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3"/>
  </p:notesMasterIdLst>
  <p:sldIdLst>
    <p:sldId id="256" r:id="rId2"/>
  </p:sldIdLst>
  <p:sldSz cx="10691813" cy="1511935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5184"/>
    <p:restoredTop sz="94746"/>
  </p:normalViewPr>
  <p:slideViewPr>
    <p:cSldViewPr snapToGrid="0" showGuides="1">
      <p:cViewPr varScale="1">
        <p:scale>
          <a:sx n="83" d="100"/>
          <a:sy n="83" d="100"/>
        </p:scale>
        <p:origin x="3944" y="2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2661F8-6075-4643-B8B6-0435C1428218}" type="datetimeFigureOut">
              <a:rPr lang="it-IT" smtClean="0"/>
              <a:t>03/11/26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338388" y="1143000"/>
            <a:ext cx="2181225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732D395-C9D8-FE4D-903D-B67EC7A80E13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2250565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26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52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37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05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631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757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883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009" algn="l" defTabSz="91425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mmagin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338388" y="1143000"/>
            <a:ext cx="2181225" cy="3086100"/>
          </a:xfrm>
        </p:spPr>
      </p:sp>
      <p:sp>
        <p:nvSpPr>
          <p:cNvPr id="3" name="Segnaposto no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732D395-C9D8-FE4D-903D-B67EC7A80E13}" type="slidenum">
              <a:rPr lang="it-IT" smtClean="0"/>
              <a:t>1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50330398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54759129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>
            <a:extLst>
              <a:ext uri="{FF2B5EF4-FFF2-40B4-BE49-F238E27FC236}">
                <a16:creationId xmlns:a16="http://schemas.microsoft.com/office/drawing/2014/main" id="{A8ADCFB7-8100-9D36-C980-EBBE89CDD1A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t="-187" b="12724"/>
          <a:stretch/>
        </p:blipFill>
        <p:spPr>
          <a:xfrm>
            <a:off x="5654" y="-28451"/>
            <a:ext cx="10686159" cy="131443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13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</p:sldLayoutIdLst>
  <p:txStyles>
    <p:titleStyle>
      <a:lvl1pPr algn="l" defTabSz="1069208" rtl="0" eaLnBrk="1" latinLnBrk="0" hangingPunct="1">
        <a:lnSpc>
          <a:spcPct val="90000"/>
        </a:lnSpc>
        <a:spcBef>
          <a:spcPct val="0"/>
        </a:spcBef>
        <a:buNone/>
        <a:defRPr sz="51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67302" indent="-267302" algn="l" defTabSz="1069208" rtl="0" eaLnBrk="1" latinLnBrk="0" hangingPunct="1">
        <a:lnSpc>
          <a:spcPct val="90000"/>
        </a:lnSpc>
        <a:spcBef>
          <a:spcPts val="1169"/>
        </a:spcBef>
        <a:buFont typeface="Arial" panose="020B0604020202020204" pitchFamily="34" charset="0"/>
        <a:buChar char="•"/>
        <a:defRPr sz="3274" kern="1200">
          <a:solidFill>
            <a:schemeClr val="tx1"/>
          </a:solidFill>
          <a:latin typeface="+mn-lt"/>
          <a:ea typeface="+mn-ea"/>
          <a:cs typeface="+mn-cs"/>
        </a:defRPr>
      </a:lvl1pPr>
      <a:lvl2pPr marL="80190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806" kern="1200">
          <a:solidFill>
            <a:schemeClr val="tx1"/>
          </a:solidFill>
          <a:latin typeface="+mn-lt"/>
          <a:ea typeface="+mn-ea"/>
          <a:cs typeface="+mn-cs"/>
        </a:defRPr>
      </a:lvl2pPr>
      <a:lvl3pPr marL="133651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339" kern="1200">
          <a:solidFill>
            <a:schemeClr val="tx1"/>
          </a:solidFill>
          <a:latin typeface="+mn-lt"/>
          <a:ea typeface="+mn-ea"/>
          <a:cs typeface="+mn-cs"/>
        </a:defRPr>
      </a:lvl3pPr>
      <a:lvl4pPr marL="187111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405718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940322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474926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4009530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544134" indent="-267302" algn="l" defTabSz="1069208" rtl="0" eaLnBrk="1" latinLnBrk="0" hangingPunct="1">
        <a:lnSpc>
          <a:spcPct val="90000"/>
        </a:lnSpc>
        <a:spcBef>
          <a:spcPts val="585"/>
        </a:spcBef>
        <a:buFont typeface="Arial" panose="020B0604020202020204" pitchFamily="34" charset="0"/>
        <a:buChar char="•"/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1pPr>
      <a:lvl2pPr marL="53460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2pPr>
      <a:lvl3pPr marL="106920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3pPr>
      <a:lvl4pPr marL="160381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4pPr>
      <a:lvl5pPr marL="2138416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5pPr>
      <a:lvl6pPr marL="2673020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6pPr>
      <a:lvl7pPr marL="3207624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7pPr>
      <a:lvl8pPr marL="3742228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8pPr>
      <a:lvl9pPr marL="4276832" algn="l" defTabSz="1069208" rtl="0" eaLnBrk="1" latinLnBrk="0" hangingPunct="1">
        <a:defRPr sz="21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9117" userDrawn="1">
          <p15:clr>
            <a:srgbClr val="F26B43"/>
          </p15:clr>
        </p15:guide>
        <p15:guide id="2" orient="horz" pos="8436" userDrawn="1">
          <p15:clr>
            <a:srgbClr val="F26B43"/>
          </p15:clr>
        </p15:guide>
        <p15:guide id="3" pos="396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>
            <a:extLst>
              <a:ext uri="{FF2B5EF4-FFF2-40B4-BE49-F238E27FC236}">
                <a16:creationId xmlns:a16="http://schemas.microsoft.com/office/drawing/2014/main" id="{ABD37A32-272B-5E8A-0289-3DD064D9F0A5}"/>
              </a:ext>
            </a:extLst>
          </p:cNvPr>
          <p:cNvSpPr txBox="1">
            <a:spLocks/>
          </p:cNvSpPr>
          <p:nvPr/>
        </p:nvSpPr>
        <p:spPr>
          <a:xfrm>
            <a:off x="2926934" y="13367436"/>
            <a:ext cx="6608763" cy="1210829"/>
          </a:xfrm>
          <a:prstGeom prst="rect">
            <a:avLst/>
          </a:prstGeom>
        </p:spPr>
        <p:txBody>
          <a:bodyPr lIns="0" tIns="90000" rIns="90000" bIns="90000" anchor="t" anchorCtr="0"/>
          <a:lstStyle>
            <a:lvl1pPr marL="0" indent="0" algn="ctr" defTabSz="1069208" rtl="0" eaLnBrk="1" latinLnBrk="0" hangingPunct="1">
              <a:lnSpc>
                <a:spcPct val="90000"/>
              </a:lnSpc>
              <a:spcBef>
                <a:spcPts val="1169"/>
              </a:spcBef>
              <a:buFont typeface="Arial" panose="020B0604020202020204" pitchFamily="34" charset="0"/>
              <a:buNone/>
              <a:defRPr sz="2806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3460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339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6920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2105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381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138416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673020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207624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742228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276832" indent="0" algn="ctr" defTabSz="1069208" rtl="0" eaLnBrk="1" latinLnBrk="0" hangingPunct="1">
              <a:lnSpc>
                <a:spcPct val="90000"/>
              </a:lnSpc>
              <a:spcBef>
                <a:spcPts val="585"/>
              </a:spcBef>
              <a:buFont typeface="Arial" panose="020B0604020202020204" pitchFamily="34" charset="0"/>
              <a:buNone/>
              <a:defRPr sz="187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it-IT" sz="1800" b="1" dirty="0">
                <a:solidFill>
                  <a:srgbClr val="C42B1A"/>
                </a:solidFill>
                <a:latin typeface="Exo 2" pitchFamily="2" charset="77"/>
              </a:rPr>
              <a:t>PER MAGGIORI INFORMAZIONI</a:t>
            </a:r>
          </a:p>
          <a:p>
            <a:pPr algn="l">
              <a:spcBef>
                <a:spcPts val="594"/>
              </a:spcBef>
            </a:pPr>
            <a:r>
              <a:rPr lang="it-IT" sz="1800" dirty="0">
                <a:latin typeface="Exo 2" pitchFamily="2" charset="77"/>
              </a:rPr>
              <a:t>Ufficio Anagrafe comunale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Aperto da Lunedì a Venerdì </a:t>
            </a:r>
            <a:br>
              <a:rPr lang="it-IT" sz="1800" dirty="0">
                <a:latin typeface="Exo 2" pitchFamily="2" charset="77"/>
              </a:rPr>
            </a:br>
            <a:r>
              <a:rPr lang="it-IT" sz="1800" dirty="0">
                <a:latin typeface="Exo 2" pitchFamily="2" charset="77"/>
              </a:rPr>
              <a:t>dalle ore 9 alle ore 12</a:t>
            </a:r>
          </a:p>
        </p:txBody>
      </p:sp>
      <p:pic>
        <p:nvPicPr>
          <p:cNvPr id="5" name="Immagine 4">
            <a:extLst>
              <a:ext uri="{FF2B5EF4-FFF2-40B4-BE49-F238E27FC236}">
                <a16:creationId xmlns:a16="http://schemas.microsoft.com/office/drawing/2014/main" id="{C4885E72-48EC-011E-F987-FA115E52187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1495" y="13305517"/>
            <a:ext cx="2238459" cy="1281938"/>
          </a:xfrm>
          <a:prstGeom prst="rect">
            <a:avLst/>
          </a:prstGeom>
        </p:spPr>
      </p:pic>
      <p:sp>
        <p:nvSpPr>
          <p:cNvPr id="3" name="CasellaDiTesto 2">
            <a:extLst>
              <a:ext uri="{FF2B5EF4-FFF2-40B4-BE49-F238E27FC236}">
                <a16:creationId xmlns:a16="http://schemas.microsoft.com/office/drawing/2014/main" id="{9D395221-3EE2-BD96-D6E9-561142DF53ED}"/>
              </a:ext>
            </a:extLst>
          </p:cNvPr>
          <p:cNvSpPr txBox="1"/>
          <p:nvPr/>
        </p:nvSpPr>
        <p:spPr>
          <a:xfrm>
            <a:off x="-5310781" y="3714841"/>
            <a:ext cx="4496059" cy="5122239"/>
          </a:xfrm>
          <a:prstGeom prst="rect">
            <a:avLst/>
          </a:prstGeom>
          <a:solidFill>
            <a:srgbClr val="C00000"/>
          </a:solidFill>
        </p:spPr>
        <p:txBody>
          <a:bodyPr wrap="square" lIns="213838" tIns="213838" rIns="320757" bIns="213838" anchor="ctr" anchorCtr="0">
            <a:spAutoFit/>
          </a:bodyPr>
          <a:lstStyle/>
          <a:p>
            <a:r>
              <a:rPr lang="it-IT" sz="1604" b="1" dirty="0">
                <a:solidFill>
                  <a:srgbClr val="DCDDDE"/>
                </a:solidFill>
                <a:latin typeface="Roboto" pitchFamily="2" charset="0"/>
              </a:rPr>
              <a:t>Linee guida per l’utilizzo del logo dei Comuni sulla locandina del Censimento permanente della Popolazione e delle abitazioni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Installate il font inviato sul vostro PC prima di procedere: questo passaggio è essenziale.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Al centro della pagina è presente un blocco di testo dove è possibile inserire le informazioni sui Comuni.</a:t>
            </a:r>
          </a:p>
          <a:p>
            <a:pPr marL="203683" indent="-203683">
              <a:buFont typeface="Arial" panose="020B0604020202020204" pitchFamily="34" charset="0"/>
              <a:buChar char="•"/>
            </a:pPr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Il riquadro tratteggiato blu indica lo spazio riservato all’inserimento del logo del Comune.</a:t>
            </a:r>
          </a:p>
          <a:p>
            <a:endParaRPr lang="it-IT" sz="1604" dirty="0">
              <a:solidFill>
                <a:srgbClr val="DCDDDE"/>
              </a:solidFill>
              <a:latin typeface="Roboto" pitchFamily="2" charset="0"/>
            </a:endParaRPr>
          </a:p>
          <a:p>
            <a:pPr marL="203683" indent="-203683">
              <a:buFont typeface="Arial" panose="020B0604020202020204" pitchFamily="34" charset="0"/>
              <a:buChar char="•"/>
            </a:pPr>
            <a:r>
              <a:rPr lang="it-IT" sz="1604" dirty="0">
                <a:solidFill>
                  <a:srgbClr val="DCDDDE"/>
                </a:solidFill>
                <a:latin typeface="Roboto" pitchFamily="2" charset="0"/>
              </a:rPr>
              <a:t>Una volta inserito il logo, è necessario eliminare il riquadro tratteggiato blu.</a:t>
            </a:r>
          </a:p>
        </p:txBody>
      </p:sp>
    </p:spTree>
    <p:extLst>
      <p:ext uri="{BB962C8B-B14F-4D97-AF65-F5344CB8AC3E}">
        <p14:creationId xmlns:p14="http://schemas.microsoft.com/office/powerpoint/2010/main" val="3859946504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i Office">
  <a:themeElements>
    <a:clrScheme name="Tema di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i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i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505</TotalTime>
  <Words>101</Words>
  <Application>Microsoft Macintosh PowerPoint</Application>
  <PresentationFormat>Personalizzato</PresentationFormat>
  <Paragraphs>12</Paragraphs>
  <Slides>1</Slides>
  <Notes>1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4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1</vt:i4>
      </vt:variant>
    </vt:vector>
  </HeadingPairs>
  <TitlesOfParts>
    <vt:vector size="6" baseType="lpstr">
      <vt:lpstr>Arial</vt:lpstr>
      <vt:lpstr>Calibri</vt:lpstr>
      <vt:lpstr>Exo 2</vt:lpstr>
      <vt:lpstr>Roboto</vt:lpstr>
      <vt:lpstr>Tema di Office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Presentazione standard di PowerPoint</dc:title>
  <dc:subject/>
  <dc:creator>POMILIO 8</dc:creator>
  <cp:keywords/>
  <dc:description/>
  <cp:lastModifiedBy>POMILIO 8</cp:lastModifiedBy>
  <cp:revision>31</cp:revision>
  <cp:lastPrinted>2025-09-17T07:30:46Z</cp:lastPrinted>
  <dcterms:created xsi:type="dcterms:W3CDTF">2025-09-09T13:39:23Z</dcterms:created>
  <dcterms:modified xsi:type="dcterms:W3CDTF">2026-11-03T15:42:16Z</dcterms:modified>
  <cp:category/>
</cp:coreProperties>
</file>