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5"/>
    <p:restoredTop sz="94734"/>
  </p:normalViewPr>
  <p:slideViewPr>
    <p:cSldViewPr snapToGrid="0" showGuides="1">
      <p:cViewPr>
        <p:scale>
          <a:sx n="135" d="100"/>
          <a:sy n="135" d="100"/>
        </p:scale>
        <p:origin x="184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08/09/26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59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8ADCFB7-8100-9D36-C980-EBBE89CDD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51" y="0"/>
            <a:ext cx="10688910" cy="1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17" userDrawn="1">
          <p15:clr>
            <a:srgbClr val="F26B43"/>
          </p15:clr>
        </p15:guide>
        <p15:guide id="2" orient="horz" pos="8395" userDrawn="1">
          <p15:clr>
            <a:srgbClr val="F26B43"/>
          </p15:clr>
        </p15:guide>
        <p15:guide id="3" pos="316" userDrawn="1">
          <p15:clr>
            <a:srgbClr val="F26B43"/>
          </p15:clr>
        </p15:guide>
        <p15:guide id="4" pos="4479" userDrawn="1">
          <p15:clr>
            <a:srgbClr val="F26B43"/>
          </p15:clr>
        </p15:guide>
        <p15:guide id="5" orient="horz" pos="7302" userDrawn="1">
          <p15:clr>
            <a:srgbClr val="F26B43"/>
          </p15:clr>
        </p15:guide>
        <p15:guide id="6" orient="horz" pos="81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501649" y="12008780"/>
            <a:ext cx="6608763" cy="1210829"/>
          </a:xfrm>
          <a:prstGeom prst="rect">
            <a:avLst/>
          </a:prstGeom>
        </p:spPr>
        <p:txBody>
          <a:bodyPr lIns="0" tIns="90000" rIns="90000" bIns="90000" anchor="t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594"/>
              </a:spcBef>
            </a:pPr>
            <a:r>
              <a:rPr lang="it-IT" sz="1800" dirty="0">
                <a:latin typeface="Exo 2" pitchFamily="2" charset="77"/>
              </a:rPr>
              <a:t>Ufficio Anagrafe comunale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Aperto da Lunedì a Venerdì 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dalle ore 9 alle ore 12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13" y="13305517"/>
            <a:ext cx="2238459" cy="128193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5310781" y="3714841"/>
            <a:ext cx="4496059" cy="5122239"/>
          </a:xfrm>
          <a:prstGeom prst="rect">
            <a:avLst/>
          </a:prstGeom>
          <a:solidFill>
            <a:srgbClr val="C00000"/>
          </a:solidFill>
        </p:spPr>
        <p:txBody>
          <a:bodyPr wrap="square" lIns="213838" tIns="213838" rIns="320757" bIns="213838" anchor="ctr" anchorCtr="0">
            <a:spAutoFit/>
          </a:bodyPr>
          <a:lstStyle/>
          <a:p>
            <a:r>
              <a:rPr lang="it-IT" sz="1604" b="1" dirty="0">
                <a:solidFill>
                  <a:srgbClr val="DCDDDE"/>
                </a:solidFill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Al centro della pagina è presente un blocco di testo dove è possibile inserire le informazioni sui Comuni.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Una volta inserito il logo, è necessario eliminare il riquadro tratteggiato blu.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490</TotalTime>
  <Words>101</Words>
  <Application>Microsoft Macintosh PowerPoint</Application>
  <PresentationFormat>Personalizzato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Greta Fratelli</cp:lastModifiedBy>
  <cp:revision>27</cp:revision>
  <cp:lastPrinted>2025-09-17T07:30:46Z</cp:lastPrinted>
  <dcterms:created xsi:type="dcterms:W3CDTF">2025-09-09T13:39:23Z</dcterms:created>
  <dcterms:modified xsi:type="dcterms:W3CDTF">2026-09-08T13:00:47Z</dcterms:modified>
  <cp:category/>
</cp:coreProperties>
</file>