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1"/>
  </p:sldMasterIdLst>
  <p:notesMasterIdLst>
    <p:notesMasterId r:id="rId3"/>
  </p:notesMasterIdLst>
  <p:sldIdLst>
    <p:sldId id="256" r:id="rId2"/>
  </p:sldIdLst>
  <p:sldSz cx="35999738" cy="503999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44"/>
    <p:restoredTop sz="94665"/>
  </p:normalViewPr>
  <p:slideViewPr>
    <p:cSldViewPr snapToGrid="0" showGuides="1">
      <p:cViewPr varScale="1">
        <p:scale>
          <a:sx n="22" d="100"/>
          <a:sy n="22" d="100"/>
        </p:scale>
        <p:origin x="1576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2661F8-6075-4643-B8B6-0435C1428218}" type="datetimeFigureOut">
              <a:rPr lang="it-IT" smtClean="0"/>
              <a:t>28/09/26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327275" y="1143000"/>
            <a:ext cx="22034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32D395-C9D8-FE4D-903D-B67EC7A80E1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25056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060771" rtl="0" eaLnBrk="1" latinLnBrk="0" hangingPunct="1">
      <a:defRPr sz="4017" kern="1200">
        <a:solidFill>
          <a:schemeClr val="tx1"/>
        </a:solidFill>
        <a:latin typeface="+mn-lt"/>
        <a:ea typeface="+mn-ea"/>
        <a:cs typeface="+mn-cs"/>
      </a:defRPr>
    </a:lvl1pPr>
    <a:lvl2pPr marL="1530386" algn="l" defTabSz="3060771" rtl="0" eaLnBrk="1" latinLnBrk="0" hangingPunct="1">
      <a:defRPr sz="4017" kern="1200">
        <a:solidFill>
          <a:schemeClr val="tx1"/>
        </a:solidFill>
        <a:latin typeface="+mn-lt"/>
        <a:ea typeface="+mn-ea"/>
        <a:cs typeface="+mn-cs"/>
      </a:defRPr>
    </a:lvl2pPr>
    <a:lvl3pPr marL="3060771" algn="l" defTabSz="3060771" rtl="0" eaLnBrk="1" latinLnBrk="0" hangingPunct="1">
      <a:defRPr sz="4017" kern="1200">
        <a:solidFill>
          <a:schemeClr val="tx1"/>
        </a:solidFill>
        <a:latin typeface="+mn-lt"/>
        <a:ea typeface="+mn-ea"/>
        <a:cs typeface="+mn-cs"/>
      </a:defRPr>
    </a:lvl3pPr>
    <a:lvl4pPr marL="4591157" algn="l" defTabSz="3060771" rtl="0" eaLnBrk="1" latinLnBrk="0" hangingPunct="1">
      <a:defRPr sz="4017" kern="1200">
        <a:solidFill>
          <a:schemeClr val="tx1"/>
        </a:solidFill>
        <a:latin typeface="+mn-lt"/>
        <a:ea typeface="+mn-ea"/>
        <a:cs typeface="+mn-cs"/>
      </a:defRPr>
    </a:lvl4pPr>
    <a:lvl5pPr marL="6121542" algn="l" defTabSz="3060771" rtl="0" eaLnBrk="1" latinLnBrk="0" hangingPunct="1">
      <a:defRPr sz="4017" kern="1200">
        <a:solidFill>
          <a:schemeClr val="tx1"/>
        </a:solidFill>
        <a:latin typeface="+mn-lt"/>
        <a:ea typeface="+mn-ea"/>
        <a:cs typeface="+mn-cs"/>
      </a:defRPr>
    </a:lvl5pPr>
    <a:lvl6pPr marL="7651928" algn="l" defTabSz="3060771" rtl="0" eaLnBrk="1" latinLnBrk="0" hangingPunct="1">
      <a:defRPr sz="4017" kern="1200">
        <a:solidFill>
          <a:schemeClr val="tx1"/>
        </a:solidFill>
        <a:latin typeface="+mn-lt"/>
        <a:ea typeface="+mn-ea"/>
        <a:cs typeface="+mn-cs"/>
      </a:defRPr>
    </a:lvl6pPr>
    <a:lvl7pPr marL="9182313" algn="l" defTabSz="3060771" rtl="0" eaLnBrk="1" latinLnBrk="0" hangingPunct="1">
      <a:defRPr sz="4017" kern="1200">
        <a:solidFill>
          <a:schemeClr val="tx1"/>
        </a:solidFill>
        <a:latin typeface="+mn-lt"/>
        <a:ea typeface="+mn-ea"/>
        <a:cs typeface="+mn-cs"/>
      </a:defRPr>
    </a:lvl7pPr>
    <a:lvl8pPr marL="10712699" algn="l" defTabSz="3060771" rtl="0" eaLnBrk="1" latinLnBrk="0" hangingPunct="1">
      <a:defRPr sz="4017" kern="1200">
        <a:solidFill>
          <a:schemeClr val="tx1"/>
        </a:solidFill>
        <a:latin typeface="+mn-lt"/>
        <a:ea typeface="+mn-ea"/>
        <a:cs typeface="+mn-cs"/>
      </a:defRPr>
    </a:lvl8pPr>
    <a:lvl9pPr marL="12243084" algn="l" defTabSz="3060771" rtl="0" eaLnBrk="1" latinLnBrk="0" hangingPunct="1">
      <a:defRPr sz="401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32D395-C9D8-FE4D-903D-B67EC7A80E13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3303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09512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8CB9B5B2-D2E6-D881-B850-1DA0968CF75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113" r="113"/>
          <a:stretch/>
        </p:blipFill>
        <p:spPr>
          <a:xfrm>
            <a:off x="18080" y="-25362"/>
            <a:ext cx="35950872" cy="5045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13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</p:sldLayoutIdLst>
  <p:txStyles>
    <p:titleStyle>
      <a:lvl1pPr algn="l" defTabSz="3599993" rtl="0" eaLnBrk="1" latinLnBrk="0" hangingPunct="1">
        <a:lnSpc>
          <a:spcPct val="90000"/>
        </a:lnSpc>
        <a:spcBef>
          <a:spcPct val="0"/>
        </a:spcBef>
        <a:buNone/>
        <a:defRPr sz="1732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99998" indent="-899998" algn="l" defTabSz="3599993" rtl="0" eaLnBrk="1" latinLnBrk="0" hangingPunct="1">
        <a:lnSpc>
          <a:spcPct val="90000"/>
        </a:lnSpc>
        <a:spcBef>
          <a:spcPts val="3937"/>
        </a:spcBef>
        <a:buFont typeface="Arial" panose="020B0604020202020204" pitchFamily="34" charset="0"/>
        <a:buChar char="•"/>
        <a:defRPr sz="11024" kern="1200">
          <a:solidFill>
            <a:schemeClr val="tx1"/>
          </a:solidFill>
          <a:latin typeface="+mn-lt"/>
          <a:ea typeface="+mn-ea"/>
          <a:cs typeface="+mn-cs"/>
        </a:defRPr>
      </a:lvl1pPr>
      <a:lvl2pPr marL="2699995" indent="-899998" algn="l" defTabSz="3599993" rtl="0" eaLnBrk="1" latinLnBrk="0" hangingPunct="1">
        <a:lnSpc>
          <a:spcPct val="90000"/>
        </a:lnSpc>
        <a:spcBef>
          <a:spcPts val="1968"/>
        </a:spcBef>
        <a:buFont typeface="Arial" panose="020B0604020202020204" pitchFamily="34" charset="0"/>
        <a:buChar char="•"/>
        <a:defRPr sz="9449" kern="1200">
          <a:solidFill>
            <a:schemeClr val="tx1"/>
          </a:solidFill>
          <a:latin typeface="+mn-lt"/>
          <a:ea typeface="+mn-ea"/>
          <a:cs typeface="+mn-cs"/>
        </a:defRPr>
      </a:lvl2pPr>
      <a:lvl3pPr marL="4499991" indent="-899998" algn="l" defTabSz="3599993" rtl="0" eaLnBrk="1" latinLnBrk="0" hangingPunct="1">
        <a:lnSpc>
          <a:spcPct val="90000"/>
        </a:lnSpc>
        <a:spcBef>
          <a:spcPts val="1968"/>
        </a:spcBef>
        <a:buFont typeface="Arial" panose="020B0604020202020204" pitchFamily="34" charset="0"/>
        <a:buChar char="•"/>
        <a:defRPr sz="7874" kern="1200">
          <a:solidFill>
            <a:schemeClr val="tx1"/>
          </a:solidFill>
          <a:latin typeface="+mn-lt"/>
          <a:ea typeface="+mn-ea"/>
          <a:cs typeface="+mn-cs"/>
        </a:defRPr>
      </a:lvl3pPr>
      <a:lvl4pPr marL="6299987" indent="-899998" algn="l" defTabSz="3599993" rtl="0" eaLnBrk="1" latinLnBrk="0" hangingPunct="1">
        <a:lnSpc>
          <a:spcPct val="90000"/>
        </a:lnSpc>
        <a:spcBef>
          <a:spcPts val="1968"/>
        </a:spcBef>
        <a:buFont typeface="Arial" panose="020B0604020202020204" pitchFamily="34" charset="0"/>
        <a:buChar char="•"/>
        <a:defRPr sz="7087" kern="1200">
          <a:solidFill>
            <a:schemeClr val="tx1"/>
          </a:solidFill>
          <a:latin typeface="+mn-lt"/>
          <a:ea typeface="+mn-ea"/>
          <a:cs typeface="+mn-cs"/>
        </a:defRPr>
      </a:lvl4pPr>
      <a:lvl5pPr marL="8099984" indent="-899998" algn="l" defTabSz="3599993" rtl="0" eaLnBrk="1" latinLnBrk="0" hangingPunct="1">
        <a:lnSpc>
          <a:spcPct val="90000"/>
        </a:lnSpc>
        <a:spcBef>
          <a:spcPts val="1968"/>
        </a:spcBef>
        <a:buFont typeface="Arial" panose="020B0604020202020204" pitchFamily="34" charset="0"/>
        <a:buChar char="•"/>
        <a:defRPr sz="7087" kern="1200">
          <a:solidFill>
            <a:schemeClr val="tx1"/>
          </a:solidFill>
          <a:latin typeface="+mn-lt"/>
          <a:ea typeface="+mn-ea"/>
          <a:cs typeface="+mn-cs"/>
        </a:defRPr>
      </a:lvl5pPr>
      <a:lvl6pPr marL="9899980" indent="-899998" algn="l" defTabSz="3599993" rtl="0" eaLnBrk="1" latinLnBrk="0" hangingPunct="1">
        <a:lnSpc>
          <a:spcPct val="90000"/>
        </a:lnSpc>
        <a:spcBef>
          <a:spcPts val="1968"/>
        </a:spcBef>
        <a:buFont typeface="Arial" panose="020B0604020202020204" pitchFamily="34" charset="0"/>
        <a:buChar char="•"/>
        <a:defRPr sz="7087" kern="1200">
          <a:solidFill>
            <a:schemeClr val="tx1"/>
          </a:solidFill>
          <a:latin typeface="+mn-lt"/>
          <a:ea typeface="+mn-ea"/>
          <a:cs typeface="+mn-cs"/>
        </a:defRPr>
      </a:lvl6pPr>
      <a:lvl7pPr marL="11699977" indent="-899998" algn="l" defTabSz="3599993" rtl="0" eaLnBrk="1" latinLnBrk="0" hangingPunct="1">
        <a:lnSpc>
          <a:spcPct val="90000"/>
        </a:lnSpc>
        <a:spcBef>
          <a:spcPts val="1968"/>
        </a:spcBef>
        <a:buFont typeface="Arial" panose="020B0604020202020204" pitchFamily="34" charset="0"/>
        <a:buChar char="•"/>
        <a:defRPr sz="7087" kern="1200">
          <a:solidFill>
            <a:schemeClr val="tx1"/>
          </a:solidFill>
          <a:latin typeface="+mn-lt"/>
          <a:ea typeface="+mn-ea"/>
          <a:cs typeface="+mn-cs"/>
        </a:defRPr>
      </a:lvl7pPr>
      <a:lvl8pPr marL="13499973" indent="-899998" algn="l" defTabSz="3599993" rtl="0" eaLnBrk="1" latinLnBrk="0" hangingPunct="1">
        <a:lnSpc>
          <a:spcPct val="90000"/>
        </a:lnSpc>
        <a:spcBef>
          <a:spcPts val="1968"/>
        </a:spcBef>
        <a:buFont typeface="Arial" panose="020B0604020202020204" pitchFamily="34" charset="0"/>
        <a:buChar char="•"/>
        <a:defRPr sz="7087" kern="1200">
          <a:solidFill>
            <a:schemeClr val="tx1"/>
          </a:solidFill>
          <a:latin typeface="+mn-lt"/>
          <a:ea typeface="+mn-ea"/>
          <a:cs typeface="+mn-cs"/>
        </a:defRPr>
      </a:lvl8pPr>
      <a:lvl9pPr marL="15299969" indent="-899998" algn="l" defTabSz="3599993" rtl="0" eaLnBrk="1" latinLnBrk="0" hangingPunct="1">
        <a:lnSpc>
          <a:spcPct val="90000"/>
        </a:lnSpc>
        <a:spcBef>
          <a:spcPts val="1968"/>
        </a:spcBef>
        <a:buFont typeface="Arial" panose="020B0604020202020204" pitchFamily="34" charset="0"/>
        <a:buChar char="•"/>
        <a:defRPr sz="708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1pPr>
      <a:lvl2pPr marL="1799996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2pPr>
      <a:lvl3pPr marL="3599993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3pPr>
      <a:lvl4pPr marL="5399989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4pPr>
      <a:lvl5pPr marL="7199986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5pPr>
      <a:lvl6pPr marL="8999982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6pPr>
      <a:lvl7pPr marL="10799978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7pPr>
      <a:lvl8pPr marL="12599975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8pPr>
      <a:lvl9pPr marL="14399971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0775" userDrawn="1">
          <p15:clr>
            <a:srgbClr val="F26B43"/>
          </p15:clr>
        </p15:guide>
        <p15:guide id="2" orient="horz" pos="27985" userDrawn="1">
          <p15:clr>
            <a:srgbClr val="F26B43"/>
          </p15:clr>
        </p15:guide>
        <p15:guide id="3" pos="1065" userDrawn="1">
          <p15:clr>
            <a:srgbClr val="F26B43"/>
          </p15:clr>
        </p15:guide>
        <p15:guide id="4" pos="1508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ABD37A32-272B-5E8A-0289-3DD064D9F0A5}"/>
              </a:ext>
            </a:extLst>
          </p:cNvPr>
          <p:cNvSpPr txBox="1">
            <a:spLocks/>
          </p:cNvSpPr>
          <p:nvPr/>
        </p:nvSpPr>
        <p:spPr>
          <a:xfrm>
            <a:off x="9687798" y="44144420"/>
            <a:ext cx="14253290" cy="4345439"/>
          </a:xfrm>
          <a:prstGeom prst="rect">
            <a:avLst/>
          </a:prstGeom>
        </p:spPr>
        <p:txBody>
          <a:bodyPr anchor="b" anchorCtr="0"/>
          <a:lstStyle>
            <a:lvl1pPr marL="0" indent="0" algn="ctr" defTabSz="1069208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28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4604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23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69208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21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3812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18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38416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18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3020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18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7624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18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42228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18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76832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18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5500" b="1" dirty="0">
                <a:solidFill>
                  <a:srgbClr val="C42B1A"/>
                </a:solidFill>
                <a:latin typeface="Exo 2" pitchFamily="2" charset="77"/>
              </a:rPr>
              <a:t>PER MAGGIORI INFORMAZIONI</a:t>
            </a:r>
          </a:p>
          <a:p>
            <a:pPr algn="l">
              <a:spcBef>
                <a:spcPts val="2000"/>
              </a:spcBef>
            </a:pPr>
            <a:r>
              <a:rPr lang="it-IT" sz="5500" dirty="0">
                <a:latin typeface="Exo 2" pitchFamily="2" charset="77"/>
              </a:rPr>
              <a:t>Ufficio Anagrafe Comunale</a:t>
            </a:r>
            <a:br>
              <a:rPr lang="it-IT" sz="5500" dirty="0">
                <a:latin typeface="Exo 2" pitchFamily="2" charset="77"/>
              </a:rPr>
            </a:br>
            <a:r>
              <a:rPr lang="it-IT" sz="5500" dirty="0">
                <a:latin typeface="Exo 2" pitchFamily="2" charset="77"/>
              </a:rPr>
              <a:t>Aperto dal Lunedì al Venerdì </a:t>
            </a:r>
            <a:br>
              <a:rPr lang="it-IT" sz="5500" dirty="0">
                <a:latin typeface="Exo 2" pitchFamily="2" charset="77"/>
              </a:rPr>
            </a:br>
            <a:r>
              <a:rPr lang="it-IT" sz="5500" dirty="0">
                <a:latin typeface="Exo 2" pitchFamily="2" charset="77"/>
              </a:rPr>
              <a:t>dalle ore 9:00 alle ore 12:00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4885E72-48EC-011E-F987-FA115E5218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6097" y="44110630"/>
            <a:ext cx="7815902" cy="447606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D395221-3EE2-BD96-D6E9-561142DF53ED}"/>
              </a:ext>
            </a:extLst>
          </p:cNvPr>
          <p:cNvSpPr txBox="1"/>
          <p:nvPr/>
        </p:nvSpPr>
        <p:spPr>
          <a:xfrm>
            <a:off x="-17881600" y="10178669"/>
            <a:ext cx="15138400" cy="21397984"/>
          </a:xfrm>
          <a:prstGeom prst="rect">
            <a:avLst/>
          </a:prstGeom>
          <a:solidFill>
            <a:srgbClr val="C00000"/>
          </a:solidFill>
        </p:spPr>
        <p:txBody>
          <a:bodyPr wrap="square" lIns="720000" tIns="720000" rIns="1080000" bIns="720000" anchor="ctr" anchorCtr="0">
            <a:spAutoFit/>
          </a:bodyPr>
          <a:lstStyle/>
          <a:p>
            <a:r>
              <a:rPr lang="it-IT" sz="5400" b="1" i="0" dirty="0">
                <a:solidFill>
                  <a:srgbClr val="DCDDDE"/>
                </a:solidFill>
                <a:effectLst/>
                <a:latin typeface="Roboto" pitchFamily="2" charset="0"/>
              </a:rPr>
              <a:t>Linee guida per l’utilizzo del logo dei Comuni sulla locandina del Censimento permanente della Popolazione e delle abitazioni</a:t>
            </a:r>
            <a:endParaRPr lang="it-IT" sz="5400" b="0" i="0" dirty="0">
              <a:solidFill>
                <a:srgbClr val="DCDDDE"/>
              </a:solidFill>
              <a:effectLst/>
              <a:latin typeface="Roboto" pitchFamily="2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endParaRPr lang="it-IT" sz="5400" b="0" i="0" dirty="0">
              <a:solidFill>
                <a:srgbClr val="DCDDDE"/>
              </a:solidFill>
              <a:effectLst/>
              <a:latin typeface="Roboto" pitchFamily="2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it-IT" sz="5400" b="0" i="0" dirty="0">
                <a:solidFill>
                  <a:srgbClr val="DCDDDE"/>
                </a:solidFill>
                <a:effectLst/>
                <a:latin typeface="Roboto" pitchFamily="2" charset="0"/>
              </a:rPr>
              <a:t>Installate il font inviato sul vostro PC prima di procedere: questo passaggio è essenziale.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it-IT" sz="5400" b="0" i="0" dirty="0">
              <a:solidFill>
                <a:srgbClr val="DCDDDE"/>
              </a:solidFill>
              <a:effectLst/>
              <a:latin typeface="Roboto" pitchFamily="2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it-IT" sz="5400" b="0" i="0" dirty="0">
                <a:solidFill>
                  <a:srgbClr val="DCDDDE"/>
                </a:solidFill>
                <a:effectLst/>
                <a:latin typeface="Roboto" pitchFamily="2" charset="0"/>
              </a:rPr>
              <a:t>Il riquadro tratteggiato blu indica lo spazio riservato all’inserimento del logo del Comune.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it-IT" sz="5400" b="0" i="0" dirty="0">
              <a:solidFill>
                <a:srgbClr val="DCDDDE"/>
              </a:solidFill>
              <a:effectLst/>
              <a:latin typeface="Roboto" pitchFamily="2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it-IT" sz="5400" b="0" i="0" dirty="0">
                <a:solidFill>
                  <a:srgbClr val="DCDDDE"/>
                </a:solidFill>
                <a:effectLst/>
                <a:latin typeface="Roboto" pitchFamily="2" charset="0"/>
              </a:rPr>
              <a:t>Accanto al riquadro è presente un blocco di testo dove è possibile inserire le informazioni desiderate.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it-IT" sz="5400" b="0" i="0" dirty="0">
              <a:solidFill>
                <a:srgbClr val="DCDDDE"/>
              </a:solidFill>
              <a:effectLst/>
              <a:latin typeface="Roboto" pitchFamily="2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it-IT" sz="5400" b="0" i="0" dirty="0">
                <a:solidFill>
                  <a:srgbClr val="DCDDDE"/>
                </a:solidFill>
                <a:effectLst/>
                <a:latin typeface="Roboto" pitchFamily="2" charset="0"/>
              </a:rPr>
              <a:t>Una volta inserito il logo, è necessario eliminare il riquadro tratteggiato blu.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it-IT" sz="5400" b="0" i="0" dirty="0">
              <a:solidFill>
                <a:srgbClr val="DCDDDE"/>
              </a:solidFill>
              <a:effectLst/>
              <a:latin typeface="Roboto" pitchFamily="2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it-IT" sz="5400" b="0" i="0" dirty="0">
                <a:solidFill>
                  <a:srgbClr val="DCDDDE"/>
                </a:solidFill>
                <a:effectLst/>
                <a:latin typeface="Roboto" pitchFamily="2" charset="0"/>
              </a:rPr>
              <a:t>Nel caso in cui il logo abbia una forma più quadrata, è possibile spostare il blocco delle informazioni a sinistra, per garantire un migliore equilibrio visivo.</a:t>
            </a:r>
          </a:p>
        </p:txBody>
      </p:sp>
    </p:spTree>
    <p:extLst>
      <p:ext uri="{BB962C8B-B14F-4D97-AF65-F5344CB8AC3E}">
        <p14:creationId xmlns:p14="http://schemas.microsoft.com/office/powerpoint/2010/main" val="385994650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579</TotalTime>
  <Words>128</Words>
  <Application>Microsoft Macintosh PowerPoint</Application>
  <PresentationFormat>Personalizzato</PresentationFormat>
  <Paragraphs>14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Arial</vt:lpstr>
      <vt:lpstr>Calibri</vt:lpstr>
      <vt:lpstr>Exo 2</vt:lpstr>
      <vt:lpstr>Roboto</vt:lpstr>
      <vt:lpstr>Tema di Office</vt:lpstr>
      <vt:lpstr>Presentazione standard di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subject/>
  <dc:creator>POMILIO 8</dc:creator>
  <cp:keywords/>
  <dc:description/>
  <cp:lastModifiedBy>POMILIO 8</cp:lastModifiedBy>
  <cp:revision>27</cp:revision>
  <dcterms:created xsi:type="dcterms:W3CDTF">2025-09-09T13:39:23Z</dcterms:created>
  <dcterms:modified xsi:type="dcterms:W3CDTF">2026-09-28T11:14:49Z</dcterms:modified>
  <cp:category/>
</cp:coreProperties>
</file>