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"/>
  </p:notesMasterIdLst>
  <p:sldIdLst>
    <p:sldId id="256" r:id="rId2"/>
  </p:sldIdLst>
  <p:sldSz cx="35999738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1"/>
    <p:restoredTop sz="94663"/>
  </p:normalViewPr>
  <p:slideViewPr>
    <p:cSldViewPr snapToGrid="0" showGuides="1">
      <p:cViewPr varScale="1">
        <p:scale>
          <a:sx n="23" d="100"/>
          <a:sy n="23" d="100"/>
        </p:scale>
        <p:origin x="47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1pPr>
    <a:lvl2pPr marL="1530386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2pPr>
    <a:lvl3pPr marL="3060771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3pPr>
    <a:lvl4pPr marL="4591157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4pPr>
    <a:lvl5pPr marL="6121542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5pPr>
    <a:lvl6pPr marL="7651928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6pPr>
    <a:lvl7pPr marL="9182313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7pPr>
    <a:lvl8pPr marL="10712699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8pPr>
    <a:lvl9pPr marL="12243084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5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B9B5B2-D2E6-D881-B850-1DA0968CF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80" y="-25362"/>
            <a:ext cx="35963579" cy="5045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75" userDrawn="1">
          <p15:clr>
            <a:srgbClr val="F26B43"/>
          </p15:clr>
        </p15:guide>
        <p15:guide id="2" orient="horz" pos="27985" userDrawn="1">
          <p15:clr>
            <a:srgbClr val="F26B43"/>
          </p15:clr>
        </p15:guide>
        <p15:guide id="3" pos="1065" userDrawn="1">
          <p15:clr>
            <a:srgbClr val="F26B43"/>
          </p15:clr>
        </p15:guide>
        <p15:guide id="4" pos="150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9687798" y="44144420"/>
            <a:ext cx="14253290" cy="4345439"/>
          </a:xfrm>
          <a:prstGeom prst="rect">
            <a:avLst/>
          </a:prstGeom>
        </p:spPr>
        <p:txBody>
          <a:bodyPr anchor="b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55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2000"/>
              </a:spcBef>
            </a:pPr>
            <a:r>
              <a:rPr lang="it-IT" sz="5500" dirty="0">
                <a:latin typeface="Exo 2" pitchFamily="2" charset="77"/>
              </a:rPr>
              <a:t>Ufficio Anagrafe Comunale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Aperto dal Lunedì al Venerdì 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dalle ore 9:00 alle ore 12:00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97" y="44110630"/>
            <a:ext cx="7815902" cy="447606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17881600" y="10178669"/>
            <a:ext cx="15138400" cy="21397984"/>
          </a:xfrm>
          <a:prstGeom prst="rect">
            <a:avLst/>
          </a:prstGeom>
          <a:solidFill>
            <a:srgbClr val="C00000"/>
          </a:solidFill>
        </p:spPr>
        <p:txBody>
          <a:bodyPr wrap="square" lIns="720000" tIns="720000" rIns="1080000" bIns="720000" anchor="ctr" anchorCtr="0">
            <a:spAutoFit/>
          </a:bodyPr>
          <a:lstStyle/>
          <a:p>
            <a:r>
              <a:rPr lang="it-IT" sz="5400" b="1" i="0" dirty="0">
                <a:solidFill>
                  <a:srgbClr val="DCDDDE"/>
                </a:solidFill>
                <a:effectLst/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Accanto al riquadro è presente un blocco di testo dove è possibile inserire le informazioni desiderate.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Una volta inserito il logo, è necessario eliminare il riquadro tratteggiato blu.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Nel caso in cui il logo abbia una forma più quadrata, è possibile spostare il blocco delle informazioni a sinistra, per garantire un migliore equilibrio visivo.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578</TotalTime>
  <Words>128</Words>
  <Application>Microsoft Macintosh PowerPoint</Application>
  <PresentationFormat>Personalizzato</PresentationFormat>
  <Paragraphs>14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Greta Fratelli</cp:lastModifiedBy>
  <cp:revision>26</cp:revision>
  <dcterms:created xsi:type="dcterms:W3CDTF">2025-09-09T13:39:23Z</dcterms:created>
  <dcterms:modified xsi:type="dcterms:W3CDTF">2026-09-09T12:19:33Z</dcterms:modified>
  <cp:category/>
</cp:coreProperties>
</file>