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3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5"/>
  </p:sldMasterIdLst>
  <p:notesMasterIdLst>
    <p:notesMasterId r:id="rId23"/>
  </p:notesMasterIdLst>
  <p:sldIdLst>
    <p:sldId id="500" r:id="rId6"/>
    <p:sldId id="501" r:id="rId7"/>
    <p:sldId id="514" r:id="rId8"/>
    <p:sldId id="518" r:id="rId9"/>
    <p:sldId id="502" r:id="rId10"/>
    <p:sldId id="503" r:id="rId11"/>
    <p:sldId id="504" r:id="rId12"/>
    <p:sldId id="505" r:id="rId13"/>
    <p:sldId id="506" r:id="rId14"/>
    <p:sldId id="507" r:id="rId15"/>
    <p:sldId id="508" r:id="rId16"/>
    <p:sldId id="509" r:id="rId17"/>
    <p:sldId id="510" r:id="rId18"/>
    <p:sldId id="516" r:id="rId19"/>
    <p:sldId id="517" r:id="rId20"/>
    <p:sldId id="520" r:id="rId21"/>
    <p:sldId id="512" r:id="rId22"/>
  </p:sldIdLst>
  <p:sldSz cx="12192000" cy="6858000"/>
  <p:notesSz cx="6858000" cy="9144000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ill Sans MT" panose="020B0502020104020203" pitchFamily="34" charset="0"/>
        <a:ea typeface="+mn-ea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ill Sans MT" panose="020B0502020104020203" pitchFamily="34" charset="0"/>
        <a:ea typeface="+mn-ea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ill Sans MT" panose="020B0502020104020203" pitchFamily="34" charset="0"/>
        <a:ea typeface="+mn-ea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ill Sans MT" panose="020B0502020104020203" pitchFamily="34" charset="0"/>
        <a:ea typeface="+mn-ea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ill Sans MT" panose="020B0502020104020203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Gill Sans MT" panose="020B0502020104020203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Gill Sans MT" panose="020B0502020104020203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Gill Sans MT" panose="020B0502020104020203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Gill Sans MT" panose="020B0502020104020203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7401">
          <p15:clr>
            <a:srgbClr val="A4A3A4"/>
          </p15:clr>
        </p15:guide>
        <p15:guide id="2" orient="horz" pos="417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32338"/>
    <a:srgbClr val="636462"/>
    <a:srgbClr val="008000"/>
    <a:srgbClr val="7B7C7E"/>
    <a:srgbClr val="7F7F7F"/>
    <a:srgbClr val="C7C7C7"/>
    <a:srgbClr val="C00000"/>
    <a:srgbClr val="CC2A2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0581C51-615C-4459-9904-0BE2FACA159C}" v="220" dt="2026-06-24T13:43:39.80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ile medio 2 - Color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Stile medio 2 - Colore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Stile medio 2 - Colore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2833802-FEF1-4C79-8D5D-14CF1EAF98D9}" styleName="Stile chiaro 2 - Color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69012ECD-51FC-41F1-AA8D-1B2483CD663E}" styleName="Stile chiaro 2 - Colore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17292A2E-F333-43FB-9621-5CBBE7FDCDCB}" styleName="Stile chiaro 2 - Colore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10A1B5D5-9B99-4C35-A422-299274C87663}" styleName="Stile medio 1 - Colore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E8034E78-7F5D-4C2E-B375-FC64B27BC917}" styleName="Stile scuro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492" autoAdjust="0"/>
    <p:restoredTop sz="96301" autoAdjust="0"/>
  </p:normalViewPr>
  <p:slideViewPr>
    <p:cSldViewPr snapToGrid="0" showGuides="1">
      <p:cViewPr varScale="1">
        <p:scale>
          <a:sx n="59" d="100"/>
          <a:sy n="59" d="100"/>
        </p:scale>
        <p:origin x="984" y="52"/>
      </p:cViewPr>
      <p:guideLst>
        <p:guide pos="7401"/>
        <p:guide orient="horz" pos="417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54000" cy="540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presProps" Target="presProps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23" Type="http://schemas.openxmlformats.org/officeDocument/2006/relationships/notesMaster" Target="notesMasters/notesMaster1.xml"/><Relationship Id="rId28" Type="http://schemas.microsoft.com/office/2016/11/relationships/changesInfo" Target="changesInfos/changesInfo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alentina Violi" userId="93e6a3f6-35f7-4671-8074-4869c0e59cc0" providerId="ADAL" clId="{277112E8-4AAC-4B79-95E1-7459F41994C5}"/>
    <pc:docChg chg="undo custSel addSld delSld modSld">
      <pc:chgData name="Valentina Violi" userId="93e6a3f6-35f7-4671-8074-4869c0e59cc0" providerId="ADAL" clId="{277112E8-4AAC-4B79-95E1-7459F41994C5}" dt="2026-06-24T13:45:36.985" v="5203" actId="20577"/>
      <pc:docMkLst>
        <pc:docMk/>
      </pc:docMkLst>
      <pc:sldChg chg="modSp add mod">
        <pc:chgData name="Valentina Violi" userId="93e6a3f6-35f7-4671-8074-4869c0e59cc0" providerId="ADAL" clId="{277112E8-4AAC-4B79-95E1-7459F41994C5}" dt="2026-06-23T08:49:55.826" v="1632" actId="255"/>
        <pc:sldMkLst>
          <pc:docMk/>
          <pc:sldMk cId="356061301" sldId="259"/>
        </pc:sldMkLst>
        <pc:spChg chg="mod">
          <ac:chgData name="Valentina Violi" userId="93e6a3f6-35f7-4671-8074-4869c0e59cc0" providerId="ADAL" clId="{277112E8-4AAC-4B79-95E1-7459F41994C5}" dt="2026-06-23T08:49:55.826" v="1632" actId="255"/>
          <ac:spMkLst>
            <pc:docMk/>
            <pc:sldMk cId="356061301" sldId="259"/>
            <ac:spMk id="2" creationId="{00000000-0000-0000-0000-000000000000}"/>
          </ac:spMkLst>
        </pc:spChg>
        <pc:spChg chg="mod">
          <ac:chgData name="Valentina Violi" userId="93e6a3f6-35f7-4671-8074-4869c0e59cc0" providerId="ADAL" clId="{277112E8-4AAC-4B79-95E1-7459F41994C5}" dt="2026-06-23T08:43:32.403" v="1560"/>
          <ac:spMkLst>
            <pc:docMk/>
            <pc:sldMk cId="356061301" sldId="259"/>
            <ac:spMk id="4" creationId="{00000000-0000-0000-0000-000000000000}"/>
          </ac:spMkLst>
        </pc:spChg>
      </pc:sldChg>
      <pc:sldChg chg="modSp mod">
        <pc:chgData name="Valentina Violi" userId="93e6a3f6-35f7-4671-8074-4869c0e59cc0" providerId="ADAL" clId="{277112E8-4AAC-4B79-95E1-7459F41994C5}" dt="2026-06-18T11:51:58.297" v="1556" actId="20577"/>
        <pc:sldMkLst>
          <pc:docMk/>
          <pc:sldMk cId="2730702222" sldId="500"/>
        </pc:sldMkLst>
        <pc:spChg chg="mod">
          <ac:chgData name="Valentina Violi" userId="93e6a3f6-35f7-4671-8074-4869c0e59cc0" providerId="ADAL" clId="{277112E8-4AAC-4B79-95E1-7459F41994C5}" dt="2026-06-18T06:28:29.899" v="35" actId="123"/>
          <ac:spMkLst>
            <pc:docMk/>
            <pc:sldMk cId="2730702222" sldId="500"/>
            <ac:spMk id="2" creationId="{860BFAD7-8051-44E7-952E-F8647A1CBD0F}"/>
          </ac:spMkLst>
        </pc:spChg>
        <pc:spChg chg="mod">
          <ac:chgData name="Valentina Violi" userId="93e6a3f6-35f7-4671-8074-4869c0e59cc0" providerId="ADAL" clId="{277112E8-4AAC-4B79-95E1-7459F41994C5}" dt="2026-06-18T06:28:15.742" v="34" actId="20577"/>
          <ac:spMkLst>
            <pc:docMk/>
            <pc:sldMk cId="2730702222" sldId="500"/>
            <ac:spMk id="3" creationId="{ADFE67CC-0EAE-4BEC-A961-535FE506AA10}"/>
          </ac:spMkLst>
        </pc:spChg>
        <pc:spChg chg="mod">
          <ac:chgData name="Valentina Violi" userId="93e6a3f6-35f7-4671-8074-4869c0e59cc0" providerId="ADAL" clId="{277112E8-4AAC-4B79-95E1-7459F41994C5}" dt="2026-06-18T11:51:58.297" v="1556" actId="20577"/>
          <ac:spMkLst>
            <pc:docMk/>
            <pc:sldMk cId="2730702222" sldId="500"/>
            <ac:spMk id="4" creationId="{9F54B89B-F96C-4A34-BA9E-083269BE1EC8}"/>
          </ac:spMkLst>
        </pc:spChg>
        <pc:spChg chg="mod">
          <ac:chgData name="Valentina Violi" userId="93e6a3f6-35f7-4671-8074-4869c0e59cc0" providerId="ADAL" clId="{277112E8-4AAC-4B79-95E1-7459F41994C5}" dt="2026-06-18T11:51:53.885" v="1553" actId="14100"/>
          <ac:spMkLst>
            <pc:docMk/>
            <pc:sldMk cId="2730702222" sldId="500"/>
            <ac:spMk id="5" creationId="{7353B436-6816-4A46-BDBE-42E64EB27CB6}"/>
          </ac:spMkLst>
        </pc:spChg>
        <pc:spChg chg="mod">
          <ac:chgData name="Valentina Violi" userId="93e6a3f6-35f7-4671-8074-4869c0e59cc0" providerId="ADAL" clId="{277112E8-4AAC-4B79-95E1-7459F41994C5}" dt="2026-06-18T06:28:10.305" v="32" actId="1076"/>
          <ac:spMkLst>
            <pc:docMk/>
            <pc:sldMk cId="2730702222" sldId="500"/>
            <ac:spMk id="6" creationId="{1D87B255-EFEE-4DEF-9FE3-EB4831764892}"/>
          </ac:spMkLst>
        </pc:spChg>
      </pc:sldChg>
      <pc:sldChg chg="addSp delSp modSp mod">
        <pc:chgData name="Valentina Violi" userId="93e6a3f6-35f7-4671-8074-4869c0e59cc0" providerId="ADAL" clId="{277112E8-4AAC-4B79-95E1-7459F41994C5}" dt="2026-06-24T13:27:03.940" v="4822" actId="14100"/>
        <pc:sldMkLst>
          <pc:docMk/>
          <pc:sldMk cId="4253619150" sldId="501"/>
        </pc:sldMkLst>
        <pc:spChg chg="mod">
          <ac:chgData name="Valentina Violi" userId="93e6a3f6-35f7-4671-8074-4869c0e59cc0" providerId="ADAL" clId="{277112E8-4AAC-4B79-95E1-7459F41994C5}" dt="2026-06-24T13:26:01.397" v="4812" actId="20577"/>
          <ac:spMkLst>
            <pc:docMk/>
            <pc:sldMk cId="4253619150" sldId="501"/>
            <ac:spMk id="2" creationId="{800E284E-8FAA-4AF9-884B-76434C177A56}"/>
          </ac:spMkLst>
        </pc:spChg>
        <pc:picChg chg="add del mod">
          <ac:chgData name="Valentina Violi" userId="93e6a3f6-35f7-4671-8074-4869c0e59cc0" providerId="ADAL" clId="{277112E8-4AAC-4B79-95E1-7459F41994C5}" dt="2026-06-24T13:26:26.502" v="4816" actId="478"/>
          <ac:picMkLst>
            <pc:docMk/>
            <pc:sldMk cId="4253619150" sldId="501"/>
            <ac:picMk id="7" creationId="{BB091CC3-A13F-A01A-260C-433001E8C490}"/>
          </ac:picMkLst>
        </pc:picChg>
        <pc:picChg chg="add mod">
          <ac:chgData name="Valentina Violi" userId="93e6a3f6-35f7-4671-8074-4869c0e59cc0" providerId="ADAL" clId="{277112E8-4AAC-4B79-95E1-7459F41994C5}" dt="2026-06-24T13:27:03.940" v="4822" actId="14100"/>
          <ac:picMkLst>
            <pc:docMk/>
            <pc:sldMk cId="4253619150" sldId="501"/>
            <ac:picMk id="9" creationId="{D8AE7926-72C1-0104-DF9F-7392BC0E1C9E}"/>
          </ac:picMkLst>
        </pc:picChg>
      </pc:sldChg>
      <pc:sldChg chg="addSp delSp modSp mod">
        <pc:chgData name="Valentina Violi" userId="93e6a3f6-35f7-4671-8074-4869c0e59cc0" providerId="ADAL" clId="{277112E8-4AAC-4B79-95E1-7459F41994C5}" dt="2026-06-24T12:46:56.435" v="4368" actId="20577"/>
        <pc:sldMkLst>
          <pc:docMk/>
          <pc:sldMk cId="3595916395" sldId="502"/>
        </pc:sldMkLst>
        <pc:spChg chg="mod">
          <ac:chgData name="Valentina Violi" userId="93e6a3f6-35f7-4671-8074-4869c0e59cc0" providerId="ADAL" clId="{277112E8-4AAC-4B79-95E1-7459F41994C5}" dt="2026-06-24T12:46:56.435" v="4368" actId="20577"/>
          <ac:spMkLst>
            <pc:docMk/>
            <pc:sldMk cId="3595916395" sldId="502"/>
            <ac:spMk id="2" creationId="{459A74FD-8A7B-4DA2-A2A0-25E9839C236F}"/>
          </ac:spMkLst>
        </pc:spChg>
        <pc:spChg chg="add del mod">
          <ac:chgData name="Valentina Violi" userId="93e6a3f6-35f7-4671-8074-4869c0e59cc0" providerId="ADAL" clId="{277112E8-4AAC-4B79-95E1-7459F41994C5}" dt="2026-06-23T11:53:13.080" v="1692" actId="1076"/>
          <ac:spMkLst>
            <pc:docMk/>
            <pc:sldMk cId="3595916395" sldId="502"/>
            <ac:spMk id="4" creationId="{5D3E5711-94C2-B449-2978-E3ECC7273F90}"/>
          </ac:spMkLst>
        </pc:spChg>
        <pc:spChg chg="add mod">
          <ac:chgData name="Valentina Violi" userId="93e6a3f6-35f7-4671-8074-4869c0e59cc0" providerId="ADAL" clId="{277112E8-4AAC-4B79-95E1-7459F41994C5}" dt="2026-06-24T12:44:18.472" v="4330" actId="255"/>
          <ac:spMkLst>
            <pc:docMk/>
            <pc:sldMk cId="3595916395" sldId="502"/>
            <ac:spMk id="10" creationId="{E5923A8F-8FD4-1E21-3D91-D32253E7A0C4}"/>
          </ac:spMkLst>
        </pc:spChg>
        <pc:graphicFrameChg chg="add del mod">
          <ac:chgData name="Valentina Violi" userId="93e6a3f6-35f7-4671-8074-4869c0e59cc0" providerId="ADAL" clId="{277112E8-4AAC-4B79-95E1-7459F41994C5}" dt="2026-06-23T11:51:22.653" v="1650" actId="478"/>
          <ac:graphicFrameMkLst>
            <pc:docMk/>
            <pc:sldMk cId="3595916395" sldId="502"/>
            <ac:graphicFrameMk id="3" creationId="{05BDD7C0-4667-7224-684B-01BDFEA1962F}"/>
          </ac:graphicFrameMkLst>
        </pc:graphicFrameChg>
        <pc:picChg chg="mod">
          <ac:chgData name="Valentina Violi" userId="93e6a3f6-35f7-4671-8074-4869c0e59cc0" providerId="ADAL" clId="{277112E8-4AAC-4B79-95E1-7459F41994C5}" dt="2026-06-23T11:53:12.497" v="1691" actId="14100"/>
          <ac:picMkLst>
            <pc:docMk/>
            <pc:sldMk cId="3595916395" sldId="502"/>
            <ac:picMk id="8" creationId="{1B1C38BE-408A-4D8C-BA11-2E192D7CA4AA}"/>
          </ac:picMkLst>
        </pc:picChg>
      </pc:sldChg>
      <pc:sldChg chg="addSp modSp mod">
        <pc:chgData name="Valentina Violi" userId="93e6a3f6-35f7-4671-8074-4869c0e59cc0" providerId="ADAL" clId="{277112E8-4AAC-4B79-95E1-7459F41994C5}" dt="2026-06-24T12:46:50.078" v="4366" actId="20577"/>
        <pc:sldMkLst>
          <pc:docMk/>
          <pc:sldMk cId="3595916395" sldId="503"/>
        </pc:sldMkLst>
        <pc:spChg chg="mod">
          <ac:chgData name="Valentina Violi" userId="93e6a3f6-35f7-4671-8074-4869c0e59cc0" providerId="ADAL" clId="{277112E8-4AAC-4B79-95E1-7459F41994C5}" dt="2026-06-24T12:46:50.078" v="4366" actId="20577"/>
          <ac:spMkLst>
            <pc:docMk/>
            <pc:sldMk cId="3595916395" sldId="503"/>
            <ac:spMk id="2" creationId="{459A74FD-8A7B-4DA2-A2A0-25E9839C236F}"/>
          </ac:spMkLst>
        </pc:spChg>
        <pc:spChg chg="mod">
          <ac:chgData name="Valentina Violi" userId="93e6a3f6-35f7-4671-8074-4869c0e59cc0" providerId="ADAL" clId="{277112E8-4AAC-4B79-95E1-7459F41994C5}" dt="2026-06-18T07:23:45.124" v="1034" actId="255"/>
          <ac:spMkLst>
            <pc:docMk/>
            <pc:sldMk cId="3595916395" sldId="503"/>
            <ac:spMk id="3" creationId="{100102C5-715E-4CFA-BC68-0255DB9CACAE}"/>
          </ac:spMkLst>
        </pc:spChg>
        <pc:spChg chg="add mod">
          <ac:chgData name="Valentina Violi" userId="93e6a3f6-35f7-4671-8074-4869c0e59cc0" providerId="ADAL" clId="{277112E8-4AAC-4B79-95E1-7459F41994C5}" dt="2026-06-24T12:46:41.311" v="4364" actId="255"/>
          <ac:spMkLst>
            <pc:docMk/>
            <pc:sldMk cId="3595916395" sldId="503"/>
            <ac:spMk id="4" creationId="{D498F296-759F-599C-E75E-D9F5551A54E9}"/>
          </ac:spMkLst>
        </pc:spChg>
      </pc:sldChg>
      <pc:sldChg chg="addSp modSp mod">
        <pc:chgData name="Valentina Violi" userId="93e6a3f6-35f7-4671-8074-4869c0e59cc0" providerId="ADAL" clId="{277112E8-4AAC-4B79-95E1-7459F41994C5}" dt="2026-06-24T12:46:06.257" v="4361" actId="20577"/>
        <pc:sldMkLst>
          <pc:docMk/>
          <pc:sldMk cId="3595916395" sldId="504"/>
        </pc:sldMkLst>
        <pc:spChg chg="mod">
          <ac:chgData name="Valentina Violi" userId="93e6a3f6-35f7-4671-8074-4869c0e59cc0" providerId="ADAL" clId="{277112E8-4AAC-4B79-95E1-7459F41994C5}" dt="2026-06-24T12:44:57.228" v="4332" actId="20577"/>
          <ac:spMkLst>
            <pc:docMk/>
            <pc:sldMk cId="3595916395" sldId="504"/>
            <ac:spMk id="2" creationId="{459A74FD-8A7B-4DA2-A2A0-25E9839C236F}"/>
          </ac:spMkLst>
        </pc:spChg>
        <pc:spChg chg="mod">
          <ac:chgData name="Valentina Violi" userId="93e6a3f6-35f7-4671-8074-4869c0e59cc0" providerId="ADAL" clId="{277112E8-4AAC-4B79-95E1-7459F41994C5}" dt="2026-06-18T07:23:35.325" v="1032" actId="255"/>
          <ac:spMkLst>
            <pc:docMk/>
            <pc:sldMk cId="3595916395" sldId="504"/>
            <ac:spMk id="3" creationId="{100102C5-715E-4CFA-BC68-0255DB9CACAE}"/>
          </ac:spMkLst>
        </pc:spChg>
        <pc:spChg chg="mod">
          <ac:chgData name="Valentina Violi" userId="93e6a3f6-35f7-4671-8074-4869c0e59cc0" providerId="ADAL" clId="{277112E8-4AAC-4B79-95E1-7459F41994C5}" dt="2026-06-24T11:56:09.710" v="3697" actId="255"/>
          <ac:spMkLst>
            <pc:docMk/>
            <pc:sldMk cId="3595916395" sldId="504"/>
            <ac:spMk id="5" creationId="{7FB983D5-27CD-4830-9579-960FD7C2233D}"/>
          </ac:spMkLst>
        </pc:spChg>
        <pc:spChg chg="add mod">
          <ac:chgData name="Valentina Violi" userId="93e6a3f6-35f7-4671-8074-4869c0e59cc0" providerId="ADAL" clId="{277112E8-4AAC-4B79-95E1-7459F41994C5}" dt="2026-06-24T12:46:06.257" v="4361" actId="20577"/>
          <ac:spMkLst>
            <pc:docMk/>
            <pc:sldMk cId="3595916395" sldId="504"/>
            <ac:spMk id="9" creationId="{1F997522-57FD-FE40-7F75-E9A81A2FED41}"/>
          </ac:spMkLst>
        </pc:spChg>
      </pc:sldChg>
      <pc:sldChg chg="addSp modSp mod">
        <pc:chgData name="Valentina Violi" userId="93e6a3f6-35f7-4671-8074-4869c0e59cc0" providerId="ADAL" clId="{277112E8-4AAC-4B79-95E1-7459F41994C5}" dt="2026-06-24T12:53:20.633" v="4371" actId="20577"/>
        <pc:sldMkLst>
          <pc:docMk/>
          <pc:sldMk cId="3595916395" sldId="505"/>
        </pc:sldMkLst>
        <pc:spChg chg="mod">
          <ac:chgData name="Valentina Violi" userId="93e6a3f6-35f7-4671-8074-4869c0e59cc0" providerId="ADAL" clId="{277112E8-4AAC-4B79-95E1-7459F41994C5}" dt="2026-06-24T12:51:42.967" v="4370" actId="20577"/>
          <ac:spMkLst>
            <pc:docMk/>
            <pc:sldMk cId="3595916395" sldId="505"/>
            <ac:spMk id="2" creationId="{459A74FD-8A7B-4DA2-A2A0-25E9839C236F}"/>
          </ac:spMkLst>
        </pc:spChg>
        <pc:spChg chg="mod">
          <ac:chgData name="Valentina Violi" userId="93e6a3f6-35f7-4671-8074-4869c0e59cc0" providerId="ADAL" clId="{277112E8-4AAC-4B79-95E1-7459F41994C5}" dt="2026-06-24T12:25:19.630" v="4078" actId="207"/>
          <ac:spMkLst>
            <pc:docMk/>
            <pc:sldMk cId="3595916395" sldId="505"/>
            <ac:spMk id="3" creationId="{100102C5-715E-4CFA-BC68-0255DB9CACAE}"/>
          </ac:spMkLst>
        </pc:spChg>
        <pc:spChg chg="mod">
          <ac:chgData name="Valentina Violi" userId="93e6a3f6-35f7-4671-8074-4869c0e59cc0" providerId="ADAL" clId="{277112E8-4AAC-4B79-95E1-7459F41994C5}" dt="2026-06-24T11:56:56.885" v="3715" actId="1076"/>
          <ac:spMkLst>
            <pc:docMk/>
            <pc:sldMk cId="3595916395" sldId="505"/>
            <ac:spMk id="5" creationId="{7FB983D5-27CD-4830-9579-960FD7C2233D}"/>
          </ac:spMkLst>
        </pc:spChg>
        <pc:spChg chg="add mod">
          <ac:chgData name="Valentina Violi" userId="93e6a3f6-35f7-4671-8074-4869c0e59cc0" providerId="ADAL" clId="{277112E8-4AAC-4B79-95E1-7459F41994C5}" dt="2026-06-24T12:53:20.633" v="4371" actId="20577"/>
          <ac:spMkLst>
            <pc:docMk/>
            <pc:sldMk cId="3595916395" sldId="505"/>
            <ac:spMk id="9" creationId="{929667D6-3BE3-4D8D-158D-D422ED1C02D4}"/>
          </ac:spMkLst>
        </pc:spChg>
      </pc:sldChg>
      <pc:sldChg chg="addSp modSp mod">
        <pc:chgData name="Valentina Violi" userId="93e6a3f6-35f7-4671-8074-4869c0e59cc0" providerId="ADAL" clId="{277112E8-4AAC-4B79-95E1-7459F41994C5}" dt="2026-06-24T12:54:19.675" v="4380" actId="20577"/>
        <pc:sldMkLst>
          <pc:docMk/>
          <pc:sldMk cId="3595916395" sldId="506"/>
        </pc:sldMkLst>
        <pc:spChg chg="mod">
          <ac:chgData name="Valentina Violi" userId="93e6a3f6-35f7-4671-8074-4869c0e59cc0" providerId="ADAL" clId="{277112E8-4AAC-4B79-95E1-7459F41994C5}" dt="2026-06-24T12:54:19.675" v="4380" actId="20577"/>
          <ac:spMkLst>
            <pc:docMk/>
            <pc:sldMk cId="3595916395" sldId="506"/>
            <ac:spMk id="2" creationId="{459A74FD-8A7B-4DA2-A2A0-25E9839C236F}"/>
          </ac:spMkLst>
        </pc:spChg>
        <pc:spChg chg="mod">
          <ac:chgData name="Valentina Violi" userId="93e6a3f6-35f7-4671-8074-4869c0e59cc0" providerId="ADAL" clId="{277112E8-4AAC-4B79-95E1-7459F41994C5}" dt="2026-06-24T12:25:24.648" v="4079" actId="207"/>
          <ac:spMkLst>
            <pc:docMk/>
            <pc:sldMk cId="3595916395" sldId="506"/>
            <ac:spMk id="3" creationId="{100102C5-715E-4CFA-BC68-0255DB9CACAE}"/>
          </ac:spMkLst>
        </pc:spChg>
        <pc:spChg chg="add mod">
          <ac:chgData name="Valentina Violi" userId="93e6a3f6-35f7-4671-8074-4869c0e59cc0" providerId="ADAL" clId="{277112E8-4AAC-4B79-95E1-7459F41994C5}" dt="2026-06-24T12:54:10.398" v="4378" actId="1076"/>
          <ac:spMkLst>
            <pc:docMk/>
            <pc:sldMk cId="3595916395" sldId="506"/>
            <ac:spMk id="9" creationId="{4C1F5FA0-143D-7B49-19F5-C9FD617BDB14}"/>
          </ac:spMkLst>
        </pc:spChg>
      </pc:sldChg>
      <pc:sldChg chg="addSp modSp mod">
        <pc:chgData name="Valentina Violi" userId="93e6a3f6-35f7-4671-8074-4869c0e59cc0" providerId="ADAL" clId="{277112E8-4AAC-4B79-95E1-7459F41994C5}" dt="2026-06-24T13:06:18.141" v="4474" actId="1076"/>
        <pc:sldMkLst>
          <pc:docMk/>
          <pc:sldMk cId="3595916395" sldId="507"/>
        </pc:sldMkLst>
        <pc:spChg chg="mod">
          <ac:chgData name="Valentina Violi" userId="93e6a3f6-35f7-4671-8074-4869c0e59cc0" providerId="ADAL" clId="{277112E8-4AAC-4B79-95E1-7459F41994C5}" dt="2026-06-18T07:30:02.920" v="1512" actId="255"/>
          <ac:spMkLst>
            <pc:docMk/>
            <pc:sldMk cId="3595916395" sldId="507"/>
            <ac:spMk id="2" creationId="{459A74FD-8A7B-4DA2-A2A0-25E9839C236F}"/>
          </ac:spMkLst>
        </pc:spChg>
        <pc:spChg chg="mod">
          <ac:chgData name="Valentina Violi" userId="93e6a3f6-35f7-4671-8074-4869c0e59cc0" providerId="ADAL" clId="{277112E8-4AAC-4B79-95E1-7459F41994C5}" dt="2026-06-24T12:25:31.466" v="4080" actId="207"/>
          <ac:spMkLst>
            <pc:docMk/>
            <pc:sldMk cId="3595916395" sldId="507"/>
            <ac:spMk id="3" creationId="{100102C5-715E-4CFA-BC68-0255DB9CACAE}"/>
          </ac:spMkLst>
        </pc:spChg>
        <pc:spChg chg="add mod">
          <ac:chgData name="Valentina Violi" userId="93e6a3f6-35f7-4671-8074-4869c0e59cc0" providerId="ADAL" clId="{277112E8-4AAC-4B79-95E1-7459F41994C5}" dt="2026-06-24T13:06:18.141" v="4474" actId="1076"/>
          <ac:spMkLst>
            <pc:docMk/>
            <pc:sldMk cId="3595916395" sldId="507"/>
            <ac:spMk id="9" creationId="{27408E6D-EABB-B67D-9138-88A07EB027E0}"/>
          </ac:spMkLst>
        </pc:spChg>
      </pc:sldChg>
      <pc:sldChg chg="addSp delSp modSp mod">
        <pc:chgData name="Valentina Violi" userId="93e6a3f6-35f7-4671-8074-4869c0e59cc0" providerId="ADAL" clId="{277112E8-4AAC-4B79-95E1-7459F41994C5}" dt="2026-06-24T12:56:53.387" v="4383" actId="20577"/>
        <pc:sldMkLst>
          <pc:docMk/>
          <pc:sldMk cId="3595916395" sldId="508"/>
        </pc:sldMkLst>
        <pc:spChg chg="mod">
          <ac:chgData name="Valentina Violi" userId="93e6a3f6-35f7-4671-8074-4869c0e59cc0" providerId="ADAL" clId="{277112E8-4AAC-4B79-95E1-7459F41994C5}" dt="2026-06-24T12:56:53.387" v="4383" actId="20577"/>
          <ac:spMkLst>
            <pc:docMk/>
            <pc:sldMk cId="3595916395" sldId="508"/>
            <ac:spMk id="2" creationId="{459A74FD-8A7B-4DA2-A2A0-25E9839C236F}"/>
          </ac:spMkLst>
        </pc:spChg>
        <pc:spChg chg="mod">
          <ac:chgData name="Valentina Violi" userId="93e6a3f6-35f7-4671-8074-4869c0e59cc0" providerId="ADAL" clId="{277112E8-4AAC-4B79-95E1-7459F41994C5}" dt="2026-06-24T12:26:31.122" v="4083" actId="207"/>
          <ac:spMkLst>
            <pc:docMk/>
            <pc:sldMk cId="3595916395" sldId="508"/>
            <ac:spMk id="3" creationId="{100102C5-715E-4CFA-BC68-0255DB9CACAE}"/>
          </ac:spMkLst>
        </pc:spChg>
        <pc:spChg chg="add del mod">
          <ac:chgData name="Valentina Violi" userId="93e6a3f6-35f7-4671-8074-4869c0e59cc0" providerId="ADAL" clId="{277112E8-4AAC-4B79-95E1-7459F41994C5}" dt="2026-06-24T12:29:11.212" v="4099"/>
          <ac:spMkLst>
            <pc:docMk/>
            <pc:sldMk cId="3595916395" sldId="508"/>
            <ac:spMk id="4" creationId="{194D929A-BA57-E43B-F577-FD1AAB87213E}"/>
          </ac:spMkLst>
        </pc:spChg>
        <pc:spChg chg="mod">
          <ac:chgData name="Valentina Violi" userId="93e6a3f6-35f7-4671-8074-4869c0e59cc0" providerId="ADAL" clId="{277112E8-4AAC-4B79-95E1-7459F41994C5}" dt="2026-06-18T06:35:28.556" v="223" actId="255"/>
          <ac:spMkLst>
            <pc:docMk/>
            <pc:sldMk cId="3595916395" sldId="508"/>
            <ac:spMk id="5" creationId="{7FB983D5-27CD-4830-9579-960FD7C2233D}"/>
          </ac:spMkLst>
        </pc:spChg>
        <pc:spChg chg="add mod">
          <ac:chgData name="Valentina Violi" userId="93e6a3f6-35f7-4671-8074-4869c0e59cc0" providerId="ADAL" clId="{277112E8-4AAC-4B79-95E1-7459F41994C5}" dt="2026-06-24T12:56:48.024" v="4381" actId="1076"/>
          <ac:spMkLst>
            <pc:docMk/>
            <pc:sldMk cId="3595916395" sldId="508"/>
            <ac:spMk id="9" creationId="{BCE767FA-9A47-7772-E49F-AE43349EED62}"/>
          </ac:spMkLst>
        </pc:spChg>
      </pc:sldChg>
      <pc:sldChg chg="addSp delSp modSp mod">
        <pc:chgData name="Valentina Violi" userId="93e6a3f6-35f7-4671-8074-4869c0e59cc0" providerId="ADAL" clId="{277112E8-4AAC-4B79-95E1-7459F41994C5}" dt="2026-06-24T13:06:44.003" v="4479" actId="1076"/>
        <pc:sldMkLst>
          <pc:docMk/>
          <pc:sldMk cId="3595916395" sldId="509"/>
        </pc:sldMkLst>
        <pc:spChg chg="mod">
          <ac:chgData name="Valentina Violi" userId="93e6a3f6-35f7-4671-8074-4869c0e59cc0" providerId="ADAL" clId="{277112E8-4AAC-4B79-95E1-7459F41994C5}" dt="2026-06-24T13:03:18.809" v="4438" actId="14100"/>
          <ac:spMkLst>
            <pc:docMk/>
            <pc:sldMk cId="3595916395" sldId="509"/>
            <ac:spMk id="2" creationId="{459A74FD-8A7B-4DA2-A2A0-25E9839C236F}"/>
          </ac:spMkLst>
        </pc:spChg>
        <pc:spChg chg="del mod">
          <ac:chgData name="Valentina Violi" userId="93e6a3f6-35f7-4671-8074-4869c0e59cc0" providerId="ADAL" clId="{277112E8-4AAC-4B79-95E1-7459F41994C5}" dt="2026-06-24T12:59:43.200" v="4398" actId="478"/>
          <ac:spMkLst>
            <pc:docMk/>
            <pc:sldMk cId="3595916395" sldId="509"/>
            <ac:spMk id="3" creationId="{100102C5-715E-4CFA-BC68-0255DB9CACAE}"/>
          </ac:spMkLst>
        </pc:spChg>
        <pc:spChg chg="add del mod">
          <ac:chgData name="Valentina Violi" userId="93e6a3f6-35f7-4671-8074-4869c0e59cc0" providerId="ADAL" clId="{277112E8-4AAC-4B79-95E1-7459F41994C5}" dt="2026-06-24T12:59:36.284" v="4395" actId="478"/>
          <ac:spMkLst>
            <pc:docMk/>
            <pc:sldMk cId="3595916395" sldId="509"/>
            <ac:spMk id="4" creationId="{7D9F5D78-6616-40D4-F089-032083892C18}"/>
          </ac:spMkLst>
        </pc:spChg>
        <pc:spChg chg="mod">
          <ac:chgData name="Valentina Violi" userId="93e6a3f6-35f7-4671-8074-4869c0e59cc0" providerId="ADAL" clId="{277112E8-4AAC-4B79-95E1-7459F41994C5}" dt="2026-06-23T17:12:00.557" v="2481" actId="123"/>
          <ac:spMkLst>
            <pc:docMk/>
            <pc:sldMk cId="3595916395" sldId="509"/>
            <ac:spMk id="5" creationId="{7FB983D5-27CD-4830-9579-960FD7C2233D}"/>
          </ac:spMkLst>
        </pc:spChg>
        <pc:spChg chg="add mod">
          <ac:chgData name="Valentina Violi" userId="93e6a3f6-35f7-4671-8074-4869c0e59cc0" providerId="ADAL" clId="{277112E8-4AAC-4B79-95E1-7459F41994C5}" dt="2026-06-24T12:27:14.372" v="4087" actId="1076"/>
          <ac:spMkLst>
            <pc:docMk/>
            <pc:sldMk cId="3595916395" sldId="509"/>
            <ac:spMk id="9" creationId="{9BA37FED-C10E-0977-1EBA-69B362BB35AA}"/>
          </ac:spMkLst>
        </pc:spChg>
        <pc:spChg chg="add del mod">
          <ac:chgData name="Valentina Violi" userId="93e6a3f6-35f7-4671-8074-4869c0e59cc0" providerId="ADAL" clId="{277112E8-4AAC-4B79-95E1-7459F41994C5}" dt="2026-06-24T13:00:41.119" v="4406" actId="478"/>
          <ac:spMkLst>
            <pc:docMk/>
            <pc:sldMk cId="3595916395" sldId="509"/>
            <ac:spMk id="10" creationId="{38332133-921C-DBA6-41DB-D8EED6C6B6A1}"/>
          </ac:spMkLst>
        </pc:spChg>
        <pc:spChg chg="add del mod">
          <ac:chgData name="Valentina Violi" userId="93e6a3f6-35f7-4671-8074-4869c0e59cc0" providerId="ADAL" clId="{277112E8-4AAC-4B79-95E1-7459F41994C5}" dt="2026-06-24T13:01:47.787" v="4421" actId="478"/>
          <ac:spMkLst>
            <pc:docMk/>
            <pc:sldMk cId="3595916395" sldId="509"/>
            <ac:spMk id="11" creationId="{10BD8FE6-ACB6-9CED-F88E-02E27B3BD557}"/>
          </ac:spMkLst>
        </pc:spChg>
        <pc:spChg chg="add mod">
          <ac:chgData name="Valentina Violi" userId="93e6a3f6-35f7-4671-8074-4869c0e59cc0" providerId="ADAL" clId="{277112E8-4AAC-4B79-95E1-7459F41994C5}" dt="2026-06-24T13:06:44.003" v="4479" actId="1076"/>
          <ac:spMkLst>
            <pc:docMk/>
            <pc:sldMk cId="3595916395" sldId="509"/>
            <ac:spMk id="12" creationId="{AA6675ED-DF2C-FADE-11C2-E6B3683E759D}"/>
          </ac:spMkLst>
        </pc:spChg>
      </pc:sldChg>
      <pc:sldChg chg="addSp modSp mod">
        <pc:chgData name="Valentina Violi" userId="93e6a3f6-35f7-4671-8074-4869c0e59cc0" providerId="ADAL" clId="{277112E8-4AAC-4B79-95E1-7459F41994C5}" dt="2026-06-24T13:07:53.372" v="4483" actId="207"/>
        <pc:sldMkLst>
          <pc:docMk/>
          <pc:sldMk cId="3595916395" sldId="510"/>
        </pc:sldMkLst>
        <pc:spChg chg="mod">
          <ac:chgData name="Valentina Violi" userId="93e6a3f6-35f7-4671-8074-4869c0e59cc0" providerId="ADAL" clId="{277112E8-4AAC-4B79-95E1-7459F41994C5}" dt="2026-06-24T13:07:26.256" v="4481" actId="20577"/>
          <ac:spMkLst>
            <pc:docMk/>
            <pc:sldMk cId="3595916395" sldId="510"/>
            <ac:spMk id="2" creationId="{459A74FD-8A7B-4DA2-A2A0-25E9839C236F}"/>
          </ac:spMkLst>
        </pc:spChg>
        <pc:spChg chg="mod">
          <ac:chgData name="Valentina Violi" userId="93e6a3f6-35f7-4671-8074-4869c0e59cc0" providerId="ADAL" clId="{277112E8-4AAC-4B79-95E1-7459F41994C5}" dt="2026-06-24T13:07:53.372" v="4483" actId="207"/>
          <ac:spMkLst>
            <pc:docMk/>
            <pc:sldMk cId="3595916395" sldId="510"/>
            <ac:spMk id="3" creationId="{100102C5-715E-4CFA-BC68-0255DB9CACAE}"/>
          </ac:spMkLst>
        </pc:spChg>
        <pc:spChg chg="add mod">
          <ac:chgData name="Valentina Violi" userId="93e6a3f6-35f7-4671-8074-4869c0e59cc0" providerId="ADAL" clId="{277112E8-4AAC-4B79-95E1-7459F41994C5}" dt="2026-06-24T13:07:33.849" v="4482" actId="208"/>
          <ac:spMkLst>
            <pc:docMk/>
            <pc:sldMk cId="3595916395" sldId="510"/>
            <ac:spMk id="9" creationId="{B22B030C-EEA6-FA6D-BD42-712551385C3D}"/>
          </ac:spMkLst>
        </pc:spChg>
      </pc:sldChg>
      <pc:sldChg chg="addSp modSp del mod">
        <pc:chgData name="Valentina Violi" userId="93e6a3f6-35f7-4671-8074-4869c0e59cc0" providerId="ADAL" clId="{277112E8-4AAC-4B79-95E1-7459F41994C5}" dt="2026-06-23T12:13:12.991" v="2272" actId="2696"/>
        <pc:sldMkLst>
          <pc:docMk/>
          <pc:sldMk cId="0" sldId="511"/>
        </pc:sldMkLst>
        <pc:spChg chg="mod">
          <ac:chgData name="Valentina Violi" userId="93e6a3f6-35f7-4671-8074-4869c0e59cc0" providerId="ADAL" clId="{277112E8-4AAC-4B79-95E1-7459F41994C5}" dt="2026-06-23T12:11:39.705" v="2251" actId="20577"/>
          <ac:spMkLst>
            <pc:docMk/>
            <pc:sldMk cId="0" sldId="511"/>
            <ac:spMk id="3" creationId="{00000000-0000-0000-0000-000000000000}"/>
          </ac:spMkLst>
        </pc:spChg>
        <pc:graphicFrameChg chg="add mod modGraphic">
          <ac:chgData name="Valentina Violi" userId="93e6a3f6-35f7-4671-8074-4869c0e59cc0" providerId="ADAL" clId="{277112E8-4AAC-4B79-95E1-7459F41994C5}" dt="2026-06-23T12:05:27.747" v="2150" actId="14100"/>
          <ac:graphicFrameMkLst>
            <pc:docMk/>
            <pc:sldMk cId="0" sldId="511"/>
            <ac:graphicFrameMk id="4" creationId="{6CFB9408-32DF-0B51-22D0-7603649B854C}"/>
          </ac:graphicFrameMkLst>
        </pc:graphicFrameChg>
        <pc:graphicFrameChg chg="add mod">
          <ac:chgData name="Valentina Violi" userId="93e6a3f6-35f7-4671-8074-4869c0e59cc0" providerId="ADAL" clId="{277112E8-4AAC-4B79-95E1-7459F41994C5}" dt="2026-06-23T12:05:28.341" v="2152" actId="14100"/>
          <ac:graphicFrameMkLst>
            <pc:docMk/>
            <pc:sldMk cId="0" sldId="511"/>
            <ac:graphicFrameMk id="7" creationId="{CFEEF259-FA5B-0D82-CE1C-BA6C7E460579}"/>
          </ac:graphicFrameMkLst>
        </pc:graphicFrameChg>
      </pc:sldChg>
      <pc:sldChg chg="modSp mod">
        <pc:chgData name="Valentina Violi" userId="93e6a3f6-35f7-4671-8074-4869c0e59cc0" providerId="ADAL" clId="{277112E8-4AAC-4B79-95E1-7459F41994C5}" dt="2026-06-24T13:29:13.742" v="4849" actId="255"/>
        <pc:sldMkLst>
          <pc:docMk/>
          <pc:sldMk cId="1975414769" sldId="512"/>
        </pc:sldMkLst>
        <pc:spChg chg="mod">
          <ac:chgData name="Valentina Violi" userId="93e6a3f6-35f7-4671-8074-4869c0e59cc0" providerId="ADAL" clId="{277112E8-4AAC-4B79-95E1-7459F41994C5}" dt="2026-06-24T13:29:13.742" v="4849" actId="255"/>
          <ac:spMkLst>
            <pc:docMk/>
            <pc:sldMk cId="1975414769" sldId="512"/>
            <ac:spMk id="2" creationId="{1907821B-5649-449D-A1C2-3F67CA468A7F}"/>
          </ac:spMkLst>
        </pc:spChg>
      </pc:sldChg>
      <pc:sldChg chg="modSp add del mod">
        <pc:chgData name="Valentina Violi" userId="93e6a3f6-35f7-4671-8074-4869c0e59cc0" providerId="ADAL" clId="{277112E8-4AAC-4B79-95E1-7459F41994C5}" dt="2026-06-24T13:16:04.550" v="4605" actId="2696"/>
        <pc:sldMkLst>
          <pc:docMk/>
          <pc:sldMk cId="2908482845" sldId="513"/>
        </pc:sldMkLst>
        <pc:spChg chg="mod">
          <ac:chgData name="Valentina Violi" userId="93e6a3f6-35f7-4671-8074-4869c0e59cc0" providerId="ADAL" clId="{277112E8-4AAC-4B79-95E1-7459F41994C5}" dt="2026-06-23T08:45:26.062" v="1624" actId="20577"/>
          <ac:spMkLst>
            <pc:docMk/>
            <pc:sldMk cId="2908482845" sldId="513"/>
            <ac:spMk id="2" creationId="{12DD79FB-FDBF-F563-1066-806E62FB6FD4}"/>
          </ac:spMkLst>
        </pc:spChg>
        <pc:spChg chg="mod">
          <ac:chgData name="Valentina Violi" userId="93e6a3f6-35f7-4671-8074-4869c0e59cc0" providerId="ADAL" clId="{277112E8-4AAC-4B79-95E1-7459F41994C5}" dt="2026-06-23T17:26:51.902" v="2512" actId="20577"/>
          <ac:spMkLst>
            <pc:docMk/>
            <pc:sldMk cId="2908482845" sldId="513"/>
            <ac:spMk id="3" creationId="{1165FD7B-C616-E6F3-6F44-1C8E38C16486}"/>
          </ac:spMkLst>
        </pc:spChg>
      </pc:sldChg>
      <pc:sldChg chg="addSp delSp modSp add mod">
        <pc:chgData name="Valentina Violi" userId="93e6a3f6-35f7-4671-8074-4869c0e59cc0" providerId="ADAL" clId="{277112E8-4AAC-4B79-95E1-7459F41994C5}" dt="2026-06-24T12:43:29.709" v="4328" actId="20577"/>
        <pc:sldMkLst>
          <pc:docMk/>
          <pc:sldMk cId="1352715144" sldId="514"/>
        </pc:sldMkLst>
        <pc:spChg chg="mod">
          <ac:chgData name="Valentina Violi" userId="93e6a3f6-35f7-4671-8074-4869c0e59cc0" providerId="ADAL" clId="{277112E8-4AAC-4B79-95E1-7459F41994C5}" dt="2026-06-24T11:49:57.686" v="3623" actId="20577"/>
          <ac:spMkLst>
            <pc:docMk/>
            <pc:sldMk cId="1352715144" sldId="514"/>
            <ac:spMk id="2" creationId="{4BD53994-E9B2-DD1B-9559-5B86C564C2C5}"/>
          </ac:spMkLst>
        </pc:spChg>
        <pc:spChg chg="mod">
          <ac:chgData name="Valentina Violi" userId="93e6a3f6-35f7-4671-8074-4869c0e59cc0" providerId="ADAL" clId="{277112E8-4AAC-4B79-95E1-7459F41994C5}" dt="2026-06-24T11:46:58.047" v="3622" actId="1076"/>
          <ac:spMkLst>
            <pc:docMk/>
            <pc:sldMk cId="1352715144" sldId="514"/>
            <ac:spMk id="3" creationId="{8AFA0130-FA9A-E1AD-C041-C95F4A44D08C}"/>
          </ac:spMkLst>
        </pc:spChg>
        <pc:spChg chg="add mod">
          <ac:chgData name="Valentina Violi" userId="93e6a3f6-35f7-4671-8074-4869c0e59cc0" providerId="ADAL" clId="{277112E8-4AAC-4B79-95E1-7459F41994C5}" dt="2026-06-24T12:33:19.976" v="4110" actId="14100"/>
          <ac:spMkLst>
            <pc:docMk/>
            <pc:sldMk cId="1352715144" sldId="514"/>
            <ac:spMk id="7" creationId="{D7CF8D21-9704-476A-FE4C-CAE71ACBE4F6}"/>
          </ac:spMkLst>
        </pc:spChg>
        <pc:spChg chg="add mod">
          <ac:chgData name="Valentina Violi" userId="93e6a3f6-35f7-4671-8074-4869c0e59cc0" providerId="ADAL" clId="{277112E8-4AAC-4B79-95E1-7459F41994C5}" dt="2026-06-24T12:43:29.709" v="4328" actId="20577"/>
          <ac:spMkLst>
            <pc:docMk/>
            <pc:sldMk cId="1352715144" sldId="514"/>
            <ac:spMk id="9" creationId="{D3D16B82-D01E-9D2F-62B9-19FC1B168174}"/>
          </ac:spMkLst>
        </pc:spChg>
        <pc:spChg chg="add mod">
          <ac:chgData name="Valentina Violi" userId="93e6a3f6-35f7-4671-8074-4869c0e59cc0" providerId="ADAL" clId="{277112E8-4AAC-4B79-95E1-7459F41994C5}" dt="2026-06-24T11:50:17.450" v="3625" actId="1076"/>
          <ac:spMkLst>
            <pc:docMk/>
            <pc:sldMk cId="1352715144" sldId="514"/>
            <ac:spMk id="11" creationId="{708BABCC-A29D-2F03-F278-ECDAA1950111}"/>
          </ac:spMkLst>
        </pc:spChg>
        <pc:spChg chg="add mod">
          <ac:chgData name="Valentina Violi" userId="93e6a3f6-35f7-4671-8074-4869c0e59cc0" providerId="ADAL" clId="{277112E8-4AAC-4B79-95E1-7459F41994C5}" dt="2026-06-24T11:17:40.300" v="3312"/>
          <ac:spMkLst>
            <pc:docMk/>
            <pc:sldMk cId="1352715144" sldId="514"/>
            <ac:spMk id="12" creationId="{70C2F029-B5CD-A33A-D5C7-E9A3337B1751}"/>
          </ac:spMkLst>
        </pc:spChg>
        <pc:spChg chg="add mod">
          <ac:chgData name="Valentina Violi" userId="93e6a3f6-35f7-4671-8074-4869c0e59cc0" providerId="ADAL" clId="{277112E8-4AAC-4B79-95E1-7459F41994C5}" dt="2026-06-24T12:42:04.892" v="4318" actId="1076"/>
          <ac:spMkLst>
            <pc:docMk/>
            <pc:sldMk cId="1352715144" sldId="514"/>
            <ac:spMk id="12" creationId="{B2E872DE-F72F-0D1A-BDB7-8CD2A791B818}"/>
          </ac:spMkLst>
        </pc:spChg>
        <pc:spChg chg="add mod">
          <ac:chgData name="Valentina Violi" userId="93e6a3f6-35f7-4671-8074-4869c0e59cc0" providerId="ADAL" clId="{277112E8-4AAC-4B79-95E1-7459F41994C5}" dt="2026-06-24T11:50:23.653" v="3626" actId="1076"/>
          <ac:spMkLst>
            <pc:docMk/>
            <pc:sldMk cId="1352715144" sldId="514"/>
            <ac:spMk id="13" creationId="{BD4F8492-6B1C-BF4B-7914-98E8D4425F47}"/>
          </ac:spMkLst>
        </pc:spChg>
        <pc:spChg chg="add mod">
          <ac:chgData name="Valentina Violi" userId="93e6a3f6-35f7-4671-8074-4869c0e59cc0" providerId="ADAL" clId="{277112E8-4AAC-4B79-95E1-7459F41994C5}" dt="2026-06-24T12:33:37.247" v="4113" actId="1076"/>
          <ac:spMkLst>
            <pc:docMk/>
            <pc:sldMk cId="1352715144" sldId="514"/>
            <ac:spMk id="14" creationId="{191AF1C3-AD2D-58E4-AE72-B1DFAF384E19}"/>
          </ac:spMkLst>
        </pc:spChg>
        <pc:spChg chg="add del">
          <ac:chgData name="Valentina Violi" userId="93e6a3f6-35f7-4671-8074-4869c0e59cc0" providerId="ADAL" clId="{277112E8-4AAC-4B79-95E1-7459F41994C5}" dt="2026-06-24T12:38:56.025" v="4293" actId="478"/>
          <ac:spMkLst>
            <pc:docMk/>
            <pc:sldMk cId="1352715144" sldId="514"/>
            <ac:spMk id="15" creationId="{557EBE85-0B8B-8E63-C3E0-BC9D1BA8D97E}"/>
          </ac:spMkLst>
        </pc:spChg>
        <pc:spChg chg="add mod">
          <ac:chgData name="Valentina Violi" userId="93e6a3f6-35f7-4671-8074-4869c0e59cc0" providerId="ADAL" clId="{277112E8-4AAC-4B79-95E1-7459F41994C5}" dt="2026-06-24T12:43:13.764" v="4325" actId="1076"/>
          <ac:spMkLst>
            <pc:docMk/>
            <pc:sldMk cId="1352715144" sldId="514"/>
            <ac:spMk id="17" creationId="{46090E9E-56AC-0C3C-52F9-32CD3C52EA82}"/>
          </ac:spMkLst>
        </pc:spChg>
        <pc:spChg chg="add mod">
          <ac:chgData name="Valentina Violi" userId="93e6a3f6-35f7-4671-8074-4869c0e59cc0" providerId="ADAL" clId="{277112E8-4AAC-4B79-95E1-7459F41994C5}" dt="2026-06-24T12:42:54.668" v="4321" actId="1076"/>
          <ac:spMkLst>
            <pc:docMk/>
            <pc:sldMk cId="1352715144" sldId="514"/>
            <ac:spMk id="18" creationId="{75F65541-3F89-F068-6648-9B13A3ADCBCC}"/>
          </ac:spMkLst>
        </pc:spChg>
        <pc:picChg chg="add del mod">
          <ac:chgData name="Valentina Violi" userId="93e6a3f6-35f7-4671-8074-4869c0e59cc0" providerId="ADAL" clId="{277112E8-4AAC-4B79-95E1-7459F41994C5}" dt="2026-06-24T11:07:40.760" v="3250" actId="478"/>
          <ac:picMkLst>
            <pc:docMk/>
            <pc:sldMk cId="1352715144" sldId="514"/>
            <ac:picMk id="7" creationId="{7E4D8E3F-99E6-55A9-8C75-8BEC1D590BB6}"/>
          </ac:picMkLst>
        </pc:picChg>
        <pc:picChg chg="add mod modCrop">
          <ac:chgData name="Valentina Violi" userId="93e6a3f6-35f7-4671-8074-4869c0e59cc0" providerId="ADAL" clId="{277112E8-4AAC-4B79-95E1-7459F41994C5}" dt="2026-06-24T12:34:20.744" v="4121" actId="1076"/>
          <ac:picMkLst>
            <pc:docMk/>
            <pc:sldMk cId="1352715144" sldId="514"/>
            <ac:picMk id="8" creationId="{900D4E46-0AF1-D134-B685-CAB0E8165C5D}"/>
          </ac:picMkLst>
        </pc:picChg>
        <pc:picChg chg="add mod modCrop">
          <ac:chgData name="Valentina Violi" userId="93e6a3f6-35f7-4671-8074-4869c0e59cc0" providerId="ADAL" clId="{277112E8-4AAC-4B79-95E1-7459F41994C5}" dt="2026-06-24T12:34:25.330" v="4123" actId="1076"/>
          <ac:picMkLst>
            <pc:docMk/>
            <pc:sldMk cId="1352715144" sldId="514"/>
            <ac:picMk id="10" creationId="{41762D7F-12A1-A682-2A64-21045C6E6A2F}"/>
          </ac:picMkLst>
        </pc:picChg>
        <pc:picChg chg="add mod modCrop">
          <ac:chgData name="Valentina Violi" userId="93e6a3f6-35f7-4671-8074-4869c0e59cc0" providerId="ADAL" clId="{277112E8-4AAC-4B79-95E1-7459F41994C5}" dt="2026-06-24T11:29:43.727" v="3524" actId="14100"/>
          <ac:picMkLst>
            <pc:docMk/>
            <pc:sldMk cId="1352715144" sldId="514"/>
            <ac:picMk id="16" creationId="{61445365-2B5D-DEFA-E45C-90E841567747}"/>
          </ac:picMkLst>
        </pc:picChg>
      </pc:sldChg>
      <pc:sldChg chg="modSp add del mod">
        <pc:chgData name="Valentina Violi" userId="93e6a3f6-35f7-4671-8074-4869c0e59cc0" providerId="ADAL" clId="{277112E8-4AAC-4B79-95E1-7459F41994C5}" dt="2026-06-24T13:25:35.228" v="4775" actId="2696"/>
        <pc:sldMkLst>
          <pc:docMk/>
          <pc:sldMk cId="3366837936" sldId="515"/>
        </pc:sldMkLst>
        <pc:spChg chg="mod">
          <ac:chgData name="Valentina Violi" userId="93e6a3f6-35f7-4671-8074-4869c0e59cc0" providerId="ADAL" clId="{277112E8-4AAC-4B79-95E1-7459F41994C5}" dt="2026-06-23T12:14:35.035" v="2327" actId="255"/>
          <ac:spMkLst>
            <pc:docMk/>
            <pc:sldMk cId="3366837936" sldId="515"/>
            <ac:spMk id="2" creationId="{00000000-0000-0000-0000-000000000000}"/>
          </ac:spMkLst>
        </pc:spChg>
      </pc:sldChg>
      <pc:sldChg chg="new del">
        <pc:chgData name="Valentina Violi" userId="93e6a3f6-35f7-4671-8074-4869c0e59cc0" providerId="ADAL" clId="{277112E8-4AAC-4B79-95E1-7459F41994C5}" dt="2026-06-23T08:43:20.582" v="1559" actId="2696"/>
        <pc:sldMkLst>
          <pc:docMk/>
          <pc:sldMk cId="3567823548" sldId="515"/>
        </pc:sldMkLst>
      </pc:sldChg>
      <pc:sldChg chg="addSp delSp modSp add mod">
        <pc:chgData name="Valentina Violi" userId="93e6a3f6-35f7-4671-8074-4869c0e59cc0" providerId="ADAL" clId="{277112E8-4AAC-4B79-95E1-7459F41994C5}" dt="2026-06-24T13:09:59.412" v="4534" actId="20577"/>
        <pc:sldMkLst>
          <pc:docMk/>
          <pc:sldMk cId="3797044565" sldId="516"/>
        </pc:sldMkLst>
        <pc:spChg chg="mod">
          <ac:chgData name="Valentina Violi" userId="93e6a3f6-35f7-4671-8074-4869c0e59cc0" providerId="ADAL" clId="{277112E8-4AAC-4B79-95E1-7459F41994C5}" dt="2026-06-23T12:09:06.816" v="2177" actId="20577"/>
          <ac:spMkLst>
            <pc:docMk/>
            <pc:sldMk cId="3797044565" sldId="516"/>
            <ac:spMk id="2" creationId="{CDBB8B01-EA0E-5435-4FDF-77B2A8A73473}"/>
          </ac:spMkLst>
        </pc:spChg>
        <pc:spChg chg="mod">
          <ac:chgData name="Valentina Violi" userId="93e6a3f6-35f7-4671-8074-4869c0e59cc0" providerId="ADAL" clId="{277112E8-4AAC-4B79-95E1-7459F41994C5}" dt="2026-06-23T12:08:50.693" v="2173" actId="14100"/>
          <ac:spMkLst>
            <pc:docMk/>
            <pc:sldMk cId="3797044565" sldId="516"/>
            <ac:spMk id="3" creationId="{9585B214-B8CD-5426-2DDF-5351BD43A77F}"/>
          </ac:spMkLst>
        </pc:spChg>
        <pc:graphicFrameChg chg="del">
          <ac:chgData name="Valentina Violi" userId="93e6a3f6-35f7-4671-8074-4869c0e59cc0" providerId="ADAL" clId="{277112E8-4AAC-4B79-95E1-7459F41994C5}" dt="2026-06-23T12:05:42.210" v="2155" actId="478"/>
          <ac:graphicFrameMkLst>
            <pc:docMk/>
            <pc:sldMk cId="3797044565" sldId="516"/>
            <ac:graphicFrameMk id="4" creationId="{67BCBB86-A9A8-4A84-7D9E-D27AFC136B79}"/>
          </ac:graphicFrameMkLst>
        </pc:graphicFrameChg>
        <pc:graphicFrameChg chg="del">
          <ac:chgData name="Valentina Violi" userId="93e6a3f6-35f7-4671-8074-4869c0e59cc0" providerId="ADAL" clId="{277112E8-4AAC-4B79-95E1-7459F41994C5}" dt="2026-06-23T12:05:43.547" v="2156" actId="478"/>
          <ac:graphicFrameMkLst>
            <pc:docMk/>
            <pc:sldMk cId="3797044565" sldId="516"/>
            <ac:graphicFrameMk id="7" creationId="{9D5E8E84-CFE4-6B98-2DC5-FD2CCF61ABA8}"/>
          </ac:graphicFrameMkLst>
        </pc:graphicFrameChg>
        <pc:graphicFrameChg chg="add mod modGraphic">
          <ac:chgData name="Valentina Violi" userId="93e6a3f6-35f7-4671-8074-4869c0e59cc0" providerId="ADAL" clId="{277112E8-4AAC-4B79-95E1-7459F41994C5}" dt="2026-06-24T13:09:59.412" v="4534" actId="20577"/>
          <ac:graphicFrameMkLst>
            <pc:docMk/>
            <pc:sldMk cId="3797044565" sldId="516"/>
            <ac:graphicFrameMk id="8" creationId="{580E0827-A4F3-FF07-322D-FC2E128C1EB6}"/>
          </ac:graphicFrameMkLst>
        </pc:graphicFrameChg>
      </pc:sldChg>
      <pc:sldChg chg="modSp add mod">
        <pc:chgData name="Valentina Violi" userId="93e6a3f6-35f7-4671-8074-4869c0e59cc0" providerId="ADAL" clId="{277112E8-4AAC-4B79-95E1-7459F41994C5}" dt="2026-06-24T13:13:02.123" v="4593" actId="1036"/>
        <pc:sldMkLst>
          <pc:docMk/>
          <pc:sldMk cId="385592603" sldId="517"/>
        </pc:sldMkLst>
        <pc:spChg chg="mod">
          <ac:chgData name="Valentina Violi" userId="93e6a3f6-35f7-4671-8074-4869c0e59cc0" providerId="ADAL" clId="{277112E8-4AAC-4B79-95E1-7459F41994C5}" dt="2026-06-23T17:12:11.365" v="2493" actId="20577"/>
          <ac:spMkLst>
            <pc:docMk/>
            <pc:sldMk cId="385592603" sldId="517"/>
            <ac:spMk id="2" creationId="{46362F85-7540-A2CD-433A-2C38E85A34B1}"/>
          </ac:spMkLst>
        </pc:spChg>
        <pc:graphicFrameChg chg="mod modGraphic">
          <ac:chgData name="Valentina Violi" userId="93e6a3f6-35f7-4671-8074-4869c0e59cc0" providerId="ADAL" clId="{277112E8-4AAC-4B79-95E1-7459F41994C5}" dt="2026-06-24T13:13:02.123" v="4593" actId="1036"/>
          <ac:graphicFrameMkLst>
            <pc:docMk/>
            <pc:sldMk cId="385592603" sldId="517"/>
            <ac:graphicFrameMk id="8" creationId="{B0BBEF25-E8EE-94A3-7ED3-9D8D41B4D12E}"/>
          </ac:graphicFrameMkLst>
        </pc:graphicFrameChg>
      </pc:sldChg>
      <pc:sldChg chg="addSp delSp modSp add mod setBg">
        <pc:chgData name="Valentina Violi" userId="93e6a3f6-35f7-4671-8074-4869c0e59cc0" providerId="ADAL" clId="{277112E8-4AAC-4B79-95E1-7459F41994C5}" dt="2026-06-24T12:24:46.231" v="4077" actId="1076"/>
        <pc:sldMkLst>
          <pc:docMk/>
          <pc:sldMk cId="907806160" sldId="518"/>
        </pc:sldMkLst>
        <pc:spChg chg="del mod">
          <ac:chgData name="Valentina Violi" userId="93e6a3f6-35f7-4671-8074-4869c0e59cc0" providerId="ADAL" clId="{277112E8-4AAC-4B79-95E1-7459F41994C5}" dt="2026-06-24T12:06:15.657" v="3733" actId="26606"/>
          <ac:spMkLst>
            <pc:docMk/>
            <pc:sldMk cId="907806160" sldId="518"/>
            <ac:spMk id="2" creationId="{37536D31-7A30-C122-2F2F-6C8A6AA90C52}"/>
          </ac:spMkLst>
        </pc:spChg>
        <pc:spChg chg="mod">
          <ac:chgData name="Valentina Violi" userId="93e6a3f6-35f7-4671-8074-4869c0e59cc0" providerId="ADAL" clId="{277112E8-4AAC-4B79-95E1-7459F41994C5}" dt="2026-06-24T12:06:15.631" v="3732" actId="26606"/>
          <ac:spMkLst>
            <pc:docMk/>
            <pc:sldMk cId="907806160" sldId="518"/>
            <ac:spMk id="3" creationId="{5B335901-1F60-819D-64C6-4F6C12625D54}"/>
          </ac:spMkLst>
        </pc:spChg>
        <pc:spChg chg="mod">
          <ac:chgData name="Valentina Violi" userId="93e6a3f6-35f7-4671-8074-4869c0e59cc0" providerId="ADAL" clId="{277112E8-4AAC-4B79-95E1-7459F41994C5}" dt="2026-06-24T12:05:58.030" v="3731" actId="26606"/>
          <ac:spMkLst>
            <pc:docMk/>
            <pc:sldMk cId="907806160" sldId="518"/>
            <ac:spMk id="4" creationId="{6C65227B-4071-94B4-6515-0E05DCD5EF30}"/>
          </ac:spMkLst>
        </pc:spChg>
        <pc:spChg chg="mod ord">
          <ac:chgData name="Valentina Violi" userId="93e6a3f6-35f7-4671-8074-4869c0e59cc0" providerId="ADAL" clId="{277112E8-4AAC-4B79-95E1-7459F41994C5}" dt="2026-06-24T12:06:15.631" v="3732" actId="26606"/>
          <ac:spMkLst>
            <pc:docMk/>
            <pc:sldMk cId="907806160" sldId="518"/>
            <ac:spMk id="5" creationId="{9C25526B-309B-C09C-0887-CE4C1134D44B}"/>
          </ac:spMkLst>
        </pc:spChg>
        <pc:spChg chg="add mod">
          <ac:chgData name="Valentina Violi" userId="93e6a3f6-35f7-4671-8074-4869c0e59cc0" providerId="ADAL" clId="{277112E8-4AAC-4B79-95E1-7459F41994C5}" dt="2026-06-24T12:07:45.419" v="3810" actId="1076"/>
          <ac:spMkLst>
            <pc:docMk/>
            <pc:sldMk cId="907806160" sldId="518"/>
            <ac:spMk id="11" creationId="{3E321931-A798-B687-3232-72AA766BD0D5}"/>
          </ac:spMkLst>
        </pc:spChg>
        <pc:spChg chg="add mod">
          <ac:chgData name="Valentina Violi" userId="93e6a3f6-35f7-4671-8074-4869c0e59cc0" providerId="ADAL" clId="{277112E8-4AAC-4B79-95E1-7459F41994C5}" dt="2026-06-24T12:24:46.231" v="4077" actId="1076"/>
          <ac:spMkLst>
            <pc:docMk/>
            <pc:sldMk cId="907806160" sldId="518"/>
            <ac:spMk id="14" creationId="{C0BF25D9-8582-772E-BA51-B2E0F714000A}"/>
          </ac:spMkLst>
        </pc:spChg>
        <pc:spChg chg="add del">
          <ac:chgData name="Valentina Violi" userId="93e6a3f6-35f7-4671-8074-4869c0e59cc0" providerId="ADAL" clId="{277112E8-4AAC-4B79-95E1-7459F41994C5}" dt="2026-06-24T12:06:15.631" v="3732" actId="26606"/>
          <ac:spMkLst>
            <pc:docMk/>
            <pc:sldMk cId="907806160" sldId="518"/>
            <ac:spMk id="15" creationId="{C6A1F535-D9FE-4663-B399-D8304D549FEE}"/>
          </ac:spMkLst>
        </pc:spChg>
        <pc:spChg chg="del">
          <ac:chgData name="Valentina Violi" userId="93e6a3f6-35f7-4671-8074-4869c0e59cc0" providerId="ADAL" clId="{277112E8-4AAC-4B79-95E1-7459F41994C5}" dt="2026-06-24T12:06:15.631" v="3732" actId="26606"/>
          <ac:spMkLst>
            <pc:docMk/>
            <pc:sldMk cId="907806160" sldId="518"/>
            <ac:spMk id="17" creationId="{4B564A6F-CD1C-4E21-8B7C-E52718BD1350}"/>
          </ac:spMkLst>
        </pc:spChg>
        <pc:spChg chg="add mod">
          <ac:chgData name="Valentina Violi" userId="93e6a3f6-35f7-4671-8074-4869c0e59cc0" providerId="ADAL" clId="{277112E8-4AAC-4B79-95E1-7459F41994C5}" dt="2026-06-24T12:24:41.217" v="4076" actId="1076"/>
          <ac:spMkLst>
            <pc:docMk/>
            <pc:sldMk cId="907806160" sldId="518"/>
            <ac:spMk id="18" creationId="{353B1F32-03AC-E378-AFDC-2C52FEC06AD6}"/>
          </ac:spMkLst>
        </pc:spChg>
        <pc:spChg chg="add del">
          <ac:chgData name="Valentina Violi" userId="93e6a3f6-35f7-4671-8074-4869c0e59cc0" providerId="ADAL" clId="{277112E8-4AAC-4B79-95E1-7459F41994C5}" dt="2026-06-24T12:06:15.631" v="3732" actId="26606"/>
          <ac:spMkLst>
            <pc:docMk/>
            <pc:sldMk cId="907806160" sldId="518"/>
            <ac:spMk id="19" creationId="{D86B2B02-56DB-4217-B7A6-F9AAC8463D5D}"/>
          </ac:spMkLst>
        </pc:spChg>
        <pc:spChg chg="add del">
          <ac:chgData name="Valentina Violi" userId="93e6a3f6-35f7-4671-8074-4869c0e59cc0" providerId="ADAL" clId="{277112E8-4AAC-4B79-95E1-7459F41994C5}" dt="2026-06-24T12:06:15.631" v="3732" actId="26606"/>
          <ac:spMkLst>
            <pc:docMk/>
            <pc:sldMk cId="907806160" sldId="518"/>
            <ac:spMk id="21" creationId="{208C7B0D-4AC3-45B0-B6FB-9121AD8897BA}"/>
          </ac:spMkLst>
        </pc:spChg>
        <pc:spChg chg="add mod">
          <ac:chgData name="Valentina Violi" userId="93e6a3f6-35f7-4671-8074-4869c0e59cc0" providerId="ADAL" clId="{277112E8-4AAC-4B79-95E1-7459F41994C5}" dt="2026-06-24T12:24:25.204" v="4073" actId="14100"/>
          <ac:spMkLst>
            <pc:docMk/>
            <pc:sldMk cId="907806160" sldId="518"/>
            <ac:spMk id="22" creationId="{16EA6C45-8BB2-3703-EF0B-219BCC0F89E4}"/>
          </ac:spMkLst>
        </pc:spChg>
        <pc:spChg chg="add del">
          <ac:chgData name="Valentina Violi" userId="93e6a3f6-35f7-4671-8074-4869c0e59cc0" providerId="ADAL" clId="{277112E8-4AAC-4B79-95E1-7459F41994C5}" dt="2026-06-24T12:06:15.631" v="3732" actId="26606"/>
          <ac:spMkLst>
            <pc:docMk/>
            <pc:sldMk cId="907806160" sldId="518"/>
            <ac:spMk id="23" creationId="{F009CCE6-9706-43F2-900B-9FF21570B656}"/>
          </ac:spMkLst>
        </pc:spChg>
        <pc:spChg chg="add del">
          <ac:chgData name="Valentina Violi" userId="93e6a3f6-35f7-4671-8074-4869c0e59cc0" providerId="ADAL" clId="{277112E8-4AAC-4B79-95E1-7459F41994C5}" dt="2026-06-24T12:06:15.631" v="3732" actId="26606"/>
          <ac:spMkLst>
            <pc:docMk/>
            <pc:sldMk cId="907806160" sldId="518"/>
            <ac:spMk id="25" creationId="{DF4F391A-7620-4244-9E33-D492E22E4F8D}"/>
          </ac:spMkLst>
        </pc:spChg>
        <pc:spChg chg="add del">
          <ac:chgData name="Valentina Violi" userId="93e6a3f6-35f7-4671-8074-4869c0e59cc0" providerId="ADAL" clId="{277112E8-4AAC-4B79-95E1-7459F41994C5}" dt="2026-06-24T12:06:15.631" v="3732" actId="26606"/>
          <ac:spMkLst>
            <pc:docMk/>
            <pc:sldMk cId="907806160" sldId="518"/>
            <ac:spMk id="27" creationId="{ECD38522-5E8C-4DCD-9067-495274CF94A6}"/>
          </ac:spMkLst>
        </pc:spChg>
        <pc:graphicFrameChg chg="add mod modGraphic">
          <ac:chgData name="Valentina Violi" userId="93e6a3f6-35f7-4671-8074-4869c0e59cc0" providerId="ADAL" clId="{277112E8-4AAC-4B79-95E1-7459F41994C5}" dt="2026-06-24T12:15:00.808" v="3955" actId="20577"/>
          <ac:graphicFrameMkLst>
            <pc:docMk/>
            <pc:sldMk cId="907806160" sldId="518"/>
            <ac:graphicFrameMk id="10" creationId="{332EFAB9-B315-8DC2-48A4-4CFE61D7731F}"/>
          </ac:graphicFrameMkLst>
        </pc:graphicFrameChg>
        <pc:picChg chg="mod">
          <ac:chgData name="Valentina Violi" userId="93e6a3f6-35f7-4671-8074-4869c0e59cc0" providerId="ADAL" clId="{277112E8-4AAC-4B79-95E1-7459F41994C5}" dt="2026-06-24T12:24:29.556" v="4074" actId="1076"/>
          <ac:picMkLst>
            <pc:docMk/>
            <pc:sldMk cId="907806160" sldId="518"/>
            <ac:picMk id="7" creationId="{6CEC949A-872D-FA7E-7D05-B8A5032406D8}"/>
          </ac:picMkLst>
        </pc:picChg>
        <pc:picChg chg="add mod">
          <ac:chgData name="Valentina Violi" userId="93e6a3f6-35f7-4671-8074-4869c0e59cc0" providerId="ADAL" clId="{277112E8-4AAC-4B79-95E1-7459F41994C5}" dt="2026-06-24T12:06:43.826" v="3742" actId="1076"/>
          <ac:picMkLst>
            <pc:docMk/>
            <pc:sldMk cId="907806160" sldId="518"/>
            <ac:picMk id="8" creationId="{2F845F76-E10F-8921-2AE7-E13A8B3C9828}"/>
          </ac:picMkLst>
        </pc:picChg>
        <pc:picChg chg="del">
          <ac:chgData name="Valentina Violi" userId="93e6a3f6-35f7-4671-8074-4869c0e59cc0" providerId="ADAL" clId="{277112E8-4AAC-4B79-95E1-7459F41994C5}" dt="2026-06-24T11:08:34.309" v="3255" actId="478"/>
          <ac:picMkLst>
            <pc:docMk/>
            <pc:sldMk cId="907806160" sldId="518"/>
            <ac:picMk id="8" creationId="{7DC38ECD-617E-7329-67D1-38C63445439E}"/>
          </ac:picMkLst>
        </pc:picChg>
      </pc:sldChg>
      <pc:sldChg chg="add del">
        <pc:chgData name="Valentina Violi" userId="93e6a3f6-35f7-4671-8074-4869c0e59cc0" providerId="ADAL" clId="{277112E8-4AAC-4B79-95E1-7459F41994C5}" dt="2026-06-24T13:16:19.598" v="4606" actId="2696"/>
        <pc:sldMkLst>
          <pc:docMk/>
          <pc:sldMk cId="167053497" sldId="519"/>
        </pc:sldMkLst>
      </pc:sldChg>
      <pc:sldChg chg="addSp delSp modSp add mod">
        <pc:chgData name="Valentina Violi" userId="93e6a3f6-35f7-4671-8074-4869c0e59cc0" providerId="ADAL" clId="{277112E8-4AAC-4B79-95E1-7459F41994C5}" dt="2026-06-24T13:45:36.985" v="5203" actId="20577"/>
        <pc:sldMkLst>
          <pc:docMk/>
          <pc:sldMk cId="1008289797" sldId="520"/>
        </pc:sldMkLst>
        <pc:spChg chg="mod">
          <ac:chgData name="Valentina Violi" userId="93e6a3f6-35f7-4671-8074-4869c0e59cc0" providerId="ADAL" clId="{277112E8-4AAC-4B79-95E1-7459F41994C5}" dt="2026-06-24T13:24:46.471" v="4774" actId="20577"/>
          <ac:spMkLst>
            <pc:docMk/>
            <pc:sldMk cId="1008289797" sldId="520"/>
            <ac:spMk id="3" creationId="{00000000-0000-0000-0000-000000000000}"/>
          </ac:spMkLst>
        </pc:spChg>
        <pc:spChg chg="mod">
          <ac:chgData name="Valentina Violi" userId="93e6a3f6-35f7-4671-8074-4869c0e59cc0" providerId="ADAL" clId="{277112E8-4AAC-4B79-95E1-7459F41994C5}" dt="2026-06-24T13:45:36.985" v="5203" actId="20577"/>
          <ac:spMkLst>
            <pc:docMk/>
            <pc:sldMk cId="1008289797" sldId="520"/>
            <ac:spMk id="4" creationId="{00000000-0000-0000-0000-000000000000}"/>
          </ac:spMkLst>
        </pc:spChg>
        <pc:graphicFrameChg chg="add del mod modGraphic">
          <ac:chgData name="Valentina Violi" userId="93e6a3f6-35f7-4671-8074-4869c0e59cc0" providerId="ADAL" clId="{277112E8-4AAC-4B79-95E1-7459F41994C5}" dt="2026-06-24T13:43:48.079" v="5102" actId="478"/>
          <ac:graphicFrameMkLst>
            <pc:docMk/>
            <pc:sldMk cId="1008289797" sldId="520"/>
            <ac:graphicFrameMk id="7" creationId="{905AA4B6-C22C-8434-3DEE-B5E0F0D11D1F}"/>
          </ac:graphicFrameMkLst>
        </pc:graphicFrameChg>
      </pc:sldChg>
      <pc:sldChg chg="modSp add del mod">
        <pc:chgData name="Valentina Violi" userId="93e6a3f6-35f7-4671-8074-4869c0e59cc0" providerId="ADAL" clId="{277112E8-4AAC-4B79-95E1-7459F41994C5}" dt="2026-06-24T13:43:53.187" v="5103" actId="2696"/>
        <pc:sldMkLst>
          <pc:docMk/>
          <pc:sldMk cId="1347709039" sldId="521"/>
        </pc:sldMkLst>
        <pc:spChg chg="mod">
          <ac:chgData name="Valentina Violi" userId="93e6a3f6-35f7-4671-8074-4869c0e59cc0" providerId="ADAL" clId="{277112E8-4AAC-4B79-95E1-7459F41994C5}" dt="2026-06-24T13:32:44.896" v="4862" actId="20577"/>
          <ac:spMkLst>
            <pc:docMk/>
            <pc:sldMk cId="1347709039" sldId="521"/>
            <ac:spMk id="3" creationId="{920C35CB-C5D9-E3AB-4D52-7BAEB22FB866}"/>
          </ac:spMkLst>
        </pc:spChg>
        <pc:spChg chg="mod">
          <ac:chgData name="Valentina Violi" userId="93e6a3f6-35f7-4671-8074-4869c0e59cc0" providerId="ADAL" clId="{277112E8-4AAC-4B79-95E1-7459F41994C5}" dt="2026-06-24T13:43:38.406" v="5100" actId="20577"/>
          <ac:spMkLst>
            <pc:docMk/>
            <pc:sldMk cId="1347709039" sldId="521"/>
            <ac:spMk id="4" creationId="{5CA58CE1-67BE-7A63-1DDA-9B56083D9060}"/>
          </ac:spMkLst>
        </pc:spChg>
        <pc:graphicFrameChg chg="mod modGraphic">
          <ac:chgData name="Valentina Violi" userId="93e6a3f6-35f7-4671-8074-4869c0e59cc0" providerId="ADAL" clId="{277112E8-4AAC-4B79-95E1-7459F41994C5}" dt="2026-06-24T13:43:39.534" v="5101" actId="14100"/>
          <ac:graphicFrameMkLst>
            <pc:docMk/>
            <pc:sldMk cId="1347709039" sldId="521"/>
            <ac:graphicFrameMk id="7" creationId="{84D63F5B-4462-A699-CE2D-94E3E51502C8}"/>
          </ac:graphicFrameMkLst>
        </pc:graphicFrameChg>
      </pc:sldChg>
    </pc:docChg>
  </pc:docChgLst>
</pc:chgInfo>
</file>

<file path=ppt/diagrams/_rels/data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5.svg"/></Relationships>
</file>

<file path=ppt/diagrams/_rels/data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5.svg"/></Relationships>
</file>

<file path=ppt/diagrams/_rels/drawing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5.sv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5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D59A5CF-0483-478D-A900-0C4DF687BD7A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0BBC0AB-1F0F-4F6B-B2DD-F91EF2033056}">
      <dgm:prSet/>
      <dgm:spPr/>
      <dgm:t>
        <a:bodyPr/>
        <a:lstStyle/>
        <a:p>
          <a:r>
            <a:rPr lang="it-IT" dirty="0">
              <a:solidFill>
                <a:schemeClr val="accent5"/>
              </a:solidFill>
            </a:rPr>
            <a:t>20 Enti Pubblici di Ricerca di cui </a:t>
          </a:r>
          <a:r>
            <a:rPr lang="it-IT" b="1" dirty="0">
              <a:solidFill>
                <a:schemeClr val="accent5"/>
              </a:solidFill>
            </a:rPr>
            <a:t>16 rispondenti</a:t>
          </a:r>
          <a:endParaRPr lang="en-US" b="1" dirty="0">
            <a:solidFill>
              <a:schemeClr val="accent5"/>
            </a:solidFill>
          </a:endParaRPr>
        </a:p>
      </dgm:t>
    </dgm:pt>
    <dgm:pt modelId="{4B92E8A1-ADDF-4E48-AA53-A161B3B5991D}" type="parTrans" cxnId="{22ADF6AB-1FC1-4EC0-A348-730700613B67}">
      <dgm:prSet/>
      <dgm:spPr/>
      <dgm:t>
        <a:bodyPr/>
        <a:lstStyle/>
        <a:p>
          <a:endParaRPr lang="en-US"/>
        </a:p>
      </dgm:t>
    </dgm:pt>
    <dgm:pt modelId="{32E1AF87-DCBF-4BF9-8D90-56619D6E801D}" type="sibTrans" cxnId="{22ADF6AB-1FC1-4EC0-A348-730700613B67}">
      <dgm:prSet/>
      <dgm:spPr/>
      <dgm:t>
        <a:bodyPr/>
        <a:lstStyle/>
        <a:p>
          <a:endParaRPr lang="en-US"/>
        </a:p>
      </dgm:t>
    </dgm:pt>
    <dgm:pt modelId="{642216E5-2991-4AC6-A7ED-A27275FDCE42}">
      <dgm:prSet/>
      <dgm:spPr/>
      <dgm:t>
        <a:bodyPr/>
        <a:lstStyle/>
        <a:p>
          <a:r>
            <a:rPr lang="it-IT" b="1" dirty="0">
              <a:solidFill>
                <a:schemeClr val="accent5"/>
              </a:solidFill>
            </a:rPr>
            <a:t>9 quesiti </a:t>
          </a:r>
          <a:r>
            <a:rPr lang="it-IT" dirty="0">
              <a:solidFill>
                <a:schemeClr val="accent5"/>
              </a:solidFill>
            </a:rPr>
            <a:t>modellati sul quadro normativo istituzionale su Valore Pubblico e PIAO</a:t>
          </a:r>
          <a:endParaRPr lang="en-US" dirty="0">
            <a:solidFill>
              <a:schemeClr val="accent5"/>
            </a:solidFill>
          </a:endParaRPr>
        </a:p>
      </dgm:t>
    </dgm:pt>
    <dgm:pt modelId="{6FA55B50-7F09-4ACC-85CB-0532DFDA1181}" type="parTrans" cxnId="{69FDEE30-0913-486C-8D28-F7DD06560C02}">
      <dgm:prSet/>
      <dgm:spPr/>
      <dgm:t>
        <a:bodyPr/>
        <a:lstStyle/>
        <a:p>
          <a:endParaRPr lang="en-US"/>
        </a:p>
      </dgm:t>
    </dgm:pt>
    <dgm:pt modelId="{85858DB8-691F-4007-93DD-167357D32ABB}" type="sibTrans" cxnId="{69FDEE30-0913-486C-8D28-F7DD06560C02}">
      <dgm:prSet/>
      <dgm:spPr/>
      <dgm:t>
        <a:bodyPr/>
        <a:lstStyle/>
        <a:p>
          <a:endParaRPr lang="en-US"/>
        </a:p>
      </dgm:t>
    </dgm:pt>
    <dgm:pt modelId="{84021E9E-822C-41B6-8B79-F6C6D9EB375B}">
      <dgm:prSet/>
      <dgm:spPr/>
      <dgm:t>
        <a:bodyPr/>
        <a:lstStyle/>
        <a:p>
          <a:r>
            <a:rPr lang="it-IT" dirty="0">
              <a:solidFill>
                <a:schemeClr val="accent5"/>
              </a:solidFill>
            </a:rPr>
            <a:t>Raccolta di </a:t>
          </a:r>
          <a:r>
            <a:rPr lang="it-IT" b="1" dirty="0">
              <a:solidFill>
                <a:schemeClr val="accent5"/>
              </a:solidFill>
            </a:rPr>
            <a:t>informazioni e indicazioni per l’ulteriore sviluppo </a:t>
          </a:r>
          <a:r>
            <a:rPr lang="it-IT" dirty="0">
              <a:solidFill>
                <a:schemeClr val="accent5"/>
              </a:solidFill>
            </a:rPr>
            <a:t>del set proposto</a:t>
          </a:r>
          <a:endParaRPr lang="en-US" dirty="0">
            <a:solidFill>
              <a:schemeClr val="accent5"/>
            </a:solidFill>
          </a:endParaRPr>
        </a:p>
      </dgm:t>
    </dgm:pt>
    <dgm:pt modelId="{CF4D3E54-9466-4A53-9CB8-682241CC69B7}" type="parTrans" cxnId="{3C7AA807-C49A-4C6E-AB48-062BA3A6DF71}">
      <dgm:prSet/>
      <dgm:spPr/>
      <dgm:t>
        <a:bodyPr/>
        <a:lstStyle/>
        <a:p>
          <a:endParaRPr lang="en-US"/>
        </a:p>
      </dgm:t>
    </dgm:pt>
    <dgm:pt modelId="{25B38DE0-CC08-4B08-ABE4-998BDE5A7A67}" type="sibTrans" cxnId="{3C7AA807-C49A-4C6E-AB48-062BA3A6DF71}">
      <dgm:prSet/>
      <dgm:spPr/>
      <dgm:t>
        <a:bodyPr/>
        <a:lstStyle/>
        <a:p>
          <a:endParaRPr lang="en-US"/>
        </a:p>
      </dgm:t>
    </dgm:pt>
    <dgm:pt modelId="{2B5A2291-AEF7-4105-B29D-B47E147C3F6E}">
      <dgm:prSet phldrT="[Testo]" phldr="0"/>
      <dgm:spPr/>
      <dgm:t>
        <a:bodyPr/>
        <a:lstStyle/>
        <a:p>
          <a:r>
            <a:rPr lang="it-IT" b="1" dirty="0">
              <a:solidFill>
                <a:schemeClr val="accent5"/>
              </a:solidFill>
            </a:rPr>
            <a:t>Survey online </a:t>
          </a:r>
          <a:r>
            <a:rPr lang="it-IT" dirty="0">
              <a:solidFill>
                <a:schemeClr val="accent5"/>
              </a:solidFill>
            </a:rPr>
            <a:t>(LimeSurvey)</a:t>
          </a:r>
        </a:p>
        <a:p>
          <a:r>
            <a:rPr lang="it-IT" dirty="0">
              <a:solidFill>
                <a:schemeClr val="accent5"/>
              </a:solidFill>
            </a:rPr>
            <a:t> aprile-maggio 2026</a:t>
          </a:r>
          <a:endParaRPr lang="en-US" dirty="0">
            <a:solidFill>
              <a:schemeClr val="accent5"/>
            </a:solidFill>
          </a:endParaRPr>
        </a:p>
      </dgm:t>
    </dgm:pt>
    <dgm:pt modelId="{CC90741D-E6B1-4A18-8E5A-161709D11B88}" type="parTrans" cxnId="{E5AFB222-A877-418C-B4EE-085AA5753352}">
      <dgm:prSet/>
      <dgm:spPr/>
      <dgm:t>
        <a:bodyPr/>
        <a:lstStyle/>
        <a:p>
          <a:endParaRPr lang="en-US"/>
        </a:p>
      </dgm:t>
    </dgm:pt>
    <dgm:pt modelId="{59417373-4029-4FE9-9F01-AEFCE6737538}" type="sibTrans" cxnId="{E5AFB222-A877-418C-B4EE-085AA5753352}">
      <dgm:prSet/>
      <dgm:spPr/>
      <dgm:t>
        <a:bodyPr/>
        <a:lstStyle/>
        <a:p>
          <a:endParaRPr lang="en-US"/>
        </a:p>
      </dgm:t>
    </dgm:pt>
    <dgm:pt modelId="{A4852F32-1F76-401F-A8E4-9D5414699E41}" type="pres">
      <dgm:prSet presAssocID="{8D59A5CF-0483-478D-A900-0C4DF687BD7A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846CB4E4-5E8E-4A78-84D9-EDE4C6CBEBFD}" type="pres">
      <dgm:prSet presAssocID="{B0BBC0AB-1F0F-4F6B-B2DD-F91EF2033056}" presName="hierRoot1" presStyleCnt="0"/>
      <dgm:spPr/>
    </dgm:pt>
    <dgm:pt modelId="{F0113903-99CF-4002-ABB6-EE62B5226F4F}" type="pres">
      <dgm:prSet presAssocID="{B0BBC0AB-1F0F-4F6B-B2DD-F91EF2033056}" presName="composite" presStyleCnt="0"/>
      <dgm:spPr/>
    </dgm:pt>
    <dgm:pt modelId="{84F78C51-D424-49B5-8D30-E82F64327E40}" type="pres">
      <dgm:prSet presAssocID="{B0BBC0AB-1F0F-4F6B-B2DD-F91EF2033056}" presName="background" presStyleLbl="node0" presStyleIdx="0" presStyleCnt="4"/>
      <dgm:spPr/>
    </dgm:pt>
    <dgm:pt modelId="{AC4E52C6-AE64-4205-AC9C-9CDC908AD6B2}" type="pres">
      <dgm:prSet presAssocID="{B0BBC0AB-1F0F-4F6B-B2DD-F91EF2033056}" presName="text" presStyleLbl="fgAcc0" presStyleIdx="0" presStyleCnt="4">
        <dgm:presLayoutVars>
          <dgm:chPref val="3"/>
        </dgm:presLayoutVars>
      </dgm:prSet>
      <dgm:spPr/>
    </dgm:pt>
    <dgm:pt modelId="{996150A2-B247-4454-81CA-E72656154A0F}" type="pres">
      <dgm:prSet presAssocID="{B0BBC0AB-1F0F-4F6B-B2DD-F91EF2033056}" presName="hierChild2" presStyleCnt="0"/>
      <dgm:spPr/>
    </dgm:pt>
    <dgm:pt modelId="{2C25E348-5E7A-4A31-9F5E-51897C3EC761}" type="pres">
      <dgm:prSet presAssocID="{642216E5-2991-4AC6-A7ED-A27275FDCE42}" presName="hierRoot1" presStyleCnt="0"/>
      <dgm:spPr/>
    </dgm:pt>
    <dgm:pt modelId="{5B41C92A-4A98-4AB2-B4BE-DA8115A7949F}" type="pres">
      <dgm:prSet presAssocID="{642216E5-2991-4AC6-A7ED-A27275FDCE42}" presName="composite" presStyleCnt="0"/>
      <dgm:spPr/>
    </dgm:pt>
    <dgm:pt modelId="{2CE593F9-C481-4419-8BF5-B0ED2F0036B2}" type="pres">
      <dgm:prSet presAssocID="{642216E5-2991-4AC6-A7ED-A27275FDCE42}" presName="background" presStyleLbl="node0" presStyleIdx="1" presStyleCnt="4"/>
      <dgm:spPr/>
    </dgm:pt>
    <dgm:pt modelId="{7563909A-75DD-49E1-A89D-1EED5CAE195D}" type="pres">
      <dgm:prSet presAssocID="{642216E5-2991-4AC6-A7ED-A27275FDCE42}" presName="text" presStyleLbl="fgAcc0" presStyleIdx="1" presStyleCnt="4">
        <dgm:presLayoutVars>
          <dgm:chPref val="3"/>
        </dgm:presLayoutVars>
      </dgm:prSet>
      <dgm:spPr/>
    </dgm:pt>
    <dgm:pt modelId="{811224D9-D631-46AA-AA3E-28A625A1B5F0}" type="pres">
      <dgm:prSet presAssocID="{642216E5-2991-4AC6-A7ED-A27275FDCE42}" presName="hierChild2" presStyleCnt="0"/>
      <dgm:spPr/>
    </dgm:pt>
    <dgm:pt modelId="{C1709458-1FD0-47C5-983F-C8D81DC06EF6}" type="pres">
      <dgm:prSet presAssocID="{2B5A2291-AEF7-4105-B29D-B47E147C3F6E}" presName="hierRoot1" presStyleCnt="0"/>
      <dgm:spPr/>
    </dgm:pt>
    <dgm:pt modelId="{B36E4335-1947-47DC-A649-B9005C5EE72E}" type="pres">
      <dgm:prSet presAssocID="{2B5A2291-AEF7-4105-B29D-B47E147C3F6E}" presName="composite" presStyleCnt="0"/>
      <dgm:spPr/>
    </dgm:pt>
    <dgm:pt modelId="{C0C23B86-3B3B-4095-8137-580AAABD3C45}" type="pres">
      <dgm:prSet presAssocID="{2B5A2291-AEF7-4105-B29D-B47E147C3F6E}" presName="background" presStyleLbl="node0" presStyleIdx="2" presStyleCnt="4"/>
      <dgm:spPr/>
    </dgm:pt>
    <dgm:pt modelId="{32A035CF-6083-4814-9338-12BC479703D7}" type="pres">
      <dgm:prSet presAssocID="{2B5A2291-AEF7-4105-B29D-B47E147C3F6E}" presName="text" presStyleLbl="fgAcc0" presStyleIdx="2" presStyleCnt="4">
        <dgm:presLayoutVars>
          <dgm:chPref val="3"/>
        </dgm:presLayoutVars>
      </dgm:prSet>
      <dgm:spPr/>
    </dgm:pt>
    <dgm:pt modelId="{0AE7B916-4156-483B-84A7-13D243223BD2}" type="pres">
      <dgm:prSet presAssocID="{2B5A2291-AEF7-4105-B29D-B47E147C3F6E}" presName="hierChild2" presStyleCnt="0"/>
      <dgm:spPr/>
    </dgm:pt>
    <dgm:pt modelId="{2ABA2A2D-2307-4493-9B95-6ABF4C39983B}" type="pres">
      <dgm:prSet presAssocID="{84021E9E-822C-41B6-8B79-F6C6D9EB375B}" presName="hierRoot1" presStyleCnt="0"/>
      <dgm:spPr/>
    </dgm:pt>
    <dgm:pt modelId="{67089F11-3556-4789-A98C-5213AF1EDBA1}" type="pres">
      <dgm:prSet presAssocID="{84021E9E-822C-41B6-8B79-F6C6D9EB375B}" presName="composite" presStyleCnt="0"/>
      <dgm:spPr/>
    </dgm:pt>
    <dgm:pt modelId="{319F84FA-8B66-4BFE-A4DE-511508C756AC}" type="pres">
      <dgm:prSet presAssocID="{84021E9E-822C-41B6-8B79-F6C6D9EB375B}" presName="background" presStyleLbl="node0" presStyleIdx="3" presStyleCnt="4"/>
      <dgm:spPr/>
    </dgm:pt>
    <dgm:pt modelId="{6CC2E74F-CEC6-42E3-9036-C5C560A9604B}" type="pres">
      <dgm:prSet presAssocID="{84021E9E-822C-41B6-8B79-F6C6D9EB375B}" presName="text" presStyleLbl="fgAcc0" presStyleIdx="3" presStyleCnt="4">
        <dgm:presLayoutVars>
          <dgm:chPref val="3"/>
        </dgm:presLayoutVars>
      </dgm:prSet>
      <dgm:spPr/>
    </dgm:pt>
    <dgm:pt modelId="{C3865C49-6F51-49C8-91BF-EE9A19316E2A}" type="pres">
      <dgm:prSet presAssocID="{84021E9E-822C-41B6-8B79-F6C6D9EB375B}" presName="hierChild2" presStyleCnt="0"/>
      <dgm:spPr/>
    </dgm:pt>
  </dgm:ptLst>
  <dgm:cxnLst>
    <dgm:cxn modelId="{3C7AA807-C49A-4C6E-AB48-062BA3A6DF71}" srcId="{8D59A5CF-0483-478D-A900-0C4DF687BD7A}" destId="{84021E9E-822C-41B6-8B79-F6C6D9EB375B}" srcOrd="3" destOrd="0" parTransId="{CF4D3E54-9466-4A53-9CB8-682241CC69B7}" sibTransId="{25B38DE0-CC08-4B08-ABE4-998BDE5A7A67}"/>
    <dgm:cxn modelId="{48305914-6378-44D2-8FCE-4792F9B08095}" type="presOf" srcId="{2B5A2291-AEF7-4105-B29D-B47E147C3F6E}" destId="{32A035CF-6083-4814-9338-12BC479703D7}" srcOrd="0" destOrd="0" presId="urn:microsoft.com/office/officeart/2005/8/layout/hierarchy1"/>
    <dgm:cxn modelId="{E5AFB222-A877-418C-B4EE-085AA5753352}" srcId="{8D59A5CF-0483-478D-A900-0C4DF687BD7A}" destId="{2B5A2291-AEF7-4105-B29D-B47E147C3F6E}" srcOrd="2" destOrd="0" parTransId="{CC90741D-E6B1-4A18-8E5A-161709D11B88}" sibTransId="{59417373-4029-4FE9-9F01-AEFCE6737538}"/>
    <dgm:cxn modelId="{69FDEE30-0913-486C-8D28-F7DD06560C02}" srcId="{8D59A5CF-0483-478D-A900-0C4DF687BD7A}" destId="{642216E5-2991-4AC6-A7ED-A27275FDCE42}" srcOrd="1" destOrd="0" parTransId="{6FA55B50-7F09-4ACC-85CB-0532DFDA1181}" sibTransId="{85858DB8-691F-4007-93DD-167357D32ABB}"/>
    <dgm:cxn modelId="{47766E5C-599E-4AB6-889F-1D3E193C0DD3}" type="presOf" srcId="{642216E5-2991-4AC6-A7ED-A27275FDCE42}" destId="{7563909A-75DD-49E1-A89D-1EED5CAE195D}" srcOrd="0" destOrd="0" presId="urn:microsoft.com/office/officeart/2005/8/layout/hierarchy1"/>
    <dgm:cxn modelId="{25B0D77D-4FF8-4DF1-937D-F478D03205C0}" type="presOf" srcId="{8D59A5CF-0483-478D-A900-0C4DF687BD7A}" destId="{A4852F32-1F76-401F-A8E4-9D5414699E41}" srcOrd="0" destOrd="0" presId="urn:microsoft.com/office/officeart/2005/8/layout/hierarchy1"/>
    <dgm:cxn modelId="{D2F5FE7F-116F-43F5-9A09-520615C7C5B0}" type="presOf" srcId="{B0BBC0AB-1F0F-4F6B-B2DD-F91EF2033056}" destId="{AC4E52C6-AE64-4205-AC9C-9CDC908AD6B2}" srcOrd="0" destOrd="0" presId="urn:microsoft.com/office/officeart/2005/8/layout/hierarchy1"/>
    <dgm:cxn modelId="{22ADF6AB-1FC1-4EC0-A348-730700613B67}" srcId="{8D59A5CF-0483-478D-A900-0C4DF687BD7A}" destId="{B0BBC0AB-1F0F-4F6B-B2DD-F91EF2033056}" srcOrd="0" destOrd="0" parTransId="{4B92E8A1-ADDF-4E48-AA53-A161B3B5991D}" sibTransId="{32E1AF87-DCBF-4BF9-8D90-56619D6E801D}"/>
    <dgm:cxn modelId="{135C36DD-FAFE-49A9-B0A6-5781DF03E4C8}" type="presOf" srcId="{84021E9E-822C-41B6-8B79-F6C6D9EB375B}" destId="{6CC2E74F-CEC6-42E3-9036-C5C560A9604B}" srcOrd="0" destOrd="0" presId="urn:microsoft.com/office/officeart/2005/8/layout/hierarchy1"/>
    <dgm:cxn modelId="{317BFF54-1C51-47C7-A9A3-B4CE238E54CC}" type="presParOf" srcId="{A4852F32-1F76-401F-A8E4-9D5414699E41}" destId="{846CB4E4-5E8E-4A78-84D9-EDE4C6CBEBFD}" srcOrd="0" destOrd="0" presId="urn:microsoft.com/office/officeart/2005/8/layout/hierarchy1"/>
    <dgm:cxn modelId="{3B85CDA8-B51E-46AC-9073-A7A5548C81CD}" type="presParOf" srcId="{846CB4E4-5E8E-4A78-84D9-EDE4C6CBEBFD}" destId="{F0113903-99CF-4002-ABB6-EE62B5226F4F}" srcOrd="0" destOrd="0" presId="urn:microsoft.com/office/officeart/2005/8/layout/hierarchy1"/>
    <dgm:cxn modelId="{97CD90B8-26BB-4338-AF90-448DC96CE447}" type="presParOf" srcId="{F0113903-99CF-4002-ABB6-EE62B5226F4F}" destId="{84F78C51-D424-49B5-8D30-E82F64327E40}" srcOrd="0" destOrd="0" presId="urn:microsoft.com/office/officeart/2005/8/layout/hierarchy1"/>
    <dgm:cxn modelId="{8FF1370B-05C2-4A36-9D63-8579B4F65C61}" type="presParOf" srcId="{F0113903-99CF-4002-ABB6-EE62B5226F4F}" destId="{AC4E52C6-AE64-4205-AC9C-9CDC908AD6B2}" srcOrd="1" destOrd="0" presId="urn:microsoft.com/office/officeart/2005/8/layout/hierarchy1"/>
    <dgm:cxn modelId="{5575779A-0BA1-43C8-A053-0F57E3788CC1}" type="presParOf" srcId="{846CB4E4-5E8E-4A78-84D9-EDE4C6CBEBFD}" destId="{996150A2-B247-4454-81CA-E72656154A0F}" srcOrd="1" destOrd="0" presId="urn:microsoft.com/office/officeart/2005/8/layout/hierarchy1"/>
    <dgm:cxn modelId="{BF769B64-D1A2-49F9-877D-1B6DFF89B653}" type="presParOf" srcId="{A4852F32-1F76-401F-A8E4-9D5414699E41}" destId="{2C25E348-5E7A-4A31-9F5E-51897C3EC761}" srcOrd="1" destOrd="0" presId="urn:microsoft.com/office/officeart/2005/8/layout/hierarchy1"/>
    <dgm:cxn modelId="{36C14EE6-1C95-497E-8EAD-A779755C2C80}" type="presParOf" srcId="{2C25E348-5E7A-4A31-9F5E-51897C3EC761}" destId="{5B41C92A-4A98-4AB2-B4BE-DA8115A7949F}" srcOrd="0" destOrd="0" presId="urn:microsoft.com/office/officeart/2005/8/layout/hierarchy1"/>
    <dgm:cxn modelId="{ADBBDB75-D60C-4045-88EC-40A2B4A50B10}" type="presParOf" srcId="{5B41C92A-4A98-4AB2-B4BE-DA8115A7949F}" destId="{2CE593F9-C481-4419-8BF5-B0ED2F0036B2}" srcOrd="0" destOrd="0" presId="urn:microsoft.com/office/officeart/2005/8/layout/hierarchy1"/>
    <dgm:cxn modelId="{39B4F5D1-3C4A-4C8F-86B4-D1A30EA0D07D}" type="presParOf" srcId="{5B41C92A-4A98-4AB2-B4BE-DA8115A7949F}" destId="{7563909A-75DD-49E1-A89D-1EED5CAE195D}" srcOrd="1" destOrd="0" presId="urn:microsoft.com/office/officeart/2005/8/layout/hierarchy1"/>
    <dgm:cxn modelId="{829DE13D-A986-4B70-BB52-22DFE3EBB4A7}" type="presParOf" srcId="{2C25E348-5E7A-4A31-9F5E-51897C3EC761}" destId="{811224D9-D631-46AA-AA3E-28A625A1B5F0}" srcOrd="1" destOrd="0" presId="urn:microsoft.com/office/officeart/2005/8/layout/hierarchy1"/>
    <dgm:cxn modelId="{BF276A04-8690-4448-BD96-B2AA3B2B1BDC}" type="presParOf" srcId="{A4852F32-1F76-401F-A8E4-9D5414699E41}" destId="{C1709458-1FD0-47C5-983F-C8D81DC06EF6}" srcOrd="2" destOrd="0" presId="urn:microsoft.com/office/officeart/2005/8/layout/hierarchy1"/>
    <dgm:cxn modelId="{F585E10C-1AF6-4FE3-96B0-58BBD5639F7A}" type="presParOf" srcId="{C1709458-1FD0-47C5-983F-C8D81DC06EF6}" destId="{B36E4335-1947-47DC-A649-B9005C5EE72E}" srcOrd="0" destOrd="0" presId="urn:microsoft.com/office/officeart/2005/8/layout/hierarchy1"/>
    <dgm:cxn modelId="{EA69DC34-E220-4A2B-87CD-D4504F5CF235}" type="presParOf" srcId="{B36E4335-1947-47DC-A649-B9005C5EE72E}" destId="{C0C23B86-3B3B-4095-8137-580AAABD3C45}" srcOrd="0" destOrd="0" presId="urn:microsoft.com/office/officeart/2005/8/layout/hierarchy1"/>
    <dgm:cxn modelId="{C644F541-F85C-4089-8772-B7092407F0AE}" type="presParOf" srcId="{B36E4335-1947-47DC-A649-B9005C5EE72E}" destId="{32A035CF-6083-4814-9338-12BC479703D7}" srcOrd="1" destOrd="0" presId="urn:microsoft.com/office/officeart/2005/8/layout/hierarchy1"/>
    <dgm:cxn modelId="{BDB0FB4E-E33A-4443-AC1C-AC9659348918}" type="presParOf" srcId="{C1709458-1FD0-47C5-983F-C8D81DC06EF6}" destId="{0AE7B916-4156-483B-84A7-13D243223BD2}" srcOrd="1" destOrd="0" presId="urn:microsoft.com/office/officeart/2005/8/layout/hierarchy1"/>
    <dgm:cxn modelId="{F68AB92A-F08F-44BD-98F6-70B3E54FD0A4}" type="presParOf" srcId="{A4852F32-1F76-401F-A8E4-9D5414699E41}" destId="{2ABA2A2D-2307-4493-9B95-6ABF4C39983B}" srcOrd="3" destOrd="0" presId="urn:microsoft.com/office/officeart/2005/8/layout/hierarchy1"/>
    <dgm:cxn modelId="{143101E1-036D-42EC-87FC-2F29435998D6}" type="presParOf" srcId="{2ABA2A2D-2307-4493-9B95-6ABF4C39983B}" destId="{67089F11-3556-4789-A98C-5213AF1EDBA1}" srcOrd="0" destOrd="0" presId="urn:microsoft.com/office/officeart/2005/8/layout/hierarchy1"/>
    <dgm:cxn modelId="{CE24712E-46A1-4ED6-9436-97D880DF2AD6}" type="presParOf" srcId="{67089F11-3556-4789-A98C-5213AF1EDBA1}" destId="{319F84FA-8B66-4BFE-A4DE-511508C756AC}" srcOrd="0" destOrd="0" presId="urn:microsoft.com/office/officeart/2005/8/layout/hierarchy1"/>
    <dgm:cxn modelId="{B78A89A9-4587-4534-869C-83025BE40ACA}" type="presParOf" srcId="{67089F11-3556-4789-A98C-5213AF1EDBA1}" destId="{6CC2E74F-CEC6-42E3-9036-C5C560A9604B}" srcOrd="1" destOrd="0" presId="urn:microsoft.com/office/officeart/2005/8/layout/hierarchy1"/>
    <dgm:cxn modelId="{451464E7-C750-480B-B098-B32BCB8100F0}" type="presParOf" srcId="{2ABA2A2D-2307-4493-9B95-6ABF4C39983B}" destId="{C3865C49-6F51-49C8-91BF-EE9A19316E2A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3A02BEE-53C4-4A77-82DE-20992064384F}" type="doc">
      <dgm:prSet loTypeId="urn:microsoft.com/office/officeart/2008/layout/PictureStrips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C216095-5258-462E-8177-4E39049F1628}">
      <dgm:prSet phldrT="[Testo]"/>
      <dgm:spPr>
        <a:ln>
          <a:solidFill>
            <a:schemeClr val="tx1">
              <a:lumMod val="50000"/>
              <a:lumOff val="50000"/>
            </a:schemeClr>
          </a:solidFill>
        </a:ln>
      </dgm:spPr>
      <dgm:t>
        <a:bodyPr/>
        <a:lstStyle/>
        <a:p>
          <a:pPr>
            <a:buChar char="•"/>
          </a:pPr>
          <a:r>
            <a:rPr lang="it-IT" b="1" dirty="0">
              <a:solidFill>
                <a:srgbClr val="008000"/>
              </a:solidFill>
              <a:latin typeface="Arial" panose="020B0604020202020204" pitchFamily="34" charset="0"/>
              <a:cs typeface="Arial" panose="020B0604020202020204" pitchFamily="34" charset="0"/>
            </a:rPr>
            <a:t>Buon livello adozione degli obiettivi di VP</a:t>
          </a:r>
          <a:r>
            <a:rPr lang="it-IT" dirty="0">
              <a:solidFill>
                <a:srgbClr val="008000"/>
              </a:solidFill>
              <a:latin typeface="Arial" panose="020B0604020202020204" pitchFamily="34" charset="0"/>
              <a:cs typeface="Arial" panose="020B0604020202020204" pitchFamily="34" charset="0"/>
            </a:rPr>
            <a:t>: gli EPR hanno recepito il framework di Valore Pubblico nella programmazione triennale 2026-2028</a:t>
          </a:r>
          <a:endParaRPr lang="en-US" dirty="0">
            <a:solidFill>
              <a:srgbClr val="008000"/>
            </a:solidFill>
          </a:endParaRPr>
        </a:p>
      </dgm:t>
    </dgm:pt>
    <dgm:pt modelId="{8A88888A-5A00-4258-B2F9-9B35659C77D4}" type="parTrans" cxnId="{604F2FA3-F01E-4B61-9B97-E471CF5FDD77}">
      <dgm:prSet/>
      <dgm:spPr/>
      <dgm:t>
        <a:bodyPr/>
        <a:lstStyle/>
        <a:p>
          <a:endParaRPr lang="en-US"/>
        </a:p>
      </dgm:t>
    </dgm:pt>
    <dgm:pt modelId="{EDDC054F-CAB9-4796-BD0D-6E65F8910D0A}" type="sibTrans" cxnId="{604F2FA3-F01E-4B61-9B97-E471CF5FDD77}">
      <dgm:prSet/>
      <dgm:spPr/>
      <dgm:t>
        <a:bodyPr/>
        <a:lstStyle/>
        <a:p>
          <a:endParaRPr lang="en-US"/>
        </a:p>
      </dgm:t>
    </dgm:pt>
    <dgm:pt modelId="{1671E62C-E41F-41AB-BC7E-C899450D8EDE}">
      <dgm:prSet phldrT="[Testo]"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pPr algn="just">
            <a:buChar char="•"/>
          </a:pPr>
          <a:r>
            <a:rPr lang="it-IT" b="1" dirty="0">
              <a:solidFill>
                <a:srgbClr val="008000"/>
              </a:solidFill>
              <a:latin typeface="Arial" panose="020B0604020202020204" pitchFamily="34" charset="0"/>
              <a:cs typeface="Arial" panose="020B0604020202020204" pitchFamily="34" charset="0"/>
            </a:rPr>
            <a:t>Forte integrazione tra performance e obiettivi strategici</a:t>
          </a:r>
          <a:r>
            <a:rPr lang="it-IT" dirty="0">
              <a:solidFill>
                <a:srgbClr val="008000"/>
              </a:solidFill>
              <a:latin typeface="Arial" panose="020B0604020202020204" pitchFamily="34" charset="0"/>
              <a:cs typeface="Arial" panose="020B0604020202020204" pitchFamily="34" charset="0"/>
            </a:rPr>
            <a:t>: il </a:t>
          </a:r>
          <a:r>
            <a:rPr lang="it-IT" dirty="0" err="1">
              <a:solidFill>
                <a:srgbClr val="008000"/>
              </a:solidFill>
              <a:latin typeface="Arial" panose="020B0604020202020204" pitchFamily="34" charset="0"/>
              <a:cs typeface="Arial" panose="020B0604020202020204" pitchFamily="34" charset="0"/>
            </a:rPr>
            <a:t>cascading</a:t>
          </a:r>
          <a:r>
            <a:rPr lang="it-IT" dirty="0">
              <a:solidFill>
                <a:srgbClr val="008000"/>
              </a:solidFill>
              <a:latin typeface="Arial" panose="020B0604020202020204" pitchFamily="34" charset="0"/>
              <a:cs typeface="Arial" panose="020B0604020202020204" pitchFamily="34" charset="0"/>
            </a:rPr>
            <a:t> della strategia in obiettivi operativi è diffuso</a:t>
          </a:r>
          <a:endParaRPr lang="en-US" dirty="0">
            <a:solidFill>
              <a:srgbClr val="008000"/>
            </a:solidFill>
          </a:endParaRPr>
        </a:p>
      </dgm:t>
    </dgm:pt>
    <dgm:pt modelId="{7BE87190-1041-4734-8672-70190B9249CC}" type="parTrans" cxnId="{132EB7EA-180E-456E-BBD5-56C5C737661B}">
      <dgm:prSet/>
      <dgm:spPr/>
      <dgm:t>
        <a:bodyPr/>
        <a:lstStyle/>
        <a:p>
          <a:endParaRPr lang="en-US"/>
        </a:p>
      </dgm:t>
    </dgm:pt>
    <dgm:pt modelId="{04416ED3-8CCF-490B-AAE2-2CEB6F356793}" type="sibTrans" cxnId="{132EB7EA-180E-456E-BBD5-56C5C737661B}">
      <dgm:prSet/>
      <dgm:spPr/>
      <dgm:t>
        <a:bodyPr/>
        <a:lstStyle/>
        <a:p>
          <a:endParaRPr lang="en-US"/>
        </a:p>
      </dgm:t>
    </dgm:pt>
    <dgm:pt modelId="{501BB0D6-2A36-42D1-88E7-E630E9143708}">
      <dgm:prSet phldrT="[Testo]"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pPr>
            <a:buChar char="•"/>
          </a:pPr>
          <a:r>
            <a:rPr lang="it-IT" b="1" dirty="0">
              <a:solidFill>
                <a:srgbClr val="008000"/>
              </a:solidFill>
              <a:latin typeface="Arial" panose="020B0604020202020204" pitchFamily="34" charset="0"/>
              <a:cs typeface="Arial" panose="020B0604020202020204" pitchFamily="34" charset="0"/>
            </a:rPr>
            <a:t>Buona dotazione di indicatori</a:t>
          </a:r>
          <a:r>
            <a:rPr lang="it-IT" dirty="0">
              <a:solidFill>
                <a:srgbClr val="008000"/>
              </a:solidFill>
              <a:latin typeface="Arial" panose="020B0604020202020204" pitchFamily="34" charset="0"/>
              <a:cs typeface="Arial" panose="020B0604020202020204" pitchFamily="34" charset="0"/>
            </a:rPr>
            <a:t>: la maggior parte degli Enti correda gli indicatori di baseline, target da raggiungere e fonti dei dati</a:t>
          </a:r>
          <a:endParaRPr lang="en-US" dirty="0">
            <a:solidFill>
              <a:srgbClr val="008000"/>
            </a:solidFill>
          </a:endParaRPr>
        </a:p>
      </dgm:t>
    </dgm:pt>
    <dgm:pt modelId="{74BFE141-FACD-42CF-8488-989B950AF56A}" type="parTrans" cxnId="{054E452D-34A1-4854-8874-3095261331A1}">
      <dgm:prSet/>
      <dgm:spPr/>
      <dgm:t>
        <a:bodyPr/>
        <a:lstStyle/>
        <a:p>
          <a:endParaRPr lang="en-US"/>
        </a:p>
      </dgm:t>
    </dgm:pt>
    <dgm:pt modelId="{7CCDAC62-36A8-4ACA-9EF0-5437E4591846}" type="sibTrans" cxnId="{054E452D-34A1-4854-8874-3095261331A1}">
      <dgm:prSet/>
      <dgm:spPr/>
      <dgm:t>
        <a:bodyPr/>
        <a:lstStyle/>
        <a:p>
          <a:endParaRPr lang="en-US"/>
        </a:p>
      </dgm:t>
    </dgm:pt>
    <dgm:pt modelId="{428B5FAC-67DE-49B8-B0C9-2037825DF940}" type="pres">
      <dgm:prSet presAssocID="{73A02BEE-53C4-4A77-82DE-20992064384F}" presName="Name0" presStyleCnt="0">
        <dgm:presLayoutVars>
          <dgm:dir/>
          <dgm:resizeHandles val="exact"/>
        </dgm:presLayoutVars>
      </dgm:prSet>
      <dgm:spPr/>
    </dgm:pt>
    <dgm:pt modelId="{93F36BF4-F310-44E7-A40D-CA228440C9B5}" type="pres">
      <dgm:prSet presAssocID="{8C216095-5258-462E-8177-4E39049F1628}" presName="composite" presStyleCnt="0"/>
      <dgm:spPr/>
    </dgm:pt>
    <dgm:pt modelId="{C9D97BFC-5169-417D-99AA-E68EF75AB041}" type="pres">
      <dgm:prSet presAssocID="{8C216095-5258-462E-8177-4E39049F1628}" presName="rect1" presStyleLbl="trAlignAcc1" presStyleIdx="0" presStyleCnt="3">
        <dgm:presLayoutVars>
          <dgm:bulletEnabled val="1"/>
        </dgm:presLayoutVars>
      </dgm:prSet>
      <dgm:spPr/>
    </dgm:pt>
    <dgm:pt modelId="{EE4D9B67-7B55-43F3-86A1-552CF8F64607}" type="pres">
      <dgm:prSet presAssocID="{8C216095-5258-462E-8177-4E39049F1628}" presName="rect2" presStyleLbl="fgImgPlace1" presStyleIdx="0" presStyleCnt="3"/>
      <dgm:spPr>
        <a:blipFill>
          <a:blip xmlns:r="http://schemas.openxmlformats.org/officeDocument/2006/relationships">
            <a:extLst>
              <a:ext uri="{96DAC541-7B7A-43D3-8B79-37D633B846F1}">
                <asvg:svgBlip xmlns:asvg="http://schemas.microsoft.com/office/drawing/2016/SVG/main" r:embed="rId1"/>
              </a:ext>
            </a:extLst>
          </a:blip>
          <a:srcRect/>
          <a:stretch>
            <a:fillRect l="-25000" r="-25000"/>
          </a:stretch>
        </a:blipFill>
      </dgm:spPr>
      <dgm:extLst>
        <a:ext uri="{E40237B7-FDA0-4F09-8148-C483321AD2D9}">
          <dgm14:cNvPr xmlns:dgm14="http://schemas.microsoft.com/office/drawing/2010/diagram" id="0" name="" descr="Faccina angelo con riempimento a tinta unita"/>
        </a:ext>
      </dgm:extLst>
    </dgm:pt>
    <dgm:pt modelId="{84180420-309D-4480-AEBA-F994852BBAF0}" type="pres">
      <dgm:prSet presAssocID="{EDDC054F-CAB9-4796-BD0D-6E65F8910D0A}" presName="sibTrans" presStyleCnt="0"/>
      <dgm:spPr/>
    </dgm:pt>
    <dgm:pt modelId="{F9964502-9B49-4DE3-A011-A10779B86994}" type="pres">
      <dgm:prSet presAssocID="{1671E62C-E41F-41AB-BC7E-C899450D8EDE}" presName="composite" presStyleCnt="0"/>
      <dgm:spPr/>
    </dgm:pt>
    <dgm:pt modelId="{226246E0-55DD-414C-A7C4-81E607743565}" type="pres">
      <dgm:prSet presAssocID="{1671E62C-E41F-41AB-BC7E-C899450D8EDE}" presName="rect1" presStyleLbl="trAlignAcc1" presStyleIdx="1" presStyleCnt="3">
        <dgm:presLayoutVars>
          <dgm:bulletEnabled val="1"/>
        </dgm:presLayoutVars>
      </dgm:prSet>
      <dgm:spPr/>
    </dgm:pt>
    <dgm:pt modelId="{FF633106-0649-4738-860E-5D6DEC4AC828}" type="pres">
      <dgm:prSet presAssocID="{1671E62C-E41F-41AB-BC7E-C899450D8EDE}" presName="rect2" presStyleLbl="fgImgPlace1" presStyleIdx="1" presStyleCnt="3"/>
      <dgm:spPr>
        <a:blipFill>
          <a:blip xmlns:r="http://schemas.openxmlformats.org/officeDocument/2006/relationships">
            <a:extLst>
              <a:ext uri="{96DAC541-7B7A-43D3-8B79-37D633B846F1}">
                <asvg:svgBlip xmlns:asvg="http://schemas.microsoft.com/office/drawing/2016/SVG/main" r:embed="rId1"/>
              </a:ext>
            </a:extLst>
          </a:blip>
          <a:srcRect/>
          <a:stretch>
            <a:fillRect l="-25000" r="-25000"/>
          </a:stretch>
        </a:blipFill>
      </dgm:spPr>
      <dgm:extLst>
        <a:ext uri="{E40237B7-FDA0-4F09-8148-C483321AD2D9}">
          <dgm14:cNvPr xmlns:dgm14="http://schemas.microsoft.com/office/drawing/2010/diagram" id="0" name="" descr="Faccina angelo con riempimento a tinta unita"/>
        </a:ext>
      </dgm:extLst>
    </dgm:pt>
    <dgm:pt modelId="{6A398470-E99C-42D7-BF72-454079254391}" type="pres">
      <dgm:prSet presAssocID="{04416ED3-8CCF-490B-AAE2-2CEB6F356793}" presName="sibTrans" presStyleCnt="0"/>
      <dgm:spPr/>
    </dgm:pt>
    <dgm:pt modelId="{E07C2766-AFDA-4D4F-94AE-F528CF184CB1}" type="pres">
      <dgm:prSet presAssocID="{501BB0D6-2A36-42D1-88E7-E630E9143708}" presName="composite" presStyleCnt="0"/>
      <dgm:spPr/>
    </dgm:pt>
    <dgm:pt modelId="{AAA042ED-CE43-4E6F-BB45-25A3930A5DAA}" type="pres">
      <dgm:prSet presAssocID="{501BB0D6-2A36-42D1-88E7-E630E9143708}" presName="rect1" presStyleLbl="trAlignAcc1" presStyleIdx="2" presStyleCnt="3">
        <dgm:presLayoutVars>
          <dgm:bulletEnabled val="1"/>
        </dgm:presLayoutVars>
      </dgm:prSet>
      <dgm:spPr/>
    </dgm:pt>
    <dgm:pt modelId="{30231C4E-EC01-473D-91F1-9F5839D77500}" type="pres">
      <dgm:prSet presAssocID="{501BB0D6-2A36-42D1-88E7-E630E9143708}" presName="rect2" presStyleLbl="fgImgPlace1" presStyleIdx="2" presStyleCnt="3"/>
      <dgm:spPr>
        <a:blipFill>
          <a:blip xmlns:r="http://schemas.openxmlformats.org/officeDocument/2006/relationships">
            <a:extLst>
              <a:ext uri="{96DAC541-7B7A-43D3-8B79-37D633B846F1}">
                <asvg:svgBlip xmlns:asvg="http://schemas.microsoft.com/office/drawing/2016/SVG/main" r:embed="rId1"/>
              </a:ext>
            </a:extLst>
          </a:blip>
          <a:srcRect/>
          <a:stretch>
            <a:fillRect l="-25000" r="-25000"/>
          </a:stretch>
        </a:blipFill>
      </dgm:spPr>
      <dgm:extLst>
        <a:ext uri="{E40237B7-FDA0-4F09-8148-C483321AD2D9}">
          <dgm14:cNvPr xmlns:dgm14="http://schemas.microsoft.com/office/drawing/2010/diagram" id="0" name="" descr="Faccina angelo con riempimento a tinta unita"/>
        </a:ext>
      </dgm:extLst>
    </dgm:pt>
  </dgm:ptLst>
  <dgm:cxnLst>
    <dgm:cxn modelId="{5CD01E1B-CD92-4CEC-9353-45EC148665DB}" type="presOf" srcId="{501BB0D6-2A36-42D1-88E7-E630E9143708}" destId="{AAA042ED-CE43-4E6F-BB45-25A3930A5DAA}" srcOrd="0" destOrd="0" presId="urn:microsoft.com/office/officeart/2008/layout/PictureStrips"/>
    <dgm:cxn modelId="{054E452D-34A1-4854-8874-3095261331A1}" srcId="{73A02BEE-53C4-4A77-82DE-20992064384F}" destId="{501BB0D6-2A36-42D1-88E7-E630E9143708}" srcOrd="2" destOrd="0" parTransId="{74BFE141-FACD-42CF-8488-989B950AF56A}" sibTransId="{7CCDAC62-36A8-4ACA-9EF0-5437E4591846}"/>
    <dgm:cxn modelId="{2E73A238-4A76-4311-9CDA-18C23634823A}" type="presOf" srcId="{1671E62C-E41F-41AB-BC7E-C899450D8EDE}" destId="{226246E0-55DD-414C-A7C4-81E607743565}" srcOrd="0" destOrd="0" presId="urn:microsoft.com/office/officeart/2008/layout/PictureStrips"/>
    <dgm:cxn modelId="{28115E6F-784D-4074-8C79-2B220F7EC1C7}" type="presOf" srcId="{8C216095-5258-462E-8177-4E39049F1628}" destId="{C9D97BFC-5169-417D-99AA-E68EF75AB041}" srcOrd="0" destOrd="0" presId="urn:microsoft.com/office/officeart/2008/layout/PictureStrips"/>
    <dgm:cxn modelId="{604F2FA3-F01E-4B61-9B97-E471CF5FDD77}" srcId="{73A02BEE-53C4-4A77-82DE-20992064384F}" destId="{8C216095-5258-462E-8177-4E39049F1628}" srcOrd="0" destOrd="0" parTransId="{8A88888A-5A00-4258-B2F9-9B35659C77D4}" sibTransId="{EDDC054F-CAB9-4796-BD0D-6E65F8910D0A}"/>
    <dgm:cxn modelId="{A71308DD-08CA-4B33-96FE-5926EA98CC76}" type="presOf" srcId="{73A02BEE-53C4-4A77-82DE-20992064384F}" destId="{428B5FAC-67DE-49B8-B0C9-2037825DF940}" srcOrd="0" destOrd="0" presId="urn:microsoft.com/office/officeart/2008/layout/PictureStrips"/>
    <dgm:cxn modelId="{132EB7EA-180E-456E-BBD5-56C5C737661B}" srcId="{73A02BEE-53C4-4A77-82DE-20992064384F}" destId="{1671E62C-E41F-41AB-BC7E-C899450D8EDE}" srcOrd="1" destOrd="0" parTransId="{7BE87190-1041-4734-8672-70190B9249CC}" sibTransId="{04416ED3-8CCF-490B-AAE2-2CEB6F356793}"/>
    <dgm:cxn modelId="{30A5771C-A994-4447-9D89-A54081B35621}" type="presParOf" srcId="{428B5FAC-67DE-49B8-B0C9-2037825DF940}" destId="{93F36BF4-F310-44E7-A40D-CA228440C9B5}" srcOrd="0" destOrd="0" presId="urn:microsoft.com/office/officeart/2008/layout/PictureStrips"/>
    <dgm:cxn modelId="{FB210210-3C15-48A2-82DF-A8B3E3175559}" type="presParOf" srcId="{93F36BF4-F310-44E7-A40D-CA228440C9B5}" destId="{C9D97BFC-5169-417D-99AA-E68EF75AB041}" srcOrd="0" destOrd="0" presId="urn:microsoft.com/office/officeart/2008/layout/PictureStrips"/>
    <dgm:cxn modelId="{1A88260E-53CF-41E8-8023-B2CCFE903A88}" type="presParOf" srcId="{93F36BF4-F310-44E7-A40D-CA228440C9B5}" destId="{EE4D9B67-7B55-43F3-86A1-552CF8F64607}" srcOrd="1" destOrd="0" presId="urn:microsoft.com/office/officeart/2008/layout/PictureStrips"/>
    <dgm:cxn modelId="{1ED9AB8B-A6C8-4100-9C00-52C7EEDCC069}" type="presParOf" srcId="{428B5FAC-67DE-49B8-B0C9-2037825DF940}" destId="{84180420-309D-4480-AEBA-F994852BBAF0}" srcOrd="1" destOrd="0" presId="urn:microsoft.com/office/officeart/2008/layout/PictureStrips"/>
    <dgm:cxn modelId="{638FDC53-2923-4552-A4DA-A35C8B16A5A2}" type="presParOf" srcId="{428B5FAC-67DE-49B8-B0C9-2037825DF940}" destId="{F9964502-9B49-4DE3-A011-A10779B86994}" srcOrd="2" destOrd="0" presId="urn:microsoft.com/office/officeart/2008/layout/PictureStrips"/>
    <dgm:cxn modelId="{AE9E9399-ADCB-4756-BDED-665A2A24F955}" type="presParOf" srcId="{F9964502-9B49-4DE3-A011-A10779B86994}" destId="{226246E0-55DD-414C-A7C4-81E607743565}" srcOrd="0" destOrd="0" presId="urn:microsoft.com/office/officeart/2008/layout/PictureStrips"/>
    <dgm:cxn modelId="{5AFEE752-21C8-47F8-A9ED-9627035D3FF8}" type="presParOf" srcId="{F9964502-9B49-4DE3-A011-A10779B86994}" destId="{FF633106-0649-4738-860E-5D6DEC4AC828}" srcOrd="1" destOrd="0" presId="urn:microsoft.com/office/officeart/2008/layout/PictureStrips"/>
    <dgm:cxn modelId="{3C553CB1-3427-43F0-92A6-3872478A5438}" type="presParOf" srcId="{428B5FAC-67DE-49B8-B0C9-2037825DF940}" destId="{6A398470-E99C-42D7-BF72-454079254391}" srcOrd="3" destOrd="0" presId="urn:microsoft.com/office/officeart/2008/layout/PictureStrips"/>
    <dgm:cxn modelId="{25A72C4C-43A2-45C6-9268-CF33B4673298}" type="presParOf" srcId="{428B5FAC-67DE-49B8-B0C9-2037825DF940}" destId="{E07C2766-AFDA-4D4F-94AE-F528CF184CB1}" srcOrd="4" destOrd="0" presId="urn:microsoft.com/office/officeart/2008/layout/PictureStrips"/>
    <dgm:cxn modelId="{4F382403-9799-4D6C-898A-8CC5E1D1079C}" type="presParOf" srcId="{E07C2766-AFDA-4D4F-94AE-F528CF184CB1}" destId="{AAA042ED-CE43-4E6F-BB45-25A3930A5DAA}" srcOrd="0" destOrd="0" presId="urn:microsoft.com/office/officeart/2008/layout/PictureStrips"/>
    <dgm:cxn modelId="{3A8E8DF3-B8BC-42A7-B7AB-D296F9422DD3}" type="presParOf" srcId="{E07C2766-AFDA-4D4F-94AE-F528CF184CB1}" destId="{30231C4E-EC01-473D-91F1-9F5839D77500}" srcOrd="1" destOrd="0" presId="urn:microsoft.com/office/officeart/2008/layout/PictureStrips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3A02BEE-53C4-4A77-82DE-20992064384F}" type="doc">
      <dgm:prSet loTypeId="urn:microsoft.com/office/officeart/2008/layout/PictureStrips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C216095-5258-462E-8177-4E39049F1628}">
      <dgm:prSet phldrT="[Testo]"/>
      <dgm:spPr>
        <a:ln>
          <a:solidFill>
            <a:schemeClr val="accent4"/>
          </a:solidFill>
        </a:ln>
      </dgm:spPr>
      <dgm:t>
        <a:bodyPr/>
        <a:lstStyle/>
        <a:p>
          <a:pPr algn="just"/>
          <a:r>
            <a:rPr lang="it-IT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rPr>
            <a:t>Protezione del Valore Pubblico ancora parziale</a:t>
          </a:r>
          <a:r>
            <a:rPr lang="it-IT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rPr>
            <a:t>: occorre rafforzare il collegamento tra obiettivi anticorruzione/trasparenza e la creazione di VP</a:t>
          </a:r>
          <a:endParaRPr lang="en-US" dirty="0">
            <a:solidFill>
              <a:srgbClr val="C00000"/>
            </a:solidFill>
          </a:endParaRPr>
        </a:p>
      </dgm:t>
    </dgm:pt>
    <dgm:pt modelId="{8A88888A-5A00-4258-B2F9-9B35659C77D4}" type="parTrans" cxnId="{604F2FA3-F01E-4B61-9B97-E471CF5FDD77}">
      <dgm:prSet/>
      <dgm:spPr/>
      <dgm:t>
        <a:bodyPr/>
        <a:lstStyle/>
        <a:p>
          <a:endParaRPr lang="en-US"/>
        </a:p>
      </dgm:t>
    </dgm:pt>
    <dgm:pt modelId="{EDDC054F-CAB9-4796-BD0D-6E65F8910D0A}" type="sibTrans" cxnId="{604F2FA3-F01E-4B61-9B97-E471CF5FDD77}">
      <dgm:prSet/>
      <dgm:spPr/>
      <dgm:t>
        <a:bodyPr/>
        <a:lstStyle/>
        <a:p>
          <a:endParaRPr lang="en-US"/>
        </a:p>
      </dgm:t>
    </dgm:pt>
    <dgm:pt modelId="{1671E62C-E41F-41AB-BC7E-C899450D8EDE}">
      <dgm:prSet phldrT="[Testo]"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pPr algn="just">
            <a:buChar char="•"/>
          </a:pPr>
          <a:r>
            <a:rPr lang="it-IT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rPr>
            <a:t>Indicatori di attuazione delle misure relativi agli obiettivi di anticorruzione e trasparenza</a:t>
          </a:r>
          <a:r>
            <a:rPr lang="it-IT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rPr>
            <a:t>: è l’area con il maggior margine di miglioramento; solo il 50% degli Enti ha inserito nel PIAO indicatori strutturati per le misure anticorruzione e per la trasparenza</a:t>
          </a:r>
          <a:endParaRPr lang="en-US" dirty="0">
            <a:solidFill>
              <a:srgbClr val="C00000"/>
            </a:solidFill>
          </a:endParaRPr>
        </a:p>
      </dgm:t>
    </dgm:pt>
    <dgm:pt modelId="{7BE87190-1041-4734-8672-70190B9249CC}" type="parTrans" cxnId="{132EB7EA-180E-456E-BBD5-56C5C737661B}">
      <dgm:prSet/>
      <dgm:spPr/>
      <dgm:t>
        <a:bodyPr/>
        <a:lstStyle/>
        <a:p>
          <a:endParaRPr lang="en-US"/>
        </a:p>
      </dgm:t>
    </dgm:pt>
    <dgm:pt modelId="{04416ED3-8CCF-490B-AAE2-2CEB6F356793}" type="sibTrans" cxnId="{132EB7EA-180E-456E-BBD5-56C5C737661B}">
      <dgm:prSet/>
      <dgm:spPr/>
      <dgm:t>
        <a:bodyPr/>
        <a:lstStyle/>
        <a:p>
          <a:endParaRPr lang="en-US"/>
        </a:p>
      </dgm:t>
    </dgm:pt>
    <dgm:pt modelId="{501BB0D6-2A36-42D1-88E7-E630E9143708}">
      <dgm:prSet phldrT="[Testo]"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pPr algn="just">
            <a:buChar char="•"/>
          </a:pPr>
          <a:r>
            <a:rPr lang="it-IT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rPr>
            <a:t>Indicatori </a:t>
          </a:r>
          <a:r>
            <a:rPr lang="it-IT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rPr>
            <a:t>ancora prevalentemente </a:t>
          </a:r>
          <a:r>
            <a:rPr lang="it-IT" dirty="0" err="1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rPr>
            <a:t>adempimentali</a:t>
          </a:r>
          <a:r>
            <a:rPr lang="it-IT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rPr>
            <a:t> / di output mentre il passaggio a </a:t>
          </a:r>
          <a:r>
            <a:rPr lang="it-IT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rPr>
            <a:t>indicatori di impatto </a:t>
          </a:r>
          <a:r>
            <a:rPr lang="it-IT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rPr>
            <a:t>appare cruciale</a:t>
          </a:r>
          <a:endParaRPr lang="en-US" dirty="0">
            <a:solidFill>
              <a:srgbClr val="C00000"/>
            </a:solidFill>
          </a:endParaRPr>
        </a:p>
      </dgm:t>
    </dgm:pt>
    <dgm:pt modelId="{74BFE141-FACD-42CF-8488-989B950AF56A}" type="parTrans" cxnId="{054E452D-34A1-4854-8874-3095261331A1}">
      <dgm:prSet/>
      <dgm:spPr/>
      <dgm:t>
        <a:bodyPr/>
        <a:lstStyle/>
        <a:p>
          <a:endParaRPr lang="en-US"/>
        </a:p>
      </dgm:t>
    </dgm:pt>
    <dgm:pt modelId="{7CCDAC62-36A8-4ACA-9EF0-5437E4591846}" type="sibTrans" cxnId="{054E452D-34A1-4854-8874-3095261331A1}">
      <dgm:prSet/>
      <dgm:spPr/>
      <dgm:t>
        <a:bodyPr/>
        <a:lstStyle/>
        <a:p>
          <a:endParaRPr lang="en-US"/>
        </a:p>
      </dgm:t>
    </dgm:pt>
    <dgm:pt modelId="{428B5FAC-67DE-49B8-B0C9-2037825DF940}" type="pres">
      <dgm:prSet presAssocID="{73A02BEE-53C4-4A77-82DE-20992064384F}" presName="Name0" presStyleCnt="0">
        <dgm:presLayoutVars>
          <dgm:dir/>
          <dgm:resizeHandles val="exact"/>
        </dgm:presLayoutVars>
      </dgm:prSet>
      <dgm:spPr/>
    </dgm:pt>
    <dgm:pt modelId="{93F36BF4-F310-44E7-A40D-CA228440C9B5}" type="pres">
      <dgm:prSet presAssocID="{8C216095-5258-462E-8177-4E39049F1628}" presName="composite" presStyleCnt="0"/>
      <dgm:spPr/>
    </dgm:pt>
    <dgm:pt modelId="{C9D97BFC-5169-417D-99AA-E68EF75AB041}" type="pres">
      <dgm:prSet presAssocID="{8C216095-5258-462E-8177-4E39049F1628}" presName="rect1" presStyleLbl="trAlignAcc1" presStyleIdx="0" presStyleCnt="3">
        <dgm:presLayoutVars>
          <dgm:bulletEnabled val="1"/>
        </dgm:presLayoutVars>
      </dgm:prSet>
      <dgm:spPr/>
    </dgm:pt>
    <dgm:pt modelId="{EE4D9B67-7B55-43F3-86A1-552CF8F64607}" type="pres">
      <dgm:prSet presAssocID="{8C216095-5258-462E-8177-4E39049F1628}" presName="rect2" presStyleLbl="fgImgPlace1" presStyleIdx="0" presStyleCnt="3"/>
      <dgm:spPr>
        <a:blipFill>
          <a:blip xmlns:r="http://schemas.openxmlformats.org/officeDocument/2006/relationships">
            <a:extLst>
              <a:ext uri="{96DAC541-7B7A-43D3-8B79-37D633B846F1}">
                <asvg:svgBlip xmlns:asvg="http://schemas.microsoft.com/office/drawing/2016/SVG/main" r:embed="rId1"/>
              </a:ext>
            </a:extLst>
          </a:blip>
          <a:srcRect/>
          <a:stretch>
            <a:fillRect l="-25000" r="-25000"/>
          </a:stretch>
        </a:blipFill>
      </dgm:spPr>
      <dgm:extLst>
        <a:ext uri="{E40237B7-FDA0-4F09-8148-C483321AD2D9}">
          <dgm14:cNvPr xmlns:dgm14="http://schemas.microsoft.com/office/drawing/2010/diagram" id="0" name="" descr="Faccina angelo con riempimento a tinta unita"/>
        </a:ext>
      </dgm:extLst>
    </dgm:pt>
    <dgm:pt modelId="{84180420-309D-4480-AEBA-F994852BBAF0}" type="pres">
      <dgm:prSet presAssocID="{EDDC054F-CAB9-4796-BD0D-6E65F8910D0A}" presName="sibTrans" presStyleCnt="0"/>
      <dgm:spPr/>
    </dgm:pt>
    <dgm:pt modelId="{F9964502-9B49-4DE3-A011-A10779B86994}" type="pres">
      <dgm:prSet presAssocID="{1671E62C-E41F-41AB-BC7E-C899450D8EDE}" presName="composite" presStyleCnt="0"/>
      <dgm:spPr/>
    </dgm:pt>
    <dgm:pt modelId="{226246E0-55DD-414C-A7C4-81E607743565}" type="pres">
      <dgm:prSet presAssocID="{1671E62C-E41F-41AB-BC7E-C899450D8EDE}" presName="rect1" presStyleLbl="trAlignAcc1" presStyleIdx="1" presStyleCnt="3">
        <dgm:presLayoutVars>
          <dgm:bulletEnabled val="1"/>
        </dgm:presLayoutVars>
      </dgm:prSet>
      <dgm:spPr/>
    </dgm:pt>
    <dgm:pt modelId="{FF633106-0649-4738-860E-5D6DEC4AC828}" type="pres">
      <dgm:prSet presAssocID="{1671E62C-E41F-41AB-BC7E-C899450D8EDE}" presName="rect2" presStyleLbl="fgImgPlace1" presStyleIdx="1" presStyleCnt="3"/>
      <dgm:spPr>
        <a:blipFill>
          <a:blip xmlns:r="http://schemas.openxmlformats.org/officeDocument/2006/relationships">
            <a:extLst>
              <a:ext uri="{96DAC541-7B7A-43D3-8B79-37D633B846F1}">
                <asvg:svgBlip xmlns:asvg="http://schemas.microsoft.com/office/drawing/2016/SVG/main" r:embed="rId1"/>
              </a:ext>
            </a:extLst>
          </a:blip>
          <a:srcRect/>
          <a:stretch>
            <a:fillRect l="-25000" r="-25000"/>
          </a:stretch>
        </a:blipFill>
      </dgm:spPr>
      <dgm:extLst>
        <a:ext uri="{E40237B7-FDA0-4F09-8148-C483321AD2D9}">
          <dgm14:cNvPr xmlns:dgm14="http://schemas.microsoft.com/office/drawing/2010/diagram" id="0" name="" descr="Faccina angelo con riempimento a tinta unita"/>
        </a:ext>
      </dgm:extLst>
    </dgm:pt>
    <dgm:pt modelId="{6A398470-E99C-42D7-BF72-454079254391}" type="pres">
      <dgm:prSet presAssocID="{04416ED3-8CCF-490B-AAE2-2CEB6F356793}" presName="sibTrans" presStyleCnt="0"/>
      <dgm:spPr/>
    </dgm:pt>
    <dgm:pt modelId="{E07C2766-AFDA-4D4F-94AE-F528CF184CB1}" type="pres">
      <dgm:prSet presAssocID="{501BB0D6-2A36-42D1-88E7-E630E9143708}" presName="composite" presStyleCnt="0"/>
      <dgm:spPr/>
    </dgm:pt>
    <dgm:pt modelId="{AAA042ED-CE43-4E6F-BB45-25A3930A5DAA}" type="pres">
      <dgm:prSet presAssocID="{501BB0D6-2A36-42D1-88E7-E630E9143708}" presName="rect1" presStyleLbl="trAlignAcc1" presStyleIdx="2" presStyleCnt="3">
        <dgm:presLayoutVars>
          <dgm:bulletEnabled val="1"/>
        </dgm:presLayoutVars>
      </dgm:prSet>
      <dgm:spPr/>
    </dgm:pt>
    <dgm:pt modelId="{30231C4E-EC01-473D-91F1-9F5839D77500}" type="pres">
      <dgm:prSet presAssocID="{501BB0D6-2A36-42D1-88E7-E630E9143708}" presName="rect2" presStyleLbl="fgImgPlace1" presStyleIdx="2" presStyleCnt="3"/>
      <dgm:spPr>
        <a:blipFill>
          <a:blip xmlns:r="http://schemas.openxmlformats.org/officeDocument/2006/relationships">
            <a:extLst>
              <a:ext uri="{96DAC541-7B7A-43D3-8B79-37D633B846F1}">
                <asvg:svgBlip xmlns:asvg="http://schemas.microsoft.com/office/drawing/2016/SVG/main" r:embed="rId1"/>
              </a:ext>
            </a:extLst>
          </a:blip>
          <a:srcRect/>
          <a:stretch>
            <a:fillRect l="-25000" r="-25000"/>
          </a:stretch>
        </a:blipFill>
      </dgm:spPr>
      <dgm:extLst>
        <a:ext uri="{E40237B7-FDA0-4F09-8148-C483321AD2D9}">
          <dgm14:cNvPr xmlns:dgm14="http://schemas.microsoft.com/office/drawing/2010/diagram" id="0" name="" descr="Faccina angelo con riempimento a tinta unita"/>
        </a:ext>
      </dgm:extLst>
    </dgm:pt>
  </dgm:ptLst>
  <dgm:cxnLst>
    <dgm:cxn modelId="{5CD01E1B-CD92-4CEC-9353-45EC148665DB}" type="presOf" srcId="{501BB0D6-2A36-42D1-88E7-E630E9143708}" destId="{AAA042ED-CE43-4E6F-BB45-25A3930A5DAA}" srcOrd="0" destOrd="0" presId="urn:microsoft.com/office/officeart/2008/layout/PictureStrips"/>
    <dgm:cxn modelId="{054E452D-34A1-4854-8874-3095261331A1}" srcId="{73A02BEE-53C4-4A77-82DE-20992064384F}" destId="{501BB0D6-2A36-42D1-88E7-E630E9143708}" srcOrd="2" destOrd="0" parTransId="{74BFE141-FACD-42CF-8488-989B950AF56A}" sibTransId="{7CCDAC62-36A8-4ACA-9EF0-5437E4591846}"/>
    <dgm:cxn modelId="{2E73A238-4A76-4311-9CDA-18C23634823A}" type="presOf" srcId="{1671E62C-E41F-41AB-BC7E-C899450D8EDE}" destId="{226246E0-55DD-414C-A7C4-81E607743565}" srcOrd="0" destOrd="0" presId="urn:microsoft.com/office/officeart/2008/layout/PictureStrips"/>
    <dgm:cxn modelId="{28115E6F-784D-4074-8C79-2B220F7EC1C7}" type="presOf" srcId="{8C216095-5258-462E-8177-4E39049F1628}" destId="{C9D97BFC-5169-417D-99AA-E68EF75AB041}" srcOrd="0" destOrd="0" presId="urn:microsoft.com/office/officeart/2008/layout/PictureStrips"/>
    <dgm:cxn modelId="{604F2FA3-F01E-4B61-9B97-E471CF5FDD77}" srcId="{73A02BEE-53C4-4A77-82DE-20992064384F}" destId="{8C216095-5258-462E-8177-4E39049F1628}" srcOrd="0" destOrd="0" parTransId="{8A88888A-5A00-4258-B2F9-9B35659C77D4}" sibTransId="{EDDC054F-CAB9-4796-BD0D-6E65F8910D0A}"/>
    <dgm:cxn modelId="{A71308DD-08CA-4B33-96FE-5926EA98CC76}" type="presOf" srcId="{73A02BEE-53C4-4A77-82DE-20992064384F}" destId="{428B5FAC-67DE-49B8-B0C9-2037825DF940}" srcOrd="0" destOrd="0" presId="urn:microsoft.com/office/officeart/2008/layout/PictureStrips"/>
    <dgm:cxn modelId="{132EB7EA-180E-456E-BBD5-56C5C737661B}" srcId="{73A02BEE-53C4-4A77-82DE-20992064384F}" destId="{1671E62C-E41F-41AB-BC7E-C899450D8EDE}" srcOrd="1" destOrd="0" parTransId="{7BE87190-1041-4734-8672-70190B9249CC}" sibTransId="{04416ED3-8CCF-490B-AAE2-2CEB6F356793}"/>
    <dgm:cxn modelId="{30A5771C-A994-4447-9D89-A54081B35621}" type="presParOf" srcId="{428B5FAC-67DE-49B8-B0C9-2037825DF940}" destId="{93F36BF4-F310-44E7-A40D-CA228440C9B5}" srcOrd="0" destOrd="0" presId="urn:microsoft.com/office/officeart/2008/layout/PictureStrips"/>
    <dgm:cxn modelId="{FB210210-3C15-48A2-82DF-A8B3E3175559}" type="presParOf" srcId="{93F36BF4-F310-44E7-A40D-CA228440C9B5}" destId="{C9D97BFC-5169-417D-99AA-E68EF75AB041}" srcOrd="0" destOrd="0" presId="urn:microsoft.com/office/officeart/2008/layout/PictureStrips"/>
    <dgm:cxn modelId="{1A88260E-53CF-41E8-8023-B2CCFE903A88}" type="presParOf" srcId="{93F36BF4-F310-44E7-A40D-CA228440C9B5}" destId="{EE4D9B67-7B55-43F3-86A1-552CF8F64607}" srcOrd="1" destOrd="0" presId="urn:microsoft.com/office/officeart/2008/layout/PictureStrips"/>
    <dgm:cxn modelId="{1ED9AB8B-A6C8-4100-9C00-52C7EEDCC069}" type="presParOf" srcId="{428B5FAC-67DE-49B8-B0C9-2037825DF940}" destId="{84180420-309D-4480-AEBA-F994852BBAF0}" srcOrd="1" destOrd="0" presId="urn:microsoft.com/office/officeart/2008/layout/PictureStrips"/>
    <dgm:cxn modelId="{638FDC53-2923-4552-A4DA-A35C8B16A5A2}" type="presParOf" srcId="{428B5FAC-67DE-49B8-B0C9-2037825DF940}" destId="{F9964502-9B49-4DE3-A011-A10779B86994}" srcOrd="2" destOrd="0" presId="urn:microsoft.com/office/officeart/2008/layout/PictureStrips"/>
    <dgm:cxn modelId="{AE9E9399-ADCB-4756-BDED-665A2A24F955}" type="presParOf" srcId="{F9964502-9B49-4DE3-A011-A10779B86994}" destId="{226246E0-55DD-414C-A7C4-81E607743565}" srcOrd="0" destOrd="0" presId="urn:microsoft.com/office/officeart/2008/layout/PictureStrips"/>
    <dgm:cxn modelId="{5AFEE752-21C8-47F8-A9ED-9627035D3FF8}" type="presParOf" srcId="{F9964502-9B49-4DE3-A011-A10779B86994}" destId="{FF633106-0649-4738-860E-5D6DEC4AC828}" srcOrd="1" destOrd="0" presId="urn:microsoft.com/office/officeart/2008/layout/PictureStrips"/>
    <dgm:cxn modelId="{3C553CB1-3427-43F0-92A6-3872478A5438}" type="presParOf" srcId="{428B5FAC-67DE-49B8-B0C9-2037825DF940}" destId="{6A398470-E99C-42D7-BF72-454079254391}" srcOrd="3" destOrd="0" presId="urn:microsoft.com/office/officeart/2008/layout/PictureStrips"/>
    <dgm:cxn modelId="{25A72C4C-43A2-45C6-9268-CF33B4673298}" type="presParOf" srcId="{428B5FAC-67DE-49B8-B0C9-2037825DF940}" destId="{E07C2766-AFDA-4D4F-94AE-F528CF184CB1}" srcOrd="4" destOrd="0" presId="urn:microsoft.com/office/officeart/2008/layout/PictureStrips"/>
    <dgm:cxn modelId="{4F382403-9799-4D6C-898A-8CC5E1D1079C}" type="presParOf" srcId="{E07C2766-AFDA-4D4F-94AE-F528CF184CB1}" destId="{AAA042ED-CE43-4E6F-BB45-25A3930A5DAA}" srcOrd="0" destOrd="0" presId="urn:microsoft.com/office/officeart/2008/layout/PictureStrips"/>
    <dgm:cxn modelId="{3A8E8DF3-B8BC-42A7-B7AB-D296F9422DD3}" type="presParOf" srcId="{E07C2766-AFDA-4D4F-94AE-F528CF184CB1}" destId="{30231C4E-EC01-473D-91F1-9F5839D77500}" srcOrd="1" destOrd="0" presId="urn:microsoft.com/office/officeart/2008/layout/PictureStrips"/>
  </dgm:cxnLst>
  <dgm:bg/>
  <dgm:whole>
    <a:ln>
      <a:solidFill>
        <a:schemeClr val="bg1">
          <a:lumMod val="50000"/>
        </a:schemeClr>
      </a:solidFill>
    </a:ln>
  </dgm:whole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4F78C51-D424-49B5-8D30-E82F64327E40}">
      <dsp:nvSpPr>
        <dsp:cNvPr id="0" name=""/>
        <dsp:cNvSpPr/>
      </dsp:nvSpPr>
      <dsp:spPr>
        <a:xfrm>
          <a:off x="3276" y="463181"/>
          <a:ext cx="2339549" cy="148561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C4E52C6-AE64-4205-AC9C-9CDC908AD6B2}">
      <dsp:nvSpPr>
        <dsp:cNvPr id="0" name=""/>
        <dsp:cNvSpPr/>
      </dsp:nvSpPr>
      <dsp:spPr>
        <a:xfrm>
          <a:off x="263226" y="710134"/>
          <a:ext cx="2339549" cy="148561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800" kern="1200" dirty="0">
              <a:solidFill>
                <a:schemeClr val="accent5"/>
              </a:solidFill>
            </a:rPr>
            <a:t>20 Enti Pubblici di Ricerca di cui </a:t>
          </a:r>
          <a:r>
            <a:rPr lang="it-IT" sz="1800" b="1" kern="1200" dirty="0">
              <a:solidFill>
                <a:schemeClr val="accent5"/>
              </a:solidFill>
            </a:rPr>
            <a:t>16 rispondenti</a:t>
          </a:r>
          <a:endParaRPr lang="en-US" sz="1800" b="1" kern="1200" dirty="0">
            <a:solidFill>
              <a:schemeClr val="accent5"/>
            </a:solidFill>
          </a:endParaRPr>
        </a:p>
      </dsp:txBody>
      <dsp:txXfrm>
        <a:off x="306738" y="753646"/>
        <a:ext cx="2252525" cy="1398589"/>
      </dsp:txXfrm>
    </dsp:sp>
    <dsp:sp modelId="{2CE593F9-C481-4419-8BF5-B0ED2F0036B2}">
      <dsp:nvSpPr>
        <dsp:cNvPr id="0" name=""/>
        <dsp:cNvSpPr/>
      </dsp:nvSpPr>
      <dsp:spPr>
        <a:xfrm>
          <a:off x="2862725" y="463181"/>
          <a:ext cx="2339549" cy="148561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563909A-75DD-49E1-A89D-1EED5CAE195D}">
      <dsp:nvSpPr>
        <dsp:cNvPr id="0" name=""/>
        <dsp:cNvSpPr/>
      </dsp:nvSpPr>
      <dsp:spPr>
        <a:xfrm>
          <a:off x="3122675" y="710134"/>
          <a:ext cx="2339549" cy="148561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800" b="1" kern="1200" dirty="0">
              <a:solidFill>
                <a:schemeClr val="accent5"/>
              </a:solidFill>
            </a:rPr>
            <a:t>9 quesiti </a:t>
          </a:r>
          <a:r>
            <a:rPr lang="it-IT" sz="1800" kern="1200" dirty="0">
              <a:solidFill>
                <a:schemeClr val="accent5"/>
              </a:solidFill>
            </a:rPr>
            <a:t>modellati sul quadro normativo istituzionale su Valore Pubblico e PIAO</a:t>
          </a:r>
          <a:endParaRPr lang="en-US" sz="1800" kern="1200" dirty="0">
            <a:solidFill>
              <a:schemeClr val="accent5"/>
            </a:solidFill>
          </a:endParaRPr>
        </a:p>
      </dsp:txBody>
      <dsp:txXfrm>
        <a:off x="3166187" y="753646"/>
        <a:ext cx="2252525" cy="1398589"/>
      </dsp:txXfrm>
    </dsp:sp>
    <dsp:sp modelId="{C0C23B86-3B3B-4095-8137-580AAABD3C45}">
      <dsp:nvSpPr>
        <dsp:cNvPr id="0" name=""/>
        <dsp:cNvSpPr/>
      </dsp:nvSpPr>
      <dsp:spPr>
        <a:xfrm>
          <a:off x="5722174" y="463181"/>
          <a:ext cx="2339549" cy="148561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2A035CF-6083-4814-9338-12BC479703D7}">
      <dsp:nvSpPr>
        <dsp:cNvPr id="0" name=""/>
        <dsp:cNvSpPr/>
      </dsp:nvSpPr>
      <dsp:spPr>
        <a:xfrm>
          <a:off x="5982124" y="710134"/>
          <a:ext cx="2339549" cy="148561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800" b="1" kern="1200" dirty="0">
              <a:solidFill>
                <a:schemeClr val="accent5"/>
              </a:solidFill>
            </a:rPr>
            <a:t>Survey online </a:t>
          </a:r>
          <a:r>
            <a:rPr lang="it-IT" sz="1800" kern="1200" dirty="0">
              <a:solidFill>
                <a:schemeClr val="accent5"/>
              </a:solidFill>
            </a:rPr>
            <a:t>(LimeSurvey)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800" kern="1200" dirty="0">
              <a:solidFill>
                <a:schemeClr val="accent5"/>
              </a:solidFill>
            </a:rPr>
            <a:t> aprile-maggio 2026</a:t>
          </a:r>
          <a:endParaRPr lang="en-US" sz="1800" kern="1200" dirty="0">
            <a:solidFill>
              <a:schemeClr val="accent5"/>
            </a:solidFill>
          </a:endParaRPr>
        </a:p>
      </dsp:txBody>
      <dsp:txXfrm>
        <a:off x="6025636" y="753646"/>
        <a:ext cx="2252525" cy="1398589"/>
      </dsp:txXfrm>
    </dsp:sp>
    <dsp:sp modelId="{319F84FA-8B66-4BFE-A4DE-511508C756AC}">
      <dsp:nvSpPr>
        <dsp:cNvPr id="0" name=""/>
        <dsp:cNvSpPr/>
      </dsp:nvSpPr>
      <dsp:spPr>
        <a:xfrm>
          <a:off x="8581623" y="463181"/>
          <a:ext cx="2339549" cy="148561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CC2E74F-CEC6-42E3-9036-C5C560A9604B}">
      <dsp:nvSpPr>
        <dsp:cNvPr id="0" name=""/>
        <dsp:cNvSpPr/>
      </dsp:nvSpPr>
      <dsp:spPr>
        <a:xfrm>
          <a:off x="8841573" y="710134"/>
          <a:ext cx="2339549" cy="148561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800" kern="1200" dirty="0">
              <a:solidFill>
                <a:schemeClr val="accent5"/>
              </a:solidFill>
            </a:rPr>
            <a:t>Raccolta di </a:t>
          </a:r>
          <a:r>
            <a:rPr lang="it-IT" sz="1800" b="1" kern="1200" dirty="0">
              <a:solidFill>
                <a:schemeClr val="accent5"/>
              </a:solidFill>
            </a:rPr>
            <a:t>informazioni e indicazioni per l’ulteriore sviluppo </a:t>
          </a:r>
          <a:r>
            <a:rPr lang="it-IT" sz="1800" kern="1200" dirty="0">
              <a:solidFill>
                <a:schemeClr val="accent5"/>
              </a:solidFill>
            </a:rPr>
            <a:t>del set proposto</a:t>
          </a:r>
          <a:endParaRPr lang="en-US" sz="1800" kern="1200" dirty="0">
            <a:solidFill>
              <a:schemeClr val="accent5"/>
            </a:solidFill>
          </a:endParaRPr>
        </a:p>
      </dsp:txBody>
      <dsp:txXfrm>
        <a:off x="8885085" y="753646"/>
        <a:ext cx="2252525" cy="139858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9D97BFC-5169-417D-99AA-E68EF75AB041}">
      <dsp:nvSpPr>
        <dsp:cNvPr id="0" name=""/>
        <dsp:cNvSpPr/>
      </dsp:nvSpPr>
      <dsp:spPr>
        <a:xfrm>
          <a:off x="176898" y="1107691"/>
          <a:ext cx="4204729" cy="1313977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tx1">
              <a:lumMod val="50000"/>
              <a:lumOff val="5000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90001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700" b="1" kern="1200" dirty="0">
              <a:solidFill>
                <a:srgbClr val="008000"/>
              </a:solidFill>
              <a:latin typeface="Arial" panose="020B0604020202020204" pitchFamily="34" charset="0"/>
              <a:cs typeface="Arial" panose="020B0604020202020204" pitchFamily="34" charset="0"/>
            </a:rPr>
            <a:t>Buon livello adozione degli obiettivi di VP</a:t>
          </a:r>
          <a:r>
            <a:rPr lang="it-IT" sz="1700" kern="1200" dirty="0">
              <a:solidFill>
                <a:srgbClr val="008000"/>
              </a:solidFill>
              <a:latin typeface="Arial" panose="020B0604020202020204" pitchFamily="34" charset="0"/>
              <a:cs typeface="Arial" panose="020B0604020202020204" pitchFamily="34" charset="0"/>
            </a:rPr>
            <a:t>: gli EPR hanno recepito il framework di Valore Pubblico nella programmazione triennale 2026-2028</a:t>
          </a:r>
          <a:endParaRPr lang="en-US" sz="1700" kern="1200" dirty="0">
            <a:solidFill>
              <a:srgbClr val="008000"/>
            </a:solidFill>
          </a:endParaRPr>
        </a:p>
      </dsp:txBody>
      <dsp:txXfrm>
        <a:off x="176898" y="1107691"/>
        <a:ext cx="4204729" cy="1313977"/>
      </dsp:txXfrm>
    </dsp:sp>
    <dsp:sp modelId="{EE4D9B67-7B55-43F3-86A1-552CF8F64607}">
      <dsp:nvSpPr>
        <dsp:cNvPr id="0" name=""/>
        <dsp:cNvSpPr/>
      </dsp:nvSpPr>
      <dsp:spPr>
        <a:xfrm>
          <a:off x="1701" y="917894"/>
          <a:ext cx="919784" cy="1379676"/>
        </a:xfrm>
        <a:prstGeom prst="rect">
          <a:avLst/>
        </a:prstGeom>
        <a:blipFill>
          <a:blip xmlns:r="http://schemas.openxmlformats.org/officeDocument/2006/relationships">
            <a:extLst>
              <a:ext uri="{96DAC541-7B7A-43D3-8B79-37D633B846F1}">
                <asvg:svgBlip xmlns:asvg="http://schemas.microsoft.com/office/drawing/2016/SVG/main" r:embed="rId1"/>
              </a:ext>
            </a:extLst>
          </a:blip>
          <a:srcRect/>
          <a:stretch>
            <a:fillRect l="-25000" r="-25000"/>
          </a:stretch>
        </a:blip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26246E0-55DD-414C-A7C4-81E607743565}">
      <dsp:nvSpPr>
        <dsp:cNvPr id="0" name=""/>
        <dsp:cNvSpPr/>
      </dsp:nvSpPr>
      <dsp:spPr>
        <a:xfrm>
          <a:off x="4799683" y="1107691"/>
          <a:ext cx="4204729" cy="1313977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90001" tIns="64770" rIns="64770" bIns="64770" numCol="1" spcCol="1270" anchor="ctr" anchorCtr="0">
          <a:noAutofit/>
        </a:bodyPr>
        <a:lstStyle/>
        <a:p>
          <a:pPr marL="0" lvl="0" indent="0" algn="just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700" b="1" kern="1200" dirty="0">
              <a:solidFill>
                <a:srgbClr val="008000"/>
              </a:solidFill>
              <a:latin typeface="Arial" panose="020B0604020202020204" pitchFamily="34" charset="0"/>
              <a:cs typeface="Arial" panose="020B0604020202020204" pitchFamily="34" charset="0"/>
            </a:rPr>
            <a:t>Forte integrazione tra performance e obiettivi strategici</a:t>
          </a:r>
          <a:r>
            <a:rPr lang="it-IT" sz="1700" kern="1200" dirty="0">
              <a:solidFill>
                <a:srgbClr val="008000"/>
              </a:solidFill>
              <a:latin typeface="Arial" panose="020B0604020202020204" pitchFamily="34" charset="0"/>
              <a:cs typeface="Arial" panose="020B0604020202020204" pitchFamily="34" charset="0"/>
            </a:rPr>
            <a:t>: il </a:t>
          </a:r>
          <a:r>
            <a:rPr lang="it-IT" sz="1700" kern="1200" dirty="0" err="1">
              <a:solidFill>
                <a:srgbClr val="008000"/>
              </a:solidFill>
              <a:latin typeface="Arial" panose="020B0604020202020204" pitchFamily="34" charset="0"/>
              <a:cs typeface="Arial" panose="020B0604020202020204" pitchFamily="34" charset="0"/>
            </a:rPr>
            <a:t>cascading</a:t>
          </a:r>
          <a:r>
            <a:rPr lang="it-IT" sz="1700" kern="1200" dirty="0">
              <a:solidFill>
                <a:srgbClr val="008000"/>
              </a:solidFill>
              <a:latin typeface="Arial" panose="020B0604020202020204" pitchFamily="34" charset="0"/>
              <a:cs typeface="Arial" panose="020B0604020202020204" pitchFamily="34" charset="0"/>
            </a:rPr>
            <a:t> della strategia in obiettivi operativi è diffuso</a:t>
          </a:r>
          <a:endParaRPr lang="en-US" sz="1700" kern="1200" dirty="0">
            <a:solidFill>
              <a:srgbClr val="008000"/>
            </a:solidFill>
          </a:endParaRPr>
        </a:p>
      </dsp:txBody>
      <dsp:txXfrm>
        <a:off x="4799683" y="1107691"/>
        <a:ext cx="4204729" cy="1313977"/>
      </dsp:txXfrm>
    </dsp:sp>
    <dsp:sp modelId="{FF633106-0649-4738-860E-5D6DEC4AC828}">
      <dsp:nvSpPr>
        <dsp:cNvPr id="0" name=""/>
        <dsp:cNvSpPr/>
      </dsp:nvSpPr>
      <dsp:spPr>
        <a:xfrm>
          <a:off x="4624486" y="917894"/>
          <a:ext cx="919784" cy="1379676"/>
        </a:xfrm>
        <a:prstGeom prst="rect">
          <a:avLst/>
        </a:prstGeom>
        <a:blipFill>
          <a:blip xmlns:r="http://schemas.openxmlformats.org/officeDocument/2006/relationships">
            <a:extLst>
              <a:ext uri="{96DAC541-7B7A-43D3-8B79-37D633B846F1}">
                <asvg:svgBlip xmlns:asvg="http://schemas.microsoft.com/office/drawing/2016/SVG/main" r:embed="rId1"/>
              </a:ext>
            </a:extLst>
          </a:blip>
          <a:srcRect/>
          <a:stretch>
            <a:fillRect l="-25000" r="-25000"/>
          </a:stretch>
        </a:blip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AA042ED-CE43-4E6F-BB45-25A3930A5DAA}">
      <dsp:nvSpPr>
        <dsp:cNvPr id="0" name=""/>
        <dsp:cNvSpPr/>
      </dsp:nvSpPr>
      <dsp:spPr>
        <a:xfrm>
          <a:off x="2488290" y="2761844"/>
          <a:ext cx="4204729" cy="1313977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90001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700" b="1" kern="1200" dirty="0">
              <a:solidFill>
                <a:srgbClr val="008000"/>
              </a:solidFill>
              <a:latin typeface="Arial" panose="020B0604020202020204" pitchFamily="34" charset="0"/>
              <a:cs typeface="Arial" panose="020B0604020202020204" pitchFamily="34" charset="0"/>
            </a:rPr>
            <a:t>Buona dotazione di indicatori</a:t>
          </a:r>
          <a:r>
            <a:rPr lang="it-IT" sz="1700" kern="1200" dirty="0">
              <a:solidFill>
                <a:srgbClr val="008000"/>
              </a:solidFill>
              <a:latin typeface="Arial" panose="020B0604020202020204" pitchFamily="34" charset="0"/>
              <a:cs typeface="Arial" panose="020B0604020202020204" pitchFamily="34" charset="0"/>
            </a:rPr>
            <a:t>: la maggior parte degli Enti correda gli indicatori di baseline, target da raggiungere e fonti dei dati</a:t>
          </a:r>
          <a:endParaRPr lang="en-US" sz="1700" kern="1200" dirty="0">
            <a:solidFill>
              <a:srgbClr val="008000"/>
            </a:solidFill>
          </a:endParaRPr>
        </a:p>
      </dsp:txBody>
      <dsp:txXfrm>
        <a:off x="2488290" y="2761844"/>
        <a:ext cx="4204729" cy="1313977"/>
      </dsp:txXfrm>
    </dsp:sp>
    <dsp:sp modelId="{30231C4E-EC01-473D-91F1-9F5839D77500}">
      <dsp:nvSpPr>
        <dsp:cNvPr id="0" name=""/>
        <dsp:cNvSpPr/>
      </dsp:nvSpPr>
      <dsp:spPr>
        <a:xfrm>
          <a:off x="2313093" y="2572047"/>
          <a:ext cx="919784" cy="1379676"/>
        </a:xfrm>
        <a:prstGeom prst="rect">
          <a:avLst/>
        </a:prstGeom>
        <a:blipFill>
          <a:blip xmlns:r="http://schemas.openxmlformats.org/officeDocument/2006/relationships">
            <a:extLst>
              <a:ext uri="{96DAC541-7B7A-43D3-8B79-37D633B846F1}">
                <asvg:svgBlip xmlns:asvg="http://schemas.microsoft.com/office/drawing/2016/SVG/main" r:embed="rId1"/>
              </a:ext>
            </a:extLst>
          </a:blip>
          <a:srcRect/>
          <a:stretch>
            <a:fillRect l="-25000" r="-25000"/>
          </a:stretch>
        </a:blip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9D97BFC-5169-417D-99AA-E68EF75AB041}">
      <dsp:nvSpPr>
        <dsp:cNvPr id="0" name=""/>
        <dsp:cNvSpPr/>
      </dsp:nvSpPr>
      <dsp:spPr>
        <a:xfrm>
          <a:off x="224648" y="750861"/>
          <a:ext cx="5284783" cy="1651494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4"/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18613" tIns="60960" rIns="60960" bIns="60960" numCol="1" spcCol="1270" anchor="ctr" anchorCtr="0">
          <a:noAutofit/>
        </a:bodyPr>
        <a:lstStyle/>
        <a:p>
          <a:pPr marL="0" lvl="0" indent="0" algn="just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600" b="1" kern="120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rPr>
            <a:t>Protezione del Valore Pubblico ancora parziale</a:t>
          </a:r>
          <a:r>
            <a:rPr lang="it-IT" sz="1600" kern="120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rPr>
            <a:t>: occorre rafforzare il collegamento tra obiettivi anticorruzione/trasparenza e la creazione di VP</a:t>
          </a:r>
          <a:endParaRPr lang="en-US" sz="1600" kern="1200" dirty="0">
            <a:solidFill>
              <a:srgbClr val="C00000"/>
            </a:solidFill>
          </a:endParaRPr>
        </a:p>
      </dsp:txBody>
      <dsp:txXfrm>
        <a:off x="224648" y="750861"/>
        <a:ext cx="5284783" cy="1651494"/>
      </dsp:txXfrm>
    </dsp:sp>
    <dsp:sp modelId="{EE4D9B67-7B55-43F3-86A1-552CF8F64607}">
      <dsp:nvSpPr>
        <dsp:cNvPr id="0" name=""/>
        <dsp:cNvSpPr/>
      </dsp:nvSpPr>
      <dsp:spPr>
        <a:xfrm>
          <a:off x="4449" y="512312"/>
          <a:ext cx="1156046" cy="1734069"/>
        </a:xfrm>
        <a:prstGeom prst="rect">
          <a:avLst/>
        </a:prstGeom>
        <a:blipFill>
          <a:blip xmlns:r="http://schemas.openxmlformats.org/officeDocument/2006/relationships">
            <a:extLst>
              <a:ext uri="{96DAC541-7B7A-43D3-8B79-37D633B846F1}">
                <asvg:svgBlip xmlns:asvg="http://schemas.microsoft.com/office/drawing/2016/SVG/main" r:embed="rId1"/>
              </a:ext>
            </a:extLst>
          </a:blip>
          <a:srcRect/>
          <a:stretch>
            <a:fillRect l="-25000" r="-25000"/>
          </a:stretch>
        </a:blip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26246E0-55DD-414C-A7C4-81E607743565}">
      <dsp:nvSpPr>
        <dsp:cNvPr id="0" name=""/>
        <dsp:cNvSpPr/>
      </dsp:nvSpPr>
      <dsp:spPr>
        <a:xfrm>
          <a:off x="5973709" y="750861"/>
          <a:ext cx="5284783" cy="1651494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18613" tIns="60960" rIns="60960" bIns="60960" numCol="1" spcCol="1270" anchor="ctr" anchorCtr="0">
          <a:noAutofit/>
        </a:bodyPr>
        <a:lstStyle/>
        <a:p>
          <a:pPr marL="0" lvl="0" indent="0" algn="just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600" b="1" kern="120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rPr>
            <a:t>Indicatori di attuazione delle misure relativi agli obiettivi di anticorruzione e trasparenza</a:t>
          </a:r>
          <a:r>
            <a:rPr lang="it-IT" sz="1600" kern="120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rPr>
            <a:t>: è l’area con il maggior margine di miglioramento; solo il 50% degli Enti ha inserito nel PIAO indicatori strutturati per le misure anticorruzione e per la trasparenza</a:t>
          </a:r>
          <a:endParaRPr lang="en-US" sz="1600" kern="1200" dirty="0">
            <a:solidFill>
              <a:srgbClr val="C00000"/>
            </a:solidFill>
          </a:endParaRPr>
        </a:p>
      </dsp:txBody>
      <dsp:txXfrm>
        <a:off x="5973709" y="750861"/>
        <a:ext cx="5284783" cy="1651494"/>
      </dsp:txXfrm>
    </dsp:sp>
    <dsp:sp modelId="{FF633106-0649-4738-860E-5D6DEC4AC828}">
      <dsp:nvSpPr>
        <dsp:cNvPr id="0" name=""/>
        <dsp:cNvSpPr/>
      </dsp:nvSpPr>
      <dsp:spPr>
        <a:xfrm>
          <a:off x="5753509" y="512312"/>
          <a:ext cx="1156046" cy="1734069"/>
        </a:xfrm>
        <a:prstGeom prst="rect">
          <a:avLst/>
        </a:prstGeom>
        <a:blipFill>
          <a:blip xmlns:r="http://schemas.openxmlformats.org/officeDocument/2006/relationships">
            <a:extLst>
              <a:ext uri="{96DAC541-7B7A-43D3-8B79-37D633B846F1}">
                <asvg:svgBlip xmlns:asvg="http://schemas.microsoft.com/office/drawing/2016/SVG/main" r:embed="rId1"/>
              </a:ext>
            </a:extLst>
          </a:blip>
          <a:srcRect/>
          <a:stretch>
            <a:fillRect l="-25000" r="-25000"/>
          </a:stretch>
        </a:blip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AA042ED-CE43-4E6F-BB45-25A3930A5DAA}">
      <dsp:nvSpPr>
        <dsp:cNvPr id="0" name=""/>
        <dsp:cNvSpPr/>
      </dsp:nvSpPr>
      <dsp:spPr>
        <a:xfrm>
          <a:off x="3099178" y="2829909"/>
          <a:ext cx="5284783" cy="1651494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18613" tIns="60960" rIns="60960" bIns="60960" numCol="1" spcCol="1270" anchor="ctr" anchorCtr="0">
          <a:noAutofit/>
        </a:bodyPr>
        <a:lstStyle/>
        <a:p>
          <a:pPr marL="0" lvl="0" indent="0" algn="just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600" b="1" kern="120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rPr>
            <a:t>Indicatori </a:t>
          </a:r>
          <a:r>
            <a:rPr lang="it-IT" sz="1600" kern="120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rPr>
            <a:t>ancora prevalentemente </a:t>
          </a:r>
          <a:r>
            <a:rPr lang="it-IT" sz="1600" kern="1200" dirty="0" err="1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rPr>
            <a:t>adempimentali</a:t>
          </a:r>
          <a:r>
            <a:rPr lang="it-IT" sz="1600" kern="120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rPr>
            <a:t> / di output mentre il passaggio a </a:t>
          </a:r>
          <a:r>
            <a:rPr lang="it-IT" sz="1600" b="1" kern="120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rPr>
            <a:t>indicatori di impatto </a:t>
          </a:r>
          <a:r>
            <a:rPr lang="it-IT" sz="1600" kern="120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rPr>
            <a:t>appare cruciale</a:t>
          </a:r>
          <a:endParaRPr lang="en-US" sz="1600" kern="1200" dirty="0">
            <a:solidFill>
              <a:srgbClr val="C00000"/>
            </a:solidFill>
          </a:endParaRPr>
        </a:p>
      </dsp:txBody>
      <dsp:txXfrm>
        <a:off x="3099178" y="2829909"/>
        <a:ext cx="5284783" cy="1651494"/>
      </dsp:txXfrm>
    </dsp:sp>
    <dsp:sp modelId="{30231C4E-EC01-473D-91F1-9F5839D77500}">
      <dsp:nvSpPr>
        <dsp:cNvPr id="0" name=""/>
        <dsp:cNvSpPr/>
      </dsp:nvSpPr>
      <dsp:spPr>
        <a:xfrm>
          <a:off x="2878979" y="2591360"/>
          <a:ext cx="1156046" cy="1734069"/>
        </a:xfrm>
        <a:prstGeom prst="rect">
          <a:avLst/>
        </a:prstGeom>
        <a:blipFill>
          <a:blip xmlns:r="http://schemas.openxmlformats.org/officeDocument/2006/relationships">
            <a:extLst>
              <a:ext uri="{96DAC541-7B7A-43D3-8B79-37D633B846F1}">
                <asvg:svgBlip xmlns:asvg="http://schemas.microsoft.com/office/drawing/2016/SVG/main" r:embed="rId1"/>
              </a:ext>
            </a:extLst>
          </a:blip>
          <a:srcRect/>
          <a:stretch>
            <a:fillRect l="-25000" r="-25000"/>
          </a:stretch>
        </a:blip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PictureStrips">
  <dgm:title val=""/>
  <dgm:desc val=""/>
  <dgm:catLst>
    <dgm:cat type="list" pri="12500"/>
    <dgm:cat type="picture" pri="13000"/>
    <dgm:cat type="pictureconvert" pri="13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40" srcId="0" destId="10" srcOrd="0" destOrd="0"/>
        <dgm:cxn modelId="5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  <dgm:cxn modelId="70" srcId="0" destId="40" srcOrd="2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snake">
          <dgm:param type="off" val="ctr"/>
        </dgm:alg>
      </dgm:if>
      <dgm:else name="Name3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0.1"/>
      <dgm:constr type="h" for="ch" forName="sibTrans" refType="h" refFor="ch" refForName="composite" op="equ" fact="0.1"/>
      <dgm:constr type="w" for="ch" forName="sibTrans" refType="h" refFor="ch" refForName="sibTrans" op="equ"/>
    </dgm:constrLst>
    <dgm:forEach name="nodesForEach" axis="ch" ptType="node">
      <dgm:layoutNode name="composite">
        <dgm:alg type="composite">
          <dgm:param type="ar" val="3"/>
        </dgm:alg>
        <dgm:shape xmlns:r="http://schemas.openxmlformats.org/officeDocument/2006/relationships" r:blip="">
          <dgm:adjLst/>
        </dgm:shape>
        <dgm:choose name="Name4">
          <dgm:if name="Name5" func="var" arg="dir" op="equ" val="norm">
            <dgm:constrLst>
              <dgm:constr type="l" for="ch" forName="rect1" refType="w" fact="0.04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if>
          <dgm:else name="Name6">
            <dgm:constrLst>
              <dgm:constr type="l" for="ch" forName="rect1" refType="w" fact="0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.79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else>
        </dgm:choose>
        <dgm:layoutNode name="rect1" styleLbl="trAlignAcc1">
          <dgm:varLst>
            <dgm:bulletEnabled val="1"/>
          </dgm:varLst>
          <dgm:alg type="tx">
            <dgm:param type="parTxLTRAlign" val="l"/>
          </dgm:alg>
          <dgm:shape xmlns:r="http://schemas.openxmlformats.org/officeDocument/2006/relationships" type="rect" r:blip="">
            <dgm:adjLst/>
          </dgm:shape>
          <dgm:presOf axis="desOrSelf" ptType="node"/>
          <dgm:choose name="Name7">
            <dgm:if name="Name8" func="var" arg="dir" op="equ" val="norm">
              <dgm:constrLst>
                <dgm:constr type="lMarg" refType="w" fact="0.6"/>
                <dgm:constr type="rMarg" refType="primFontSz" fact="0.3"/>
                <dgm:constr type="tMarg" refType="primFontSz" fact="0.3"/>
                <dgm:constr type="bMarg" refType="primFontSz" fact="0.3"/>
              </dgm:constrLst>
            </dgm:if>
            <dgm:else name="Name9">
              <dgm:constrLst>
                <dgm:constr type="lMarg" refType="primFontSz" fact="0.3"/>
                <dgm:constr type="rMarg" refType="w" fact="0.6"/>
                <dgm:constr type="tMarg" refType="primFontSz" fact="0.3"/>
                <dgm:constr type="bMarg" refType="primFontSz" fact="0.3"/>
              </dgm:constrLst>
            </dgm:else>
          </dgm:choose>
          <dgm:ruleLst>
            <dgm:rule type="primFontSz" val="5" fact="NaN" max="NaN"/>
          </dgm:ruleLst>
        </dgm:layoutNode>
        <dgm:layoutNode name="rect2" styleLbl="f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PictureStrips">
  <dgm:title val=""/>
  <dgm:desc val=""/>
  <dgm:catLst>
    <dgm:cat type="list" pri="12500"/>
    <dgm:cat type="picture" pri="13000"/>
    <dgm:cat type="pictureconvert" pri="13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40" srcId="0" destId="10" srcOrd="0" destOrd="0"/>
        <dgm:cxn modelId="5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  <dgm:cxn modelId="70" srcId="0" destId="40" srcOrd="2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snake">
          <dgm:param type="off" val="ctr"/>
        </dgm:alg>
      </dgm:if>
      <dgm:else name="Name3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0.1"/>
      <dgm:constr type="h" for="ch" forName="sibTrans" refType="h" refFor="ch" refForName="composite" op="equ" fact="0.1"/>
      <dgm:constr type="w" for="ch" forName="sibTrans" refType="h" refFor="ch" refForName="sibTrans" op="equ"/>
    </dgm:constrLst>
    <dgm:forEach name="nodesForEach" axis="ch" ptType="node">
      <dgm:layoutNode name="composite">
        <dgm:alg type="composite">
          <dgm:param type="ar" val="3"/>
        </dgm:alg>
        <dgm:shape xmlns:r="http://schemas.openxmlformats.org/officeDocument/2006/relationships" r:blip="">
          <dgm:adjLst/>
        </dgm:shape>
        <dgm:choose name="Name4">
          <dgm:if name="Name5" func="var" arg="dir" op="equ" val="norm">
            <dgm:constrLst>
              <dgm:constr type="l" for="ch" forName="rect1" refType="w" fact="0.04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if>
          <dgm:else name="Name6">
            <dgm:constrLst>
              <dgm:constr type="l" for="ch" forName="rect1" refType="w" fact="0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.79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else>
        </dgm:choose>
        <dgm:layoutNode name="rect1" styleLbl="trAlignAcc1">
          <dgm:varLst>
            <dgm:bulletEnabled val="1"/>
          </dgm:varLst>
          <dgm:alg type="tx">
            <dgm:param type="parTxLTRAlign" val="l"/>
          </dgm:alg>
          <dgm:shape xmlns:r="http://schemas.openxmlformats.org/officeDocument/2006/relationships" type="rect" r:blip="">
            <dgm:adjLst/>
          </dgm:shape>
          <dgm:presOf axis="desOrSelf" ptType="node"/>
          <dgm:choose name="Name7">
            <dgm:if name="Name8" func="var" arg="dir" op="equ" val="norm">
              <dgm:constrLst>
                <dgm:constr type="lMarg" refType="w" fact="0.6"/>
                <dgm:constr type="rMarg" refType="primFontSz" fact="0.3"/>
                <dgm:constr type="tMarg" refType="primFontSz" fact="0.3"/>
                <dgm:constr type="bMarg" refType="primFontSz" fact="0.3"/>
              </dgm:constrLst>
            </dgm:if>
            <dgm:else name="Name9">
              <dgm:constrLst>
                <dgm:constr type="lMarg" refType="primFontSz" fact="0.3"/>
                <dgm:constr type="rMarg" refType="w" fact="0.6"/>
                <dgm:constr type="tMarg" refType="primFontSz" fact="0.3"/>
                <dgm:constr type="bMarg" refType="primFontSz" fact="0.3"/>
              </dgm:constrLst>
            </dgm:else>
          </dgm:choose>
          <dgm:ruleLst>
            <dgm:rule type="primFontSz" val="5" fact="NaN" max="NaN"/>
          </dgm:ruleLst>
        </dgm:layoutNode>
        <dgm:layoutNode name="rect2" styleLbl="f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C5F835E2-227D-43BA-B3A5-E9E433264387}" type="datetimeFigureOut">
              <a:rPr lang="en-US"/>
              <a:pPr>
                <a:defRPr/>
              </a:pPr>
              <a:t>6/24/2026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F5F5882C-B867-4FE7-97C9-87FBF93DC802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5F5882C-B867-4FE7-97C9-87FBF93DC802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162439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C33BC9-83BA-D646-F0E3-214C5FA090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17A89E22-6555-2BA1-AF75-D9E26F2AE88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C9B98090-E7BA-527C-1AB7-41EF9882200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D28E7878-D047-D7D1-61D6-4992AAEE2D4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5F5882C-B867-4FE7-97C9-87FBF93DC802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22948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341A79-2B1C-06BF-392E-E2B71C0EF7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A3DAB8F6-02EE-60AD-DF08-467BCE48FD1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FFE14F4D-FFC3-98CF-6814-723ED6A0FDE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BF4D2F5B-A5A5-B0A9-AB7F-B343626C8A1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5F5882C-B867-4FE7-97C9-87FBF93DC802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82856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pert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71070" y="2621956"/>
            <a:ext cx="9818337" cy="2782819"/>
          </a:xfrm>
          <a:effectLst/>
        </p:spPr>
        <p:txBody>
          <a:bodyPr lIns="0" tIns="0" rIns="0" bIns="0" anchor="ctr">
            <a:normAutofit/>
          </a:bodyPr>
          <a:lstStyle>
            <a:lvl1pPr>
              <a:lnSpc>
                <a:spcPts val="3600"/>
              </a:lnSpc>
              <a:defRPr sz="3400" b="0" cap="none">
                <a:solidFill>
                  <a:srgbClr val="C00000"/>
                </a:solidFill>
                <a:latin typeface="Arial Narrow" panose="020B0606020202030204" pitchFamily="34" charset="0"/>
              </a:defRPr>
            </a:lvl1pPr>
          </a:lstStyle>
          <a:p>
            <a:r>
              <a:rPr lang="it-IT" dirty="0"/>
              <a:t>FARE CLIC PER MODIFICARE LO STILE DEL TITOLO DELLO SCHEMA FARE CLIC PER MODIFICARE LO STILE DEL TITOLO DELLO SCHEMA</a:t>
            </a:r>
            <a:endParaRPr lang="en-US" dirty="0"/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384E50FF-EF10-4A0E-8686-237E66B249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69184" y="6495314"/>
            <a:ext cx="7481115" cy="179536"/>
          </a:xfrm>
        </p:spPr>
        <p:txBody>
          <a:bodyPr wrap="square" lIns="0" tIns="0" rIns="0" bIns="0">
            <a:spAutoFit/>
          </a:bodyPr>
          <a:lstStyle>
            <a:lvl1pPr marL="0" indent="0">
              <a:lnSpc>
                <a:spcPts val="1400"/>
              </a:lnSpc>
              <a:spcAft>
                <a:spcPts val="200"/>
              </a:spcAft>
              <a:buNone/>
              <a:defRPr sz="11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dirty="0"/>
              <a:t>Modifica gli stili del testo dello schema</a:t>
            </a:r>
          </a:p>
        </p:txBody>
      </p:sp>
      <p:sp>
        <p:nvSpPr>
          <p:cNvPr id="20" name="Text Placeholder 2">
            <a:extLst>
              <a:ext uri="{FF2B5EF4-FFF2-40B4-BE49-F238E27FC236}">
                <a16:creationId xmlns:a16="http://schemas.microsoft.com/office/drawing/2014/main" id="{771492F8-659D-4E4C-A49D-B7C567539112}"/>
              </a:ext>
            </a:extLst>
          </p:cNvPr>
          <p:cNvSpPr>
            <a:spLocks noGrp="1"/>
          </p:cNvSpPr>
          <p:nvPr>
            <p:ph type="body" idx="10"/>
          </p:nvPr>
        </p:nvSpPr>
        <p:spPr>
          <a:xfrm>
            <a:off x="469185" y="1287956"/>
            <a:ext cx="3689746" cy="216000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ts val="1500"/>
              </a:lnSpc>
              <a:spcAft>
                <a:spcPts val="600"/>
              </a:spcAft>
              <a:buNone/>
              <a:defRPr lang="it-IT" sz="1200" dirty="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dirty="0"/>
              <a:t>Modifica gli stili del testo dello schema</a:t>
            </a:r>
          </a:p>
        </p:txBody>
      </p:sp>
      <p:sp>
        <p:nvSpPr>
          <p:cNvPr id="23" name="Text Placeholder 2">
            <a:extLst>
              <a:ext uri="{FF2B5EF4-FFF2-40B4-BE49-F238E27FC236}">
                <a16:creationId xmlns:a16="http://schemas.microsoft.com/office/drawing/2014/main" id="{384E50FF-EF10-4A0E-8686-237E66B249CE}"/>
              </a:ext>
            </a:extLst>
          </p:cNvPr>
          <p:cNvSpPr>
            <a:spLocks noGrp="1"/>
          </p:cNvSpPr>
          <p:nvPr>
            <p:ph type="body" idx="11" hasCustomPrompt="1"/>
          </p:nvPr>
        </p:nvSpPr>
        <p:spPr>
          <a:xfrm>
            <a:off x="469184" y="1522956"/>
            <a:ext cx="3689747" cy="10800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2000" b="0">
                <a:solidFill>
                  <a:srgbClr val="636462"/>
                </a:solidFill>
                <a:latin typeface="Arial Narrow" panose="020B060602020203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dirty="0"/>
              <a:t>MODIFICA GLI STILI DEL TESTO</a:t>
            </a:r>
          </a:p>
        </p:txBody>
      </p: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384E50FF-EF10-4A0E-8686-237E66B249CE}"/>
              </a:ext>
            </a:extLst>
          </p:cNvPr>
          <p:cNvSpPr>
            <a:spLocks noGrp="1"/>
          </p:cNvSpPr>
          <p:nvPr>
            <p:ph type="body" idx="12" hasCustomPrompt="1"/>
          </p:nvPr>
        </p:nvSpPr>
        <p:spPr>
          <a:xfrm>
            <a:off x="469184" y="6297672"/>
            <a:ext cx="7481115" cy="188513"/>
          </a:xfrm>
        </p:spPr>
        <p:txBody>
          <a:bodyPr wrap="square" lIns="0" tIns="0" rIns="0" bIns="0">
            <a:spAutoFit/>
          </a:bodyPr>
          <a:lstStyle>
            <a:lvl1pPr marL="0" indent="0">
              <a:lnSpc>
                <a:spcPts val="1400"/>
              </a:lnSpc>
              <a:spcAft>
                <a:spcPts val="200"/>
              </a:spcAft>
              <a:buNone/>
              <a:defRPr sz="1400" b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dirty="0"/>
              <a:t>MODIFICA GLI STILI DEL TESTO DELLO SCHEMA</a:t>
            </a:r>
          </a:p>
        </p:txBody>
      </p:sp>
      <p:sp>
        <p:nvSpPr>
          <p:cNvPr id="12" name="Rectangle 8">
            <a:extLst>
              <a:ext uri="{FF2B5EF4-FFF2-40B4-BE49-F238E27FC236}">
                <a16:creationId xmlns:a16="http://schemas.microsoft.com/office/drawing/2014/main" id="{A8FC9CB7-7D84-419A-988C-7B8817E18EDB}"/>
              </a:ext>
            </a:extLst>
          </p:cNvPr>
          <p:cNvSpPr/>
          <p:nvPr userDrawn="1"/>
        </p:nvSpPr>
        <p:spPr>
          <a:xfrm>
            <a:off x="463550" y="0"/>
            <a:ext cx="3708400" cy="1089025"/>
          </a:xfrm>
          <a:prstGeom prst="rect">
            <a:avLst/>
          </a:prstGeom>
          <a:solidFill>
            <a:srgbClr val="94263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it-IT"/>
          </a:p>
        </p:txBody>
      </p:sp>
      <p:sp>
        <p:nvSpPr>
          <p:cNvPr id="14" name="Rectangle 10">
            <a:extLst>
              <a:ext uri="{FF2B5EF4-FFF2-40B4-BE49-F238E27FC236}">
                <a16:creationId xmlns:a16="http://schemas.microsoft.com/office/drawing/2014/main" id="{F57BA760-D00A-4F5B-B978-07F3F810367F}"/>
              </a:ext>
            </a:extLst>
          </p:cNvPr>
          <p:cNvSpPr/>
          <p:nvPr userDrawn="1"/>
        </p:nvSpPr>
        <p:spPr>
          <a:xfrm>
            <a:off x="4251325" y="0"/>
            <a:ext cx="3706813" cy="1089025"/>
          </a:xfrm>
          <a:prstGeom prst="rect">
            <a:avLst/>
          </a:prstGeom>
          <a:solidFill>
            <a:srgbClr val="CC2A2A">
              <a:alpha val="98824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it-IT"/>
          </a:p>
        </p:txBody>
      </p:sp>
      <p:sp>
        <p:nvSpPr>
          <p:cNvPr id="16" name="Rectangle 9">
            <a:extLst>
              <a:ext uri="{FF2B5EF4-FFF2-40B4-BE49-F238E27FC236}">
                <a16:creationId xmlns:a16="http://schemas.microsoft.com/office/drawing/2014/main" id="{821E4C3A-67D5-4B9E-B373-7B560EA0839E}"/>
              </a:ext>
            </a:extLst>
          </p:cNvPr>
          <p:cNvSpPr/>
          <p:nvPr userDrawn="1"/>
        </p:nvSpPr>
        <p:spPr>
          <a:xfrm>
            <a:off x="8037513" y="0"/>
            <a:ext cx="3708400" cy="72000"/>
          </a:xfrm>
          <a:prstGeom prst="rect">
            <a:avLst/>
          </a:prstGeom>
          <a:solidFill>
            <a:srgbClr val="7B7C7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it-IT"/>
          </a:p>
        </p:txBody>
      </p:sp>
      <p:pic>
        <p:nvPicPr>
          <p:cNvPr id="7" name="Immagine 6" descr="Immagine che contiene testo, Carattere, Elementi grafici, schermata  Il contenuto generato dall'IA potrebbe non essere corretto.">
            <a:extLst>
              <a:ext uri="{FF2B5EF4-FFF2-40B4-BE49-F238E27FC236}">
                <a16:creationId xmlns:a16="http://schemas.microsoft.com/office/drawing/2014/main" id="{1710CE09-7435-0015-55B9-3FF2180A12C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485913" y="389706"/>
            <a:ext cx="3260034" cy="7836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599829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88" userDrawn="1">
          <p15:clr>
            <a:srgbClr val="FBAE40"/>
          </p15:clr>
        </p15:guide>
        <p15:guide id="2" pos="740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ue immagini affianca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tangolo 7">
            <a:extLst>
              <a:ext uri="{FF2B5EF4-FFF2-40B4-BE49-F238E27FC236}">
                <a16:creationId xmlns:a16="http://schemas.microsoft.com/office/drawing/2014/main" id="{C2F57ACB-1A9A-42A2-B0B9-3C24FCCE916F}"/>
              </a:ext>
            </a:extLst>
          </p:cNvPr>
          <p:cNvSpPr/>
          <p:nvPr userDrawn="1"/>
        </p:nvSpPr>
        <p:spPr>
          <a:xfrm>
            <a:off x="471488" y="1571124"/>
            <a:ext cx="5472112" cy="4392000"/>
          </a:xfrm>
          <a:prstGeom prst="rect">
            <a:avLst/>
          </a:prstGeom>
          <a:noFill/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t-IT"/>
          </a:p>
        </p:txBody>
      </p:sp>
      <p:sp>
        <p:nvSpPr>
          <p:cNvPr id="21" name="Text Placeholder 3">
            <a:extLst>
              <a:ext uri="{FF2B5EF4-FFF2-40B4-BE49-F238E27FC236}">
                <a16:creationId xmlns:a16="http://schemas.microsoft.com/office/drawing/2014/main" id="{A0C542E8-A419-4B8E-8AE4-1D0DC75ADF26}"/>
              </a:ext>
            </a:extLst>
          </p:cNvPr>
          <p:cNvSpPr>
            <a:spLocks noGrp="1"/>
          </p:cNvSpPr>
          <p:nvPr>
            <p:ph type="body" sz="half" idx="12" hasCustomPrompt="1"/>
          </p:nvPr>
        </p:nvSpPr>
        <p:spPr>
          <a:xfrm>
            <a:off x="562922" y="1691683"/>
            <a:ext cx="5304733" cy="387373"/>
          </a:xfrm>
        </p:spPr>
        <p:txBody>
          <a:bodyPr lIns="0" tIns="0" rIns="0" bIns="0">
            <a:normAutofit/>
          </a:bodyPr>
          <a:lstStyle>
            <a:lvl1pPr marL="0" indent="0" algn="ctr">
              <a:buNone/>
              <a:defRPr sz="1400">
                <a:solidFill>
                  <a:srgbClr val="CC2A2A"/>
                </a:solidFill>
                <a:latin typeface="Arial Narrow" panose="020B0606020202030204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dirty="0"/>
              <a:t>FARE CLIC PER MODIFICARE GLI STILI DEL TESTO DELLO SCHEMA</a:t>
            </a:r>
          </a:p>
        </p:txBody>
      </p:sp>
      <p:sp>
        <p:nvSpPr>
          <p:cNvPr id="22" name="Content Placeholder 3">
            <a:extLst>
              <a:ext uri="{FF2B5EF4-FFF2-40B4-BE49-F238E27FC236}">
                <a16:creationId xmlns:a16="http://schemas.microsoft.com/office/drawing/2014/main" id="{3F3446B5-6360-4947-B444-A1DBFD655274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562922" y="2172243"/>
            <a:ext cx="5304733" cy="3668732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24000" indent="0">
              <a:buFontTx/>
              <a:buNone/>
              <a:defRPr/>
            </a:lvl2pPr>
            <a:lvl3pPr marL="630000" indent="0">
              <a:buFontTx/>
              <a:buNone/>
              <a:defRPr/>
            </a:lvl3pPr>
            <a:lvl4pPr marL="1008000" indent="0">
              <a:buFontTx/>
              <a:buNone/>
              <a:defRPr/>
            </a:lvl4pPr>
            <a:lvl5pPr marL="1368000" indent="0">
              <a:buFontTx/>
              <a:buNone/>
              <a:defRPr/>
            </a:lvl5pPr>
          </a:lstStyle>
          <a:p>
            <a:pPr lvl="0"/>
            <a:r>
              <a:rPr lang="it-IT" dirty="0"/>
              <a:t>Fare clic per modificare gli stili del testo dello schema</a:t>
            </a:r>
          </a:p>
          <a:p>
            <a:pPr lvl="1"/>
            <a:endParaRPr lang="en-US" dirty="0"/>
          </a:p>
        </p:txBody>
      </p:sp>
      <p:sp>
        <p:nvSpPr>
          <p:cNvPr id="20" name="Rectangle 8">
            <a:extLst>
              <a:ext uri="{FF2B5EF4-FFF2-40B4-BE49-F238E27FC236}">
                <a16:creationId xmlns:a16="http://schemas.microsoft.com/office/drawing/2014/main" id="{D17306DB-EF2B-46DB-BE4C-67BA4581EC8A}"/>
              </a:ext>
            </a:extLst>
          </p:cNvPr>
          <p:cNvSpPr/>
          <p:nvPr userDrawn="1"/>
        </p:nvSpPr>
        <p:spPr>
          <a:xfrm>
            <a:off x="463550" y="1017025"/>
            <a:ext cx="3708400" cy="72000"/>
          </a:xfrm>
          <a:prstGeom prst="rect">
            <a:avLst/>
          </a:prstGeom>
          <a:solidFill>
            <a:srgbClr val="94263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it-IT"/>
          </a:p>
        </p:txBody>
      </p:sp>
      <p:sp>
        <p:nvSpPr>
          <p:cNvPr id="23" name="Rectangle 10">
            <a:extLst>
              <a:ext uri="{FF2B5EF4-FFF2-40B4-BE49-F238E27FC236}">
                <a16:creationId xmlns:a16="http://schemas.microsoft.com/office/drawing/2014/main" id="{27663729-5A18-460D-BCC5-1C121255BEC2}"/>
              </a:ext>
            </a:extLst>
          </p:cNvPr>
          <p:cNvSpPr/>
          <p:nvPr userDrawn="1"/>
        </p:nvSpPr>
        <p:spPr>
          <a:xfrm>
            <a:off x="4251325" y="1017025"/>
            <a:ext cx="3706813" cy="72000"/>
          </a:xfrm>
          <a:prstGeom prst="rect">
            <a:avLst/>
          </a:prstGeom>
          <a:solidFill>
            <a:srgbClr val="CC2A2A">
              <a:alpha val="98824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it-IT"/>
          </a:p>
        </p:txBody>
      </p:sp>
      <p:sp>
        <p:nvSpPr>
          <p:cNvPr id="24" name="Rectangle 9">
            <a:extLst>
              <a:ext uri="{FF2B5EF4-FFF2-40B4-BE49-F238E27FC236}">
                <a16:creationId xmlns:a16="http://schemas.microsoft.com/office/drawing/2014/main" id="{88AE038F-3265-4340-AFAF-203DBF97366C}"/>
              </a:ext>
            </a:extLst>
          </p:cNvPr>
          <p:cNvSpPr/>
          <p:nvPr userDrawn="1"/>
        </p:nvSpPr>
        <p:spPr>
          <a:xfrm>
            <a:off x="8037513" y="1017025"/>
            <a:ext cx="3708400" cy="72000"/>
          </a:xfrm>
          <a:prstGeom prst="rect">
            <a:avLst/>
          </a:prstGeom>
          <a:solidFill>
            <a:srgbClr val="7B7C7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it-IT"/>
          </a:p>
        </p:txBody>
      </p:sp>
      <p:sp>
        <p:nvSpPr>
          <p:cNvPr id="29" name="Slide Number Placeholder 5">
            <a:extLst>
              <a:ext uri="{FF2B5EF4-FFF2-40B4-BE49-F238E27FC236}">
                <a16:creationId xmlns:a16="http://schemas.microsoft.com/office/drawing/2014/main" id="{ABB3C7F1-D02D-4858-A51B-B1211EF06EF0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>
          <a:xfrm>
            <a:off x="323469" y="6405108"/>
            <a:ext cx="5016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 b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48B4153A-D4C5-4CEF-8992-0D8815C829E3}" type="slidenum">
              <a:rPr lang="en-US" smtClean="0"/>
              <a:pPr>
                <a:defRPr/>
              </a:pPr>
              <a:t>‹N›</a:t>
            </a:fld>
            <a:endParaRPr lang="en-US" dirty="0"/>
          </a:p>
        </p:txBody>
      </p:sp>
      <p:sp>
        <p:nvSpPr>
          <p:cNvPr id="30" name="Rettangolo 29">
            <a:extLst>
              <a:ext uri="{FF2B5EF4-FFF2-40B4-BE49-F238E27FC236}">
                <a16:creationId xmlns:a16="http://schemas.microsoft.com/office/drawing/2014/main" id="{2E11952F-B65E-4BC4-A306-BA5F2E5E1051}"/>
              </a:ext>
            </a:extLst>
          </p:cNvPr>
          <p:cNvSpPr/>
          <p:nvPr userDrawn="1"/>
        </p:nvSpPr>
        <p:spPr>
          <a:xfrm>
            <a:off x="6256216" y="1557338"/>
            <a:ext cx="5472000" cy="4392612"/>
          </a:xfrm>
          <a:prstGeom prst="rect">
            <a:avLst/>
          </a:prstGeom>
          <a:noFill/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t-IT"/>
          </a:p>
        </p:txBody>
      </p:sp>
      <p:sp>
        <p:nvSpPr>
          <p:cNvPr id="31" name="Text Placeholder 3">
            <a:extLst>
              <a:ext uri="{FF2B5EF4-FFF2-40B4-BE49-F238E27FC236}">
                <a16:creationId xmlns:a16="http://schemas.microsoft.com/office/drawing/2014/main" id="{10FF5994-804D-479E-8547-F402AE8DD1DD}"/>
              </a:ext>
            </a:extLst>
          </p:cNvPr>
          <p:cNvSpPr>
            <a:spLocks noGrp="1"/>
          </p:cNvSpPr>
          <p:nvPr>
            <p:ph type="body" sz="half" idx="11" hasCustomPrompt="1"/>
          </p:nvPr>
        </p:nvSpPr>
        <p:spPr>
          <a:xfrm>
            <a:off x="6376432" y="1684420"/>
            <a:ext cx="5231635" cy="457200"/>
          </a:xfrm>
        </p:spPr>
        <p:txBody>
          <a:bodyPr lIns="0" tIns="0" rIns="0" bIns="0">
            <a:normAutofit/>
          </a:bodyPr>
          <a:lstStyle>
            <a:lvl1pPr marL="0" indent="0" algn="ctr">
              <a:buNone/>
              <a:defRPr sz="1400">
                <a:solidFill>
                  <a:srgbClr val="CC2A2A"/>
                </a:solidFill>
                <a:latin typeface="Arial Narrow" panose="020B0606020202030204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dirty="0"/>
              <a:t>FARE CLIC PER MODIFICARE GLI STILI DEL TESTO DELLO SCHEMA</a:t>
            </a:r>
          </a:p>
        </p:txBody>
      </p:sp>
      <p:sp>
        <p:nvSpPr>
          <p:cNvPr id="32" name="Content Placeholder 3">
            <a:extLst>
              <a:ext uri="{FF2B5EF4-FFF2-40B4-BE49-F238E27FC236}">
                <a16:creationId xmlns:a16="http://schemas.microsoft.com/office/drawing/2014/main" id="{4C0547B4-6D28-4C23-830C-984AB52D977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76432" y="2220577"/>
            <a:ext cx="5231636" cy="362039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24000" indent="0">
              <a:buFontTx/>
              <a:buNone/>
              <a:defRPr/>
            </a:lvl2pPr>
            <a:lvl3pPr marL="630000" indent="0">
              <a:buFontTx/>
              <a:buNone/>
              <a:defRPr/>
            </a:lvl3pPr>
            <a:lvl4pPr marL="1008000" indent="0">
              <a:buFontTx/>
              <a:buNone/>
              <a:defRPr/>
            </a:lvl4pPr>
            <a:lvl5pPr marL="1368000" indent="0">
              <a:buFontTx/>
              <a:buNone/>
              <a:defRPr/>
            </a:lvl5pPr>
          </a:lstStyle>
          <a:p>
            <a:pPr lvl="0"/>
            <a:r>
              <a:rPr lang="it-IT" dirty="0"/>
              <a:t>Fare clic per modificare gli stili del testo dello schema</a:t>
            </a:r>
          </a:p>
          <a:p>
            <a:pPr lvl="1"/>
            <a:endParaRPr lang="en-US" dirty="0"/>
          </a:p>
        </p:txBody>
      </p:sp>
      <p:sp>
        <p:nvSpPr>
          <p:cNvPr id="15" name="Title Placeholder 1">
            <a:extLst>
              <a:ext uri="{FF2B5EF4-FFF2-40B4-BE49-F238E27FC236}">
                <a16:creationId xmlns:a16="http://schemas.microsoft.com/office/drawing/2014/main" id="{385672B4-73ED-0645-AF4D-5916A1BEEC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68895" y="503475"/>
            <a:ext cx="11269308" cy="384721"/>
          </a:xfrm>
          <a:prstGeom prst="rect">
            <a:avLst/>
          </a:prstGeom>
        </p:spPr>
        <p:txBody>
          <a:bodyPr lIns="0" tIns="0" rIns="0" bIns="0" rtlCol="0">
            <a:spAutoFit/>
          </a:bodyPr>
          <a:lstStyle>
            <a:lvl1pPr>
              <a:lnSpc>
                <a:spcPts val="3000"/>
              </a:lnSpc>
              <a:defRPr sz="2800" cap="none" baseline="0"/>
            </a:lvl1pPr>
          </a:lstStyle>
          <a:p>
            <a:r>
              <a:rPr lang="it-IT" dirty="0"/>
              <a:t>Fare clic per modificare lo stile del titolo dello schema</a:t>
            </a:r>
            <a:endParaRPr lang="en-US" dirty="0"/>
          </a:p>
        </p:txBody>
      </p:sp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32466F69-8356-B41B-0406-E284E48CF31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898588" y="6394753"/>
            <a:ext cx="9093310" cy="259965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900" cap="all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pic>
        <p:nvPicPr>
          <p:cNvPr id="3" name="Immagine 2" descr="Immagine che contiene Carattere, Elementi grafici, grafica, logo  Il contenuto generato dall'IA potrebbe non essere corretto.">
            <a:extLst>
              <a:ext uri="{FF2B5EF4-FFF2-40B4-BE49-F238E27FC236}">
                <a16:creationId xmlns:a16="http://schemas.microsoft.com/office/drawing/2014/main" id="{6DEA51D6-893E-B2BC-DE42-603CDCDC4CE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613346" y="6290416"/>
            <a:ext cx="1135816" cy="4115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432050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981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dascalia+grafico o tavola gra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3786" y="1557338"/>
            <a:ext cx="11283042" cy="662557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18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dirty="0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786" y="2319687"/>
            <a:ext cx="11283042" cy="3630263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24000" indent="0">
              <a:buFontTx/>
              <a:buNone/>
              <a:defRPr/>
            </a:lvl2pPr>
            <a:lvl3pPr marL="630000" indent="0">
              <a:buFontTx/>
              <a:buNone/>
              <a:defRPr/>
            </a:lvl3pPr>
            <a:lvl4pPr marL="1008000" indent="0">
              <a:buFontTx/>
              <a:buNone/>
              <a:defRPr/>
            </a:lvl4pPr>
            <a:lvl5pPr marL="1368000" indent="0">
              <a:buFontTx/>
              <a:buNone/>
              <a:defRPr/>
            </a:lvl5pPr>
          </a:lstStyle>
          <a:p>
            <a:pPr lvl="0"/>
            <a:r>
              <a:rPr lang="it-IT" dirty="0"/>
              <a:t>Fare clic per modificare gli stili del testo dello schema</a:t>
            </a:r>
          </a:p>
          <a:p>
            <a:pPr lvl="1"/>
            <a:endParaRPr lang="en-US" dirty="0"/>
          </a:p>
        </p:txBody>
      </p:sp>
      <p:sp>
        <p:nvSpPr>
          <p:cNvPr id="17" name="Rectangle 8">
            <a:extLst>
              <a:ext uri="{FF2B5EF4-FFF2-40B4-BE49-F238E27FC236}">
                <a16:creationId xmlns:a16="http://schemas.microsoft.com/office/drawing/2014/main" id="{96897485-CF07-4D6A-ABB8-A29D7DC57109}"/>
              </a:ext>
            </a:extLst>
          </p:cNvPr>
          <p:cNvSpPr/>
          <p:nvPr userDrawn="1"/>
        </p:nvSpPr>
        <p:spPr>
          <a:xfrm>
            <a:off x="463550" y="1017025"/>
            <a:ext cx="3708400" cy="72000"/>
          </a:xfrm>
          <a:prstGeom prst="rect">
            <a:avLst/>
          </a:prstGeom>
          <a:solidFill>
            <a:srgbClr val="94263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it-IT"/>
          </a:p>
        </p:txBody>
      </p:sp>
      <p:sp>
        <p:nvSpPr>
          <p:cNvPr id="18" name="Rectangle 10">
            <a:extLst>
              <a:ext uri="{FF2B5EF4-FFF2-40B4-BE49-F238E27FC236}">
                <a16:creationId xmlns:a16="http://schemas.microsoft.com/office/drawing/2014/main" id="{BC91E05A-8494-49B6-B257-61F68DA8B315}"/>
              </a:ext>
            </a:extLst>
          </p:cNvPr>
          <p:cNvSpPr/>
          <p:nvPr userDrawn="1"/>
        </p:nvSpPr>
        <p:spPr>
          <a:xfrm>
            <a:off x="4251325" y="1017025"/>
            <a:ext cx="3706813" cy="72000"/>
          </a:xfrm>
          <a:prstGeom prst="rect">
            <a:avLst/>
          </a:prstGeom>
          <a:solidFill>
            <a:srgbClr val="CC2A2A">
              <a:alpha val="98824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it-IT"/>
          </a:p>
        </p:txBody>
      </p:sp>
      <p:sp>
        <p:nvSpPr>
          <p:cNvPr id="19" name="Rectangle 9">
            <a:extLst>
              <a:ext uri="{FF2B5EF4-FFF2-40B4-BE49-F238E27FC236}">
                <a16:creationId xmlns:a16="http://schemas.microsoft.com/office/drawing/2014/main" id="{422199A7-2A62-43D5-872A-CD0B9A3D6E61}"/>
              </a:ext>
            </a:extLst>
          </p:cNvPr>
          <p:cNvSpPr/>
          <p:nvPr userDrawn="1"/>
        </p:nvSpPr>
        <p:spPr>
          <a:xfrm>
            <a:off x="8037513" y="1017025"/>
            <a:ext cx="3708400" cy="72000"/>
          </a:xfrm>
          <a:prstGeom prst="rect">
            <a:avLst/>
          </a:prstGeom>
          <a:solidFill>
            <a:srgbClr val="7B7C7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it-IT"/>
          </a:p>
        </p:txBody>
      </p:sp>
      <p:sp>
        <p:nvSpPr>
          <p:cNvPr id="20" name="Slide Number Placeholder 5">
            <a:extLst>
              <a:ext uri="{FF2B5EF4-FFF2-40B4-BE49-F238E27FC236}">
                <a16:creationId xmlns:a16="http://schemas.microsoft.com/office/drawing/2014/main" id="{1B2ED1D9-25D5-4BB7-87C2-D519D9336366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>
          <a:xfrm>
            <a:off x="323469" y="6397225"/>
            <a:ext cx="5016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 b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48B4153A-D4C5-4CEF-8992-0D8815C829E3}" type="slidenum">
              <a:rPr lang="en-US" smtClean="0"/>
              <a:pPr>
                <a:defRPr/>
              </a:pPr>
              <a:t>‹N›</a:t>
            </a:fld>
            <a:endParaRPr lang="en-US" dirty="0"/>
          </a:p>
        </p:txBody>
      </p:sp>
      <p:sp>
        <p:nvSpPr>
          <p:cNvPr id="11" name="Title Placeholder 1">
            <a:extLst>
              <a:ext uri="{FF2B5EF4-FFF2-40B4-BE49-F238E27FC236}">
                <a16:creationId xmlns:a16="http://schemas.microsoft.com/office/drawing/2014/main" id="{385672B4-73ED-0645-AF4D-5916A1BEEC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68895" y="503475"/>
            <a:ext cx="11269308" cy="384721"/>
          </a:xfrm>
          <a:prstGeom prst="rect">
            <a:avLst/>
          </a:prstGeom>
        </p:spPr>
        <p:txBody>
          <a:bodyPr lIns="0" tIns="0" rIns="0" bIns="0" rtlCol="0">
            <a:spAutoFit/>
          </a:bodyPr>
          <a:lstStyle>
            <a:lvl1pPr>
              <a:lnSpc>
                <a:spcPts val="3000"/>
              </a:lnSpc>
              <a:defRPr sz="2800" cap="none" baseline="0"/>
            </a:lvl1pPr>
          </a:lstStyle>
          <a:p>
            <a:r>
              <a:rPr lang="it-IT" dirty="0"/>
              <a:t>Fare clic per modificare lo stile del titolo dello schema</a:t>
            </a:r>
            <a:endParaRPr lang="en-US" dirty="0"/>
          </a:p>
        </p:txBody>
      </p:sp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DB861223-9F8E-09E0-9481-9366282602A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898588" y="6394753"/>
            <a:ext cx="9093310" cy="259965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900" cap="all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pic>
        <p:nvPicPr>
          <p:cNvPr id="5" name="Immagine 4" descr="Immagine che contiene Carattere, Elementi grafici, grafica, logo  Il contenuto generato dall'IA potrebbe non essere corretto.">
            <a:extLst>
              <a:ext uri="{FF2B5EF4-FFF2-40B4-BE49-F238E27FC236}">
                <a16:creationId xmlns:a16="http://schemas.microsoft.com/office/drawing/2014/main" id="{37EA5E76-BCF8-5F5C-FF0C-BE96F163BC1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613346" y="6290416"/>
            <a:ext cx="1135816" cy="4115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994979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748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9376CEDB-6160-4575-AAD8-45EA5C0ED54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323469" y="6397225"/>
            <a:ext cx="5016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 b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48B4153A-D4C5-4CEF-8992-0D8815C829E3}" type="slidenum">
              <a:rPr lang="en-US" smtClean="0"/>
              <a:pPr>
                <a:defRPr/>
              </a:pPr>
              <a:t>‹N›</a:t>
            </a:fld>
            <a:endParaRPr lang="en-US" dirty="0"/>
          </a:p>
        </p:txBody>
      </p:sp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71D855FA-217F-D48A-30E1-FBEEA450601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898588" y="6394753"/>
            <a:ext cx="9093310" cy="259965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900" cap="all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pic>
        <p:nvPicPr>
          <p:cNvPr id="3" name="Immagine 2" descr="Immagine che contiene Carattere, Elementi grafici, grafica, logo  Il contenuto generato dall'IA potrebbe non essere corretto.">
            <a:extLst>
              <a:ext uri="{FF2B5EF4-FFF2-40B4-BE49-F238E27FC236}">
                <a16:creationId xmlns:a16="http://schemas.microsoft.com/office/drawing/2014/main" id="{13E150BE-24FC-53AC-C6BE-E67992381F5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613346" y="6290416"/>
            <a:ext cx="1135816" cy="4115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2224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ingraziamen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3786" y="1796902"/>
            <a:ext cx="11283042" cy="1839433"/>
          </a:xfrm>
          <a:effectLst/>
        </p:spPr>
        <p:txBody>
          <a:bodyPr anchor="ctr">
            <a:noAutofit/>
          </a:bodyPr>
          <a:lstStyle>
            <a:lvl1pPr algn="ctr">
              <a:defRPr sz="7000" b="0" cap="none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05894EA2-4831-F84E-BBDE-8E89A35165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296093" y="3683529"/>
            <a:ext cx="5624623" cy="423612"/>
          </a:xfrm>
        </p:spPr>
        <p:txBody>
          <a:bodyPr spcCol="360000" anchor="ctr">
            <a:noAutofit/>
          </a:bodyPr>
          <a:lstStyle>
            <a:lvl1pPr marL="0" indent="0" algn="ctr">
              <a:buNone/>
              <a:defRPr sz="18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dirty="0"/>
              <a:t>Fare clic per modificare gli stili del testo dello schema</a:t>
            </a:r>
          </a:p>
        </p:txBody>
      </p:sp>
      <p:sp>
        <p:nvSpPr>
          <p:cNvPr id="8" name="Rectangle 8">
            <a:extLst>
              <a:ext uri="{FF2B5EF4-FFF2-40B4-BE49-F238E27FC236}">
                <a16:creationId xmlns:a16="http://schemas.microsoft.com/office/drawing/2014/main" id="{02837C0E-8F15-489B-800B-6F1CBBB23F06}"/>
              </a:ext>
            </a:extLst>
          </p:cNvPr>
          <p:cNvSpPr/>
          <p:nvPr userDrawn="1"/>
        </p:nvSpPr>
        <p:spPr>
          <a:xfrm>
            <a:off x="463550" y="5773825"/>
            <a:ext cx="3708400" cy="1089025"/>
          </a:xfrm>
          <a:prstGeom prst="rect">
            <a:avLst/>
          </a:prstGeom>
          <a:solidFill>
            <a:srgbClr val="94263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it-IT"/>
          </a:p>
        </p:txBody>
      </p:sp>
      <p:sp>
        <p:nvSpPr>
          <p:cNvPr id="9" name="Rectangle 10">
            <a:extLst>
              <a:ext uri="{FF2B5EF4-FFF2-40B4-BE49-F238E27FC236}">
                <a16:creationId xmlns:a16="http://schemas.microsoft.com/office/drawing/2014/main" id="{1C3885B9-D4F0-42E8-A6EE-EB419237E845}"/>
              </a:ext>
            </a:extLst>
          </p:cNvPr>
          <p:cNvSpPr/>
          <p:nvPr userDrawn="1"/>
        </p:nvSpPr>
        <p:spPr>
          <a:xfrm>
            <a:off x="4251325" y="5773825"/>
            <a:ext cx="3706813" cy="1089025"/>
          </a:xfrm>
          <a:prstGeom prst="rect">
            <a:avLst/>
          </a:prstGeom>
          <a:solidFill>
            <a:srgbClr val="CC2A2A">
              <a:alpha val="98824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it-IT"/>
          </a:p>
        </p:txBody>
      </p:sp>
      <p:sp>
        <p:nvSpPr>
          <p:cNvPr id="12" name="Rectangle 9">
            <a:extLst>
              <a:ext uri="{FF2B5EF4-FFF2-40B4-BE49-F238E27FC236}">
                <a16:creationId xmlns:a16="http://schemas.microsoft.com/office/drawing/2014/main" id="{B4CD4512-1FFA-4544-ACEE-31F0A9CA9D05}"/>
              </a:ext>
            </a:extLst>
          </p:cNvPr>
          <p:cNvSpPr/>
          <p:nvPr userDrawn="1"/>
        </p:nvSpPr>
        <p:spPr>
          <a:xfrm>
            <a:off x="8037513" y="6790850"/>
            <a:ext cx="3708400" cy="72000"/>
          </a:xfrm>
          <a:prstGeom prst="rect">
            <a:avLst/>
          </a:prstGeom>
          <a:solidFill>
            <a:srgbClr val="7B7C7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it-IT"/>
          </a:p>
        </p:txBody>
      </p:sp>
      <p:pic>
        <p:nvPicPr>
          <p:cNvPr id="6" name="Immagine 5" descr="Immagine che contiene testo, Carattere, Elementi grafici, schermata  Il contenuto generato dall'IA potrebbe non essere corretto.">
            <a:extLst>
              <a:ext uri="{FF2B5EF4-FFF2-40B4-BE49-F238E27FC236}">
                <a16:creationId xmlns:a16="http://schemas.microsoft.com/office/drawing/2014/main" id="{1643013D-E906-6656-1126-4D12088C4D2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485913" y="5763340"/>
            <a:ext cx="3260034" cy="7836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73967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dice o elenco punt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4201" y="1557338"/>
            <a:ext cx="11264002" cy="4481153"/>
          </a:xfrm>
        </p:spPr>
        <p:txBody>
          <a:bodyPr lIns="0" tIns="0" rIns="0" bIns="0">
            <a:noAutofit/>
          </a:bodyPr>
          <a:lstStyle>
            <a:lvl1pPr marL="285750" indent="-285750">
              <a:spcAft>
                <a:spcPts val="1800"/>
              </a:spcAft>
              <a:buSzPct val="120000"/>
              <a:buFont typeface="Courier New" panose="02070309020205020404" pitchFamily="49" charset="0"/>
              <a:buChar char="o"/>
              <a:defRPr sz="18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dirty="0"/>
              <a:t>Fare clic per modificare gli stili del testo dello schema</a:t>
            </a:r>
          </a:p>
        </p:txBody>
      </p:sp>
      <p:sp>
        <p:nvSpPr>
          <p:cNvPr id="9" name="Title Placeholder 1">
            <a:extLst>
              <a:ext uri="{FF2B5EF4-FFF2-40B4-BE49-F238E27FC236}">
                <a16:creationId xmlns:a16="http://schemas.microsoft.com/office/drawing/2014/main" id="{385672B4-73ED-0645-AF4D-5916A1BEEC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68895" y="503475"/>
            <a:ext cx="11269308" cy="384721"/>
          </a:xfrm>
          <a:prstGeom prst="rect">
            <a:avLst/>
          </a:prstGeom>
        </p:spPr>
        <p:txBody>
          <a:bodyPr lIns="0" tIns="0" rIns="0" bIns="0" rtlCol="0">
            <a:spAutoFit/>
          </a:bodyPr>
          <a:lstStyle>
            <a:lvl1pPr>
              <a:lnSpc>
                <a:spcPts val="3000"/>
              </a:lnSpc>
              <a:defRPr sz="2800" cap="none" baseline="0"/>
            </a:lvl1pPr>
          </a:lstStyle>
          <a:p>
            <a:r>
              <a:rPr lang="it-IT" dirty="0"/>
              <a:t>Fare clic per modificare lo stile del titolo dello schema</a:t>
            </a:r>
            <a:endParaRPr lang="en-US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C2053620-96AC-EF47-823B-D2E90BBCE58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898588" y="6394753"/>
            <a:ext cx="9093310" cy="259965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900" cap="all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FF4E3F12-6C4D-C642-90EC-9F9AE3161A4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323469" y="6397225"/>
            <a:ext cx="5016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 b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48B4153A-D4C5-4CEF-8992-0D8815C829E3}" type="slidenum">
              <a:rPr lang="en-US" smtClean="0"/>
              <a:pPr>
                <a:defRPr/>
              </a:pPr>
              <a:t>‹N›</a:t>
            </a:fld>
            <a:endParaRPr lang="en-US" dirty="0"/>
          </a:p>
        </p:txBody>
      </p:sp>
      <p:sp>
        <p:nvSpPr>
          <p:cNvPr id="11" name="Rectangle 8">
            <a:extLst>
              <a:ext uri="{FF2B5EF4-FFF2-40B4-BE49-F238E27FC236}">
                <a16:creationId xmlns:a16="http://schemas.microsoft.com/office/drawing/2014/main" id="{6BE73488-10D2-46C5-8886-B5262B4036E9}"/>
              </a:ext>
            </a:extLst>
          </p:cNvPr>
          <p:cNvSpPr/>
          <p:nvPr userDrawn="1"/>
        </p:nvSpPr>
        <p:spPr>
          <a:xfrm>
            <a:off x="463550" y="1017025"/>
            <a:ext cx="3708400" cy="72000"/>
          </a:xfrm>
          <a:prstGeom prst="rect">
            <a:avLst/>
          </a:prstGeom>
          <a:solidFill>
            <a:srgbClr val="94263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it-IT"/>
          </a:p>
        </p:txBody>
      </p:sp>
      <p:sp>
        <p:nvSpPr>
          <p:cNvPr id="12" name="Rectangle 10">
            <a:extLst>
              <a:ext uri="{FF2B5EF4-FFF2-40B4-BE49-F238E27FC236}">
                <a16:creationId xmlns:a16="http://schemas.microsoft.com/office/drawing/2014/main" id="{9DFCC48B-BCC3-4AAB-8EE4-592BE912D5A8}"/>
              </a:ext>
            </a:extLst>
          </p:cNvPr>
          <p:cNvSpPr/>
          <p:nvPr userDrawn="1"/>
        </p:nvSpPr>
        <p:spPr>
          <a:xfrm>
            <a:off x="4251325" y="1017025"/>
            <a:ext cx="3706813" cy="72000"/>
          </a:xfrm>
          <a:prstGeom prst="rect">
            <a:avLst/>
          </a:prstGeom>
          <a:solidFill>
            <a:srgbClr val="CC2A2A">
              <a:alpha val="98824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it-IT"/>
          </a:p>
        </p:txBody>
      </p:sp>
      <p:sp>
        <p:nvSpPr>
          <p:cNvPr id="13" name="Rectangle 9">
            <a:extLst>
              <a:ext uri="{FF2B5EF4-FFF2-40B4-BE49-F238E27FC236}">
                <a16:creationId xmlns:a16="http://schemas.microsoft.com/office/drawing/2014/main" id="{02EE5703-F2FA-4A41-8927-030A564B0F80}"/>
              </a:ext>
            </a:extLst>
          </p:cNvPr>
          <p:cNvSpPr/>
          <p:nvPr userDrawn="1"/>
        </p:nvSpPr>
        <p:spPr>
          <a:xfrm>
            <a:off x="8037513" y="1017025"/>
            <a:ext cx="3708400" cy="72000"/>
          </a:xfrm>
          <a:prstGeom prst="rect">
            <a:avLst/>
          </a:prstGeom>
          <a:solidFill>
            <a:srgbClr val="7B7C7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it-IT"/>
          </a:p>
        </p:txBody>
      </p:sp>
      <p:pic>
        <p:nvPicPr>
          <p:cNvPr id="5" name="Immagine 4" descr="Immagine che contiene Carattere, Elementi grafici, grafica, logo  Il contenuto generato dall'IA potrebbe non essere corretto.">
            <a:extLst>
              <a:ext uri="{FF2B5EF4-FFF2-40B4-BE49-F238E27FC236}">
                <a16:creationId xmlns:a16="http://schemas.microsoft.com/office/drawing/2014/main" id="{F2B3A94E-85E7-2B44-A1D1-FE37FB4FEA5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613346" y="6290416"/>
            <a:ext cx="1135816" cy="4115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905489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178" userDrawn="1">
          <p15:clr>
            <a:srgbClr val="FBAE40"/>
          </p15:clr>
        </p15:guide>
        <p15:guide id="2" pos="6289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sto 1 colon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4201" y="1557338"/>
            <a:ext cx="11264002" cy="4472526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18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dirty="0"/>
              <a:t>Fare clic per modificare gli stili del testo dello schema</a:t>
            </a:r>
          </a:p>
        </p:txBody>
      </p:sp>
      <p:sp>
        <p:nvSpPr>
          <p:cNvPr id="12" name="Title Placeholder 1">
            <a:extLst>
              <a:ext uri="{FF2B5EF4-FFF2-40B4-BE49-F238E27FC236}">
                <a16:creationId xmlns:a16="http://schemas.microsoft.com/office/drawing/2014/main" id="{86F2967F-3AC1-482F-9FA1-FB5058EEC4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8895" y="503475"/>
            <a:ext cx="11269308" cy="384721"/>
          </a:xfrm>
          <a:prstGeom prst="rect">
            <a:avLst/>
          </a:prstGeom>
        </p:spPr>
        <p:txBody>
          <a:bodyPr lIns="0" tIns="0" rIns="0" bIns="0" rtlCol="0">
            <a:spAutoFit/>
          </a:bodyPr>
          <a:lstStyle>
            <a:lvl1pPr>
              <a:lnSpc>
                <a:spcPts val="3000"/>
              </a:lnSpc>
              <a:defRPr sz="2800" cap="none"/>
            </a:lvl1pPr>
          </a:lstStyle>
          <a:p>
            <a:r>
              <a:rPr lang="it-IT" dirty="0"/>
              <a:t>Fare clic per modificare lo stile del titolo dello schema</a:t>
            </a:r>
            <a:endParaRPr lang="en-US" dirty="0"/>
          </a:p>
        </p:txBody>
      </p:sp>
      <p:sp>
        <p:nvSpPr>
          <p:cNvPr id="13" name="Rectangle 8">
            <a:extLst>
              <a:ext uri="{FF2B5EF4-FFF2-40B4-BE49-F238E27FC236}">
                <a16:creationId xmlns:a16="http://schemas.microsoft.com/office/drawing/2014/main" id="{BB147208-B303-4867-B415-427BFDB712AA}"/>
              </a:ext>
            </a:extLst>
          </p:cNvPr>
          <p:cNvSpPr/>
          <p:nvPr userDrawn="1"/>
        </p:nvSpPr>
        <p:spPr>
          <a:xfrm>
            <a:off x="463550" y="1017025"/>
            <a:ext cx="3708400" cy="72000"/>
          </a:xfrm>
          <a:prstGeom prst="rect">
            <a:avLst/>
          </a:prstGeom>
          <a:solidFill>
            <a:srgbClr val="94263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it-IT"/>
          </a:p>
        </p:txBody>
      </p:sp>
      <p:sp>
        <p:nvSpPr>
          <p:cNvPr id="14" name="Rectangle 10">
            <a:extLst>
              <a:ext uri="{FF2B5EF4-FFF2-40B4-BE49-F238E27FC236}">
                <a16:creationId xmlns:a16="http://schemas.microsoft.com/office/drawing/2014/main" id="{3AC1916D-DE81-4DEB-837D-9B1EBBEBAB9E}"/>
              </a:ext>
            </a:extLst>
          </p:cNvPr>
          <p:cNvSpPr/>
          <p:nvPr userDrawn="1"/>
        </p:nvSpPr>
        <p:spPr>
          <a:xfrm>
            <a:off x="4251325" y="1017025"/>
            <a:ext cx="3706813" cy="72000"/>
          </a:xfrm>
          <a:prstGeom prst="rect">
            <a:avLst/>
          </a:prstGeom>
          <a:solidFill>
            <a:srgbClr val="CC2A2A">
              <a:alpha val="98824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it-IT"/>
          </a:p>
        </p:txBody>
      </p:sp>
      <p:sp>
        <p:nvSpPr>
          <p:cNvPr id="15" name="Rectangle 9">
            <a:extLst>
              <a:ext uri="{FF2B5EF4-FFF2-40B4-BE49-F238E27FC236}">
                <a16:creationId xmlns:a16="http://schemas.microsoft.com/office/drawing/2014/main" id="{EA5C2815-3F5D-4F03-A9B8-AD61D140AB8F}"/>
              </a:ext>
            </a:extLst>
          </p:cNvPr>
          <p:cNvSpPr/>
          <p:nvPr userDrawn="1"/>
        </p:nvSpPr>
        <p:spPr>
          <a:xfrm>
            <a:off x="8037513" y="1017025"/>
            <a:ext cx="3708400" cy="72000"/>
          </a:xfrm>
          <a:prstGeom prst="rect">
            <a:avLst/>
          </a:prstGeom>
          <a:solidFill>
            <a:srgbClr val="7B7C7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it-IT"/>
          </a:p>
        </p:txBody>
      </p:sp>
      <p:sp>
        <p:nvSpPr>
          <p:cNvPr id="19" name="Slide Number Placeholder 5">
            <a:extLst>
              <a:ext uri="{FF2B5EF4-FFF2-40B4-BE49-F238E27FC236}">
                <a16:creationId xmlns:a16="http://schemas.microsoft.com/office/drawing/2014/main" id="{C98E623A-5D96-4DDD-91E6-E567C5082EF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323469" y="6397225"/>
            <a:ext cx="5016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 b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48B4153A-D4C5-4CEF-8992-0D8815C829E3}" type="slidenum">
              <a:rPr lang="en-US" smtClean="0"/>
              <a:pPr>
                <a:defRPr/>
              </a:pPr>
              <a:t>‹N›</a:t>
            </a:fld>
            <a:endParaRPr lang="en-US" dirty="0"/>
          </a:p>
        </p:txBody>
      </p:sp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7494D03C-9BCE-C80C-71B4-285B81EF239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898588" y="6394753"/>
            <a:ext cx="9093310" cy="259965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900" cap="all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pic>
        <p:nvPicPr>
          <p:cNvPr id="4" name="Immagine 3" descr="Immagine che contiene Carattere, Elementi grafici, grafica, logo  Il contenuto generato dall'IA potrebbe non essere corretto.">
            <a:extLst>
              <a:ext uri="{FF2B5EF4-FFF2-40B4-BE49-F238E27FC236}">
                <a16:creationId xmlns:a16="http://schemas.microsoft.com/office/drawing/2014/main" id="{4F5D321A-0156-8161-6531-3C8069F2C5C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613346" y="6290416"/>
            <a:ext cx="1135816" cy="4115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20286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981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sto 2 colon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3786" y="1557338"/>
            <a:ext cx="11276765" cy="4472526"/>
          </a:xfrm>
        </p:spPr>
        <p:txBody>
          <a:bodyPr lIns="0" tIns="0" rIns="0" bIns="0" numCol="2" spcCol="540000">
            <a:noAutofit/>
          </a:bodyPr>
          <a:lstStyle>
            <a:lvl1pPr marL="0" indent="0">
              <a:buNone/>
              <a:defRPr sz="18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dirty="0"/>
              <a:t>Fare clic per modificare gli stili del testo dello schema</a:t>
            </a:r>
          </a:p>
        </p:txBody>
      </p:sp>
      <p:sp>
        <p:nvSpPr>
          <p:cNvPr id="13" name="Rectangle 8">
            <a:extLst>
              <a:ext uri="{FF2B5EF4-FFF2-40B4-BE49-F238E27FC236}">
                <a16:creationId xmlns:a16="http://schemas.microsoft.com/office/drawing/2014/main" id="{85F80FCE-DB62-4AE9-8E37-C5ECE83CEA2A}"/>
              </a:ext>
            </a:extLst>
          </p:cNvPr>
          <p:cNvSpPr/>
          <p:nvPr userDrawn="1"/>
        </p:nvSpPr>
        <p:spPr>
          <a:xfrm>
            <a:off x="463550" y="1017025"/>
            <a:ext cx="3708400" cy="72000"/>
          </a:xfrm>
          <a:prstGeom prst="rect">
            <a:avLst/>
          </a:prstGeom>
          <a:solidFill>
            <a:srgbClr val="94263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it-IT"/>
          </a:p>
        </p:txBody>
      </p:sp>
      <p:sp>
        <p:nvSpPr>
          <p:cNvPr id="14" name="Rectangle 10">
            <a:extLst>
              <a:ext uri="{FF2B5EF4-FFF2-40B4-BE49-F238E27FC236}">
                <a16:creationId xmlns:a16="http://schemas.microsoft.com/office/drawing/2014/main" id="{5337BA55-D4F4-482D-9902-A7DF343CF4BD}"/>
              </a:ext>
            </a:extLst>
          </p:cNvPr>
          <p:cNvSpPr/>
          <p:nvPr userDrawn="1"/>
        </p:nvSpPr>
        <p:spPr>
          <a:xfrm>
            <a:off x="4251325" y="1017025"/>
            <a:ext cx="3706813" cy="72000"/>
          </a:xfrm>
          <a:prstGeom prst="rect">
            <a:avLst/>
          </a:prstGeom>
          <a:solidFill>
            <a:srgbClr val="CC2A2A">
              <a:alpha val="98824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it-IT"/>
          </a:p>
        </p:txBody>
      </p:sp>
      <p:sp>
        <p:nvSpPr>
          <p:cNvPr id="15" name="Rectangle 9">
            <a:extLst>
              <a:ext uri="{FF2B5EF4-FFF2-40B4-BE49-F238E27FC236}">
                <a16:creationId xmlns:a16="http://schemas.microsoft.com/office/drawing/2014/main" id="{1E77F523-A47D-4ED1-A730-DF5462674088}"/>
              </a:ext>
            </a:extLst>
          </p:cNvPr>
          <p:cNvSpPr/>
          <p:nvPr userDrawn="1"/>
        </p:nvSpPr>
        <p:spPr>
          <a:xfrm>
            <a:off x="8037513" y="1017025"/>
            <a:ext cx="3708400" cy="72000"/>
          </a:xfrm>
          <a:prstGeom prst="rect">
            <a:avLst/>
          </a:prstGeom>
          <a:solidFill>
            <a:srgbClr val="7B7C7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it-IT"/>
          </a:p>
        </p:txBody>
      </p:sp>
      <p:sp>
        <p:nvSpPr>
          <p:cNvPr id="19" name="Slide Number Placeholder 5">
            <a:extLst>
              <a:ext uri="{FF2B5EF4-FFF2-40B4-BE49-F238E27FC236}">
                <a16:creationId xmlns:a16="http://schemas.microsoft.com/office/drawing/2014/main" id="{98ED1510-B77E-4E58-8FB2-F06301CA45C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323469" y="6397225"/>
            <a:ext cx="5016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 b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48B4153A-D4C5-4CEF-8992-0D8815C829E3}" type="slidenum">
              <a:rPr lang="en-US" smtClean="0"/>
              <a:pPr>
                <a:defRPr/>
              </a:pPr>
              <a:t>‹N›</a:t>
            </a:fld>
            <a:endParaRPr lang="en-US" dirty="0"/>
          </a:p>
        </p:txBody>
      </p:sp>
      <p:sp>
        <p:nvSpPr>
          <p:cNvPr id="10" name="Title Placeholder 1">
            <a:extLst>
              <a:ext uri="{FF2B5EF4-FFF2-40B4-BE49-F238E27FC236}">
                <a16:creationId xmlns:a16="http://schemas.microsoft.com/office/drawing/2014/main" id="{385672B4-73ED-0645-AF4D-5916A1BEEC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68895" y="503475"/>
            <a:ext cx="11269308" cy="384721"/>
          </a:xfrm>
          <a:prstGeom prst="rect">
            <a:avLst/>
          </a:prstGeom>
        </p:spPr>
        <p:txBody>
          <a:bodyPr lIns="0" tIns="0" rIns="0" bIns="0" rtlCol="0">
            <a:spAutoFit/>
          </a:bodyPr>
          <a:lstStyle>
            <a:lvl1pPr>
              <a:lnSpc>
                <a:spcPts val="3000"/>
              </a:lnSpc>
              <a:defRPr sz="2800" cap="none" baseline="0"/>
            </a:lvl1pPr>
          </a:lstStyle>
          <a:p>
            <a:r>
              <a:rPr lang="it-IT" dirty="0"/>
              <a:t>Fare clic per modificare lo stile del titolo dello schema</a:t>
            </a:r>
            <a:endParaRPr lang="en-US" dirty="0"/>
          </a:p>
        </p:txBody>
      </p:sp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910E0DA1-44D3-0BB7-36D9-84EB6EF6F72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898588" y="6394753"/>
            <a:ext cx="9093310" cy="259965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900" cap="all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pic>
        <p:nvPicPr>
          <p:cNvPr id="4" name="Immagine 3" descr="Immagine che contiene Carattere, Elementi grafici, grafica, logo  Il contenuto generato dall'IA potrebbe non essere corretto.">
            <a:extLst>
              <a:ext uri="{FF2B5EF4-FFF2-40B4-BE49-F238E27FC236}">
                <a16:creationId xmlns:a16="http://schemas.microsoft.com/office/drawing/2014/main" id="{76EBC54B-0173-1CC6-1A4E-BD4EF0D9436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613346" y="6290416"/>
            <a:ext cx="1135816" cy="4115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75884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981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sto 3 colon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3787" y="1557337"/>
            <a:ext cx="11269308" cy="4392613"/>
          </a:xfrm>
        </p:spPr>
        <p:txBody>
          <a:bodyPr lIns="0" tIns="0" rIns="0" bIns="0" numCol="3" spcCol="432000">
            <a:noAutofit/>
          </a:bodyPr>
          <a:lstStyle>
            <a:lvl1pPr marL="0" indent="0">
              <a:buNone/>
              <a:defRPr sz="18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dirty="0"/>
              <a:t>Fare clic per modificare gli stili del testo dello schema</a:t>
            </a:r>
          </a:p>
        </p:txBody>
      </p:sp>
      <p:sp>
        <p:nvSpPr>
          <p:cNvPr id="13" name="Rectangle 8">
            <a:extLst>
              <a:ext uri="{FF2B5EF4-FFF2-40B4-BE49-F238E27FC236}">
                <a16:creationId xmlns:a16="http://schemas.microsoft.com/office/drawing/2014/main" id="{A97EA33F-8FE6-43F7-B87B-F8A75881DC82}"/>
              </a:ext>
            </a:extLst>
          </p:cNvPr>
          <p:cNvSpPr/>
          <p:nvPr userDrawn="1"/>
        </p:nvSpPr>
        <p:spPr>
          <a:xfrm>
            <a:off x="463550" y="1017025"/>
            <a:ext cx="3708400" cy="72000"/>
          </a:xfrm>
          <a:prstGeom prst="rect">
            <a:avLst/>
          </a:prstGeom>
          <a:solidFill>
            <a:srgbClr val="94263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it-IT"/>
          </a:p>
        </p:txBody>
      </p:sp>
      <p:sp>
        <p:nvSpPr>
          <p:cNvPr id="14" name="Rectangle 10">
            <a:extLst>
              <a:ext uri="{FF2B5EF4-FFF2-40B4-BE49-F238E27FC236}">
                <a16:creationId xmlns:a16="http://schemas.microsoft.com/office/drawing/2014/main" id="{4457ED34-8FD7-4334-B58D-DE5268F487BB}"/>
              </a:ext>
            </a:extLst>
          </p:cNvPr>
          <p:cNvSpPr/>
          <p:nvPr userDrawn="1"/>
        </p:nvSpPr>
        <p:spPr>
          <a:xfrm>
            <a:off x="4251325" y="1017025"/>
            <a:ext cx="3706813" cy="72000"/>
          </a:xfrm>
          <a:prstGeom prst="rect">
            <a:avLst/>
          </a:prstGeom>
          <a:solidFill>
            <a:srgbClr val="CC2A2A">
              <a:alpha val="98824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it-IT"/>
          </a:p>
        </p:txBody>
      </p:sp>
      <p:sp>
        <p:nvSpPr>
          <p:cNvPr id="15" name="Rectangle 9">
            <a:extLst>
              <a:ext uri="{FF2B5EF4-FFF2-40B4-BE49-F238E27FC236}">
                <a16:creationId xmlns:a16="http://schemas.microsoft.com/office/drawing/2014/main" id="{DE95361B-2753-4630-8435-D8D6DFA2E2B3}"/>
              </a:ext>
            </a:extLst>
          </p:cNvPr>
          <p:cNvSpPr/>
          <p:nvPr userDrawn="1"/>
        </p:nvSpPr>
        <p:spPr>
          <a:xfrm>
            <a:off x="8037513" y="1017025"/>
            <a:ext cx="3708400" cy="72000"/>
          </a:xfrm>
          <a:prstGeom prst="rect">
            <a:avLst/>
          </a:prstGeom>
          <a:solidFill>
            <a:srgbClr val="7B7C7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it-IT"/>
          </a:p>
        </p:txBody>
      </p:sp>
      <p:sp>
        <p:nvSpPr>
          <p:cNvPr id="19" name="Slide Number Placeholder 5">
            <a:extLst>
              <a:ext uri="{FF2B5EF4-FFF2-40B4-BE49-F238E27FC236}">
                <a16:creationId xmlns:a16="http://schemas.microsoft.com/office/drawing/2014/main" id="{2FD83117-18D4-4F50-B150-B24C3ADCCAF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323469" y="6397225"/>
            <a:ext cx="5016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 b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48B4153A-D4C5-4CEF-8992-0D8815C829E3}" type="slidenum">
              <a:rPr lang="en-US" smtClean="0"/>
              <a:pPr>
                <a:defRPr/>
              </a:pPr>
              <a:t>‹N›</a:t>
            </a:fld>
            <a:endParaRPr lang="en-US" dirty="0"/>
          </a:p>
        </p:txBody>
      </p:sp>
      <p:sp>
        <p:nvSpPr>
          <p:cNvPr id="10" name="Title Placeholder 1">
            <a:extLst>
              <a:ext uri="{FF2B5EF4-FFF2-40B4-BE49-F238E27FC236}">
                <a16:creationId xmlns:a16="http://schemas.microsoft.com/office/drawing/2014/main" id="{385672B4-73ED-0645-AF4D-5916A1BEEC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68895" y="503475"/>
            <a:ext cx="11269308" cy="384721"/>
          </a:xfrm>
          <a:prstGeom prst="rect">
            <a:avLst/>
          </a:prstGeom>
        </p:spPr>
        <p:txBody>
          <a:bodyPr lIns="0" tIns="0" rIns="0" bIns="0" rtlCol="0">
            <a:spAutoFit/>
          </a:bodyPr>
          <a:lstStyle>
            <a:lvl1pPr>
              <a:lnSpc>
                <a:spcPts val="3000"/>
              </a:lnSpc>
              <a:defRPr sz="2800" cap="none" baseline="0"/>
            </a:lvl1pPr>
          </a:lstStyle>
          <a:p>
            <a:r>
              <a:rPr lang="it-IT" dirty="0"/>
              <a:t>Fare clic per modificare lo stile del titolo dello schema</a:t>
            </a:r>
            <a:endParaRPr lang="en-US" dirty="0"/>
          </a:p>
        </p:txBody>
      </p:sp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6EC4D9A6-504D-7379-4343-200BEF907F2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898588" y="6394753"/>
            <a:ext cx="9093310" cy="259965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900" cap="all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pic>
        <p:nvPicPr>
          <p:cNvPr id="4" name="Immagine 3" descr="Immagine che contiene Carattere, Elementi grafici, grafica, logo  Il contenuto generato dall'IA potrebbe non essere corretto.">
            <a:extLst>
              <a:ext uri="{FF2B5EF4-FFF2-40B4-BE49-F238E27FC236}">
                <a16:creationId xmlns:a16="http://schemas.microsoft.com/office/drawing/2014/main" id="{043C79BF-5EAF-0385-9AF5-E339912C6CD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613346" y="6290416"/>
            <a:ext cx="1135816" cy="4115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92070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748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sto+grafico picc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ttangolo 5">
            <a:extLst>
              <a:ext uri="{FF2B5EF4-FFF2-40B4-BE49-F238E27FC236}">
                <a16:creationId xmlns:a16="http://schemas.microsoft.com/office/drawing/2014/main" id="{8FFAF148-8C21-EB4F-9093-19ADD1A51882}"/>
              </a:ext>
            </a:extLst>
          </p:cNvPr>
          <p:cNvSpPr/>
          <p:nvPr userDrawn="1"/>
        </p:nvSpPr>
        <p:spPr>
          <a:xfrm>
            <a:off x="8081963" y="1557338"/>
            <a:ext cx="3653783" cy="4392612"/>
          </a:xfrm>
          <a:prstGeom prst="rect">
            <a:avLst/>
          </a:prstGeom>
          <a:noFill/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t-I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7519" y="1557338"/>
            <a:ext cx="7305513" cy="4392612"/>
          </a:xfrm>
        </p:spPr>
        <p:txBody>
          <a:bodyPr lIns="0" tIns="0" rIns="0" bIns="0" spcCol="360000">
            <a:noAutofit/>
          </a:bodyPr>
          <a:lstStyle>
            <a:lvl1pPr marL="0" indent="0">
              <a:buNone/>
              <a:defRPr sz="18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dirty="0"/>
              <a:t>Fare clic per modificare gli stili del testo dello schema</a:t>
            </a:r>
          </a:p>
        </p:txBody>
      </p:sp>
      <p:sp>
        <p:nvSpPr>
          <p:cNvPr id="13" name="Text Placeholder 3">
            <a:extLst>
              <a:ext uri="{FF2B5EF4-FFF2-40B4-BE49-F238E27FC236}">
                <a16:creationId xmlns:a16="http://schemas.microsoft.com/office/drawing/2014/main" id="{8FE997AC-2DEF-4982-9219-0DE8E80C2C1D}"/>
              </a:ext>
            </a:extLst>
          </p:cNvPr>
          <p:cNvSpPr>
            <a:spLocks noGrp="1"/>
          </p:cNvSpPr>
          <p:nvPr>
            <p:ph type="body" sz="half" idx="11" hasCustomPrompt="1"/>
          </p:nvPr>
        </p:nvSpPr>
        <p:spPr>
          <a:xfrm>
            <a:off x="8162224" y="1696688"/>
            <a:ext cx="3492000" cy="457200"/>
          </a:xfrm>
        </p:spPr>
        <p:txBody>
          <a:bodyPr lIns="0" tIns="0" rIns="0" bIns="0">
            <a:noAutofit/>
          </a:bodyPr>
          <a:lstStyle>
            <a:lvl1pPr marL="0" indent="0" algn="ctr">
              <a:buNone/>
              <a:defRPr sz="1400">
                <a:solidFill>
                  <a:srgbClr val="CC2A2A"/>
                </a:solidFill>
                <a:latin typeface="Arial Narrow" panose="020B0606020202030204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dirty="0"/>
              <a:t>FARE CLIC PER MODIFICARE GLI STILI DEL TESTO</a:t>
            </a:r>
          </a:p>
        </p:txBody>
      </p:sp>
      <p:sp>
        <p:nvSpPr>
          <p:cNvPr id="14" name="Content Placeholder 3">
            <a:extLst>
              <a:ext uri="{FF2B5EF4-FFF2-40B4-BE49-F238E27FC236}">
                <a16:creationId xmlns:a16="http://schemas.microsoft.com/office/drawing/2014/main" id="{5014FC49-70B3-48C6-AAEA-1B6DEB762BE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162222" y="2261938"/>
            <a:ext cx="3492000" cy="360000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24000" indent="0">
              <a:buFontTx/>
              <a:buNone/>
              <a:defRPr/>
            </a:lvl2pPr>
            <a:lvl3pPr marL="630000" indent="0">
              <a:buFontTx/>
              <a:buNone/>
              <a:defRPr/>
            </a:lvl3pPr>
            <a:lvl4pPr marL="1008000" indent="0">
              <a:buFontTx/>
              <a:buNone/>
              <a:defRPr/>
            </a:lvl4pPr>
            <a:lvl5pPr marL="1368000" indent="0">
              <a:buFontTx/>
              <a:buNone/>
              <a:defRPr/>
            </a:lvl5pPr>
          </a:lstStyle>
          <a:p>
            <a:pPr lvl="0"/>
            <a:r>
              <a:rPr lang="it-IT" dirty="0"/>
              <a:t>Fare clic per modificare gli stili del testo dello schema</a:t>
            </a:r>
          </a:p>
          <a:p>
            <a:pPr lvl="1"/>
            <a:endParaRPr lang="en-US" dirty="0"/>
          </a:p>
        </p:txBody>
      </p:sp>
      <p:sp>
        <p:nvSpPr>
          <p:cNvPr id="18" name="Rectangle 8">
            <a:extLst>
              <a:ext uri="{FF2B5EF4-FFF2-40B4-BE49-F238E27FC236}">
                <a16:creationId xmlns:a16="http://schemas.microsoft.com/office/drawing/2014/main" id="{BFF0EAD9-FB2A-4B10-AC7E-2867676F5114}"/>
              </a:ext>
            </a:extLst>
          </p:cNvPr>
          <p:cNvSpPr/>
          <p:nvPr userDrawn="1"/>
        </p:nvSpPr>
        <p:spPr>
          <a:xfrm>
            <a:off x="463550" y="1017025"/>
            <a:ext cx="3708400" cy="72000"/>
          </a:xfrm>
          <a:prstGeom prst="rect">
            <a:avLst/>
          </a:prstGeom>
          <a:solidFill>
            <a:srgbClr val="94263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it-IT"/>
          </a:p>
        </p:txBody>
      </p:sp>
      <p:sp>
        <p:nvSpPr>
          <p:cNvPr id="19" name="Rectangle 10">
            <a:extLst>
              <a:ext uri="{FF2B5EF4-FFF2-40B4-BE49-F238E27FC236}">
                <a16:creationId xmlns:a16="http://schemas.microsoft.com/office/drawing/2014/main" id="{4DE85F56-C820-4265-A4F2-F29B8154D702}"/>
              </a:ext>
            </a:extLst>
          </p:cNvPr>
          <p:cNvSpPr/>
          <p:nvPr userDrawn="1"/>
        </p:nvSpPr>
        <p:spPr>
          <a:xfrm>
            <a:off x="4251325" y="1017025"/>
            <a:ext cx="3706813" cy="72000"/>
          </a:xfrm>
          <a:prstGeom prst="rect">
            <a:avLst/>
          </a:prstGeom>
          <a:solidFill>
            <a:srgbClr val="CC2A2A">
              <a:alpha val="98824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it-IT"/>
          </a:p>
        </p:txBody>
      </p:sp>
      <p:sp>
        <p:nvSpPr>
          <p:cNvPr id="20" name="Rectangle 9">
            <a:extLst>
              <a:ext uri="{FF2B5EF4-FFF2-40B4-BE49-F238E27FC236}">
                <a16:creationId xmlns:a16="http://schemas.microsoft.com/office/drawing/2014/main" id="{6D6C4BEC-89CF-43B7-9CD5-49EE71B27928}"/>
              </a:ext>
            </a:extLst>
          </p:cNvPr>
          <p:cNvSpPr/>
          <p:nvPr userDrawn="1"/>
        </p:nvSpPr>
        <p:spPr>
          <a:xfrm>
            <a:off x="8037513" y="1017025"/>
            <a:ext cx="3708400" cy="72000"/>
          </a:xfrm>
          <a:prstGeom prst="rect">
            <a:avLst/>
          </a:prstGeom>
          <a:solidFill>
            <a:srgbClr val="7B7C7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it-IT"/>
          </a:p>
        </p:txBody>
      </p:sp>
      <p:sp>
        <p:nvSpPr>
          <p:cNvPr id="24" name="Slide Number Placeholder 5">
            <a:extLst>
              <a:ext uri="{FF2B5EF4-FFF2-40B4-BE49-F238E27FC236}">
                <a16:creationId xmlns:a16="http://schemas.microsoft.com/office/drawing/2014/main" id="{48756CF5-11CA-40E9-BF7A-4F15C16E3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23469" y="6397225"/>
            <a:ext cx="5016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 b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48B4153A-D4C5-4CEF-8992-0D8815C829E3}" type="slidenum">
              <a:rPr lang="en-US" smtClean="0"/>
              <a:pPr>
                <a:defRPr/>
              </a:pPr>
              <a:t>‹N›</a:t>
            </a:fld>
            <a:endParaRPr lang="en-US" dirty="0"/>
          </a:p>
        </p:txBody>
      </p:sp>
      <p:sp>
        <p:nvSpPr>
          <p:cNvPr id="15" name="Title Placeholder 1">
            <a:extLst>
              <a:ext uri="{FF2B5EF4-FFF2-40B4-BE49-F238E27FC236}">
                <a16:creationId xmlns:a16="http://schemas.microsoft.com/office/drawing/2014/main" id="{385672B4-73ED-0645-AF4D-5916A1BEEC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68895" y="503475"/>
            <a:ext cx="11269308" cy="384721"/>
          </a:xfrm>
          <a:prstGeom prst="rect">
            <a:avLst/>
          </a:prstGeom>
        </p:spPr>
        <p:txBody>
          <a:bodyPr lIns="0" tIns="0" rIns="0" bIns="0" rtlCol="0">
            <a:spAutoFit/>
          </a:bodyPr>
          <a:lstStyle>
            <a:lvl1pPr>
              <a:lnSpc>
                <a:spcPts val="3000"/>
              </a:lnSpc>
              <a:defRPr sz="2800" cap="none" baseline="0"/>
            </a:lvl1pPr>
          </a:lstStyle>
          <a:p>
            <a:r>
              <a:rPr lang="it-IT" dirty="0"/>
              <a:t>Fare clic per modificare lo stile del titolo dello schema</a:t>
            </a:r>
            <a:endParaRPr lang="en-US" dirty="0"/>
          </a:p>
        </p:txBody>
      </p:sp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28F075AE-6E1D-8AEE-0905-6E6EE965ACC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898588" y="6394753"/>
            <a:ext cx="9093310" cy="259965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900" cap="all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pic>
        <p:nvPicPr>
          <p:cNvPr id="4" name="Immagine 3" descr="Immagine che contiene Carattere, Elementi grafici, grafica, logo  Il contenuto generato dall'IA potrebbe non essere corretto.">
            <a:extLst>
              <a:ext uri="{FF2B5EF4-FFF2-40B4-BE49-F238E27FC236}">
                <a16:creationId xmlns:a16="http://schemas.microsoft.com/office/drawing/2014/main" id="{68E21944-43E2-747D-0D0C-9DD411C73B6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613346" y="6290416"/>
            <a:ext cx="1135816" cy="4115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52171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748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sto piccolo+grafi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ttangolo 5">
            <a:extLst>
              <a:ext uri="{FF2B5EF4-FFF2-40B4-BE49-F238E27FC236}">
                <a16:creationId xmlns:a16="http://schemas.microsoft.com/office/drawing/2014/main" id="{8FFAF148-8C21-EB4F-9093-19ADD1A51882}"/>
              </a:ext>
            </a:extLst>
          </p:cNvPr>
          <p:cNvSpPr/>
          <p:nvPr userDrawn="1"/>
        </p:nvSpPr>
        <p:spPr>
          <a:xfrm>
            <a:off x="4251325" y="1557338"/>
            <a:ext cx="7485063" cy="4392612"/>
          </a:xfrm>
          <a:prstGeom prst="rect">
            <a:avLst/>
          </a:prstGeom>
          <a:noFill/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t-I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8895" y="1557338"/>
            <a:ext cx="3528947" cy="4392612"/>
          </a:xfrm>
        </p:spPr>
        <p:txBody>
          <a:bodyPr lIns="0" tIns="0" rIns="0" bIns="0" spcCol="360000">
            <a:noAutofit/>
          </a:bodyPr>
          <a:lstStyle>
            <a:lvl1pPr marL="0" indent="0">
              <a:buNone/>
              <a:defRPr sz="18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dirty="0"/>
              <a:t>Fare clic per modificare gli stili del testo dello schema</a:t>
            </a:r>
          </a:p>
        </p:txBody>
      </p:sp>
      <p:sp>
        <p:nvSpPr>
          <p:cNvPr id="20" name="Text Placeholder 3">
            <a:extLst>
              <a:ext uri="{FF2B5EF4-FFF2-40B4-BE49-F238E27FC236}">
                <a16:creationId xmlns:a16="http://schemas.microsoft.com/office/drawing/2014/main" id="{10E25EF9-674A-4A68-B7E8-41ACE37CAFAA}"/>
              </a:ext>
            </a:extLst>
          </p:cNvPr>
          <p:cNvSpPr>
            <a:spLocks noGrp="1"/>
          </p:cNvSpPr>
          <p:nvPr>
            <p:ph type="body" sz="half" idx="11" hasCustomPrompt="1"/>
          </p:nvPr>
        </p:nvSpPr>
        <p:spPr>
          <a:xfrm>
            <a:off x="4366950" y="1679423"/>
            <a:ext cx="7253812" cy="457386"/>
          </a:xfrm>
        </p:spPr>
        <p:txBody>
          <a:bodyPr lIns="0" tIns="0" rIns="0" bIns="0">
            <a:normAutofit/>
          </a:bodyPr>
          <a:lstStyle>
            <a:lvl1pPr marL="0" indent="0" algn="ctr">
              <a:buNone/>
              <a:defRPr sz="1400">
                <a:solidFill>
                  <a:srgbClr val="CC2A2A"/>
                </a:solidFill>
                <a:latin typeface="Arial Narrow" panose="020B0606020202030204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dirty="0"/>
              <a:t>FARE CLIC PER MODIFICARE GLI STILI DEL TESTO</a:t>
            </a:r>
          </a:p>
        </p:txBody>
      </p:sp>
      <p:sp>
        <p:nvSpPr>
          <p:cNvPr id="21" name="Content Placeholder 3">
            <a:extLst>
              <a:ext uri="{FF2B5EF4-FFF2-40B4-BE49-F238E27FC236}">
                <a16:creationId xmlns:a16="http://schemas.microsoft.com/office/drawing/2014/main" id="{9BCFAF2C-DE26-450A-8C7B-A22A26FF43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366949" y="2165685"/>
            <a:ext cx="7253813" cy="3704166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24000" indent="0">
              <a:buFontTx/>
              <a:buNone/>
              <a:defRPr/>
            </a:lvl2pPr>
            <a:lvl3pPr marL="630000" indent="0">
              <a:buFontTx/>
              <a:buNone/>
              <a:defRPr/>
            </a:lvl3pPr>
            <a:lvl4pPr marL="1008000" indent="0">
              <a:buFontTx/>
              <a:buNone/>
              <a:defRPr/>
            </a:lvl4pPr>
            <a:lvl5pPr marL="1368000" indent="0">
              <a:buFontTx/>
              <a:buNone/>
              <a:defRPr/>
            </a:lvl5pPr>
          </a:lstStyle>
          <a:p>
            <a:pPr lvl="0"/>
            <a:r>
              <a:rPr lang="it-IT" dirty="0"/>
              <a:t>Fare clic per modificare gli stili del testo dello schema</a:t>
            </a:r>
          </a:p>
          <a:p>
            <a:pPr lvl="1"/>
            <a:endParaRPr lang="en-US" dirty="0"/>
          </a:p>
        </p:txBody>
      </p:sp>
      <p:sp>
        <p:nvSpPr>
          <p:cNvPr id="15" name="Rectangle 8">
            <a:extLst>
              <a:ext uri="{FF2B5EF4-FFF2-40B4-BE49-F238E27FC236}">
                <a16:creationId xmlns:a16="http://schemas.microsoft.com/office/drawing/2014/main" id="{D9D4E6DC-14B8-4843-AA1D-57AA39AE5B3E}"/>
              </a:ext>
            </a:extLst>
          </p:cNvPr>
          <p:cNvSpPr/>
          <p:nvPr userDrawn="1"/>
        </p:nvSpPr>
        <p:spPr>
          <a:xfrm>
            <a:off x="463550" y="1017025"/>
            <a:ext cx="3708400" cy="72000"/>
          </a:xfrm>
          <a:prstGeom prst="rect">
            <a:avLst/>
          </a:prstGeom>
          <a:solidFill>
            <a:srgbClr val="94263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it-IT"/>
          </a:p>
        </p:txBody>
      </p:sp>
      <p:sp>
        <p:nvSpPr>
          <p:cNvPr id="16" name="Rectangle 10">
            <a:extLst>
              <a:ext uri="{FF2B5EF4-FFF2-40B4-BE49-F238E27FC236}">
                <a16:creationId xmlns:a16="http://schemas.microsoft.com/office/drawing/2014/main" id="{91CC3821-0B1E-41AB-852F-4CB74E2EA3CC}"/>
              </a:ext>
            </a:extLst>
          </p:cNvPr>
          <p:cNvSpPr/>
          <p:nvPr userDrawn="1"/>
        </p:nvSpPr>
        <p:spPr>
          <a:xfrm>
            <a:off x="4251325" y="1017025"/>
            <a:ext cx="3706813" cy="72000"/>
          </a:xfrm>
          <a:prstGeom prst="rect">
            <a:avLst/>
          </a:prstGeom>
          <a:solidFill>
            <a:srgbClr val="CC2A2A">
              <a:alpha val="98824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it-IT"/>
          </a:p>
        </p:txBody>
      </p:sp>
      <p:sp>
        <p:nvSpPr>
          <p:cNvPr id="17" name="Rectangle 9">
            <a:extLst>
              <a:ext uri="{FF2B5EF4-FFF2-40B4-BE49-F238E27FC236}">
                <a16:creationId xmlns:a16="http://schemas.microsoft.com/office/drawing/2014/main" id="{75FDA81B-88AF-4AF4-8B43-18134CE8E446}"/>
              </a:ext>
            </a:extLst>
          </p:cNvPr>
          <p:cNvSpPr/>
          <p:nvPr userDrawn="1"/>
        </p:nvSpPr>
        <p:spPr>
          <a:xfrm>
            <a:off x="8037513" y="1017025"/>
            <a:ext cx="3708400" cy="72000"/>
          </a:xfrm>
          <a:prstGeom prst="rect">
            <a:avLst/>
          </a:prstGeom>
          <a:solidFill>
            <a:srgbClr val="7B7C7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it-IT"/>
          </a:p>
        </p:txBody>
      </p:sp>
      <p:sp>
        <p:nvSpPr>
          <p:cNvPr id="24" name="Slide Number Placeholder 5">
            <a:extLst>
              <a:ext uri="{FF2B5EF4-FFF2-40B4-BE49-F238E27FC236}">
                <a16:creationId xmlns:a16="http://schemas.microsoft.com/office/drawing/2014/main" id="{6C03E07E-3B47-479C-ADF1-A58628B5A2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23469" y="6397225"/>
            <a:ext cx="5016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 b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48B4153A-D4C5-4CEF-8992-0D8815C829E3}" type="slidenum">
              <a:rPr lang="en-US" smtClean="0"/>
              <a:pPr>
                <a:defRPr/>
              </a:pPr>
              <a:t>‹N›</a:t>
            </a:fld>
            <a:endParaRPr lang="en-US" dirty="0"/>
          </a:p>
        </p:txBody>
      </p:sp>
      <p:sp>
        <p:nvSpPr>
          <p:cNvPr id="13" name="Title Placeholder 1">
            <a:extLst>
              <a:ext uri="{FF2B5EF4-FFF2-40B4-BE49-F238E27FC236}">
                <a16:creationId xmlns:a16="http://schemas.microsoft.com/office/drawing/2014/main" id="{385672B4-73ED-0645-AF4D-5916A1BEEC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68895" y="503475"/>
            <a:ext cx="11269308" cy="384721"/>
          </a:xfrm>
          <a:prstGeom prst="rect">
            <a:avLst/>
          </a:prstGeom>
        </p:spPr>
        <p:txBody>
          <a:bodyPr lIns="0" tIns="0" rIns="0" bIns="0" rtlCol="0">
            <a:spAutoFit/>
          </a:bodyPr>
          <a:lstStyle>
            <a:lvl1pPr>
              <a:lnSpc>
                <a:spcPts val="3000"/>
              </a:lnSpc>
              <a:defRPr sz="2800" cap="none" baseline="0"/>
            </a:lvl1pPr>
          </a:lstStyle>
          <a:p>
            <a:r>
              <a:rPr lang="it-IT" dirty="0"/>
              <a:t>Fare clic per modificare lo stile del titolo dello schema</a:t>
            </a:r>
            <a:endParaRPr lang="en-US" dirty="0"/>
          </a:p>
        </p:txBody>
      </p:sp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4D98F8D3-66E7-5643-9610-130484BB1AD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898588" y="6394753"/>
            <a:ext cx="9093310" cy="259965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900" cap="all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pic>
        <p:nvPicPr>
          <p:cNvPr id="4" name="Immagine 3" descr="Immagine che contiene Carattere, Elementi grafici, grafica, logo  Il contenuto generato dall'IA potrebbe non essere corretto.">
            <a:extLst>
              <a:ext uri="{FF2B5EF4-FFF2-40B4-BE49-F238E27FC236}">
                <a16:creationId xmlns:a16="http://schemas.microsoft.com/office/drawing/2014/main" id="{793D4337-B52E-D2D5-F1F7-4DA4DFC0108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613346" y="6290416"/>
            <a:ext cx="1135816" cy="4115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405696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748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fico + colonna libera a destr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ttangolo 5">
            <a:extLst>
              <a:ext uri="{FF2B5EF4-FFF2-40B4-BE49-F238E27FC236}">
                <a16:creationId xmlns:a16="http://schemas.microsoft.com/office/drawing/2014/main" id="{8FFAF148-8C21-EB4F-9093-19ADD1A51882}"/>
              </a:ext>
            </a:extLst>
          </p:cNvPr>
          <p:cNvSpPr/>
          <p:nvPr userDrawn="1"/>
        </p:nvSpPr>
        <p:spPr>
          <a:xfrm>
            <a:off x="473075" y="1557338"/>
            <a:ext cx="7485063" cy="4392612"/>
          </a:xfrm>
          <a:prstGeom prst="rect">
            <a:avLst/>
          </a:prstGeom>
          <a:noFill/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t-I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07439" y="1560749"/>
            <a:ext cx="3528947" cy="4392612"/>
          </a:xfrm>
        </p:spPr>
        <p:txBody>
          <a:bodyPr lIns="0" tIns="0" rIns="0" bIns="0" spcCol="360000">
            <a:noAutofit/>
          </a:bodyPr>
          <a:lstStyle>
            <a:lvl1pPr marL="0" indent="0">
              <a:buNone/>
              <a:defRPr sz="18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dirty="0"/>
              <a:t>Fare clic per modificare gli stili del testo dello schema</a:t>
            </a:r>
          </a:p>
        </p:txBody>
      </p:sp>
      <p:sp>
        <p:nvSpPr>
          <p:cNvPr id="20" name="Text Placeholder 3">
            <a:extLst>
              <a:ext uri="{FF2B5EF4-FFF2-40B4-BE49-F238E27FC236}">
                <a16:creationId xmlns:a16="http://schemas.microsoft.com/office/drawing/2014/main" id="{10E25EF9-674A-4A68-B7E8-41ACE37CAFAA}"/>
              </a:ext>
            </a:extLst>
          </p:cNvPr>
          <p:cNvSpPr>
            <a:spLocks noGrp="1"/>
          </p:cNvSpPr>
          <p:nvPr>
            <p:ph type="body" sz="half" idx="11" hasCustomPrompt="1"/>
          </p:nvPr>
        </p:nvSpPr>
        <p:spPr>
          <a:xfrm>
            <a:off x="588700" y="1679423"/>
            <a:ext cx="7253812" cy="457386"/>
          </a:xfrm>
        </p:spPr>
        <p:txBody>
          <a:bodyPr lIns="0" tIns="0" rIns="0" bIns="0">
            <a:normAutofit/>
          </a:bodyPr>
          <a:lstStyle>
            <a:lvl1pPr marL="0" indent="0" algn="ctr">
              <a:buNone/>
              <a:defRPr sz="1400">
                <a:solidFill>
                  <a:srgbClr val="CC2A2A"/>
                </a:solidFill>
                <a:latin typeface="Arial Narrow" panose="020B0606020202030204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dirty="0"/>
              <a:t>FARE CLIC PER MODIFICARE GLI STILI DEL TESTO</a:t>
            </a:r>
          </a:p>
        </p:txBody>
      </p:sp>
      <p:sp>
        <p:nvSpPr>
          <p:cNvPr id="21" name="Content Placeholder 3">
            <a:extLst>
              <a:ext uri="{FF2B5EF4-FFF2-40B4-BE49-F238E27FC236}">
                <a16:creationId xmlns:a16="http://schemas.microsoft.com/office/drawing/2014/main" id="{9BCFAF2C-DE26-450A-8C7B-A22A26FF43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88699" y="2165685"/>
            <a:ext cx="7253813" cy="3704166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24000" indent="0">
              <a:buFontTx/>
              <a:buNone/>
              <a:defRPr/>
            </a:lvl2pPr>
            <a:lvl3pPr marL="630000" indent="0">
              <a:buFontTx/>
              <a:buNone/>
              <a:defRPr/>
            </a:lvl3pPr>
            <a:lvl4pPr marL="1008000" indent="0">
              <a:buFontTx/>
              <a:buNone/>
              <a:defRPr/>
            </a:lvl4pPr>
            <a:lvl5pPr marL="1368000" indent="0">
              <a:buFontTx/>
              <a:buNone/>
              <a:defRPr/>
            </a:lvl5pPr>
          </a:lstStyle>
          <a:p>
            <a:pPr lvl="0"/>
            <a:r>
              <a:rPr lang="it-IT" dirty="0"/>
              <a:t>Fare clic per modificare gli stili del testo dello schema</a:t>
            </a:r>
          </a:p>
          <a:p>
            <a:pPr lvl="1"/>
            <a:endParaRPr lang="en-US" dirty="0"/>
          </a:p>
        </p:txBody>
      </p:sp>
      <p:sp>
        <p:nvSpPr>
          <p:cNvPr id="15" name="Rectangle 8">
            <a:extLst>
              <a:ext uri="{FF2B5EF4-FFF2-40B4-BE49-F238E27FC236}">
                <a16:creationId xmlns:a16="http://schemas.microsoft.com/office/drawing/2014/main" id="{D9D4E6DC-14B8-4843-AA1D-57AA39AE5B3E}"/>
              </a:ext>
            </a:extLst>
          </p:cNvPr>
          <p:cNvSpPr/>
          <p:nvPr userDrawn="1"/>
        </p:nvSpPr>
        <p:spPr>
          <a:xfrm>
            <a:off x="463550" y="1017025"/>
            <a:ext cx="3708400" cy="72000"/>
          </a:xfrm>
          <a:prstGeom prst="rect">
            <a:avLst/>
          </a:prstGeom>
          <a:solidFill>
            <a:srgbClr val="94263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it-IT"/>
          </a:p>
        </p:txBody>
      </p:sp>
      <p:sp>
        <p:nvSpPr>
          <p:cNvPr id="16" name="Rectangle 10">
            <a:extLst>
              <a:ext uri="{FF2B5EF4-FFF2-40B4-BE49-F238E27FC236}">
                <a16:creationId xmlns:a16="http://schemas.microsoft.com/office/drawing/2014/main" id="{91CC3821-0B1E-41AB-852F-4CB74E2EA3CC}"/>
              </a:ext>
            </a:extLst>
          </p:cNvPr>
          <p:cNvSpPr/>
          <p:nvPr userDrawn="1"/>
        </p:nvSpPr>
        <p:spPr>
          <a:xfrm>
            <a:off x="4251325" y="1017025"/>
            <a:ext cx="3706813" cy="72000"/>
          </a:xfrm>
          <a:prstGeom prst="rect">
            <a:avLst/>
          </a:prstGeom>
          <a:solidFill>
            <a:srgbClr val="CC2A2A">
              <a:alpha val="98824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it-IT"/>
          </a:p>
        </p:txBody>
      </p:sp>
      <p:sp>
        <p:nvSpPr>
          <p:cNvPr id="17" name="Rectangle 9">
            <a:extLst>
              <a:ext uri="{FF2B5EF4-FFF2-40B4-BE49-F238E27FC236}">
                <a16:creationId xmlns:a16="http://schemas.microsoft.com/office/drawing/2014/main" id="{75FDA81B-88AF-4AF4-8B43-18134CE8E446}"/>
              </a:ext>
            </a:extLst>
          </p:cNvPr>
          <p:cNvSpPr/>
          <p:nvPr userDrawn="1"/>
        </p:nvSpPr>
        <p:spPr>
          <a:xfrm>
            <a:off x="8037513" y="1017025"/>
            <a:ext cx="3708400" cy="72000"/>
          </a:xfrm>
          <a:prstGeom prst="rect">
            <a:avLst/>
          </a:prstGeom>
          <a:solidFill>
            <a:srgbClr val="7B7C7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it-IT"/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FB3668A3-50F9-4865-BCB1-15BD808B59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23469" y="6397225"/>
            <a:ext cx="5016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 b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48B4153A-D4C5-4CEF-8992-0D8815C829E3}" type="slidenum">
              <a:rPr lang="en-US" smtClean="0"/>
              <a:pPr>
                <a:defRPr/>
              </a:pPr>
              <a:t>‹N›</a:t>
            </a:fld>
            <a:endParaRPr lang="en-US" dirty="0"/>
          </a:p>
        </p:txBody>
      </p:sp>
      <p:sp>
        <p:nvSpPr>
          <p:cNvPr id="22" name="Title Placeholder 1">
            <a:extLst>
              <a:ext uri="{FF2B5EF4-FFF2-40B4-BE49-F238E27FC236}">
                <a16:creationId xmlns:a16="http://schemas.microsoft.com/office/drawing/2014/main" id="{385672B4-73ED-0645-AF4D-5916A1BEEC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68895" y="503475"/>
            <a:ext cx="11269308" cy="384721"/>
          </a:xfrm>
          <a:prstGeom prst="rect">
            <a:avLst/>
          </a:prstGeom>
        </p:spPr>
        <p:txBody>
          <a:bodyPr lIns="0" tIns="0" rIns="0" bIns="0" rtlCol="0">
            <a:spAutoFit/>
          </a:bodyPr>
          <a:lstStyle>
            <a:lvl1pPr>
              <a:lnSpc>
                <a:spcPts val="3000"/>
              </a:lnSpc>
              <a:defRPr sz="2800" cap="none" baseline="0"/>
            </a:lvl1pPr>
          </a:lstStyle>
          <a:p>
            <a:r>
              <a:rPr lang="it-IT" dirty="0"/>
              <a:t>Fare clic per modificare lo stile del titolo dello schema</a:t>
            </a:r>
            <a:endParaRPr lang="en-US" dirty="0"/>
          </a:p>
        </p:txBody>
      </p:sp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5C00C440-75B8-4744-4425-F6F8976242E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898588" y="6394753"/>
            <a:ext cx="9093310" cy="259965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900" cap="all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pic>
        <p:nvPicPr>
          <p:cNvPr id="4" name="Immagine 3" descr="Immagine che contiene Carattere, Elementi grafici, grafica, logo  Il contenuto generato dall'IA potrebbe non essere corretto.">
            <a:extLst>
              <a:ext uri="{FF2B5EF4-FFF2-40B4-BE49-F238E27FC236}">
                <a16:creationId xmlns:a16="http://schemas.microsoft.com/office/drawing/2014/main" id="{520F26AE-4D97-8AE7-5399-D2E69FBDA2D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613346" y="6290416"/>
            <a:ext cx="1135816" cy="4115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57046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748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tà testo+metà grafi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ttangolo 5">
            <a:extLst>
              <a:ext uri="{FF2B5EF4-FFF2-40B4-BE49-F238E27FC236}">
                <a16:creationId xmlns:a16="http://schemas.microsoft.com/office/drawing/2014/main" id="{8FFAF148-8C21-EB4F-9093-19ADD1A51882}"/>
              </a:ext>
            </a:extLst>
          </p:cNvPr>
          <p:cNvSpPr/>
          <p:nvPr userDrawn="1"/>
        </p:nvSpPr>
        <p:spPr>
          <a:xfrm>
            <a:off x="6256216" y="1557338"/>
            <a:ext cx="5472000" cy="4392612"/>
          </a:xfrm>
          <a:prstGeom prst="rect">
            <a:avLst/>
          </a:prstGeom>
          <a:noFill/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t-I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3786" y="1557338"/>
            <a:ext cx="5472000" cy="4392612"/>
          </a:xfrm>
        </p:spPr>
        <p:txBody>
          <a:bodyPr lIns="0" tIns="0" rIns="0" bIns="0" spcCol="360000">
            <a:noAutofit/>
          </a:bodyPr>
          <a:lstStyle>
            <a:lvl1pPr marL="0" indent="0">
              <a:buNone/>
              <a:defRPr sz="18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dirty="0"/>
              <a:t>Fare clic per modificare gli stili del testo dello schema</a:t>
            </a:r>
          </a:p>
        </p:txBody>
      </p:sp>
      <p:sp>
        <p:nvSpPr>
          <p:cNvPr id="20" name="Text Placeholder 3">
            <a:extLst>
              <a:ext uri="{FF2B5EF4-FFF2-40B4-BE49-F238E27FC236}">
                <a16:creationId xmlns:a16="http://schemas.microsoft.com/office/drawing/2014/main" id="{1BE1843A-CB5F-4920-B032-23C22AAE931F}"/>
              </a:ext>
            </a:extLst>
          </p:cNvPr>
          <p:cNvSpPr>
            <a:spLocks noGrp="1"/>
          </p:cNvSpPr>
          <p:nvPr>
            <p:ph type="body" sz="half" idx="11" hasCustomPrompt="1"/>
          </p:nvPr>
        </p:nvSpPr>
        <p:spPr>
          <a:xfrm>
            <a:off x="6376432" y="1684420"/>
            <a:ext cx="5231635" cy="457200"/>
          </a:xfrm>
        </p:spPr>
        <p:txBody>
          <a:bodyPr lIns="0" tIns="0" rIns="0" bIns="0">
            <a:normAutofit/>
          </a:bodyPr>
          <a:lstStyle>
            <a:lvl1pPr marL="0" indent="0" algn="ctr">
              <a:buNone/>
              <a:defRPr sz="1400">
                <a:solidFill>
                  <a:srgbClr val="CC2A2A"/>
                </a:solidFill>
                <a:latin typeface="Arial Narrow" panose="020B0606020202030204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dirty="0"/>
              <a:t>FARE CLIC PER MODIFICARE GLI STILI DEL TESTO DELLO SCHEMA</a:t>
            </a:r>
          </a:p>
        </p:txBody>
      </p:sp>
      <p:sp>
        <p:nvSpPr>
          <p:cNvPr id="21" name="Content Placeholder 3">
            <a:extLst>
              <a:ext uri="{FF2B5EF4-FFF2-40B4-BE49-F238E27FC236}">
                <a16:creationId xmlns:a16="http://schemas.microsoft.com/office/drawing/2014/main" id="{22E57A97-B19C-4884-84CD-94CF8F6244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76432" y="2220577"/>
            <a:ext cx="5231636" cy="362039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24000" indent="0">
              <a:buFontTx/>
              <a:buNone/>
              <a:defRPr/>
            </a:lvl2pPr>
            <a:lvl3pPr marL="630000" indent="0">
              <a:buFontTx/>
              <a:buNone/>
              <a:defRPr/>
            </a:lvl3pPr>
            <a:lvl4pPr marL="1008000" indent="0">
              <a:buFontTx/>
              <a:buNone/>
              <a:defRPr/>
            </a:lvl4pPr>
            <a:lvl5pPr marL="1368000" indent="0">
              <a:buFontTx/>
              <a:buNone/>
              <a:defRPr/>
            </a:lvl5pPr>
          </a:lstStyle>
          <a:p>
            <a:pPr lvl="0"/>
            <a:r>
              <a:rPr lang="it-IT" dirty="0"/>
              <a:t>Fare clic per modificare gli stili del testo dello schema</a:t>
            </a:r>
          </a:p>
          <a:p>
            <a:pPr lvl="1"/>
            <a:endParaRPr lang="en-US" dirty="0"/>
          </a:p>
        </p:txBody>
      </p:sp>
      <p:sp>
        <p:nvSpPr>
          <p:cNvPr id="15" name="Rectangle 8">
            <a:extLst>
              <a:ext uri="{FF2B5EF4-FFF2-40B4-BE49-F238E27FC236}">
                <a16:creationId xmlns:a16="http://schemas.microsoft.com/office/drawing/2014/main" id="{EBDED907-CBCE-4C48-8974-1732296AB56B}"/>
              </a:ext>
            </a:extLst>
          </p:cNvPr>
          <p:cNvSpPr/>
          <p:nvPr userDrawn="1"/>
        </p:nvSpPr>
        <p:spPr>
          <a:xfrm>
            <a:off x="463550" y="1017025"/>
            <a:ext cx="3708400" cy="72000"/>
          </a:xfrm>
          <a:prstGeom prst="rect">
            <a:avLst/>
          </a:prstGeom>
          <a:solidFill>
            <a:srgbClr val="94263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it-IT"/>
          </a:p>
        </p:txBody>
      </p:sp>
      <p:sp>
        <p:nvSpPr>
          <p:cNvPr id="16" name="Rectangle 10">
            <a:extLst>
              <a:ext uri="{FF2B5EF4-FFF2-40B4-BE49-F238E27FC236}">
                <a16:creationId xmlns:a16="http://schemas.microsoft.com/office/drawing/2014/main" id="{F1D4BD23-7064-4A1A-B3B8-22936DC971AB}"/>
              </a:ext>
            </a:extLst>
          </p:cNvPr>
          <p:cNvSpPr/>
          <p:nvPr userDrawn="1"/>
        </p:nvSpPr>
        <p:spPr>
          <a:xfrm>
            <a:off x="4251325" y="1017025"/>
            <a:ext cx="3706813" cy="72000"/>
          </a:xfrm>
          <a:prstGeom prst="rect">
            <a:avLst/>
          </a:prstGeom>
          <a:solidFill>
            <a:srgbClr val="CC2A2A">
              <a:alpha val="98824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it-IT"/>
          </a:p>
        </p:txBody>
      </p:sp>
      <p:sp>
        <p:nvSpPr>
          <p:cNvPr id="17" name="Rectangle 9">
            <a:extLst>
              <a:ext uri="{FF2B5EF4-FFF2-40B4-BE49-F238E27FC236}">
                <a16:creationId xmlns:a16="http://schemas.microsoft.com/office/drawing/2014/main" id="{45DD4428-CB25-4CE0-B3BD-9E45A9B024CE}"/>
              </a:ext>
            </a:extLst>
          </p:cNvPr>
          <p:cNvSpPr/>
          <p:nvPr userDrawn="1"/>
        </p:nvSpPr>
        <p:spPr>
          <a:xfrm>
            <a:off x="8037513" y="1017025"/>
            <a:ext cx="3708400" cy="72000"/>
          </a:xfrm>
          <a:prstGeom prst="rect">
            <a:avLst/>
          </a:prstGeom>
          <a:solidFill>
            <a:srgbClr val="7B7C7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it-IT"/>
          </a:p>
        </p:txBody>
      </p:sp>
      <p:sp>
        <p:nvSpPr>
          <p:cNvPr id="24" name="Slide Number Placeholder 5">
            <a:extLst>
              <a:ext uri="{FF2B5EF4-FFF2-40B4-BE49-F238E27FC236}">
                <a16:creationId xmlns:a16="http://schemas.microsoft.com/office/drawing/2014/main" id="{EB9757BE-24B5-4D77-9B24-FA598161B2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23469" y="6397225"/>
            <a:ext cx="5016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 b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48B4153A-D4C5-4CEF-8992-0D8815C829E3}" type="slidenum">
              <a:rPr lang="en-US" smtClean="0"/>
              <a:pPr>
                <a:defRPr/>
              </a:pPr>
              <a:t>‹N›</a:t>
            </a:fld>
            <a:endParaRPr lang="en-US" dirty="0"/>
          </a:p>
        </p:txBody>
      </p:sp>
      <p:sp>
        <p:nvSpPr>
          <p:cNvPr id="13" name="Title Placeholder 1">
            <a:extLst>
              <a:ext uri="{FF2B5EF4-FFF2-40B4-BE49-F238E27FC236}">
                <a16:creationId xmlns:a16="http://schemas.microsoft.com/office/drawing/2014/main" id="{385672B4-73ED-0645-AF4D-5916A1BEEC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68895" y="503475"/>
            <a:ext cx="11269308" cy="384721"/>
          </a:xfrm>
          <a:prstGeom prst="rect">
            <a:avLst/>
          </a:prstGeom>
        </p:spPr>
        <p:txBody>
          <a:bodyPr lIns="0" tIns="0" rIns="0" bIns="0" rtlCol="0">
            <a:spAutoFit/>
          </a:bodyPr>
          <a:lstStyle>
            <a:lvl1pPr>
              <a:lnSpc>
                <a:spcPts val="3000"/>
              </a:lnSpc>
              <a:defRPr sz="2800" cap="none" baseline="0"/>
            </a:lvl1pPr>
          </a:lstStyle>
          <a:p>
            <a:r>
              <a:rPr lang="it-IT" dirty="0"/>
              <a:t>Fare clic per modificare lo stile del titolo dello schema</a:t>
            </a:r>
            <a:endParaRPr lang="en-US" dirty="0"/>
          </a:p>
        </p:txBody>
      </p:sp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789C3BF1-EB92-295B-7684-D037DED42C3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898588" y="6394753"/>
            <a:ext cx="9093310" cy="259965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900" cap="all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pic>
        <p:nvPicPr>
          <p:cNvPr id="4" name="Immagine 3" descr="Immagine che contiene Carattere, Elementi grafici, grafica, logo  Il contenuto generato dall'IA potrebbe non essere corretto.">
            <a:extLst>
              <a:ext uri="{FF2B5EF4-FFF2-40B4-BE49-F238E27FC236}">
                <a16:creationId xmlns:a16="http://schemas.microsoft.com/office/drawing/2014/main" id="{F458E70E-4B1A-BC5F-E9CC-A2AF7759D9D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613346" y="6290416"/>
            <a:ext cx="1135816" cy="4115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014761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981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508000" y="939800"/>
            <a:ext cx="11204575" cy="53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/>
              <a:t>Fare clic per modificare lo stile del titolo dello schema</a:t>
            </a:r>
            <a:endParaRPr lang="en-US" altLang="it-IT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8000" y="2103438"/>
            <a:ext cx="11204575" cy="3568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/>
              <a:t>Fare clic per modificare gli stili del testo dello schema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08" r:id="rId2"/>
    <p:sldLayoutId id="2147483709" r:id="rId3"/>
    <p:sldLayoutId id="2147483710" r:id="rId4"/>
    <p:sldLayoutId id="2147483711" r:id="rId5"/>
    <p:sldLayoutId id="2147483712" r:id="rId6"/>
    <p:sldLayoutId id="2147483713" r:id="rId7"/>
    <p:sldLayoutId id="2147483720" r:id="rId8"/>
    <p:sldLayoutId id="2147483714" r:id="rId9"/>
    <p:sldLayoutId id="2147483716" r:id="rId10"/>
    <p:sldLayoutId id="2147483715" r:id="rId11"/>
    <p:sldLayoutId id="2147483717" r:id="rId12"/>
    <p:sldLayoutId id="2147483718" r:id="rId13"/>
  </p:sldLayoutIdLst>
  <p:hf hdr="0" dt="0"/>
  <p:txStyles>
    <p:titleStyle>
      <a:lvl1pPr algn="l" defTabSz="457200" rtl="0" fontAlgn="base">
        <a:spcBef>
          <a:spcPct val="0"/>
        </a:spcBef>
        <a:spcAft>
          <a:spcPct val="0"/>
        </a:spcAft>
        <a:defRPr sz="2400" b="1" kern="1200">
          <a:solidFill>
            <a:srgbClr val="595959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l" defTabSz="457200" rtl="0" fontAlgn="base">
        <a:spcBef>
          <a:spcPct val="0"/>
        </a:spcBef>
        <a:spcAft>
          <a:spcPct val="0"/>
        </a:spcAft>
        <a:defRPr sz="2400" b="1">
          <a:solidFill>
            <a:srgbClr val="595959"/>
          </a:solidFill>
          <a:latin typeface="Arial" panose="020B0604020202020204" pitchFamily="34" charset="0"/>
          <a:cs typeface="Arial" panose="020B0604020202020204" pitchFamily="34" charset="0"/>
        </a:defRPr>
      </a:lvl2pPr>
      <a:lvl3pPr algn="l" defTabSz="457200" rtl="0" fontAlgn="base">
        <a:spcBef>
          <a:spcPct val="0"/>
        </a:spcBef>
        <a:spcAft>
          <a:spcPct val="0"/>
        </a:spcAft>
        <a:defRPr sz="2400" b="1">
          <a:solidFill>
            <a:srgbClr val="595959"/>
          </a:solidFill>
          <a:latin typeface="Arial" panose="020B0604020202020204" pitchFamily="34" charset="0"/>
          <a:cs typeface="Arial" panose="020B0604020202020204" pitchFamily="34" charset="0"/>
        </a:defRPr>
      </a:lvl3pPr>
      <a:lvl4pPr algn="l" defTabSz="457200" rtl="0" fontAlgn="base">
        <a:spcBef>
          <a:spcPct val="0"/>
        </a:spcBef>
        <a:spcAft>
          <a:spcPct val="0"/>
        </a:spcAft>
        <a:defRPr sz="2400" b="1">
          <a:solidFill>
            <a:srgbClr val="595959"/>
          </a:solidFill>
          <a:latin typeface="Arial" panose="020B0604020202020204" pitchFamily="34" charset="0"/>
          <a:cs typeface="Arial" panose="020B0604020202020204" pitchFamily="34" charset="0"/>
        </a:defRPr>
      </a:lvl4pPr>
      <a:lvl5pPr algn="l" defTabSz="457200" rtl="0" fontAlgn="base">
        <a:spcBef>
          <a:spcPct val="0"/>
        </a:spcBef>
        <a:spcAft>
          <a:spcPct val="0"/>
        </a:spcAft>
        <a:defRPr sz="2400" b="1">
          <a:solidFill>
            <a:srgbClr val="595959"/>
          </a:solidFill>
          <a:latin typeface="Arial" panose="020B0604020202020204" pitchFamily="34" charset="0"/>
          <a:cs typeface="Arial" panose="020B0604020202020204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algn="l" defTabSz="457200" rtl="0" fontAlgn="t">
        <a:spcBef>
          <a:spcPct val="0"/>
        </a:spcBef>
        <a:spcAft>
          <a:spcPts val="1200"/>
        </a:spcAft>
        <a:buClr>
          <a:srgbClr val="CC2A2A"/>
        </a:buClr>
        <a:buSzPct val="100000"/>
        <a:defRPr kern="1200">
          <a:solidFill>
            <a:schemeClr val="tx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323850" algn="l" defTabSz="457200" rtl="0" fontAlgn="base">
        <a:spcBef>
          <a:spcPct val="20000"/>
        </a:spcBef>
        <a:spcAft>
          <a:spcPts val="600"/>
        </a:spcAft>
        <a:buClr>
          <a:srgbClr val="CC2A2A"/>
        </a:buClr>
        <a:buSzPct val="100000"/>
        <a:defRPr sz="1600" kern="1200">
          <a:solidFill>
            <a:schemeClr val="tx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628650" algn="l" defTabSz="457200" rtl="0" fontAlgn="base">
        <a:spcBef>
          <a:spcPct val="20000"/>
        </a:spcBef>
        <a:spcAft>
          <a:spcPts val="600"/>
        </a:spcAft>
        <a:buClr>
          <a:srgbClr val="CC2A2A"/>
        </a:buClr>
        <a:buSzPct val="100000"/>
        <a:defRPr sz="1400" kern="1200">
          <a:solidFill>
            <a:schemeClr val="tx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006475" algn="l" defTabSz="457200" rtl="0" fontAlgn="base">
        <a:spcBef>
          <a:spcPct val="20000"/>
        </a:spcBef>
        <a:spcAft>
          <a:spcPts val="600"/>
        </a:spcAft>
        <a:buClr>
          <a:srgbClr val="CC2A2A"/>
        </a:buClr>
        <a:buSzPct val="100000"/>
        <a:defRPr sz="1200" kern="1200">
          <a:solidFill>
            <a:schemeClr val="tx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1366838" algn="l" defTabSz="457200" rtl="0" fontAlgn="base">
        <a:spcBef>
          <a:spcPct val="20000"/>
        </a:spcBef>
        <a:spcAft>
          <a:spcPts val="600"/>
        </a:spcAft>
        <a:buClr>
          <a:srgbClr val="CC2A2A"/>
        </a:buClr>
        <a:buSzPct val="100000"/>
        <a:defRPr sz="1200" kern="1200">
          <a:solidFill>
            <a:schemeClr val="tx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8.jfif"/><Relationship Id="rId7" Type="http://schemas.openxmlformats.org/officeDocument/2006/relationships/diagramColors" Target="../diagrams/colors1.xml"/><Relationship Id="rId2" Type="http://schemas.openxmlformats.org/officeDocument/2006/relationships/image" Target="../media/image7.jfif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60BFAD7-8051-44E7-952E-F8647A1CBD0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1070" y="2621956"/>
            <a:ext cx="11100444" cy="1394873"/>
          </a:xfrm>
        </p:spPr>
        <p:txBody>
          <a:bodyPr/>
          <a:lstStyle/>
          <a:p>
            <a:pPr algn="just"/>
            <a:r>
              <a:rPr lang="it-IT" dirty="0"/>
              <a:t>L’APPROCCIO DEGLI ENTI PUBBLICI DI RICERCA AL VALORE PUBBLICO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ADFE67CC-0EAE-4BEC-A961-535FE506AA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69184" y="5834743"/>
            <a:ext cx="8316685" cy="384721"/>
          </a:xfrm>
        </p:spPr>
        <p:txBody>
          <a:bodyPr/>
          <a:lstStyle/>
          <a:p>
            <a:r>
              <a:rPr lang="it-IT" b="1" dirty="0"/>
              <a:t>Istat</a:t>
            </a:r>
          </a:p>
          <a:p>
            <a:r>
              <a:rPr lang="it-IT" b="1" dirty="0"/>
              <a:t>Servizio per la Pianificazione Strategica e la Programmazione integrata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9F54B89B-F96C-4A34-BA9E-083269BE1EC8}"/>
              </a:ext>
            </a:extLst>
          </p:cNvPr>
          <p:cNvSpPr>
            <a:spLocks noGrp="1"/>
          </p:cNvSpPr>
          <p:nvPr>
            <p:ph type="body" idx="10"/>
          </p:nvPr>
        </p:nvSpPr>
        <p:spPr/>
        <p:txBody>
          <a:bodyPr/>
          <a:lstStyle/>
          <a:p>
            <a:r>
              <a:rPr lang="it-IT" dirty="0"/>
              <a:t>25 Giugno 2026</a:t>
            </a:r>
          </a:p>
          <a:p>
            <a:endParaRPr lang="it-IT" dirty="0"/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7353B436-6816-4A46-BDBE-42E64EB27CB6}"/>
              </a:ext>
            </a:extLst>
          </p:cNvPr>
          <p:cNvSpPr>
            <a:spLocks noGrp="1"/>
          </p:cNvSpPr>
          <p:nvPr>
            <p:ph type="body" idx="11"/>
          </p:nvPr>
        </p:nvSpPr>
        <p:spPr>
          <a:xfrm>
            <a:off x="469183" y="1522956"/>
            <a:ext cx="5811873" cy="1080000"/>
          </a:xfrm>
        </p:spPr>
        <p:txBody>
          <a:bodyPr/>
          <a:lstStyle/>
          <a:p>
            <a:r>
              <a:rPr lang="en-US" b="1" dirty="0"/>
              <a:t>Il Valore </a:t>
            </a:r>
            <a:r>
              <a:rPr lang="en-US" b="1" dirty="0" err="1"/>
              <a:t>Pubblico</a:t>
            </a:r>
            <a:r>
              <a:rPr lang="en-US" b="1" dirty="0"/>
              <a:t> delle PA. </a:t>
            </a:r>
            <a:r>
              <a:rPr lang="en-US" b="1" dirty="0" err="1"/>
              <a:t>Sfide</a:t>
            </a:r>
            <a:r>
              <a:rPr lang="en-US" b="1" dirty="0"/>
              <a:t> e </a:t>
            </a:r>
            <a:r>
              <a:rPr lang="en-US" b="1" dirty="0" err="1"/>
              <a:t>nuove</a:t>
            </a:r>
            <a:r>
              <a:rPr lang="en-US" b="1" dirty="0"/>
              <a:t> </a:t>
            </a:r>
            <a:r>
              <a:rPr lang="en-US" b="1" dirty="0" err="1"/>
              <a:t>prospettive</a:t>
            </a:r>
            <a:r>
              <a:rPr lang="en-US" b="1" dirty="0"/>
              <a:t> </a:t>
            </a:r>
            <a:endParaRPr lang="it-IT" dirty="0"/>
          </a:p>
        </p:txBody>
      </p:sp>
      <p:sp>
        <p:nvSpPr>
          <p:cNvPr id="6" name="Segnaposto testo 5">
            <a:extLst>
              <a:ext uri="{FF2B5EF4-FFF2-40B4-BE49-F238E27FC236}">
                <a16:creationId xmlns:a16="http://schemas.microsoft.com/office/drawing/2014/main" id="{1D87B255-EFEE-4DEF-9FE3-EB4831764892}"/>
              </a:ext>
            </a:extLst>
          </p:cNvPr>
          <p:cNvSpPr>
            <a:spLocks noGrp="1"/>
          </p:cNvSpPr>
          <p:nvPr>
            <p:ph type="body" idx="12"/>
          </p:nvPr>
        </p:nvSpPr>
        <p:spPr>
          <a:xfrm>
            <a:off x="469184" y="5480276"/>
            <a:ext cx="4303585" cy="179536"/>
          </a:xfrm>
        </p:spPr>
        <p:txBody>
          <a:bodyPr/>
          <a:lstStyle/>
          <a:p>
            <a:r>
              <a:rPr lang="it-IT" sz="1100" b="1" dirty="0"/>
              <a:t>Valentina M.G. Violi</a:t>
            </a:r>
          </a:p>
        </p:txBody>
      </p:sp>
    </p:spTree>
    <p:extLst>
      <p:ext uri="{BB962C8B-B14F-4D97-AF65-F5344CB8AC3E}">
        <p14:creationId xmlns:p14="http://schemas.microsoft.com/office/powerpoint/2010/main" val="27307022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4">
            <a:extLst>
              <a:ext uri="{FF2B5EF4-FFF2-40B4-BE49-F238E27FC236}">
                <a16:creationId xmlns:a16="http://schemas.microsoft.com/office/drawing/2014/main" id="{7FB983D5-27CD-4830-9579-960FD7C223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8895" y="351374"/>
            <a:ext cx="11269308" cy="536822"/>
          </a:xfrm>
        </p:spPr>
        <p:txBody>
          <a:bodyPr/>
          <a:lstStyle/>
          <a:p>
            <a:r>
              <a:rPr lang="it-IT" altLang="it-IT" dirty="0"/>
              <a:t>Misure per la trasparenza a protezione del Valore Pubblico</a:t>
            </a:r>
            <a:endParaRPr lang="it-IT" dirty="0"/>
          </a:p>
        </p:txBody>
      </p:sp>
      <p:sp>
        <p:nvSpPr>
          <p:cNvPr id="2" name="Segnaposto testo 1">
            <a:extLst>
              <a:ext uri="{FF2B5EF4-FFF2-40B4-BE49-F238E27FC236}">
                <a16:creationId xmlns:a16="http://schemas.microsoft.com/office/drawing/2014/main" id="{459A74FD-8A7B-4DA2-A2A0-25E9839C236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>
              <a:spcBef>
                <a:spcPts val="800"/>
              </a:spcBef>
            </a:pPr>
            <a:r>
              <a:rPr lang="it-IT" sz="2000" b="1" dirty="0"/>
              <a:t>Nel PIAO 2026-2028 l'Ente ha inserito delle misure per la trasparenza funzionali alla protezione del Valore Pubblico creato?</a:t>
            </a:r>
          </a:p>
          <a:p>
            <a:pPr>
              <a:spcBef>
                <a:spcPts val="400"/>
              </a:spcBef>
            </a:pPr>
            <a:r>
              <a:rPr lang="it-IT" sz="2000" b="1" dirty="0">
                <a:solidFill>
                  <a:srgbClr val="C8102E"/>
                </a:solidFill>
              </a:rPr>
              <a:t>Sì: 10/16 (62%)</a:t>
            </a:r>
          </a:p>
          <a:p>
            <a:pPr>
              <a:spcBef>
                <a:spcPts val="200"/>
              </a:spcBef>
            </a:pPr>
            <a:r>
              <a:rPr lang="it-IT" sz="2000" b="1" dirty="0">
                <a:solidFill>
                  <a:srgbClr val="E8760A"/>
                </a:solidFill>
              </a:rPr>
              <a:t>Parzialmente: 6/16 (37%)</a:t>
            </a:r>
          </a:p>
          <a:p>
            <a:endParaRPr lang="it-IT" dirty="0"/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100102C5-715E-4CFA-BC68-0255DB9CACAE}"/>
              </a:ext>
            </a:extLst>
          </p:cNvPr>
          <p:cNvSpPr>
            <a:spLocks noGrp="1"/>
          </p:cNvSpPr>
          <p:nvPr>
            <p:ph type="body" sz="half" idx="11"/>
          </p:nvPr>
        </p:nvSpPr>
        <p:spPr/>
        <p:txBody>
          <a:bodyPr/>
          <a:lstStyle/>
          <a:p>
            <a:pPr>
              <a:spcBef>
                <a:spcPts val="0"/>
              </a:spcBef>
            </a:pPr>
            <a:r>
              <a:rPr lang="it-IT" sz="1800" b="1" dirty="0">
                <a:solidFill>
                  <a:srgbClr val="008000"/>
                </a:solidFill>
                <a:latin typeface="+mj-lt"/>
              </a:rPr>
              <a:t>PROTEZIONE DEL VALORE PUBBLICO CREATO</a:t>
            </a:r>
          </a:p>
          <a:p>
            <a:endParaRPr lang="it-IT" dirty="0"/>
          </a:p>
        </p:txBody>
      </p:sp>
      <p:pic>
        <p:nvPicPr>
          <p:cNvPr id="8" name="Segnaposto contenuto 12" descr="descrizione grafico" title="titolo grafico">
            <a:extLst>
              <a:ext uri="{FF2B5EF4-FFF2-40B4-BE49-F238E27FC236}">
                <a16:creationId xmlns:a16="http://schemas.microsoft.com/office/drawing/2014/main" id="{1B1C38BE-408A-4D8C-BA11-2E192D7CA4AA}"/>
              </a:ext>
            </a:extLst>
          </p:cNvPr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3856" y="1908116"/>
            <a:ext cx="3960000" cy="396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9B24DF0F-FFB7-439E-84EC-82C44070A1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B4153A-D4C5-4CEF-8992-0D8815C829E3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1C83BCDD-80F8-4755-8A81-91A74979865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898588" y="6394753"/>
            <a:ext cx="9644444" cy="25996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dirty="0" err="1"/>
              <a:t>L’approccio degli EPR al Valore Pubblico | Valentina M.G. Violi</a:t>
            </a:r>
            <a:endParaRPr lang="en-US" dirty="0"/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27408E6D-EABB-B67D-9138-88A07EB027E0}"/>
              </a:ext>
            </a:extLst>
          </p:cNvPr>
          <p:cNvSpPr txBox="1"/>
          <p:nvPr/>
        </p:nvSpPr>
        <p:spPr>
          <a:xfrm>
            <a:off x="258098" y="4377109"/>
            <a:ext cx="3739744" cy="1754326"/>
          </a:xfrm>
          <a:prstGeom prst="rect">
            <a:avLst/>
          </a:prstGeom>
          <a:noFill/>
          <a:ln>
            <a:solidFill>
              <a:srgbClr val="636462"/>
            </a:solidFill>
          </a:ln>
        </p:spPr>
        <p:txBody>
          <a:bodyPr wrap="square">
            <a:spAutoFit/>
          </a:bodyPr>
          <a:lstStyle/>
          <a:p>
            <a:pPr lvl="0" algn="ctr"/>
            <a:r>
              <a:rPr lang="it-IT" b="1" dirty="0">
                <a:solidFill>
                  <a:srgbClr val="93233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Disallineamento tra misure per la trasparenza e protezione del Valore Pubblico creato</a:t>
            </a:r>
          </a:p>
          <a:p>
            <a:pPr lvl="0" algn="ctr"/>
            <a:endParaRPr lang="it-IT" b="1" dirty="0">
              <a:solidFill>
                <a:srgbClr val="93233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/>
            <a:r>
              <a:rPr lang="it-IT" b="1" dirty="0">
                <a:solidFill>
                  <a:srgbClr val="93233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Assenza di una visione sistemica</a:t>
            </a:r>
          </a:p>
        </p:txBody>
      </p:sp>
    </p:spTree>
    <p:extLst>
      <p:ext uri="{BB962C8B-B14F-4D97-AF65-F5344CB8AC3E}">
        <p14:creationId xmlns:p14="http://schemas.microsoft.com/office/powerpoint/2010/main" val="35959163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4">
            <a:extLst>
              <a:ext uri="{FF2B5EF4-FFF2-40B4-BE49-F238E27FC236}">
                <a16:creationId xmlns:a16="http://schemas.microsoft.com/office/drawing/2014/main" id="{7FB983D5-27CD-4830-9579-960FD7C223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8895" y="503475"/>
            <a:ext cx="11269308" cy="384721"/>
          </a:xfrm>
        </p:spPr>
        <p:txBody>
          <a:bodyPr/>
          <a:lstStyle/>
          <a:p>
            <a:r>
              <a:rPr lang="it-IT" altLang="it-IT" sz="2700" dirty="0"/>
              <a:t>La sfida della misurazione: indicatori di impatto per gli obiettivi di VP</a:t>
            </a:r>
            <a:endParaRPr lang="it-IT" sz="2700" dirty="0"/>
          </a:p>
        </p:txBody>
      </p:sp>
      <p:sp>
        <p:nvSpPr>
          <p:cNvPr id="2" name="Segnaposto testo 1">
            <a:extLst>
              <a:ext uri="{FF2B5EF4-FFF2-40B4-BE49-F238E27FC236}">
                <a16:creationId xmlns:a16="http://schemas.microsoft.com/office/drawing/2014/main" id="{459A74FD-8A7B-4DA2-A2A0-25E9839C236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>
              <a:spcBef>
                <a:spcPts val="800"/>
              </a:spcBef>
            </a:pPr>
            <a:r>
              <a:rPr lang="it-IT" sz="2000" b="1" dirty="0"/>
              <a:t>Gli obiettivi di Valore Pubblico inseriti dall'Ente nel PIAO 2026-2028 sono accompagnati da indicatori di impatto?</a:t>
            </a:r>
          </a:p>
          <a:p>
            <a:pPr>
              <a:spcBef>
                <a:spcPts val="400"/>
              </a:spcBef>
            </a:pPr>
            <a:r>
              <a:rPr lang="it-IT" sz="2000" b="1" dirty="0">
                <a:solidFill>
                  <a:srgbClr val="C8102E"/>
                </a:solidFill>
              </a:rPr>
              <a:t>Sì: 13/16 (81%)</a:t>
            </a:r>
          </a:p>
          <a:p>
            <a:pPr>
              <a:spcBef>
                <a:spcPts val="200"/>
              </a:spcBef>
            </a:pPr>
            <a:r>
              <a:rPr lang="it-IT" sz="2000" b="1" dirty="0">
                <a:solidFill>
                  <a:srgbClr val="E8760A"/>
                </a:solidFill>
              </a:rPr>
              <a:t>Parzialmente: 3/16 (19%)</a:t>
            </a:r>
          </a:p>
          <a:p>
            <a:endParaRPr lang="it-IT" dirty="0"/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100102C5-715E-4CFA-BC68-0255DB9CACAE}"/>
              </a:ext>
            </a:extLst>
          </p:cNvPr>
          <p:cNvSpPr>
            <a:spLocks noGrp="1"/>
          </p:cNvSpPr>
          <p:nvPr>
            <p:ph type="body" sz="half" idx="11"/>
          </p:nvPr>
        </p:nvSpPr>
        <p:spPr/>
        <p:txBody>
          <a:bodyPr>
            <a:normAutofit/>
          </a:bodyPr>
          <a:lstStyle/>
          <a:p>
            <a:pPr>
              <a:spcBef>
                <a:spcPts val="0"/>
              </a:spcBef>
            </a:pPr>
            <a:r>
              <a:rPr lang="it-IT" sz="1800" b="1" dirty="0">
                <a:solidFill>
                  <a:srgbClr val="002060"/>
                </a:solidFill>
                <a:latin typeface="+mj-lt"/>
              </a:rPr>
              <a:t>MISURAZIONE DEL VALORE PUBBLICO</a:t>
            </a:r>
          </a:p>
        </p:txBody>
      </p:sp>
      <p:pic>
        <p:nvPicPr>
          <p:cNvPr id="8" name="Segnaposto contenuto 12" descr="descrizione grafico" title="titolo grafico">
            <a:extLst>
              <a:ext uri="{FF2B5EF4-FFF2-40B4-BE49-F238E27FC236}">
                <a16:creationId xmlns:a16="http://schemas.microsoft.com/office/drawing/2014/main" id="{1B1C38BE-408A-4D8C-BA11-2E192D7CA4AA}"/>
              </a:ext>
            </a:extLst>
          </p:cNvPr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3856" y="1908116"/>
            <a:ext cx="3960000" cy="396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9B24DF0F-FFB7-439E-84EC-82C44070A1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B4153A-D4C5-4CEF-8992-0D8815C829E3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1C83BCDD-80F8-4755-8A81-91A74979865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898588" y="6394753"/>
            <a:ext cx="9644444" cy="25996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dirty="0" err="1"/>
              <a:t>L’approccio degli EPR al Valore Pubblico | Valentina M.G. Violi</a:t>
            </a:r>
            <a:endParaRPr lang="en-US" dirty="0"/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BCE767FA-9A47-7772-E49F-AE43349EED62}"/>
              </a:ext>
            </a:extLst>
          </p:cNvPr>
          <p:cNvSpPr txBox="1"/>
          <p:nvPr/>
        </p:nvSpPr>
        <p:spPr>
          <a:xfrm>
            <a:off x="468895" y="4592776"/>
            <a:ext cx="3421217" cy="707886"/>
          </a:xfrm>
          <a:prstGeom prst="rect">
            <a:avLst/>
          </a:prstGeom>
          <a:noFill/>
          <a:ln>
            <a:solidFill>
              <a:srgbClr val="636462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it-IT" sz="2000" b="1" dirty="0">
                <a:solidFill>
                  <a:srgbClr val="008000"/>
                </a:solidFill>
              </a:rPr>
              <a:t>Buona dotazione di indicatori di impatto</a:t>
            </a:r>
          </a:p>
        </p:txBody>
      </p:sp>
    </p:spTree>
    <p:extLst>
      <p:ext uri="{BB962C8B-B14F-4D97-AF65-F5344CB8AC3E}">
        <p14:creationId xmlns:p14="http://schemas.microsoft.com/office/powerpoint/2010/main" val="35959163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4">
            <a:extLst>
              <a:ext uri="{FF2B5EF4-FFF2-40B4-BE49-F238E27FC236}">
                <a16:creationId xmlns:a16="http://schemas.microsoft.com/office/drawing/2014/main" id="{7FB983D5-27CD-4830-9579-960FD7C223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8895" y="118755"/>
            <a:ext cx="11269308" cy="769441"/>
          </a:xfrm>
        </p:spPr>
        <p:txBody>
          <a:bodyPr/>
          <a:lstStyle/>
          <a:p>
            <a:pPr algn="just"/>
            <a:r>
              <a:rPr lang="it-IT" altLang="it-IT" dirty="0"/>
              <a:t>Indicatori di attuazione delle misure di anticorruzione e trasparenza</a:t>
            </a:r>
            <a:endParaRPr lang="it-IT" dirty="0"/>
          </a:p>
        </p:txBody>
      </p:sp>
      <p:sp>
        <p:nvSpPr>
          <p:cNvPr id="2" name="Segnaposto testo 1">
            <a:extLst>
              <a:ext uri="{FF2B5EF4-FFF2-40B4-BE49-F238E27FC236}">
                <a16:creationId xmlns:a16="http://schemas.microsoft.com/office/drawing/2014/main" id="{459A74FD-8A7B-4DA2-A2A0-25E9839C23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23469" y="1306287"/>
            <a:ext cx="3700334" cy="4820622"/>
          </a:xfrm>
        </p:spPr>
        <p:txBody>
          <a:bodyPr/>
          <a:lstStyle/>
          <a:p>
            <a:pPr algn="just">
              <a:spcBef>
                <a:spcPts val="800"/>
              </a:spcBef>
            </a:pPr>
            <a:r>
              <a:rPr lang="it-IT" sz="1700" b="1" dirty="0"/>
              <a:t>Gli obiettivi di anticorruzione e trasparenza inseriti dall'Ente nel PIAO 2026-2028 sono accompagnati da indicatori di attuazione delle misure?</a:t>
            </a:r>
          </a:p>
          <a:p>
            <a:pPr>
              <a:spcBef>
                <a:spcPts val="400"/>
              </a:spcBef>
              <a:spcAft>
                <a:spcPts val="600"/>
              </a:spcAft>
            </a:pPr>
            <a:r>
              <a:rPr lang="it-IT" sz="1700" b="1" dirty="0">
                <a:solidFill>
                  <a:srgbClr val="C8102E"/>
                </a:solidFill>
              </a:rPr>
              <a:t>Sì: 8/16 (50%)</a:t>
            </a:r>
          </a:p>
          <a:p>
            <a:pPr>
              <a:spcBef>
                <a:spcPts val="200"/>
              </a:spcBef>
              <a:spcAft>
                <a:spcPts val="600"/>
              </a:spcAft>
            </a:pPr>
            <a:r>
              <a:rPr lang="it-IT" sz="1700" b="1" dirty="0">
                <a:solidFill>
                  <a:srgbClr val="E8760A"/>
                </a:solidFill>
              </a:rPr>
              <a:t>Parzialmente: 6/16 (38%)</a:t>
            </a:r>
          </a:p>
          <a:p>
            <a:pPr>
              <a:spcBef>
                <a:spcPts val="200"/>
              </a:spcBef>
              <a:spcAft>
                <a:spcPts val="600"/>
              </a:spcAft>
            </a:pPr>
            <a:r>
              <a:rPr lang="it-IT" sz="1700" b="1" dirty="0">
                <a:solidFill>
                  <a:srgbClr val="9E9E9E"/>
                </a:solidFill>
              </a:rPr>
              <a:t>No: 2/16 (12%)</a:t>
            </a:r>
          </a:p>
        </p:txBody>
      </p:sp>
      <p:pic>
        <p:nvPicPr>
          <p:cNvPr id="8" name="Segnaposto contenuto 12" descr="descrizione grafico" title="titolo grafico">
            <a:extLst>
              <a:ext uri="{FF2B5EF4-FFF2-40B4-BE49-F238E27FC236}">
                <a16:creationId xmlns:a16="http://schemas.microsoft.com/office/drawing/2014/main" id="{1B1C38BE-408A-4D8C-BA11-2E192D7CA4AA}"/>
              </a:ext>
            </a:extLst>
          </p:cNvPr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3856" y="1908116"/>
            <a:ext cx="3960000" cy="396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9B24DF0F-FFB7-439E-84EC-82C44070A1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B4153A-D4C5-4CEF-8992-0D8815C829E3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1C83BCDD-80F8-4755-8A81-91A74979865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898588" y="6394753"/>
            <a:ext cx="9644444" cy="25996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dirty="0" err="1"/>
              <a:t>L’approccio degli EPR al Valore Pubblico | Valentina M.G. Violi</a:t>
            </a:r>
            <a:endParaRPr lang="en-US" dirty="0"/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9BA37FED-C10E-0977-1EBA-69B362BB35AA}"/>
              </a:ext>
            </a:extLst>
          </p:cNvPr>
          <p:cNvSpPr txBox="1"/>
          <p:nvPr/>
        </p:nvSpPr>
        <p:spPr>
          <a:xfrm>
            <a:off x="4425044" y="1591791"/>
            <a:ext cx="719545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</a:pPr>
            <a:r>
              <a:rPr lang="it-IT" sz="1800" b="1" dirty="0">
                <a:solidFill>
                  <a:srgbClr val="002060"/>
                </a:solidFill>
              </a:rPr>
              <a:t>INDICATORI MISURE ANTICORRUZIONE E TRASPARENZA</a:t>
            </a:r>
          </a:p>
        </p:txBody>
      </p:sp>
      <p:sp>
        <p:nvSpPr>
          <p:cNvPr id="12" name="Rettangolo ad angolo ripiegato 11">
            <a:extLst>
              <a:ext uri="{FF2B5EF4-FFF2-40B4-BE49-F238E27FC236}">
                <a16:creationId xmlns:a16="http://schemas.microsoft.com/office/drawing/2014/main" id="{AA6675ED-DF2C-FADE-11C2-E6B3683E759D}"/>
              </a:ext>
            </a:extLst>
          </p:cNvPr>
          <p:cNvSpPr/>
          <p:nvPr/>
        </p:nvSpPr>
        <p:spPr>
          <a:xfrm>
            <a:off x="254325" y="4147457"/>
            <a:ext cx="3838621" cy="1979452"/>
          </a:xfrm>
          <a:prstGeom prst="foldedCorner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b="1" dirty="0">
                <a:solidFill>
                  <a:srgbClr val="932338"/>
                </a:solidFill>
                <a:latin typeface="Arial" panose="020B0604020202020204" pitchFamily="34" charset="0"/>
              </a:rPr>
              <a:t>piu’ si </a:t>
            </a:r>
            <a:r>
              <a:rPr lang="en-US" b="1" dirty="0" err="1">
                <a:solidFill>
                  <a:srgbClr val="932338"/>
                </a:solidFill>
                <a:latin typeface="Arial" panose="020B0604020202020204" pitchFamily="34" charset="0"/>
              </a:rPr>
              <a:t>scende</a:t>
            </a:r>
            <a:r>
              <a:rPr lang="en-US" b="1" dirty="0">
                <a:solidFill>
                  <a:srgbClr val="932338"/>
                </a:solidFill>
                <a:latin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932338"/>
                </a:solidFill>
                <a:latin typeface="Arial" panose="020B0604020202020204" pitchFamily="34" charset="0"/>
              </a:rPr>
              <a:t>nella</a:t>
            </a:r>
            <a:r>
              <a:rPr lang="en-US" b="1" dirty="0">
                <a:solidFill>
                  <a:srgbClr val="932338"/>
                </a:solidFill>
                <a:latin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932338"/>
                </a:solidFill>
                <a:latin typeface="Arial" panose="020B0604020202020204" pitchFamily="34" charset="0"/>
              </a:rPr>
              <a:t>piramide</a:t>
            </a:r>
            <a:r>
              <a:rPr lang="en-US" b="1" dirty="0">
                <a:solidFill>
                  <a:srgbClr val="932338"/>
                </a:solidFill>
                <a:latin typeface="Arial" panose="020B0604020202020204" pitchFamily="34" charset="0"/>
              </a:rPr>
              <a:t> del VP e </a:t>
            </a:r>
            <a:r>
              <a:rPr lang="en-US" b="1" dirty="0" err="1">
                <a:solidFill>
                  <a:srgbClr val="932338"/>
                </a:solidFill>
                <a:latin typeface="Arial" panose="020B0604020202020204" pitchFamily="34" charset="0"/>
              </a:rPr>
              <a:t>meno</a:t>
            </a:r>
            <a:r>
              <a:rPr lang="en-US" b="1" dirty="0">
                <a:solidFill>
                  <a:srgbClr val="932338"/>
                </a:solidFill>
                <a:latin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932338"/>
                </a:solidFill>
                <a:latin typeface="Arial" panose="020B0604020202020204" pitchFamily="34" charset="0"/>
              </a:rPr>
              <a:t>sono</a:t>
            </a:r>
            <a:r>
              <a:rPr lang="en-US" b="1" dirty="0">
                <a:solidFill>
                  <a:srgbClr val="932338"/>
                </a:solidFill>
                <a:latin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932338"/>
                </a:solidFill>
                <a:latin typeface="Arial" panose="020B0604020202020204" pitchFamily="34" charset="0"/>
              </a:rPr>
              <a:t>presenti</a:t>
            </a:r>
            <a:r>
              <a:rPr lang="en-US" b="1" dirty="0">
                <a:solidFill>
                  <a:srgbClr val="932338"/>
                </a:solidFill>
                <a:latin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932338"/>
                </a:solidFill>
                <a:latin typeface="Arial" panose="020B0604020202020204" pitchFamily="34" charset="0"/>
              </a:rPr>
              <a:t>indicatori</a:t>
            </a:r>
            <a:r>
              <a:rPr lang="en-US" b="1" dirty="0">
                <a:solidFill>
                  <a:srgbClr val="932338"/>
                </a:solidFill>
                <a:latin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932338"/>
                </a:solidFill>
                <a:latin typeface="Arial" panose="020B0604020202020204" pitchFamily="34" charset="0"/>
              </a:rPr>
              <a:t>che</a:t>
            </a:r>
            <a:r>
              <a:rPr lang="en-US" b="1" dirty="0">
                <a:solidFill>
                  <a:srgbClr val="932338"/>
                </a:solidFill>
                <a:latin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932338"/>
                </a:solidFill>
                <a:latin typeface="Arial" panose="020B0604020202020204" pitchFamily="34" charset="0"/>
              </a:rPr>
              <a:t>consentano</a:t>
            </a:r>
            <a:r>
              <a:rPr lang="en-US" b="1" dirty="0">
                <a:solidFill>
                  <a:srgbClr val="932338"/>
                </a:solidFill>
                <a:latin typeface="Arial" panose="020B0604020202020204" pitchFamily="34" charset="0"/>
              </a:rPr>
              <a:t> di </a:t>
            </a:r>
            <a:r>
              <a:rPr lang="en-US" b="1" dirty="0" err="1">
                <a:solidFill>
                  <a:srgbClr val="932338"/>
                </a:solidFill>
                <a:latin typeface="Arial" panose="020B0604020202020204" pitchFamily="34" charset="0"/>
              </a:rPr>
              <a:t>misurare</a:t>
            </a:r>
            <a:r>
              <a:rPr lang="en-US" b="1" dirty="0">
                <a:solidFill>
                  <a:srgbClr val="932338"/>
                </a:solidFill>
                <a:latin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932338"/>
                </a:solidFill>
                <a:latin typeface="Arial" panose="020B0604020202020204" pitchFamily="34" charset="0"/>
              </a:rPr>
              <a:t>l’avanzamento</a:t>
            </a:r>
            <a:r>
              <a:rPr lang="en-US" b="1" dirty="0">
                <a:solidFill>
                  <a:srgbClr val="932338"/>
                </a:solidFill>
                <a:latin typeface="Arial" panose="020B0604020202020204" pitchFamily="34" charset="0"/>
              </a:rPr>
              <a:t> verso </a:t>
            </a:r>
            <a:r>
              <a:rPr lang="en-US" b="1" dirty="0" err="1">
                <a:solidFill>
                  <a:srgbClr val="932338"/>
                </a:solidFill>
                <a:latin typeface="Arial" panose="020B0604020202020204" pitchFamily="34" charset="0"/>
              </a:rPr>
              <a:t>i</a:t>
            </a:r>
            <a:r>
              <a:rPr lang="en-US" b="1" dirty="0">
                <a:solidFill>
                  <a:srgbClr val="932338"/>
                </a:solidFill>
                <a:latin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932338"/>
                </a:solidFill>
                <a:latin typeface="Arial" panose="020B0604020202020204" pitchFamily="34" charset="0"/>
              </a:rPr>
              <a:t>risultati</a:t>
            </a:r>
            <a:r>
              <a:rPr lang="en-US" b="1" dirty="0">
                <a:solidFill>
                  <a:srgbClr val="932338"/>
                </a:solidFill>
                <a:latin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932338"/>
                </a:solidFill>
                <a:latin typeface="Arial" panose="020B0604020202020204" pitchFamily="34" charset="0"/>
              </a:rPr>
              <a:t>attesi</a:t>
            </a:r>
            <a:endParaRPr lang="en-US" b="1" dirty="0">
              <a:solidFill>
                <a:srgbClr val="932338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59163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4">
            <a:extLst>
              <a:ext uri="{FF2B5EF4-FFF2-40B4-BE49-F238E27FC236}">
                <a16:creationId xmlns:a16="http://schemas.microsoft.com/office/drawing/2014/main" id="{7FB983D5-27CD-4830-9579-960FD7C223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8895" y="351374"/>
            <a:ext cx="11269308" cy="536822"/>
          </a:xfrm>
        </p:spPr>
        <p:txBody>
          <a:bodyPr/>
          <a:lstStyle/>
          <a:p>
            <a:r>
              <a:rPr lang="it-IT" altLang="it-IT" dirty="0"/>
              <a:t>Baseline, target e fonti dei dati per gli indicatori</a:t>
            </a:r>
            <a:endParaRPr lang="it-IT" dirty="0"/>
          </a:p>
        </p:txBody>
      </p:sp>
      <p:sp>
        <p:nvSpPr>
          <p:cNvPr id="2" name="Segnaposto testo 1">
            <a:extLst>
              <a:ext uri="{FF2B5EF4-FFF2-40B4-BE49-F238E27FC236}">
                <a16:creationId xmlns:a16="http://schemas.microsoft.com/office/drawing/2014/main" id="{459A74FD-8A7B-4DA2-A2A0-25E9839C236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>
              <a:spcBef>
                <a:spcPts val="800"/>
              </a:spcBef>
            </a:pPr>
            <a:r>
              <a:rPr lang="it-IT" sz="2000" b="1" dirty="0"/>
              <a:t>Gli indicatori inseriti dall'Ente nel PIAO 2026-2028 sono accompagnati da baseline, target e fonti dei dati?</a:t>
            </a:r>
            <a:endParaRPr lang="it-IT" sz="2000" b="1" dirty="0">
              <a:solidFill>
                <a:srgbClr val="333333"/>
              </a:solidFill>
            </a:endParaRPr>
          </a:p>
          <a:p>
            <a:pPr>
              <a:spcBef>
                <a:spcPts val="400"/>
              </a:spcBef>
            </a:pPr>
            <a:r>
              <a:rPr lang="it-IT" sz="2000" b="1" dirty="0">
                <a:solidFill>
                  <a:srgbClr val="C8102E"/>
                </a:solidFill>
              </a:rPr>
              <a:t>Sì: 13/16 (81%)</a:t>
            </a:r>
          </a:p>
          <a:p>
            <a:pPr>
              <a:spcBef>
                <a:spcPts val="200"/>
              </a:spcBef>
            </a:pPr>
            <a:r>
              <a:rPr lang="it-IT" sz="2000" b="1" dirty="0">
                <a:solidFill>
                  <a:srgbClr val="E8760A"/>
                </a:solidFill>
              </a:rPr>
              <a:t>Parzialmente: 3/16 (19%)</a:t>
            </a:r>
          </a:p>
          <a:p>
            <a:endParaRPr lang="it-IT" dirty="0"/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100102C5-715E-4CFA-BC68-0255DB9CACAE}"/>
              </a:ext>
            </a:extLst>
          </p:cNvPr>
          <p:cNvSpPr>
            <a:spLocks noGrp="1"/>
          </p:cNvSpPr>
          <p:nvPr>
            <p:ph type="body" sz="half" idx="11"/>
          </p:nvPr>
        </p:nvSpPr>
        <p:spPr/>
        <p:txBody>
          <a:bodyPr/>
          <a:lstStyle/>
          <a:p>
            <a:pPr>
              <a:spcBef>
                <a:spcPts val="0"/>
              </a:spcBef>
            </a:pPr>
            <a:r>
              <a:rPr lang="it-IT" sz="1800" b="1" dirty="0">
                <a:solidFill>
                  <a:srgbClr val="002060"/>
                </a:solidFill>
                <a:latin typeface="+mj-lt"/>
              </a:rPr>
              <a:t>MISURAZIONE DEL VALORE PUBBLICO: GLI INDICATORI</a:t>
            </a:r>
          </a:p>
          <a:p>
            <a:endParaRPr lang="it-IT" dirty="0"/>
          </a:p>
        </p:txBody>
      </p:sp>
      <p:pic>
        <p:nvPicPr>
          <p:cNvPr id="8" name="Segnaposto contenuto 12" descr="descrizione grafico" title="titolo grafico">
            <a:extLst>
              <a:ext uri="{FF2B5EF4-FFF2-40B4-BE49-F238E27FC236}">
                <a16:creationId xmlns:a16="http://schemas.microsoft.com/office/drawing/2014/main" id="{1B1C38BE-408A-4D8C-BA11-2E192D7CA4AA}"/>
              </a:ext>
            </a:extLst>
          </p:cNvPr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3856" y="1908116"/>
            <a:ext cx="3960000" cy="396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9B24DF0F-FFB7-439E-84EC-82C44070A1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B4153A-D4C5-4CEF-8992-0D8815C829E3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1C83BCDD-80F8-4755-8A81-91A74979865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898588" y="6394753"/>
            <a:ext cx="9644444" cy="25996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dirty="0" err="1"/>
              <a:t>L’approccio degli EPR al Valore Pubblico | Valentina M.G. Violi</a:t>
            </a:r>
            <a:endParaRPr lang="en-US" dirty="0"/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B22B030C-EEA6-FA6D-BD42-712551385C3D}"/>
              </a:ext>
            </a:extLst>
          </p:cNvPr>
          <p:cNvSpPr txBox="1"/>
          <p:nvPr/>
        </p:nvSpPr>
        <p:spPr>
          <a:xfrm>
            <a:off x="323469" y="4469564"/>
            <a:ext cx="3595388" cy="1200329"/>
          </a:xfrm>
          <a:prstGeom prst="rect">
            <a:avLst/>
          </a:prstGeom>
          <a:noFill/>
          <a:ln>
            <a:solidFill>
              <a:srgbClr val="636462"/>
            </a:solidFill>
          </a:ln>
        </p:spPr>
        <p:txBody>
          <a:bodyPr wrap="square">
            <a:spAutoFit/>
          </a:bodyPr>
          <a:lstStyle/>
          <a:p>
            <a:pPr lvl="0" algn="ctr"/>
            <a:r>
              <a:rPr lang="it-IT" b="1" dirty="0"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Buona dotazione di indicatori</a:t>
            </a:r>
            <a:r>
              <a:rPr lang="it-IT" dirty="0"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la maggior parte degli Enti correda gli indicatori di baseline, target da raggiungere e fonti</a:t>
            </a:r>
            <a:endParaRPr lang="en-US" dirty="0">
              <a:solidFill>
                <a:srgbClr val="008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591639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63FB9E-DBD8-036D-99DE-2DBD72F2EA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DBB8B01-EA0E-5435-4FDF-77B2A8A734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8895" y="503475"/>
            <a:ext cx="11269308" cy="384721"/>
          </a:xfrm>
        </p:spPr>
        <p:txBody>
          <a:bodyPr/>
          <a:lstStyle/>
          <a:p>
            <a:r>
              <a:rPr lang="it-IT" dirty="0"/>
              <a:t>Punti di forza </a:t>
            </a:r>
          </a:p>
        </p:txBody>
      </p:sp>
      <p:sp>
        <p:nvSpPr>
          <p:cNvPr id="3" name="Testo analisi">
            <a:extLst>
              <a:ext uri="{FF2B5EF4-FFF2-40B4-BE49-F238E27FC236}">
                <a16:creationId xmlns:a16="http://schemas.microsoft.com/office/drawing/2014/main" id="{9585B214-B8CD-5426-2DDF-5351BD43A77F}"/>
              </a:ext>
            </a:extLst>
          </p:cNvPr>
          <p:cNvSpPr>
            <a:spLocks noGrp="1"/>
          </p:cNvSpPr>
          <p:nvPr/>
        </p:nvSpPr>
        <p:spPr>
          <a:xfrm>
            <a:off x="468895" y="1000000"/>
            <a:ext cx="11117516" cy="5138333"/>
          </a:xfrm>
          <a:prstGeom prst="rect">
            <a:avLst/>
          </a:prstGeom>
          <a:noFill/>
        </p:spPr>
        <p:txBody>
          <a:bodyPr wrap="square" lIns="91440" tIns="45720" rIns="91440" bIns="45720" rtlCol="0">
            <a:normAutofit/>
          </a:bodyPr>
          <a:lstStyle/>
          <a:p>
            <a:endParaRPr lang="it-IT" sz="2000" b="1" dirty="0">
              <a:solidFill>
                <a:srgbClr val="CC2A2A"/>
              </a:solidFill>
            </a:endParaRPr>
          </a:p>
        </p:txBody>
      </p:sp>
      <p:sp>
        <p:nvSpPr>
          <p:cNvPr id="5" name="Footer">
            <a:extLst>
              <a:ext uri="{FF2B5EF4-FFF2-40B4-BE49-F238E27FC236}">
                <a16:creationId xmlns:a16="http://schemas.microsoft.com/office/drawing/2014/main" id="{F765EDCE-B480-E311-AD0A-D5C129B9D9A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898588" y="6394753"/>
            <a:ext cx="9644444" cy="259965"/>
          </a:xfrm>
        </p:spPr>
        <p:txBody>
          <a:bodyPr/>
          <a:lstStyle/>
          <a:p>
            <a:r>
              <a:rPr lang="it-IT" dirty="0"/>
              <a:t>L’approccio degli EPR al Valore Pubblico | Valentina M.G. Violi</a:t>
            </a:r>
          </a:p>
        </p:txBody>
      </p:sp>
      <p:sp>
        <p:nvSpPr>
          <p:cNvPr id="6" name="SlideNum">
            <a:extLst>
              <a:ext uri="{FF2B5EF4-FFF2-40B4-BE49-F238E27FC236}">
                <a16:creationId xmlns:a16="http://schemas.microsoft.com/office/drawing/2014/main" id="{F0C0C281-341C-8BB9-88A2-B79B937DDCD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AAAAAAA-BBBB-CCCC-DDDD-EEEEEEEEEEEE}" type="slidenum">
              <a:rPr lang="it-IT" smtClean="0"/>
              <a:t>14</a:t>
            </a:fld>
            <a:endParaRPr lang="it-IT"/>
          </a:p>
        </p:txBody>
      </p:sp>
      <p:graphicFrame>
        <p:nvGraphicFramePr>
          <p:cNvPr id="8" name="Diagramma 7">
            <a:extLst>
              <a:ext uri="{FF2B5EF4-FFF2-40B4-BE49-F238E27FC236}">
                <a16:creationId xmlns:a16="http://schemas.microsoft.com/office/drawing/2014/main" id="{580E0827-A4F3-FF07-322D-FC2E128C1EB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55202707"/>
              </p:ext>
            </p:extLst>
          </p:nvPr>
        </p:nvGraphicFramePr>
        <p:xfrm>
          <a:off x="1153886" y="1144616"/>
          <a:ext cx="9006114" cy="499371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79704456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0B7275-F730-DC41-F9CA-F185A54A91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6362F85-7540-A2CD-433A-2C38E85A34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8895" y="503475"/>
            <a:ext cx="11269308" cy="384721"/>
          </a:xfrm>
        </p:spPr>
        <p:txBody>
          <a:bodyPr/>
          <a:lstStyle/>
          <a:p>
            <a:r>
              <a:rPr lang="it-IT" dirty="0"/>
              <a:t>Ambiti di miglioramento</a:t>
            </a:r>
          </a:p>
        </p:txBody>
      </p:sp>
      <p:sp>
        <p:nvSpPr>
          <p:cNvPr id="3" name="Testo analisi">
            <a:extLst>
              <a:ext uri="{FF2B5EF4-FFF2-40B4-BE49-F238E27FC236}">
                <a16:creationId xmlns:a16="http://schemas.microsoft.com/office/drawing/2014/main" id="{EA8DBD41-3D71-E60E-9A27-4332D66B096D}"/>
              </a:ext>
            </a:extLst>
          </p:cNvPr>
          <p:cNvSpPr>
            <a:spLocks noGrp="1"/>
          </p:cNvSpPr>
          <p:nvPr/>
        </p:nvSpPr>
        <p:spPr>
          <a:xfrm>
            <a:off x="468895" y="1000000"/>
            <a:ext cx="11117516" cy="5138333"/>
          </a:xfrm>
          <a:prstGeom prst="rect">
            <a:avLst/>
          </a:prstGeom>
          <a:noFill/>
        </p:spPr>
        <p:txBody>
          <a:bodyPr wrap="square" lIns="91440" tIns="45720" rIns="91440" bIns="45720" rtlCol="0">
            <a:normAutofit/>
          </a:bodyPr>
          <a:lstStyle/>
          <a:p>
            <a:endParaRPr lang="it-IT" sz="2000" b="1" dirty="0">
              <a:solidFill>
                <a:srgbClr val="CC2A2A"/>
              </a:solidFill>
            </a:endParaRPr>
          </a:p>
        </p:txBody>
      </p:sp>
      <p:sp>
        <p:nvSpPr>
          <p:cNvPr id="5" name="Footer">
            <a:extLst>
              <a:ext uri="{FF2B5EF4-FFF2-40B4-BE49-F238E27FC236}">
                <a16:creationId xmlns:a16="http://schemas.microsoft.com/office/drawing/2014/main" id="{15B1E24D-D4A7-E839-ECE3-829447C860C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898588" y="6394753"/>
            <a:ext cx="9644444" cy="259965"/>
          </a:xfrm>
        </p:spPr>
        <p:txBody>
          <a:bodyPr/>
          <a:lstStyle/>
          <a:p>
            <a:r>
              <a:rPr lang="it-IT" dirty="0"/>
              <a:t>L’approccio degli EPR al Valore Pubblico | Valentina M.G. Violi</a:t>
            </a:r>
          </a:p>
        </p:txBody>
      </p:sp>
      <p:sp>
        <p:nvSpPr>
          <p:cNvPr id="6" name="SlideNum">
            <a:extLst>
              <a:ext uri="{FF2B5EF4-FFF2-40B4-BE49-F238E27FC236}">
                <a16:creationId xmlns:a16="http://schemas.microsoft.com/office/drawing/2014/main" id="{6D6E5DE8-4E74-9B12-26E1-B878FFD2EB4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AAAAAAA-BBBB-CCCC-DDDD-EEEEEEEEEEEE}" type="slidenum">
              <a:rPr lang="it-IT" smtClean="0"/>
              <a:t>15</a:t>
            </a:fld>
            <a:endParaRPr lang="it-IT"/>
          </a:p>
        </p:txBody>
      </p:sp>
      <p:graphicFrame>
        <p:nvGraphicFramePr>
          <p:cNvPr id="8" name="Diagramma 7">
            <a:extLst>
              <a:ext uri="{FF2B5EF4-FFF2-40B4-BE49-F238E27FC236}">
                <a16:creationId xmlns:a16="http://schemas.microsoft.com/office/drawing/2014/main" id="{B0BBEF25-E8EE-94A3-7ED3-9D8D41B4D12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9328314"/>
              </p:ext>
            </p:extLst>
          </p:nvPr>
        </p:nvGraphicFramePr>
        <p:xfrm>
          <a:off x="323469" y="1188158"/>
          <a:ext cx="11262942" cy="499371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8559260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68895" y="503475"/>
            <a:ext cx="11269308" cy="384721"/>
          </a:xfrm>
        </p:spPr>
        <p:txBody>
          <a:bodyPr/>
          <a:lstStyle/>
          <a:p>
            <a:r>
              <a:rPr lang="it-IT" dirty="0"/>
              <a:t>Analisi conclusiva</a:t>
            </a:r>
          </a:p>
        </p:txBody>
      </p:sp>
      <p:sp>
        <p:nvSpPr>
          <p:cNvPr id="3" name="Sintesi risultati"/>
          <p:cNvSpPr>
            <a:spLocks noGrp="1"/>
          </p:cNvSpPr>
          <p:nvPr/>
        </p:nvSpPr>
        <p:spPr>
          <a:xfrm>
            <a:off x="468895" y="1295400"/>
            <a:ext cx="5500000" cy="5104600"/>
          </a:xfrm>
          <a:prstGeom prst="rect">
            <a:avLst/>
          </a:prstGeom>
          <a:noFill/>
        </p:spPr>
        <p:txBody>
          <a:bodyPr wrap="square" lIns="91440" tIns="45720" rIns="91440" bIns="45720" rtlCol="0">
            <a:normAutofit/>
          </a:bodyPr>
          <a:lstStyle/>
          <a:p>
            <a:pPr algn="l">
              <a:spcBef>
                <a:spcPts val="0"/>
              </a:spcBef>
            </a:pPr>
            <a:r>
              <a:rPr lang="it-IT" sz="2000" b="1" dirty="0">
                <a:solidFill>
                  <a:srgbClr val="1F3864"/>
                </a:solidFill>
                <a:latin typeface="Arial" panose="020B0604020202020204" pitchFamily="34" charset="0"/>
              </a:rPr>
              <a:t>SINTESI DEI RISULTATI DELLA SURVEY</a:t>
            </a:r>
          </a:p>
          <a:p>
            <a:pPr>
              <a:spcBef>
                <a:spcPts val="200"/>
              </a:spcBef>
            </a:pPr>
            <a:endParaRPr lang="it-IT" sz="1400" dirty="0"/>
          </a:p>
          <a:p>
            <a:pPr algn="l">
              <a:spcBef>
                <a:spcPts val="100"/>
              </a:spcBef>
            </a:pPr>
            <a:r>
              <a:rPr lang="it-IT" sz="1800" b="1" dirty="0">
                <a:solidFill>
                  <a:srgbClr val="1F3864"/>
                </a:solidFill>
                <a:latin typeface="Arial" panose="020B0604020202020204" pitchFamily="34" charset="0"/>
              </a:rPr>
              <a:t>Creazione del Valore Pubblico</a:t>
            </a:r>
            <a:r>
              <a:rPr lang="it-IT" sz="1600" b="0" dirty="0">
                <a:solidFill>
                  <a:srgbClr val="2E7D32"/>
                </a:solidFill>
                <a:latin typeface="Arial" panose="020B0604020202020204" pitchFamily="34" charset="0"/>
              </a:rPr>
              <a:t>  AREA DI FORZA</a:t>
            </a:r>
          </a:p>
          <a:p>
            <a:pPr algn="l">
              <a:spcBef>
                <a:spcPts val="100"/>
              </a:spcBef>
              <a:buChar char="•"/>
            </a:pPr>
            <a:r>
              <a:rPr lang="it-IT" sz="1600" dirty="0">
                <a:solidFill>
                  <a:srgbClr val="404040"/>
                </a:solidFill>
                <a:latin typeface="Arial" panose="020B0604020202020204" pitchFamily="34" charset="0"/>
              </a:rPr>
              <a:t>Obiettivi di VP multidimensionali: </a:t>
            </a:r>
            <a:r>
              <a:rPr lang="it-IT" sz="1600" b="1" dirty="0">
                <a:solidFill>
                  <a:srgbClr val="C8102E"/>
                </a:solidFill>
                <a:latin typeface="Arial" panose="020B0604020202020204" pitchFamily="34" charset="0"/>
              </a:rPr>
              <a:t>88% Si</a:t>
            </a:r>
          </a:p>
          <a:p>
            <a:pPr algn="l">
              <a:spcBef>
                <a:spcPts val="100"/>
              </a:spcBef>
              <a:buChar char="•"/>
            </a:pPr>
            <a:r>
              <a:rPr lang="it-IT" sz="1600" dirty="0">
                <a:solidFill>
                  <a:srgbClr val="404040"/>
                </a:solidFill>
                <a:latin typeface="Arial" panose="020B0604020202020204" pitchFamily="34" charset="0"/>
              </a:rPr>
              <a:t>Obiettivi strategici: </a:t>
            </a:r>
            <a:r>
              <a:rPr lang="it-IT" sz="1600" b="1" dirty="0">
                <a:solidFill>
                  <a:srgbClr val="C8102E"/>
                </a:solidFill>
                <a:latin typeface="Arial" panose="020B0604020202020204" pitchFamily="34" charset="0"/>
              </a:rPr>
              <a:t>81% Si</a:t>
            </a:r>
          </a:p>
          <a:p>
            <a:pPr algn="l">
              <a:spcBef>
                <a:spcPts val="100"/>
              </a:spcBef>
              <a:buChar char="•"/>
            </a:pPr>
            <a:r>
              <a:rPr lang="it-IT" sz="1600" dirty="0">
                <a:solidFill>
                  <a:srgbClr val="404040"/>
                </a:solidFill>
                <a:latin typeface="Arial" panose="020B0604020202020204" pitchFamily="34" charset="0"/>
              </a:rPr>
              <a:t>Obiettivi di performance: </a:t>
            </a:r>
            <a:r>
              <a:rPr lang="it-IT" sz="1600" b="1" dirty="0">
                <a:solidFill>
                  <a:srgbClr val="C8102E"/>
                </a:solidFill>
                <a:latin typeface="Arial" panose="020B0604020202020204" pitchFamily="34" charset="0"/>
              </a:rPr>
              <a:t>94% Si</a:t>
            </a:r>
          </a:p>
          <a:p>
            <a:pPr>
              <a:spcBef>
                <a:spcPts val="200"/>
              </a:spcBef>
            </a:pPr>
            <a:endParaRPr lang="it-IT" sz="1200" dirty="0"/>
          </a:p>
          <a:p>
            <a:pPr algn="l">
              <a:spcBef>
                <a:spcPts val="100"/>
              </a:spcBef>
            </a:pPr>
            <a:r>
              <a:rPr lang="it-IT" sz="1800" b="1" dirty="0">
                <a:solidFill>
                  <a:srgbClr val="1F3864"/>
                </a:solidFill>
                <a:latin typeface="Arial" panose="020B0604020202020204" pitchFamily="34" charset="0"/>
              </a:rPr>
              <a:t>Protezione del Valore Pubblico</a:t>
            </a:r>
            <a:r>
              <a:rPr lang="it-IT" sz="1600" b="0" dirty="0">
                <a:solidFill>
                  <a:srgbClr val="E8760A"/>
                </a:solidFill>
                <a:latin typeface="Arial" panose="020B0604020202020204" pitchFamily="34" charset="0"/>
              </a:rPr>
              <a:t>  </a:t>
            </a:r>
            <a:r>
              <a:rPr lang="it-IT" sz="1600" b="1" dirty="0">
                <a:solidFill>
                  <a:srgbClr val="E8760A"/>
                </a:solidFill>
                <a:latin typeface="Arial" panose="020B0604020202020204" pitchFamily="34" charset="0"/>
              </a:rPr>
              <a:t>IN SVILUPPO</a:t>
            </a:r>
          </a:p>
          <a:p>
            <a:pPr algn="l">
              <a:spcBef>
                <a:spcPts val="100"/>
              </a:spcBef>
              <a:buChar char="•"/>
            </a:pPr>
            <a:r>
              <a:rPr lang="it-IT" sz="1600" dirty="0">
                <a:solidFill>
                  <a:srgbClr val="404040"/>
                </a:solidFill>
                <a:latin typeface="Arial" panose="020B0604020202020204" pitchFamily="34" charset="0"/>
              </a:rPr>
              <a:t>Obiettivi anticorruzione e trasparenza: </a:t>
            </a:r>
            <a:r>
              <a:rPr lang="it-IT" sz="1600" b="1" dirty="0">
                <a:solidFill>
                  <a:srgbClr val="E8760A"/>
                </a:solidFill>
                <a:latin typeface="Arial" panose="020B0604020202020204" pitchFamily="34" charset="0"/>
              </a:rPr>
              <a:t>62% Si</a:t>
            </a:r>
          </a:p>
          <a:p>
            <a:pPr algn="l">
              <a:spcBef>
                <a:spcPts val="100"/>
              </a:spcBef>
              <a:buChar char="•"/>
            </a:pPr>
            <a:r>
              <a:rPr lang="it-IT" sz="1600" dirty="0">
                <a:solidFill>
                  <a:srgbClr val="404040"/>
                </a:solidFill>
                <a:latin typeface="Arial" panose="020B0604020202020204" pitchFamily="34" charset="0"/>
              </a:rPr>
              <a:t>Misure prevenzione corruzione: </a:t>
            </a:r>
            <a:r>
              <a:rPr lang="it-IT" sz="1600" b="1" dirty="0">
                <a:solidFill>
                  <a:srgbClr val="E8760A"/>
                </a:solidFill>
                <a:latin typeface="Arial" panose="020B0604020202020204" pitchFamily="34" charset="0"/>
              </a:rPr>
              <a:t>69% Si</a:t>
            </a:r>
          </a:p>
          <a:p>
            <a:pPr algn="l">
              <a:spcBef>
                <a:spcPts val="100"/>
              </a:spcBef>
              <a:buChar char="•"/>
            </a:pPr>
            <a:r>
              <a:rPr lang="it-IT" sz="1600" dirty="0">
                <a:solidFill>
                  <a:srgbClr val="404040"/>
                </a:solidFill>
                <a:latin typeface="Arial" panose="020B0604020202020204" pitchFamily="34" charset="0"/>
              </a:rPr>
              <a:t>Misure per la trasparenza: </a:t>
            </a:r>
            <a:r>
              <a:rPr lang="it-IT" sz="1600" b="1" dirty="0">
                <a:solidFill>
                  <a:srgbClr val="E8760A"/>
                </a:solidFill>
                <a:latin typeface="Arial" panose="020B0604020202020204" pitchFamily="34" charset="0"/>
              </a:rPr>
              <a:t>62% Si</a:t>
            </a:r>
          </a:p>
          <a:p>
            <a:pPr>
              <a:spcBef>
                <a:spcPts val="200"/>
              </a:spcBef>
            </a:pPr>
            <a:endParaRPr lang="it-IT" sz="1200" dirty="0"/>
          </a:p>
          <a:p>
            <a:pPr algn="l">
              <a:spcBef>
                <a:spcPts val="100"/>
              </a:spcBef>
            </a:pPr>
            <a:r>
              <a:rPr lang="it-IT" sz="1800" b="1" dirty="0">
                <a:solidFill>
                  <a:srgbClr val="1F3864"/>
                </a:solidFill>
                <a:latin typeface="Arial" panose="020B0604020202020204" pitchFamily="34" charset="0"/>
              </a:rPr>
              <a:t>Misurazione del Valore Pubblico</a:t>
            </a:r>
            <a:r>
              <a:rPr lang="it-IT" sz="1600" b="0" dirty="0">
                <a:solidFill>
                  <a:srgbClr val="E8760A"/>
                </a:solidFill>
                <a:latin typeface="Arial" panose="020B0604020202020204" pitchFamily="34" charset="0"/>
              </a:rPr>
              <a:t> </a:t>
            </a:r>
            <a:r>
              <a:rPr lang="it-IT" sz="1600" b="1" dirty="0">
                <a:solidFill>
                  <a:srgbClr val="E8760A"/>
                </a:solidFill>
                <a:latin typeface="Arial" panose="020B0604020202020204" pitchFamily="34" charset="0"/>
              </a:rPr>
              <a:t>DA RAFFORZARE</a:t>
            </a:r>
          </a:p>
          <a:p>
            <a:pPr algn="l">
              <a:spcBef>
                <a:spcPts val="100"/>
              </a:spcBef>
              <a:buChar char="•"/>
            </a:pPr>
            <a:r>
              <a:rPr lang="it-IT" sz="1600" dirty="0">
                <a:solidFill>
                  <a:srgbClr val="404040"/>
                </a:solidFill>
                <a:latin typeface="Arial" panose="020B0604020202020204" pitchFamily="34" charset="0"/>
              </a:rPr>
              <a:t>Indicatori di impatto VP: </a:t>
            </a:r>
            <a:r>
              <a:rPr lang="it-IT" sz="1600" b="1" dirty="0">
                <a:solidFill>
                  <a:srgbClr val="C8102E"/>
                </a:solidFill>
                <a:latin typeface="Arial" panose="020B0604020202020204" pitchFamily="34" charset="0"/>
              </a:rPr>
              <a:t>81% Si</a:t>
            </a:r>
          </a:p>
          <a:p>
            <a:pPr algn="l">
              <a:spcBef>
                <a:spcPts val="100"/>
              </a:spcBef>
              <a:buChar char="•"/>
            </a:pPr>
            <a:r>
              <a:rPr lang="it-IT" sz="1600" dirty="0">
                <a:solidFill>
                  <a:srgbClr val="404040"/>
                </a:solidFill>
                <a:latin typeface="Arial" panose="020B0604020202020204" pitchFamily="34" charset="0"/>
              </a:rPr>
              <a:t>Indicatori anticorruzione/trasparenza: </a:t>
            </a:r>
            <a:r>
              <a:rPr lang="it-IT" sz="1600" b="1" dirty="0">
                <a:solidFill>
                  <a:srgbClr val="E8760A"/>
                </a:solidFill>
                <a:latin typeface="Arial" panose="020B0604020202020204" pitchFamily="34" charset="0"/>
              </a:rPr>
              <a:t>50% Si</a:t>
            </a:r>
            <a:r>
              <a:rPr lang="it-IT" sz="1500" dirty="0">
                <a:solidFill>
                  <a:srgbClr val="C8102E"/>
                </a:solidFill>
                <a:latin typeface="Arial" panose="020B0604020202020204" pitchFamily="34" charset="0"/>
              </a:rPr>
              <a:t> - CRITICITA' PRINCIPALE</a:t>
            </a:r>
          </a:p>
          <a:p>
            <a:pPr algn="l">
              <a:spcBef>
                <a:spcPts val="100"/>
              </a:spcBef>
              <a:buChar char="•"/>
            </a:pPr>
            <a:r>
              <a:rPr lang="it-IT" sz="1600" dirty="0">
                <a:solidFill>
                  <a:srgbClr val="404040"/>
                </a:solidFill>
                <a:latin typeface="Arial" panose="020B0604020202020204" pitchFamily="34" charset="0"/>
              </a:rPr>
              <a:t>Baseline, target e fonti: </a:t>
            </a:r>
            <a:r>
              <a:rPr lang="it-IT" sz="1600" b="1" dirty="0">
                <a:solidFill>
                  <a:srgbClr val="C8102E"/>
                </a:solidFill>
                <a:latin typeface="Arial" panose="020B0604020202020204" pitchFamily="34" charset="0"/>
              </a:rPr>
              <a:t>81% Si</a:t>
            </a:r>
          </a:p>
        </p:txBody>
      </p:sp>
      <p:sp>
        <p:nvSpPr>
          <p:cNvPr id="10" name="Divider"/>
          <p:cNvSpPr/>
          <p:nvPr/>
        </p:nvSpPr>
        <p:spPr>
          <a:xfrm>
            <a:off x="6030000" y="970000"/>
            <a:ext cx="30000" cy="5300000"/>
          </a:xfrm>
          <a:prstGeom prst="rect">
            <a:avLst/>
          </a:prstGeom>
          <a:solidFill>
            <a:srgbClr val="1F3864"/>
          </a:solidFill>
          <a:ln>
            <a:noFill/>
          </a:ln>
        </p:spPr>
        <p:txBody>
          <a:bodyPr/>
          <a:lstStyle/>
          <a:p>
            <a:endParaRPr lang="it-IT" dirty="0"/>
          </a:p>
        </p:txBody>
      </p:sp>
      <p:sp>
        <p:nvSpPr>
          <p:cNvPr id="4" name="Raccomandazioni"/>
          <p:cNvSpPr>
            <a:spLocks noGrp="1"/>
          </p:cNvSpPr>
          <p:nvPr/>
        </p:nvSpPr>
        <p:spPr>
          <a:xfrm>
            <a:off x="6200000" y="1295400"/>
            <a:ext cx="5500000" cy="5104600"/>
          </a:xfrm>
          <a:prstGeom prst="rect">
            <a:avLst/>
          </a:prstGeom>
          <a:noFill/>
        </p:spPr>
        <p:txBody>
          <a:bodyPr wrap="square" lIns="91440" tIns="45720" rIns="91440" bIns="45720" rtlCol="0">
            <a:normAutofit/>
          </a:bodyPr>
          <a:lstStyle/>
          <a:p>
            <a:pPr algn="l">
              <a:spcBef>
                <a:spcPts val="0"/>
              </a:spcBef>
            </a:pPr>
            <a:r>
              <a:rPr lang="it-IT" sz="2000" b="1" dirty="0">
                <a:solidFill>
                  <a:srgbClr val="1F3864"/>
                </a:solidFill>
                <a:latin typeface="Arial" panose="020B0604020202020204" pitchFamily="34" charset="0"/>
              </a:rPr>
              <a:t>RACCOMANDAZIONI PRIORITARIE</a:t>
            </a:r>
          </a:p>
          <a:p>
            <a:pPr>
              <a:spcBef>
                <a:spcPts val="200"/>
              </a:spcBef>
            </a:pPr>
            <a:endParaRPr lang="it-IT" sz="1400" dirty="0"/>
          </a:p>
          <a:p>
            <a:pPr algn="l">
              <a:spcBef>
                <a:spcPts val="100"/>
              </a:spcBef>
            </a:pPr>
            <a:r>
              <a:rPr lang="it-IT" sz="1800" b="1" dirty="0">
                <a:solidFill>
                  <a:srgbClr val="932338"/>
                </a:solidFill>
                <a:latin typeface="Arial" panose="020B0604020202020204" pitchFamily="34" charset="0"/>
              </a:rPr>
              <a:t>1. Integrazione verticale nel PIAO</a:t>
            </a:r>
          </a:p>
          <a:p>
            <a:pPr algn="just">
              <a:spcBef>
                <a:spcPts val="100"/>
              </a:spcBef>
            </a:pPr>
            <a:r>
              <a:rPr lang="it-IT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</a:rPr>
              <a:t>Raccordare le misure di anticorruzione/trasparenza agli obiettivi di VP, evidenziando il contributo atteso alla protezione del Valore creato</a:t>
            </a:r>
          </a:p>
          <a:p>
            <a:pPr algn="l">
              <a:spcBef>
                <a:spcPts val="300"/>
              </a:spcBef>
            </a:pPr>
            <a:r>
              <a:rPr lang="it-IT" sz="1800" b="1" dirty="0">
                <a:solidFill>
                  <a:srgbClr val="932338"/>
                </a:solidFill>
                <a:latin typeface="Arial" panose="020B0604020202020204" pitchFamily="34" charset="0"/>
              </a:rPr>
              <a:t>2. Indicatori di attuazione misurabili</a:t>
            </a:r>
          </a:p>
          <a:p>
            <a:pPr algn="just">
              <a:spcBef>
                <a:spcPts val="100"/>
              </a:spcBef>
            </a:pPr>
            <a:r>
              <a:rPr lang="it-IT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</a:rPr>
              <a:t>Adottare indicatori di attuazione per le misure di prevenzione della corruzione e trasparenza, superando la semplice verifica formale del completamento</a:t>
            </a:r>
          </a:p>
          <a:p>
            <a:pPr algn="l">
              <a:spcBef>
                <a:spcPts val="300"/>
              </a:spcBef>
            </a:pPr>
            <a:r>
              <a:rPr lang="it-IT" sz="1800" b="1" dirty="0">
                <a:solidFill>
                  <a:srgbClr val="932338"/>
                </a:solidFill>
                <a:latin typeface="Arial" panose="020B0604020202020204" pitchFamily="34" charset="0"/>
              </a:rPr>
              <a:t>3. Visione sistemica delle </a:t>
            </a:r>
            <a:r>
              <a:rPr lang="it-IT" b="1" dirty="0">
                <a:solidFill>
                  <a:srgbClr val="932338"/>
                </a:solidFill>
                <a:latin typeface="Arial" panose="020B0604020202020204" pitchFamily="34" charset="0"/>
              </a:rPr>
              <a:t>diverse</a:t>
            </a:r>
            <a:r>
              <a:rPr lang="it-IT" sz="1800" b="1" dirty="0">
                <a:solidFill>
                  <a:srgbClr val="932338"/>
                </a:solidFill>
                <a:latin typeface="Arial" panose="020B0604020202020204" pitchFamily="34" charset="0"/>
              </a:rPr>
              <a:t> dimensioni</a:t>
            </a:r>
          </a:p>
          <a:p>
            <a:pPr algn="just">
              <a:spcBef>
                <a:spcPts val="100"/>
              </a:spcBef>
            </a:pPr>
            <a:r>
              <a:rPr lang="it-IT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</a:rPr>
              <a:t>Sviluppare un approccio integrato che colleghi creazione, protezione e misurazione del Valore Pubblico, superando la frammentazione tra i diversi livelli</a:t>
            </a:r>
          </a:p>
          <a:p>
            <a:pPr algn="just">
              <a:spcBef>
                <a:spcPts val="100"/>
              </a:spcBef>
            </a:pPr>
            <a:r>
              <a:rPr lang="it-IT" sz="1800" b="1" dirty="0">
                <a:solidFill>
                  <a:srgbClr val="932338"/>
                </a:solidFill>
                <a:latin typeface="Arial" panose="020B0604020202020204" pitchFamily="34" charset="0"/>
              </a:rPr>
              <a:t>4. Sviluppo di indici compositi di VP</a:t>
            </a:r>
          </a:p>
          <a:p>
            <a:pPr algn="just">
              <a:spcBef>
                <a:spcPts val="100"/>
              </a:spcBef>
            </a:pPr>
            <a:r>
              <a:rPr lang="it-IT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</a:rPr>
              <a:t>Sviluppo di un </a:t>
            </a:r>
            <a:r>
              <a:rPr lang="it-IT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</a:rPr>
              <a:t>indice composito del VP creato dal comparto </a:t>
            </a:r>
            <a:r>
              <a:rPr lang="it-IT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</a:rPr>
              <a:t>in logica di Public Value Collaborative Governance (vedi ASP Trieste)</a:t>
            </a:r>
          </a:p>
        </p:txBody>
      </p:sp>
      <p:sp>
        <p:nvSpPr>
          <p:cNvPr id="5" name="Footer"/>
          <p:cNvSpPr>
            <a:spLocks noGrp="1"/>
          </p:cNvSpPr>
          <p:nvPr>
            <p:ph type="ftr" sz="quarter" idx="10"/>
          </p:nvPr>
        </p:nvSpPr>
        <p:spPr>
          <a:xfrm>
            <a:off x="898588" y="6394753"/>
            <a:ext cx="9644444" cy="259965"/>
          </a:xfrm>
        </p:spPr>
        <p:txBody>
          <a:bodyPr/>
          <a:lstStyle/>
          <a:p>
            <a:r>
              <a:rPr lang="it-IT" dirty="0"/>
              <a:t>L’approccio degli EPR al Valore Pubblico | Valentina M.G. Violi</a:t>
            </a:r>
          </a:p>
        </p:txBody>
      </p:sp>
      <p:sp>
        <p:nvSpPr>
          <p:cNvPr id="6" name="SlideNum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AAABBBB-CCCC-DDDD-EEEE-FFFFAAAABBBC}" type="slidenum">
              <a:rPr lang="it-IT" smtClean="0"/>
              <a:t>16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0828979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907821B-5649-449D-A1C2-3F67CA468A7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sz="6000" dirty="0"/>
              <a:t>Grazie dell’attenzione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52857493-CE83-4A58-B836-860B262B8CC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dirty="0"/>
              <a:t>Valentina M.G. Violi | Servizio per la Pianificazione Strategica e la Programmazione integrata</a:t>
            </a:r>
          </a:p>
        </p:txBody>
      </p:sp>
    </p:spTree>
    <p:extLst>
      <p:ext uri="{BB962C8B-B14F-4D97-AF65-F5344CB8AC3E}">
        <p14:creationId xmlns:p14="http://schemas.microsoft.com/office/powerpoint/2010/main" val="19754147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olo 2">
            <a:extLst>
              <a:ext uri="{FF2B5EF4-FFF2-40B4-BE49-F238E27FC236}">
                <a16:creationId xmlns:a16="http://schemas.microsoft.com/office/drawing/2014/main" id="{C192045E-FB8C-4B8C-AEFC-06A390A8AE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Indice</a:t>
            </a:r>
          </a:p>
        </p:txBody>
      </p:sp>
      <p:sp>
        <p:nvSpPr>
          <p:cNvPr id="2" name="Segnaposto testo 1">
            <a:extLst>
              <a:ext uri="{FF2B5EF4-FFF2-40B4-BE49-F238E27FC236}">
                <a16:creationId xmlns:a16="http://schemas.microsoft.com/office/drawing/2014/main" id="{800E284E-8FAA-4AF9-884B-76434C177A5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it-IT" sz="2400" dirty="0"/>
              <a:t>L’approccio degli Enti Pubblici di Ricerca alla creazione, misurazione, protezione del Valore Pubblico creato: survey</a:t>
            </a:r>
          </a:p>
          <a:p>
            <a:pPr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it-IT" sz="2400" dirty="0"/>
              <a:t>Punti di forza</a:t>
            </a:r>
          </a:p>
          <a:p>
            <a:pPr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it-IT" sz="2400" dirty="0"/>
              <a:t>Ambiti di miglioramento</a:t>
            </a:r>
          </a:p>
          <a:p>
            <a:pPr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it-IT" sz="2400" dirty="0"/>
              <a:t>Sintesi e raccomandazioni</a:t>
            </a:r>
          </a:p>
          <a:p>
            <a:endParaRPr lang="it-IT" dirty="0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D4AD171A-D6C0-40CA-B56A-13604AFE402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8B4153A-D4C5-4CEF-8992-0D8815C829E3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3223DD80-9C7E-474F-A668-27B6983A568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err="1"/>
              <a:t>L’approccio degli EPR al Valore Pubblico | Valentina M.G. Violi</a:t>
            </a:r>
            <a:endParaRPr lang="en-US" dirty="0"/>
          </a:p>
        </p:txBody>
      </p:sp>
      <p:pic>
        <p:nvPicPr>
          <p:cNvPr id="9" name="Immagine 8">
            <a:extLst>
              <a:ext uri="{FF2B5EF4-FFF2-40B4-BE49-F238E27FC236}">
                <a16:creationId xmlns:a16="http://schemas.microsoft.com/office/drawing/2014/main" id="{D8AE7926-72C1-0104-DF9F-7392BC0E1C9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15568" y="3429000"/>
            <a:ext cx="6222635" cy="26094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36191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6C579E-B627-0939-F77D-9E0DEDCBD8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olo 2">
            <a:extLst>
              <a:ext uri="{FF2B5EF4-FFF2-40B4-BE49-F238E27FC236}">
                <a16:creationId xmlns:a16="http://schemas.microsoft.com/office/drawing/2014/main" id="{8AFA0130-FA9A-E1AD-C041-C95F4A44D0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4294" y="368748"/>
            <a:ext cx="11269308" cy="384721"/>
          </a:xfrm>
        </p:spPr>
        <p:txBody>
          <a:bodyPr/>
          <a:lstStyle/>
          <a:p>
            <a:r>
              <a:rPr lang="it-IT" dirty="0"/>
              <a:t>L’approccio degli Enti Pubblici di Ricerca al Valore Pubblico</a:t>
            </a:r>
          </a:p>
        </p:txBody>
      </p:sp>
      <p:sp>
        <p:nvSpPr>
          <p:cNvPr id="2" name="Segnaposto testo 1">
            <a:extLst>
              <a:ext uri="{FF2B5EF4-FFF2-40B4-BE49-F238E27FC236}">
                <a16:creationId xmlns:a16="http://schemas.microsoft.com/office/drawing/2014/main" id="{4BD53994-E9B2-DD1B-9559-5B86C564C2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4201" y="1295400"/>
            <a:ext cx="11264002" cy="4743091"/>
          </a:xfrm>
        </p:spPr>
        <p:txBody>
          <a:bodyPr/>
          <a:lstStyle/>
          <a:p>
            <a:pPr marL="0" indent="0">
              <a:buNone/>
            </a:pPr>
            <a:endParaRPr lang="it-IT" b="1" dirty="0"/>
          </a:p>
          <a:p>
            <a:pPr marL="0" indent="0">
              <a:buNone/>
            </a:pPr>
            <a:endParaRPr lang="it-IT" dirty="0"/>
          </a:p>
          <a:p>
            <a:endParaRPr lang="it-IT" dirty="0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5E2861B4-A694-C5D4-7CD4-1C40E30D81C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8B4153A-D4C5-4CEF-8992-0D8815C829E3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25D1B36C-AD6F-48AE-5837-9243088DB47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err="1"/>
              <a:t>L’approccio degli EPR al Valore Pubblico | Valentina M.G. Violi</a:t>
            </a:r>
            <a:endParaRPr lang="en-US" dirty="0"/>
          </a:p>
        </p:txBody>
      </p:sp>
      <p:pic>
        <p:nvPicPr>
          <p:cNvPr id="8" name="Immagine 7">
            <a:extLst>
              <a:ext uri="{FF2B5EF4-FFF2-40B4-BE49-F238E27FC236}">
                <a16:creationId xmlns:a16="http://schemas.microsoft.com/office/drawing/2014/main" id="{900D4E46-0AF1-D134-B685-CAB0E8165C5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4380" t="1138" r="18869" b="-1138"/>
          <a:stretch>
            <a:fillRect/>
          </a:stretch>
        </p:blipFill>
        <p:spPr>
          <a:xfrm>
            <a:off x="385585" y="1742090"/>
            <a:ext cx="2852042" cy="3715938"/>
          </a:xfrm>
          <a:prstGeom prst="rect">
            <a:avLst/>
          </a:prstGeom>
        </p:spPr>
      </p:pic>
      <p:pic>
        <p:nvPicPr>
          <p:cNvPr id="10" name="Immagine 9">
            <a:extLst>
              <a:ext uri="{FF2B5EF4-FFF2-40B4-BE49-F238E27FC236}">
                <a16:creationId xmlns:a16="http://schemas.microsoft.com/office/drawing/2014/main" id="{41762D7F-12A1-A682-2A64-21045C6E6A2F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26847" t="17497"/>
          <a:stretch>
            <a:fillRect/>
          </a:stretch>
        </p:blipFill>
        <p:spPr>
          <a:xfrm>
            <a:off x="3203391" y="1858029"/>
            <a:ext cx="6287319" cy="4085806"/>
          </a:xfrm>
          <a:prstGeom prst="rect">
            <a:avLst/>
          </a:prstGeom>
        </p:spPr>
      </p:pic>
      <p:sp>
        <p:nvSpPr>
          <p:cNvPr id="11" name="Segnaposto testo 1">
            <a:extLst>
              <a:ext uri="{FF2B5EF4-FFF2-40B4-BE49-F238E27FC236}">
                <a16:creationId xmlns:a16="http://schemas.microsoft.com/office/drawing/2014/main" id="{708BABCC-A29D-2F03-F278-ECDAA1950111}"/>
              </a:ext>
            </a:extLst>
          </p:cNvPr>
          <p:cNvSpPr txBox="1">
            <a:spLocks/>
          </p:cNvSpPr>
          <p:nvPr/>
        </p:nvSpPr>
        <p:spPr bwMode="auto">
          <a:xfrm rot="261408">
            <a:off x="3529113" y="3721673"/>
            <a:ext cx="1240970" cy="8317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noAutofit/>
          </a:bodyPr>
          <a:lstStyle>
            <a:lvl1pPr marL="285750" indent="-285750" algn="l" defTabSz="457200" rtl="0" fontAlgn="t">
              <a:spcBef>
                <a:spcPct val="0"/>
              </a:spcBef>
              <a:spcAft>
                <a:spcPts val="1800"/>
              </a:spcAft>
              <a:buClr>
                <a:srgbClr val="CC2A2A"/>
              </a:buClr>
              <a:buSzPct val="120000"/>
              <a:buFont typeface="Courier New" panose="02070309020205020404" pitchFamily="49" charset="0"/>
              <a:buChar char="o"/>
              <a:defRPr sz="1800" b="0" kern="120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l" defTabSz="457200" rtl="0" fontAlgn="base">
              <a:spcBef>
                <a:spcPct val="20000"/>
              </a:spcBef>
              <a:spcAft>
                <a:spcPts val="600"/>
              </a:spcAft>
              <a:buClr>
                <a:srgbClr val="CC2A2A"/>
              </a:buClr>
              <a:buSzPct val="100000"/>
              <a:buNone/>
              <a:defRPr sz="2000" b="1" kern="120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l" defTabSz="457200" rtl="0" fontAlgn="base">
              <a:spcBef>
                <a:spcPct val="20000"/>
              </a:spcBef>
              <a:spcAft>
                <a:spcPts val="600"/>
              </a:spcAft>
              <a:buClr>
                <a:srgbClr val="CC2A2A"/>
              </a:buClr>
              <a:buSzPct val="100000"/>
              <a:buNone/>
              <a:defRPr sz="1800" b="1" kern="120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l" defTabSz="457200" rtl="0" fontAlgn="base">
              <a:spcBef>
                <a:spcPct val="20000"/>
              </a:spcBef>
              <a:spcAft>
                <a:spcPts val="600"/>
              </a:spcAft>
              <a:buClr>
                <a:srgbClr val="CC2A2A"/>
              </a:buClr>
              <a:buSzPct val="100000"/>
              <a:buNone/>
              <a:defRPr sz="1600" b="1" kern="120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l" defTabSz="457200" rtl="0" fontAlgn="base">
              <a:spcBef>
                <a:spcPct val="20000"/>
              </a:spcBef>
              <a:spcAft>
                <a:spcPts val="600"/>
              </a:spcAft>
              <a:buClr>
                <a:srgbClr val="CC2A2A"/>
              </a:buClr>
              <a:buSzPct val="100000"/>
              <a:buNone/>
              <a:defRPr sz="1600" b="1" kern="120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6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6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6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6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eaLnBrk="1" hangingPunct="1">
              <a:buNone/>
            </a:pPr>
            <a:r>
              <a:rPr lang="it-IT" b="1" dirty="0">
                <a:solidFill>
                  <a:srgbClr val="932338"/>
                </a:solidFill>
              </a:rPr>
              <a:t>  </a:t>
            </a:r>
            <a:r>
              <a:rPr lang="it-IT" sz="1700" b="1" dirty="0">
                <a:solidFill>
                  <a:srgbClr val="932338"/>
                </a:solidFill>
              </a:rPr>
              <a:t>creazione di VP</a:t>
            </a:r>
            <a:endParaRPr lang="it-IT" dirty="0"/>
          </a:p>
        </p:txBody>
      </p:sp>
      <p:sp>
        <p:nvSpPr>
          <p:cNvPr id="13" name="Segnaposto testo 1">
            <a:extLst>
              <a:ext uri="{FF2B5EF4-FFF2-40B4-BE49-F238E27FC236}">
                <a16:creationId xmlns:a16="http://schemas.microsoft.com/office/drawing/2014/main" id="{BD4F8492-6B1C-BF4B-7914-98E8D4425F47}"/>
              </a:ext>
            </a:extLst>
          </p:cNvPr>
          <p:cNvSpPr txBox="1">
            <a:spLocks/>
          </p:cNvSpPr>
          <p:nvPr/>
        </p:nvSpPr>
        <p:spPr bwMode="auto">
          <a:xfrm rot="21105008">
            <a:off x="5626187" y="3583212"/>
            <a:ext cx="1148516" cy="9385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noAutofit/>
          </a:bodyPr>
          <a:lstStyle>
            <a:lvl1pPr marL="285750" indent="-285750" algn="l" defTabSz="457200" rtl="0" fontAlgn="t">
              <a:spcBef>
                <a:spcPct val="0"/>
              </a:spcBef>
              <a:spcAft>
                <a:spcPts val="1800"/>
              </a:spcAft>
              <a:buClr>
                <a:srgbClr val="CC2A2A"/>
              </a:buClr>
              <a:buSzPct val="120000"/>
              <a:buFont typeface="Courier New" panose="02070309020205020404" pitchFamily="49" charset="0"/>
              <a:buChar char="o"/>
              <a:defRPr sz="1800" b="0" kern="120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l" defTabSz="457200" rtl="0" fontAlgn="base">
              <a:spcBef>
                <a:spcPct val="20000"/>
              </a:spcBef>
              <a:spcAft>
                <a:spcPts val="600"/>
              </a:spcAft>
              <a:buClr>
                <a:srgbClr val="CC2A2A"/>
              </a:buClr>
              <a:buSzPct val="100000"/>
              <a:buNone/>
              <a:defRPr sz="2000" b="1" kern="120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l" defTabSz="457200" rtl="0" fontAlgn="base">
              <a:spcBef>
                <a:spcPct val="20000"/>
              </a:spcBef>
              <a:spcAft>
                <a:spcPts val="600"/>
              </a:spcAft>
              <a:buClr>
                <a:srgbClr val="CC2A2A"/>
              </a:buClr>
              <a:buSzPct val="100000"/>
              <a:buNone/>
              <a:defRPr sz="1800" b="1" kern="120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l" defTabSz="457200" rtl="0" fontAlgn="base">
              <a:spcBef>
                <a:spcPct val="20000"/>
              </a:spcBef>
              <a:spcAft>
                <a:spcPts val="600"/>
              </a:spcAft>
              <a:buClr>
                <a:srgbClr val="CC2A2A"/>
              </a:buClr>
              <a:buSzPct val="100000"/>
              <a:buNone/>
              <a:defRPr sz="1600" b="1" kern="120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l" defTabSz="457200" rtl="0" fontAlgn="base">
              <a:spcBef>
                <a:spcPct val="20000"/>
              </a:spcBef>
              <a:spcAft>
                <a:spcPts val="600"/>
              </a:spcAft>
              <a:buClr>
                <a:srgbClr val="CC2A2A"/>
              </a:buClr>
              <a:buSzPct val="100000"/>
              <a:buNone/>
              <a:defRPr sz="1600" b="1" kern="120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6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6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6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6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eaLnBrk="1" hangingPunct="1">
              <a:buNone/>
            </a:pPr>
            <a:r>
              <a:rPr lang="it-IT" b="1" dirty="0">
                <a:solidFill>
                  <a:srgbClr val="932338"/>
                </a:solidFill>
              </a:rPr>
              <a:t>  </a:t>
            </a:r>
            <a:r>
              <a:rPr lang="it-IT" sz="1600" b="1" dirty="0">
                <a:solidFill>
                  <a:srgbClr val="008000"/>
                </a:solidFill>
              </a:rPr>
              <a:t>protezione del VP</a:t>
            </a:r>
            <a:endParaRPr lang="it-IT" sz="1600" dirty="0">
              <a:solidFill>
                <a:srgbClr val="008000"/>
              </a:solidFill>
            </a:endParaRPr>
          </a:p>
          <a:p>
            <a:pPr algn="just" eaLnBrk="1" hangingPunct="1"/>
            <a:endParaRPr lang="it-IT" dirty="0"/>
          </a:p>
        </p:txBody>
      </p:sp>
      <p:sp>
        <p:nvSpPr>
          <p:cNvPr id="14" name="Segnaposto testo 1">
            <a:extLst>
              <a:ext uri="{FF2B5EF4-FFF2-40B4-BE49-F238E27FC236}">
                <a16:creationId xmlns:a16="http://schemas.microsoft.com/office/drawing/2014/main" id="{191AF1C3-AD2D-58E4-AE72-B1DFAF384E19}"/>
              </a:ext>
            </a:extLst>
          </p:cNvPr>
          <p:cNvSpPr txBox="1">
            <a:spLocks/>
          </p:cNvSpPr>
          <p:nvPr/>
        </p:nvSpPr>
        <p:spPr bwMode="auto">
          <a:xfrm rot="608579">
            <a:off x="7355084" y="3602813"/>
            <a:ext cx="1209520" cy="11972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noAutofit/>
          </a:bodyPr>
          <a:lstStyle>
            <a:lvl1pPr marL="285750" indent="-285750" algn="l" defTabSz="457200" rtl="0" fontAlgn="t">
              <a:spcBef>
                <a:spcPct val="0"/>
              </a:spcBef>
              <a:spcAft>
                <a:spcPts val="1800"/>
              </a:spcAft>
              <a:buClr>
                <a:srgbClr val="CC2A2A"/>
              </a:buClr>
              <a:buSzPct val="120000"/>
              <a:buFont typeface="Courier New" panose="02070309020205020404" pitchFamily="49" charset="0"/>
              <a:buChar char="o"/>
              <a:defRPr sz="1800" b="0" kern="120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l" defTabSz="457200" rtl="0" fontAlgn="base">
              <a:spcBef>
                <a:spcPct val="20000"/>
              </a:spcBef>
              <a:spcAft>
                <a:spcPts val="600"/>
              </a:spcAft>
              <a:buClr>
                <a:srgbClr val="CC2A2A"/>
              </a:buClr>
              <a:buSzPct val="100000"/>
              <a:buNone/>
              <a:defRPr sz="2000" b="1" kern="120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l" defTabSz="457200" rtl="0" fontAlgn="base">
              <a:spcBef>
                <a:spcPct val="20000"/>
              </a:spcBef>
              <a:spcAft>
                <a:spcPts val="600"/>
              </a:spcAft>
              <a:buClr>
                <a:srgbClr val="CC2A2A"/>
              </a:buClr>
              <a:buSzPct val="100000"/>
              <a:buNone/>
              <a:defRPr sz="1800" b="1" kern="120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l" defTabSz="457200" rtl="0" fontAlgn="base">
              <a:spcBef>
                <a:spcPct val="20000"/>
              </a:spcBef>
              <a:spcAft>
                <a:spcPts val="600"/>
              </a:spcAft>
              <a:buClr>
                <a:srgbClr val="CC2A2A"/>
              </a:buClr>
              <a:buSzPct val="100000"/>
              <a:buNone/>
              <a:defRPr sz="1600" b="1" kern="120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l" defTabSz="457200" rtl="0" fontAlgn="base">
              <a:spcBef>
                <a:spcPct val="20000"/>
              </a:spcBef>
              <a:spcAft>
                <a:spcPts val="600"/>
              </a:spcAft>
              <a:buClr>
                <a:srgbClr val="CC2A2A"/>
              </a:buClr>
              <a:buSzPct val="100000"/>
              <a:buNone/>
              <a:defRPr sz="1600" b="1" kern="120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6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6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6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6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eaLnBrk="1" hangingPunct="1">
              <a:lnSpc>
                <a:spcPts val="1920"/>
              </a:lnSpc>
              <a:spcAft>
                <a:spcPts val="0"/>
              </a:spcAft>
              <a:buNone/>
            </a:pPr>
            <a:r>
              <a:rPr lang="it-IT" b="1" dirty="0">
                <a:solidFill>
                  <a:srgbClr val="932338"/>
                </a:solidFill>
              </a:rPr>
              <a:t> </a:t>
            </a:r>
            <a:r>
              <a:rPr lang="it-IT" b="1" dirty="0">
                <a:solidFill>
                  <a:srgbClr val="002060"/>
                </a:solidFill>
              </a:rPr>
              <a:t> %     </a:t>
            </a:r>
            <a:r>
              <a:rPr lang="it-IT" sz="1600" b="1" dirty="0">
                <a:solidFill>
                  <a:srgbClr val="002060"/>
                </a:solidFill>
              </a:rPr>
              <a:t>misurazione del VP </a:t>
            </a:r>
          </a:p>
          <a:p>
            <a:pPr marL="0" indent="0" algn="ctr" eaLnBrk="1" hangingPunct="1">
              <a:lnSpc>
                <a:spcPts val="1920"/>
              </a:lnSpc>
              <a:spcAft>
                <a:spcPts val="0"/>
              </a:spcAft>
              <a:buNone/>
            </a:pPr>
            <a:r>
              <a:rPr lang="it-IT" sz="1500" b="1" dirty="0">
                <a:solidFill>
                  <a:srgbClr val="002060"/>
                </a:solidFill>
              </a:rPr>
              <a:t>%</a:t>
            </a:r>
            <a:endParaRPr lang="it-IT" sz="1500" dirty="0">
              <a:solidFill>
                <a:srgbClr val="002060"/>
              </a:solidFill>
            </a:endParaRPr>
          </a:p>
          <a:p>
            <a:pPr algn="just" eaLnBrk="1" hangingPunct="1"/>
            <a:endParaRPr lang="it-IT" dirty="0"/>
          </a:p>
        </p:txBody>
      </p:sp>
      <p:pic>
        <p:nvPicPr>
          <p:cNvPr id="16" name="Immagine 15">
            <a:extLst>
              <a:ext uri="{FF2B5EF4-FFF2-40B4-BE49-F238E27FC236}">
                <a16:creationId xmlns:a16="http://schemas.microsoft.com/office/drawing/2014/main" id="{61445365-2B5D-DEFA-E45C-90E841567747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l="6248"/>
          <a:stretch>
            <a:fillRect/>
          </a:stretch>
        </p:blipFill>
        <p:spPr>
          <a:xfrm>
            <a:off x="9867181" y="2352655"/>
            <a:ext cx="2132709" cy="3569759"/>
          </a:xfrm>
          <a:prstGeom prst="rect">
            <a:avLst/>
          </a:prstGeom>
        </p:spPr>
      </p:pic>
      <p:sp>
        <p:nvSpPr>
          <p:cNvPr id="7" name="CasellaDiTesto 6">
            <a:extLst>
              <a:ext uri="{FF2B5EF4-FFF2-40B4-BE49-F238E27FC236}">
                <a16:creationId xmlns:a16="http://schemas.microsoft.com/office/drawing/2014/main" id="{D7CF8D21-9704-476A-FE4C-CAE71ACBE4F6}"/>
              </a:ext>
            </a:extLst>
          </p:cNvPr>
          <p:cNvSpPr txBox="1"/>
          <p:nvPr/>
        </p:nvSpPr>
        <p:spPr>
          <a:xfrm>
            <a:off x="2514599" y="1097833"/>
            <a:ext cx="6784791" cy="7163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400" b="1" dirty="0">
                <a:solidFill>
                  <a:srgbClr val="595959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Osservatorio sul Valore Pubblico delle PA</a:t>
            </a:r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D3D16B82-D01E-9D2F-62B9-19FC1B168174}"/>
              </a:ext>
            </a:extLst>
          </p:cNvPr>
          <p:cNvSpPr txBox="1"/>
          <p:nvPr/>
        </p:nvSpPr>
        <p:spPr>
          <a:xfrm>
            <a:off x="323469" y="5717092"/>
            <a:ext cx="11394329" cy="560410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it-IT" b="1" dirty="0">
                <a:solidFill>
                  <a:srgbClr val="932338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D.M. 30 ottobre 2025 + Salute risorse       + Performance &amp; – rischi        </a:t>
            </a:r>
            <a:r>
              <a:rPr lang="it-IT" sz="1600" b="1" dirty="0">
                <a:solidFill>
                  <a:srgbClr val="93233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r>
              <a:rPr lang="it-IT" b="1" dirty="0">
                <a:solidFill>
                  <a:srgbClr val="93233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impatti          + Valore Pubblico</a:t>
            </a:r>
          </a:p>
        </p:txBody>
      </p:sp>
      <p:sp>
        <p:nvSpPr>
          <p:cNvPr id="12" name="Freccia a destra 11">
            <a:extLst>
              <a:ext uri="{FF2B5EF4-FFF2-40B4-BE49-F238E27FC236}">
                <a16:creationId xmlns:a16="http://schemas.microsoft.com/office/drawing/2014/main" id="{B2E872DE-F72F-0D1A-BDB7-8CD2A791B818}"/>
              </a:ext>
            </a:extLst>
          </p:cNvPr>
          <p:cNvSpPr/>
          <p:nvPr/>
        </p:nvSpPr>
        <p:spPr>
          <a:xfrm>
            <a:off x="4449400" y="6033161"/>
            <a:ext cx="350482" cy="149668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ccia a destra 16">
            <a:extLst>
              <a:ext uri="{FF2B5EF4-FFF2-40B4-BE49-F238E27FC236}">
                <a16:creationId xmlns:a16="http://schemas.microsoft.com/office/drawing/2014/main" id="{46090E9E-56AC-0C3C-52F9-32CD3C52EA82}"/>
              </a:ext>
            </a:extLst>
          </p:cNvPr>
          <p:cNvSpPr/>
          <p:nvPr/>
        </p:nvSpPr>
        <p:spPr>
          <a:xfrm>
            <a:off x="9124149" y="6033161"/>
            <a:ext cx="350482" cy="149668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ccia a destra 17">
            <a:extLst>
              <a:ext uri="{FF2B5EF4-FFF2-40B4-BE49-F238E27FC236}">
                <a16:creationId xmlns:a16="http://schemas.microsoft.com/office/drawing/2014/main" id="{75F65541-3F89-F068-6648-9B13A3ADCBCC}"/>
              </a:ext>
            </a:extLst>
          </p:cNvPr>
          <p:cNvSpPr/>
          <p:nvPr/>
        </p:nvSpPr>
        <p:spPr>
          <a:xfrm>
            <a:off x="7621565" y="6014953"/>
            <a:ext cx="350482" cy="149668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27151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9FB849-2A88-F2D3-CC47-0952F3854A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olo 2">
            <a:extLst>
              <a:ext uri="{FF2B5EF4-FFF2-40B4-BE49-F238E27FC236}">
                <a16:creationId xmlns:a16="http://schemas.microsoft.com/office/drawing/2014/main" id="{5B335901-1F60-819D-64C6-4F6C12625D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4201" y="434788"/>
            <a:ext cx="11269308" cy="384721"/>
          </a:xfrm>
        </p:spPr>
        <p:txBody>
          <a:bodyPr/>
          <a:lstStyle/>
          <a:p>
            <a:r>
              <a:rPr lang="it-IT" sz="2700" dirty="0"/>
              <a:t>L’approccio degli Enti Pubblici di Ricerca al Valore Pubblico: survey</a:t>
            </a:r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9C25526B-309B-C09C-0887-CE4C1134D44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8B4153A-D4C5-4CEF-8992-0D8815C829E3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6C65227B-4071-94B4-6515-0E05DCD5EF3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L’approccio degli EPR al Valore Pubblico | Valentina M.G. Violi</a:t>
            </a:r>
            <a:endParaRPr lang="en-US" dirty="0"/>
          </a:p>
        </p:txBody>
      </p:sp>
      <p:pic>
        <p:nvPicPr>
          <p:cNvPr id="7" name="Immagine 6">
            <a:extLst>
              <a:ext uri="{FF2B5EF4-FFF2-40B4-BE49-F238E27FC236}">
                <a16:creationId xmlns:a16="http://schemas.microsoft.com/office/drawing/2014/main" id="{6CEC949A-872D-FA7E-7D05-B8A5032406D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86767" y="3661506"/>
            <a:ext cx="3584801" cy="2385522"/>
          </a:xfrm>
          <a:prstGeom prst="rect">
            <a:avLst/>
          </a:prstGeom>
        </p:spPr>
      </p:pic>
      <p:pic>
        <p:nvPicPr>
          <p:cNvPr id="8" name="Immagine 7">
            <a:extLst>
              <a:ext uri="{FF2B5EF4-FFF2-40B4-BE49-F238E27FC236}">
                <a16:creationId xmlns:a16="http://schemas.microsoft.com/office/drawing/2014/main" id="{2F845F76-E10F-8921-2AE7-E13A8B3C982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8588" y="3269071"/>
            <a:ext cx="3584801" cy="2987334"/>
          </a:xfrm>
          <a:prstGeom prst="rect">
            <a:avLst/>
          </a:prstGeom>
        </p:spPr>
      </p:pic>
      <p:graphicFrame>
        <p:nvGraphicFramePr>
          <p:cNvPr id="10" name="Segnaposto testo 1">
            <a:extLst>
              <a:ext uri="{FF2B5EF4-FFF2-40B4-BE49-F238E27FC236}">
                <a16:creationId xmlns:a16="http://schemas.microsoft.com/office/drawing/2014/main" id="{332EFAB9-B315-8DC2-48A4-4CFE61D7731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07570753"/>
              </p:ext>
            </p:extLst>
          </p:nvPr>
        </p:nvGraphicFramePr>
        <p:xfrm>
          <a:off x="474201" y="1172841"/>
          <a:ext cx="11184399" cy="26589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CasellaDiTesto 10">
            <a:extLst>
              <a:ext uri="{FF2B5EF4-FFF2-40B4-BE49-F238E27FC236}">
                <a16:creationId xmlns:a16="http://schemas.microsoft.com/office/drawing/2014/main" id="{3E321931-A798-B687-3232-72AA766BD0D5}"/>
              </a:ext>
            </a:extLst>
          </p:cNvPr>
          <p:cNvSpPr txBox="1"/>
          <p:nvPr/>
        </p:nvSpPr>
        <p:spPr>
          <a:xfrm>
            <a:off x="1251857" y="3831771"/>
            <a:ext cx="1578429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800" dirty="0"/>
              <a:t>D.M. 30 ottobre 2025 Linee Guida DFP e Manuali Operativi</a:t>
            </a:r>
          </a:p>
        </p:txBody>
      </p:sp>
      <p:sp>
        <p:nvSpPr>
          <p:cNvPr id="14" name="CasellaDiTesto 13">
            <a:extLst>
              <a:ext uri="{FF2B5EF4-FFF2-40B4-BE49-F238E27FC236}">
                <a16:creationId xmlns:a16="http://schemas.microsoft.com/office/drawing/2014/main" id="{C0BF25D9-8582-772E-BA51-B2E0F714000A}"/>
              </a:ext>
            </a:extLst>
          </p:cNvPr>
          <p:cNvSpPr txBox="1"/>
          <p:nvPr/>
        </p:nvSpPr>
        <p:spPr>
          <a:xfrm>
            <a:off x="4114934" y="3712886"/>
            <a:ext cx="3487446" cy="534377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txBody>
          <a:bodyPr wrap="square">
            <a:spAutoFit/>
          </a:bodyPr>
          <a:lstStyle/>
          <a:p>
            <a:pPr algn="ctr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700" b="1" dirty="0">
                <a:solidFill>
                  <a:srgbClr val="93233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 Creazione del Valore Pubblico</a:t>
            </a:r>
          </a:p>
        </p:txBody>
      </p:sp>
      <p:sp>
        <p:nvSpPr>
          <p:cNvPr id="18" name="CasellaDiTesto 17">
            <a:extLst>
              <a:ext uri="{FF2B5EF4-FFF2-40B4-BE49-F238E27FC236}">
                <a16:creationId xmlns:a16="http://schemas.microsoft.com/office/drawing/2014/main" id="{353B1F32-03AC-E378-AFDC-2C52FEC06AD6}"/>
              </a:ext>
            </a:extLst>
          </p:cNvPr>
          <p:cNvSpPr txBox="1"/>
          <p:nvPr/>
        </p:nvSpPr>
        <p:spPr>
          <a:xfrm>
            <a:off x="4114934" y="4404620"/>
            <a:ext cx="3584801" cy="560410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 algn="ctr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800" b="1" dirty="0"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 Protezione del Valore creato</a:t>
            </a:r>
          </a:p>
        </p:txBody>
      </p:sp>
      <p:sp>
        <p:nvSpPr>
          <p:cNvPr id="22" name="CasellaDiTesto 21">
            <a:extLst>
              <a:ext uri="{FF2B5EF4-FFF2-40B4-BE49-F238E27FC236}">
                <a16:creationId xmlns:a16="http://schemas.microsoft.com/office/drawing/2014/main" id="{16EA6C45-8BB2-3703-EF0B-219BCC0F89E4}"/>
              </a:ext>
            </a:extLst>
          </p:cNvPr>
          <p:cNvSpPr txBox="1"/>
          <p:nvPr/>
        </p:nvSpPr>
        <p:spPr>
          <a:xfrm>
            <a:off x="4952966" y="5138892"/>
            <a:ext cx="1970348" cy="560410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 algn="ctr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 Misurazione</a:t>
            </a:r>
          </a:p>
        </p:txBody>
      </p:sp>
    </p:spTree>
    <p:extLst>
      <p:ext uri="{BB962C8B-B14F-4D97-AF65-F5344CB8AC3E}">
        <p14:creationId xmlns:p14="http://schemas.microsoft.com/office/powerpoint/2010/main" val="9078061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4">
            <a:extLst>
              <a:ext uri="{FF2B5EF4-FFF2-40B4-BE49-F238E27FC236}">
                <a16:creationId xmlns:a16="http://schemas.microsoft.com/office/drawing/2014/main" id="{7FB983D5-27CD-4830-9579-960FD7C223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8895" y="351374"/>
            <a:ext cx="11269308" cy="536822"/>
          </a:xfrm>
        </p:spPr>
        <p:txBody>
          <a:bodyPr/>
          <a:lstStyle/>
          <a:p>
            <a:r>
              <a:rPr lang="it-IT" altLang="it-IT" dirty="0"/>
              <a:t>Obiettivi di Valore Pubblico con impatti multidimensionali</a:t>
            </a:r>
            <a:endParaRPr lang="it-IT" dirty="0"/>
          </a:p>
        </p:txBody>
      </p:sp>
      <p:sp>
        <p:nvSpPr>
          <p:cNvPr id="2" name="Segnaposto testo 1">
            <a:extLst>
              <a:ext uri="{FF2B5EF4-FFF2-40B4-BE49-F238E27FC236}">
                <a16:creationId xmlns:a16="http://schemas.microsoft.com/office/drawing/2014/main" id="{459A74FD-8A7B-4DA2-A2A0-25E9839C236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>
              <a:spcBef>
                <a:spcPts val="800"/>
              </a:spcBef>
            </a:pPr>
            <a:r>
              <a:rPr lang="it-IT" sz="2000" b="1" dirty="0"/>
              <a:t>Nel PIAO 2026-2028 l'Ente ha pianificato obiettivi di Valore Pubblico tesi a produrre impatti multidimensionali?</a:t>
            </a:r>
          </a:p>
          <a:p>
            <a:pPr>
              <a:spcBef>
                <a:spcPts val="400"/>
              </a:spcBef>
            </a:pPr>
            <a:r>
              <a:rPr lang="it-IT" sz="2000" b="1" dirty="0">
                <a:solidFill>
                  <a:srgbClr val="C8102E"/>
                </a:solidFill>
              </a:rPr>
              <a:t>Sì: 14/16 (88%)</a:t>
            </a:r>
          </a:p>
          <a:p>
            <a:pPr>
              <a:spcBef>
                <a:spcPts val="200"/>
              </a:spcBef>
            </a:pPr>
            <a:r>
              <a:rPr lang="it-IT" sz="2000" b="1" dirty="0">
                <a:solidFill>
                  <a:srgbClr val="E8760A"/>
                </a:solidFill>
              </a:rPr>
              <a:t>Parzialmente: 2/16 (12%)</a:t>
            </a:r>
          </a:p>
          <a:p>
            <a:endParaRPr lang="it-IT" dirty="0"/>
          </a:p>
        </p:txBody>
      </p:sp>
      <p:pic>
        <p:nvPicPr>
          <p:cNvPr id="8" name="Segnaposto contenuto 12" descr="descrizione grafico" title="titolo grafico">
            <a:extLst>
              <a:ext uri="{FF2B5EF4-FFF2-40B4-BE49-F238E27FC236}">
                <a16:creationId xmlns:a16="http://schemas.microsoft.com/office/drawing/2014/main" id="{1B1C38BE-408A-4D8C-BA11-2E192D7CA4AA}"/>
              </a:ext>
            </a:extLst>
          </p:cNvPr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86607" y="1918690"/>
            <a:ext cx="3960000" cy="396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9B24DF0F-FFB7-439E-84EC-82C44070A1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B4153A-D4C5-4CEF-8992-0D8815C829E3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1C83BCDD-80F8-4755-8A81-91A74979865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898588" y="6394753"/>
            <a:ext cx="9644444" cy="25996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dirty="0" err="1"/>
              <a:t>L’approccio degli EPR al Valore Pubblico | Valentina M.G. Violi</a:t>
            </a:r>
            <a:endParaRPr lang="en-US" dirty="0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5D3E5711-94C2-B449-2978-E3ECC7273F90}"/>
              </a:ext>
            </a:extLst>
          </p:cNvPr>
          <p:cNvSpPr>
            <a:spLocks noGrp="1"/>
          </p:cNvSpPr>
          <p:nvPr>
            <p:ph type="body" sz="half" idx="11"/>
          </p:nvPr>
        </p:nvSpPr>
        <p:spPr/>
        <p:txBody>
          <a:bodyPr/>
          <a:lstStyle/>
          <a:p>
            <a:r>
              <a:rPr lang="it-IT" sz="1800" b="1" dirty="0">
                <a:latin typeface="+mj-lt"/>
              </a:rPr>
              <a:t>CREAZIONE DEL VALORE PUBBLICO</a:t>
            </a:r>
          </a:p>
          <a:p>
            <a:endParaRPr lang="en-US" dirty="0"/>
          </a:p>
        </p:txBody>
      </p:sp>
      <p:sp>
        <p:nvSpPr>
          <p:cNvPr id="10" name="CasellaDiTesto 9">
            <a:extLst>
              <a:ext uri="{FF2B5EF4-FFF2-40B4-BE49-F238E27FC236}">
                <a16:creationId xmlns:a16="http://schemas.microsoft.com/office/drawing/2014/main" id="{E5923A8F-8FD4-1E21-3D91-D32253E7A0C4}"/>
              </a:ext>
            </a:extLst>
          </p:cNvPr>
          <p:cNvSpPr txBox="1"/>
          <p:nvPr/>
        </p:nvSpPr>
        <p:spPr>
          <a:xfrm>
            <a:off x="323468" y="4705771"/>
            <a:ext cx="3410331" cy="1164421"/>
          </a:xfrm>
          <a:prstGeom prst="rect">
            <a:avLst/>
          </a:prstGeom>
          <a:noFill/>
          <a:ln>
            <a:solidFill>
              <a:srgbClr val="636462"/>
            </a:solidFill>
          </a:ln>
        </p:spPr>
        <p:txBody>
          <a:bodyPr wrap="square">
            <a:spAutoFit/>
          </a:bodyPr>
          <a:lstStyle/>
          <a:p>
            <a:pPr algn="ctr">
              <a:spcBef>
                <a:spcPts val="200"/>
              </a:spcBef>
            </a:pPr>
            <a:r>
              <a:rPr lang="it-IT" sz="1700" b="1" dirty="0"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Buon livello adozione degli obiettivi di VP:</a:t>
            </a:r>
          </a:p>
          <a:p>
            <a:pPr algn="ctr">
              <a:spcBef>
                <a:spcPts val="200"/>
              </a:spcBef>
            </a:pPr>
            <a:r>
              <a:rPr lang="it-IT" sz="1700" b="1" dirty="0"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gli EPR hanno recepito il framework di Valore Pubblico</a:t>
            </a:r>
          </a:p>
        </p:txBody>
      </p:sp>
    </p:spTree>
    <p:extLst>
      <p:ext uri="{BB962C8B-B14F-4D97-AF65-F5344CB8AC3E}">
        <p14:creationId xmlns:p14="http://schemas.microsoft.com/office/powerpoint/2010/main" val="35959163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4">
            <a:extLst>
              <a:ext uri="{FF2B5EF4-FFF2-40B4-BE49-F238E27FC236}">
                <a16:creationId xmlns:a16="http://schemas.microsoft.com/office/drawing/2014/main" id="{7FB983D5-27CD-4830-9579-960FD7C223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8895" y="351374"/>
            <a:ext cx="11269308" cy="536822"/>
          </a:xfrm>
        </p:spPr>
        <p:txBody>
          <a:bodyPr/>
          <a:lstStyle/>
          <a:p>
            <a:r>
              <a:rPr lang="it-IT" altLang="it-IT" dirty="0"/>
              <a:t>Obiettivi strategici funzionali alla creazione di Valore Pubblico</a:t>
            </a:r>
            <a:endParaRPr lang="it-IT" dirty="0"/>
          </a:p>
        </p:txBody>
      </p:sp>
      <p:sp>
        <p:nvSpPr>
          <p:cNvPr id="2" name="Segnaposto testo 1">
            <a:extLst>
              <a:ext uri="{FF2B5EF4-FFF2-40B4-BE49-F238E27FC236}">
                <a16:creationId xmlns:a16="http://schemas.microsoft.com/office/drawing/2014/main" id="{459A74FD-8A7B-4DA2-A2A0-25E9839C23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02361" y="1600881"/>
            <a:ext cx="3528947" cy="4392612"/>
          </a:xfrm>
        </p:spPr>
        <p:txBody>
          <a:bodyPr/>
          <a:lstStyle/>
          <a:p>
            <a:pPr algn="just">
              <a:spcBef>
                <a:spcPts val="800"/>
              </a:spcBef>
            </a:pPr>
            <a:r>
              <a:rPr lang="it-IT" sz="2000" b="1" dirty="0"/>
              <a:t>Nel PIAO 2026-2028 l'Ente ha pianificato obiettivi strategici funzionali alla creazione di Valore Pubblico?</a:t>
            </a:r>
          </a:p>
          <a:p>
            <a:pPr>
              <a:spcBef>
                <a:spcPts val="400"/>
              </a:spcBef>
            </a:pPr>
            <a:r>
              <a:rPr lang="it-IT" sz="2000" b="1" dirty="0">
                <a:solidFill>
                  <a:srgbClr val="C8102E"/>
                </a:solidFill>
              </a:rPr>
              <a:t>Sì: 13/16 (81%)</a:t>
            </a:r>
          </a:p>
          <a:p>
            <a:pPr>
              <a:spcBef>
                <a:spcPts val="200"/>
              </a:spcBef>
            </a:pPr>
            <a:r>
              <a:rPr lang="it-IT" sz="2000" b="1" dirty="0">
                <a:solidFill>
                  <a:srgbClr val="E8760A"/>
                </a:solidFill>
              </a:rPr>
              <a:t>Parzialmente: 3/16 (19%)</a:t>
            </a:r>
          </a:p>
          <a:p>
            <a:endParaRPr lang="it-IT" dirty="0"/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100102C5-715E-4CFA-BC68-0255DB9CACAE}"/>
              </a:ext>
            </a:extLst>
          </p:cNvPr>
          <p:cNvSpPr>
            <a:spLocks noGrp="1"/>
          </p:cNvSpPr>
          <p:nvPr>
            <p:ph type="body" sz="half" idx="11"/>
          </p:nvPr>
        </p:nvSpPr>
        <p:spPr/>
        <p:txBody>
          <a:bodyPr/>
          <a:lstStyle/>
          <a:p>
            <a:pPr>
              <a:spcBef>
                <a:spcPts val="0"/>
              </a:spcBef>
            </a:pPr>
            <a:r>
              <a:rPr lang="it-IT" sz="1800" b="1" dirty="0">
                <a:latin typeface="+mj-lt"/>
              </a:rPr>
              <a:t>CREAZIONE DEL VALORE PUBBLICO</a:t>
            </a:r>
          </a:p>
          <a:p>
            <a:endParaRPr lang="it-IT" dirty="0"/>
          </a:p>
        </p:txBody>
      </p:sp>
      <p:pic>
        <p:nvPicPr>
          <p:cNvPr id="8" name="Segnaposto contenuto 12" descr="descrizione grafico" title="titolo grafico">
            <a:extLst>
              <a:ext uri="{FF2B5EF4-FFF2-40B4-BE49-F238E27FC236}">
                <a16:creationId xmlns:a16="http://schemas.microsoft.com/office/drawing/2014/main" id="{1B1C38BE-408A-4D8C-BA11-2E192D7CA4AA}"/>
              </a:ext>
            </a:extLst>
          </p:cNvPr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3856" y="1908116"/>
            <a:ext cx="3960000" cy="396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9B24DF0F-FFB7-439E-84EC-82C44070A1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B4153A-D4C5-4CEF-8992-0D8815C829E3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1C83BCDD-80F8-4755-8A81-91A74979865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898588" y="6394753"/>
            <a:ext cx="9644444" cy="25996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dirty="0" err="1"/>
              <a:t>L’approccio degli EPR al Valore Pubblico | Valentina M.G. Violi</a:t>
            </a:r>
            <a:endParaRPr lang="en-US" dirty="0"/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D498F296-759F-599C-E75E-D9F5551A54E9}"/>
              </a:ext>
            </a:extLst>
          </p:cNvPr>
          <p:cNvSpPr txBox="1"/>
          <p:nvPr/>
        </p:nvSpPr>
        <p:spPr>
          <a:xfrm>
            <a:off x="323469" y="4594707"/>
            <a:ext cx="3410331" cy="1200329"/>
          </a:xfrm>
          <a:prstGeom prst="rect">
            <a:avLst/>
          </a:prstGeom>
          <a:noFill/>
          <a:ln>
            <a:solidFill>
              <a:srgbClr val="636462"/>
            </a:solidFill>
          </a:ln>
        </p:spPr>
        <p:txBody>
          <a:bodyPr wrap="square">
            <a:spAutoFit/>
          </a:bodyPr>
          <a:lstStyle/>
          <a:p>
            <a:pPr algn="ctr">
              <a:spcBef>
                <a:spcPts val="200"/>
              </a:spcBef>
            </a:pPr>
            <a:r>
              <a:rPr lang="it-IT" b="1" dirty="0"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Buon livello di pianificazione degli obiettivi strategici funzionali alla creazione di Valore Pubblico</a:t>
            </a:r>
          </a:p>
        </p:txBody>
      </p:sp>
    </p:spTree>
    <p:extLst>
      <p:ext uri="{BB962C8B-B14F-4D97-AF65-F5344CB8AC3E}">
        <p14:creationId xmlns:p14="http://schemas.microsoft.com/office/powerpoint/2010/main" val="35959163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4">
            <a:extLst>
              <a:ext uri="{FF2B5EF4-FFF2-40B4-BE49-F238E27FC236}">
                <a16:creationId xmlns:a16="http://schemas.microsoft.com/office/drawing/2014/main" id="{7FB983D5-27CD-4830-9579-960FD7C223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8895" y="503475"/>
            <a:ext cx="11269308" cy="384721"/>
          </a:xfrm>
        </p:spPr>
        <p:txBody>
          <a:bodyPr/>
          <a:lstStyle/>
          <a:p>
            <a:r>
              <a:rPr lang="it-IT" altLang="it-IT" sz="2700" dirty="0"/>
              <a:t>Obiettivi di performance funzionali alla creazione di Valore Pubblico</a:t>
            </a:r>
            <a:endParaRPr lang="it-IT" sz="2700" dirty="0"/>
          </a:p>
        </p:txBody>
      </p:sp>
      <p:sp>
        <p:nvSpPr>
          <p:cNvPr id="2" name="Segnaposto testo 1">
            <a:extLst>
              <a:ext uri="{FF2B5EF4-FFF2-40B4-BE49-F238E27FC236}">
                <a16:creationId xmlns:a16="http://schemas.microsoft.com/office/drawing/2014/main" id="{459A74FD-8A7B-4DA2-A2A0-25E9839C236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>
              <a:spcBef>
                <a:spcPts val="0"/>
              </a:spcBef>
            </a:pPr>
            <a:r>
              <a:rPr lang="it-IT" sz="2000" b="1" dirty="0"/>
              <a:t>Nel PIAO 2026-2028 l'Ente ha pianificato obiettivi di performance funzionali alla creazione di Valore Pubblico?</a:t>
            </a:r>
          </a:p>
          <a:p>
            <a:pPr>
              <a:spcBef>
                <a:spcPts val="400"/>
              </a:spcBef>
            </a:pPr>
            <a:r>
              <a:rPr lang="it-IT" sz="2000" b="1" dirty="0">
                <a:solidFill>
                  <a:srgbClr val="C8102E"/>
                </a:solidFill>
              </a:rPr>
              <a:t>Sì: 15/16 (94%)</a:t>
            </a:r>
          </a:p>
          <a:p>
            <a:pPr>
              <a:spcBef>
                <a:spcPts val="200"/>
              </a:spcBef>
            </a:pPr>
            <a:r>
              <a:rPr lang="it-IT" sz="2000" b="1" dirty="0">
                <a:solidFill>
                  <a:srgbClr val="E8760A"/>
                </a:solidFill>
              </a:rPr>
              <a:t>Parzialmente: 1/16 (6%)</a:t>
            </a:r>
          </a:p>
          <a:p>
            <a:endParaRPr lang="it-IT" dirty="0"/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100102C5-715E-4CFA-BC68-0255DB9CACAE}"/>
              </a:ext>
            </a:extLst>
          </p:cNvPr>
          <p:cNvSpPr>
            <a:spLocks noGrp="1"/>
          </p:cNvSpPr>
          <p:nvPr>
            <p:ph type="body" sz="half" idx="11"/>
          </p:nvPr>
        </p:nvSpPr>
        <p:spPr/>
        <p:txBody>
          <a:bodyPr/>
          <a:lstStyle/>
          <a:p>
            <a:pPr>
              <a:spcBef>
                <a:spcPts val="0"/>
              </a:spcBef>
            </a:pPr>
            <a:r>
              <a:rPr lang="it-IT" sz="1800" b="1" dirty="0">
                <a:latin typeface="+mj-lt"/>
              </a:rPr>
              <a:t>CREAZIONE DEL VALORE PUBBLICO</a:t>
            </a:r>
          </a:p>
          <a:p>
            <a:endParaRPr lang="it-IT" dirty="0"/>
          </a:p>
        </p:txBody>
      </p:sp>
      <p:pic>
        <p:nvPicPr>
          <p:cNvPr id="8" name="Segnaposto contenuto 12" descr="descrizione grafico" title="titolo grafico">
            <a:extLst>
              <a:ext uri="{FF2B5EF4-FFF2-40B4-BE49-F238E27FC236}">
                <a16:creationId xmlns:a16="http://schemas.microsoft.com/office/drawing/2014/main" id="{1B1C38BE-408A-4D8C-BA11-2E192D7CA4AA}"/>
              </a:ext>
            </a:extLst>
          </p:cNvPr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3856" y="1908116"/>
            <a:ext cx="3960000" cy="396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9B24DF0F-FFB7-439E-84EC-82C44070A1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B4153A-D4C5-4CEF-8992-0D8815C829E3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1C83BCDD-80F8-4755-8A81-91A74979865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898588" y="6394753"/>
            <a:ext cx="9644444" cy="25996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dirty="0" err="1"/>
              <a:t>L’approccio degli EPR al Valore Pubblico | Valentina M.G. Violi</a:t>
            </a:r>
            <a:endParaRPr lang="en-US" dirty="0"/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1F997522-57FD-FE40-7F75-E9A81A2FED41}"/>
              </a:ext>
            </a:extLst>
          </p:cNvPr>
          <p:cNvSpPr txBox="1"/>
          <p:nvPr/>
        </p:nvSpPr>
        <p:spPr>
          <a:xfrm>
            <a:off x="468895" y="4430486"/>
            <a:ext cx="3150104" cy="1477328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 lvl="0" algn="ctr"/>
            <a:r>
              <a:rPr lang="it-IT" b="1" dirty="0"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Forte integrazione tra performance e obiettivi strategici</a:t>
            </a:r>
            <a:r>
              <a:rPr lang="it-IT" dirty="0"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gli obiettivi di performance sono funzionali a creare VP</a:t>
            </a:r>
            <a:endParaRPr lang="en-US" dirty="0">
              <a:solidFill>
                <a:srgbClr val="008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59163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4">
            <a:extLst>
              <a:ext uri="{FF2B5EF4-FFF2-40B4-BE49-F238E27FC236}">
                <a16:creationId xmlns:a16="http://schemas.microsoft.com/office/drawing/2014/main" id="{7FB983D5-27CD-4830-9579-960FD7C223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8895" y="138609"/>
            <a:ext cx="11607274" cy="769441"/>
          </a:xfrm>
        </p:spPr>
        <p:txBody>
          <a:bodyPr/>
          <a:lstStyle/>
          <a:p>
            <a:r>
              <a:rPr lang="it-IT" altLang="it-IT" sz="2700" dirty="0"/>
              <a:t>Obiettivi di anticorruzione e trasparenza a protezione del Valore creato</a:t>
            </a:r>
            <a:endParaRPr lang="it-IT" sz="2700" dirty="0"/>
          </a:p>
        </p:txBody>
      </p:sp>
      <p:sp>
        <p:nvSpPr>
          <p:cNvPr id="2" name="Segnaposto testo 1">
            <a:extLst>
              <a:ext uri="{FF2B5EF4-FFF2-40B4-BE49-F238E27FC236}">
                <a16:creationId xmlns:a16="http://schemas.microsoft.com/office/drawing/2014/main" id="{459A74FD-8A7B-4DA2-A2A0-25E9839C236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>
              <a:spcBef>
                <a:spcPts val="0"/>
              </a:spcBef>
            </a:pPr>
            <a:r>
              <a:rPr lang="it-IT" sz="2000" b="1" dirty="0"/>
              <a:t>Nel PIAO 2026-2028 l'Ente ha pianificato obiettivi di anticorruzione e trasparenza funzionali alla protezione del Valore Pubblico creato?</a:t>
            </a:r>
          </a:p>
          <a:p>
            <a:pPr>
              <a:spcBef>
                <a:spcPts val="400"/>
              </a:spcBef>
            </a:pPr>
            <a:r>
              <a:rPr lang="it-IT" sz="2000" b="1" dirty="0">
                <a:solidFill>
                  <a:srgbClr val="C8102E"/>
                </a:solidFill>
              </a:rPr>
              <a:t>Sì: 10/16 (62%)</a:t>
            </a:r>
          </a:p>
          <a:p>
            <a:pPr>
              <a:spcBef>
                <a:spcPts val="200"/>
              </a:spcBef>
            </a:pPr>
            <a:r>
              <a:rPr lang="it-IT" sz="2000" b="1" dirty="0">
                <a:solidFill>
                  <a:srgbClr val="E8760A"/>
                </a:solidFill>
              </a:rPr>
              <a:t>Parzialmente: 6/16 (38%)</a:t>
            </a:r>
          </a:p>
          <a:p>
            <a:endParaRPr lang="it-IT" dirty="0"/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100102C5-715E-4CFA-BC68-0255DB9CACAE}"/>
              </a:ext>
            </a:extLst>
          </p:cNvPr>
          <p:cNvSpPr>
            <a:spLocks noGrp="1"/>
          </p:cNvSpPr>
          <p:nvPr>
            <p:ph type="body" sz="half" idx="11"/>
          </p:nvPr>
        </p:nvSpPr>
        <p:spPr/>
        <p:txBody>
          <a:bodyPr/>
          <a:lstStyle/>
          <a:p>
            <a:pPr>
              <a:spcBef>
                <a:spcPts val="0"/>
              </a:spcBef>
            </a:pPr>
            <a:r>
              <a:rPr lang="it-IT" sz="1800" b="1" dirty="0">
                <a:solidFill>
                  <a:srgbClr val="008000"/>
                </a:solidFill>
                <a:latin typeface="+mj-lt"/>
              </a:rPr>
              <a:t>PROTEZIONE DEL VALORE PUBBLICO CREATO</a:t>
            </a:r>
          </a:p>
          <a:p>
            <a:endParaRPr lang="it-IT" dirty="0"/>
          </a:p>
        </p:txBody>
      </p:sp>
      <p:pic>
        <p:nvPicPr>
          <p:cNvPr id="8" name="Segnaposto contenuto 12" descr="descrizione grafico" title="titolo grafico">
            <a:extLst>
              <a:ext uri="{FF2B5EF4-FFF2-40B4-BE49-F238E27FC236}">
                <a16:creationId xmlns:a16="http://schemas.microsoft.com/office/drawing/2014/main" id="{1B1C38BE-408A-4D8C-BA11-2E192D7CA4AA}"/>
              </a:ext>
            </a:extLst>
          </p:cNvPr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3856" y="1908116"/>
            <a:ext cx="3960000" cy="39606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9B24DF0F-FFB7-439E-84EC-82C44070A1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B4153A-D4C5-4CEF-8992-0D8815C829E3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1C83BCDD-80F8-4755-8A81-91A74979865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898588" y="6394753"/>
            <a:ext cx="9644444" cy="25996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dirty="0" err="1"/>
              <a:t>L’approccio degli EPR al Valore Pubblico | Valentina M.G. Violi</a:t>
            </a:r>
            <a:endParaRPr lang="en-US" dirty="0"/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929667D6-3BE3-4D8D-158D-D422ED1C02D4}"/>
              </a:ext>
            </a:extLst>
          </p:cNvPr>
          <p:cNvSpPr txBox="1"/>
          <p:nvPr/>
        </p:nvSpPr>
        <p:spPr>
          <a:xfrm>
            <a:off x="323469" y="4377412"/>
            <a:ext cx="3674373" cy="1477328"/>
          </a:xfrm>
          <a:prstGeom prst="rect">
            <a:avLst/>
          </a:prstGeom>
          <a:noFill/>
          <a:ln>
            <a:solidFill>
              <a:srgbClr val="636462"/>
            </a:solidFill>
          </a:ln>
        </p:spPr>
        <p:txBody>
          <a:bodyPr wrap="square">
            <a:spAutoFit/>
          </a:bodyPr>
          <a:lstStyle/>
          <a:p>
            <a:pPr lvl="0" algn="ctr"/>
            <a:r>
              <a:rPr lang="it-IT" b="1" dirty="0">
                <a:solidFill>
                  <a:srgbClr val="93233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Disallineamento tra obiettivi di anticorruzione e trasparenza e protezione del VP creato</a:t>
            </a:r>
          </a:p>
          <a:p>
            <a:pPr lvl="0" algn="ctr"/>
            <a:endParaRPr lang="it-IT" b="1" dirty="0">
              <a:solidFill>
                <a:srgbClr val="93233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/>
            <a:r>
              <a:rPr lang="it-IT" b="1" dirty="0">
                <a:solidFill>
                  <a:srgbClr val="93233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Scarsa integrazione verticale</a:t>
            </a:r>
            <a:endParaRPr lang="en-US" dirty="0">
              <a:solidFill>
                <a:srgbClr val="93233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59163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4">
            <a:extLst>
              <a:ext uri="{FF2B5EF4-FFF2-40B4-BE49-F238E27FC236}">
                <a16:creationId xmlns:a16="http://schemas.microsoft.com/office/drawing/2014/main" id="{7FB983D5-27CD-4830-9579-960FD7C223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8895" y="351374"/>
            <a:ext cx="11269308" cy="536822"/>
          </a:xfrm>
        </p:spPr>
        <p:txBody>
          <a:bodyPr/>
          <a:lstStyle/>
          <a:p>
            <a:r>
              <a:rPr lang="it-IT" altLang="it-IT" dirty="0"/>
              <a:t>Misure di prevenzione e mitigazione dei rischi di corruzione</a:t>
            </a:r>
            <a:endParaRPr lang="it-IT" dirty="0"/>
          </a:p>
        </p:txBody>
      </p:sp>
      <p:sp>
        <p:nvSpPr>
          <p:cNvPr id="2" name="Segnaposto testo 1">
            <a:extLst>
              <a:ext uri="{FF2B5EF4-FFF2-40B4-BE49-F238E27FC236}">
                <a16:creationId xmlns:a16="http://schemas.microsoft.com/office/drawing/2014/main" id="{459A74FD-8A7B-4DA2-A2A0-25E9839C236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>
              <a:spcBef>
                <a:spcPts val="800"/>
              </a:spcBef>
            </a:pPr>
            <a:r>
              <a:rPr lang="it-IT" sz="2000" b="1" dirty="0"/>
              <a:t>Nel PIAO 2026-2028 l'Ente ha inserito delle misure di prevenzione e mitigazione dei rischi di corruzione funzionali alla protezione del Valore Pubblico creato?</a:t>
            </a:r>
          </a:p>
          <a:p>
            <a:pPr>
              <a:spcBef>
                <a:spcPts val="400"/>
              </a:spcBef>
            </a:pPr>
            <a:r>
              <a:rPr lang="it-IT" sz="2000" b="1" dirty="0">
                <a:solidFill>
                  <a:srgbClr val="C8102E"/>
                </a:solidFill>
              </a:rPr>
              <a:t>Sì: 11/16 (69%)</a:t>
            </a:r>
          </a:p>
          <a:p>
            <a:pPr>
              <a:spcBef>
                <a:spcPts val="200"/>
              </a:spcBef>
            </a:pPr>
            <a:r>
              <a:rPr lang="it-IT" sz="2000" b="1" dirty="0">
                <a:solidFill>
                  <a:srgbClr val="E8760A"/>
                </a:solidFill>
              </a:rPr>
              <a:t>Parzialmente: 5/16 (31%)</a:t>
            </a:r>
          </a:p>
          <a:p>
            <a:endParaRPr lang="it-IT" dirty="0"/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100102C5-715E-4CFA-BC68-0255DB9CACAE}"/>
              </a:ext>
            </a:extLst>
          </p:cNvPr>
          <p:cNvSpPr>
            <a:spLocks noGrp="1"/>
          </p:cNvSpPr>
          <p:nvPr>
            <p:ph type="body" sz="half" idx="11"/>
          </p:nvPr>
        </p:nvSpPr>
        <p:spPr/>
        <p:txBody>
          <a:bodyPr/>
          <a:lstStyle/>
          <a:p>
            <a:pPr>
              <a:spcBef>
                <a:spcPts val="0"/>
              </a:spcBef>
            </a:pPr>
            <a:r>
              <a:rPr lang="it-IT" sz="1800" b="1" dirty="0">
                <a:solidFill>
                  <a:srgbClr val="008000"/>
                </a:solidFill>
                <a:latin typeface="+mj-lt"/>
              </a:rPr>
              <a:t>PROTEZIONE DEL VALORE PUBBLICO CREATO</a:t>
            </a:r>
          </a:p>
          <a:p>
            <a:endParaRPr lang="it-IT" dirty="0"/>
          </a:p>
        </p:txBody>
      </p:sp>
      <p:pic>
        <p:nvPicPr>
          <p:cNvPr id="8" name="Segnaposto contenuto 12" descr="descrizione grafico" title="titolo grafico">
            <a:extLst>
              <a:ext uri="{FF2B5EF4-FFF2-40B4-BE49-F238E27FC236}">
                <a16:creationId xmlns:a16="http://schemas.microsoft.com/office/drawing/2014/main" id="{1B1C38BE-408A-4D8C-BA11-2E192D7CA4AA}"/>
              </a:ext>
            </a:extLst>
          </p:cNvPr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3856" y="1908116"/>
            <a:ext cx="3960000" cy="396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9B24DF0F-FFB7-439E-84EC-82C44070A1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B4153A-D4C5-4CEF-8992-0D8815C829E3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1C83BCDD-80F8-4755-8A81-91A74979865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898588" y="6394753"/>
            <a:ext cx="9644444" cy="25996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dirty="0" err="1"/>
              <a:t>L’approccio degli EPR al Valore Pubblico | Valentina M.G. Violi</a:t>
            </a:r>
            <a:endParaRPr lang="en-US" dirty="0"/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4C1F5FA0-143D-7B49-19F5-C9FD617BDB14}"/>
              </a:ext>
            </a:extLst>
          </p:cNvPr>
          <p:cNvSpPr txBox="1"/>
          <p:nvPr/>
        </p:nvSpPr>
        <p:spPr>
          <a:xfrm>
            <a:off x="468895" y="4654331"/>
            <a:ext cx="3432655" cy="1292662"/>
          </a:xfrm>
          <a:prstGeom prst="rect">
            <a:avLst/>
          </a:prstGeom>
          <a:noFill/>
          <a:ln>
            <a:solidFill>
              <a:srgbClr val="636462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it-IT" b="1" dirty="0">
                <a:solidFill>
                  <a:srgbClr val="93233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Disallineamento tra misure di anticorruzione e trasparenza e protezione del VP creato</a:t>
            </a:r>
          </a:p>
          <a:p>
            <a:pPr algn="ctr"/>
            <a:endParaRPr lang="it-IT" sz="600" b="1" dirty="0">
              <a:solidFill>
                <a:srgbClr val="93233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it-IT" b="1" dirty="0">
                <a:solidFill>
                  <a:srgbClr val="93233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Risk management</a:t>
            </a:r>
          </a:p>
        </p:txBody>
      </p:sp>
    </p:spTree>
    <p:extLst>
      <p:ext uri="{BB962C8B-B14F-4D97-AF65-F5344CB8AC3E}">
        <p14:creationId xmlns:p14="http://schemas.microsoft.com/office/powerpoint/2010/main" val="3595916395"/>
      </p:ext>
    </p:extLst>
  </p:cSld>
  <p:clrMapOvr>
    <a:masterClrMapping/>
  </p:clrMapOvr>
</p:sld>
</file>

<file path=ppt/theme/theme1.xml><?xml version="1.0" encoding="utf-8"?>
<a:theme xmlns:a="http://schemas.openxmlformats.org/drawingml/2006/main" name="elenco puntato">
  <a:themeElements>
    <a:clrScheme name="Gradazioni di grigio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5D8C9649-FBE1-4B5B-8258-8A170F9843A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661A2BE3120D674DA36C11D6006822D4" ma:contentTypeVersion="8" ma:contentTypeDescription="Creare un nuovo documento." ma:contentTypeScope="" ma:versionID="d5a02a5c29f286e3993b0d8104b13fcf">
  <xsd:schema xmlns:xsd="http://www.w3.org/2001/XMLSchema" xmlns:xs="http://www.w3.org/2001/XMLSchema" xmlns:p="http://schemas.microsoft.com/office/2006/metadata/properties" xmlns:ns2="c58f2efd-82a8-4ecf-b395-8c25e928921d" xmlns:ns3="459159c4-d20a-4ff3-9b11-fbd127bd52e5" xmlns:ns4="679261c3-551f-4e86-913f-177e0e529669" targetNamespace="http://schemas.microsoft.com/office/2006/metadata/properties" ma:root="true" ma:fieldsID="af858508f38f226e2fdf9f7795aa414f" ns2:_="" ns3:_="" ns4:_="">
    <xsd:import namespace="c58f2efd-82a8-4ecf-b395-8c25e928921d"/>
    <xsd:import namespace="459159c4-d20a-4ff3-9b11-fbd127bd52e5"/>
    <xsd:import namespace="679261c3-551f-4e86-913f-177e0e529669"/>
    <xsd:element name="properties">
      <xsd:complexType>
        <xsd:sequence>
          <xsd:element name="documentManagement">
            <xsd:complexType>
              <xsd:all>
                <xsd:element ref="ns2:Categoria"/>
                <xsd:element ref="ns3:_dlc_DocId" minOccurs="0"/>
                <xsd:element ref="ns3:_dlc_DocIdUrl" minOccurs="0"/>
                <xsd:element ref="ns3:_dlc_DocIdPersistId" minOccurs="0"/>
                <xsd:element ref="ns4:SottoCategoria" minOccurs="0"/>
                <xsd:element ref="ns4:Ordin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58f2efd-82a8-4ecf-b395-8c25e928921d" elementFormDefault="qualified">
    <xsd:import namespace="http://schemas.microsoft.com/office/2006/documentManagement/types"/>
    <xsd:import namespace="http://schemas.microsoft.com/office/infopath/2007/PartnerControls"/>
    <xsd:element name="Categoria" ma:index="8" ma:displayName="Categoria" ma:default="7- Sfondi virtuali" ma:format="Dropdown" ma:internalName="Categoria">
      <xsd:simpleType>
        <xsd:restriction base="dms:Choice">
          <xsd:enumeration value="0- Standard grafici Centenario Istat"/>
          <xsd:enumeration value="1- Marchio/Logo"/>
          <xsd:enumeration value="2- Carta intestata"/>
          <xsd:enumeration value="3- Standard presentazioni PowerPoint"/>
          <xsd:enumeration value="4- Fogli di stile per documenti Word"/>
          <xsd:enumeration value="Libri digitali e cartacei"/>
          <xsd:enumeration value="Tavole di dati online"/>
          <xsd:enumeration value="Grafici interattivi"/>
          <xsd:enumeration value="5- Strumenti di comunicazione relativi ai Censimenti permanenti"/>
          <xsd:enumeration value="6- Strumenti di comunicazione relativi al Censimento generale dell'Agricoltura 2020"/>
          <xsd:enumeration value="7- Sfondi virtuali"/>
          <xsd:enumeration value="8- Personalizzazione ufficio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59159c4-d20a-4ff3-9b11-fbd127bd52e5" elementFormDefault="qualified">
    <xsd:import namespace="http://schemas.microsoft.com/office/2006/documentManagement/types"/>
    <xsd:import namespace="http://schemas.microsoft.com/office/infopath/2007/PartnerControls"/>
    <xsd:element name="_dlc_DocId" ma:index="9" nillable="true" ma:displayName="Valore ID documento" ma:description="Valore dell'ID documento assegnato all'elemento." ma:internalName="_dlc_DocId" ma:readOnly="true">
      <xsd:simpleType>
        <xsd:restriction base="dms:Text"/>
      </xsd:simpleType>
    </xsd:element>
    <xsd:element name="_dlc_DocIdUrl" ma:index="10" nillable="true" ma:displayName="ID documento" ma:description="Collegamento permanente al documento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1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9261c3-551f-4e86-913f-177e0e529669" elementFormDefault="qualified">
    <xsd:import namespace="http://schemas.microsoft.com/office/2006/documentManagement/types"/>
    <xsd:import namespace="http://schemas.microsoft.com/office/infopath/2007/PartnerControls"/>
    <xsd:element name="SottoCategoria" ma:index="12" nillable="true" ma:displayName="Sottocategoria" ma:default="-" ma:format="Dropdown" ma:internalName="SottoCategoria">
      <xsd:simpleType>
        <xsd:restriction base="dms:Choice">
          <xsd:enumeration value="-"/>
          <xsd:enumeration value="Immagini PNG/EPS"/>
          <xsd:enumeration value="Loghi"/>
          <xsd:enumeration value="Sfondo e PPT"/>
          <xsd:enumeration value="File .DOC"/>
          <xsd:enumeration value="Presentazione PPT e guide"/>
          <xsd:enumeration value="Fogli di stile"/>
          <xsd:enumeration value="1- CP Generico"/>
          <xsd:enumeration value="2- CP Popolazione"/>
          <xsd:enumeration value="3- CP Imprese"/>
          <xsd:enumeration value="4- CP Istituzioni pubbliche"/>
          <xsd:enumeration value="5- CP Istituzioni non profit"/>
          <xsd:enumeration value="6- CP Agricoltura"/>
          <xsd:enumeration value="7- CP Agricoltura2020"/>
        </xsd:restriction>
      </xsd:simpleType>
    </xsd:element>
    <xsd:element name="Ordine" ma:index="13" nillable="true" ma:displayName="Ordine" ma:decimals="0" ma:internalName="Ordine">
      <xsd:simpleType>
        <xsd:restriction base="dms:Number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i contenuto"/>
        <xsd:element ref="dc:title" minOccurs="0" maxOccurs="1" ma:index="4" ma:displayName="Tito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ottoCategoria xmlns="679261c3-551f-4e86-913f-177e0e529669">Sfondo e PPT</SottoCategoria>
    <Categoria xmlns="c58f2efd-82a8-4ecf-b395-8c25e928921d">0- Standard grafici Centenario Istat</Categoria>
    <_dlc_DocId xmlns="459159c4-d20a-4ff3-9b11-fbd127bd52e5">INTRANET-14-174</_dlc_DocId>
    <_dlc_DocIdUrl xmlns="459159c4-d20a-4ff3-9b11-fbd127bd52e5">
      <Url>https://intranet.istat.it/StandardLineeGuida/_layouts/15/DocIdRedir.aspx?ID=INTRANET-14-174</Url>
      <Description>INTRANET-14-174</Description>
    </_dlc_DocIdUrl>
    <Ordine xmlns="679261c3-551f-4e86-913f-177e0e529669">2</Ordine>
    <_dlc_DocIdPersistId xmlns="459159c4-d20a-4ff3-9b11-fbd127bd52e5">false</_dlc_DocIdPersistId>
  </documentManagement>
</p:properties>
</file>

<file path=customXml/item4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Version=15.0.0.0,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BD9C238D-4D5C-4783-820B-4854DCE45D4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9212CB3-92D1-464B-A060-232F94D2437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58f2efd-82a8-4ecf-b395-8c25e928921d"/>
    <ds:schemaRef ds:uri="459159c4-d20a-4ff3-9b11-fbd127bd52e5"/>
    <ds:schemaRef ds:uri="679261c3-551f-4e86-913f-177e0e52966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3EF378BC-F4D0-4510-B4EC-07B6EFE18CF8}">
  <ds:schemaRefs>
    <ds:schemaRef ds:uri="http://www.w3.org/XML/1998/namespace"/>
    <ds:schemaRef ds:uri="679261c3-551f-4e86-913f-177e0e529669"/>
    <ds:schemaRef ds:uri="http://purl.org/dc/elements/1.1/"/>
    <ds:schemaRef ds:uri="http://purl.org/dc/terms/"/>
    <ds:schemaRef ds:uri="http://schemas.microsoft.com/office/2006/documentManagement/types"/>
    <ds:schemaRef ds:uri="c58f2efd-82a8-4ecf-b395-8c25e928921d"/>
    <ds:schemaRef ds:uri="459159c4-d20a-4ff3-9b11-fbd127bd52e5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http://schemas.microsoft.com/office/2006/metadata/properties"/>
  </ds:schemaRefs>
</ds:datastoreItem>
</file>

<file path=customXml/itemProps4.xml><?xml version="1.0" encoding="utf-8"?>
<ds:datastoreItem xmlns:ds="http://schemas.openxmlformats.org/officeDocument/2006/customXml" ds:itemID="{D9296C4F-9DE9-4B43-AA80-1FC85656CFFA}">
  <ds:schemaRefs>
    <ds:schemaRef ds:uri="http://schemas.microsoft.com/sharepoint/event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Dividendi</Template>
  <TotalTime>0</TotalTime>
  <Words>1329</Words>
  <Application>Microsoft Office PowerPoint</Application>
  <PresentationFormat>Widescreen</PresentationFormat>
  <Paragraphs>161</Paragraphs>
  <Slides>17</Slides>
  <Notes>3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17</vt:i4>
      </vt:variant>
    </vt:vector>
  </HeadingPairs>
  <TitlesOfParts>
    <vt:vector size="24" baseType="lpstr">
      <vt:lpstr>Arial</vt:lpstr>
      <vt:lpstr>Arial Narrow</vt:lpstr>
      <vt:lpstr>Calibri</vt:lpstr>
      <vt:lpstr>Courier New</vt:lpstr>
      <vt:lpstr>Gill Sans MT</vt:lpstr>
      <vt:lpstr>Wingdings 2</vt:lpstr>
      <vt:lpstr>elenco puntato</vt:lpstr>
      <vt:lpstr>L’APPROCCIO DEGLI ENTI PUBBLICI DI RICERCA AL VALORE PUBBLICO</vt:lpstr>
      <vt:lpstr>Indice</vt:lpstr>
      <vt:lpstr>L’approccio degli Enti Pubblici di Ricerca al Valore Pubblico</vt:lpstr>
      <vt:lpstr>L’approccio degli Enti Pubblici di Ricerca al Valore Pubblico: survey</vt:lpstr>
      <vt:lpstr>Obiettivi di Valore Pubblico con impatti multidimensionali</vt:lpstr>
      <vt:lpstr>Obiettivi strategici funzionali alla creazione di Valore Pubblico</vt:lpstr>
      <vt:lpstr>Obiettivi di performance funzionali alla creazione di Valore Pubblico</vt:lpstr>
      <vt:lpstr>Obiettivi di anticorruzione e trasparenza a protezione del Valore creato</vt:lpstr>
      <vt:lpstr>Misure di prevenzione e mitigazione dei rischi di corruzione</vt:lpstr>
      <vt:lpstr>Misure per la trasparenza a protezione del Valore Pubblico</vt:lpstr>
      <vt:lpstr>La sfida della misurazione: indicatori di impatto per gli obiettivi di VP</vt:lpstr>
      <vt:lpstr>Indicatori di attuazione delle misure di anticorruzione e trasparenza</vt:lpstr>
      <vt:lpstr>Baseline, target e fonti dei dati per gli indicatori</vt:lpstr>
      <vt:lpstr>Punti di forza </vt:lpstr>
      <vt:lpstr>Ambiti di miglioramento</vt:lpstr>
      <vt:lpstr>Analisi conclusiva</vt:lpstr>
      <vt:lpstr>Grazie dell’attenzione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Centenario | pptx</dc:title>
  <dc:creator>Bruna Tabanella</dc:creator>
  <cp:lastModifiedBy>Valentina Violi</cp:lastModifiedBy>
  <cp:revision>276</cp:revision>
  <dcterms:created xsi:type="dcterms:W3CDTF">2020-06-26T06:32:12Z</dcterms:created>
  <dcterms:modified xsi:type="dcterms:W3CDTF">2026-06-24T13:45:41Z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0x010100661A2BE3120D674DA36C11D6006822D4</vt:lpwstr>
  </property>
  <property fmtid="{D5CDD505-2E9C-101B-9397-08002B2CF9AE}" pid="3" name="_dlc_DocIdItemGuid">
    <vt:lpwstr>01bbfd09-35f5-4720-8777-8e3977c2110b</vt:lpwstr>
  </property>
  <property fmtid="{D5CDD505-2E9C-101B-9397-08002B2CF9AE}" pid="4" name="Order">
    <vt:r8>17400</vt:r8>
  </property>
  <property fmtid="{D5CDD505-2E9C-101B-9397-08002B2CF9AE}" pid="5" name="TemplateUrl">
    <vt:lpwstr/>
  </property>
  <property fmtid="{D5CDD505-2E9C-101B-9397-08002B2CF9AE}" pid="6" name="xd_Signature">
    <vt:bool>false</vt:bool>
  </property>
  <property fmtid="{D5CDD505-2E9C-101B-9397-08002B2CF9AE}" pid="7" name="xd_ProgID">
    <vt:lpwstr/>
  </property>
</Properties>
</file>