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7" r:id="rId2"/>
  </p:sldMasterIdLst>
  <p:notesMasterIdLst>
    <p:notesMasterId r:id="rId12"/>
  </p:notesMasterIdLst>
  <p:handoutMasterIdLst>
    <p:handoutMasterId r:id="rId13"/>
  </p:handoutMasterIdLst>
  <p:sldIdLst>
    <p:sldId id="256" r:id="rId3"/>
    <p:sldId id="257" r:id="rId4"/>
    <p:sldId id="258" r:id="rId5"/>
    <p:sldId id="259" r:id="rId6"/>
    <p:sldId id="261" r:id="rId7"/>
    <p:sldId id="262" r:id="rId8"/>
    <p:sldId id="264" r:id="rId9"/>
    <p:sldId id="260" r:id="rId10"/>
    <p:sldId id="265" r:id="rId11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>
      <p:cViewPr varScale="1">
        <p:scale>
          <a:sx n="121" d="100"/>
          <a:sy n="121" d="100"/>
        </p:scale>
        <p:origin x="168" y="45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43" d="100"/>
          <a:sy n="143" d="100"/>
        </p:scale>
        <p:origin x="88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A2D217D-433C-458F-8E5E-C52210E7FE3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9C11D5FD-A545-4AE1-888F-D69364814438}">
      <dgm:prSet/>
      <dgm:spPr/>
      <dgm:t>
        <a:bodyPr/>
        <a:lstStyle/>
        <a:p>
          <a:r>
            <a:rPr lang="it-IT" dirty="0"/>
            <a:t>Bianchi Gianpiero</a:t>
          </a:r>
        </a:p>
      </dgm:t>
    </dgm:pt>
    <dgm:pt modelId="{59F5979D-A01C-41D2-B652-E93F280E5C7A}" type="parTrans" cxnId="{EB56D8B0-2316-4A89-BF82-67BBF48D7F00}">
      <dgm:prSet/>
      <dgm:spPr/>
      <dgm:t>
        <a:bodyPr/>
        <a:lstStyle/>
        <a:p>
          <a:endParaRPr lang="it-IT"/>
        </a:p>
      </dgm:t>
    </dgm:pt>
    <dgm:pt modelId="{F22F44ED-12FA-483B-8EEA-45ECD3F14116}" type="sibTrans" cxnId="{EB56D8B0-2316-4A89-BF82-67BBF48D7F00}">
      <dgm:prSet/>
      <dgm:spPr/>
      <dgm:t>
        <a:bodyPr/>
        <a:lstStyle/>
        <a:p>
          <a:endParaRPr lang="it-IT"/>
        </a:p>
      </dgm:t>
    </dgm:pt>
    <dgm:pt modelId="{785193CE-9E72-47AE-BE86-BAC55961072D}">
      <dgm:prSet/>
      <dgm:spPr/>
      <dgm:t>
        <a:bodyPr/>
        <a:lstStyle/>
        <a:p>
          <a:r>
            <a:rPr lang="it-IT" dirty="0"/>
            <a:t>Bosso Paola </a:t>
          </a:r>
        </a:p>
      </dgm:t>
    </dgm:pt>
    <dgm:pt modelId="{890A99FA-0327-4052-B2EB-4E29DCE67F54}" type="parTrans" cxnId="{B462D06A-882D-4099-83C3-2BC164C9325B}">
      <dgm:prSet/>
      <dgm:spPr/>
      <dgm:t>
        <a:bodyPr/>
        <a:lstStyle/>
        <a:p>
          <a:endParaRPr lang="it-IT"/>
        </a:p>
      </dgm:t>
    </dgm:pt>
    <dgm:pt modelId="{E5C18120-048F-4AE4-BCE4-67D93B2EFC3E}" type="sibTrans" cxnId="{B462D06A-882D-4099-83C3-2BC164C9325B}">
      <dgm:prSet/>
      <dgm:spPr/>
      <dgm:t>
        <a:bodyPr/>
        <a:lstStyle/>
        <a:p>
          <a:endParaRPr lang="it-IT"/>
        </a:p>
      </dgm:t>
    </dgm:pt>
    <dgm:pt modelId="{3371CA6F-827F-41BE-98BE-22A8B2FDECCD}">
      <dgm:prSet/>
      <dgm:spPr/>
      <dgm:t>
        <a:bodyPr/>
        <a:lstStyle/>
        <a:p>
          <a:r>
            <a:rPr lang="it-IT" dirty="0" err="1"/>
            <a:t>Cacciaglia</a:t>
          </a:r>
          <a:r>
            <a:rPr lang="it-IT" dirty="0"/>
            <a:t> Roberta </a:t>
          </a:r>
        </a:p>
      </dgm:t>
    </dgm:pt>
    <dgm:pt modelId="{1275815C-2274-4361-9778-8B03A9FBA8AE}" type="parTrans" cxnId="{61A46AE4-706F-446D-8540-21AA458C67C0}">
      <dgm:prSet/>
      <dgm:spPr/>
      <dgm:t>
        <a:bodyPr/>
        <a:lstStyle/>
        <a:p>
          <a:endParaRPr lang="it-IT"/>
        </a:p>
      </dgm:t>
    </dgm:pt>
    <dgm:pt modelId="{167DEEC7-540E-4122-8041-34644151A2D6}" type="sibTrans" cxnId="{61A46AE4-706F-446D-8540-21AA458C67C0}">
      <dgm:prSet/>
      <dgm:spPr/>
      <dgm:t>
        <a:bodyPr/>
        <a:lstStyle/>
        <a:p>
          <a:endParaRPr lang="it-IT"/>
        </a:p>
      </dgm:t>
    </dgm:pt>
    <dgm:pt modelId="{25DAE53E-A2C3-43C1-9042-8CEA6281E61B}">
      <dgm:prSet/>
      <dgm:spPr/>
      <dgm:t>
        <a:bodyPr/>
        <a:lstStyle/>
        <a:p>
          <a:r>
            <a:rPr lang="it-IT" dirty="0" err="1"/>
            <a:t>Colio</a:t>
          </a:r>
          <a:r>
            <a:rPr lang="it-IT" dirty="0"/>
            <a:t> Silvia </a:t>
          </a:r>
        </a:p>
      </dgm:t>
    </dgm:pt>
    <dgm:pt modelId="{2C43C529-1980-4A74-89D6-939701E90ADA}" type="parTrans" cxnId="{02E494AD-1766-49B6-B2CD-35C78497E1B6}">
      <dgm:prSet/>
      <dgm:spPr/>
      <dgm:t>
        <a:bodyPr/>
        <a:lstStyle/>
        <a:p>
          <a:endParaRPr lang="it-IT"/>
        </a:p>
      </dgm:t>
    </dgm:pt>
    <dgm:pt modelId="{9E4F3921-E775-4C57-8458-D48EC601B994}" type="sibTrans" cxnId="{02E494AD-1766-49B6-B2CD-35C78497E1B6}">
      <dgm:prSet/>
      <dgm:spPr/>
      <dgm:t>
        <a:bodyPr/>
        <a:lstStyle/>
        <a:p>
          <a:endParaRPr lang="it-IT"/>
        </a:p>
      </dgm:t>
    </dgm:pt>
    <dgm:pt modelId="{8CBE4193-DDAA-4C5A-A600-E733436655C6}">
      <dgm:prSet/>
      <dgm:spPr/>
      <dgm:t>
        <a:bodyPr/>
        <a:lstStyle/>
        <a:p>
          <a:r>
            <a:rPr lang="it-IT" dirty="0"/>
            <a:t>Di Paolo Giovanni Gualberto </a:t>
          </a:r>
        </a:p>
      </dgm:t>
    </dgm:pt>
    <dgm:pt modelId="{DC5D1FFF-15B0-4236-BD20-11E12282B3FA}" type="parTrans" cxnId="{1170631D-B4FC-4174-AB6F-22EF71BF6FBD}">
      <dgm:prSet/>
      <dgm:spPr/>
      <dgm:t>
        <a:bodyPr/>
        <a:lstStyle/>
        <a:p>
          <a:endParaRPr lang="it-IT"/>
        </a:p>
      </dgm:t>
    </dgm:pt>
    <dgm:pt modelId="{49ACDAF5-08A2-4C1A-B83E-A14B984F34FF}" type="sibTrans" cxnId="{1170631D-B4FC-4174-AB6F-22EF71BF6FBD}">
      <dgm:prSet/>
      <dgm:spPr/>
      <dgm:t>
        <a:bodyPr/>
        <a:lstStyle/>
        <a:p>
          <a:endParaRPr lang="it-IT"/>
        </a:p>
      </dgm:t>
    </dgm:pt>
    <dgm:pt modelId="{1D94E8B3-EAB1-4492-B079-6FFC66BB8DBF}">
      <dgm:prSet/>
      <dgm:spPr/>
      <dgm:t>
        <a:bodyPr/>
        <a:lstStyle/>
        <a:p>
          <a:r>
            <a:rPr lang="it-IT" dirty="0"/>
            <a:t>Distefano Diego (co-coordinatore) </a:t>
          </a:r>
        </a:p>
      </dgm:t>
    </dgm:pt>
    <dgm:pt modelId="{98909F6D-C15B-4435-9ABF-1ED673BD99DB}" type="parTrans" cxnId="{71FD2701-BDA2-4F07-9920-8D76C0238EEE}">
      <dgm:prSet/>
      <dgm:spPr/>
      <dgm:t>
        <a:bodyPr/>
        <a:lstStyle/>
        <a:p>
          <a:endParaRPr lang="it-IT"/>
        </a:p>
      </dgm:t>
    </dgm:pt>
    <dgm:pt modelId="{5A074C17-431E-4844-A767-07F489F58871}" type="sibTrans" cxnId="{71FD2701-BDA2-4F07-9920-8D76C0238EEE}">
      <dgm:prSet/>
      <dgm:spPr/>
      <dgm:t>
        <a:bodyPr/>
        <a:lstStyle/>
        <a:p>
          <a:endParaRPr lang="it-IT"/>
        </a:p>
      </dgm:t>
    </dgm:pt>
    <dgm:pt modelId="{D5F78E9F-64CD-42D7-B89E-5FDAA571600E}">
      <dgm:prSet/>
      <dgm:spPr/>
      <dgm:t>
        <a:bodyPr/>
        <a:lstStyle/>
        <a:p>
          <a:r>
            <a:rPr lang="it-IT" dirty="0"/>
            <a:t>Fazzi Gabriella </a:t>
          </a:r>
        </a:p>
      </dgm:t>
    </dgm:pt>
    <dgm:pt modelId="{B367DF00-8681-400B-88A0-2541D0B633F0}" type="parTrans" cxnId="{1D500ACD-4C46-4F84-A12B-0E7514A00D11}">
      <dgm:prSet/>
      <dgm:spPr/>
      <dgm:t>
        <a:bodyPr/>
        <a:lstStyle/>
        <a:p>
          <a:endParaRPr lang="it-IT"/>
        </a:p>
      </dgm:t>
    </dgm:pt>
    <dgm:pt modelId="{DFF6F557-E074-40B9-A20D-707834E6DE9D}" type="sibTrans" cxnId="{1D500ACD-4C46-4F84-A12B-0E7514A00D11}">
      <dgm:prSet/>
      <dgm:spPr/>
      <dgm:t>
        <a:bodyPr/>
        <a:lstStyle/>
        <a:p>
          <a:endParaRPr lang="it-IT"/>
        </a:p>
      </dgm:t>
    </dgm:pt>
    <dgm:pt modelId="{01921C69-1083-4EE9-A530-405DFEE4DF7E}">
      <dgm:prSet/>
      <dgm:spPr/>
      <dgm:t>
        <a:bodyPr/>
        <a:lstStyle/>
        <a:p>
          <a:r>
            <a:rPr lang="it-IT" dirty="0"/>
            <a:t>Gambuti Teresa </a:t>
          </a:r>
        </a:p>
      </dgm:t>
    </dgm:pt>
    <dgm:pt modelId="{BE9E383C-7F56-44DD-B6D0-54F6AED9AC1E}" type="parTrans" cxnId="{E259E372-37F6-454D-99CA-2EF63D3A2A67}">
      <dgm:prSet/>
      <dgm:spPr/>
      <dgm:t>
        <a:bodyPr/>
        <a:lstStyle/>
        <a:p>
          <a:endParaRPr lang="it-IT"/>
        </a:p>
      </dgm:t>
    </dgm:pt>
    <dgm:pt modelId="{ECC2FD93-E705-44B1-B15E-0B43A4F86782}" type="sibTrans" cxnId="{E259E372-37F6-454D-99CA-2EF63D3A2A67}">
      <dgm:prSet/>
      <dgm:spPr/>
      <dgm:t>
        <a:bodyPr/>
        <a:lstStyle/>
        <a:p>
          <a:endParaRPr lang="it-IT"/>
        </a:p>
      </dgm:t>
    </dgm:pt>
    <dgm:pt modelId="{85E92419-E97D-4742-A381-0D090BCEF9B5}">
      <dgm:prSet/>
      <dgm:spPr/>
      <dgm:t>
        <a:bodyPr/>
        <a:lstStyle/>
        <a:p>
          <a:r>
            <a:rPr lang="it-IT" dirty="0"/>
            <a:t>Golino Angela </a:t>
          </a:r>
        </a:p>
      </dgm:t>
    </dgm:pt>
    <dgm:pt modelId="{B14F7324-E968-463C-80DD-D86FD178166D}" type="parTrans" cxnId="{9101DFDD-4430-441F-8E95-D1C599C90C69}">
      <dgm:prSet/>
      <dgm:spPr/>
      <dgm:t>
        <a:bodyPr/>
        <a:lstStyle/>
        <a:p>
          <a:endParaRPr lang="it-IT"/>
        </a:p>
      </dgm:t>
    </dgm:pt>
    <dgm:pt modelId="{27103B97-2A93-4A3B-BA78-64D0B6BA1CD3}" type="sibTrans" cxnId="{9101DFDD-4430-441F-8E95-D1C599C90C69}">
      <dgm:prSet/>
      <dgm:spPr/>
      <dgm:t>
        <a:bodyPr/>
        <a:lstStyle/>
        <a:p>
          <a:endParaRPr lang="it-IT"/>
        </a:p>
      </dgm:t>
    </dgm:pt>
    <dgm:pt modelId="{2E2492E8-C7A5-439C-BCF8-0D8340A5DC7B}">
      <dgm:prSet/>
      <dgm:spPr/>
      <dgm:t>
        <a:bodyPr/>
        <a:lstStyle/>
        <a:p>
          <a:r>
            <a:rPr lang="it-IT" dirty="0"/>
            <a:t>Iaconelli Barbara </a:t>
          </a:r>
        </a:p>
      </dgm:t>
    </dgm:pt>
    <dgm:pt modelId="{53159BC9-3983-4E06-8C02-612E76BA468F}" type="parTrans" cxnId="{D3F78A1E-7639-4687-A39D-B21A99EF63AF}">
      <dgm:prSet/>
      <dgm:spPr/>
      <dgm:t>
        <a:bodyPr/>
        <a:lstStyle/>
        <a:p>
          <a:endParaRPr lang="it-IT"/>
        </a:p>
      </dgm:t>
    </dgm:pt>
    <dgm:pt modelId="{5453D482-C5CE-4CB0-9DC5-92C4D432D57B}" type="sibTrans" cxnId="{D3F78A1E-7639-4687-A39D-B21A99EF63AF}">
      <dgm:prSet/>
      <dgm:spPr/>
      <dgm:t>
        <a:bodyPr/>
        <a:lstStyle/>
        <a:p>
          <a:endParaRPr lang="it-IT"/>
        </a:p>
      </dgm:t>
    </dgm:pt>
    <dgm:pt modelId="{D9A79B84-F20E-42A4-A03E-E35D0BE5FC46}">
      <dgm:prSet/>
      <dgm:spPr/>
      <dgm:t>
        <a:bodyPr/>
        <a:lstStyle/>
        <a:p>
          <a:r>
            <a:rPr lang="it-IT" dirty="0"/>
            <a:t>Nurra Alessandra </a:t>
          </a:r>
        </a:p>
      </dgm:t>
    </dgm:pt>
    <dgm:pt modelId="{39025CC1-E8D3-4B35-A6EA-97DAD55BE213}" type="parTrans" cxnId="{5A9FF6F1-F35B-4332-947E-9614DCB6B42A}">
      <dgm:prSet/>
      <dgm:spPr/>
      <dgm:t>
        <a:bodyPr/>
        <a:lstStyle/>
        <a:p>
          <a:endParaRPr lang="it-IT"/>
        </a:p>
      </dgm:t>
    </dgm:pt>
    <dgm:pt modelId="{3B91E971-D504-4B47-A31C-3FF5B0FA1ADF}" type="sibTrans" cxnId="{5A9FF6F1-F35B-4332-947E-9614DCB6B42A}">
      <dgm:prSet/>
      <dgm:spPr/>
      <dgm:t>
        <a:bodyPr/>
        <a:lstStyle/>
        <a:p>
          <a:endParaRPr lang="it-IT"/>
        </a:p>
      </dgm:t>
    </dgm:pt>
    <dgm:pt modelId="{F928C666-0314-4EC4-A97C-5FC78D3028A9}">
      <dgm:prSet/>
      <dgm:spPr/>
      <dgm:t>
        <a:bodyPr/>
        <a:lstStyle/>
        <a:p>
          <a:r>
            <a:rPr lang="it-IT" dirty="0"/>
            <a:t>Papa Pasquale (co-coordinatore) </a:t>
          </a:r>
        </a:p>
      </dgm:t>
    </dgm:pt>
    <dgm:pt modelId="{01AB0C10-1C99-41D2-9C77-9D1E31B86250}" type="parTrans" cxnId="{0F9B0A2C-DEE0-4F49-A602-DE333AD024CD}">
      <dgm:prSet/>
      <dgm:spPr/>
      <dgm:t>
        <a:bodyPr/>
        <a:lstStyle/>
        <a:p>
          <a:endParaRPr lang="it-IT"/>
        </a:p>
      </dgm:t>
    </dgm:pt>
    <dgm:pt modelId="{42E877AF-3CAB-4BF3-841B-DE4320A6951D}" type="sibTrans" cxnId="{0F9B0A2C-DEE0-4F49-A602-DE333AD024CD}">
      <dgm:prSet/>
      <dgm:spPr/>
      <dgm:t>
        <a:bodyPr/>
        <a:lstStyle/>
        <a:p>
          <a:endParaRPr lang="it-IT"/>
        </a:p>
      </dgm:t>
    </dgm:pt>
    <dgm:pt modelId="{6F9311A0-3CEE-4F47-81A0-852B577EAD2A}">
      <dgm:prSet/>
      <dgm:spPr/>
      <dgm:t>
        <a:bodyPr/>
        <a:lstStyle/>
        <a:p>
          <a:r>
            <a:rPr lang="it-IT" dirty="0"/>
            <a:t>Scalfati Francesco </a:t>
          </a:r>
        </a:p>
      </dgm:t>
    </dgm:pt>
    <dgm:pt modelId="{831B93A8-DE7A-4011-982B-FB441F8D2A43}" type="parTrans" cxnId="{03A8F264-268C-4676-B625-974207B13600}">
      <dgm:prSet/>
      <dgm:spPr/>
      <dgm:t>
        <a:bodyPr/>
        <a:lstStyle/>
        <a:p>
          <a:endParaRPr lang="it-IT"/>
        </a:p>
      </dgm:t>
    </dgm:pt>
    <dgm:pt modelId="{E0C3F1AE-686A-435E-8C07-41D26E10343B}" type="sibTrans" cxnId="{03A8F264-268C-4676-B625-974207B13600}">
      <dgm:prSet/>
      <dgm:spPr/>
      <dgm:t>
        <a:bodyPr/>
        <a:lstStyle/>
        <a:p>
          <a:endParaRPr lang="it-IT"/>
        </a:p>
      </dgm:t>
    </dgm:pt>
    <dgm:pt modelId="{114C0576-E62F-40C8-B47E-C53DD32B0B4B}">
      <dgm:prSet/>
      <dgm:spPr/>
      <dgm:t>
        <a:bodyPr/>
        <a:lstStyle/>
        <a:p>
          <a:r>
            <a:rPr lang="it-IT"/>
            <a:t>Summa Donato (co-coordinatore)</a:t>
          </a:r>
        </a:p>
      </dgm:t>
    </dgm:pt>
    <dgm:pt modelId="{67F20806-3792-4D48-815D-31457C7AEBB5}" type="parTrans" cxnId="{72FC2456-CC4B-463D-8F82-D001357F14F8}">
      <dgm:prSet/>
      <dgm:spPr/>
      <dgm:t>
        <a:bodyPr/>
        <a:lstStyle/>
        <a:p>
          <a:endParaRPr lang="it-IT"/>
        </a:p>
      </dgm:t>
    </dgm:pt>
    <dgm:pt modelId="{FCE9A3C8-5486-4CEC-B658-AB4547780C3C}" type="sibTrans" cxnId="{72FC2456-CC4B-463D-8F82-D001357F14F8}">
      <dgm:prSet/>
      <dgm:spPr/>
      <dgm:t>
        <a:bodyPr/>
        <a:lstStyle/>
        <a:p>
          <a:endParaRPr lang="it-IT"/>
        </a:p>
      </dgm:t>
    </dgm:pt>
    <dgm:pt modelId="{6D763190-58E7-4AFB-BE77-627E2BF44855}" type="pres">
      <dgm:prSet presAssocID="{3A2D217D-433C-458F-8E5E-C52210E7FE33}" presName="vert0" presStyleCnt="0">
        <dgm:presLayoutVars>
          <dgm:dir/>
          <dgm:animOne val="branch"/>
          <dgm:animLvl val="lvl"/>
        </dgm:presLayoutVars>
      </dgm:prSet>
      <dgm:spPr/>
    </dgm:pt>
    <dgm:pt modelId="{B0F913F7-0DE1-42F0-962E-065E8C9C43C9}" type="pres">
      <dgm:prSet presAssocID="{9C11D5FD-A545-4AE1-888F-D69364814438}" presName="thickLine" presStyleLbl="alignNode1" presStyleIdx="0" presStyleCnt="14"/>
      <dgm:spPr/>
    </dgm:pt>
    <dgm:pt modelId="{694512E0-5806-4BB0-94FB-F75FD297DA25}" type="pres">
      <dgm:prSet presAssocID="{9C11D5FD-A545-4AE1-888F-D69364814438}" presName="horz1" presStyleCnt="0"/>
      <dgm:spPr/>
    </dgm:pt>
    <dgm:pt modelId="{EA580A20-38FD-4111-BD0C-473372795F72}" type="pres">
      <dgm:prSet presAssocID="{9C11D5FD-A545-4AE1-888F-D69364814438}" presName="tx1" presStyleLbl="revTx" presStyleIdx="0" presStyleCnt="14"/>
      <dgm:spPr/>
    </dgm:pt>
    <dgm:pt modelId="{58EE72AA-3E21-4459-8086-B02D7C7B55BD}" type="pres">
      <dgm:prSet presAssocID="{9C11D5FD-A545-4AE1-888F-D69364814438}" presName="vert1" presStyleCnt="0"/>
      <dgm:spPr/>
    </dgm:pt>
    <dgm:pt modelId="{4DE95062-2B67-4F0D-9E06-5ED80352D915}" type="pres">
      <dgm:prSet presAssocID="{785193CE-9E72-47AE-BE86-BAC55961072D}" presName="thickLine" presStyleLbl="alignNode1" presStyleIdx="1" presStyleCnt="14"/>
      <dgm:spPr/>
    </dgm:pt>
    <dgm:pt modelId="{FB7EC9EB-E07B-4AD9-BDAE-BB64146E0E77}" type="pres">
      <dgm:prSet presAssocID="{785193CE-9E72-47AE-BE86-BAC55961072D}" presName="horz1" presStyleCnt="0"/>
      <dgm:spPr/>
    </dgm:pt>
    <dgm:pt modelId="{2C544D20-6DDB-42A6-BAFB-8E893D050070}" type="pres">
      <dgm:prSet presAssocID="{785193CE-9E72-47AE-BE86-BAC55961072D}" presName="tx1" presStyleLbl="revTx" presStyleIdx="1" presStyleCnt="14"/>
      <dgm:spPr/>
    </dgm:pt>
    <dgm:pt modelId="{5759BBB8-13AA-4D80-851F-D55E08D283BB}" type="pres">
      <dgm:prSet presAssocID="{785193CE-9E72-47AE-BE86-BAC55961072D}" presName="vert1" presStyleCnt="0"/>
      <dgm:spPr/>
    </dgm:pt>
    <dgm:pt modelId="{9191C0B3-401F-48A0-A97C-C9AEA6442413}" type="pres">
      <dgm:prSet presAssocID="{3371CA6F-827F-41BE-98BE-22A8B2FDECCD}" presName="thickLine" presStyleLbl="alignNode1" presStyleIdx="2" presStyleCnt="14"/>
      <dgm:spPr/>
    </dgm:pt>
    <dgm:pt modelId="{8EDBA621-2290-48F6-BA2A-7B990CF4EC15}" type="pres">
      <dgm:prSet presAssocID="{3371CA6F-827F-41BE-98BE-22A8B2FDECCD}" presName="horz1" presStyleCnt="0"/>
      <dgm:spPr/>
    </dgm:pt>
    <dgm:pt modelId="{419381CF-3327-49BC-AF48-B86F000E3885}" type="pres">
      <dgm:prSet presAssocID="{3371CA6F-827F-41BE-98BE-22A8B2FDECCD}" presName="tx1" presStyleLbl="revTx" presStyleIdx="2" presStyleCnt="14"/>
      <dgm:spPr/>
    </dgm:pt>
    <dgm:pt modelId="{BFC56A70-9440-4F17-8566-E1628F4E58EF}" type="pres">
      <dgm:prSet presAssocID="{3371CA6F-827F-41BE-98BE-22A8B2FDECCD}" presName="vert1" presStyleCnt="0"/>
      <dgm:spPr/>
    </dgm:pt>
    <dgm:pt modelId="{E641152D-2D80-496D-8C4B-1616AEC72D1E}" type="pres">
      <dgm:prSet presAssocID="{25DAE53E-A2C3-43C1-9042-8CEA6281E61B}" presName="thickLine" presStyleLbl="alignNode1" presStyleIdx="3" presStyleCnt="14"/>
      <dgm:spPr/>
    </dgm:pt>
    <dgm:pt modelId="{764E4DD8-9B90-498F-89C0-66376488A0F2}" type="pres">
      <dgm:prSet presAssocID="{25DAE53E-A2C3-43C1-9042-8CEA6281E61B}" presName="horz1" presStyleCnt="0"/>
      <dgm:spPr/>
    </dgm:pt>
    <dgm:pt modelId="{FD5DED42-6DA8-42C8-8000-FA2104EC0A22}" type="pres">
      <dgm:prSet presAssocID="{25DAE53E-A2C3-43C1-9042-8CEA6281E61B}" presName="tx1" presStyleLbl="revTx" presStyleIdx="3" presStyleCnt="14"/>
      <dgm:spPr/>
    </dgm:pt>
    <dgm:pt modelId="{BCD12E66-F2AD-4A40-AD66-C10D2150E4E6}" type="pres">
      <dgm:prSet presAssocID="{25DAE53E-A2C3-43C1-9042-8CEA6281E61B}" presName="vert1" presStyleCnt="0"/>
      <dgm:spPr/>
    </dgm:pt>
    <dgm:pt modelId="{96991FD2-7398-4F2C-8D38-8DE84FB304D4}" type="pres">
      <dgm:prSet presAssocID="{8CBE4193-DDAA-4C5A-A600-E733436655C6}" presName="thickLine" presStyleLbl="alignNode1" presStyleIdx="4" presStyleCnt="14"/>
      <dgm:spPr/>
    </dgm:pt>
    <dgm:pt modelId="{673EC6C7-29E0-4CC9-9B50-02407241C3FF}" type="pres">
      <dgm:prSet presAssocID="{8CBE4193-DDAA-4C5A-A600-E733436655C6}" presName="horz1" presStyleCnt="0"/>
      <dgm:spPr/>
    </dgm:pt>
    <dgm:pt modelId="{D8AC1C46-63DA-4988-9323-B5723EBBBF66}" type="pres">
      <dgm:prSet presAssocID="{8CBE4193-DDAA-4C5A-A600-E733436655C6}" presName="tx1" presStyleLbl="revTx" presStyleIdx="4" presStyleCnt="14"/>
      <dgm:spPr/>
    </dgm:pt>
    <dgm:pt modelId="{14F2263A-A64F-44E6-879F-9B6D73C82E33}" type="pres">
      <dgm:prSet presAssocID="{8CBE4193-DDAA-4C5A-A600-E733436655C6}" presName="vert1" presStyleCnt="0"/>
      <dgm:spPr/>
    </dgm:pt>
    <dgm:pt modelId="{AABDDC88-0808-48DB-8D60-5CFB848A4491}" type="pres">
      <dgm:prSet presAssocID="{1D94E8B3-EAB1-4492-B079-6FFC66BB8DBF}" presName="thickLine" presStyleLbl="alignNode1" presStyleIdx="5" presStyleCnt="14"/>
      <dgm:spPr/>
    </dgm:pt>
    <dgm:pt modelId="{0DEC2190-EF5F-46E7-ADC8-724B7CCCC30F}" type="pres">
      <dgm:prSet presAssocID="{1D94E8B3-EAB1-4492-B079-6FFC66BB8DBF}" presName="horz1" presStyleCnt="0"/>
      <dgm:spPr/>
    </dgm:pt>
    <dgm:pt modelId="{F0857545-9F61-4822-8C96-8783C0E6D661}" type="pres">
      <dgm:prSet presAssocID="{1D94E8B3-EAB1-4492-B079-6FFC66BB8DBF}" presName="tx1" presStyleLbl="revTx" presStyleIdx="5" presStyleCnt="14"/>
      <dgm:spPr/>
    </dgm:pt>
    <dgm:pt modelId="{DD383C2B-70BE-4E30-8733-2981FF636916}" type="pres">
      <dgm:prSet presAssocID="{1D94E8B3-EAB1-4492-B079-6FFC66BB8DBF}" presName="vert1" presStyleCnt="0"/>
      <dgm:spPr/>
    </dgm:pt>
    <dgm:pt modelId="{C7216DC6-5DF2-4D06-85E4-505487BC5314}" type="pres">
      <dgm:prSet presAssocID="{D5F78E9F-64CD-42D7-B89E-5FDAA571600E}" presName="thickLine" presStyleLbl="alignNode1" presStyleIdx="6" presStyleCnt="14"/>
      <dgm:spPr/>
    </dgm:pt>
    <dgm:pt modelId="{5D68173F-940C-4AA0-9B92-59CEBEFC4BF8}" type="pres">
      <dgm:prSet presAssocID="{D5F78E9F-64CD-42D7-B89E-5FDAA571600E}" presName="horz1" presStyleCnt="0"/>
      <dgm:spPr/>
    </dgm:pt>
    <dgm:pt modelId="{3966CD19-3F26-4925-8F06-C78B07A7E5DC}" type="pres">
      <dgm:prSet presAssocID="{D5F78E9F-64CD-42D7-B89E-5FDAA571600E}" presName="tx1" presStyleLbl="revTx" presStyleIdx="6" presStyleCnt="14"/>
      <dgm:spPr/>
    </dgm:pt>
    <dgm:pt modelId="{EC60FA94-90AF-4223-AC04-D3F71EF0D5E0}" type="pres">
      <dgm:prSet presAssocID="{D5F78E9F-64CD-42D7-B89E-5FDAA571600E}" presName="vert1" presStyleCnt="0"/>
      <dgm:spPr/>
    </dgm:pt>
    <dgm:pt modelId="{C4F8D185-BC78-46C4-BE30-08C311F587FF}" type="pres">
      <dgm:prSet presAssocID="{01921C69-1083-4EE9-A530-405DFEE4DF7E}" presName="thickLine" presStyleLbl="alignNode1" presStyleIdx="7" presStyleCnt="14"/>
      <dgm:spPr/>
    </dgm:pt>
    <dgm:pt modelId="{7C021663-8334-4618-AC59-003330C98E7B}" type="pres">
      <dgm:prSet presAssocID="{01921C69-1083-4EE9-A530-405DFEE4DF7E}" presName="horz1" presStyleCnt="0"/>
      <dgm:spPr/>
    </dgm:pt>
    <dgm:pt modelId="{C5D07346-4154-4F93-A6B8-1E0C2D728951}" type="pres">
      <dgm:prSet presAssocID="{01921C69-1083-4EE9-A530-405DFEE4DF7E}" presName="tx1" presStyleLbl="revTx" presStyleIdx="7" presStyleCnt="14"/>
      <dgm:spPr/>
    </dgm:pt>
    <dgm:pt modelId="{91631A33-1A38-43F4-9020-B2CC5877C280}" type="pres">
      <dgm:prSet presAssocID="{01921C69-1083-4EE9-A530-405DFEE4DF7E}" presName="vert1" presStyleCnt="0"/>
      <dgm:spPr/>
    </dgm:pt>
    <dgm:pt modelId="{512E6E35-37B7-4282-86F1-33F0FEBE80BA}" type="pres">
      <dgm:prSet presAssocID="{85E92419-E97D-4742-A381-0D090BCEF9B5}" presName="thickLine" presStyleLbl="alignNode1" presStyleIdx="8" presStyleCnt="14"/>
      <dgm:spPr/>
    </dgm:pt>
    <dgm:pt modelId="{2DD77C04-6195-4C9C-86DA-09B882DCDE11}" type="pres">
      <dgm:prSet presAssocID="{85E92419-E97D-4742-A381-0D090BCEF9B5}" presName="horz1" presStyleCnt="0"/>
      <dgm:spPr/>
    </dgm:pt>
    <dgm:pt modelId="{BE890ED7-B2B2-4AAA-B9F9-AF8B3B34612A}" type="pres">
      <dgm:prSet presAssocID="{85E92419-E97D-4742-A381-0D090BCEF9B5}" presName="tx1" presStyleLbl="revTx" presStyleIdx="8" presStyleCnt="14"/>
      <dgm:spPr/>
    </dgm:pt>
    <dgm:pt modelId="{494856D7-D85A-4466-A3AB-0B4B98F70157}" type="pres">
      <dgm:prSet presAssocID="{85E92419-E97D-4742-A381-0D090BCEF9B5}" presName="vert1" presStyleCnt="0"/>
      <dgm:spPr/>
    </dgm:pt>
    <dgm:pt modelId="{AE235CDA-74EB-435F-A534-5D00CCC3E723}" type="pres">
      <dgm:prSet presAssocID="{2E2492E8-C7A5-439C-BCF8-0D8340A5DC7B}" presName="thickLine" presStyleLbl="alignNode1" presStyleIdx="9" presStyleCnt="14"/>
      <dgm:spPr/>
    </dgm:pt>
    <dgm:pt modelId="{DEE00C31-AE55-4D4D-AEFD-111B5980648A}" type="pres">
      <dgm:prSet presAssocID="{2E2492E8-C7A5-439C-BCF8-0D8340A5DC7B}" presName="horz1" presStyleCnt="0"/>
      <dgm:spPr/>
    </dgm:pt>
    <dgm:pt modelId="{E7742F0A-11D7-45B6-814D-70CD3BFE0FDB}" type="pres">
      <dgm:prSet presAssocID="{2E2492E8-C7A5-439C-BCF8-0D8340A5DC7B}" presName="tx1" presStyleLbl="revTx" presStyleIdx="9" presStyleCnt="14"/>
      <dgm:spPr/>
    </dgm:pt>
    <dgm:pt modelId="{390D5E37-F29E-4E83-BB99-71111078E0A3}" type="pres">
      <dgm:prSet presAssocID="{2E2492E8-C7A5-439C-BCF8-0D8340A5DC7B}" presName="vert1" presStyleCnt="0"/>
      <dgm:spPr/>
    </dgm:pt>
    <dgm:pt modelId="{6DBA60CD-AF89-4BA8-A659-2D9B797A33B9}" type="pres">
      <dgm:prSet presAssocID="{D9A79B84-F20E-42A4-A03E-E35D0BE5FC46}" presName="thickLine" presStyleLbl="alignNode1" presStyleIdx="10" presStyleCnt="14"/>
      <dgm:spPr/>
    </dgm:pt>
    <dgm:pt modelId="{7829FF9A-567F-4003-A5B7-2B94AF1589CB}" type="pres">
      <dgm:prSet presAssocID="{D9A79B84-F20E-42A4-A03E-E35D0BE5FC46}" presName="horz1" presStyleCnt="0"/>
      <dgm:spPr/>
    </dgm:pt>
    <dgm:pt modelId="{FCB6A1F7-3A3B-4E30-A4A7-AC259A00B0B8}" type="pres">
      <dgm:prSet presAssocID="{D9A79B84-F20E-42A4-A03E-E35D0BE5FC46}" presName="tx1" presStyleLbl="revTx" presStyleIdx="10" presStyleCnt="14"/>
      <dgm:spPr/>
    </dgm:pt>
    <dgm:pt modelId="{B625C08F-9D0A-4690-A7B6-2E6A6DFB7689}" type="pres">
      <dgm:prSet presAssocID="{D9A79B84-F20E-42A4-A03E-E35D0BE5FC46}" presName="vert1" presStyleCnt="0"/>
      <dgm:spPr/>
    </dgm:pt>
    <dgm:pt modelId="{810FE37C-5D15-4B82-81FA-7F3006D2405F}" type="pres">
      <dgm:prSet presAssocID="{F928C666-0314-4EC4-A97C-5FC78D3028A9}" presName="thickLine" presStyleLbl="alignNode1" presStyleIdx="11" presStyleCnt="14"/>
      <dgm:spPr/>
    </dgm:pt>
    <dgm:pt modelId="{825CC931-BF67-4F87-A053-40FCD4C4F700}" type="pres">
      <dgm:prSet presAssocID="{F928C666-0314-4EC4-A97C-5FC78D3028A9}" presName="horz1" presStyleCnt="0"/>
      <dgm:spPr/>
    </dgm:pt>
    <dgm:pt modelId="{2AEB3D3B-0EA0-4B9F-88AD-2830DDB288C9}" type="pres">
      <dgm:prSet presAssocID="{F928C666-0314-4EC4-A97C-5FC78D3028A9}" presName="tx1" presStyleLbl="revTx" presStyleIdx="11" presStyleCnt="14"/>
      <dgm:spPr/>
    </dgm:pt>
    <dgm:pt modelId="{F075D2B4-986E-4866-B526-321CBC379298}" type="pres">
      <dgm:prSet presAssocID="{F928C666-0314-4EC4-A97C-5FC78D3028A9}" presName="vert1" presStyleCnt="0"/>
      <dgm:spPr/>
    </dgm:pt>
    <dgm:pt modelId="{C28196F8-781A-4518-AAE9-15920A57EF0A}" type="pres">
      <dgm:prSet presAssocID="{6F9311A0-3CEE-4F47-81A0-852B577EAD2A}" presName="thickLine" presStyleLbl="alignNode1" presStyleIdx="12" presStyleCnt="14"/>
      <dgm:spPr/>
    </dgm:pt>
    <dgm:pt modelId="{3C7B8D5D-CD6E-4193-8A0D-F0A1FDE18E0D}" type="pres">
      <dgm:prSet presAssocID="{6F9311A0-3CEE-4F47-81A0-852B577EAD2A}" presName="horz1" presStyleCnt="0"/>
      <dgm:spPr/>
    </dgm:pt>
    <dgm:pt modelId="{2CFAD6D8-87FD-4943-89DF-F9251F577212}" type="pres">
      <dgm:prSet presAssocID="{6F9311A0-3CEE-4F47-81A0-852B577EAD2A}" presName="tx1" presStyleLbl="revTx" presStyleIdx="12" presStyleCnt="14"/>
      <dgm:spPr/>
    </dgm:pt>
    <dgm:pt modelId="{0FB303E3-2A11-4F44-8063-2854A6126804}" type="pres">
      <dgm:prSet presAssocID="{6F9311A0-3CEE-4F47-81A0-852B577EAD2A}" presName="vert1" presStyleCnt="0"/>
      <dgm:spPr/>
    </dgm:pt>
    <dgm:pt modelId="{094879E4-556B-4CA1-979C-6C8D20BC7608}" type="pres">
      <dgm:prSet presAssocID="{114C0576-E62F-40C8-B47E-C53DD32B0B4B}" presName="thickLine" presStyleLbl="alignNode1" presStyleIdx="13" presStyleCnt="14"/>
      <dgm:spPr/>
    </dgm:pt>
    <dgm:pt modelId="{08ADDC84-3A8A-4F3B-8AC1-F0B097758731}" type="pres">
      <dgm:prSet presAssocID="{114C0576-E62F-40C8-B47E-C53DD32B0B4B}" presName="horz1" presStyleCnt="0"/>
      <dgm:spPr/>
    </dgm:pt>
    <dgm:pt modelId="{69897E19-D8BC-4DF1-B1E8-428A9BAD6C01}" type="pres">
      <dgm:prSet presAssocID="{114C0576-E62F-40C8-B47E-C53DD32B0B4B}" presName="tx1" presStyleLbl="revTx" presStyleIdx="13" presStyleCnt="14"/>
      <dgm:spPr/>
    </dgm:pt>
    <dgm:pt modelId="{0765CD52-68B9-4178-AC1D-905461B5B5F9}" type="pres">
      <dgm:prSet presAssocID="{114C0576-E62F-40C8-B47E-C53DD32B0B4B}" presName="vert1" presStyleCnt="0"/>
      <dgm:spPr/>
    </dgm:pt>
  </dgm:ptLst>
  <dgm:cxnLst>
    <dgm:cxn modelId="{71FD2701-BDA2-4F07-9920-8D76C0238EEE}" srcId="{3A2D217D-433C-458F-8E5E-C52210E7FE33}" destId="{1D94E8B3-EAB1-4492-B079-6FFC66BB8DBF}" srcOrd="5" destOrd="0" parTransId="{98909F6D-C15B-4435-9ABF-1ED673BD99DB}" sibTransId="{5A074C17-431E-4844-A767-07F489F58871}"/>
    <dgm:cxn modelId="{07DEC409-5996-4278-B73A-6EE19B0E09D0}" type="presOf" srcId="{2E2492E8-C7A5-439C-BCF8-0D8340A5DC7B}" destId="{E7742F0A-11D7-45B6-814D-70CD3BFE0FDB}" srcOrd="0" destOrd="0" presId="urn:microsoft.com/office/officeart/2008/layout/LinedList"/>
    <dgm:cxn modelId="{AAFCB414-22DF-4AD0-9789-8D0D12101559}" type="presOf" srcId="{6F9311A0-3CEE-4F47-81A0-852B577EAD2A}" destId="{2CFAD6D8-87FD-4943-89DF-F9251F577212}" srcOrd="0" destOrd="0" presId="urn:microsoft.com/office/officeart/2008/layout/LinedList"/>
    <dgm:cxn modelId="{1170631D-B4FC-4174-AB6F-22EF71BF6FBD}" srcId="{3A2D217D-433C-458F-8E5E-C52210E7FE33}" destId="{8CBE4193-DDAA-4C5A-A600-E733436655C6}" srcOrd="4" destOrd="0" parTransId="{DC5D1FFF-15B0-4236-BD20-11E12282B3FA}" sibTransId="{49ACDAF5-08A2-4C1A-B83E-A14B984F34FF}"/>
    <dgm:cxn modelId="{D3F78A1E-7639-4687-A39D-B21A99EF63AF}" srcId="{3A2D217D-433C-458F-8E5E-C52210E7FE33}" destId="{2E2492E8-C7A5-439C-BCF8-0D8340A5DC7B}" srcOrd="9" destOrd="0" parTransId="{53159BC9-3983-4E06-8C02-612E76BA468F}" sibTransId="{5453D482-C5CE-4CB0-9DC5-92C4D432D57B}"/>
    <dgm:cxn modelId="{4B88A328-957E-4951-985C-C6D81B7C54BE}" type="presOf" srcId="{9C11D5FD-A545-4AE1-888F-D69364814438}" destId="{EA580A20-38FD-4111-BD0C-473372795F72}" srcOrd="0" destOrd="0" presId="urn:microsoft.com/office/officeart/2008/layout/LinedList"/>
    <dgm:cxn modelId="{4F5AD829-4C18-4A25-BC5E-971CD14B3EEB}" type="presOf" srcId="{3A2D217D-433C-458F-8E5E-C52210E7FE33}" destId="{6D763190-58E7-4AFB-BE77-627E2BF44855}" srcOrd="0" destOrd="0" presId="urn:microsoft.com/office/officeart/2008/layout/LinedList"/>
    <dgm:cxn modelId="{0F9B0A2C-DEE0-4F49-A602-DE333AD024CD}" srcId="{3A2D217D-433C-458F-8E5E-C52210E7FE33}" destId="{F928C666-0314-4EC4-A97C-5FC78D3028A9}" srcOrd="11" destOrd="0" parTransId="{01AB0C10-1C99-41D2-9C77-9D1E31B86250}" sibTransId="{42E877AF-3CAB-4BF3-841B-DE4320A6951D}"/>
    <dgm:cxn modelId="{96DA8338-FAAE-4E5E-B1E0-FAED799D94EA}" type="presOf" srcId="{F928C666-0314-4EC4-A97C-5FC78D3028A9}" destId="{2AEB3D3B-0EA0-4B9F-88AD-2830DDB288C9}" srcOrd="0" destOrd="0" presId="urn:microsoft.com/office/officeart/2008/layout/LinedList"/>
    <dgm:cxn modelId="{A5909D5C-9A2C-4045-BE87-D5DCD25893C2}" type="presOf" srcId="{1D94E8B3-EAB1-4492-B079-6FFC66BB8DBF}" destId="{F0857545-9F61-4822-8C96-8783C0E6D661}" srcOrd="0" destOrd="0" presId="urn:microsoft.com/office/officeart/2008/layout/LinedList"/>
    <dgm:cxn modelId="{2CE57441-CBAE-4007-B29E-A8BF231300CE}" type="presOf" srcId="{D9A79B84-F20E-42A4-A03E-E35D0BE5FC46}" destId="{FCB6A1F7-3A3B-4E30-A4A7-AC259A00B0B8}" srcOrd="0" destOrd="0" presId="urn:microsoft.com/office/officeart/2008/layout/LinedList"/>
    <dgm:cxn modelId="{03A8F264-268C-4676-B625-974207B13600}" srcId="{3A2D217D-433C-458F-8E5E-C52210E7FE33}" destId="{6F9311A0-3CEE-4F47-81A0-852B577EAD2A}" srcOrd="12" destOrd="0" parTransId="{831B93A8-DE7A-4011-982B-FB441F8D2A43}" sibTransId="{E0C3F1AE-686A-435E-8C07-41D26E10343B}"/>
    <dgm:cxn modelId="{CDC2D965-5FF0-465A-B35C-BAB8006B74FC}" type="presOf" srcId="{01921C69-1083-4EE9-A530-405DFEE4DF7E}" destId="{C5D07346-4154-4F93-A6B8-1E0C2D728951}" srcOrd="0" destOrd="0" presId="urn:microsoft.com/office/officeart/2008/layout/LinedList"/>
    <dgm:cxn modelId="{B36A2249-5FE7-4763-816B-34F11EBFCD0B}" type="presOf" srcId="{3371CA6F-827F-41BE-98BE-22A8B2FDECCD}" destId="{419381CF-3327-49BC-AF48-B86F000E3885}" srcOrd="0" destOrd="0" presId="urn:microsoft.com/office/officeart/2008/layout/LinedList"/>
    <dgm:cxn modelId="{B462D06A-882D-4099-83C3-2BC164C9325B}" srcId="{3A2D217D-433C-458F-8E5E-C52210E7FE33}" destId="{785193CE-9E72-47AE-BE86-BAC55961072D}" srcOrd="1" destOrd="0" parTransId="{890A99FA-0327-4052-B2EB-4E29DCE67F54}" sibTransId="{E5C18120-048F-4AE4-BCE4-67D93B2EFC3E}"/>
    <dgm:cxn modelId="{E259E372-37F6-454D-99CA-2EF63D3A2A67}" srcId="{3A2D217D-433C-458F-8E5E-C52210E7FE33}" destId="{01921C69-1083-4EE9-A530-405DFEE4DF7E}" srcOrd="7" destOrd="0" parTransId="{BE9E383C-7F56-44DD-B6D0-54F6AED9AC1E}" sibTransId="{ECC2FD93-E705-44B1-B15E-0B43A4F86782}"/>
    <dgm:cxn modelId="{DA138073-BFA8-476C-8BFA-F37C571A7498}" type="presOf" srcId="{85E92419-E97D-4742-A381-0D090BCEF9B5}" destId="{BE890ED7-B2B2-4AAA-B9F9-AF8B3B34612A}" srcOrd="0" destOrd="0" presId="urn:microsoft.com/office/officeart/2008/layout/LinedList"/>
    <dgm:cxn modelId="{72FC2456-CC4B-463D-8F82-D001357F14F8}" srcId="{3A2D217D-433C-458F-8E5E-C52210E7FE33}" destId="{114C0576-E62F-40C8-B47E-C53DD32B0B4B}" srcOrd="13" destOrd="0" parTransId="{67F20806-3792-4D48-815D-31457C7AEBB5}" sibTransId="{FCE9A3C8-5486-4CEC-B658-AB4547780C3C}"/>
    <dgm:cxn modelId="{1056CC7B-5275-4176-A0B0-31281BFA9EAE}" type="presOf" srcId="{8CBE4193-DDAA-4C5A-A600-E733436655C6}" destId="{D8AC1C46-63DA-4988-9323-B5723EBBBF66}" srcOrd="0" destOrd="0" presId="urn:microsoft.com/office/officeart/2008/layout/LinedList"/>
    <dgm:cxn modelId="{02E494AD-1766-49B6-B2CD-35C78497E1B6}" srcId="{3A2D217D-433C-458F-8E5E-C52210E7FE33}" destId="{25DAE53E-A2C3-43C1-9042-8CEA6281E61B}" srcOrd="3" destOrd="0" parTransId="{2C43C529-1980-4A74-89D6-939701E90ADA}" sibTransId="{9E4F3921-E775-4C57-8458-D48EC601B994}"/>
    <dgm:cxn modelId="{42D3E1AD-0DE4-4ADB-B7FC-22F23B1EE958}" type="presOf" srcId="{25DAE53E-A2C3-43C1-9042-8CEA6281E61B}" destId="{FD5DED42-6DA8-42C8-8000-FA2104EC0A22}" srcOrd="0" destOrd="0" presId="urn:microsoft.com/office/officeart/2008/layout/LinedList"/>
    <dgm:cxn modelId="{EB56D8B0-2316-4A89-BF82-67BBF48D7F00}" srcId="{3A2D217D-433C-458F-8E5E-C52210E7FE33}" destId="{9C11D5FD-A545-4AE1-888F-D69364814438}" srcOrd="0" destOrd="0" parTransId="{59F5979D-A01C-41D2-B652-E93F280E5C7A}" sibTransId="{F22F44ED-12FA-483B-8EEA-45ECD3F14116}"/>
    <dgm:cxn modelId="{59D002C1-3CF8-4A49-A4F1-625EB0F3644C}" type="presOf" srcId="{114C0576-E62F-40C8-B47E-C53DD32B0B4B}" destId="{69897E19-D8BC-4DF1-B1E8-428A9BAD6C01}" srcOrd="0" destOrd="0" presId="urn:microsoft.com/office/officeart/2008/layout/LinedList"/>
    <dgm:cxn modelId="{1D500ACD-4C46-4F84-A12B-0E7514A00D11}" srcId="{3A2D217D-433C-458F-8E5E-C52210E7FE33}" destId="{D5F78E9F-64CD-42D7-B89E-5FDAA571600E}" srcOrd="6" destOrd="0" parTransId="{B367DF00-8681-400B-88A0-2541D0B633F0}" sibTransId="{DFF6F557-E074-40B9-A20D-707834E6DE9D}"/>
    <dgm:cxn modelId="{9101DFDD-4430-441F-8E95-D1C599C90C69}" srcId="{3A2D217D-433C-458F-8E5E-C52210E7FE33}" destId="{85E92419-E97D-4742-A381-0D090BCEF9B5}" srcOrd="8" destOrd="0" parTransId="{B14F7324-E968-463C-80DD-D86FD178166D}" sibTransId="{27103B97-2A93-4A3B-BA78-64D0B6BA1CD3}"/>
    <dgm:cxn modelId="{61A46AE4-706F-446D-8540-21AA458C67C0}" srcId="{3A2D217D-433C-458F-8E5E-C52210E7FE33}" destId="{3371CA6F-827F-41BE-98BE-22A8B2FDECCD}" srcOrd="2" destOrd="0" parTransId="{1275815C-2274-4361-9778-8B03A9FBA8AE}" sibTransId="{167DEEC7-540E-4122-8041-34644151A2D6}"/>
    <dgm:cxn modelId="{7FD049ED-1BBC-4D48-AF76-CDF88715E265}" type="presOf" srcId="{D5F78E9F-64CD-42D7-B89E-5FDAA571600E}" destId="{3966CD19-3F26-4925-8F06-C78B07A7E5DC}" srcOrd="0" destOrd="0" presId="urn:microsoft.com/office/officeart/2008/layout/LinedList"/>
    <dgm:cxn modelId="{FD0D35F0-C43A-4FB6-9EBE-7BD106D115B9}" type="presOf" srcId="{785193CE-9E72-47AE-BE86-BAC55961072D}" destId="{2C544D20-6DDB-42A6-BAFB-8E893D050070}" srcOrd="0" destOrd="0" presId="urn:microsoft.com/office/officeart/2008/layout/LinedList"/>
    <dgm:cxn modelId="{5A9FF6F1-F35B-4332-947E-9614DCB6B42A}" srcId="{3A2D217D-433C-458F-8E5E-C52210E7FE33}" destId="{D9A79B84-F20E-42A4-A03E-E35D0BE5FC46}" srcOrd="10" destOrd="0" parTransId="{39025CC1-E8D3-4B35-A6EA-97DAD55BE213}" sibTransId="{3B91E971-D504-4B47-A31C-3FF5B0FA1ADF}"/>
    <dgm:cxn modelId="{1159F866-916C-4C3A-8A82-8D12DC8A8037}" type="presParOf" srcId="{6D763190-58E7-4AFB-BE77-627E2BF44855}" destId="{B0F913F7-0DE1-42F0-962E-065E8C9C43C9}" srcOrd="0" destOrd="0" presId="urn:microsoft.com/office/officeart/2008/layout/LinedList"/>
    <dgm:cxn modelId="{30FB6BC6-C867-40B4-A8F3-4504D51DFB85}" type="presParOf" srcId="{6D763190-58E7-4AFB-BE77-627E2BF44855}" destId="{694512E0-5806-4BB0-94FB-F75FD297DA25}" srcOrd="1" destOrd="0" presId="urn:microsoft.com/office/officeart/2008/layout/LinedList"/>
    <dgm:cxn modelId="{EE5B8CE7-831C-42AC-9340-FF02735F3C05}" type="presParOf" srcId="{694512E0-5806-4BB0-94FB-F75FD297DA25}" destId="{EA580A20-38FD-4111-BD0C-473372795F72}" srcOrd="0" destOrd="0" presId="urn:microsoft.com/office/officeart/2008/layout/LinedList"/>
    <dgm:cxn modelId="{D445AE61-CD32-449A-9241-DF9B705E1023}" type="presParOf" srcId="{694512E0-5806-4BB0-94FB-F75FD297DA25}" destId="{58EE72AA-3E21-4459-8086-B02D7C7B55BD}" srcOrd="1" destOrd="0" presId="urn:microsoft.com/office/officeart/2008/layout/LinedList"/>
    <dgm:cxn modelId="{27D863AB-60C7-4A82-AB5A-69E435E921CD}" type="presParOf" srcId="{6D763190-58E7-4AFB-BE77-627E2BF44855}" destId="{4DE95062-2B67-4F0D-9E06-5ED80352D915}" srcOrd="2" destOrd="0" presId="urn:microsoft.com/office/officeart/2008/layout/LinedList"/>
    <dgm:cxn modelId="{3E80BF8C-9100-4096-AF76-A21938B5858E}" type="presParOf" srcId="{6D763190-58E7-4AFB-BE77-627E2BF44855}" destId="{FB7EC9EB-E07B-4AD9-BDAE-BB64146E0E77}" srcOrd="3" destOrd="0" presId="urn:microsoft.com/office/officeart/2008/layout/LinedList"/>
    <dgm:cxn modelId="{9BFEE59F-0AB6-49CB-8E00-D49D2B873F6E}" type="presParOf" srcId="{FB7EC9EB-E07B-4AD9-BDAE-BB64146E0E77}" destId="{2C544D20-6DDB-42A6-BAFB-8E893D050070}" srcOrd="0" destOrd="0" presId="urn:microsoft.com/office/officeart/2008/layout/LinedList"/>
    <dgm:cxn modelId="{43BC777C-0299-4780-A28E-5862CD1A7114}" type="presParOf" srcId="{FB7EC9EB-E07B-4AD9-BDAE-BB64146E0E77}" destId="{5759BBB8-13AA-4D80-851F-D55E08D283BB}" srcOrd="1" destOrd="0" presId="urn:microsoft.com/office/officeart/2008/layout/LinedList"/>
    <dgm:cxn modelId="{E949501C-89A5-455B-A9F0-347CB5857865}" type="presParOf" srcId="{6D763190-58E7-4AFB-BE77-627E2BF44855}" destId="{9191C0B3-401F-48A0-A97C-C9AEA6442413}" srcOrd="4" destOrd="0" presId="urn:microsoft.com/office/officeart/2008/layout/LinedList"/>
    <dgm:cxn modelId="{0E74651A-AB17-4019-A6DE-00F9EBA6F71D}" type="presParOf" srcId="{6D763190-58E7-4AFB-BE77-627E2BF44855}" destId="{8EDBA621-2290-48F6-BA2A-7B990CF4EC15}" srcOrd="5" destOrd="0" presId="urn:microsoft.com/office/officeart/2008/layout/LinedList"/>
    <dgm:cxn modelId="{13D9060F-8369-4AE3-89CB-66214AEB7459}" type="presParOf" srcId="{8EDBA621-2290-48F6-BA2A-7B990CF4EC15}" destId="{419381CF-3327-49BC-AF48-B86F000E3885}" srcOrd="0" destOrd="0" presId="urn:microsoft.com/office/officeart/2008/layout/LinedList"/>
    <dgm:cxn modelId="{EA1ECFF5-FAFB-4BA0-9E34-8AE4FBFBA995}" type="presParOf" srcId="{8EDBA621-2290-48F6-BA2A-7B990CF4EC15}" destId="{BFC56A70-9440-4F17-8566-E1628F4E58EF}" srcOrd="1" destOrd="0" presId="urn:microsoft.com/office/officeart/2008/layout/LinedList"/>
    <dgm:cxn modelId="{FC7DB889-0AEF-45F0-A7B2-0E076ACBE017}" type="presParOf" srcId="{6D763190-58E7-4AFB-BE77-627E2BF44855}" destId="{E641152D-2D80-496D-8C4B-1616AEC72D1E}" srcOrd="6" destOrd="0" presId="urn:microsoft.com/office/officeart/2008/layout/LinedList"/>
    <dgm:cxn modelId="{CEFF6A7B-2F2F-4CF6-A701-21C6FB02C07D}" type="presParOf" srcId="{6D763190-58E7-4AFB-BE77-627E2BF44855}" destId="{764E4DD8-9B90-498F-89C0-66376488A0F2}" srcOrd="7" destOrd="0" presId="urn:microsoft.com/office/officeart/2008/layout/LinedList"/>
    <dgm:cxn modelId="{272E9BA2-4419-47D8-A2F3-7F1AAFE58A9C}" type="presParOf" srcId="{764E4DD8-9B90-498F-89C0-66376488A0F2}" destId="{FD5DED42-6DA8-42C8-8000-FA2104EC0A22}" srcOrd="0" destOrd="0" presId="urn:microsoft.com/office/officeart/2008/layout/LinedList"/>
    <dgm:cxn modelId="{F876CA7D-43A4-4917-A7B9-70C8AD738090}" type="presParOf" srcId="{764E4DD8-9B90-498F-89C0-66376488A0F2}" destId="{BCD12E66-F2AD-4A40-AD66-C10D2150E4E6}" srcOrd="1" destOrd="0" presId="urn:microsoft.com/office/officeart/2008/layout/LinedList"/>
    <dgm:cxn modelId="{FB2075E7-15B8-40A1-B616-8E22A4B176A4}" type="presParOf" srcId="{6D763190-58E7-4AFB-BE77-627E2BF44855}" destId="{96991FD2-7398-4F2C-8D38-8DE84FB304D4}" srcOrd="8" destOrd="0" presId="urn:microsoft.com/office/officeart/2008/layout/LinedList"/>
    <dgm:cxn modelId="{14B86AC4-B299-4B92-80ED-8F1F8FC2AEE9}" type="presParOf" srcId="{6D763190-58E7-4AFB-BE77-627E2BF44855}" destId="{673EC6C7-29E0-4CC9-9B50-02407241C3FF}" srcOrd="9" destOrd="0" presId="urn:microsoft.com/office/officeart/2008/layout/LinedList"/>
    <dgm:cxn modelId="{2C6CC3E6-D74F-43F6-8349-F003AF05106D}" type="presParOf" srcId="{673EC6C7-29E0-4CC9-9B50-02407241C3FF}" destId="{D8AC1C46-63DA-4988-9323-B5723EBBBF66}" srcOrd="0" destOrd="0" presId="urn:microsoft.com/office/officeart/2008/layout/LinedList"/>
    <dgm:cxn modelId="{9E4EF3C9-80FF-4757-BCF8-6CDEE08EBF2B}" type="presParOf" srcId="{673EC6C7-29E0-4CC9-9B50-02407241C3FF}" destId="{14F2263A-A64F-44E6-879F-9B6D73C82E33}" srcOrd="1" destOrd="0" presId="urn:microsoft.com/office/officeart/2008/layout/LinedList"/>
    <dgm:cxn modelId="{32E9DFF3-4E83-4DAC-BAD6-7B6075C8EBF3}" type="presParOf" srcId="{6D763190-58E7-4AFB-BE77-627E2BF44855}" destId="{AABDDC88-0808-48DB-8D60-5CFB848A4491}" srcOrd="10" destOrd="0" presId="urn:microsoft.com/office/officeart/2008/layout/LinedList"/>
    <dgm:cxn modelId="{7122153B-D267-4266-8D98-BA14A63E9A13}" type="presParOf" srcId="{6D763190-58E7-4AFB-BE77-627E2BF44855}" destId="{0DEC2190-EF5F-46E7-ADC8-724B7CCCC30F}" srcOrd="11" destOrd="0" presId="urn:microsoft.com/office/officeart/2008/layout/LinedList"/>
    <dgm:cxn modelId="{6D958164-4C62-48E1-AE98-97E6A2FB6B40}" type="presParOf" srcId="{0DEC2190-EF5F-46E7-ADC8-724B7CCCC30F}" destId="{F0857545-9F61-4822-8C96-8783C0E6D661}" srcOrd="0" destOrd="0" presId="urn:microsoft.com/office/officeart/2008/layout/LinedList"/>
    <dgm:cxn modelId="{C51E5D8C-8FFD-417C-B84C-AF7BD29836C9}" type="presParOf" srcId="{0DEC2190-EF5F-46E7-ADC8-724B7CCCC30F}" destId="{DD383C2B-70BE-4E30-8733-2981FF636916}" srcOrd="1" destOrd="0" presId="urn:microsoft.com/office/officeart/2008/layout/LinedList"/>
    <dgm:cxn modelId="{7BFA79C4-1789-4AFB-B11B-C089F1832AAF}" type="presParOf" srcId="{6D763190-58E7-4AFB-BE77-627E2BF44855}" destId="{C7216DC6-5DF2-4D06-85E4-505487BC5314}" srcOrd="12" destOrd="0" presId="urn:microsoft.com/office/officeart/2008/layout/LinedList"/>
    <dgm:cxn modelId="{76DF8407-83D2-4B5B-AAC1-707DD43A43BD}" type="presParOf" srcId="{6D763190-58E7-4AFB-BE77-627E2BF44855}" destId="{5D68173F-940C-4AA0-9B92-59CEBEFC4BF8}" srcOrd="13" destOrd="0" presId="urn:microsoft.com/office/officeart/2008/layout/LinedList"/>
    <dgm:cxn modelId="{C8E730FD-4560-4E47-9EF8-8F5AA87E5010}" type="presParOf" srcId="{5D68173F-940C-4AA0-9B92-59CEBEFC4BF8}" destId="{3966CD19-3F26-4925-8F06-C78B07A7E5DC}" srcOrd="0" destOrd="0" presId="urn:microsoft.com/office/officeart/2008/layout/LinedList"/>
    <dgm:cxn modelId="{65106412-E140-4AFD-A856-5870DE44B444}" type="presParOf" srcId="{5D68173F-940C-4AA0-9B92-59CEBEFC4BF8}" destId="{EC60FA94-90AF-4223-AC04-D3F71EF0D5E0}" srcOrd="1" destOrd="0" presId="urn:microsoft.com/office/officeart/2008/layout/LinedList"/>
    <dgm:cxn modelId="{22E30231-3C19-4E6E-BC94-773FD69C4E90}" type="presParOf" srcId="{6D763190-58E7-4AFB-BE77-627E2BF44855}" destId="{C4F8D185-BC78-46C4-BE30-08C311F587FF}" srcOrd="14" destOrd="0" presId="urn:microsoft.com/office/officeart/2008/layout/LinedList"/>
    <dgm:cxn modelId="{D913C608-9B70-4461-AF4A-4876220DA048}" type="presParOf" srcId="{6D763190-58E7-4AFB-BE77-627E2BF44855}" destId="{7C021663-8334-4618-AC59-003330C98E7B}" srcOrd="15" destOrd="0" presId="urn:microsoft.com/office/officeart/2008/layout/LinedList"/>
    <dgm:cxn modelId="{F12E9823-7FA4-465D-946A-EAEB2E753E56}" type="presParOf" srcId="{7C021663-8334-4618-AC59-003330C98E7B}" destId="{C5D07346-4154-4F93-A6B8-1E0C2D728951}" srcOrd="0" destOrd="0" presId="urn:microsoft.com/office/officeart/2008/layout/LinedList"/>
    <dgm:cxn modelId="{C4F99D8E-11B7-49D6-92B6-19D45BC5FD5B}" type="presParOf" srcId="{7C021663-8334-4618-AC59-003330C98E7B}" destId="{91631A33-1A38-43F4-9020-B2CC5877C280}" srcOrd="1" destOrd="0" presId="urn:microsoft.com/office/officeart/2008/layout/LinedList"/>
    <dgm:cxn modelId="{ADCA9E5A-FCA7-4A9F-A05B-7225A77039C0}" type="presParOf" srcId="{6D763190-58E7-4AFB-BE77-627E2BF44855}" destId="{512E6E35-37B7-4282-86F1-33F0FEBE80BA}" srcOrd="16" destOrd="0" presId="urn:microsoft.com/office/officeart/2008/layout/LinedList"/>
    <dgm:cxn modelId="{EFB48C7D-2DCE-42DA-B000-D0A4378EAAE9}" type="presParOf" srcId="{6D763190-58E7-4AFB-BE77-627E2BF44855}" destId="{2DD77C04-6195-4C9C-86DA-09B882DCDE11}" srcOrd="17" destOrd="0" presId="urn:microsoft.com/office/officeart/2008/layout/LinedList"/>
    <dgm:cxn modelId="{34C580DC-4347-4732-A1CA-D8DCB75A2CCB}" type="presParOf" srcId="{2DD77C04-6195-4C9C-86DA-09B882DCDE11}" destId="{BE890ED7-B2B2-4AAA-B9F9-AF8B3B34612A}" srcOrd="0" destOrd="0" presId="urn:microsoft.com/office/officeart/2008/layout/LinedList"/>
    <dgm:cxn modelId="{465EE931-78EF-4D62-A559-5110B85EB892}" type="presParOf" srcId="{2DD77C04-6195-4C9C-86DA-09B882DCDE11}" destId="{494856D7-D85A-4466-A3AB-0B4B98F70157}" srcOrd="1" destOrd="0" presId="urn:microsoft.com/office/officeart/2008/layout/LinedList"/>
    <dgm:cxn modelId="{559340DD-22B9-4895-86EF-05F58446E679}" type="presParOf" srcId="{6D763190-58E7-4AFB-BE77-627E2BF44855}" destId="{AE235CDA-74EB-435F-A534-5D00CCC3E723}" srcOrd="18" destOrd="0" presId="urn:microsoft.com/office/officeart/2008/layout/LinedList"/>
    <dgm:cxn modelId="{EBFAF5D1-4891-4064-9A15-60777CAF92EA}" type="presParOf" srcId="{6D763190-58E7-4AFB-BE77-627E2BF44855}" destId="{DEE00C31-AE55-4D4D-AEFD-111B5980648A}" srcOrd="19" destOrd="0" presId="urn:microsoft.com/office/officeart/2008/layout/LinedList"/>
    <dgm:cxn modelId="{B5C3868B-22C3-4A5E-B19C-C0D34C98D142}" type="presParOf" srcId="{DEE00C31-AE55-4D4D-AEFD-111B5980648A}" destId="{E7742F0A-11D7-45B6-814D-70CD3BFE0FDB}" srcOrd="0" destOrd="0" presId="urn:microsoft.com/office/officeart/2008/layout/LinedList"/>
    <dgm:cxn modelId="{1962CD70-4019-4A04-85C1-92FC8B4AD5D9}" type="presParOf" srcId="{DEE00C31-AE55-4D4D-AEFD-111B5980648A}" destId="{390D5E37-F29E-4E83-BB99-71111078E0A3}" srcOrd="1" destOrd="0" presId="urn:microsoft.com/office/officeart/2008/layout/LinedList"/>
    <dgm:cxn modelId="{9CB72506-4A0A-43F0-A492-1B0ADAB9E27D}" type="presParOf" srcId="{6D763190-58E7-4AFB-BE77-627E2BF44855}" destId="{6DBA60CD-AF89-4BA8-A659-2D9B797A33B9}" srcOrd="20" destOrd="0" presId="urn:microsoft.com/office/officeart/2008/layout/LinedList"/>
    <dgm:cxn modelId="{7406C8DE-3B61-4018-83EC-11C5DF0752AF}" type="presParOf" srcId="{6D763190-58E7-4AFB-BE77-627E2BF44855}" destId="{7829FF9A-567F-4003-A5B7-2B94AF1589CB}" srcOrd="21" destOrd="0" presId="urn:microsoft.com/office/officeart/2008/layout/LinedList"/>
    <dgm:cxn modelId="{12A03183-2E33-4F28-9D60-F32B8CF2FE8C}" type="presParOf" srcId="{7829FF9A-567F-4003-A5B7-2B94AF1589CB}" destId="{FCB6A1F7-3A3B-4E30-A4A7-AC259A00B0B8}" srcOrd="0" destOrd="0" presId="urn:microsoft.com/office/officeart/2008/layout/LinedList"/>
    <dgm:cxn modelId="{62BD44DD-9483-4A76-BDE4-5D4AA1EDFB28}" type="presParOf" srcId="{7829FF9A-567F-4003-A5B7-2B94AF1589CB}" destId="{B625C08F-9D0A-4690-A7B6-2E6A6DFB7689}" srcOrd="1" destOrd="0" presId="urn:microsoft.com/office/officeart/2008/layout/LinedList"/>
    <dgm:cxn modelId="{7CEED016-AE45-4216-87C9-C6FCFE389175}" type="presParOf" srcId="{6D763190-58E7-4AFB-BE77-627E2BF44855}" destId="{810FE37C-5D15-4B82-81FA-7F3006D2405F}" srcOrd="22" destOrd="0" presId="urn:microsoft.com/office/officeart/2008/layout/LinedList"/>
    <dgm:cxn modelId="{8596C819-6627-4308-ADF5-A394B4A78C7B}" type="presParOf" srcId="{6D763190-58E7-4AFB-BE77-627E2BF44855}" destId="{825CC931-BF67-4F87-A053-40FCD4C4F700}" srcOrd="23" destOrd="0" presId="urn:microsoft.com/office/officeart/2008/layout/LinedList"/>
    <dgm:cxn modelId="{7CA8669F-BDD0-4A33-ADC5-9F40E9E9D35E}" type="presParOf" srcId="{825CC931-BF67-4F87-A053-40FCD4C4F700}" destId="{2AEB3D3B-0EA0-4B9F-88AD-2830DDB288C9}" srcOrd="0" destOrd="0" presId="urn:microsoft.com/office/officeart/2008/layout/LinedList"/>
    <dgm:cxn modelId="{E72C1E63-5E11-450A-93DF-36828EB74936}" type="presParOf" srcId="{825CC931-BF67-4F87-A053-40FCD4C4F700}" destId="{F075D2B4-986E-4866-B526-321CBC379298}" srcOrd="1" destOrd="0" presId="urn:microsoft.com/office/officeart/2008/layout/LinedList"/>
    <dgm:cxn modelId="{420BDBFD-869D-44E9-888B-D4BBB89A48C8}" type="presParOf" srcId="{6D763190-58E7-4AFB-BE77-627E2BF44855}" destId="{C28196F8-781A-4518-AAE9-15920A57EF0A}" srcOrd="24" destOrd="0" presId="urn:microsoft.com/office/officeart/2008/layout/LinedList"/>
    <dgm:cxn modelId="{9877D114-5AA9-4421-ACD0-FF0BA716898C}" type="presParOf" srcId="{6D763190-58E7-4AFB-BE77-627E2BF44855}" destId="{3C7B8D5D-CD6E-4193-8A0D-F0A1FDE18E0D}" srcOrd="25" destOrd="0" presId="urn:microsoft.com/office/officeart/2008/layout/LinedList"/>
    <dgm:cxn modelId="{142F7546-286A-4993-A6B8-58F2B36AF381}" type="presParOf" srcId="{3C7B8D5D-CD6E-4193-8A0D-F0A1FDE18E0D}" destId="{2CFAD6D8-87FD-4943-89DF-F9251F577212}" srcOrd="0" destOrd="0" presId="urn:microsoft.com/office/officeart/2008/layout/LinedList"/>
    <dgm:cxn modelId="{F86649C1-BD43-4B1E-88B3-ED66330A23E6}" type="presParOf" srcId="{3C7B8D5D-CD6E-4193-8A0D-F0A1FDE18E0D}" destId="{0FB303E3-2A11-4F44-8063-2854A6126804}" srcOrd="1" destOrd="0" presId="urn:microsoft.com/office/officeart/2008/layout/LinedList"/>
    <dgm:cxn modelId="{998EE269-298A-48C6-A73B-3EC3C8B48F67}" type="presParOf" srcId="{6D763190-58E7-4AFB-BE77-627E2BF44855}" destId="{094879E4-556B-4CA1-979C-6C8D20BC7608}" srcOrd="26" destOrd="0" presId="urn:microsoft.com/office/officeart/2008/layout/LinedList"/>
    <dgm:cxn modelId="{87E2B7F9-B4BE-4EC4-8891-BF12756B3203}" type="presParOf" srcId="{6D763190-58E7-4AFB-BE77-627E2BF44855}" destId="{08ADDC84-3A8A-4F3B-8AC1-F0B097758731}" srcOrd="27" destOrd="0" presId="urn:microsoft.com/office/officeart/2008/layout/LinedList"/>
    <dgm:cxn modelId="{2576A3C9-BB7C-4273-9D43-FFB1A16E064B}" type="presParOf" srcId="{08ADDC84-3A8A-4F3B-8AC1-F0B097758731}" destId="{69897E19-D8BC-4DF1-B1E8-428A9BAD6C01}" srcOrd="0" destOrd="0" presId="urn:microsoft.com/office/officeart/2008/layout/LinedList"/>
    <dgm:cxn modelId="{C2B920BD-C222-41C1-9C06-8F2F034D4968}" type="presParOf" srcId="{08ADDC84-3A8A-4F3B-8AC1-F0B097758731}" destId="{0765CD52-68B9-4178-AC1D-905461B5B5F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618B5-5685-42E0-92FA-C5F9422770DF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FE631C23-9D8A-4DB9-ADB7-71210483338F}">
      <dgm:prSet/>
      <dgm:spPr/>
      <dgm:t>
        <a:bodyPr/>
        <a:lstStyle/>
        <a:p>
          <a:r>
            <a:rPr lang="it-IT" dirty="0"/>
            <a:t>Innovazioni tecnologiche: AI, IoT, blockchain, robotica</a:t>
          </a:r>
        </a:p>
      </dgm:t>
    </dgm:pt>
    <dgm:pt modelId="{578FA1DF-F712-4B58-912C-93F5A99E0B5C}" type="parTrans" cxnId="{B17639C0-E95A-43D1-9231-10368560A07C}">
      <dgm:prSet/>
      <dgm:spPr/>
      <dgm:t>
        <a:bodyPr/>
        <a:lstStyle/>
        <a:p>
          <a:endParaRPr lang="it-IT"/>
        </a:p>
      </dgm:t>
    </dgm:pt>
    <dgm:pt modelId="{C4997435-B30F-4CEF-9FB6-5D60F49097F2}" type="sibTrans" cxnId="{B17639C0-E95A-43D1-9231-10368560A07C}">
      <dgm:prSet/>
      <dgm:spPr/>
      <dgm:t>
        <a:bodyPr/>
        <a:lstStyle/>
        <a:p>
          <a:endParaRPr lang="it-IT"/>
        </a:p>
      </dgm:t>
    </dgm:pt>
    <dgm:pt modelId="{4E79C402-DCD8-4336-928D-837625381129}">
      <dgm:prSet/>
      <dgm:spPr/>
      <dgm:t>
        <a:bodyPr/>
        <a:lstStyle/>
        <a:p>
          <a:r>
            <a:rPr lang="it-IT" dirty="0"/>
            <a:t>Evoluzione verso Industria 5.0: processi digitalizzati e integrati, dati da «sensori»</a:t>
          </a:r>
        </a:p>
      </dgm:t>
    </dgm:pt>
    <dgm:pt modelId="{DFD5093D-0DED-4DD8-98B6-C6036F7BB2B1}" type="parTrans" cxnId="{666F14A7-343B-4E1A-A895-74FB6983E3F6}">
      <dgm:prSet/>
      <dgm:spPr/>
      <dgm:t>
        <a:bodyPr/>
        <a:lstStyle/>
        <a:p>
          <a:endParaRPr lang="it-IT"/>
        </a:p>
      </dgm:t>
    </dgm:pt>
    <dgm:pt modelId="{B205668B-233E-456B-963E-37F12E1C3AFF}" type="sibTrans" cxnId="{666F14A7-343B-4E1A-A895-74FB6983E3F6}">
      <dgm:prSet/>
      <dgm:spPr/>
      <dgm:t>
        <a:bodyPr/>
        <a:lstStyle/>
        <a:p>
          <a:endParaRPr lang="it-IT"/>
        </a:p>
      </dgm:t>
    </dgm:pt>
    <dgm:pt modelId="{FE559292-8854-4B33-8DED-C13DBB72C0F9}">
      <dgm:prSet/>
      <dgm:spPr/>
      <dgm:t>
        <a:bodyPr/>
        <a:lstStyle/>
        <a:p>
          <a:r>
            <a:rPr lang="it-IT"/>
            <a:t>Obiettivo: automatizzare raccolta, validazione e trasmissione dati</a:t>
          </a:r>
        </a:p>
      </dgm:t>
    </dgm:pt>
    <dgm:pt modelId="{AEFE33FA-7197-4E2F-900D-665AE1DF932B}" type="parTrans" cxnId="{6F8E7AC2-0777-4799-841C-4040380F0C44}">
      <dgm:prSet/>
      <dgm:spPr/>
      <dgm:t>
        <a:bodyPr/>
        <a:lstStyle/>
        <a:p>
          <a:endParaRPr lang="it-IT"/>
        </a:p>
      </dgm:t>
    </dgm:pt>
    <dgm:pt modelId="{D2EC2EB1-5579-444D-B71F-3E5C1CC367E1}" type="sibTrans" cxnId="{6F8E7AC2-0777-4799-841C-4040380F0C44}">
      <dgm:prSet/>
      <dgm:spPr/>
      <dgm:t>
        <a:bodyPr/>
        <a:lstStyle/>
        <a:p>
          <a:endParaRPr lang="it-IT"/>
        </a:p>
      </dgm:t>
    </dgm:pt>
    <dgm:pt modelId="{BD9902EF-4C14-4215-9BFF-A22D11C8E693}">
      <dgm:prSet/>
      <dgm:spPr/>
      <dgm:t>
        <a:bodyPr/>
        <a:lstStyle/>
        <a:p>
          <a:r>
            <a:rPr lang="it-IT" dirty="0"/>
            <a:t>Potenziale riduzione costi e onere rispondenti; aumento accuratezza e tempestività</a:t>
          </a:r>
        </a:p>
      </dgm:t>
    </dgm:pt>
    <dgm:pt modelId="{22209872-F529-4627-85B3-9AEC9CF7862B}" type="parTrans" cxnId="{2D4FE00D-F156-40AE-8377-BF772B9F3D1D}">
      <dgm:prSet/>
      <dgm:spPr/>
      <dgm:t>
        <a:bodyPr/>
        <a:lstStyle/>
        <a:p>
          <a:endParaRPr lang="it-IT"/>
        </a:p>
      </dgm:t>
    </dgm:pt>
    <dgm:pt modelId="{91E9C48A-7FB0-4672-9D11-7C5A2A951255}" type="sibTrans" cxnId="{2D4FE00D-F156-40AE-8377-BF772B9F3D1D}">
      <dgm:prSet/>
      <dgm:spPr/>
      <dgm:t>
        <a:bodyPr/>
        <a:lstStyle/>
        <a:p>
          <a:endParaRPr lang="it-IT"/>
        </a:p>
      </dgm:t>
    </dgm:pt>
    <dgm:pt modelId="{7EB2552D-CBE0-43AD-BCE7-667AD7243248}" type="pres">
      <dgm:prSet presAssocID="{AEA618B5-5685-42E0-92FA-C5F9422770DF}" presName="vert0" presStyleCnt="0">
        <dgm:presLayoutVars>
          <dgm:dir/>
          <dgm:animOne val="branch"/>
          <dgm:animLvl val="lvl"/>
        </dgm:presLayoutVars>
      </dgm:prSet>
      <dgm:spPr/>
    </dgm:pt>
    <dgm:pt modelId="{BF5096FD-8197-4B89-B303-94265409CC88}" type="pres">
      <dgm:prSet presAssocID="{FE631C23-9D8A-4DB9-ADB7-71210483338F}" presName="thickLine" presStyleLbl="alignNode1" presStyleIdx="0" presStyleCnt="4"/>
      <dgm:spPr/>
    </dgm:pt>
    <dgm:pt modelId="{A315B16D-D040-41FA-8042-24CB05DAEF5F}" type="pres">
      <dgm:prSet presAssocID="{FE631C23-9D8A-4DB9-ADB7-71210483338F}" presName="horz1" presStyleCnt="0"/>
      <dgm:spPr/>
    </dgm:pt>
    <dgm:pt modelId="{6F070C6B-F080-4767-806F-324D320C61AF}" type="pres">
      <dgm:prSet presAssocID="{FE631C23-9D8A-4DB9-ADB7-71210483338F}" presName="tx1" presStyleLbl="revTx" presStyleIdx="0" presStyleCnt="4"/>
      <dgm:spPr/>
    </dgm:pt>
    <dgm:pt modelId="{FACEA013-B8CC-412E-9CCD-604090CE5B48}" type="pres">
      <dgm:prSet presAssocID="{FE631C23-9D8A-4DB9-ADB7-71210483338F}" presName="vert1" presStyleCnt="0"/>
      <dgm:spPr/>
    </dgm:pt>
    <dgm:pt modelId="{D28A8394-7246-4997-B6E0-E76CBF52CCA0}" type="pres">
      <dgm:prSet presAssocID="{4E79C402-DCD8-4336-928D-837625381129}" presName="thickLine" presStyleLbl="alignNode1" presStyleIdx="1" presStyleCnt="4"/>
      <dgm:spPr/>
    </dgm:pt>
    <dgm:pt modelId="{9EADC225-D7D9-4875-9F77-B625A4737EDB}" type="pres">
      <dgm:prSet presAssocID="{4E79C402-DCD8-4336-928D-837625381129}" presName="horz1" presStyleCnt="0"/>
      <dgm:spPr/>
    </dgm:pt>
    <dgm:pt modelId="{1B5D5B37-4C9B-4D99-B90E-84F61E0871A3}" type="pres">
      <dgm:prSet presAssocID="{4E79C402-DCD8-4336-928D-837625381129}" presName="tx1" presStyleLbl="revTx" presStyleIdx="1" presStyleCnt="4"/>
      <dgm:spPr/>
    </dgm:pt>
    <dgm:pt modelId="{C91D387D-8444-42D7-AB43-92578B5499AF}" type="pres">
      <dgm:prSet presAssocID="{4E79C402-DCD8-4336-928D-837625381129}" presName="vert1" presStyleCnt="0"/>
      <dgm:spPr/>
    </dgm:pt>
    <dgm:pt modelId="{85EABC88-0C69-426C-92E8-AF1C6392640F}" type="pres">
      <dgm:prSet presAssocID="{FE559292-8854-4B33-8DED-C13DBB72C0F9}" presName="thickLine" presStyleLbl="alignNode1" presStyleIdx="2" presStyleCnt="4"/>
      <dgm:spPr/>
    </dgm:pt>
    <dgm:pt modelId="{8BC77EB9-184D-4B18-A9CF-8AE3AE50346A}" type="pres">
      <dgm:prSet presAssocID="{FE559292-8854-4B33-8DED-C13DBB72C0F9}" presName="horz1" presStyleCnt="0"/>
      <dgm:spPr/>
    </dgm:pt>
    <dgm:pt modelId="{18DBF763-23B6-482B-B5D0-6FFB369572E1}" type="pres">
      <dgm:prSet presAssocID="{FE559292-8854-4B33-8DED-C13DBB72C0F9}" presName="tx1" presStyleLbl="revTx" presStyleIdx="2" presStyleCnt="4"/>
      <dgm:spPr/>
    </dgm:pt>
    <dgm:pt modelId="{88AC3553-69DA-4056-B8A0-E6EFCD7F873F}" type="pres">
      <dgm:prSet presAssocID="{FE559292-8854-4B33-8DED-C13DBB72C0F9}" presName="vert1" presStyleCnt="0"/>
      <dgm:spPr/>
    </dgm:pt>
    <dgm:pt modelId="{D192006F-0BB1-4FB4-A521-5BF006DA30B8}" type="pres">
      <dgm:prSet presAssocID="{BD9902EF-4C14-4215-9BFF-A22D11C8E693}" presName="thickLine" presStyleLbl="alignNode1" presStyleIdx="3" presStyleCnt="4"/>
      <dgm:spPr/>
    </dgm:pt>
    <dgm:pt modelId="{CDCDD2A6-26F0-434F-B67A-C14FFB4161B6}" type="pres">
      <dgm:prSet presAssocID="{BD9902EF-4C14-4215-9BFF-A22D11C8E693}" presName="horz1" presStyleCnt="0"/>
      <dgm:spPr/>
    </dgm:pt>
    <dgm:pt modelId="{365487B8-5002-41D0-8BDD-E0AC70A4DA7B}" type="pres">
      <dgm:prSet presAssocID="{BD9902EF-4C14-4215-9BFF-A22D11C8E693}" presName="tx1" presStyleLbl="revTx" presStyleIdx="3" presStyleCnt="4"/>
      <dgm:spPr/>
    </dgm:pt>
    <dgm:pt modelId="{106BDA87-F74A-402D-9052-A3A1F9CFB38B}" type="pres">
      <dgm:prSet presAssocID="{BD9902EF-4C14-4215-9BFF-A22D11C8E693}" presName="vert1" presStyleCnt="0"/>
      <dgm:spPr/>
    </dgm:pt>
  </dgm:ptLst>
  <dgm:cxnLst>
    <dgm:cxn modelId="{2D4FE00D-F156-40AE-8377-BF772B9F3D1D}" srcId="{AEA618B5-5685-42E0-92FA-C5F9422770DF}" destId="{BD9902EF-4C14-4215-9BFF-A22D11C8E693}" srcOrd="3" destOrd="0" parTransId="{22209872-F529-4627-85B3-9AEC9CF7862B}" sibTransId="{91E9C48A-7FB0-4672-9D11-7C5A2A951255}"/>
    <dgm:cxn modelId="{C7EAB122-DBC1-4C69-8807-298DB3796049}" type="presOf" srcId="{4E79C402-DCD8-4336-928D-837625381129}" destId="{1B5D5B37-4C9B-4D99-B90E-84F61E0871A3}" srcOrd="0" destOrd="0" presId="urn:microsoft.com/office/officeart/2008/layout/LinedList"/>
    <dgm:cxn modelId="{147C16A4-4390-49A2-9161-D1006BF3AC6E}" type="presOf" srcId="{FE631C23-9D8A-4DB9-ADB7-71210483338F}" destId="{6F070C6B-F080-4767-806F-324D320C61AF}" srcOrd="0" destOrd="0" presId="urn:microsoft.com/office/officeart/2008/layout/LinedList"/>
    <dgm:cxn modelId="{666F14A7-343B-4E1A-A895-74FB6983E3F6}" srcId="{AEA618B5-5685-42E0-92FA-C5F9422770DF}" destId="{4E79C402-DCD8-4336-928D-837625381129}" srcOrd="1" destOrd="0" parTransId="{DFD5093D-0DED-4DD8-98B6-C6036F7BB2B1}" sibTransId="{B205668B-233E-456B-963E-37F12E1C3AFF}"/>
    <dgm:cxn modelId="{B17639C0-E95A-43D1-9231-10368560A07C}" srcId="{AEA618B5-5685-42E0-92FA-C5F9422770DF}" destId="{FE631C23-9D8A-4DB9-ADB7-71210483338F}" srcOrd="0" destOrd="0" parTransId="{578FA1DF-F712-4B58-912C-93F5A99E0B5C}" sibTransId="{C4997435-B30F-4CEF-9FB6-5D60F49097F2}"/>
    <dgm:cxn modelId="{6F8E7AC2-0777-4799-841C-4040380F0C44}" srcId="{AEA618B5-5685-42E0-92FA-C5F9422770DF}" destId="{FE559292-8854-4B33-8DED-C13DBB72C0F9}" srcOrd="2" destOrd="0" parTransId="{AEFE33FA-7197-4E2F-900D-665AE1DF932B}" sibTransId="{D2EC2EB1-5579-444D-B71F-3E5C1CC367E1}"/>
    <dgm:cxn modelId="{ADD858CD-5DFC-47F1-8E39-0DEA69421434}" type="presOf" srcId="{AEA618B5-5685-42E0-92FA-C5F9422770DF}" destId="{7EB2552D-CBE0-43AD-BCE7-667AD7243248}" srcOrd="0" destOrd="0" presId="urn:microsoft.com/office/officeart/2008/layout/LinedList"/>
    <dgm:cxn modelId="{D61C73E7-E5E9-48C2-8D0C-44E850022BC6}" type="presOf" srcId="{FE559292-8854-4B33-8DED-C13DBB72C0F9}" destId="{18DBF763-23B6-482B-B5D0-6FFB369572E1}" srcOrd="0" destOrd="0" presId="urn:microsoft.com/office/officeart/2008/layout/LinedList"/>
    <dgm:cxn modelId="{5DE06DFE-8C22-4138-85DC-A61D8F4BE6AD}" type="presOf" srcId="{BD9902EF-4C14-4215-9BFF-A22D11C8E693}" destId="{365487B8-5002-41D0-8BDD-E0AC70A4DA7B}" srcOrd="0" destOrd="0" presId="urn:microsoft.com/office/officeart/2008/layout/LinedList"/>
    <dgm:cxn modelId="{976ED811-DD9C-402B-B221-132F152F94B4}" type="presParOf" srcId="{7EB2552D-CBE0-43AD-BCE7-667AD7243248}" destId="{BF5096FD-8197-4B89-B303-94265409CC88}" srcOrd="0" destOrd="0" presId="urn:microsoft.com/office/officeart/2008/layout/LinedList"/>
    <dgm:cxn modelId="{8A732759-3632-41EE-85E2-EB78EF41B1DD}" type="presParOf" srcId="{7EB2552D-CBE0-43AD-BCE7-667AD7243248}" destId="{A315B16D-D040-41FA-8042-24CB05DAEF5F}" srcOrd="1" destOrd="0" presId="urn:microsoft.com/office/officeart/2008/layout/LinedList"/>
    <dgm:cxn modelId="{CAC09378-2732-400C-9935-2E82317D1831}" type="presParOf" srcId="{A315B16D-D040-41FA-8042-24CB05DAEF5F}" destId="{6F070C6B-F080-4767-806F-324D320C61AF}" srcOrd="0" destOrd="0" presId="urn:microsoft.com/office/officeart/2008/layout/LinedList"/>
    <dgm:cxn modelId="{67454C9F-67EE-42A9-8805-6C69AB4C1FA1}" type="presParOf" srcId="{A315B16D-D040-41FA-8042-24CB05DAEF5F}" destId="{FACEA013-B8CC-412E-9CCD-604090CE5B48}" srcOrd="1" destOrd="0" presId="urn:microsoft.com/office/officeart/2008/layout/LinedList"/>
    <dgm:cxn modelId="{C863FC02-21CA-4AAB-B932-D70A125636F2}" type="presParOf" srcId="{7EB2552D-CBE0-43AD-BCE7-667AD7243248}" destId="{D28A8394-7246-4997-B6E0-E76CBF52CCA0}" srcOrd="2" destOrd="0" presId="urn:microsoft.com/office/officeart/2008/layout/LinedList"/>
    <dgm:cxn modelId="{3DC414AA-A85B-4EDA-88C6-9927918CC5FF}" type="presParOf" srcId="{7EB2552D-CBE0-43AD-BCE7-667AD7243248}" destId="{9EADC225-D7D9-4875-9F77-B625A4737EDB}" srcOrd="3" destOrd="0" presId="urn:microsoft.com/office/officeart/2008/layout/LinedList"/>
    <dgm:cxn modelId="{B685A1C8-321A-487D-BC1B-1E8541580501}" type="presParOf" srcId="{9EADC225-D7D9-4875-9F77-B625A4737EDB}" destId="{1B5D5B37-4C9B-4D99-B90E-84F61E0871A3}" srcOrd="0" destOrd="0" presId="urn:microsoft.com/office/officeart/2008/layout/LinedList"/>
    <dgm:cxn modelId="{AE57302D-6825-430C-8DC5-7033BC3CB6AA}" type="presParOf" srcId="{9EADC225-D7D9-4875-9F77-B625A4737EDB}" destId="{C91D387D-8444-42D7-AB43-92578B5499AF}" srcOrd="1" destOrd="0" presId="urn:microsoft.com/office/officeart/2008/layout/LinedList"/>
    <dgm:cxn modelId="{8F452CE8-1DE4-4FC2-933A-77F8BB0199D7}" type="presParOf" srcId="{7EB2552D-CBE0-43AD-BCE7-667AD7243248}" destId="{85EABC88-0C69-426C-92E8-AF1C6392640F}" srcOrd="4" destOrd="0" presId="urn:microsoft.com/office/officeart/2008/layout/LinedList"/>
    <dgm:cxn modelId="{E9680AB5-0C25-4DC5-8531-5210809A08FC}" type="presParOf" srcId="{7EB2552D-CBE0-43AD-BCE7-667AD7243248}" destId="{8BC77EB9-184D-4B18-A9CF-8AE3AE50346A}" srcOrd="5" destOrd="0" presId="urn:microsoft.com/office/officeart/2008/layout/LinedList"/>
    <dgm:cxn modelId="{5948AAA7-F291-453E-8A42-90A9DCED8282}" type="presParOf" srcId="{8BC77EB9-184D-4B18-A9CF-8AE3AE50346A}" destId="{18DBF763-23B6-482B-B5D0-6FFB369572E1}" srcOrd="0" destOrd="0" presId="urn:microsoft.com/office/officeart/2008/layout/LinedList"/>
    <dgm:cxn modelId="{EA9DFDB8-E1FD-46B1-AB77-9A3888E7AB60}" type="presParOf" srcId="{8BC77EB9-184D-4B18-A9CF-8AE3AE50346A}" destId="{88AC3553-69DA-4056-B8A0-E6EFCD7F873F}" srcOrd="1" destOrd="0" presId="urn:microsoft.com/office/officeart/2008/layout/LinedList"/>
    <dgm:cxn modelId="{FBE7A542-3C70-4850-9C85-680DB0DEB2A6}" type="presParOf" srcId="{7EB2552D-CBE0-43AD-BCE7-667AD7243248}" destId="{D192006F-0BB1-4FB4-A521-5BF006DA30B8}" srcOrd="6" destOrd="0" presId="urn:microsoft.com/office/officeart/2008/layout/LinedList"/>
    <dgm:cxn modelId="{7C73BF61-FD51-40FD-AE76-B7036A4AB1EF}" type="presParOf" srcId="{7EB2552D-CBE0-43AD-BCE7-667AD7243248}" destId="{CDCDD2A6-26F0-434F-B67A-C14FFB4161B6}" srcOrd="7" destOrd="0" presId="urn:microsoft.com/office/officeart/2008/layout/LinedList"/>
    <dgm:cxn modelId="{82F24905-E3E4-4333-815D-B7E49C3C8BFC}" type="presParOf" srcId="{CDCDD2A6-26F0-434F-B67A-C14FFB4161B6}" destId="{365487B8-5002-41D0-8BDD-E0AC70A4DA7B}" srcOrd="0" destOrd="0" presId="urn:microsoft.com/office/officeart/2008/layout/LinedList"/>
    <dgm:cxn modelId="{D252520B-D2D3-4152-BF2B-AAD72F4DFC33}" type="presParOf" srcId="{CDCDD2A6-26F0-434F-B67A-C14FFB4161B6}" destId="{106BDA87-F74A-402D-9052-A3A1F9CFB38B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89BFD9-4510-4066-B34D-B93A86D8616B}" type="doc">
      <dgm:prSet loTypeId="urn:microsoft.com/office/officeart/2008/layout/VerticalAccentLis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t-IT"/>
        </a:p>
      </dgm:t>
    </dgm:pt>
    <dgm:pt modelId="{B062976C-07FA-4972-962F-5E749505D522}">
      <dgm:prSet custT="1"/>
      <dgm:spPr/>
      <dgm:t>
        <a:bodyPr/>
        <a:lstStyle/>
        <a:p>
          <a:r>
            <a:rPr lang="it-IT" sz="1600" b="0" i="0" dirty="0"/>
            <a:t>Verificare fattibilità operativa dell’acquisizione automatizzata </a:t>
          </a:r>
          <a:r>
            <a:rPr lang="it-IT" sz="1600" dirty="0"/>
            <a:t>di dati statistici presso imprese ad alta digitalizzazione</a:t>
          </a:r>
        </a:p>
      </dgm:t>
    </dgm:pt>
    <dgm:pt modelId="{14BD966A-8C68-4463-831B-F1F3D2ABFF9B}" type="parTrans" cxnId="{674C9BF7-45A1-4042-AF1C-048CBB8F7E20}">
      <dgm:prSet/>
      <dgm:spPr/>
      <dgm:t>
        <a:bodyPr/>
        <a:lstStyle/>
        <a:p>
          <a:endParaRPr lang="it-IT" sz="1600"/>
        </a:p>
      </dgm:t>
    </dgm:pt>
    <dgm:pt modelId="{AA162274-7AD5-479A-B9AC-9EB709E30EC9}" type="sibTrans" cxnId="{674C9BF7-45A1-4042-AF1C-048CBB8F7E20}">
      <dgm:prSet/>
      <dgm:spPr/>
      <dgm:t>
        <a:bodyPr/>
        <a:lstStyle/>
        <a:p>
          <a:endParaRPr lang="it-IT" sz="1600"/>
        </a:p>
      </dgm:t>
    </dgm:pt>
    <dgm:pt modelId="{74F93554-B155-4781-AE2D-A7B04D016C91}">
      <dgm:prSet custT="1"/>
      <dgm:spPr/>
      <dgm:t>
        <a:bodyPr/>
        <a:lstStyle/>
        <a:p>
          <a:r>
            <a:rPr lang="it-IT" sz="1600" b="0" i="0" dirty="0"/>
            <a:t>Valutare costi-benefici per i fornitori di dati e per Istat</a:t>
          </a:r>
          <a:endParaRPr lang="it-IT" sz="1600" dirty="0"/>
        </a:p>
      </dgm:t>
    </dgm:pt>
    <dgm:pt modelId="{B871E212-52F9-40F7-B5DE-606FB0062C5D}" type="parTrans" cxnId="{E5F25C11-3B6F-4BA3-A96A-CAA594EAA5F2}">
      <dgm:prSet/>
      <dgm:spPr/>
      <dgm:t>
        <a:bodyPr/>
        <a:lstStyle/>
        <a:p>
          <a:endParaRPr lang="it-IT" sz="1600"/>
        </a:p>
      </dgm:t>
    </dgm:pt>
    <dgm:pt modelId="{4E40EC50-16D3-4E0D-A0AE-33B24A04A1CE}" type="sibTrans" cxnId="{E5F25C11-3B6F-4BA3-A96A-CAA594EAA5F2}">
      <dgm:prSet/>
      <dgm:spPr/>
      <dgm:t>
        <a:bodyPr/>
        <a:lstStyle/>
        <a:p>
          <a:endParaRPr lang="it-IT" sz="1600"/>
        </a:p>
      </dgm:t>
    </dgm:pt>
    <dgm:pt modelId="{FD355DA9-448C-4845-88CD-7A49C4011576}">
      <dgm:prSet custT="1"/>
      <dgm:spPr/>
      <dgm:t>
        <a:bodyPr/>
        <a:lstStyle/>
        <a:p>
          <a:r>
            <a:rPr lang="it-IT" sz="1600" b="0" i="0" dirty="0"/>
            <a:t>Esplorare integrazione nei processi di rilevazione esistenti: approccio </a:t>
          </a:r>
          <a:r>
            <a:rPr lang="it-IT" sz="1600" b="0" i="0" dirty="0" err="1"/>
            <a:t>multisource</a:t>
          </a:r>
          <a:endParaRPr lang="it-IT" sz="1600" dirty="0"/>
        </a:p>
      </dgm:t>
    </dgm:pt>
    <dgm:pt modelId="{FB956EF4-2539-4391-A3B9-A53A6909DB96}" type="parTrans" cxnId="{B7E4C00E-D95B-414D-A6A2-2A0245A0B2E1}">
      <dgm:prSet/>
      <dgm:spPr/>
      <dgm:t>
        <a:bodyPr/>
        <a:lstStyle/>
        <a:p>
          <a:endParaRPr lang="it-IT" sz="1600"/>
        </a:p>
      </dgm:t>
    </dgm:pt>
    <dgm:pt modelId="{6F91286E-FBF7-40BC-8260-32F66710F1FC}" type="sibTrans" cxnId="{B7E4C00E-D95B-414D-A6A2-2A0245A0B2E1}">
      <dgm:prSet/>
      <dgm:spPr/>
      <dgm:t>
        <a:bodyPr/>
        <a:lstStyle/>
        <a:p>
          <a:endParaRPr lang="it-IT" sz="1600"/>
        </a:p>
      </dgm:t>
    </dgm:pt>
    <dgm:pt modelId="{6681B002-FDEF-470C-9257-BD0BE147D2CA}">
      <dgm:prSet custT="1"/>
      <dgm:spPr/>
      <dgm:t>
        <a:bodyPr/>
        <a:lstStyle/>
        <a:p>
          <a:r>
            <a:rPr lang="it-IT" sz="1600" b="0" i="0"/>
            <a:t>Stimare copertura e scalabilità</a:t>
          </a:r>
          <a:endParaRPr lang="it-IT" sz="1600"/>
        </a:p>
      </dgm:t>
    </dgm:pt>
    <dgm:pt modelId="{44F34319-BB81-4948-A210-3DFFB7713B5A}" type="parTrans" cxnId="{D74FCF33-8674-4ACC-97B1-DC11C935DE65}">
      <dgm:prSet/>
      <dgm:spPr/>
      <dgm:t>
        <a:bodyPr/>
        <a:lstStyle/>
        <a:p>
          <a:endParaRPr lang="it-IT" sz="1600"/>
        </a:p>
      </dgm:t>
    </dgm:pt>
    <dgm:pt modelId="{CD84DCCC-27B3-4FDA-BDE1-C18FCE05134D}" type="sibTrans" cxnId="{D74FCF33-8674-4ACC-97B1-DC11C935DE65}">
      <dgm:prSet/>
      <dgm:spPr/>
      <dgm:t>
        <a:bodyPr/>
        <a:lstStyle/>
        <a:p>
          <a:endParaRPr lang="it-IT" sz="1600"/>
        </a:p>
      </dgm:t>
    </dgm:pt>
    <dgm:pt modelId="{0C36F309-27BE-40E0-92FE-E0A3BACBE5D6}">
      <dgm:prSet custT="1"/>
      <dgm:spPr/>
      <dgm:t>
        <a:bodyPr/>
        <a:lstStyle/>
        <a:p>
          <a:r>
            <a:rPr lang="it-IT" sz="1600" b="0" i="0"/>
            <a:t>Valutare l'accettabilità da parte delle imprese</a:t>
          </a:r>
          <a:endParaRPr lang="it-IT" sz="1600"/>
        </a:p>
      </dgm:t>
    </dgm:pt>
    <dgm:pt modelId="{5CA6D4CA-F714-4992-9C89-1852794298C2}" type="parTrans" cxnId="{E58A0B57-4DA2-4ED8-936D-026A20D4A212}">
      <dgm:prSet/>
      <dgm:spPr/>
      <dgm:t>
        <a:bodyPr/>
        <a:lstStyle/>
        <a:p>
          <a:endParaRPr lang="it-IT" sz="1600"/>
        </a:p>
      </dgm:t>
    </dgm:pt>
    <dgm:pt modelId="{52440D36-DD01-4574-A86B-6BA42BBDA1B7}" type="sibTrans" cxnId="{E58A0B57-4DA2-4ED8-936D-026A20D4A212}">
      <dgm:prSet/>
      <dgm:spPr/>
      <dgm:t>
        <a:bodyPr/>
        <a:lstStyle/>
        <a:p>
          <a:endParaRPr lang="it-IT" sz="1600"/>
        </a:p>
      </dgm:t>
    </dgm:pt>
    <dgm:pt modelId="{D8FCA5A3-FD47-46B4-88E8-88F924A91827}">
      <dgm:prSet custT="1"/>
      <dgm:spPr/>
      <dgm:t>
        <a:bodyPr/>
        <a:lstStyle/>
        <a:p>
          <a:r>
            <a:rPr lang="it-IT" sz="1600" dirty="0"/>
            <a:t>Impiego di</a:t>
          </a:r>
          <a:r>
            <a:rPr lang="it-IT" sz="1600" b="0" i="0" dirty="0"/>
            <a:t> </a:t>
          </a:r>
          <a:r>
            <a:rPr lang="it-IT" sz="1600" dirty="0"/>
            <a:t>modelli di IA e altre tecnologie innovative (Industria 5.0) </a:t>
          </a:r>
        </a:p>
      </dgm:t>
    </dgm:pt>
    <dgm:pt modelId="{B22BC7E6-7EDA-447F-8447-3F3FFE8F8111}" type="parTrans" cxnId="{21CE1E8D-61C7-43D4-AAD3-268DFC902FF6}">
      <dgm:prSet/>
      <dgm:spPr/>
      <dgm:t>
        <a:bodyPr/>
        <a:lstStyle/>
        <a:p>
          <a:endParaRPr lang="it-IT" sz="1600"/>
        </a:p>
      </dgm:t>
    </dgm:pt>
    <dgm:pt modelId="{A5A038BB-9804-4392-A342-3F34720C9749}" type="sibTrans" cxnId="{21CE1E8D-61C7-43D4-AAD3-268DFC902FF6}">
      <dgm:prSet/>
      <dgm:spPr/>
      <dgm:t>
        <a:bodyPr/>
        <a:lstStyle/>
        <a:p>
          <a:endParaRPr lang="it-IT" sz="1600"/>
        </a:p>
      </dgm:t>
    </dgm:pt>
    <dgm:pt modelId="{00AA3C6B-E4A3-4905-B624-68F8FA6426A5}" type="pres">
      <dgm:prSet presAssocID="{7189BFD9-4510-4066-B34D-B93A86D8616B}" presName="Name0" presStyleCnt="0">
        <dgm:presLayoutVars>
          <dgm:chMax/>
          <dgm:chPref/>
          <dgm:dir/>
        </dgm:presLayoutVars>
      </dgm:prSet>
      <dgm:spPr/>
    </dgm:pt>
    <dgm:pt modelId="{2D8A7008-4CE3-4A8C-83E0-6CE65AD4456A}" type="pres">
      <dgm:prSet presAssocID="{B062976C-07FA-4972-962F-5E749505D522}" presName="parenttextcomposite" presStyleCnt="0"/>
      <dgm:spPr/>
    </dgm:pt>
    <dgm:pt modelId="{6EF197A8-B300-4F4B-A9C8-525B0E540313}" type="pres">
      <dgm:prSet presAssocID="{B062976C-07FA-4972-962F-5E749505D522}" presName="parenttext" presStyleLbl="revTx" presStyleIdx="0" presStyleCnt="6" custScaleX="130332">
        <dgm:presLayoutVars>
          <dgm:chMax/>
          <dgm:chPref val="2"/>
          <dgm:bulletEnabled val="1"/>
        </dgm:presLayoutVars>
      </dgm:prSet>
      <dgm:spPr/>
    </dgm:pt>
    <dgm:pt modelId="{0DDA6435-C1D6-419A-8F90-FFCECC318EF6}" type="pres">
      <dgm:prSet presAssocID="{B062976C-07FA-4972-962F-5E749505D522}" presName="parallelogramComposite" presStyleCnt="0"/>
      <dgm:spPr/>
    </dgm:pt>
    <dgm:pt modelId="{368F23DC-F031-4FE9-8C0F-3186E665B4B9}" type="pres">
      <dgm:prSet presAssocID="{B062976C-07FA-4972-962F-5E749505D522}" presName="parallelogram1" presStyleLbl="alignNode1" presStyleIdx="0" presStyleCnt="42"/>
      <dgm:spPr/>
    </dgm:pt>
    <dgm:pt modelId="{934FFD78-B8DB-42C3-A34F-77377406BC87}" type="pres">
      <dgm:prSet presAssocID="{B062976C-07FA-4972-962F-5E749505D522}" presName="parallelogram2" presStyleLbl="alignNode1" presStyleIdx="1" presStyleCnt="42"/>
      <dgm:spPr/>
    </dgm:pt>
    <dgm:pt modelId="{E7D6402B-87F8-46BC-B38E-35873C8E9D53}" type="pres">
      <dgm:prSet presAssocID="{B062976C-07FA-4972-962F-5E749505D522}" presName="parallelogram3" presStyleLbl="alignNode1" presStyleIdx="2" presStyleCnt="42"/>
      <dgm:spPr/>
    </dgm:pt>
    <dgm:pt modelId="{737E54E9-3ABF-4DDD-899C-0C21F1B7B9E9}" type="pres">
      <dgm:prSet presAssocID="{B062976C-07FA-4972-962F-5E749505D522}" presName="parallelogram4" presStyleLbl="alignNode1" presStyleIdx="3" presStyleCnt="42"/>
      <dgm:spPr/>
    </dgm:pt>
    <dgm:pt modelId="{2DF150BF-5953-42EE-9822-4047235A1981}" type="pres">
      <dgm:prSet presAssocID="{B062976C-07FA-4972-962F-5E749505D522}" presName="parallelogram5" presStyleLbl="alignNode1" presStyleIdx="4" presStyleCnt="42"/>
      <dgm:spPr/>
    </dgm:pt>
    <dgm:pt modelId="{5086C97A-2F80-4BE7-A43C-2D777D618181}" type="pres">
      <dgm:prSet presAssocID="{B062976C-07FA-4972-962F-5E749505D522}" presName="parallelogram6" presStyleLbl="alignNode1" presStyleIdx="5" presStyleCnt="42"/>
      <dgm:spPr/>
    </dgm:pt>
    <dgm:pt modelId="{8095EBD1-E3A5-403E-8C1B-758C6E30C556}" type="pres">
      <dgm:prSet presAssocID="{B062976C-07FA-4972-962F-5E749505D522}" presName="parallelogram7" presStyleLbl="alignNode1" presStyleIdx="6" presStyleCnt="42"/>
      <dgm:spPr/>
    </dgm:pt>
    <dgm:pt modelId="{8AC1C07F-A8DB-46A5-8D2C-F64BF9F218FE}" type="pres">
      <dgm:prSet presAssocID="{AA162274-7AD5-479A-B9AC-9EB709E30EC9}" presName="sibTrans" presStyleCnt="0"/>
      <dgm:spPr/>
    </dgm:pt>
    <dgm:pt modelId="{0FD70A07-649B-4A78-A81F-AC7304594BDC}" type="pres">
      <dgm:prSet presAssocID="{D8FCA5A3-FD47-46B4-88E8-88F924A91827}" presName="parenttextcomposite" presStyleCnt="0"/>
      <dgm:spPr/>
    </dgm:pt>
    <dgm:pt modelId="{0FB46346-9E53-40E1-9C4C-09D9442B926C}" type="pres">
      <dgm:prSet presAssocID="{D8FCA5A3-FD47-46B4-88E8-88F924A91827}" presName="parenttext" presStyleLbl="revTx" presStyleIdx="1" presStyleCnt="6" custScaleX="155222">
        <dgm:presLayoutVars>
          <dgm:chMax/>
          <dgm:chPref val="2"/>
          <dgm:bulletEnabled val="1"/>
        </dgm:presLayoutVars>
      </dgm:prSet>
      <dgm:spPr/>
    </dgm:pt>
    <dgm:pt modelId="{8059B252-3618-4433-B155-CD506472CC00}" type="pres">
      <dgm:prSet presAssocID="{D8FCA5A3-FD47-46B4-88E8-88F924A91827}" presName="parallelogramComposite" presStyleCnt="0"/>
      <dgm:spPr/>
    </dgm:pt>
    <dgm:pt modelId="{6771034B-1BDA-438B-A428-9B0A17B79BB6}" type="pres">
      <dgm:prSet presAssocID="{D8FCA5A3-FD47-46B4-88E8-88F924A91827}" presName="parallelogram1" presStyleLbl="alignNode1" presStyleIdx="7" presStyleCnt="42"/>
      <dgm:spPr/>
    </dgm:pt>
    <dgm:pt modelId="{9E88955E-33CD-4ADE-997C-C7D636911F51}" type="pres">
      <dgm:prSet presAssocID="{D8FCA5A3-FD47-46B4-88E8-88F924A91827}" presName="parallelogram2" presStyleLbl="alignNode1" presStyleIdx="8" presStyleCnt="42"/>
      <dgm:spPr/>
    </dgm:pt>
    <dgm:pt modelId="{B891E270-CCDE-47B7-B4DE-8330599C8652}" type="pres">
      <dgm:prSet presAssocID="{D8FCA5A3-FD47-46B4-88E8-88F924A91827}" presName="parallelogram3" presStyleLbl="alignNode1" presStyleIdx="9" presStyleCnt="42"/>
      <dgm:spPr/>
    </dgm:pt>
    <dgm:pt modelId="{AB3DB4D5-76B8-4382-939F-DAF9F57DB4AF}" type="pres">
      <dgm:prSet presAssocID="{D8FCA5A3-FD47-46B4-88E8-88F924A91827}" presName="parallelogram4" presStyleLbl="alignNode1" presStyleIdx="10" presStyleCnt="42"/>
      <dgm:spPr/>
    </dgm:pt>
    <dgm:pt modelId="{A81E451B-C17E-4D11-A18E-A2770FFD13CE}" type="pres">
      <dgm:prSet presAssocID="{D8FCA5A3-FD47-46B4-88E8-88F924A91827}" presName="parallelogram5" presStyleLbl="alignNode1" presStyleIdx="11" presStyleCnt="42"/>
      <dgm:spPr/>
    </dgm:pt>
    <dgm:pt modelId="{A5BAC122-5803-4A75-A2B4-D9E8FB72AC93}" type="pres">
      <dgm:prSet presAssocID="{D8FCA5A3-FD47-46B4-88E8-88F924A91827}" presName="parallelogram6" presStyleLbl="alignNode1" presStyleIdx="12" presStyleCnt="42"/>
      <dgm:spPr/>
    </dgm:pt>
    <dgm:pt modelId="{85F14EC8-BD93-4160-BEE4-40ECB6686B64}" type="pres">
      <dgm:prSet presAssocID="{D8FCA5A3-FD47-46B4-88E8-88F924A91827}" presName="parallelogram7" presStyleLbl="alignNode1" presStyleIdx="13" presStyleCnt="42"/>
      <dgm:spPr/>
    </dgm:pt>
    <dgm:pt modelId="{7EB38C45-4834-4037-9C74-F37B762660DF}" type="pres">
      <dgm:prSet presAssocID="{A5A038BB-9804-4392-A342-3F34720C9749}" presName="sibTrans" presStyleCnt="0"/>
      <dgm:spPr/>
    </dgm:pt>
    <dgm:pt modelId="{6288E3AE-9FFA-4278-9B9C-50CE217EAD5E}" type="pres">
      <dgm:prSet presAssocID="{74F93554-B155-4781-AE2D-A7B04D016C91}" presName="parenttextcomposite" presStyleCnt="0"/>
      <dgm:spPr/>
    </dgm:pt>
    <dgm:pt modelId="{A71839A8-384A-4337-A68D-484C39240330}" type="pres">
      <dgm:prSet presAssocID="{74F93554-B155-4781-AE2D-A7B04D016C91}" presName="parenttext" presStyleLbl="revTx" presStyleIdx="2" presStyleCnt="6">
        <dgm:presLayoutVars>
          <dgm:chMax/>
          <dgm:chPref val="2"/>
          <dgm:bulletEnabled val="1"/>
        </dgm:presLayoutVars>
      </dgm:prSet>
      <dgm:spPr/>
    </dgm:pt>
    <dgm:pt modelId="{93BBC9BF-E4D9-4757-9297-660A9A5A99B1}" type="pres">
      <dgm:prSet presAssocID="{74F93554-B155-4781-AE2D-A7B04D016C91}" presName="parallelogramComposite" presStyleCnt="0"/>
      <dgm:spPr/>
    </dgm:pt>
    <dgm:pt modelId="{8F3CCF89-E47A-46A1-B461-047B2189FC46}" type="pres">
      <dgm:prSet presAssocID="{74F93554-B155-4781-AE2D-A7B04D016C91}" presName="parallelogram1" presStyleLbl="alignNode1" presStyleIdx="14" presStyleCnt="42"/>
      <dgm:spPr/>
    </dgm:pt>
    <dgm:pt modelId="{2A2FC10B-3F67-4477-B089-2ED767E9E149}" type="pres">
      <dgm:prSet presAssocID="{74F93554-B155-4781-AE2D-A7B04D016C91}" presName="parallelogram2" presStyleLbl="alignNode1" presStyleIdx="15" presStyleCnt="42"/>
      <dgm:spPr/>
    </dgm:pt>
    <dgm:pt modelId="{8993DABC-0FB9-429F-8F11-D572F94BCA2E}" type="pres">
      <dgm:prSet presAssocID="{74F93554-B155-4781-AE2D-A7B04D016C91}" presName="parallelogram3" presStyleLbl="alignNode1" presStyleIdx="16" presStyleCnt="42"/>
      <dgm:spPr/>
    </dgm:pt>
    <dgm:pt modelId="{3C8A9291-909F-4CBF-82DD-30D84EA57A99}" type="pres">
      <dgm:prSet presAssocID="{74F93554-B155-4781-AE2D-A7B04D016C91}" presName="parallelogram4" presStyleLbl="alignNode1" presStyleIdx="17" presStyleCnt="42"/>
      <dgm:spPr/>
    </dgm:pt>
    <dgm:pt modelId="{7E48A3E3-57A0-4ADD-8DD8-FEF65847209D}" type="pres">
      <dgm:prSet presAssocID="{74F93554-B155-4781-AE2D-A7B04D016C91}" presName="parallelogram5" presStyleLbl="alignNode1" presStyleIdx="18" presStyleCnt="42"/>
      <dgm:spPr/>
    </dgm:pt>
    <dgm:pt modelId="{8D211D75-AD5A-452E-B1AF-E2B4DDFBDBC3}" type="pres">
      <dgm:prSet presAssocID="{74F93554-B155-4781-AE2D-A7B04D016C91}" presName="parallelogram6" presStyleLbl="alignNode1" presStyleIdx="19" presStyleCnt="42"/>
      <dgm:spPr/>
    </dgm:pt>
    <dgm:pt modelId="{D7D7F697-129B-4ED2-B8E9-BF63341E66C8}" type="pres">
      <dgm:prSet presAssocID="{74F93554-B155-4781-AE2D-A7B04D016C91}" presName="parallelogram7" presStyleLbl="alignNode1" presStyleIdx="20" presStyleCnt="42"/>
      <dgm:spPr/>
    </dgm:pt>
    <dgm:pt modelId="{5F5E27C8-117E-46C3-84F6-8520339C0394}" type="pres">
      <dgm:prSet presAssocID="{4E40EC50-16D3-4E0D-A0AE-33B24A04A1CE}" presName="sibTrans" presStyleCnt="0"/>
      <dgm:spPr/>
    </dgm:pt>
    <dgm:pt modelId="{2D8E9927-F9B7-4FE1-B804-B5B79E8A99BB}" type="pres">
      <dgm:prSet presAssocID="{FD355DA9-448C-4845-88CD-7A49C4011576}" presName="parenttextcomposite" presStyleCnt="0"/>
      <dgm:spPr/>
    </dgm:pt>
    <dgm:pt modelId="{856CA604-33CD-4C1D-8E7F-8E91A058E3A7}" type="pres">
      <dgm:prSet presAssocID="{FD355DA9-448C-4845-88CD-7A49C4011576}" presName="parenttext" presStyleLbl="revTx" presStyleIdx="3" presStyleCnt="6" custScaleX="149101">
        <dgm:presLayoutVars>
          <dgm:chMax/>
          <dgm:chPref val="2"/>
          <dgm:bulletEnabled val="1"/>
        </dgm:presLayoutVars>
      </dgm:prSet>
      <dgm:spPr/>
    </dgm:pt>
    <dgm:pt modelId="{DD2D84B7-C4B8-4DEE-BE6A-57DA846ACD77}" type="pres">
      <dgm:prSet presAssocID="{FD355DA9-448C-4845-88CD-7A49C4011576}" presName="parallelogramComposite" presStyleCnt="0"/>
      <dgm:spPr/>
    </dgm:pt>
    <dgm:pt modelId="{29896221-E089-403C-A09D-D632C991E753}" type="pres">
      <dgm:prSet presAssocID="{FD355DA9-448C-4845-88CD-7A49C4011576}" presName="parallelogram1" presStyleLbl="alignNode1" presStyleIdx="21" presStyleCnt="42"/>
      <dgm:spPr/>
    </dgm:pt>
    <dgm:pt modelId="{059E2CC6-4446-46D2-A6E8-C1EE0DE29B9E}" type="pres">
      <dgm:prSet presAssocID="{FD355DA9-448C-4845-88CD-7A49C4011576}" presName="parallelogram2" presStyleLbl="alignNode1" presStyleIdx="22" presStyleCnt="42"/>
      <dgm:spPr/>
    </dgm:pt>
    <dgm:pt modelId="{B93FA586-AA75-4ADA-B7D1-9B756528D17F}" type="pres">
      <dgm:prSet presAssocID="{FD355DA9-448C-4845-88CD-7A49C4011576}" presName="parallelogram3" presStyleLbl="alignNode1" presStyleIdx="23" presStyleCnt="42"/>
      <dgm:spPr/>
    </dgm:pt>
    <dgm:pt modelId="{5BC50F48-2E4F-4226-880C-0FAC2E7C7A04}" type="pres">
      <dgm:prSet presAssocID="{FD355DA9-448C-4845-88CD-7A49C4011576}" presName="parallelogram4" presStyleLbl="alignNode1" presStyleIdx="24" presStyleCnt="42"/>
      <dgm:spPr/>
    </dgm:pt>
    <dgm:pt modelId="{602470F1-443D-4271-80E5-262F5DD33907}" type="pres">
      <dgm:prSet presAssocID="{FD355DA9-448C-4845-88CD-7A49C4011576}" presName="parallelogram5" presStyleLbl="alignNode1" presStyleIdx="25" presStyleCnt="42"/>
      <dgm:spPr/>
    </dgm:pt>
    <dgm:pt modelId="{E154F91C-C5CA-4DCF-A650-34949A5179B2}" type="pres">
      <dgm:prSet presAssocID="{FD355DA9-448C-4845-88CD-7A49C4011576}" presName="parallelogram6" presStyleLbl="alignNode1" presStyleIdx="26" presStyleCnt="42"/>
      <dgm:spPr/>
    </dgm:pt>
    <dgm:pt modelId="{FF5C1964-DACF-4756-BFE1-5347088F68AC}" type="pres">
      <dgm:prSet presAssocID="{FD355DA9-448C-4845-88CD-7A49C4011576}" presName="parallelogram7" presStyleLbl="alignNode1" presStyleIdx="27" presStyleCnt="42"/>
      <dgm:spPr/>
    </dgm:pt>
    <dgm:pt modelId="{E5A34319-8229-4ECD-B5D7-22D31392C36B}" type="pres">
      <dgm:prSet presAssocID="{6F91286E-FBF7-40BC-8260-32F66710F1FC}" presName="sibTrans" presStyleCnt="0"/>
      <dgm:spPr/>
    </dgm:pt>
    <dgm:pt modelId="{B3291FEA-BC14-4C4C-95F1-D3700538D9E1}" type="pres">
      <dgm:prSet presAssocID="{6681B002-FDEF-470C-9257-BD0BE147D2CA}" presName="parenttextcomposite" presStyleCnt="0"/>
      <dgm:spPr/>
    </dgm:pt>
    <dgm:pt modelId="{1BE1744E-8EC9-497C-ACD8-5DEC89DA50BD}" type="pres">
      <dgm:prSet presAssocID="{6681B002-FDEF-470C-9257-BD0BE147D2CA}" presName="parenttext" presStyleLbl="revTx" presStyleIdx="4" presStyleCnt="6">
        <dgm:presLayoutVars>
          <dgm:chMax/>
          <dgm:chPref val="2"/>
          <dgm:bulletEnabled val="1"/>
        </dgm:presLayoutVars>
      </dgm:prSet>
      <dgm:spPr/>
    </dgm:pt>
    <dgm:pt modelId="{CFC5176A-F902-41BD-8B27-FDAA84E30112}" type="pres">
      <dgm:prSet presAssocID="{6681B002-FDEF-470C-9257-BD0BE147D2CA}" presName="parallelogramComposite" presStyleCnt="0"/>
      <dgm:spPr/>
    </dgm:pt>
    <dgm:pt modelId="{38D6A161-998C-46BB-8DFC-0A0C960570A2}" type="pres">
      <dgm:prSet presAssocID="{6681B002-FDEF-470C-9257-BD0BE147D2CA}" presName="parallelogram1" presStyleLbl="alignNode1" presStyleIdx="28" presStyleCnt="42"/>
      <dgm:spPr/>
    </dgm:pt>
    <dgm:pt modelId="{D1082321-8120-4FFB-BCE5-10C1A7741E83}" type="pres">
      <dgm:prSet presAssocID="{6681B002-FDEF-470C-9257-BD0BE147D2CA}" presName="parallelogram2" presStyleLbl="alignNode1" presStyleIdx="29" presStyleCnt="42"/>
      <dgm:spPr/>
    </dgm:pt>
    <dgm:pt modelId="{B3DF6EA0-5EB3-4435-9149-E8805D6DD30B}" type="pres">
      <dgm:prSet presAssocID="{6681B002-FDEF-470C-9257-BD0BE147D2CA}" presName="parallelogram3" presStyleLbl="alignNode1" presStyleIdx="30" presStyleCnt="42"/>
      <dgm:spPr/>
    </dgm:pt>
    <dgm:pt modelId="{DED7F768-6F45-4E00-88E0-CD8B3C6AE1A1}" type="pres">
      <dgm:prSet presAssocID="{6681B002-FDEF-470C-9257-BD0BE147D2CA}" presName="parallelogram4" presStyleLbl="alignNode1" presStyleIdx="31" presStyleCnt="42"/>
      <dgm:spPr/>
    </dgm:pt>
    <dgm:pt modelId="{0C98E323-94FB-4A53-AA2E-C3C7E3265221}" type="pres">
      <dgm:prSet presAssocID="{6681B002-FDEF-470C-9257-BD0BE147D2CA}" presName="parallelogram5" presStyleLbl="alignNode1" presStyleIdx="32" presStyleCnt="42"/>
      <dgm:spPr/>
    </dgm:pt>
    <dgm:pt modelId="{3EF02287-1E3C-4A69-9323-7E327C6E132D}" type="pres">
      <dgm:prSet presAssocID="{6681B002-FDEF-470C-9257-BD0BE147D2CA}" presName="parallelogram6" presStyleLbl="alignNode1" presStyleIdx="33" presStyleCnt="42"/>
      <dgm:spPr/>
    </dgm:pt>
    <dgm:pt modelId="{E607D1D1-2112-4220-834E-01A97C214D53}" type="pres">
      <dgm:prSet presAssocID="{6681B002-FDEF-470C-9257-BD0BE147D2CA}" presName="parallelogram7" presStyleLbl="alignNode1" presStyleIdx="34" presStyleCnt="42"/>
      <dgm:spPr/>
    </dgm:pt>
    <dgm:pt modelId="{7E2E9ED0-2E8F-4BD4-92AC-396B04A8B8CE}" type="pres">
      <dgm:prSet presAssocID="{CD84DCCC-27B3-4FDA-BDE1-C18FCE05134D}" presName="sibTrans" presStyleCnt="0"/>
      <dgm:spPr/>
    </dgm:pt>
    <dgm:pt modelId="{8172C9F6-1BB1-46F1-8496-178243190E46}" type="pres">
      <dgm:prSet presAssocID="{0C36F309-27BE-40E0-92FE-E0A3BACBE5D6}" presName="parenttextcomposite" presStyleCnt="0"/>
      <dgm:spPr/>
    </dgm:pt>
    <dgm:pt modelId="{7E846988-AA4D-47B2-A60E-79BDD5E5F75F}" type="pres">
      <dgm:prSet presAssocID="{0C36F309-27BE-40E0-92FE-E0A3BACBE5D6}" presName="parenttext" presStyleLbl="revTx" presStyleIdx="5" presStyleCnt="6">
        <dgm:presLayoutVars>
          <dgm:chMax/>
          <dgm:chPref val="2"/>
          <dgm:bulletEnabled val="1"/>
        </dgm:presLayoutVars>
      </dgm:prSet>
      <dgm:spPr/>
    </dgm:pt>
    <dgm:pt modelId="{49945181-CD71-4B57-82BD-71825470580C}" type="pres">
      <dgm:prSet presAssocID="{0C36F309-27BE-40E0-92FE-E0A3BACBE5D6}" presName="parallelogramComposite" presStyleCnt="0"/>
      <dgm:spPr/>
    </dgm:pt>
    <dgm:pt modelId="{114E3B1D-A8CE-4F20-B49B-9456F4F2450A}" type="pres">
      <dgm:prSet presAssocID="{0C36F309-27BE-40E0-92FE-E0A3BACBE5D6}" presName="parallelogram1" presStyleLbl="alignNode1" presStyleIdx="35" presStyleCnt="42"/>
      <dgm:spPr/>
    </dgm:pt>
    <dgm:pt modelId="{8141F429-ACCC-4EA4-B267-E9FB03CCC5DC}" type="pres">
      <dgm:prSet presAssocID="{0C36F309-27BE-40E0-92FE-E0A3BACBE5D6}" presName="parallelogram2" presStyleLbl="alignNode1" presStyleIdx="36" presStyleCnt="42"/>
      <dgm:spPr/>
    </dgm:pt>
    <dgm:pt modelId="{3EF5A870-704A-416A-BF65-0F2F277581D4}" type="pres">
      <dgm:prSet presAssocID="{0C36F309-27BE-40E0-92FE-E0A3BACBE5D6}" presName="parallelogram3" presStyleLbl="alignNode1" presStyleIdx="37" presStyleCnt="42"/>
      <dgm:spPr/>
    </dgm:pt>
    <dgm:pt modelId="{3AF5DBD7-6904-4A24-A390-122E441F89CC}" type="pres">
      <dgm:prSet presAssocID="{0C36F309-27BE-40E0-92FE-E0A3BACBE5D6}" presName="parallelogram4" presStyleLbl="alignNode1" presStyleIdx="38" presStyleCnt="42"/>
      <dgm:spPr/>
    </dgm:pt>
    <dgm:pt modelId="{A895130E-8187-494D-B82A-C14EC56A16C6}" type="pres">
      <dgm:prSet presAssocID="{0C36F309-27BE-40E0-92FE-E0A3BACBE5D6}" presName="parallelogram5" presStyleLbl="alignNode1" presStyleIdx="39" presStyleCnt="42"/>
      <dgm:spPr/>
    </dgm:pt>
    <dgm:pt modelId="{2FBDB0EA-E2DF-4860-B272-B719FA0B7CA8}" type="pres">
      <dgm:prSet presAssocID="{0C36F309-27BE-40E0-92FE-E0A3BACBE5D6}" presName="parallelogram6" presStyleLbl="alignNode1" presStyleIdx="40" presStyleCnt="42"/>
      <dgm:spPr/>
    </dgm:pt>
    <dgm:pt modelId="{51C965BA-9E40-4B2A-A30A-6121610193EC}" type="pres">
      <dgm:prSet presAssocID="{0C36F309-27BE-40E0-92FE-E0A3BACBE5D6}" presName="parallelogram7" presStyleLbl="alignNode1" presStyleIdx="41" presStyleCnt="42"/>
      <dgm:spPr/>
    </dgm:pt>
  </dgm:ptLst>
  <dgm:cxnLst>
    <dgm:cxn modelId="{B7E4C00E-D95B-414D-A6A2-2A0245A0B2E1}" srcId="{7189BFD9-4510-4066-B34D-B93A86D8616B}" destId="{FD355DA9-448C-4845-88CD-7A49C4011576}" srcOrd="3" destOrd="0" parTransId="{FB956EF4-2539-4391-A3B9-A53A6909DB96}" sibTransId="{6F91286E-FBF7-40BC-8260-32F66710F1FC}"/>
    <dgm:cxn modelId="{E5F25C11-3B6F-4BA3-A96A-CAA594EAA5F2}" srcId="{7189BFD9-4510-4066-B34D-B93A86D8616B}" destId="{74F93554-B155-4781-AE2D-A7B04D016C91}" srcOrd="2" destOrd="0" parTransId="{B871E212-52F9-40F7-B5DE-606FB0062C5D}" sibTransId="{4E40EC50-16D3-4E0D-A0AE-33B24A04A1CE}"/>
    <dgm:cxn modelId="{D74FCF33-8674-4ACC-97B1-DC11C935DE65}" srcId="{7189BFD9-4510-4066-B34D-B93A86D8616B}" destId="{6681B002-FDEF-470C-9257-BD0BE147D2CA}" srcOrd="4" destOrd="0" parTransId="{44F34319-BB81-4948-A210-3DFFB7713B5A}" sibTransId="{CD84DCCC-27B3-4FDA-BDE1-C18FCE05134D}"/>
    <dgm:cxn modelId="{0CED9638-A327-4800-801A-8A38CE9E494D}" type="presOf" srcId="{0C36F309-27BE-40E0-92FE-E0A3BACBE5D6}" destId="{7E846988-AA4D-47B2-A60E-79BDD5E5F75F}" srcOrd="0" destOrd="0" presId="urn:microsoft.com/office/officeart/2008/layout/VerticalAccentList"/>
    <dgm:cxn modelId="{8240EE45-AD21-4EE2-B070-0081FB94809A}" type="presOf" srcId="{6681B002-FDEF-470C-9257-BD0BE147D2CA}" destId="{1BE1744E-8EC9-497C-ACD8-5DEC89DA50BD}" srcOrd="0" destOrd="0" presId="urn:microsoft.com/office/officeart/2008/layout/VerticalAccentList"/>
    <dgm:cxn modelId="{C2B3D26C-B57D-45AC-B6CB-DE6947E91CE3}" type="presOf" srcId="{FD355DA9-448C-4845-88CD-7A49C4011576}" destId="{856CA604-33CD-4C1D-8E7F-8E91A058E3A7}" srcOrd="0" destOrd="0" presId="urn:microsoft.com/office/officeart/2008/layout/VerticalAccentList"/>
    <dgm:cxn modelId="{E58A0B57-4DA2-4ED8-936D-026A20D4A212}" srcId="{7189BFD9-4510-4066-B34D-B93A86D8616B}" destId="{0C36F309-27BE-40E0-92FE-E0A3BACBE5D6}" srcOrd="5" destOrd="0" parTransId="{5CA6D4CA-F714-4992-9C89-1852794298C2}" sibTransId="{52440D36-DD01-4574-A86B-6BA42BBDA1B7}"/>
    <dgm:cxn modelId="{151BC183-1BCD-43E8-A416-9DD785ED5027}" type="presOf" srcId="{B062976C-07FA-4972-962F-5E749505D522}" destId="{6EF197A8-B300-4F4B-A9C8-525B0E540313}" srcOrd="0" destOrd="0" presId="urn:microsoft.com/office/officeart/2008/layout/VerticalAccentList"/>
    <dgm:cxn modelId="{21CE1E8D-61C7-43D4-AAD3-268DFC902FF6}" srcId="{7189BFD9-4510-4066-B34D-B93A86D8616B}" destId="{D8FCA5A3-FD47-46B4-88E8-88F924A91827}" srcOrd="1" destOrd="0" parTransId="{B22BC7E6-7EDA-447F-8447-3F3FFE8F8111}" sibTransId="{A5A038BB-9804-4392-A342-3F34720C9749}"/>
    <dgm:cxn modelId="{D2A99AC2-27A8-4097-AE2D-89B84DBA4AD6}" type="presOf" srcId="{74F93554-B155-4781-AE2D-A7B04D016C91}" destId="{A71839A8-384A-4337-A68D-484C39240330}" srcOrd="0" destOrd="0" presId="urn:microsoft.com/office/officeart/2008/layout/VerticalAccentList"/>
    <dgm:cxn modelId="{41440ECE-72BF-4525-862D-5102C5F3E0BC}" type="presOf" srcId="{7189BFD9-4510-4066-B34D-B93A86D8616B}" destId="{00AA3C6B-E4A3-4905-B624-68F8FA6426A5}" srcOrd="0" destOrd="0" presId="urn:microsoft.com/office/officeart/2008/layout/VerticalAccentList"/>
    <dgm:cxn modelId="{490FA9F5-779F-4E54-B3A1-332B9393D6BC}" type="presOf" srcId="{D8FCA5A3-FD47-46B4-88E8-88F924A91827}" destId="{0FB46346-9E53-40E1-9C4C-09D9442B926C}" srcOrd="0" destOrd="0" presId="urn:microsoft.com/office/officeart/2008/layout/VerticalAccentList"/>
    <dgm:cxn modelId="{674C9BF7-45A1-4042-AF1C-048CBB8F7E20}" srcId="{7189BFD9-4510-4066-B34D-B93A86D8616B}" destId="{B062976C-07FA-4972-962F-5E749505D522}" srcOrd="0" destOrd="0" parTransId="{14BD966A-8C68-4463-831B-F1F3D2ABFF9B}" sibTransId="{AA162274-7AD5-479A-B9AC-9EB709E30EC9}"/>
    <dgm:cxn modelId="{12F8FED0-2BD6-4DA8-B3C2-4482D69080D0}" type="presParOf" srcId="{00AA3C6B-E4A3-4905-B624-68F8FA6426A5}" destId="{2D8A7008-4CE3-4A8C-83E0-6CE65AD4456A}" srcOrd="0" destOrd="0" presId="urn:microsoft.com/office/officeart/2008/layout/VerticalAccentList"/>
    <dgm:cxn modelId="{E05587A8-27E2-4702-826A-C7F8ACA808DB}" type="presParOf" srcId="{2D8A7008-4CE3-4A8C-83E0-6CE65AD4456A}" destId="{6EF197A8-B300-4F4B-A9C8-525B0E540313}" srcOrd="0" destOrd="0" presId="urn:microsoft.com/office/officeart/2008/layout/VerticalAccentList"/>
    <dgm:cxn modelId="{5C49CC41-65BB-4F25-AF19-D77DE6215065}" type="presParOf" srcId="{00AA3C6B-E4A3-4905-B624-68F8FA6426A5}" destId="{0DDA6435-C1D6-419A-8F90-FFCECC318EF6}" srcOrd="1" destOrd="0" presId="urn:microsoft.com/office/officeart/2008/layout/VerticalAccentList"/>
    <dgm:cxn modelId="{902EFC57-918C-479C-AE6E-2516AD9D271D}" type="presParOf" srcId="{0DDA6435-C1D6-419A-8F90-FFCECC318EF6}" destId="{368F23DC-F031-4FE9-8C0F-3186E665B4B9}" srcOrd="0" destOrd="0" presId="urn:microsoft.com/office/officeart/2008/layout/VerticalAccentList"/>
    <dgm:cxn modelId="{B439D612-7A27-4304-A7D3-977B0E605886}" type="presParOf" srcId="{0DDA6435-C1D6-419A-8F90-FFCECC318EF6}" destId="{934FFD78-B8DB-42C3-A34F-77377406BC87}" srcOrd="1" destOrd="0" presId="urn:microsoft.com/office/officeart/2008/layout/VerticalAccentList"/>
    <dgm:cxn modelId="{8F2FC3CC-2511-4C06-8B20-9F4E175F480A}" type="presParOf" srcId="{0DDA6435-C1D6-419A-8F90-FFCECC318EF6}" destId="{E7D6402B-87F8-46BC-B38E-35873C8E9D53}" srcOrd="2" destOrd="0" presId="urn:microsoft.com/office/officeart/2008/layout/VerticalAccentList"/>
    <dgm:cxn modelId="{2210803B-2094-4761-A3F0-24F80524516B}" type="presParOf" srcId="{0DDA6435-C1D6-419A-8F90-FFCECC318EF6}" destId="{737E54E9-3ABF-4DDD-899C-0C21F1B7B9E9}" srcOrd="3" destOrd="0" presId="urn:microsoft.com/office/officeart/2008/layout/VerticalAccentList"/>
    <dgm:cxn modelId="{B48BDAA0-E2AD-4D7F-93EB-6A4E81356B94}" type="presParOf" srcId="{0DDA6435-C1D6-419A-8F90-FFCECC318EF6}" destId="{2DF150BF-5953-42EE-9822-4047235A1981}" srcOrd="4" destOrd="0" presId="urn:microsoft.com/office/officeart/2008/layout/VerticalAccentList"/>
    <dgm:cxn modelId="{09418840-4684-46A7-B6C0-EA1D3E25F7FA}" type="presParOf" srcId="{0DDA6435-C1D6-419A-8F90-FFCECC318EF6}" destId="{5086C97A-2F80-4BE7-A43C-2D777D618181}" srcOrd="5" destOrd="0" presId="urn:microsoft.com/office/officeart/2008/layout/VerticalAccentList"/>
    <dgm:cxn modelId="{03906005-68D3-4255-A33C-FF57DF3CA6F7}" type="presParOf" srcId="{0DDA6435-C1D6-419A-8F90-FFCECC318EF6}" destId="{8095EBD1-E3A5-403E-8C1B-758C6E30C556}" srcOrd="6" destOrd="0" presId="urn:microsoft.com/office/officeart/2008/layout/VerticalAccentList"/>
    <dgm:cxn modelId="{B4BBF53F-A8E0-4F90-924F-0E3DB264B6C3}" type="presParOf" srcId="{00AA3C6B-E4A3-4905-B624-68F8FA6426A5}" destId="{8AC1C07F-A8DB-46A5-8D2C-F64BF9F218FE}" srcOrd="2" destOrd="0" presId="urn:microsoft.com/office/officeart/2008/layout/VerticalAccentList"/>
    <dgm:cxn modelId="{973904B5-DA2B-4366-8F8C-D93E1F5734E2}" type="presParOf" srcId="{00AA3C6B-E4A3-4905-B624-68F8FA6426A5}" destId="{0FD70A07-649B-4A78-A81F-AC7304594BDC}" srcOrd="3" destOrd="0" presId="urn:microsoft.com/office/officeart/2008/layout/VerticalAccentList"/>
    <dgm:cxn modelId="{FD21B8EF-D85F-4192-9C8B-88A6332F3FFC}" type="presParOf" srcId="{0FD70A07-649B-4A78-A81F-AC7304594BDC}" destId="{0FB46346-9E53-40E1-9C4C-09D9442B926C}" srcOrd="0" destOrd="0" presId="urn:microsoft.com/office/officeart/2008/layout/VerticalAccentList"/>
    <dgm:cxn modelId="{AEDFFFCF-074A-4BF3-B031-50A98A765230}" type="presParOf" srcId="{00AA3C6B-E4A3-4905-B624-68F8FA6426A5}" destId="{8059B252-3618-4433-B155-CD506472CC00}" srcOrd="4" destOrd="0" presId="urn:microsoft.com/office/officeart/2008/layout/VerticalAccentList"/>
    <dgm:cxn modelId="{344678CD-62DE-4151-963C-A70561367206}" type="presParOf" srcId="{8059B252-3618-4433-B155-CD506472CC00}" destId="{6771034B-1BDA-438B-A428-9B0A17B79BB6}" srcOrd="0" destOrd="0" presId="urn:microsoft.com/office/officeart/2008/layout/VerticalAccentList"/>
    <dgm:cxn modelId="{63F1ABB9-3883-4148-8557-38C3A468051C}" type="presParOf" srcId="{8059B252-3618-4433-B155-CD506472CC00}" destId="{9E88955E-33CD-4ADE-997C-C7D636911F51}" srcOrd="1" destOrd="0" presId="urn:microsoft.com/office/officeart/2008/layout/VerticalAccentList"/>
    <dgm:cxn modelId="{41A39D18-C096-45FB-93D7-F5B636161293}" type="presParOf" srcId="{8059B252-3618-4433-B155-CD506472CC00}" destId="{B891E270-CCDE-47B7-B4DE-8330599C8652}" srcOrd="2" destOrd="0" presId="urn:microsoft.com/office/officeart/2008/layout/VerticalAccentList"/>
    <dgm:cxn modelId="{BD682EDF-DC04-4D39-B743-A74EBE286CA8}" type="presParOf" srcId="{8059B252-3618-4433-B155-CD506472CC00}" destId="{AB3DB4D5-76B8-4382-939F-DAF9F57DB4AF}" srcOrd="3" destOrd="0" presId="urn:microsoft.com/office/officeart/2008/layout/VerticalAccentList"/>
    <dgm:cxn modelId="{994A5A87-88DB-443E-B48E-D2D7D58F4D86}" type="presParOf" srcId="{8059B252-3618-4433-B155-CD506472CC00}" destId="{A81E451B-C17E-4D11-A18E-A2770FFD13CE}" srcOrd="4" destOrd="0" presId="urn:microsoft.com/office/officeart/2008/layout/VerticalAccentList"/>
    <dgm:cxn modelId="{F9DABBAE-8046-4C59-8FEE-8846D33701A1}" type="presParOf" srcId="{8059B252-3618-4433-B155-CD506472CC00}" destId="{A5BAC122-5803-4A75-A2B4-D9E8FB72AC93}" srcOrd="5" destOrd="0" presId="urn:microsoft.com/office/officeart/2008/layout/VerticalAccentList"/>
    <dgm:cxn modelId="{EC80DDF0-9998-44FE-BAA9-361D10F77FCF}" type="presParOf" srcId="{8059B252-3618-4433-B155-CD506472CC00}" destId="{85F14EC8-BD93-4160-BEE4-40ECB6686B64}" srcOrd="6" destOrd="0" presId="urn:microsoft.com/office/officeart/2008/layout/VerticalAccentList"/>
    <dgm:cxn modelId="{7DFAA7A8-3695-4D98-93A2-905050D58C01}" type="presParOf" srcId="{00AA3C6B-E4A3-4905-B624-68F8FA6426A5}" destId="{7EB38C45-4834-4037-9C74-F37B762660DF}" srcOrd="5" destOrd="0" presId="urn:microsoft.com/office/officeart/2008/layout/VerticalAccentList"/>
    <dgm:cxn modelId="{5D8D928F-4CAA-43E0-BC1C-7B5C58AA78A0}" type="presParOf" srcId="{00AA3C6B-E4A3-4905-B624-68F8FA6426A5}" destId="{6288E3AE-9FFA-4278-9B9C-50CE217EAD5E}" srcOrd="6" destOrd="0" presId="urn:microsoft.com/office/officeart/2008/layout/VerticalAccentList"/>
    <dgm:cxn modelId="{2D31060F-8116-4F28-8388-49E52DA1FA6A}" type="presParOf" srcId="{6288E3AE-9FFA-4278-9B9C-50CE217EAD5E}" destId="{A71839A8-384A-4337-A68D-484C39240330}" srcOrd="0" destOrd="0" presId="urn:microsoft.com/office/officeart/2008/layout/VerticalAccentList"/>
    <dgm:cxn modelId="{51B1FD0E-560B-4CD8-8CCB-2D86F2E4E26D}" type="presParOf" srcId="{00AA3C6B-E4A3-4905-B624-68F8FA6426A5}" destId="{93BBC9BF-E4D9-4757-9297-660A9A5A99B1}" srcOrd="7" destOrd="0" presId="urn:microsoft.com/office/officeart/2008/layout/VerticalAccentList"/>
    <dgm:cxn modelId="{0BF8EF71-3E97-4A07-9705-51891D8644B9}" type="presParOf" srcId="{93BBC9BF-E4D9-4757-9297-660A9A5A99B1}" destId="{8F3CCF89-E47A-46A1-B461-047B2189FC46}" srcOrd="0" destOrd="0" presId="urn:microsoft.com/office/officeart/2008/layout/VerticalAccentList"/>
    <dgm:cxn modelId="{DF903312-0D21-4011-9680-61A8B4D9C8A2}" type="presParOf" srcId="{93BBC9BF-E4D9-4757-9297-660A9A5A99B1}" destId="{2A2FC10B-3F67-4477-B089-2ED767E9E149}" srcOrd="1" destOrd="0" presId="urn:microsoft.com/office/officeart/2008/layout/VerticalAccentList"/>
    <dgm:cxn modelId="{03343982-786E-45B1-AF33-7C7948A3D770}" type="presParOf" srcId="{93BBC9BF-E4D9-4757-9297-660A9A5A99B1}" destId="{8993DABC-0FB9-429F-8F11-D572F94BCA2E}" srcOrd="2" destOrd="0" presId="urn:microsoft.com/office/officeart/2008/layout/VerticalAccentList"/>
    <dgm:cxn modelId="{BAC0C062-77E7-4315-A512-EE462CBAA1B6}" type="presParOf" srcId="{93BBC9BF-E4D9-4757-9297-660A9A5A99B1}" destId="{3C8A9291-909F-4CBF-82DD-30D84EA57A99}" srcOrd="3" destOrd="0" presId="urn:microsoft.com/office/officeart/2008/layout/VerticalAccentList"/>
    <dgm:cxn modelId="{DC1CC1D2-315A-4055-8479-B68FB832300E}" type="presParOf" srcId="{93BBC9BF-E4D9-4757-9297-660A9A5A99B1}" destId="{7E48A3E3-57A0-4ADD-8DD8-FEF65847209D}" srcOrd="4" destOrd="0" presId="urn:microsoft.com/office/officeart/2008/layout/VerticalAccentList"/>
    <dgm:cxn modelId="{17E92744-576E-45CD-B84D-54A3DC76D45D}" type="presParOf" srcId="{93BBC9BF-E4D9-4757-9297-660A9A5A99B1}" destId="{8D211D75-AD5A-452E-B1AF-E2B4DDFBDBC3}" srcOrd="5" destOrd="0" presId="urn:microsoft.com/office/officeart/2008/layout/VerticalAccentList"/>
    <dgm:cxn modelId="{7BE3D44E-8625-47C8-A2B5-EFB778B2944F}" type="presParOf" srcId="{93BBC9BF-E4D9-4757-9297-660A9A5A99B1}" destId="{D7D7F697-129B-4ED2-B8E9-BF63341E66C8}" srcOrd="6" destOrd="0" presId="urn:microsoft.com/office/officeart/2008/layout/VerticalAccentList"/>
    <dgm:cxn modelId="{F96B60FB-B2F4-47AB-8615-415610220F01}" type="presParOf" srcId="{00AA3C6B-E4A3-4905-B624-68F8FA6426A5}" destId="{5F5E27C8-117E-46C3-84F6-8520339C0394}" srcOrd="8" destOrd="0" presId="urn:microsoft.com/office/officeart/2008/layout/VerticalAccentList"/>
    <dgm:cxn modelId="{6AD70A2D-65E6-4015-A75C-F942E0D12150}" type="presParOf" srcId="{00AA3C6B-E4A3-4905-B624-68F8FA6426A5}" destId="{2D8E9927-F9B7-4FE1-B804-B5B79E8A99BB}" srcOrd="9" destOrd="0" presId="urn:microsoft.com/office/officeart/2008/layout/VerticalAccentList"/>
    <dgm:cxn modelId="{2D2D4C71-AAD9-4F64-A768-DB72E3F60098}" type="presParOf" srcId="{2D8E9927-F9B7-4FE1-B804-B5B79E8A99BB}" destId="{856CA604-33CD-4C1D-8E7F-8E91A058E3A7}" srcOrd="0" destOrd="0" presId="urn:microsoft.com/office/officeart/2008/layout/VerticalAccentList"/>
    <dgm:cxn modelId="{294AF4F3-A965-40E9-8E72-14EB17486486}" type="presParOf" srcId="{00AA3C6B-E4A3-4905-B624-68F8FA6426A5}" destId="{DD2D84B7-C4B8-4DEE-BE6A-57DA846ACD77}" srcOrd="10" destOrd="0" presId="urn:microsoft.com/office/officeart/2008/layout/VerticalAccentList"/>
    <dgm:cxn modelId="{0EF38500-DB66-4899-94C4-76D0F53C4118}" type="presParOf" srcId="{DD2D84B7-C4B8-4DEE-BE6A-57DA846ACD77}" destId="{29896221-E089-403C-A09D-D632C991E753}" srcOrd="0" destOrd="0" presId="urn:microsoft.com/office/officeart/2008/layout/VerticalAccentList"/>
    <dgm:cxn modelId="{AF46999F-B94B-4D5B-AED2-0889F77C4BB7}" type="presParOf" srcId="{DD2D84B7-C4B8-4DEE-BE6A-57DA846ACD77}" destId="{059E2CC6-4446-46D2-A6E8-C1EE0DE29B9E}" srcOrd="1" destOrd="0" presId="urn:microsoft.com/office/officeart/2008/layout/VerticalAccentList"/>
    <dgm:cxn modelId="{C25FDA88-1B64-455D-9398-7850C0EBBCC1}" type="presParOf" srcId="{DD2D84B7-C4B8-4DEE-BE6A-57DA846ACD77}" destId="{B93FA586-AA75-4ADA-B7D1-9B756528D17F}" srcOrd="2" destOrd="0" presId="urn:microsoft.com/office/officeart/2008/layout/VerticalAccentList"/>
    <dgm:cxn modelId="{907E97D0-4B25-4EB2-A26B-3C90DF232A8A}" type="presParOf" srcId="{DD2D84B7-C4B8-4DEE-BE6A-57DA846ACD77}" destId="{5BC50F48-2E4F-4226-880C-0FAC2E7C7A04}" srcOrd="3" destOrd="0" presId="urn:microsoft.com/office/officeart/2008/layout/VerticalAccentList"/>
    <dgm:cxn modelId="{F1769D00-4E8D-4CA6-820D-7E72C0FDF4B5}" type="presParOf" srcId="{DD2D84B7-C4B8-4DEE-BE6A-57DA846ACD77}" destId="{602470F1-443D-4271-80E5-262F5DD33907}" srcOrd="4" destOrd="0" presId="urn:microsoft.com/office/officeart/2008/layout/VerticalAccentList"/>
    <dgm:cxn modelId="{0BC374FD-4D3D-4B16-9DD4-ADE0D520344C}" type="presParOf" srcId="{DD2D84B7-C4B8-4DEE-BE6A-57DA846ACD77}" destId="{E154F91C-C5CA-4DCF-A650-34949A5179B2}" srcOrd="5" destOrd="0" presId="urn:microsoft.com/office/officeart/2008/layout/VerticalAccentList"/>
    <dgm:cxn modelId="{7D05CB40-BDBA-41E2-8034-FA4786D1158B}" type="presParOf" srcId="{DD2D84B7-C4B8-4DEE-BE6A-57DA846ACD77}" destId="{FF5C1964-DACF-4756-BFE1-5347088F68AC}" srcOrd="6" destOrd="0" presId="urn:microsoft.com/office/officeart/2008/layout/VerticalAccentList"/>
    <dgm:cxn modelId="{123CCBB0-0DE4-4DED-8FA4-EBFF20A95F16}" type="presParOf" srcId="{00AA3C6B-E4A3-4905-B624-68F8FA6426A5}" destId="{E5A34319-8229-4ECD-B5D7-22D31392C36B}" srcOrd="11" destOrd="0" presId="urn:microsoft.com/office/officeart/2008/layout/VerticalAccentList"/>
    <dgm:cxn modelId="{0E6F66AD-964E-4F32-A143-DAF30616DE16}" type="presParOf" srcId="{00AA3C6B-E4A3-4905-B624-68F8FA6426A5}" destId="{B3291FEA-BC14-4C4C-95F1-D3700538D9E1}" srcOrd="12" destOrd="0" presId="urn:microsoft.com/office/officeart/2008/layout/VerticalAccentList"/>
    <dgm:cxn modelId="{2C8A5150-824B-4056-8498-D87DAC8B1BAC}" type="presParOf" srcId="{B3291FEA-BC14-4C4C-95F1-D3700538D9E1}" destId="{1BE1744E-8EC9-497C-ACD8-5DEC89DA50BD}" srcOrd="0" destOrd="0" presId="urn:microsoft.com/office/officeart/2008/layout/VerticalAccentList"/>
    <dgm:cxn modelId="{AE69F2B2-7808-4DDE-A355-829A1BF406BE}" type="presParOf" srcId="{00AA3C6B-E4A3-4905-B624-68F8FA6426A5}" destId="{CFC5176A-F902-41BD-8B27-FDAA84E30112}" srcOrd="13" destOrd="0" presId="urn:microsoft.com/office/officeart/2008/layout/VerticalAccentList"/>
    <dgm:cxn modelId="{7DCC500F-C78B-476F-A66D-6998BCC671E0}" type="presParOf" srcId="{CFC5176A-F902-41BD-8B27-FDAA84E30112}" destId="{38D6A161-998C-46BB-8DFC-0A0C960570A2}" srcOrd="0" destOrd="0" presId="urn:microsoft.com/office/officeart/2008/layout/VerticalAccentList"/>
    <dgm:cxn modelId="{DF583F5F-F347-4A3F-AB84-84FBFE90A24C}" type="presParOf" srcId="{CFC5176A-F902-41BD-8B27-FDAA84E30112}" destId="{D1082321-8120-4FFB-BCE5-10C1A7741E83}" srcOrd="1" destOrd="0" presId="urn:microsoft.com/office/officeart/2008/layout/VerticalAccentList"/>
    <dgm:cxn modelId="{A89AFAF4-AE22-4658-85C6-353D083FF893}" type="presParOf" srcId="{CFC5176A-F902-41BD-8B27-FDAA84E30112}" destId="{B3DF6EA0-5EB3-4435-9149-E8805D6DD30B}" srcOrd="2" destOrd="0" presId="urn:microsoft.com/office/officeart/2008/layout/VerticalAccentList"/>
    <dgm:cxn modelId="{CEFE4818-A7D8-4EB2-80FA-FD6698C16622}" type="presParOf" srcId="{CFC5176A-F902-41BD-8B27-FDAA84E30112}" destId="{DED7F768-6F45-4E00-88E0-CD8B3C6AE1A1}" srcOrd="3" destOrd="0" presId="urn:microsoft.com/office/officeart/2008/layout/VerticalAccentList"/>
    <dgm:cxn modelId="{16873A73-947F-4C88-9265-A717C87BE58B}" type="presParOf" srcId="{CFC5176A-F902-41BD-8B27-FDAA84E30112}" destId="{0C98E323-94FB-4A53-AA2E-C3C7E3265221}" srcOrd="4" destOrd="0" presId="urn:microsoft.com/office/officeart/2008/layout/VerticalAccentList"/>
    <dgm:cxn modelId="{B1E59085-BDBB-48A1-A684-C31A1C57E54F}" type="presParOf" srcId="{CFC5176A-F902-41BD-8B27-FDAA84E30112}" destId="{3EF02287-1E3C-4A69-9323-7E327C6E132D}" srcOrd="5" destOrd="0" presId="urn:microsoft.com/office/officeart/2008/layout/VerticalAccentList"/>
    <dgm:cxn modelId="{7263EE06-934F-4CB5-9C12-65745EAE3D20}" type="presParOf" srcId="{CFC5176A-F902-41BD-8B27-FDAA84E30112}" destId="{E607D1D1-2112-4220-834E-01A97C214D53}" srcOrd="6" destOrd="0" presId="urn:microsoft.com/office/officeart/2008/layout/VerticalAccentList"/>
    <dgm:cxn modelId="{283540FD-B497-4379-8BDB-A21A00D2BC10}" type="presParOf" srcId="{00AA3C6B-E4A3-4905-B624-68F8FA6426A5}" destId="{7E2E9ED0-2E8F-4BD4-92AC-396B04A8B8CE}" srcOrd="14" destOrd="0" presId="urn:microsoft.com/office/officeart/2008/layout/VerticalAccentList"/>
    <dgm:cxn modelId="{4FB050E7-8844-43D2-9969-1632C753AF08}" type="presParOf" srcId="{00AA3C6B-E4A3-4905-B624-68F8FA6426A5}" destId="{8172C9F6-1BB1-46F1-8496-178243190E46}" srcOrd="15" destOrd="0" presId="urn:microsoft.com/office/officeart/2008/layout/VerticalAccentList"/>
    <dgm:cxn modelId="{D84AD880-6107-4083-8E9A-2C158E999D19}" type="presParOf" srcId="{8172C9F6-1BB1-46F1-8496-178243190E46}" destId="{7E846988-AA4D-47B2-A60E-79BDD5E5F75F}" srcOrd="0" destOrd="0" presId="urn:microsoft.com/office/officeart/2008/layout/VerticalAccentList"/>
    <dgm:cxn modelId="{BC005479-0027-40D5-B03B-A7AA0C562B30}" type="presParOf" srcId="{00AA3C6B-E4A3-4905-B624-68F8FA6426A5}" destId="{49945181-CD71-4B57-82BD-71825470580C}" srcOrd="16" destOrd="0" presId="urn:microsoft.com/office/officeart/2008/layout/VerticalAccentList"/>
    <dgm:cxn modelId="{3B8F012F-2BF2-47F8-9E40-7BCB72815072}" type="presParOf" srcId="{49945181-CD71-4B57-82BD-71825470580C}" destId="{114E3B1D-A8CE-4F20-B49B-9456F4F2450A}" srcOrd="0" destOrd="0" presId="urn:microsoft.com/office/officeart/2008/layout/VerticalAccentList"/>
    <dgm:cxn modelId="{E81AD3D0-522B-4D66-B018-75ADE6BC0461}" type="presParOf" srcId="{49945181-CD71-4B57-82BD-71825470580C}" destId="{8141F429-ACCC-4EA4-B267-E9FB03CCC5DC}" srcOrd="1" destOrd="0" presId="urn:microsoft.com/office/officeart/2008/layout/VerticalAccentList"/>
    <dgm:cxn modelId="{06A8BD04-DC91-4E3B-8312-23ABC137EA89}" type="presParOf" srcId="{49945181-CD71-4B57-82BD-71825470580C}" destId="{3EF5A870-704A-416A-BF65-0F2F277581D4}" srcOrd="2" destOrd="0" presId="urn:microsoft.com/office/officeart/2008/layout/VerticalAccentList"/>
    <dgm:cxn modelId="{39467F1C-302C-44CA-80B9-341793DB538B}" type="presParOf" srcId="{49945181-CD71-4B57-82BD-71825470580C}" destId="{3AF5DBD7-6904-4A24-A390-122E441F89CC}" srcOrd="3" destOrd="0" presId="urn:microsoft.com/office/officeart/2008/layout/VerticalAccentList"/>
    <dgm:cxn modelId="{79689830-3B7F-4539-876B-F033DC9EAB73}" type="presParOf" srcId="{49945181-CD71-4B57-82BD-71825470580C}" destId="{A895130E-8187-494D-B82A-C14EC56A16C6}" srcOrd="4" destOrd="0" presId="urn:microsoft.com/office/officeart/2008/layout/VerticalAccentList"/>
    <dgm:cxn modelId="{9E16B954-576E-4360-87D0-8207E8206226}" type="presParOf" srcId="{49945181-CD71-4B57-82BD-71825470580C}" destId="{2FBDB0EA-E2DF-4860-B272-B719FA0B7CA8}" srcOrd="5" destOrd="0" presId="urn:microsoft.com/office/officeart/2008/layout/VerticalAccentList"/>
    <dgm:cxn modelId="{E17098DB-5BD2-4C96-AA6C-D8E94A5A2867}" type="presParOf" srcId="{49945181-CD71-4B57-82BD-71825470580C}" destId="{51C965BA-9E40-4B2A-A30A-6121610193EC}" srcOrd="6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F1B809-407C-4DC9-8314-D084B4378AB4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58281F2A-2754-484C-B20E-060965461190}">
      <dgm:prSet/>
      <dgm:spPr/>
      <dgm:t>
        <a:bodyPr/>
        <a:lstStyle/>
        <a:p>
          <a:r>
            <a:rPr lang="it-IT" b="0" i="0" dirty="0"/>
            <a:t>Imprese selezionate in modalità ragionata dal campione IPI (Indagine mensile sulla produzione industriale) in base al grado di digitalizzazione</a:t>
          </a:r>
          <a:endParaRPr lang="it-IT" dirty="0"/>
        </a:p>
      </dgm:t>
    </dgm:pt>
    <dgm:pt modelId="{D5C21074-2586-45CD-B165-F4136703666F}" type="parTrans" cxnId="{407DB927-EF94-4275-AA9A-916A5651CDBD}">
      <dgm:prSet/>
      <dgm:spPr/>
      <dgm:t>
        <a:bodyPr/>
        <a:lstStyle/>
        <a:p>
          <a:endParaRPr lang="it-IT"/>
        </a:p>
      </dgm:t>
    </dgm:pt>
    <dgm:pt modelId="{A5FE62AD-2938-492C-A76A-83D077F0D6F3}" type="sibTrans" cxnId="{407DB927-EF94-4275-AA9A-916A5651CDBD}">
      <dgm:prSet/>
      <dgm:spPr/>
      <dgm:t>
        <a:bodyPr/>
        <a:lstStyle/>
        <a:p>
          <a:endParaRPr lang="it-IT"/>
        </a:p>
      </dgm:t>
    </dgm:pt>
    <dgm:pt modelId="{5CC718EF-7534-4598-BD98-B7229BF2BD0A}">
      <dgm:prSet/>
      <dgm:spPr/>
      <dgm:t>
        <a:bodyPr/>
        <a:lstStyle/>
        <a:p>
          <a:r>
            <a:rPr lang="it-IT" b="0" i="0" dirty="0"/>
            <a:t>Variabile: produzione industriale in volume</a:t>
          </a:r>
          <a:endParaRPr lang="it-IT" dirty="0"/>
        </a:p>
      </dgm:t>
    </dgm:pt>
    <dgm:pt modelId="{C609D154-693F-4CB6-82EF-534F7743FB3C}" type="parTrans" cxnId="{1DCDCEA9-0F1E-4969-9F99-2F9BE979C187}">
      <dgm:prSet/>
      <dgm:spPr/>
      <dgm:t>
        <a:bodyPr/>
        <a:lstStyle/>
        <a:p>
          <a:endParaRPr lang="it-IT"/>
        </a:p>
      </dgm:t>
    </dgm:pt>
    <dgm:pt modelId="{3CE294EC-4316-4388-A774-A60AAAEA8DAF}" type="sibTrans" cxnId="{1DCDCEA9-0F1E-4969-9F99-2F9BE979C187}">
      <dgm:prSet/>
      <dgm:spPr/>
      <dgm:t>
        <a:bodyPr/>
        <a:lstStyle/>
        <a:p>
          <a:endParaRPr lang="it-IT"/>
        </a:p>
      </dgm:t>
    </dgm:pt>
    <dgm:pt modelId="{937FC4A3-3363-47C1-A4F3-B48D29066BEE}">
      <dgm:prSet/>
      <dgm:spPr/>
      <dgm:t>
        <a:bodyPr/>
        <a:lstStyle/>
        <a:p>
          <a:r>
            <a:rPr lang="it-IT" b="0" i="0" dirty="0"/>
            <a:t>Coinvolgimento di ERP evoluti SaaS integrati con MES, dati da sensori</a:t>
          </a:r>
          <a:endParaRPr lang="it-IT" dirty="0"/>
        </a:p>
      </dgm:t>
    </dgm:pt>
    <dgm:pt modelId="{B34C58A4-13D8-417B-86DF-2FEEB231B76B}" type="parTrans" cxnId="{450DF8CF-50DA-477D-8139-5230A17EC139}">
      <dgm:prSet/>
      <dgm:spPr/>
      <dgm:t>
        <a:bodyPr/>
        <a:lstStyle/>
        <a:p>
          <a:endParaRPr lang="it-IT"/>
        </a:p>
      </dgm:t>
    </dgm:pt>
    <dgm:pt modelId="{553C786C-B069-4028-AC00-2A725E92D314}" type="sibTrans" cxnId="{450DF8CF-50DA-477D-8139-5230A17EC139}">
      <dgm:prSet/>
      <dgm:spPr/>
      <dgm:t>
        <a:bodyPr/>
        <a:lstStyle/>
        <a:p>
          <a:endParaRPr lang="it-IT"/>
        </a:p>
      </dgm:t>
    </dgm:pt>
    <dgm:pt modelId="{A3F6C416-C229-4008-BE4B-5625384CE682}">
      <dgm:prSet/>
      <dgm:spPr/>
      <dgm:t>
        <a:bodyPr/>
        <a:lstStyle/>
        <a:p>
          <a:r>
            <a:rPr lang="it-IT" b="0" i="0" dirty="0"/>
            <a:t>Due fasi: definizione dominio e valutazione fornitori/aziende</a:t>
          </a:r>
          <a:endParaRPr lang="it-IT" dirty="0"/>
        </a:p>
      </dgm:t>
    </dgm:pt>
    <dgm:pt modelId="{0168E4FB-1542-46F4-8F5F-03400CFEDA81}" type="parTrans" cxnId="{9EAE52F5-FDE4-4439-AA40-214B987DFB2C}">
      <dgm:prSet/>
      <dgm:spPr/>
      <dgm:t>
        <a:bodyPr/>
        <a:lstStyle/>
        <a:p>
          <a:endParaRPr lang="it-IT"/>
        </a:p>
      </dgm:t>
    </dgm:pt>
    <dgm:pt modelId="{9DEEFB64-40FB-4EC4-B8E4-ED7E87CC2D08}" type="sibTrans" cxnId="{9EAE52F5-FDE4-4439-AA40-214B987DFB2C}">
      <dgm:prSet/>
      <dgm:spPr/>
      <dgm:t>
        <a:bodyPr/>
        <a:lstStyle/>
        <a:p>
          <a:endParaRPr lang="it-IT"/>
        </a:p>
      </dgm:t>
    </dgm:pt>
    <dgm:pt modelId="{76315A19-3089-449A-AADD-90F1E9ED5CE7}" type="pres">
      <dgm:prSet presAssocID="{3CF1B809-407C-4DC9-8314-D084B4378AB4}" presName="Name0" presStyleCnt="0">
        <dgm:presLayoutVars>
          <dgm:dir/>
          <dgm:animLvl val="lvl"/>
          <dgm:resizeHandles val="exact"/>
        </dgm:presLayoutVars>
      </dgm:prSet>
      <dgm:spPr/>
    </dgm:pt>
    <dgm:pt modelId="{D6FD94F0-78D7-40AB-B67A-2CABC7C12028}" type="pres">
      <dgm:prSet presAssocID="{A3F6C416-C229-4008-BE4B-5625384CE682}" presName="boxAndChildren" presStyleCnt="0"/>
      <dgm:spPr/>
    </dgm:pt>
    <dgm:pt modelId="{89E4836A-BB22-46C8-8621-532DB258BDE5}" type="pres">
      <dgm:prSet presAssocID="{A3F6C416-C229-4008-BE4B-5625384CE682}" presName="parentTextBox" presStyleLbl="node1" presStyleIdx="0" presStyleCnt="4"/>
      <dgm:spPr/>
    </dgm:pt>
    <dgm:pt modelId="{658D4698-8EBB-42F7-9A98-7109715D81AF}" type="pres">
      <dgm:prSet presAssocID="{553C786C-B069-4028-AC00-2A725E92D314}" presName="sp" presStyleCnt="0"/>
      <dgm:spPr/>
    </dgm:pt>
    <dgm:pt modelId="{5A7085F1-2AFD-4947-9BDF-9CE02D8E2C5B}" type="pres">
      <dgm:prSet presAssocID="{937FC4A3-3363-47C1-A4F3-B48D29066BEE}" presName="arrowAndChildren" presStyleCnt="0"/>
      <dgm:spPr/>
    </dgm:pt>
    <dgm:pt modelId="{E7E177E3-E0CE-4FA6-96E7-E4189700D9EB}" type="pres">
      <dgm:prSet presAssocID="{937FC4A3-3363-47C1-A4F3-B48D29066BEE}" presName="parentTextArrow" presStyleLbl="node1" presStyleIdx="1" presStyleCnt="4"/>
      <dgm:spPr/>
    </dgm:pt>
    <dgm:pt modelId="{8BEE3EF6-6BBE-4E6E-80BF-A16BB0816EC2}" type="pres">
      <dgm:prSet presAssocID="{3CE294EC-4316-4388-A774-A60AAAEA8DAF}" presName="sp" presStyleCnt="0"/>
      <dgm:spPr/>
    </dgm:pt>
    <dgm:pt modelId="{F17880B3-6790-420D-8D05-1216463AC798}" type="pres">
      <dgm:prSet presAssocID="{5CC718EF-7534-4598-BD98-B7229BF2BD0A}" presName="arrowAndChildren" presStyleCnt="0"/>
      <dgm:spPr/>
    </dgm:pt>
    <dgm:pt modelId="{380FCCB9-B0E3-4FF2-888A-BDE08A466969}" type="pres">
      <dgm:prSet presAssocID="{5CC718EF-7534-4598-BD98-B7229BF2BD0A}" presName="parentTextArrow" presStyleLbl="node1" presStyleIdx="2" presStyleCnt="4"/>
      <dgm:spPr/>
    </dgm:pt>
    <dgm:pt modelId="{461AFC61-9F2F-4920-8492-0952725C78FE}" type="pres">
      <dgm:prSet presAssocID="{A5FE62AD-2938-492C-A76A-83D077F0D6F3}" presName="sp" presStyleCnt="0"/>
      <dgm:spPr/>
    </dgm:pt>
    <dgm:pt modelId="{933AF3DD-726B-4B38-8565-F45CEDE1001E}" type="pres">
      <dgm:prSet presAssocID="{58281F2A-2754-484C-B20E-060965461190}" presName="arrowAndChildren" presStyleCnt="0"/>
      <dgm:spPr/>
    </dgm:pt>
    <dgm:pt modelId="{0BB0EA00-AF12-41B0-B296-F425B2CCE433}" type="pres">
      <dgm:prSet presAssocID="{58281F2A-2754-484C-B20E-060965461190}" presName="parentTextArrow" presStyleLbl="node1" presStyleIdx="3" presStyleCnt="4"/>
      <dgm:spPr/>
    </dgm:pt>
  </dgm:ptLst>
  <dgm:cxnLst>
    <dgm:cxn modelId="{407DB927-EF94-4275-AA9A-916A5651CDBD}" srcId="{3CF1B809-407C-4DC9-8314-D084B4378AB4}" destId="{58281F2A-2754-484C-B20E-060965461190}" srcOrd="0" destOrd="0" parTransId="{D5C21074-2586-45CD-B165-F4136703666F}" sibTransId="{A5FE62AD-2938-492C-A76A-83D077F0D6F3}"/>
    <dgm:cxn modelId="{9792E997-56E1-455E-94BC-7DF265AEF76D}" type="presOf" srcId="{3CF1B809-407C-4DC9-8314-D084B4378AB4}" destId="{76315A19-3089-449A-AADD-90F1E9ED5CE7}" srcOrd="0" destOrd="0" presId="urn:microsoft.com/office/officeart/2005/8/layout/process4"/>
    <dgm:cxn modelId="{1DCDCEA9-0F1E-4969-9F99-2F9BE979C187}" srcId="{3CF1B809-407C-4DC9-8314-D084B4378AB4}" destId="{5CC718EF-7534-4598-BD98-B7229BF2BD0A}" srcOrd="1" destOrd="0" parTransId="{C609D154-693F-4CB6-82EF-534F7743FB3C}" sibTransId="{3CE294EC-4316-4388-A774-A60AAAEA8DAF}"/>
    <dgm:cxn modelId="{80D5BDBE-25E1-4254-BBF4-6F830DCA59D4}" type="presOf" srcId="{A3F6C416-C229-4008-BE4B-5625384CE682}" destId="{89E4836A-BB22-46C8-8621-532DB258BDE5}" srcOrd="0" destOrd="0" presId="urn:microsoft.com/office/officeart/2005/8/layout/process4"/>
    <dgm:cxn modelId="{450DF8CF-50DA-477D-8139-5230A17EC139}" srcId="{3CF1B809-407C-4DC9-8314-D084B4378AB4}" destId="{937FC4A3-3363-47C1-A4F3-B48D29066BEE}" srcOrd="2" destOrd="0" parTransId="{B34C58A4-13D8-417B-86DF-2FEEB231B76B}" sibTransId="{553C786C-B069-4028-AC00-2A725E92D314}"/>
    <dgm:cxn modelId="{FABE3DE4-EA7B-4A90-AA97-37522003D441}" type="presOf" srcId="{5CC718EF-7534-4598-BD98-B7229BF2BD0A}" destId="{380FCCB9-B0E3-4FF2-888A-BDE08A466969}" srcOrd="0" destOrd="0" presId="urn:microsoft.com/office/officeart/2005/8/layout/process4"/>
    <dgm:cxn modelId="{8339ABEE-D2BD-4D2F-8DAA-35D51049F1BD}" type="presOf" srcId="{937FC4A3-3363-47C1-A4F3-B48D29066BEE}" destId="{E7E177E3-E0CE-4FA6-96E7-E4189700D9EB}" srcOrd="0" destOrd="0" presId="urn:microsoft.com/office/officeart/2005/8/layout/process4"/>
    <dgm:cxn modelId="{499CFEF1-A88D-44B9-AF5A-490E2F1F2D15}" type="presOf" srcId="{58281F2A-2754-484C-B20E-060965461190}" destId="{0BB0EA00-AF12-41B0-B296-F425B2CCE433}" srcOrd="0" destOrd="0" presId="urn:microsoft.com/office/officeart/2005/8/layout/process4"/>
    <dgm:cxn modelId="{9EAE52F5-FDE4-4439-AA40-214B987DFB2C}" srcId="{3CF1B809-407C-4DC9-8314-D084B4378AB4}" destId="{A3F6C416-C229-4008-BE4B-5625384CE682}" srcOrd="3" destOrd="0" parTransId="{0168E4FB-1542-46F4-8F5F-03400CFEDA81}" sibTransId="{9DEEFB64-40FB-4EC4-B8E4-ED7E87CC2D08}"/>
    <dgm:cxn modelId="{7149517B-FDDD-466C-8C35-466E5B5AEF51}" type="presParOf" srcId="{76315A19-3089-449A-AADD-90F1E9ED5CE7}" destId="{D6FD94F0-78D7-40AB-B67A-2CABC7C12028}" srcOrd="0" destOrd="0" presId="urn:microsoft.com/office/officeart/2005/8/layout/process4"/>
    <dgm:cxn modelId="{0B5479A1-3EEB-4FB3-8C70-4411A496C1C2}" type="presParOf" srcId="{D6FD94F0-78D7-40AB-B67A-2CABC7C12028}" destId="{89E4836A-BB22-46C8-8621-532DB258BDE5}" srcOrd="0" destOrd="0" presId="urn:microsoft.com/office/officeart/2005/8/layout/process4"/>
    <dgm:cxn modelId="{27D78735-EB9A-468C-8812-A1A77CD9D331}" type="presParOf" srcId="{76315A19-3089-449A-AADD-90F1E9ED5CE7}" destId="{658D4698-8EBB-42F7-9A98-7109715D81AF}" srcOrd="1" destOrd="0" presId="urn:microsoft.com/office/officeart/2005/8/layout/process4"/>
    <dgm:cxn modelId="{48699BD2-379F-4FFE-A407-22F5D1811BE1}" type="presParOf" srcId="{76315A19-3089-449A-AADD-90F1E9ED5CE7}" destId="{5A7085F1-2AFD-4947-9BDF-9CE02D8E2C5B}" srcOrd="2" destOrd="0" presId="urn:microsoft.com/office/officeart/2005/8/layout/process4"/>
    <dgm:cxn modelId="{FAFAF4A0-4DE8-40D5-A5E7-DB8A1847E3A1}" type="presParOf" srcId="{5A7085F1-2AFD-4947-9BDF-9CE02D8E2C5B}" destId="{E7E177E3-E0CE-4FA6-96E7-E4189700D9EB}" srcOrd="0" destOrd="0" presId="urn:microsoft.com/office/officeart/2005/8/layout/process4"/>
    <dgm:cxn modelId="{11061ECA-F31E-425D-8019-BE45FB195A1F}" type="presParOf" srcId="{76315A19-3089-449A-AADD-90F1E9ED5CE7}" destId="{8BEE3EF6-6BBE-4E6E-80BF-A16BB0816EC2}" srcOrd="3" destOrd="0" presId="urn:microsoft.com/office/officeart/2005/8/layout/process4"/>
    <dgm:cxn modelId="{ECE44DAE-847A-4056-BD53-0C86791DBFF8}" type="presParOf" srcId="{76315A19-3089-449A-AADD-90F1E9ED5CE7}" destId="{F17880B3-6790-420D-8D05-1216463AC798}" srcOrd="4" destOrd="0" presId="urn:microsoft.com/office/officeart/2005/8/layout/process4"/>
    <dgm:cxn modelId="{52EA32F7-06F3-41EB-AF9A-5926E45D96F4}" type="presParOf" srcId="{F17880B3-6790-420D-8D05-1216463AC798}" destId="{380FCCB9-B0E3-4FF2-888A-BDE08A466969}" srcOrd="0" destOrd="0" presId="urn:microsoft.com/office/officeart/2005/8/layout/process4"/>
    <dgm:cxn modelId="{EB32598D-A82E-4845-8350-5C26F8BE900F}" type="presParOf" srcId="{76315A19-3089-449A-AADD-90F1E9ED5CE7}" destId="{461AFC61-9F2F-4920-8492-0952725C78FE}" srcOrd="5" destOrd="0" presId="urn:microsoft.com/office/officeart/2005/8/layout/process4"/>
    <dgm:cxn modelId="{ECB25896-24A0-4265-A204-715E18C319E1}" type="presParOf" srcId="{76315A19-3089-449A-AADD-90F1E9ED5CE7}" destId="{933AF3DD-726B-4B38-8565-F45CEDE1001E}" srcOrd="6" destOrd="0" presId="urn:microsoft.com/office/officeart/2005/8/layout/process4"/>
    <dgm:cxn modelId="{21167839-C637-4533-9731-7FCC6C9E7B6A}" type="presParOf" srcId="{933AF3DD-726B-4B38-8565-F45CEDE1001E}" destId="{0BB0EA00-AF12-41B0-B296-F425B2CCE433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F1B809-407C-4DC9-8314-D084B4378AB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8281F2A-2754-484C-B20E-060965461190}">
      <dgm:prSet/>
      <dgm:spPr/>
      <dgm:t>
        <a:bodyPr/>
        <a:lstStyle/>
        <a:p>
          <a:r>
            <a:rPr lang="it-IT" dirty="0"/>
            <a:t>Variabile: Produzione industriale in volume</a:t>
          </a:r>
        </a:p>
      </dgm:t>
    </dgm:pt>
    <dgm:pt modelId="{D5C21074-2586-45CD-B165-F4136703666F}" type="parTrans" cxnId="{407DB927-EF94-4275-AA9A-916A5651CDBD}">
      <dgm:prSet/>
      <dgm:spPr/>
      <dgm:t>
        <a:bodyPr/>
        <a:lstStyle/>
        <a:p>
          <a:endParaRPr lang="it-IT"/>
        </a:p>
      </dgm:t>
    </dgm:pt>
    <dgm:pt modelId="{A5FE62AD-2938-492C-A76A-83D077F0D6F3}" type="sibTrans" cxnId="{407DB927-EF94-4275-AA9A-916A5651CDBD}">
      <dgm:prSet/>
      <dgm:spPr/>
      <dgm:t>
        <a:bodyPr/>
        <a:lstStyle/>
        <a:p>
          <a:endParaRPr lang="it-IT"/>
        </a:p>
      </dgm:t>
    </dgm:pt>
    <dgm:pt modelId="{2946FA43-82C4-4F5D-93EB-96BB64A24EC8}">
      <dgm:prSet/>
      <dgm:spPr/>
      <dgm:t>
        <a:bodyPr/>
        <a:lstStyle/>
        <a:p>
          <a:r>
            <a:rPr lang="it-IT"/>
            <a:t>Motivi: Non disponibile da fonti amministrative; misurabile da sistemi Industria 5.0</a:t>
          </a:r>
          <a:endParaRPr lang="it-IT" dirty="0"/>
        </a:p>
      </dgm:t>
    </dgm:pt>
    <dgm:pt modelId="{073ABAEF-DD3F-42D1-B2B8-73E976D04A49}" type="parTrans" cxnId="{8817B954-653A-41F1-A458-1FA65F0788A2}">
      <dgm:prSet/>
      <dgm:spPr/>
      <dgm:t>
        <a:bodyPr/>
        <a:lstStyle/>
        <a:p>
          <a:endParaRPr lang="it-IT"/>
        </a:p>
      </dgm:t>
    </dgm:pt>
    <dgm:pt modelId="{B30EAA80-467F-46F0-8C6D-80936D5EEFDA}" type="sibTrans" cxnId="{8817B954-653A-41F1-A458-1FA65F0788A2}">
      <dgm:prSet/>
      <dgm:spPr/>
      <dgm:t>
        <a:bodyPr/>
        <a:lstStyle/>
        <a:p>
          <a:endParaRPr lang="it-IT"/>
        </a:p>
      </dgm:t>
    </dgm:pt>
    <dgm:pt modelId="{6D995052-7566-444F-B6C9-3B0855D5DC76}">
      <dgm:prSet/>
      <dgm:spPr/>
      <dgm:t>
        <a:bodyPr/>
        <a:lstStyle/>
        <a:p>
          <a:r>
            <a:rPr lang="it-IT"/>
            <a:t>Indagini coinvolte: IPI (mensile) e Prodcom (annuale)</a:t>
          </a:r>
          <a:endParaRPr lang="it-IT" dirty="0"/>
        </a:p>
      </dgm:t>
    </dgm:pt>
    <dgm:pt modelId="{2DF2329E-20B7-4233-B1E2-3E5B54111928}" type="parTrans" cxnId="{E5075174-4ABE-4927-B2FB-2A54541D1BB9}">
      <dgm:prSet/>
      <dgm:spPr/>
      <dgm:t>
        <a:bodyPr/>
        <a:lstStyle/>
        <a:p>
          <a:endParaRPr lang="it-IT"/>
        </a:p>
      </dgm:t>
    </dgm:pt>
    <dgm:pt modelId="{C8F1B78E-952C-4BAE-8158-0E8C2953D38E}" type="sibTrans" cxnId="{E5075174-4ABE-4927-B2FB-2A54541D1BB9}">
      <dgm:prSet/>
      <dgm:spPr/>
      <dgm:t>
        <a:bodyPr/>
        <a:lstStyle/>
        <a:p>
          <a:endParaRPr lang="it-IT"/>
        </a:p>
      </dgm:t>
    </dgm:pt>
    <dgm:pt modelId="{5E7F3337-5D1F-4F9B-BF07-EAFE3EA94024}">
      <dgm:prSet/>
      <dgm:spPr/>
      <dgm:t>
        <a:bodyPr/>
        <a:lstStyle/>
        <a:p>
          <a:r>
            <a:rPr lang="it-IT" dirty="0"/>
            <a:t>Target imprese: sottoinsieme campione IPI; selezione ragionata basata su digitalizzazione</a:t>
          </a:r>
        </a:p>
      </dgm:t>
    </dgm:pt>
    <dgm:pt modelId="{541761C6-6E13-4D95-86D8-163829ABC7D2}" type="parTrans" cxnId="{4F61BC7A-E0B7-49C4-9A0C-43B9EEDA7DD6}">
      <dgm:prSet/>
      <dgm:spPr/>
      <dgm:t>
        <a:bodyPr/>
        <a:lstStyle/>
        <a:p>
          <a:endParaRPr lang="it-IT"/>
        </a:p>
      </dgm:t>
    </dgm:pt>
    <dgm:pt modelId="{702EF311-C426-4239-8C46-CA1612F166E3}" type="sibTrans" cxnId="{4F61BC7A-E0B7-49C4-9A0C-43B9EEDA7DD6}">
      <dgm:prSet/>
      <dgm:spPr/>
      <dgm:t>
        <a:bodyPr/>
        <a:lstStyle/>
        <a:p>
          <a:endParaRPr lang="it-IT"/>
        </a:p>
      </dgm:t>
    </dgm:pt>
    <dgm:pt modelId="{BBE34894-FBE9-4433-9DFE-2A71384D7010}" type="pres">
      <dgm:prSet presAssocID="{3CF1B809-407C-4DC9-8314-D084B4378AB4}" presName="CompostProcess" presStyleCnt="0">
        <dgm:presLayoutVars>
          <dgm:dir/>
          <dgm:resizeHandles val="exact"/>
        </dgm:presLayoutVars>
      </dgm:prSet>
      <dgm:spPr/>
    </dgm:pt>
    <dgm:pt modelId="{43F2B6EA-408A-4031-B1B9-F72F47A28933}" type="pres">
      <dgm:prSet presAssocID="{3CF1B809-407C-4DC9-8314-D084B4378AB4}" presName="arrow" presStyleLbl="bgShp" presStyleIdx="0" presStyleCnt="1"/>
      <dgm:spPr/>
    </dgm:pt>
    <dgm:pt modelId="{7FAF09DC-1886-49F8-8BCA-6BD6FC5BC83A}" type="pres">
      <dgm:prSet presAssocID="{3CF1B809-407C-4DC9-8314-D084B4378AB4}" presName="linearProcess" presStyleCnt="0"/>
      <dgm:spPr/>
    </dgm:pt>
    <dgm:pt modelId="{C0E0A5AB-853C-40E6-8034-3281227FA6C4}" type="pres">
      <dgm:prSet presAssocID="{58281F2A-2754-484C-B20E-060965461190}" presName="textNode" presStyleLbl="node1" presStyleIdx="0" presStyleCnt="4">
        <dgm:presLayoutVars>
          <dgm:bulletEnabled val="1"/>
        </dgm:presLayoutVars>
      </dgm:prSet>
      <dgm:spPr/>
    </dgm:pt>
    <dgm:pt modelId="{49F309F4-8E59-445C-B602-4E5370A4D91C}" type="pres">
      <dgm:prSet presAssocID="{A5FE62AD-2938-492C-A76A-83D077F0D6F3}" presName="sibTrans" presStyleCnt="0"/>
      <dgm:spPr/>
    </dgm:pt>
    <dgm:pt modelId="{61635313-17BE-4939-9C8F-90710F772F75}" type="pres">
      <dgm:prSet presAssocID="{2946FA43-82C4-4F5D-93EB-96BB64A24EC8}" presName="textNode" presStyleLbl="node1" presStyleIdx="1" presStyleCnt="4">
        <dgm:presLayoutVars>
          <dgm:bulletEnabled val="1"/>
        </dgm:presLayoutVars>
      </dgm:prSet>
      <dgm:spPr/>
    </dgm:pt>
    <dgm:pt modelId="{ED262A36-DB1E-4977-AA54-69E3DC0CA9CD}" type="pres">
      <dgm:prSet presAssocID="{B30EAA80-467F-46F0-8C6D-80936D5EEFDA}" presName="sibTrans" presStyleCnt="0"/>
      <dgm:spPr/>
    </dgm:pt>
    <dgm:pt modelId="{3C90040A-D1FF-458F-87CD-F375295007DB}" type="pres">
      <dgm:prSet presAssocID="{6D995052-7566-444F-B6C9-3B0855D5DC76}" presName="textNode" presStyleLbl="node1" presStyleIdx="2" presStyleCnt="4">
        <dgm:presLayoutVars>
          <dgm:bulletEnabled val="1"/>
        </dgm:presLayoutVars>
      </dgm:prSet>
      <dgm:spPr/>
    </dgm:pt>
    <dgm:pt modelId="{D44E611C-44FF-4974-B53C-A502747B3F27}" type="pres">
      <dgm:prSet presAssocID="{C8F1B78E-952C-4BAE-8158-0E8C2953D38E}" presName="sibTrans" presStyleCnt="0"/>
      <dgm:spPr/>
    </dgm:pt>
    <dgm:pt modelId="{5D56560F-2809-45E5-A1A8-B28311943413}" type="pres">
      <dgm:prSet presAssocID="{5E7F3337-5D1F-4F9B-BF07-EAFE3EA94024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D7FD1321-282F-4375-AA5D-217046AEEE47}" type="presOf" srcId="{6D995052-7566-444F-B6C9-3B0855D5DC76}" destId="{3C90040A-D1FF-458F-87CD-F375295007DB}" srcOrd="0" destOrd="0" presId="urn:microsoft.com/office/officeart/2005/8/layout/hProcess9"/>
    <dgm:cxn modelId="{407DB927-EF94-4275-AA9A-916A5651CDBD}" srcId="{3CF1B809-407C-4DC9-8314-D084B4378AB4}" destId="{58281F2A-2754-484C-B20E-060965461190}" srcOrd="0" destOrd="0" parTransId="{D5C21074-2586-45CD-B165-F4136703666F}" sibTransId="{A5FE62AD-2938-492C-A76A-83D077F0D6F3}"/>
    <dgm:cxn modelId="{87C4A63D-F238-49C2-BA0C-B0DF4DBDCE42}" type="presOf" srcId="{3CF1B809-407C-4DC9-8314-D084B4378AB4}" destId="{BBE34894-FBE9-4433-9DFE-2A71384D7010}" srcOrd="0" destOrd="0" presId="urn:microsoft.com/office/officeart/2005/8/layout/hProcess9"/>
    <dgm:cxn modelId="{F800085E-3C2D-45C6-86F1-40DF7CA76CDC}" type="presOf" srcId="{5E7F3337-5D1F-4F9B-BF07-EAFE3EA94024}" destId="{5D56560F-2809-45E5-A1A8-B28311943413}" srcOrd="0" destOrd="0" presId="urn:microsoft.com/office/officeart/2005/8/layout/hProcess9"/>
    <dgm:cxn modelId="{9362C249-A51E-4D19-ABF6-26EFD4EC96BD}" type="presOf" srcId="{2946FA43-82C4-4F5D-93EB-96BB64A24EC8}" destId="{61635313-17BE-4939-9C8F-90710F772F75}" srcOrd="0" destOrd="0" presId="urn:microsoft.com/office/officeart/2005/8/layout/hProcess9"/>
    <dgm:cxn modelId="{E5075174-4ABE-4927-B2FB-2A54541D1BB9}" srcId="{3CF1B809-407C-4DC9-8314-D084B4378AB4}" destId="{6D995052-7566-444F-B6C9-3B0855D5DC76}" srcOrd="2" destOrd="0" parTransId="{2DF2329E-20B7-4233-B1E2-3E5B54111928}" sibTransId="{C8F1B78E-952C-4BAE-8158-0E8C2953D38E}"/>
    <dgm:cxn modelId="{8817B954-653A-41F1-A458-1FA65F0788A2}" srcId="{3CF1B809-407C-4DC9-8314-D084B4378AB4}" destId="{2946FA43-82C4-4F5D-93EB-96BB64A24EC8}" srcOrd="1" destOrd="0" parTransId="{073ABAEF-DD3F-42D1-B2B8-73E976D04A49}" sibTransId="{B30EAA80-467F-46F0-8C6D-80936D5EEFDA}"/>
    <dgm:cxn modelId="{4F61BC7A-E0B7-49C4-9A0C-43B9EEDA7DD6}" srcId="{3CF1B809-407C-4DC9-8314-D084B4378AB4}" destId="{5E7F3337-5D1F-4F9B-BF07-EAFE3EA94024}" srcOrd="3" destOrd="0" parTransId="{541761C6-6E13-4D95-86D8-163829ABC7D2}" sibTransId="{702EF311-C426-4239-8C46-CA1612F166E3}"/>
    <dgm:cxn modelId="{1E8E9E8F-6466-48F0-A24C-62E3D6D2BFAB}" type="presOf" srcId="{58281F2A-2754-484C-B20E-060965461190}" destId="{C0E0A5AB-853C-40E6-8034-3281227FA6C4}" srcOrd="0" destOrd="0" presId="urn:microsoft.com/office/officeart/2005/8/layout/hProcess9"/>
    <dgm:cxn modelId="{A72D1AE2-6EF6-46AA-886F-1ED37ACC3FA0}" type="presParOf" srcId="{BBE34894-FBE9-4433-9DFE-2A71384D7010}" destId="{43F2B6EA-408A-4031-B1B9-F72F47A28933}" srcOrd="0" destOrd="0" presId="urn:microsoft.com/office/officeart/2005/8/layout/hProcess9"/>
    <dgm:cxn modelId="{BA131B7A-25EB-45C5-B05C-D2B42FC0446A}" type="presParOf" srcId="{BBE34894-FBE9-4433-9DFE-2A71384D7010}" destId="{7FAF09DC-1886-49F8-8BCA-6BD6FC5BC83A}" srcOrd="1" destOrd="0" presId="urn:microsoft.com/office/officeart/2005/8/layout/hProcess9"/>
    <dgm:cxn modelId="{AB6F909C-4B86-4DC8-BBB4-EF0F48DAC356}" type="presParOf" srcId="{7FAF09DC-1886-49F8-8BCA-6BD6FC5BC83A}" destId="{C0E0A5AB-853C-40E6-8034-3281227FA6C4}" srcOrd="0" destOrd="0" presId="urn:microsoft.com/office/officeart/2005/8/layout/hProcess9"/>
    <dgm:cxn modelId="{BB208D36-D4A4-4E4C-92AF-9CFECB4147F5}" type="presParOf" srcId="{7FAF09DC-1886-49F8-8BCA-6BD6FC5BC83A}" destId="{49F309F4-8E59-445C-B602-4E5370A4D91C}" srcOrd="1" destOrd="0" presId="urn:microsoft.com/office/officeart/2005/8/layout/hProcess9"/>
    <dgm:cxn modelId="{EAB51E8F-7929-479C-BE9B-9C45540E8505}" type="presParOf" srcId="{7FAF09DC-1886-49F8-8BCA-6BD6FC5BC83A}" destId="{61635313-17BE-4939-9C8F-90710F772F75}" srcOrd="2" destOrd="0" presId="urn:microsoft.com/office/officeart/2005/8/layout/hProcess9"/>
    <dgm:cxn modelId="{A576355A-3B2E-4551-9DE5-9587BA87B6F9}" type="presParOf" srcId="{7FAF09DC-1886-49F8-8BCA-6BD6FC5BC83A}" destId="{ED262A36-DB1E-4977-AA54-69E3DC0CA9CD}" srcOrd="3" destOrd="0" presId="urn:microsoft.com/office/officeart/2005/8/layout/hProcess9"/>
    <dgm:cxn modelId="{B2E5B91A-34D7-4319-824A-63048CB7ED8E}" type="presParOf" srcId="{7FAF09DC-1886-49F8-8BCA-6BD6FC5BC83A}" destId="{3C90040A-D1FF-458F-87CD-F375295007DB}" srcOrd="4" destOrd="0" presId="urn:microsoft.com/office/officeart/2005/8/layout/hProcess9"/>
    <dgm:cxn modelId="{C724FD43-9CBC-496E-A2EE-AB5418F008CD}" type="presParOf" srcId="{7FAF09DC-1886-49F8-8BCA-6BD6FC5BC83A}" destId="{D44E611C-44FF-4974-B53C-A502747B3F27}" srcOrd="5" destOrd="0" presId="urn:microsoft.com/office/officeart/2005/8/layout/hProcess9"/>
    <dgm:cxn modelId="{638A5000-5EAF-49BB-82F5-381E20B8C94D}" type="presParOf" srcId="{7FAF09DC-1886-49F8-8BCA-6BD6FC5BC83A}" destId="{5D56560F-2809-45E5-A1A8-B28311943413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CF1B809-407C-4DC9-8314-D084B4378AB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58281F2A-2754-484C-B20E-060965461190}">
      <dgm:prSet/>
      <dgm:spPr/>
      <dgm:t>
        <a:bodyPr/>
        <a:lstStyle/>
        <a:p>
          <a:r>
            <a:rPr lang="it-IT" dirty="0"/>
            <a:t>Scouting ERP: piattaforme SaaS integrate con MES, dati da sensori</a:t>
          </a:r>
        </a:p>
      </dgm:t>
    </dgm:pt>
    <dgm:pt modelId="{D5C21074-2586-45CD-B165-F4136703666F}" type="parTrans" cxnId="{407DB927-EF94-4275-AA9A-916A5651CDBD}">
      <dgm:prSet/>
      <dgm:spPr/>
      <dgm:t>
        <a:bodyPr/>
        <a:lstStyle/>
        <a:p>
          <a:endParaRPr lang="it-IT"/>
        </a:p>
      </dgm:t>
    </dgm:pt>
    <dgm:pt modelId="{A5FE62AD-2938-492C-A76A-83D077F0D6F3}" type="sibTrans" cxnId="{407DB927-EF94-4275-AA9A-916A5651CDBD}">
      <dgm:prSet/>
      <dgm:spPr/>
      <dgm:t>
        <a:bodyPr/>
        <a:lstStyle/>
        <a:p>
          <a:endParaRPr lang="it-IT"/>
        </a:p>
      </dgm:t>
    </dgm:pt>
    <dgm:pt modelId="{61ECF4BD-7B58-4CDF-8BBD-3AD716359C8D}">
      <dgm:prSet/>
      <dgm:spPr/>
      <dgm:t>
        <a:bodyPr/>
        <a:lstStyle/>
        <a:p>
          <a:r>
            <a:rPr lang="it-IT" dirty="0"/>
            <a:t>Mercato oligopolistico con fornitori dominanti: copertura mercato ~60% per i primi 4 fornitori</a:t>
          </a:r>
        </a:p>
      </dgm:t>
    </dgm:pt>
    <dgm:pt modelId="{BF87FE74-CDC6-400B-BE65-B90156DDDF40}" type="parTrans" cxnId="{3A477513-9332-4317-B05D-A238BA1BBFA1}">
      <dgm:prSet/>
      <dgm:spPr/>
      <dgm:t>
        <a:bodyPr/>
        <a:lstStyle/>
        <a:p>
          <a:endParaRPr lang="it-IT"/>
        </a:p>
      </dgm:t>
    </dgm:pt>
    <dgm:pt modelId="{39733F14-BB12-4E05-ABDC-4B3787CB8083}" type="sibTrans" cxnId="{3A477513-9332-4317-B05D-A238BA1BBFA1}">
      <dgm:prSet/>
      <dgm:spPr/>
      <dgm:t>
        <a:bodyPr/>
        <a:lstStyle/>
        <a:p>
          <a:endParaRPr lang="it-IT"/>
        </a:p>
      </dgm:t>
    </dgm:pt>
    <dgm:pt modelId="{85526830-F116-4D28-B349-985032DD1826}">
      <dgm:prSet/>
      <dgm:spPr/>
      <dgm:t>
        <a:bodyPr/>
        <a:lstStyle/>
        <a:p>
          <a:r>
            <a:rPr lang="it-IT" dirty="0"/>
            <a:t>Valutazione sicurezza, privacy e aspetti tecnici</a:t>
          </a:r>
        </a:p>
      </dgm:t>
    </dgm:pt>
    <dgm:pt modelId="{5AF885C8-8A53-4D6B-82BE-180478CF7938}" type="parTrans" cxnId="{454F91D4-A2C4-4C43-8BBF-F22E7B5E5194}">
      <dgm:prSet/>
      <dgm:spPr/>
      <dgm:t>
        <a:bodyPr/>
        <a:lstStyle/>
        <a:p>
          <a:endParaRPr lang="it-IT"/>
        </a:p>
      </dgm:t>
    </dgm:pt>
    <dgm:pt modelId="{7877BB86-8106-4635-B8CE-A58F4FC53CAE}" type="sibTrans" cxnId="{454F91D4-A2C4-4C43-8BBF-F22E7B5E5194}">
      <dgm:prSet/>
      <dgm:spPr/>
      <dgm:t>
        <a:bodyPr/>
        <a:lstStyle/>
        <a:p>
          <a:endParaRPr lang="it-IT"/>
        </a:p>
      </dgm:t>
    </dgm:pt>
    <dgm:pt modelId="{25540AA5-34B8-429C-8A47-00B252267AF0}">
      <dgm:prSet/>
      <dgm:spPr/>
      <dgm:t>
        <a:bodyPr/>
        <a:lstStyle/>
        <a:p>
          <a:r>
            <a:rPr lang="it-IT"/>
            <a:t>Selezione imprese ad alta digitalizzazione per studio pilota</a:t>
          </a:r>
          <a:endParaRPr lang="it-IT" dirty="0"/>
        </a:p>
      </dgm:t>
    </dgm:pt>
    <dgm:pt modelId="{4E45F857-FD88-4862-A06D-C9BF7B7E9318}" type="parTrans" cxnId="{0086C056-D31B-41C2-9ED1-A295EC743153}">
      <dgm:prSet/>
      <dgm:spPr/>
      <dgm:t>
        <a:bodyPr/>
        <a:lstStyle/>
        <a:p>
          <a:endParaRPr lang="it-IT"/>
        </a:p>
      </dgm:t>
    </dgm:pt>
    <dgm:pt modelId="{AF3C2082-4AA3-465E-A785-A2061678DBCD}" type="sibTrans" cxnId="{0086C056-D31B-41C2-9ED1-A295EC743153}">
      <dgm:prSet/>
      <dgm:spPr/>
      <dgm:t>
        <a:bodyPr/>
        <a:lstStyle/>
        <a:p>
          <a:endParaRPr lang="it-IT"/>
        </a:p>
      </dgm:t>
    </dgm:pt>
    <dgm:pt modelId="{BBE34894-FBE9-4433-9DFE-2A71384D7010}" type="pres">
      <dgm:prSet presAssocID="{3CF1B809-407C-4DC9-8314-D084B4378AB4}" presName="CompostProcess" presStyleCnt="0">
        <dgm:presLayoutVars>
          <dgm:dir/>
          <dgm:resizeHandles val="exact"/>
        </dgm:presLayoutVars>
      </dgm:prSet>
      <dgm:spPr/>
    </dgm:pt>
    <dgm:pt modelId="{43F2B6EA-408A-4031-B1B9-F72F47A28933}" type="pres">
      <dgm:prSet presAssocID="{3CF1B809-407C-4DC9-8314-D084B4378AB4}" presName="arrow" presStyleLbl="bgShp" presStyleIdx="0" presStyleCnt="1"/>
      <dgm:spPr/>
    </dgm:pt>
    <dgm:pt modelId="{7FAF09DC-1886-49F8-8BCA-6BD6FC5BC83A}" type="pres">
      <dgm:prSet presAssocID="{3CF1B809-407C-4DC9-8314-D084B4378AB4}" presName="linearProcess" presStyleCnt="0"/>
      <dgm:spPr/>
    </dgm:pt>
    <dgm:pt modelId="{C0E0A5AB-853C-40E6-8034-3281227FA6C4}" type="pres">
      <dgm:prSet presAssocID="{58281F2A-2754-484C-B20E-060965461190}" presName="textNode" presStyleLbl="node1" presStyleIdx="0" presStyleCnt="4">
        <dgm:presLayoutVars>
          <dgm:bulletEnabled val="1"/>
        </dgm:presLayoutVars>
      </dgm:prSet>
      <dgm:spPr/>
    </dgm:pt>
    <dgm:pt modelId="{49F309F4-8E59-445C-B602-4E5370A4D91C}" type="pres">
      <dgm:prSet presAssocID="{A5FE62AD-2938-492C-A76A-83D077F0D6F3}" presName="sibTrans" presStyleCnt="0"/>
      <dgm:spPr/>
    </dgm:pt>
    <dgm:pt modelId="{1C668450-E6C3-4C76-B66F-BE2B6F9F04F2}" type="pres">
      <dgm:prSet presAssocID="{61ECF4BD-7B58-4CDF-8BBD-3AD716359C8D}" presName="textNode" presStyleLbl="node1" presStyleIdx="1" presStyleCnt="4">
        <dgm:presLayoutVars>
          <dgm:bulletEnabled val="1"/>
        </dgm:presLayoutVars>
      </dgm:prSet>
      <dgm:spPr/>
    </dgm:pt>
    <dgm:pt modelId="{7BF1A5D4-C1CE-4FAF-A4C4-62823444CAD0}" type="pres">
      <dgm:prSet presAssocID="{39733F14-BB12-4E05-ABDC-4B3787CB8083}" presName="sibTrans" presStyleCnt="0"/>
      <dgm:spPr/>
    </dgm:pt>
    <dgm:pt modelId="{DA71FA13-B580-4803-88DB-DF8069AD52EF}" type="pres">
      <dgm:prSet presAssocID="{85526830-F116-4D28-B349-985032DD1826}" presName="textNode" presStyleLbl="node1" presStyleIdx="2" presStyleCnt="4">
        <dgm:presLayoutVars>
          <dgm:bulletEnabled val="1"/>
        </dgm:presLayoutVars>
      </dgm:prSet>
      <dgm:spPr/>
    </dgm:pt>
    <dgm:pt modelId="{3BECE19B-150B-46C5-A488-7027CC433DF2}" type="pres">
      <dgm:prSet presAssocID="{7877BB86-8106-4635-B8CE-A58F4FC53CAE}" presName="sibTrans" presStyleCnt="0"/>
      <dgm:spPr/>
    </dgm:pt>
    <dgm:pt modelId="{7A7FBCAC-BF59-4DAF-9572-A2474C5C4EBE}" type="pres">
      <dgm:prSet presAssocID="{25540AA5-34B8-429C-8A47-00B252267AF0}" presName="textNode" presStyleLbl="node1" presStyleIdx="3" presStyleCnt="4">
        <dgm:presLayoutVars>
          <dgm:bulletEnabled val="1"/>
        </dgm:presLayoutVars>
      </dgm:prSet>
      <dgm:spPr/>
    </dgm:pt>
  </dgm:ptLst>
  <dgm:cxnLst>
    <dgm:cxn modelId="{32E08102-4D74-4D9E-89F4-F7259139B8B6}" type="presOf" srcId="{61ECF4BD-7B58-4CDF-8BBD-3AD716359C8D}" destId="{1C668450-E6C3-4C76-B66F-BE2B6F9F04F2}" srcOrd="0" destOrd="0" presId="urn:microsoft.com/office/officeart/2005/8/layout/hProcess9"/>
    <dgm:cxn modelId="{3A477513-9332-4317-B05D-A238BA1BBFA1}" srcId="{3CF1B809-407C-4DC9-8314-D084B4378AB4}" destId="{61ECF4BD-7B58-4CDF-8BBD-3AD716359C8D}" srcOrd="1" destOrd="0" parTransId="{BF87FE74-CDC6-400B-BE65-B90156DDDF40}" sibTransId="{39733F14-BB12-4E05-ABDC-4B3787CB8083}"/>
    <dgm:cxn modelId="{407DB927-EF94-4275-AA9A-916A5651CDBD}" srcId="{3CF1B809-407C-4DC9-8314-D084B4378AB4}" destId="{58281F2A-2754-484C-B20E-060965461190}" srcOrd="0" destOrd="0" parTransId="{D5C21074-2586-45CD-B165-F4136703666F}" sibTransId="{A5FE62AD-2938-492C-A76A-83D077F0D6F3}"/>
    <dgm:cxn modelId="{87C4A63D-F238-49C2-BA0C-B0DF4DBDCE42}" type="presOf" srcId="{3CF1B809-407C-4DC9-8314-D084B4378AB4}" destId="{BBE34894-FBE9-4433-9DFE-2A71384D7010}" srcOrd="0" destOrd="0" presId="urn:microsoft.com/office/officeart/2005/8/layout/hProcess9"/>
    <dgm:cxn modelId="{0086C056-D31B-41C2-9ED1-A295EC743153}" srcId="{3CF1B809-407C-4DC9-8314-D084B4378AB4}" destId="{25540AA5-34B8-429C-8A47-00B252267AF0}" srcOrd="3" destOrd="0" parTransId="{4E45F857-FD88-4862-A06D-C9BF7B7E9318}" sibTransId="{AF3C2082-4AA3-465E-A785-A2061678DBCD}"/>
    <dgm:cxn modelId="{34D0BF82-F894-4746-8953-6884D374BD73}" type="presOf" srcId="{25540AA5-34B8-429C-8A47-00B252267AF0}" destId="{7A7FBCAC-BF59-4DAF-9572-A2474C5C4EBE}" srcOrd="0" destOrd="0" presId="urn:microsoft.com/office/officeart/2005/8/layout/hProcess9"/>
    <dgm:cxn modelId="{8A766A88-27C7-4567-87F8-7C5D5387A5D0}" type="presOf" srcId="{85526830-F116-4D28-B349-985032DD1826}" destId="{DA71FA13-B580-4803-88DB-DF8069AD52EF}" srcOrd="0" destOrd="0" presId="urn:microsoft.com/office/officeart/2005/8/layout/hProcess9"/>
    <dgm:cxn modelId="{1E8E9E8F-6466-48F0-A24C-62E3D6D2BFAB}" type="presOf" srcId="{58281F2A-2754-484C-B20E-060965461190}" destId="{C0E0A5AB-853C-40E6-8034-3281227FA6C4}" srcOrd="0" destOrd="0" presId="urn:microsoft.com/office/officeart/2005/8/layout/hProcess9"/>
    <dgm:cxn modelId="{454F91D4-A2C4-4C43-8BBF-F22E7B5E5194}" srcId="{3CF1B809-407C-4DC9-8314-D084B4378AB4}" destId="{85526830-F116-4D28-B349-985032DD1826}" srcOrd="2" destOrd="0" parTransId="{5AF885C8-8A53-4D6B-82BE-180478CF7938}" sibTransId="{7877BB86-8106-4635-B8CE-A58F4FC53CAE}"/>
    <dgm:cxn modelId="{A72D1AE2-6EF6-46AA-886F-1ED37ACC3FA0}" type="presParOf" srcId="{BBE34894-FBE9-4433-9DFE-2A71384D7010}" destId="{43F2B6EA-408A-4031-B1B9-F72F47A28933}" srcOrd="0" destOrd="0" presId="urn:microsoft.com/office/officeart/2005/8/layout/hProcess9"/>
    <dgm:cxn modelId="{BA131B7A-25EB-45C5-B05C-D2B42FC0446A}" type="presParOf" srcId="{BBE34894-FBE9-4433-9DFE-2A71384D7010}" destId="{7FAF09DC-1886-49F8-8BCA-6BD6FC5BC83A}" srcOrd="1" destOrd="0" presId="urn:microsoft.com/office/officeart/2005/8/layout/hProcess9"/>
    <dgm:cxn modelId="{AB6F909C-4B86-4DC8-BBB4-EF0F48DAC356}" type="presParOf" srcId="{7FAF09DC-1886-49F8-8BCA-6BD6FC5BC83A}" destId="{C0E0A5AB-853C-40E6-8034-3281227FA6C4}" srcOrd="0" destOrd="0" presId="urn:microsoft.com/office/officeart/2005/8/layout/hProcess9"/>
    <dgm:cxn modelId="{BB208D36-D4A4-4E4C-92AF-9CFECB4147F5}" type="presParOf" srcId="{7FAF09DC-1886-49F8-8BCA-6BD6FC5BC83A}" destId="{49F309F4-8E59-445C-B602-4E5370A4D91C}" srcOrd="1" destOrd="0" presId="urn:microsoft.com/office/officeart/2005/8/layout/hProcess9"/>
    <dgm:cxn modelId="{866A85F0-2F0D-4EA6-90BA-DB1B46DF5D6D}" type="presParOf" srcId="{7FAF09DC-1886-49F8-8BCA-6BD6FC5BC83A}" destId="{1C668450-E6C3-4C76-B66F-BE2B6F9F04F2}" srcOrd="2" destOrd="0" presId="urn:microsoft.com/office/officeart/2005/8/layout/hProcess9"/>
    <dgm:cxn modelId="{A72B5584-38C0-41FB-87AB-5C86F3284E66}" type="presParOf" srcId="{7FAF09DC-1886-49F8-8BCA-6BD6FC5BC83A}" destId="{7BF1A5D4-C1CE-4FAF-A4C4-62823444CAD0}" srcOrd="3" destOrd="0" presId="urn:microsoft.com/office/officeart/2005/8/layout/hProcess9"/>
    <dgm:cxn modelId="{16F5F107-8701-4F26-94F2-61734501BDBE}" type="presParOf" srcId="{7FAF09DC-1886-49F8-8BCA-6BD6FC5BC83A}" destId="{DA71FA13-B580-4803-88DB-DF8069AD52EF}" srcOrd="4" destOrd="0" presId="urn:microsoft.com/office/officeart/2005/8/layout/hProcess9"/>
    <dgm:cxn modelId="{757704AD-92D3-46DB-9B2C-F4372099DE6F}" type="presParOf" srcId="{7FAF09DC-1886-49F8-8BCA-6BD6FC5BC83A}" destId="{3BECE19B-150B-46C5-A488-7027CC433DF2}" srcOrd="5" destOrd="0" presId="urn:microsoft.com/office/officeart/2005/8/layout/hProcess9"/>
    <dgm:cxn modelId="{87B8004E-E8D6-4D00-8E09-2F0649FBF7D9}" type="presParOf" srcId="{7FAF09DC-1886-49F8-8BCA-6BD6FC5BC83A}" destId="{7A7FBCAC-BF59-4DAF-9572-A2474C5C4EBE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DCE6B58-52E1-4EF4-961F-4E5C75D9D1AD}" type="doc">
      <dgm:prSet loTypeId="urn:microsoft.com/office/officeart/2005/8/layout/target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39137382-17E4-46EA-B5C6-77BA653BA2D3}">
      <dgm:prSet custT="1"/>
      <dgm:spPr/>
      <dgm:t>
        <a:bodyPr/>
        <a:lstStyle/>
        <a:p>
          <a:r>
            <a:rPr lang="it-IT" sz="1400" dirty="0"/>
            <a:t>Evidenze sull'automazione nella raccolta dati statistici ufficiali</a:t>
          </a:r>
        </a:p>
      </dgm:t>
    </dgm:pt>
    <dgm:pt modelId="{F4BB1B0C-3120-43A9-B01A-32797672B9F9}" type="parTrans" cxnId="{2166CA7C-1D89-4EC5-9FF8-461C3E0861D6}">
      <dgm:prSet/>
      <dgm:spPr/>
      <dgm:t>
        <a:bodyPr/>
        <a:lstStyle/>
        <a:p>
          <a:endParaRPr lang="it-IT" sz="2400"/>
        </a:p>
      </dgm:t>
    </dgm:pt>
    <dgm:pt modelId="{2D48C106-EA43-4083-AA36-BCCB28CDDF39}" type="sibTrans" cxnId="{2166CA7C-1D89-4EC5-9FF8-461C3E0861D6}">
      <dgm:prSet/>
      <dgm:spPr/>
      <dgm:t>
        <a:bodyPr/>
        <a:lstStyle/>
        <a:p>
          <a:endParaRPr lang="it-IT" sz="2400"/>
        </a:p>
      </dgm:t>
    </dgm:pt>
    <dgm:pt modelId="{960AD618-6431-4AFD-8F51-0A3B31356F3D}">
      <dgm:prSet custT="1"/>
      <dgm:spPr/>
      <dgm:t>
        <a:bodyPr/>
        <a:lstStyle/>
        <a:p>
          <a:r>
            <a:rPr lang="it-IT" sz="1400" dirty="0"/>
            <a:t>Informazioni mirate da fornitori ERP e imprese selezionate</a:t>
          </a:r>
        </a:p>
      </dgm:t>
    </dgm:pt>
    <dgm:pt modelId="{346E466D-D297-4AA0-B7E3-A6F56B144F93}" type="parTrans" cxnId="{8E4F608E-4428-45F1-AFB6-49B994DCF182}">
      <dgm:prSet/>
      <dgm:spPr/>
      <dgm:t>
        <a:bodyPr/>
        <a:lstStyle/>
        <a:p>
          <a:endParaRPr lang="it-IT" sz="2400"/>
        </a:p>
      </dgm:t>
    </dgm:pt>
    <dgm:pt modelId="{C07D99D4-0924-4557-810C-F86D0964E2A9}" type="sibTrans" cxnId="{8E4F608E-4428-45F1-AFB6-49B994DCF182}">
      <dgm:prSet/>
      <dgm:spPr/>
      <dgm:t>
        <a:bodyPr/>
        <a:lstStyle/>
        <a:p>
          <a:endParaRPr lang="it-IT" sz="2400"/>
        </a:p>
      </dgm:t>
    </dgm:pt>
    <dgm:pt modelId="{9A341650-76FA-4D27-B4AF-B84A3CD2A5AE}">
      <dgm:prSet custT="1"/>
      <dgm:spPr/>
      <dgm:t>
        <a:bodyPr/>
        <a:lstStyle/>
        <a:p>
          <a:r>
            <a:rPr lang="it-IT" sz="1200" dirty="0"/>
            <a:t>Definizione specifiche tecniche per acquisizione automatizzata mediante modelli AI calati nel contesto Industria 5.0, validazione, trasmissione con tecniche M2M</a:t>
          </a:r>
        </a:p>
      </dgm:t>
    </dgm:pt>
    <dgm:pt modelId="{1F178AE3-D2E7-4954-910E-C3A3812AC860}" type="parTrans" cxnId="{ACF2EC70-D5E8-482D-9C27-CFDFDBD0D704}">
      <dgm:prSet/>
      <dgm:spPr/>
      <dgm:t>
        <a:bodyPr/>
        <a:lstStyle/>
        <a:p>
          <a:endParaRPr lang="it-IT" sz="2400"/>
        </a:p>
      </dgm:t>
    </dgm:pt>
    <dgm:pt modelId="{07DA1BF6-2F0F-4666-BCB5-53AB3C2617DC}" type="sibTrans" cxnId="{ACF2EC70-D5E8-482D-9C27-CFDFDBD0D704}">
      <dgm:prSet/>
      <dgm:spPr/>
      <dgm:t>
        <a:bodyPr/>
        <a:lstStyle/>
        <a:p>
          <a:endParaRPr lang="it-IT" sz="2400"/>
        </a:p>
      </dgm:t>
    </dgm:pt>
    <dgm:pt modelId="{C04CFEDA-D5BA-41C2-B6A9-B24F730DD62B}">
      <dgm:prSet custT="1"/>
      <dgm:spPr/>
      <dgm:t>
        <a:bodyPr/>
        <a:lstStyle/>
        <a:p>
          <a:r>
            <a:rPr lang="it-IT" sz="1400" dirty="0"/>
            <a:t>Roadmap di applicazione ed estensione</a:t>
          </a:r>
        </a:p>
      </dgm:t>
    </dgm:pt>
    <dgm:pt modelId="{EC463440-598A-4C9E-BA4F-8DFB217221D3}" type="parTrans" cxnId="{53490AC8-7E3D-4989-A0BA-0CB2AF746C9E}">
      <dgm:prSet/>
      <dgm:spPr/>
      <dgm:t>
        <a:bodyPr/>
        <a:lstStyle/>
        <a:p>
          <a:endParaRPr lang="it-IT" sz="2400"/>
        </a:p>
      </dgm:t>
    </dgm:pt>
    <dgm:pt modelId="{B321F427-D495-42CF-A41F-C5B31382F180}" type="sibTrans" cxnId="{53490AC8-7E3D-4989-A0BA-0CB2AF746C9E}">
      <dgm:prSet/>
      <dgm:spPr/>
      <dgm:t>
        <a:bodyPr/>
        <a:lstStyle/>
        <a:p>
          <a:endParaRPr lang="it-IT" sz="2400"/>
        </a:p>
      </dgm:t>
    </dgm:pt>
    <dgm:pt modelId="{9B627C01-3933-4BFE-8642-0F9D053A34CF}">
      <dgm:prSet custT="1"/>
      <dgm:spPr/>
      <dgm:t>
        <a:bodyPr/>
        <a:lstStyle/>
        <a:p>
          <a:r>
            <a:rPr lang="it-IT" sz="1400" dirty="0"/>
            <a:t>Coinvolgimento potenziale di altri attori (grandi database aziendali)</a:t>
          </a:r>
        </a:p>
      </dgm:t>
    </dgm:pt>
    <dgm:pt modelId="{2C22EFC8-9893-45C6-A891-05B7EAEE499A}" type="parTrans" cxnId="{3C7096D3-E57E-491C-96B9-B7C512CCA2F2}">
      <dgm:prSet/>
      <dgm:spPr/>
      <dgm:t>
        <a:bodyPr/>
        <a:lstStyle/>
        <a:p>
          <a:endParaRPr lang="it-IT" sz="2400"/>
        </a:p>
      </dgm:t>
    </dgm:pt>
    <dgm:pt modelId="{0391A9BB-34A4-4E67-A63D-560092536DF5}" type="sibTrans" cxnId="{3C7096D3-E57E-491C-96B9-B7C512CCA2F2}">
      <dgm:prSet/>
      <dgm:spPr/>
      <dgm:t>
        <a:bodyPr/>
        <a:lstStyle/>
        <a:p>
          <a:endParaRPr lang="it-IT" sz="2400"/>
        </a:p>
      </dgm:t>
    </dgm:pt>
    <dgm:pt modelId="{2720903B-C585-4446-B7A1-94EF09769C0A}">
      <dgm:prSet custT="1"/>
      <dgm:spPr/>
      <dgm:t>
        <a:bodyPr/>
        <a:lstStyle/>
        <a:p>
          <a:r>
            <a:rPr lang="it-IT" sz="1400"/>
            <a:t>Test qualità e procedure di trasmissione</a:t>
          </a:r>
        </a:p>
      </dgm:t>
    </dgm:pt>
    <dgm:pt modelId="{4D01A3F2-C135-4816-B322-D1329F72720B}" type="parTrans" cxnId="{6728D6FC-E900-4306-99DA-C81E2A5215AF}">
      <dgm:prSet/>
      <dgm:spPr/>
      <dgm:t>
        <a:bodyPr/>
        <a:lstStyle/>
        <a:p>
          <a:endParaRPr lang="it-IT" sz="2400"/>
        </a:p>
      </dgm:t>
    </dgm:pt>
    <dgm:pt modelId="{CF2FD8C0-6637-4159-A7CD-39C29CA9ACCF}" type="sibTrans" cxnId="{6728D6FC-E900-4306-99DA-C81E2A5215AF}">
      <dgm:prSet/>
      <dgm:spPr/>
      <dgm:t>
        <a:bodyPr/>
        <a:lstStyle/>
        <a:p>
          <a:endParaRPr lang="it-IT" sz="2400"/>
        </a:p>
      </dgm:t>
    </dgm:pt>
    <dgm:pt modelId="{1D1658C6-62B0-42DE-B127-2FCDE550DD8C}" type="pres">
      <dgm:prSet presAssocID="{BDCE6B58-52E1-4EF4-961F-4E5C75D9D1AD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CC3FA159-8B8F-4D2D-9D7D-F344357EF065}" type="pres">
      <dgm:prSet presAssocID="{39137382-17E4-46EA-B5C6-77BA653BA2D3}" presName="circle1" presStyleLbl="node1" presStyleIdx="0" presStyleCnt="6"/>
      <dgm:spPr/>
    </dgm:pt>
    <dgm:pt modelId="{63EF1BFA-49E8-4048-B3E9-8C51D0E9D55B}" type="pres">
      <dgm:prSet presAssocID="{39137382-17E4-46EA-B5C6-77BA653BA2D3}" presName="space" presStyleCnt="0"/>
      <dgm:spPr/>
    </dgm:pt>
    <dgm:pt modelId="{A7633B72-CAC7-4D0C-B285-9ABAE71A8845}" type="pres">
      <dgm:prSet presAssocID="{39137382-17E4-46EA-B5C6-77BA653BA2D3}" presName="rect1" presStyleLbl="alignAcc1" presStyleIdx="0" presStyleCnt="6"/>
      <dgm:spPr/>
    </dgm:pt>
    <dgm:pt modelId="{C7568F31-C65A-4D89-874E-A35A353878CC}" type="pres">
      <dgm:prSet presAssocID="{960AD618-6431-4AFD-8F51-0A3B31356F3D}" presName="vertSpace2" presStyleLbl="node1" presStyleIdx="0" presStyleCnt="6"/>
      <dgm:spPr/>
    </dgm:pt>
    <dgm:pt modelId="{05547722-DC6E-47B7-91F5-17D8BF3276D5}" type="pres">
      <dgm:prSet presAssocID="{960AD618-6431-4AFD-8F51-0A3B31356F3D}" presName="circle2" presStyleLbl="node1" presStyleIdx="1" presStyleCnt="6"/>
      <dgm:spPr/>
    </dgm:pt>
    <dgm:pt modelId="{33AFCE5A-89E6-4F3C-BDD9-C59B16D2DF3E}" type="pres">
      <dgm:prSet presAssocID="{960AD618-6431-4AFD-8F51-0A3B31356F3D}" presName="rect2" presStyleLbl="alignAcc1" presStyleIdx="1" presStyleCnt="6"/>
      <dgm:spPr/>
    </dgm:pt>
    <dgm:pt modelId="{55043835-2342-4872-943C-9C03C4E4C481}" type="pres">
      <dgm:prSet presAssocID="{9A341650-76FA-4D27-B4AF-B84A3CD2A5AE}" presName="vertSpace3" presStyleLbl="node1" presStyleIdx="1" presStyleCnt="6"/>
      <dgm:spPr/>
    </dgm:pt>
    <dgm:pt modelId="{CFA66125-D7D5-452F-BD1D-7EA974DDE895}" type="pres">
      <dgm:prSet presAssocID="{9A341650-76FA-4D27-B4AF-B84A3CD2A5AE}" presName="circle3" presStyleLbl="node1" presStyleIdx="2" presStyleCnt="6"/>
      <dgm:spPr/>
    </dgm:pt>
    <dgm:pt modelId="{365D4ECE-6F71-461B-9F0E-49C04BB41DEC}" type="pres">
      <dgm:prSet presAssocID="{9A341650-76FA-4D27-B4AF-B84A3CD2A5AE}" presName="rect3" presStyleLbl="alignAcc1" presStyleIdx="2" presStyleCnt="6"/>
      <dgm:spPr/>
    </dgm:pt>
    <dgm:pt modelId="{0FA45BF5-2B19-4792-B219-00DCF7C35E8D}" type="pres">
      <dgm:prSet presAssocID="{C04CFEDA-D5BA-41C2-B6A9-B24F730DD62B}" presName="vertSpace4" presStyleLbl="node1" presStyleIdx="2" presStyleCnt="6"/>
      <dgm:spPr/>
    </dgm:pt>
    <dgm:pt modelId="{9474B83D-90AD-4BEB-B005-5E5C8AF3A1E5}" type="pres">
      <dgm:prSet presAssocID="{C04CFEDA-D5BA-41C2-B6A9-B24F730DD62B}" presName="circle4" presStyleLbl="node1" presStyleIdx="3" presStyleCnt="6"/>
      <dgm:spPr/>
    </dgm:pt>
    <dgm:pt modelId="{1CD192D1-39BC-4C0A-AA05-7FF470D803CB}" type="pres">
      <dgm:prSet presAssocID="{C04CFEDA-D5BA-41C2-B6A9-B24F730DD62B}" presName="rect4" presStyleLbl="alignAcc1" presStyleIdx="3" presStyleCnt="6"/>
      <dgm:spPr/>
    </dgm:pt>
    <dgm:pt modelId="{67CA1991-A6C4-461C-AA10-2C4EFFFF1351}" type="pres">
      <dgm:prSet presAssocID="{9B627C01-3933-4BFE-8642-0F9D053A34CF}" presName="vertSpace5" presStyleLbl="node1" presStyleIdx="3" presStyleCnt="6"/>
      <dgm:spPr/>
    </dgm:pt>
    <dgm:pt modelId="{8A3FEDEE-560C-4A69-9A41-6403B01F21CE}" type="pres">
      <dgm:prSet presAssocID="{9B627C01-3933-4BFE-8642-0F9D053A34CF}" presName="circle5" presStyleLbl="node1" presStyleIdx="4" presStyleCnt="6"/>
      <dgm:spPr/>
    </dgm:pt>
    <dgm:pt modelId="{B4833DB2-041C-445B-A487-991CAFD4CB72}" type="pres">
      <dgm:prSet presAssocID="{9B627C01-3933-4BFE-8642-0F9D053A34CF}" presName="rect5" presStyleLbl="alignAcc1" presStyleIdx="4" presStyleCnt="6"/>
      <dgm:spPr/>
    </dgm:pt>
    <dgm:pt modelId="{D99F471F-9E09-4394-9EAC-3CCF41EE009D}" type="pres">
      <dgm:prSet presAssocID="{2720903B-C585-4446-B7A1-94EF09769C0A}" presName="vertSpace6" presStyleLbl="node1" presStyleIdx="4" presStyleCnt="6"/>
      <dgm:spPr/>
    </dgm:pt>
    <dgm:pt modelId="{72609ABC-DB7C-43F1-98A9-7A0281D3E6DD}" type="pres">
      <dgm:prSet presAssocID="{2720903B-C585-4446-B7A1-94EF09769C0A}" presName="circle6" presStyleLbl="node1" presStyleIdx="5" presStyleCnt="6"/>
      <dgm:spPr/>
    </dgm:pt>
    <dgm:pt modelId="{388D2CED-A55B-4AD2-89CA-FDC91B86893E}" type="pres">
      <dgm:prSet presAssocID="{2720903B-C585-4446-B7A1-94EF09769C0A}" presName="rect6" presStyleLbl="alignAcc1" presStyleIdx="5" presStyleCnt="6"/>
      <dgm:spPr/>
    </dgm:pt>
    <dgm:pt modelId="{E8239410-89BD-4001-B1D0-420A9B9A4C76}" type="pres">
      <dgm:prSet presAssocID="{39137382-17E4-46EA-B5C6-77BA653BA2D3}" presName="rect1ParTxNoCh" presStyleLbl="alignAcc1" presStyleIdx="5" presStyleCnt="6">
        <dgm:presLayoutVars>
          <dgm:chMax val="1"/>
          <dgm:bulletEnabled val="1"/>
        </dgm:presLayoutVars>
      </dgm:prSet>
      <dgm:spPr/>
    </dgm:pt>
    <dgm:pt modelId="{611D66DC-5863-421F-9B2A-610400F583E1}" type="pres">
      <dgm:prSet presAssocID="{960AD618-6431-4AFD-8F51-0A3B31356F3D}" presName="rect2ParTxNoCh" presStyleLbl="alignAcc1" presStyleIdx="5" presStyleCnt="6">
        <dgm:presLayoutVars>
          <dgm:chMax val="1"/>
          <dgm:bulletEnabled val="1"/>
        </dgm:presLayoutVars>
      </dgm:prSet>
      <dgm:spPr/>
    </dgm:pt>
    <dgm:pt modelId="{29A4D575-0828-4B94-BBB3-FDDAB6552351}" type="pres">
      <dgm:prSet presAssocID="{9A341650-76FA-4D27-B4AF-B84A3CD2A5AE}" presName="rect3ParTxNoCh" presStyleLbl="alignAcc1" presStyleIdx="5" presStyleCnt="6">
        <dgm:presLayoutVars>
          <dgm:chMax val="1"/>
          <dgm:bulletEnabled val="1"/>
        </dgm:presLayoutVars>
      </dgm:prSet>
      <dgm:spPr/>
    </dgm:pt>
    <dgm:pt modelId="{F1E09A3C-4547-4C2D-B812-599D93D3D915}" type="pres">
      <dgm:prSet presAssocID="{C04CFEDA-D5BA-41C2-B6A9-B24F730DD62B}" presName="rect4ParTxNoCh" presStyleLbl="alignAcc1" presStyleIdx="5" presStyleCnt="6">
        <dgm:presLayoutVars>
          <dgm:chMax val="1"/>
          <dgm:bulletEnabled val="1"/>
        </dgm:presLayoutVars>
      </dgm:prSet>
      <dgm:spPr/>
    </dgm:pt>
    <dgm:pt modelId="{F589BF46-ECD9-4D63-B011-C2E9BCF5D640}" type="pres">
      <dgm:prSet presAssocID="{9B627C01-3933-4BFE-8642-0F9D053A34CF}" presName="rect5ParTxNoCh" presStyleLbl="alignAcc1" presStyleIdx="5" presStyleCnt="6">
        <dgm:presLayoutVars>
          <dgm:chMax val="1"/>
          <dgm:bulletEnabled val="1"/>
        </dgm:presLayoutVars>
      </dgm:prSet>
      <dgm:spPr/>
    </dgm:pt>
    <dgm:pt modelId="{7FCC74AD-03A5-4C4B-9131-65F435E4C9BF}" type="pres">
      <dgm:prSet presAssocID="{2720903B-C585-4446-B7A1-94EF09769C0A}" presName="rect6ParTxNoCh" presStyleLbl="alignAcc1" presStyleIdx="5" presStyleCnt="6">
        <dgm:presLayoutVars>
          <dgm:chMax val="1"/>
          <dgm:bulletEnabled val="1"/>
        </dgm:presLayoutVars>
      </dgm:prSet>
      <dgm:spPr/>
    </dgm:pt>
  </dgm:ptLst>
  <dgm:cxnLst>
    <dgm:cxn modelId="{7F3FCE1E-56D8-4D97-A18F-C989A2550D16}" type="presOf" srcId="{960AD618-6431-4AFD-8F51-0A3B31356F3D}" destId="{33AFCE5A-89E6-4F3C-BDD9-C59B16D2DF3E}" srcOrd="0" destOrd="0" presId="urn:microsoft.com/office/officeart/2005/8/layout/target3"/>
    <dgm:cxn modelId="{4173B920-802C-4743-88CE-1DBDC3C455A9}" type="presOf" srcId="{2720903B-C585-4446-B7A1-94EF09769C0A}" destId="{388D2CED-A55B-4AD2-89CA-FDC91B86893E}" srcOrd="0" destOrd="0" presId="urn:microsoft.com/office/officeart/2005/8/layout/target3"/>
    <dgm:cxn modelId="{BF306A3D-F67F-499C-AE78-B517F1900886}" type="presOf" srcId="{C04CFEDA-D5BA-41C2-B6A9-B24F730DD62B}" destId="{1CD192D1-39BC-4C0A-AA05-7FF470D803CB}" srcOrd="0" destOrd="0" presId="urn:microsoft.com/office/officeart/2005/8/layout/target3"/>
    <dgm:cxn modelId="{8487A045-FA39-4936-B41F-5C80DA443A32}" type="presOf" srcId="{39137382-17E4-46EA-B5C6-77BA653BA2D3}" destId="{E8239410-89BD-4001-B1D0-420A9B9A4C76}" srcOrd="1" destOrd="0" presId="urn:microsoft.com/office/officeart/2005/8/layout/target3"/>
    <dgm:cxn modelId="{6A130450-D8F7-4E27-B2F2-EB0E20758BF0}" type="presOf" srcId="{2720903B-C585-4446-B7A1-94EF09769C0A}" destId="{7FCC74AD-03A5-4C4B-9131-65F435E4C9BF}" srcOrd="1" destOrd="0" presId="urn:microsoft.com/office/officeart/2005/8/layout/target3"/>
    <dgm:cxn modelId="{ACF2EC70-D5E8-482D-9C27-CFDFDBD0D704}" srcId="{BDCE6B58-52E1-4EF4-961F-4E5C75D9D1AD}" destId="{9A341650-76FA-4D27-B4AF-B84A3CD2A5AE}" srcOrd="2" destOrd="0" parTransId="{1F178AE3-D2E7-4954-910E-C3A3812AC860}" sibTransId="{07DA1BF6-2F0F-4666-BCB5-53AB3C2617DC}"/>
    <dgm:cxn modelId="{30318953-8C31-4C2E-99C4-7C0EFC747E78}" type="presOf" srcId="{9B627C01-3933-4BFE-8642-0F9D053A34CF}" destId="{B4833DB2-041C-445B-A487-991CAFD4CB72}" srcOrd="0" destOrd="0" presId="urn:microsoft.com/office/officeart/2005/8/layout/target3"/>
    <dgm:cxn modelId="{2166CA7C-1D89-4EC5-9FF8-461C3E0861D6}" srcId="{BDCE6B58-52E1-4EF4-961F-4E5C75D9D1AD}" destId="{39137382-17E4-46EA-B5C6-77BA653BA2D3}" srcOrd="0" destOrd="0" parTransId="{F4BB1B0C-3120-43A9-B01A-32797672B9F9}" sibTransId="{2D48C106-EA43-4083-AA36-BCCB28CDDF39}"/>
    <dgm:cxn modelId="{FD5C5585-62ED-4076-9F2B-D7C87EA21C43}" type="presOf" srcId="{C04CFEDA-D5BA-41C2-B6A9-B24F730DD62B}" destId="{F1E09A3C-4547-4C2D-B812-599D93D3D915}" srcOrd="1" destOrd="0" presId="urn:microsoft.com/office/officeart/2005/8/layout/target3"/>
    <dgm:cxn modelId="{9FD1E986-C390-4313-8B5C-27519D5DEC7D}" type="presOf" srcId="{BDCE6B58-52E1-4EF4-961F-4E5C75D9D1AD}" destId="{1D1658C6-62B0-42DE-B127-2FCDE550DD8C}" srcOrd="0" destOrd="0" presId="urn:microsoft.com/office/officeart/2005/8/layout/target3"/>
    <dgm:cxn modelId="{8E4F608E-4428-45F1-AFB6-49B994DCF182}" srcId="{BDCE6B58-52E1-4EF4-961F-4E5C75D9D1AD}" destId="{960AD618-6431-4AFD-8F51-0A3B31356F3D}" srcOrd="1" destOrd="0" parTransId="{346E466D-D297-4AA0-B7E3-A6F56B144F93}" sibTransId="{C07D99D4-0924-4557-810C-F86D0964E2A9}"/>
    <dgm:cxn modelId="{1197E393-6A75-4DFA-BCA0-C0E1DA1FC3DF}" type="presOf" srcId="{960AD618-6431-4AFD-8F51-0A3B31356F3D}" destId="{611D66DC-5863-421F-9B2A-610400F583E1}" srcOrd="1" destOrd="0" presId="urn:microsoft.com/office/officeart/2005/8/layout/target3"/>
    <dgm:cxn modelId="{683D9CB4-D6B8-4DAC-AE37-060B0365C124}" type="presOf" srcId="{9A341650-76FA-4D27-B4AF-B84A3CD2A5AE}" destId="{29A4D575-0828-4B94-BBB3-FDDAB6552351}" srcOrd="1" destOrd="0" presId="urn:microsoft.com/office/officeart/2005/8/layout/target3"/>
    <dgm:cxn modelId="{E88EE8B5-EFFE-4673-A0DF-E090F06FF099}" type="presOf" srcId="{9B627C01-3933-4BFE-8642-0F9D053A34CF}" destId="{F589BF46-ECD9-4D63-B011-C2E9BCF5D640}" srcOrd="1" destOrd="0" presId="urn:microsoft.com/office/officeart/2005/8/layout/target3"/>
    <dgm:cxn modelId="{056066C5-4CBD-411B-A72B-DF09A5A13788}" type="presOf" srcId="{39137382-17E4-46EA-B5C6-77BA653BA2D3}" destId="{A7633B72-CAC7-4D0C-B285-9ABAE71A8845}" srcOrd="0" destOrd="0" presId="urn:microsoft.com/office/officeart/2005/8/layout/target3"/>
    <dgm:cxn modelId="{53490AC8-7E3D-4989-A0BA-0CB2AF746C9E}" srcId="{BDCE6B58-52E1-4EF4-961F-4E5C75D9D1AD}" destId="{C04CFEDA-D5BA-41C2-B6A9-B24F730DD62B}" srcOrd="3" destOrd="0" parTransId="{EC463440-598A-4C9E-BA4F-8DFB217221D3}" sibTransId="{B321F427-D495-42CF-A41F-C5B31382F180}"/>
    <dgm:cxn modelId="{3C7096D3-E57E-491C-96B9-B7C512CCA2F2}" srcId="{BDCE6B58-52E1-4EF4-961F-4E5C75D9D1AD}" destId="{9B627C01-3933-4BFE-8642-0F9D053A34CF}" srcOrd="4" destOrd="0" parTransId="{2C22EFC8-9893-45C6-A891-05B7EAEE499A}" sibTransId="{0391A9BB-34A4-4E67-A63D-560092536DF5}"/>
    <dgm:cxn modelId="{6138D1F5-92AB-48E5-A83A-19FCCF8E4FF2}" type="presOf" srcId="{9A341650-76FA-4D27-B4AF-B84A3CD2A5AE}" destId="{365D4ECE-6F71-461B-9F0E-49C04BB41DEC}" srcOrd="0" destOrd="0" presId="urn:microsoft.com/office/officeart/2005/8/layout/target3"/>
    <dgm:cxn modelId="{6728D6FC-E900-4306-99DA-C81E2A5215AF}" srcId="{BDCE6B58-52E1-4EF4-961F-4E5C75D9D1AD}" destId="{2720903B-C585-4446-B7A1-94EF09769C0A}" srcOrd="5" destOrd="0" parTransId="{4D01A3F2-C135-4816-B322-D1329F72720B}" sibTransId="{CF2FD8C0-6637-4159-A7CD-39C29CA9ACCF}"/>
    <dgm:cxn modelId="{E3F896A2-4496-409E-909A-A7397DB8B029}" type="presParOf" srcId="{1D1658C6-62B0-42DE-B127-2FCDE550DD8C}" destId="{CC3FA159-8B8F-4D2D-9D7D-F344357EF065}" srcOrd="0" destOrd="0" presId="urn:microsoft.com/office/officeart/2005/8/layout/target3"/>
    <dgm:cxn modelId="{AF0023D0-4CE3-4F8E-B38D-69CD01181385}" type="presParOf" srcId="{1D1658C6-62B0-42DE-B127-2FCDE550DD8C}" destId="{63EF1BFA-49E8-4048-B3E9-8C51D0E9D55B}" srcOrd="1" destOrd="0" presId="urn:microsoft.com/office/officeart/2005/8/layout/target3"/>
    <dgm:cxn modelId="{9556C4DF-14DC-45EB-8ED5-91592B6F0FDA}" type="presParOf" srcId="{1D1658C6-62B0-42DE-B127-2FCDE550DD8C}" destId="{A7633B72-CAC7-4D0C-B285-9ABAE71A8845}" srcOrd="2" destOrd="0" presId="urn:microsoft.com/office/officeart/2005/8/layout/target3"/>
    <dgm:cxn modelId="{201A00A6-E826-4CD0-A228-A1A15A8E7C9F}" type="presParOf" srcId="{1D1658C6-62B0-42DE-B127-2FCDE550DD8C}" destId="{C7568F31-C65A-4D89-874E-A35A353878CC}" srcOrd="3" destOrd="0" presId="urn:microsoft.com/office/officeart/2005/8/layout/target3"/>
    <dgm:cxn modelId="{0F5F0D98-A10A-48CD-A180-9A3D5DCEF636}" type="presParOf" srcId="{1D1658C6-62B0-42DE-B127-2FCDE550DD8C}" destId="{05547722-DC6E-47B7-91F5-17D8BF3276D5}" srcOrd="4" destOrd="0" presId="urn:microsoft.com/office/officeart/2005/8/layout/target3"/>
    <dgm:cxn modelId="{76360A58-1308-46AF-B562-B707E30E2021}" type="presParOf" srcId="{1D1658C6-62B0-42DE-B127-2FCDE550DD8C}" destId="{33AFCE5A-89E6-4F3C-BDD9-C59B16D2DF3E}" srcOrd="5" destOrd="0" presId="urn:microsoft.com/office/officeart/2005/8/layout/target3"/>
    <dgm:cxn modelId="{62D56751-4AE2-4E3D-B597-290AA5DC5269}" type="presParOf" srcId="{1D1658C6-62B0-42DE-B127-2FCDE550DD8C}" destId="{55043835-2342-4872-943C-9C03C4E4C481}" srcOrd="6" destOrd="0" presId="urn:microsoft.com/office/officeart/2005/8/layout/target3"/>
    <dgm:cxn modelId="{AB4DF534-993E-4A2A-A9DA-9BFA493ED4FA}" type="presParOf" srcId="{1D1658C6-62B0-42DE-B127-2FCDE550DD8C}" destId="{CFA66125-D7D5-452F-BD1D-7EA974DDE895}" srcOrd="7" destOrd="0" presId="urn:microsoft.com/office/officeart/2005/8/layout/target3"/>
    <dgm:cxn modelId="{28B20AB9-D85C-42CB-821F-6EC213D3E5E6}" type="presParOf" srcId="{1D1658C6-62B0-42DE-B127-2FCDE550DD8C}" destId="{365D4ECE-6F71-461B-9F0E-49C04BB41DEC}" srcOrd="8" destOrd="0" presId="urn:microsoft.com/office/officeart/2005/8/layout/target3"/>
    <dgm:cxn modelId="{2C774367-26EC-4A76-9E9D-6B8464CCFF0A}" type="presParOf" srcId="{1D1658C6-62B0-42DE-B127-2FCDE550DD8C}" destId="{0FA45BF5-2B19-4792-B219-00DCF7C35E8D}" srcOrd="9" destOrd="0" presId="urn:microsoft.com/office/officeart/2005/8/layout/target3"/>
    <dgm:cxn modelId="{BA13D65B-A25A-4B32-B08D-B01CC905B795}" type="presParOf" srcId="{1D1658C6-62B0-42DE-B127-2FCDE550DD8C}" destId="{9474B83D-90AD-4BEB-B005-5E5C8AF3A1E5}" srcOrd="10" destOrd="0" presId="urn:microsoft.com/office/officeart/2005/8/layout/target3"/>
    <dgm:cxn modelId="{35A99CD9-A518-4516-916E-9209938CF628}" type="presParOf" srcId="{1D1658C6-62B0-42DE-B127-2FCDE550DD8C}" destId="{1CD192D1-39BC-4C0A-AA05-7FF470D803CB}" srcOrd="11" destOrd="0" presId="urn:microsoft.com/office/officeart/2005/8/layout/target3"/>
    <dgm:cxn modelId="{0A6333E3-431D-47F0-B12E-24ABEBB8C35C}" type="presParOf" srcId="{1D1658C6-62B0-42DE-B127-2FCDE550DD8C}" destId="{67CA1991-A6C4-461C-AA10-2C4EFFFF1351}" srcOrd="12" destOrd="0" presId="urn:microsoft.com/office/officeart/2005/8/layout/target3"/>
    <dgm:cxn modelId="{815418C2-6F7B-43E3-8118-9551346099DF}" type="presParOf" srcId="{1D1658C6-62B0-42DE-B127-2FCDE550DD8C}" destId="{8A3FEDEE-560C-4A69-9A41-6403B01F21CE}" srcOrd="13" destOrd="0" presId="urn:microsoft.com/office/officeart/2005/8/layout/target3"/>
    <dgm:cxn modelId="{E356E936-93F6-4D96-A531-CA30047D376C}" type="presParOf" srcId="{1D1658C6-62B0-42DE-B127-2FCDE550DD8C}" destId="{B4833DB2-041C-445B-A487-991CAFD4CB72}" srcOrd="14" destOrd="0" presId="urn:microsoft.com/office/officeart/2005/8/layout/target3"/>
    <dgm:cxn modelId="{9224B8F9-4DEA-475C-A779-A8C90093BAEB}" type="presParOf" srcId="{1D1658C6-62B0-42DE-B127-2FCDE550DD8C}" destId="{D99F471F-9E09-4394-9EAC-3CCF41EE009D}" srcOrd="15" destOrd="0" presId="urn:microsoft.com/office/officeart/2005/8/layout/target3"/>
    <dgm:cxn modelId="{52757396-82F4-4BB2-95F9-4688B707E48D}" type="presParOf" srcId="{1D1658C6-62B0-42DE-B127-2FCDE550DD8C}" destId="{72609ABC-DB7C-43F1-98A9-7A0281D3E6DD}" srcOrd="16" destOrd="0" presId="urn:microsoft.com/office/officeart/2005/8/layout/target3"/>
    <dgm:cxn modelId="{74DD1F64-6538-4CD6-8857-833E1A51FAE8}" type="presParOf" srcId="{1D1658C6-62B0-42DE-B127-2FCDE550DD8C}" destId="{388D2CED-A55B-4AD2-89CA-FDC91B86893E}" srcOrd="17" destOrd="0" presId="urn:microsoft.com/office/officeart/2005/8/layout/target3"/>
    <dgm:cxn modelId="{5A5EE5A8-C226-47A2-8C62-7963B4EC97FC}" type="presParOf" srcId="{1D1658C6-62B0-42DE-B127-2FCDE550DD8C}" destId="{E8239410-89BD-4001-B1D0-420A9B9A4C76}" srcOrd="18" destOrd="0" presId="urn:microsoft.com/office/officeart/2005/8/layout/target3"/>
    <dgm:cxn modelId="{2428BD8B-0613-4B98-8DB1-83325C2CE5B5}" type="presParOf" srcId="{1D1658C6-62B0-42DE-B127-2FCDE550DD8C}" destId="{611D66DC-5863-421F-9B2A-610400F583E1}" srcOrd="19" destOrd="0" presId="urn:microsoft.com/office/officeart/2005/8/layout/target3"/>
    <dgm:cxn modelId="{21C56BAB-D01C-44DE-AB02-D1099B6D6596}" type="presParOf" srcId="{1D1658C6-62B0-42DE-B127-2FCDE550DD8C}" destId="{29A4D575-0828-4B94-BBB3-FDDAB6552351}" srcOrd="20" destOrd="0" presId="urn:microsoft.com/office/officeart/2005/8/layout/target3"/>
    <dgm:cxn modelId="{4ED879B3-8B05-4116-AD75-CBC56F4AB37C}" type="presParOf" srcId="{1D1658C6-62B0-42DE-B127-2FCDE550DD8C}" destId="{F1E09A3C-4547-4C2D-B812-599D93D3D915}" srcOrd="21" destOrd="0" presId="urn:microsoft.com/office/officeart/2005/8/layout/target3"/>
    <dgm:cxn modelId="{EC891779-6A3A-4DF0-9F04-9CB5465D4428}" type="presParOf" srcId="{1D1658C6-62B0-42DE-B127-2FCDE550DD8C}" destId="{F589BF46-ECD9-4D63-B011-C2E9BCF5D640}" srcOrd="22" destOrd="0" presId="urn:microsoft.com/office/officeart/2005/8/layout/target3"/>
    <dgm:cxn modelId="{85128678-6735-4F8B-BADC-E0F3907C6959}" type="presParOf" srcId="{1D1658C6-62B0-42DE-B127-2FCDE550DD8C}" destId="{7FCC74AD-03A5-4C4B-9131-65F435E4C9BF}" srcOrd="2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CE6B58-52E1-4EF4-961F-4E5C75D9D1AD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39137382-17E4-46EA-B5C6-77BA653BA2D3}">
      <dgm:prSet/>
      <dgm:spPr/>
      <dgm:t>
        <a:bodyPr/>
        <a:lstStyle/>
        <a:p>
          <a:r>
            <a:rPr lang="it-IT" dirty="0"/>
            <a:t>Riduzione onere rispondenti tramite acquisizione diretta</a:t>
          </a:r>
        </a:p>
      </dgm:t>
    </dgm:pt>
    <dgm:pt modelId="{F4BB1B0C-3120-43A9-B01A-32797672B9F9}" type="parTrans" cxnId="{2166CA7C-1D89-4EC5-9FF8-461C3E0861D6}">
      <dgm:prSet/>
      <dgm:spPr/>
      <dgm:t>
        <a:bodyPr/>
        <a:lstStyle/>
        <a:p>
          <a:endParaRPr lang="it-IT"/>
        </a:p>
      </dgm:t>
    </dgm:pt>
    <dgm:pt modelId="{2D48C106-EA43-4083-AA36-BCCB28CDDF39}" type="sibTrans" cxnId="{2166CA7C-1D89-4EC5-9FF8-461C3E0861D6}">
      <dgm:prSet/>
      <dgm:spPr/>
      <dgm:t>
        <a:bodyPr/>
        <a:lstStyle/>
        <a:p>
          <a:endParaRPr lang="it-IT"/>
        </a:p>
      </dgm:t>
    </dgm:pt>
    <dgm:pt modelId="{13811083-5C38-4A84-90D0-51D80BE28367}">
      <dgm:prSet/>
      <dgm:spPr/>
      <dgm:t>
        <a:bodyPr/>
        <a:lstStyle/>
        <a:p>
          <a:r>
            <a:rPr lang="it-IT" dirty="0"/>
            <a:t>Riduzione costi CAWI (assistenza, solleciti)</a:t>
          </a:r>
        </a:p>
      </dgm:t>
    </dgm:pt>
    <dgm:pt modelId="{E4DB9157-D553-44A5-BE4F-974810CF9CA8}" type="parTrans" cxnId="{D2455800-35C7-412C-8EA4-7492DDEB3A89}">
      <dgm:prSet/>
      <dgm:spPr/>
      <dgm:t>
        <a:bodyPr/>
        <a:lstStyle/>
        <a:p>
          <a:endParaRPr lang="it-IT"/>
        </a:p>
      </dgm:t>
    </dgm:pt>
    <dgm:pt modelId="{AD9FD2B9-FAB5-41E8-BED1-4F663DF73732}" type="sibTrans" cxnId="{D2455800-35C7-412C-8EA4-7492DDEB3A89}">
      <dgm:prSet/>
      <dgm:spPr/>
      <dgm:t>
        <a:bodyPr/>
        <a:lstStyle/>
        <a:p>
          <a:endParaRPr lang="it-IT"/>
        </a:p>
      </dgm:t>
    </dgm:pt>
    <dgm:pt modelId="{81D3DD22-A48D-4438-A01C-F8E72AAA7FE2}">
      <dgm:prSet/>
      <dgm:spPr/>
      <dgm:t>
        <a:bodyPr/>
        <a:lstStyle/>
        <a:p>
          <a:r>
            <a:rPr lang="it-IT"/>
            <a:t>Maggiore accuratezza </a:t>
          </a:r>
          <a:r>
            <a:rPr lang="it-IT" dirty="0"/>
            <a:t>grazie a dati </a:t>
          </a:r>
          <a:r>
            <a:rPr lang="it-IT"/>
            <a:t>generati da </a:t>
          </a:r>
          <a:r>
            <a:rPr lang="it-IT" dirty="0"/>
            <a:t>sistemi</a:t>
          </a:r>
        </a:p>
      </dgm:t>
    </dgm:pt>
    <dgm:pt modelId="{5F64AA93-AA97-4442-801A-07C3831818A7}" type="parTrans" cxnId="{DF81090E-3335-4EE0-8EE2-515F94ECF501}">
      <dgm:prSet/>
      <dgm:spPr/>
      <dgm:t>
        <a:bodyPr/>
        <a:lstStyle/>
        <a:p>
          <a:endParaRPr lang="it-IT"/>
        </a:p>
      </dgm:t>
    </dgm:pt>
    <dgm:pt modelId="{9C98063C-5D3F-475D-A7C3-1F593A5F9C73}" type="sibTrans" cxnId="{DF81090E-3335-4EE0-8EE2-515F94ECF501}">
      <dgm:prSet/>
      <dgm:spPr/>
      <dgm:t>
        <a:bodyPr/>
        <a:lstStyle/>
        <a:p>
          <a:endParaRPr lang="it-IT"/>
        </a:p>
      </dgm:t>
    </dgm:pt>
    <dgm:pt modelId="{627FF592-04DA-49D5-9642-3DC479A55AAE}">
      <dgm:prSet/>
      <dgm:spPr/>
      <dgm:t>
        <a:bodyPr/>
        <a:lstStyle/>
        <a:p>
          <a:r>
            <a:rPr lang="it-IT" dirty="0"/>
            <a:t>Maggiore tempestività, utile per statistiche congiunturali e annuali</a:t>
          </a:r>
        </a:p>
      </dgm:t>
    </dgm:pt>
    <dgm:pt modelId="{984C82F3-799D-4D5D-980A-1DE4AFD2E94A}" type="parTrans" cxnId="{7C63441C-FAFC-4224-BC14-4D8407AFBBC6}">
      <dgm:prSet/>
      <dgm:spPr/>
      <dgm:t>
        <a:bodyPr/>
        <a:lstStyle/>
        <a:p>
          <a:endParaRPr lang="it-IT"/>
        </a:p>
      </dgm:t>
    </dgm:pt>
    <dgm:pt modelId="{532E20ED-EEDC-43B6-BDBA-3E69C2662AE1}" type="sibTrans" cxnId="{7C63441C-FAFC-4224-BC14-4D8407AFBBC6}">
      <dgm:prSet/>
      <dgm:spPr/>
      <dgm:t>
        <a:bodyPr/>
        <a:lstStyle/>
        <a:p>
          <a:endParaRPr lang="it-IT"/>
        </a:p>
      </dgm:t>
    </dgm:pt>
    <dgm:pt modelId="{894286FC-2659-42C5-AAF8-6D9D7888DAA1}" type="pres">
      <dgm:prSet presAssocID="{BDCE6B58-52E1-4EF4-961F-4E5C75D9D1AD}" presName="Name0" presStyleCnt="0">
        <dgm:presLayoutVars>
          <dgm:dir/>
          <dgm:animLvl val="lvl"/>
          <dgm:resizeHandles val="exact"/>
        </dgm:presLayoutVars>
      </dgm:prSet>
      <dgm:spPr/>
    </dgm:pt>
    <dgm:pt modelId="{30B84461-2CE4-4878-968F-18E55D903849}" type="pres">
      <dgm:prSet presAssocID="{627FF592-04DA-49D5-9642-3DC479A55AAE}" presName="boxAndChildren" presStyleCnt="0"/>
      <dgm:spPr/>
    </dgm:pt>
    <dgm:pt modelId="{1E2A88F5-3FAA-4296-87C3-B8398740528B}" type="pres">
      <dgm:prSet presAssocID="{627FF592-04DA-49D5-9642-3DC479A55AAE}" presName="parentTextBox" presStyleLbl="node1" presStyleIdx="0" presStyleCnt="4"/>
      <dgm:spPr/>
    </dgm:pt>
    <dgm:pt modelId="{BB753AEB-6146-40CE-85C1-841C4E131B20}" type="pres">
      <dgm:prSet presAssocID="{9C98063C-5D3F-475D-A7C3-1F593A5F9C73}" presName="sp" presStyleCnt="0"/>
      <dgm:spPr/>
    </dgm:pt>
    <dgm:pt modelId="{9E935E09-F854-4F63-901B-D1BDE8AA4902}" type="pres">
      <dgm:prSet presAssocID="{81D3DD22-A48D-4438-A01C-F8E72AAA7FE2}" presName="arrowAndChildren" presStyleCnt="0"/>
      <dgm:spPr/>
    </dgm:pt>
    <dgm:pt modelId="{BC71C968-3585-4001-B2D8-3B2949439E42}" type="pres">
      <dgm:prSet presAssocID="{81D3DD22-A48D-4438-A01C-F8E72AAA7FE2}" presName="parentTextArrow" presStyleLbl="node1" presStyleIdx="1" presStyleCnt="4"/>
      <dgm:spPr/>
    </dgm:pt>
    <dgm:pt modelId="{EE0B2624-C4F1-4146-A3A3-0C75D15987F8}" type="pres">
      <dgm:prSet presAssocID="{AD9FD2B9-FAB5-41E8-BED1-4F663DF73732}" presName="sp" presStyleCnt="0"/>
      <dgm:spPr/>
    </dgm:pt>
    <dgm:pt modelId="{0C54E04D-F328-4C1C-9771-7AAB82FB5F5F}" type="pres">
      <dgm:prSet presAssocID="{13811083-5C38-4A84-90D0-51D80BE28367}" presName="arrowAndChildren" presStyleCnt="0"/>
      <dgm:spPr/>
    </dgm:pt>
    <dgm:pt modelId="{FAF66D72-8A7C-481A-ACE2-0BE6C0C56F81}" type="pres">
      <dgm:prSet presAssocID="{13811083-5C38-4A84-90D0-51D80BE28367}" presName="parentTextArrow" presStyleLbl="node1" presStyleIdx="2" presStyleCnt="4"/>
      <dgm:spPr/>
    </dgm:pt>
    <dgm:pt modelId="{AA5A5C77-B078-4A0A-B499-79A02F4C004D}" type="pres">
      <dgm:prSet presAssocID="{2D48C106-EA43-4083-AA36-BCCB28CDDF39}" presName="sp" presStyleCnt="0"/>
      <dgm:spPr/>
    </dgm:pt>
    <dgm:pt modelId="{E94DD3F8-3504-49E9-AAE0-FE06C226B0EC}" type="pres">
      <dgm:prSet presAssocID="{39137382-17E4-46EA-B5C6-77BA653BA2D3}" presName="arrowAndChildren" presStyleCnt="0"/>
      <dgm:spPr/>
    </dgm:pt>
    <dgm:pt modelId="{A8CA5028-89AB-4A4D-A01F-919B62E3F297}" type="pres">
      <dgm:prSet presAssocID="{39137382-17E4-46EA-B5C6-77BA653BA2D3}" presName="parentTextArrow" presStyleLbl="node1" presStyleIdx="3" presStyleCnt="4"/>
      <dgm:spPr/>
    </dgm:pt>
  </dgm:ptLst>
  <dgm:cxnLst>
    <dgm:cxn modelId="{D2455800-35C7-412C-8EA4-7492DDEB3A89}" srcId="{BDCE6B58-52E1-4EF4-961F-4E5C75D9D1AD}" destId="{13811083-5C38-4A84-90D0-51D80BE28367}" srcOrd="1" destOrd="0" parTransId="{E4DB9157-D553-44A5-BE4F-974810CF9CA8}" sibTransId="{AD9FD2B9-FAB5-41E8-BED1-4F663DF73732}"/>
    <dgm:cxn modelId="{DF81090E-3335-4EE0-8EE2-515F94ECF501}" srcId="{BDCE6B58-52E1-4EF4-961F-4E5C75D9D1AD}" destId="{81D3DD22-A48D-4438-A01C-F8E72AAA7FE2}" srcOrd="2" destOrd="0" parTransId="{5F64AA93-AA97-4442-801A-07C3831818A7}" sibTransId="{9C98063C-5D3F-475D-A7C3-1F593A5F9C73}"/>
    <dgm:cxn modelId="{7C63441C-FAFC-4224-BC14-4D8407AFBBC6}" srcId="{BDCE6B58-52E1-4EF4-961F-4E5C75D9D1AD}" destId="{627FF592-04DA-49D5-9642-3DC479A55AAE}" srcOrd="3" destOrd="0" parTransId="{984C82F3-799D-4D5D-980A-1DE4AFD2E94A}" sibTransId="{532E20ED-EEDC-43B6-BDBA-3E69C2662AE1}"/>
    <dgm:cxn modelId="{3A149E40-5EA0-459F-9AA1-DE8FF2D499EE}" type="presOf" srcId="{81D3DD22-A48D-4438-A01C-F8E72AAA7FE2}" destId="{BC71C968-3585-4001-B2D8-3B2949439E42}" srcOrd="0" destOrd="0" presId="urn:microsoft.com/office/officeart/2005/8/layout/process4"/>
    <dgm:cxn modelId="{2166CA7C-1D89-4EC5-9FF8-461C3E0861D6}" srcId="{BDCE6B58-52E1-4EF4-961F-4E5C75D9D1AD}" destId="{39137382-17E4-46EA-B5C6-77BA653BA2D3}" srcOrd="0" destOrd="0" parTransId="{F4BB1B0C-3120-43A9-B01A-32797672B9F9}" sibTransId="{2D48C106-EA43-4083-AA36-BCCB28CDDF39}"/>
    <dgm:cxn modelId="{F0F7ED89-76BD-4ECF-9113-06231A0ECA21}" type="presOf" srcId="{13811083-5C38-4A84-90D0-51D80BE28367}" destId="{FAF66D72-8A7C-481A-ACE2-0BE6C0C56F81}" srcOrd="0" destOrd="0" presId="urn:microsoft.com/office/officeart/2005/8/layout/process4"/>
    <dgm:cxn modelId="{A892C1C4-A910-43D8-AA52-77A198DDF099}" type="presOf" srcId="{627FF592-04DA-49D5-9642-3DC479A55AAE}" destId="{1E2A88F5-3FAA-4296-87C3-B8398740528B}" srcOrd="0" destOrd="0" presId="urn:microsoft.com/office/officeart/2005/8/layout/process4"/>
    <dgm:cxn modelId="{2EF0EDE6-38D7-423A-857B-CCB358618979}" type="presOf" srcId="{BDCE6B58-52E1-4EF4-961F-4E5C75D9D1AD}" destId="{894286FC-2659-42C5-AAF8-6D9D7888DAA1}" srcOrd="0" destOrd="0" presId="urn:microsoft.com/office/officeart/2005/8/layout/process4"/>
    <dgm:cxn modelId="{DAF7F7FB-3D62-47A4-B533-237BED7CC767}" type="presOf" srcId="{39137382-17E4-46EA-B5C6-77BA653BA2D3}" destId="{A8CA5028-89AB-4A4D-A01F-919B62E3F297}" srcOrd="0" destOrd="0" presId="urn:microsoft.com/office/officeart/2005/8/layout/process4"/>
    <dgm:cxn modelId="{09BC2F3E-5BEB-4B03-8AE1-2F7FCBEFE6E7}" type="presParOf" srcId="{894286FC-2659-42C5-AAF8-6D9D7888DAA1}" destId="{30B84461-2CE4-4878-968F-18E55D903849}" srcOrd="0" destOrd="0" presId="urn:microsoft.com/office/officeart/2005/8/layout/process4"/>
    <dgm:cxn modelId="{6F4F2299-809C-479D-946E-601B14E34D6C}" type="presParOf" srcId="{30B84461-2CE4-4878-968F-18E55D903849}" destId="{1E2A88F5-3FAA-4296-87C3-B8398740528B}" srcOrd="0" destOrd="0" presId="urn:microsoft.com/office/officeart/2005/8/layout/process4"/>
    <dgm:cxn modelId="{ED83EE22-ABFF-4D2B-ACBB-17EB2BB24020}" type="presParOf" srcId="{894286FC-2659-42C5-AAF8-6D9D7888DAA1}" destId="{BB753AEB-6146-40CE-85C1-841C4E131B20}" srcOrd="1" destOrd="0" presId="urn:microsoft.com/office/officeart/2005/8/layout/process4"/>
    <dgm:cxn modelId="{8AD0782F-595E-4831-819A-DB195277412D}" type="presParOf" srcId="{894286FC-2659-42C5-AAF8-6D9D7888DAA1}" destId="{9E935E09-F854-4F63-901B-D1BDE8AA4902}" srcOrd="2" destOrd="0" presId="urn:microsoft.com/office/officeart/2005/8/layout/process4"/>
    <dgm:cxn modelId="{811C778F-8153-4FE9-A629-B6E9C4769B96}" type="presParOf" srcId="{9E935E09-F854-4F63-901B-D1BDE8AA4902}" destId="{BC71C968-3585-4001-B2D8-3B2949439E42}" srcOrd="0" destOrd="0" presId="urn:microsoft.com/office/officeart/2005/8/layout/process4"/>
    <dgm:cxn modelId="{AB17ED8D-D544-47FB-8BFD-CCB5767597DB}" type="presParOf" srcId="{894286FC-2659-42C5-AAF8-6D9D7888DAA1}" destId="{EE0B2624-C4F1-4146-A3A3-0C75D15987F8}" srcOrd="3" destOrd="0" presId="urn:microsoft.com/office/officeart/2005/8/layout/process4"/>
    <dgm:cxn modelId="{AE141CE7-FD1F-491A-AC67-5E8F3B7D28B7}" type="presParOf" srcId="{894286FC-2659-42C5-AAF8-6D9D7888DAA1}" destId="{0C54E04D-F328-4C1C-9771-7AAB82FB5F5F}" srcOrd="4" destOrd="0" presId="urn:microsoft.com/office/officeart/2005/8/layout/process4"/>
    <dgm:cxn modelId="{82E6632F-5D9E-47A3-9DCB-437DF7DBBDFE}" type="presParOf" srcId="{0C54E04D-F328-4C1C-9771-7AAB82FB5F5F}" destId="{FAF66D72-8A7C-481A-ACE2-0BE6C0C56F81}" srcOrd="0" destOrd="0" presId="urn:microsoft.com/office/officeart/2005/8/layout/process4"/>
    <dgm:cxn modelId="{98E4B45B-266E-48FE-A926-9E733F3674BD}" type="presParOf" srcId="{894286FC-2659-42C5-AAF8-6D9D7888DAA1}" destId="{AA5A5C77-B078-4A0A-B499-79A02F4C004D}" srcOrd="5" destOrd="0" presId="urn:microsoft.com/office/officeart/2005/8/layout/process4"/>
    <dgm:cxn modelId="{C8F73B7F-8D20-48ED-8922-8FD94D9E8606}" type="presParOf" srcId="{894286FC-2659-42C5-AAF8-6D9D7888DAA1}" destId="{E94DD3F8-3504-49E9-AAE0-FE06C226B0EC}" srcOrd="6" destOrd="0" presId="urn:microsoft.com/office/officeart/2005/8/layout/process4"/>
    <dgm:cxn modelId="{9E8B75BB-E8B4-4198-904B-224F800E6A50}" type="presParOf" srcId="{E94DD3F8-3504-49E9-AAE0-FE06C226B0EC}" destId="{A8CA5028-89AB-4A4D-A01F-919B62E3F297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F913F7-0DE1-42F0-962E-065E8C9C43C9}">
      <dsp:nvSpPr>
        <dsp:cNvPr id="0" name=""/>
        <dsp:cNvSpPr/>
      </dsp:nvSpPr>
      <dsp:spPr>
        <a:xfrm>
          <a:off x="0" y="379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580A20-38FD-4111-BD0C-473372795F72}">
      <dsp:nvSpPr>
        <dsp:cNvPr id="0" name=""/>
        <dsp:cNvSpPr/>
      </dsp:nvSpPr>
      <dsp:spPr>
        <a:xfrm>
          <a:off x="0" y="379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Bianchi Gianpiero</a:t>
          </a:r>
        </a:p>
      </dsp:txBody>
      <dsp:txXfrm>
        <a:off x="0" y="379"/>
        <a:ext cx="7173720" cy="221984"/>
      </dsp:txXfrm>
    </dsp:sp>
    <dsp:sp modelId="{4DE95062-2B67-4F0D-9E06-5ED80352D915}">
      <dsp:nvSpPr>
        <dsp:cNvPr id="0" name=""/>
        <dsp:cNvSpPr/>
      </dsp:nvSpPr>
      <dsp:spPr>
        <a:xfrm>
          <a:off x="0" y="222364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544D20-6DDB-42A6-BAFB-8E893D050070}">
      <dsp:nvSpPr>
        <dsp:cNvPr id="0" name=""/>
        <dsp:cNvSpPr/>
      </dsp:nvSpPr>
      <dsp:spPr>
        <a:xfrm>
          <a:off x="0" y="222364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Bosso Paola </a:t>
          </a:r>
        </a:p>
      </dsp:txBody>
      <dsp:txXfrm>
        <a:off x="0" y="222364"/>
        <a:ext cx="7173720" cy="221984"/>
      </dsp:txXfrm>
    </dsp:sp>
    <dsp:sp modelId="{9191C0B3-401F-48A0-A97C-C9AEA6442413}">
      <dsp:nvSpPr>
        <dsp:cNvPr id="0" name=""/>
        <dsp:cNvSpPr/>
      </dsp:nvSpPr>
      <dsp:spPr>
        <a:xfrm>
          <a:off x="0" y="444348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9381CF-3327-49BC-AF48-B86F000E3885}">
      <dsp:nvSpPr>
        <dsp:cNvPr id="0" name=""/>
        <dsp:cNvSpPr/>
      </dsp:nvSpPr>
      <dsp:spPr>
        <a:xfrm>
          <a:off x="0" y="444348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 err="1"/>
            <a:t>Cacciaglia</a:t>
          </a:r>
          <a:r>
            <a:rPr lang="it-IT" sz="1000" kern="1200" dirty="0"/>
            <a:t> Roberta </a:t>
          </a:r>
        </a:p>
      </dsp:txBody>
      <dsp:txXfrm>
        <a:off x="0" y="444348"/>
        <a:ext cx="7173720" cy="221984"/>
      </dsp:txXfrm>
    </dsp:sp>
    <dsp:sp modelId="{E641152D-2D80-496D-8C4B-1616AEC72D1E}">
      <dsp:nvSpPr>
        <dsp:cNvPr id="0" name=""/>
        <dsp:cNvSpPr/>
      </dsp:nvSpPr>
      <dsp:spPr>
        <a:xfrm>
          <a:off x="0" y="666333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5DED42-6DA8-42C8-8000-FA2104EC0A22}">
      <dsp:nvSpPr>
        <dsp:cNvPr id="0" name=""/>
        <dsp:cNvSpPr/>
      </dsp:nvSpPr>
      <dsp:spPr>
        <a:xfrm>
          <a:off x="0" y="666333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 err="1"/>
            <a:t>Colio</a:t>
          </a:r>
          <a:r>
            <a:rPr lang="it-IT" sz="1000" kern="1200" dirty="0"/>
            <a:t> Silvia </a:t>
          </a:r>
        </a:p>
      </dsp:txBody>
      <dsp:txXfrm>
        <a:off x="0" y="666333"/>
        <a:ext cx="7173720" cy="221984"/>
      </dsp:txXfrm>
    </dsp:sp>
    <dsp:sp modelId="{96991FD2-7398-4F2C-8D38-8DE84FB304D4}">
      <dsp:nvSpPr>
        <dsp:cNvPr id="0" name=""/>
        <dsp:cNvSpPr/>
      </dsp:nvSpPr>
      <dsp:spPr>
        <a:xfrm>
          <a:off x="0" y="888317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C1C46-63DA-4988-9323-B5723EBBBF66}">
      <dsp:nvSpPr>
        <dsp:cNvPr id="0" name=""/>
        <dsp:cNvSpPr/>
      </dsp:nvSpPr>
      <dsp:spPr>
        <a:xfrm>
          <a:off x="0" y="888317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Di Paolo Giovanni Gualberto </a:t>
          </a:r>
        </a:p>
      </dsp:txBody>
      <dsp:txXfrm>
        <a:off x="0" y="888317"/>
        <a:ext cx="7173720" cy="221984"/>
      </dsp:txXfrm>
    </dsp:sp>
    <dsp:sp modelId="{AABDDC88-0808-48DB-8D60-5CFB848A4491}">
      <dsp:nvSpPr>
        <dsp:cNvPr id="0" name=""/>
        <dsp:cNvSpPr/>
      </dsp:nvSpPr>
      <dsp:spPr>
        <a:xfrm>
          <a:off x="0" y="1110302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857545-9F61-4822-8C96-8783C0E6D661}">
      <dsp:nvSpPr>
        <dsp:cNvPr id="0" name=""/>
        <dsp:cNvSpPr/>
      </dsp:nvSpPr>
      <dsp:spPr>
        <a:xfrm>
          <a:off x="0" y="1110302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Distefano Diego (co-coordinatore) </a:t>
          </a:r>
        </a:p>
      </dsp:txBody>
      <dsp:txXfrm>
        <a:off x="0" y="1110302"/>
        <a:ext cx="7173720" cy="221984"/>
      </dsp:txXfrm>
    </dsp:sp>
    <dsp:sp modelId="{C7216DC6-5DF2-4D06-85E4-505487BC5314}">
      <dsp:nvSpPr>
        <dsp:cNvPr id="0" name=""/>
        <dsp:cNvSpPr/>
      </dsp:nvSpPr>
      <dsp:spPr>
        <a:xfrm>
          <a:off x="0" y="1332286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66CD19-3F26-4925-8F06-C78B07A7E5DC}">
      <dsp:nvSpPr>
        <dsp:cNvPr id="0" name=""/>
        <dsp:cNvSpPr/>
      </dsp:nvSpPr>
      <dsp:spPr>
        <a:xfrm>
          <a:off x="0" y="1332286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Fazzi Gabriella </a:t>
          </a:r>
        </a:p>
      </dsp:txBody>
      <dsp:txXfrm>
        <a:off x="0" y="1332286"/>
        <a:ext cx="7173720" cy="221984"/>
      </dsp:txXfrm>
    </dsp:sp>
    <dsp:sp modelId="{C4F8D185-BC78-46C4-BE30-08C311F587FF}">
      <dsp:nvSpPr>
        <dsp:cNvPr id="0" name=""/>
        <dsp:cNvSpPr/>
      </dsp:nvSpPr>
      <dsp:spPr>
        <a:xfrm>
          <a:off x="0" y="1554271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D07346-4154-4F93-A6B8-1E0C2D728951}">
      <dsp:nvSpPr>
        <dsp:cNvPr id="0" name=""/>
        <dsp:cNvSpPr/>
      </dsp:nvSpPr>
      <dsp:spPr>
        <a:xfrm>
          <a:off x="0" y="1554271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Gambuti Teresa </a:t>
          </a:r>
        </a:p>
      </dsp:txBody>
      <dsp:txXfrm>
        <a:off x="0" y="1554271"/>
        <a:ext cx="7173720" cy="221984"/>
      </dsp:txXfrm>
    </dsp:sp>
    <dsp:sp modelId="{512E6E35-37B7-4282-86F1-33F0FEBE80BA}">
      <dsp:nvSpPr>
        <dsp:cNvPr id="0" name=""/>
        <dsp:cNvSpPr/>
      </dsp:nvSpPr>
      <dsp:spPr>
        <a:xfrm>
          <a:off x="0" y="1776256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890ED7-B2B2-4AAA-B9F9-AF8B3B34612A}">
      <dsp:nvSpPr>
        <dsp:cNvPr id="0" name=""/>
        <dsp:cNvSpPr/>
      </dsp:nvSpPr>
      <dsp:spPr>
        <a:xfrm>
          <a:off x="0" y="1776256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Golino Angela </a:t>
          </a:r>
        </a:p>
      </dsp:txBody>
      <dsp:txXfrm>
        <a:off x="0" y="1776256"/>
        <a:ext cx="7173720" cy="221984"/>
      </dsp:txXfrm>
    </dsp:sp>
    <dsp:sp modelId="{AE235CDA-74EB-435F-A534-5D00CCC3E723}">
      <dsp:nvSpPr>
        <dsp:cNvPr id="0" name=""/>
        <dsp:cNvSpPr/>
      </dsp:nvSpPr>
      <dsp:spPr>
        <a:xfrm>
          <a:off x="0" y="1998240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42F0A-11D7-45B6-814D-70CD3BFE0FDB}">
      <dsp:nvSpPr>
        <dsp:cNvPr id="0" name=""/>
        <dsp:cNvSpPr/>
      </dsp:nvSpPr>
      <dsp:spPr>
        <a:xfrm>
          <a:off x="0" y="1998240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Iaconelli Barbara </a:t>
          </a:r>
        </a:p>
      </dsp:txBody>
      <dsp:txXfrm>
        <a:off x="0" y="1998240"/>
        <a:ext cx="7173720" cy="221984"/>
      </dsp:txXfrm>
    </dsp:sp>
    <dsp:sp modelId="{6DBA60CD-AF89-4BA8-A659-2D9B797A33B9}">
      <dsp:nvSpPr>
        <dsp:cNvPr id="0" name=""/>
        <dsp:cNvSpPr/>
      </dsp:nvSpPr>
      <dsp:spPr>
        <a:xfrm>
          <a:off x="0" y="2220225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6A1F7-3A3B-4E30-A4A7-AC259A00B0B8}">
      <dsp:nvSpPr>
        <dsp:cNvPr id="0" name=""/>
        <dsp:cNvSpPr/>
      </dsp:nvSpPr>
      <dsp:spPr>
        <a:xfrm>
          <a:off x="0" y="2220225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Nurra Alessandra </a:t>
          </a:r>
        </a:p>
      </dsp:txBody>
      <dsp:txXfrm>
        <a:off x="0" y="2220225"/>
        <a:ext cx="7173720" cy="221984"/>
      </dsp:txXfrm>
    </dsp:sp>
    <dsp:sp modelId="{810FE37C-5D15-4B82-81FA-7F3006D2405F}">
      <dsp:nvSpPr>
        <dsp:cNvPr id="0" name=""/>
        <dsp:cNvSpPr/>
      </dsp:nvSpPr>
      <dsp:spPr>
        <a:xfrm>
          <a:off x="0" y="2442209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B3D3B-0EA0-4B9F-88AD-2830DDB288C9}">
      <dsp:nvSpPr>
        <dsp:cNvPr id="0" name=""/>
        <dsp:cNvSpPr/>
      </dsp:nvSpPr>
      <dsp:spPr>
        <a:xfrm>
          <a:off x="0" y="2442209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Papa Pasquale (co-coordinatore) </a:t>
          </a:r>
        </a:p>
      </dsp:txBody>
      <dsp:txXfrm>
        <a:off x="0" y="2442209"/>
        <a:ext cx="7173720" cy="221984"/>
      </dsp:txXfrm>
    </dsp:sp>
    <dsp:sp modelId="{C28196F8-781A-4518-AAE9-15920A57EF0A}">
      <dsp:nvSpPr>
        <dsp:cNvPr id="0" name=""/>
        <dsp:cNvSpPr/>
      </dsp:nvSpPr>
      <dsp:spPr>
        <a:xfrm>
          <a:off x="0" y="2664194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FAD6D8-87FD-4943-89DF-F9251F577212}">
      <dsp:nvSpPr>
        <dsp:cNvPr id="0" name=""/>
        <dsp:cNvSpPr/>
      </dsp:nvSpPr>
      <dsp:spPr>
        <a:xfrm>
          <a:off x="0" y="2664194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 dirty="0"/>
            <a:t>Scalfati Francesco </a:t>
          </a:r>
        </a:p>
      </dsp:txBody>
      <dsp:txXfrm>
        <a:off x="0" y="2664194"/>
        <a:ext cx="7173720" cy="221984"/>
      </dsp:txXfrm>
    </dsp:sp>
    <dsp:sp modelId="{094879E4-556B-4CA1-979C-6C8D20BC7608}">
      <dsp:nvSpPr>
        <dsp:cNvPr id="0" name=""/>
        <dsp:cNvSpPr/>
      </dsp:nvSpPr>
      <dsp:spPr>
        <a:xfrm>
          <a:off x="0" y="2886178"/>
          <a:ext cx="71737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97E19-D8BC-4DF1-B1E8-428A9BAD6C01}">
      <dsp:nvSpPr>
        <dsp:cNvPr id="0" name=""/>
        <dsp:cNvSpPr/>
      </dsp:nvSpPr>
      <dsp:spPr>
        <a:xfrm>
          <a:off x="0" y="2886178"/>
          <a:ext cx="7173720" cy="2219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00" kern="1200"/>
            <a:t>Summa Donato (co-coordinatore)</a:t>
          </a:r>
        </a:p>
      </dsp:txBody>
      <dsp:txXfrm>
        <a:off x="0" y="2886178"/>
        <a:ext cx="7173720" cy="2219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5096FD-8197-4B89-B303-94265409CC88}">
      <dsp:nvSpPr>
        <dsp:cNvPr id="0" name=""/>
        <dsp:cNvSpPr/>
      </dsp:nvSpPr>
      <dsp:spPr>
        <a:xfrm>
          <a:off x="0" y="0"/>
          <a:ext cx="65532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070C6B-F080-4767-806F-324D320C61AF}">
      <dsp:nvSpPr>
        <dsp:cNvPr id="0" name=""/>
        <dsp:cNvSpPr/>
      </dsp:nvSpPr>
      <dsp:spPr>
        <a:xfrm>
          <a:off x="0" y="0"/>
          <a:ext cx="6553200" cy="89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Innovazioni tecnologiche: AI, IoT, blockchain, robotica</a:t>
          </a:r>
        </a:p>
      </dsp:txBody>
      <dsp:txXfrm>
        <a:off x="0" y="0"/>
        <a:ext cx="6553200" cy="895342"/>
      </dsp:txXfrm>
    </dsp:sp>
    <dsp:sp modelId="{D28A8394-7246-4997-B6E0-E76CBF52CCA0}">
      <dsp:nvSpPr>
        <dsp:cNvPr id="0" name=""/>
        <dsp:cNvSpPr/>
      </dsp:nvSpPr>
      <dsp:spPr>
        <a:xfrm>
          <a:off x="0" y="895342"/>
          <a:ext cx="655320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5D5B37-4C9B-4D99-B90E-84F61E0871A3}">
      <dsp:nvSpPr>
        <dsp:cNvPr id="0" name=""/>
        <dsp:cNvSpPr/>
      </dsp:nvSpPr>
      <dsp:spPr>
        <a:xfrm>
          <a:off x="0" y="895342"/>
          <a:ext cx="6553200" cy="89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Evoluzione verso Industria 5.0: processi digitalizzati e integrati, dati da «sensori»</a:t>
          </a:r>
        </a:p>
      </dsp:txBody>
      <dsp:txXfrm>
        <a:off x="0" y="895342"/>
        <a:ext cx="6553200" cy="895342"/>
      </dsp:txXfrm>
    </dsp:sp>
    <dsp:sp modelId="{85EABC88-0C69-426C-92E8-AF1C6392640F}">
      <dsp:nvSpPr>
        <dsp:cNvPr id="0" name=""/>
        <dsp:cNvSpPr/>
      </dsp:nvSpPr>
      <dsp:spPr>
        <a:xfrm>
          <a:off x="0" y="1790684"/>
          <a:ext cx="655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DBF763-23B6-482B-B5D0-6FFB369572E1}">
      <dsp:nvSpPr>
        <dsp:cNvPr id="0" name=""/>
        <dsp:cNvSpPr/>
      </dsp:nvSpPr>
      <dsp:spPr>
        <a:xfrm>
          <a:off x="0" y="1790684"/>
          <a:ext cx="6553200" cy="89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/>
            <a:t>Obiettivo: automatizzare raccolta, validazione e trasmissione dati</a:t>
          </a:r>
        </a:p>
      </dsp:txBody>
      <dsp:txXfrm>
        <a:off x="0" y="1790684"/>
        <a:ext cx="6553200" cy="895342"/>
      </dsp:txXfrm>
    </dsp:sp>
    <dsp:sp modelId="{D192006F-0BB1-4FB4-A521-5BF006DA30B8}">
      <dsp:nvSpPr>
        <dsp:cNvPr id="0" name=""/>
        <dsp:cNvSpPr/>
      </dsp:nvSpPr>
      <dsp:spPr>
        <a:xfrm>
          <a:off x="0" y="2686026"/>
          <a:ext cx="6553200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487B8-5002-41D0-8BDD-E0AC70A4DA7B}">
      <dsp:nvSpPr>
        <dsp:cNvPr id="0" name=""/>
        <dsp:cNvSpPr/>
      </dsp:nvSpPr>
      <dsp:spPr>
        <a:xfrm>
          <a:off x="0" y="2686026"/>
          <a:ext cx="6553200" cy="8953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t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500" kern="1200" dirty="0"/>
            <a:t>Potenziale riduzione costi e onere rispondenti; aumento accuratezza e tempestività</a:t>
          </a:r>
        </a:p>
      </dsp:txBody>
      <dsp:txXfrm>
        <a:off x="0" y="2686026"/>
        <a:ext cx="6553200" cy="8953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197A8-B300-4F4B-A9C8-525B0E540313}">
      <dsp:nvSpPr>
        <dsp:cNvPr id="0" name=""/>
        <dsp:cNvSpPr/>
      </dsp:nvSpPr>
      <dsp:spPr>
        <a:xfrm>
          <a:off x="1" y="1203"/>
          <a:ext cx="6538453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 dirty="0"/>
            <a:t>Verificare fattibilità operativa dell’acquisizione automatizzata </a:t>
          </a:r>
          <a:r>
            <a:rPr lang="it-IT" sz="1600" kern="1200" dirty="0"/>
            <a:t>di dati statistici presso imprese ad alta digitalizzazione</a:t>
          </a:r>
        </a:p>
      </dsp:txBody>
      <dsp:txXfrm>
        <a:off x="1" y="1203"/>
        <a:ext cx="6538453" cy="456069"/>
      </dsp:txXfrm>
    </dsp:sp>
    <dsp:sp modelId="{368F23DC-F031-4FE9-8C0F-3186E665B4B9}">
      <dsp:nvSpPr>
        <dsp:cNvPr id="0" name=""/>
        <dsp:cNvSpPr/>
      </dsp:nvSpPr>
      <dsp:spPr>
        <a:xfrm>
          <a:off x="1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4FFD78-B8DB-42C3-A34F-77377406BC87}">
      <dsp:nvSpPr>
        <dsp:cNvPr id="0" name=""/>
        <dsp:cNvSpPr/>
      </dsp:nvSpPr>
      <dsp:spPr>
        <a:xfrm>
          <a:off x="707923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14183"/>
            <a:satOff val="-142"/>
            <a:lumOff val="33"/>
            <a:alphaOff val="0"/>
          </a:schemeClr>
        </a:solidFill>
        <a:ln w="25400" cap="flat" cmpd="sng" algn="ctr">
          <a:solidFill>
            <a:schemeClr val="accent2">
              <a:hueOff val="114183"/>
              <a:satOff val="-142"/>
              <a:lumOff val="3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D6402B-87F8-46BC-B38E-35873C8E9D53}">
      <dsp:nvSpPr>
        <dsp:cNvPr id="0" name=""/>
        <dsp:cNvSpPr/>
      </dsp:nvSpPr>
      <dsp:spPr>
        <a:xfrm>
          <a:off x="1415844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28367"/>
            <a:satOff val="-285"/>
            <a:lumOff val="67"/>
            <a:alphaOff val="0"/>
          </a:schemeClr>
        </a:solidFill>
        <a:ln w="25400" cap="flat" cmpd="sng" algn="ctr">
          <a:solidFill>
            <a:schemeClr val="accent2">
              <a:hueOff val="228367"/>
              <a:satOff val="-285"/>
              <a:lumOff val="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7E54E9-3ABF-4DDD-899C-0C21F1B7B9E9}">
      <dsp:nvSpPr>
        <dsp:cNvPr id="0" name=""/>
        <dsp:cNvSpPr/>
      </dsp:nvSpPr>
      <dsp:spPr>
        <a:xfrm>
          <a:off x="2123766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42550"/>
            <a:satOff val="-427"/>
            <a:lumOff val="100"/>
            <a:alphaOff val="0"/>
          </a:schemeClr>
        </a:solidFill>
        <a:ln w="25400" cap="flat" cmpd="sng" algn="ctr">
          <a:solidFill>
            <a:schemeClr val="accent2">
              <a:hueOff val="342550"/>
              <a:satOff val="-427"/>
              <a:lumOff val="10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F150BF-5953-42EE-9822-4047235A1981}">
      <dsp:nvSpPr>
        <dsp:cNvPr id="0" name=""/>
        <dsp:cNvSpPr/>
      </dsp:nvSpPr>
      <dsp:spPr>
        <a:xfrm>
          <a:off x="2831688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56734"/>
            <a:satOff val="-570"/>
            <a:lumOff val="134"/>
            <a:alphaOff val="0"/>
          </a:schemeClr>
        </a:solidFill>
        <a:ln w="25400" cap="flat" cmpd="sng" algn="ctr">
          <a:solidFill>
            <a:schemeClr val="accent2">
              <a:hueOff val="456734"/>
              <a:satOff val="-570"/>
              <a:lumOff val="1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86C97A-2F80-4BE7-A43C-2D777D618181}">
      <dsp:nvSpPr>
        <dsp:cNvPr id="0" name=""/>
        <dsp:cNvSpPr/>
      </dsp:nvSpPr>
      <dsp:spPr>
        <a:xfrm>
          <a:off x="3539609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570917"/>
            <a:satOff val="-712"/>
            <a:lumOff val="167"/>
            <a:alphaOff val="0"/>
          </a:schemeClr>
        </a:solidFill>
        <a:ln w="25400" cap="flat" cmpd="sng" algn="ctr">
          <a:solidFill>
            <a:schemeClr val="accent2">
              <a:hueOff val="570917"/>
              <a:satOff val="-712"/>
              <a:lumOff val="16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95EBD1-E3A5-403E-8C1B-758C6E30C556}">
      <dsp:nvSpPr>
        <dsp:cNvPr id="0" name=""/>
        <dsp:cNvSpPr/>
      </dsp:nvSpPr>
      <dsp:spPr>
        <a:xfrm>
          <a:off x="4247531" y="457273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685100"/>
            <a:satOff val="-854"/>
            <a:lumOff val="201"/>
            <a:alphaOff val="0"/>
          </a:schemeClr>
        </a:solidFill>
        <a:ln w="25400" cap="flat" cmpd="sng" algn="ctr">
          <a:solidFill>
            <a:schemeClr val="accent2">
              <a:hueOff val="685100"/>
              <a:satOff val="-854"/>
              <a:lumOff val="2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B46346-9E53-40E1-9C4C-09D9442B926C}">
      <dsp:nvSpPr>
        <dsp:cNvPr id="0" name=""/>
        <dsp:cNvSpPr/>
      </dsp:nvSpPr>
      <dsp:spPr>
        <a:xfrm>
          <a:off x="1" y="621305"/>
          <a:ext cx="7787126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Impiego di</a:t>
          </a:r>
          <a:r>
            <a:rPr lang="it-IT" sz="1600" b="0" i="0" kern="1200" dirty="0"/>
            <a:t> </a:t>
          </a:r>
          <a:r>
            <a:rPr lang="it-IT" sz="1600" kern="1200" dirty="0"/>
            <a:t>modelli di IA e altre tecnologie innovative (Industria 5.0) </a:t>
          </a:r>
        </a:p>
      </dsp:txBody>
      <dsp:txXfrm>
        <a:off x="1" y="621305"/>
        <a:ext cx="7787126" cy="456069"/>
      </dsp:txXfrm>
    </dsp:sp>
    <dsp:sp modelId="{6771034B-1BDA-438B-A428-9B0A17B79BB6}">
      <dsp:nvSpPr>
        <dsp:cNvPr id="0" name=""/>
        <dsp:cNvSpPr/>
      </dsp:nvSpPr>
      <dsp:spPr>
        <a:xfrm>
          <a:off x="1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799284"/>
            <a:satOff val="-997"/>
            <a:lumOff val="234"/>
            <a:alphaOff val="0"/>
          </a:schemeClr>
        </a:solidFill>
        <a:ln w="25400" cap="flat" cmpd="sng" algn="ctr">
          <a:solidFill>
            <a:schemeClr val="accent2">
              <a:hueOff val="799284"/>
              <a:satOff val="-997"/>
              <a:lumOff val="23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88955E-33CD-4ADE-997C-C7D636911F51}">
      <dsp:nvSpPr>
        <dsp:cNvPr id="0" name=""/>
        <dsp:cNvSpPr/>
      </dsp:nvSpPr>
      <dsp:spPr>
        <a:xfrm>
          <a:off x="707923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913467"/>
            <a:satOff val="-1139"/>
            <a:lumOff val="268"/>
            <a:alphaOff val="0"/>
          </a:schemeClr>
        </a:solidFill>
        <a:ln w="25400" cap="flat" cmpd="sng" algn="ctr">
          <a:solidFill>
            <a:schemeClr val="accent2">
              <a:hueOff val="913467"/>
              <a:satOff val="-1139"/>
              <a:lumOff val="2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91E270-CCDE-47B7-B4DE-8330599C8652}">
      <dsp:nvSpPr>
        <dsp:cNvPr id="0" name=""/>
        <dsp:cNvSpPr/>
      </dsp:nvSpPr>
      <dsp:spPr>
        <a:xfrm>
          <a:off x="1415844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027650"/>
            <a:satOff val="-1282"/>
            <a:lumOff val="301"/>
            <a:alphaOff val="0"/>
          </a:schemeClr>
        </a:solidFill>
        <a:ln w="25400" cap="flat" cmpd="sng" algn="ctr">
          <a:solidFill>
            <a:schemeClr val="accent2">
              <a:hueOff val="1027650"/>
              <a:satOff val="-1282"/>
              <a:lumOff val="30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DB4D5-76B8-4382-939F-DAF9F57DB4AF}">
      <dsp:nvSpPr>
        <dsp:cNvPr id="0" name=""/>
        <dsp:cNvSpPr/>
      </dsp:nvSpPr>
      <dsp:spPr>
        <a:xfrm>
          <a:off x="2123766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141834"/>
            <a:satOff val="-1424"/>
            <a:lumOff val="335"/>
            <a:alphaOff val="0"/>
          </a:schemeClr>
        </a:solidFill>
        <a:ln w="25400" cap="flat" cmpd="sng" algn="ctr">
          <a:solidFill>
            <a:schemeClr val="accent2">
              <a:hueOff val="1141834"/>
              <a:satOff val="-1424"/>
              <a:lumOff val="3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E451B-C17E-4D11-A18E-A2770FFD13CE}">
      <dsp:nvSpPr>
        <dsp:cNvPr id="0" name=""/>
        <dsp:cNvSpPr/>
      </dsp:nvSpPr>
      <dsp:spPr>
        <a:xfrm>
          <a:off x="2831688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256017"/>
            <a:satOff val="-1567"/>
            <a:lumOff val="368"/>
            <a:alphaOff val="0"/>
          </a:schemeClr>
        </a:solidFill>
        <a:ln w="25400" cap="flat" cmpd="sng" algn="ctr">
          <a:solidFill>
            <a:schemeClr val="accent2">
              <a:hueOff val="1256017"/>
              <a:satOff val="-1567"/>
              <a:lumOff val="36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BAC122-5803-4A75-A2B4-D9E8FB72AC93}">
      <dsp:nvSpPr>
        <dsp:cNvPr id="0" name=""/>
        <dsp:cNvSpPr/>
      </dsp:nvSpPr>
      <dsp:spPr>
        <a:xfrm>
          <a:off x="3539609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370201"/>
            <a:satOff val="-1709"/>
            <a:lumOff val="402"/>
            <a:alphaOff val="0"/>
          </a:schemeClr>
        </a:solidFill>
        <a:ln w="25400" cap="flat" cmpd="sng" algn="ctr">
          <a:solidFill>
            <a:schemeClr val="accent2">
              <a:hueOff val="1370201"/>
              <a:satOff val="-1709"/>
              <a:lumOff val="4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F14EC8-BD93-4160-BEE4-40ECB6686B64}">
      <dsp:nvSpPr>
        <dsp:cNvPr id="0" name=""/>
        <dsp:cNvSpPr/>
      </dsp:nvSpPr>
      <dsp:spPr>
        <a:xfrm>
          <a:off x="4247531" y="1077374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484384"/>
            <a:satOff val="-1851"/>
            <a:lumOff val="435"/>
            <a:alphaOff val="0"/>
          </a:schemeClr>
        </a:solidFill>
        <a:ln w="25400" cap="flat" cmpd="sng" algn="ctr">
          <a:solidFill>
            <a:schemeClr val="accent2">
              <a:hueOff val="1484384"/>
              <a:satOff val="-1851"/>
              <a:lumOff val="43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1839A8-384A-4337-A68D-484C39240330}">
      <dsp:nvSpPr>
        <dsp:cNvPr id="0" name=""/>
        <dsp:cNvSpPr/>
      </dsp:nvSpPr>
      <dsp:spPr>
        <a:xfrm>
          <a:off x="1" y="1241406"/>
          <a:ext cx="5016767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 dirty="0"/>
            <a:t>Valutare costi-benefici per i fornitori di dati e per Istat</a:t>
          </a:r>
          <a:endParaRPr lang="it-IT" sz="1600" kern="1200" dirty="0"/>
        </a:p>
      </dsp:txBody>
      <dsp:txXfrm>
        <a:off x="1" y="1241406"/>
        <a:ext cx="5016767" cy="456069"/>
      </dsp:txXfrm>
    </dsp:sp>
    <dsp:sp modelId="{8F3CCF89-E47A-46A1-B461-047B2189FC46}">
      <dsp:nvSpPr>
        <dsp:cNvPr id="0" name=""/>
        <dsp:cNvSpPr/>
      </dsp:nvSpPr>
      <dsp:spPr>
        <a:xfrm>
          <a:off x="1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598567"/>
            <a:satOff val="-1994"/>
            <a:lumOff val="469"/>
            <a:alphaOff val="0"/>
          </a:schemeClr>
        </a:solidFill>
        <a:ln w="25400" cap="flat" cmpd="sng" algn="ctr">
          <a:solidFill>
            <a:schemeClr val="accent2">
              <a:hueOff val="1598567"/>
              <a:satOff val="-1994"/>
              <a:lumOff val="4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2FC10B-3F67-4477-B089-2ED767E9E149}">
      <dsp:nvSpPr>
        <dsp:cNvPr id="0" name=""/>
        <dsp:cNvSpPr/>
      </dsp:nvSpPr>
      <dsp:spPr>
        <a:xfrm>
          <a:off x="707923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712751"/>
            <a:satOff val="-2136"/>
            <a:lumOff val="502"/>
            <a:alphaOff val="0"/>
          </a:schemeClr>
        </a:solidFill>
        <a:ln w="25400" cap="flat" cmpd="sng" algn="ctr">
          <a:solidFill>
            <a:schemeClr val="accent2">
              <a:hueOff val="1712751"/>
              <a:satOff val="-2136"/>
              <a:lumOff val="5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3DABC-0FB9-429F-8F11-D572F94BCA2E}">
      <dsp:nvSpPr>
        <dsp:cNvPr id="0" name=""/>
        <dsp:cNvSpPr/>
      </dsp:nvSpPr>
      <dsp:spPr>
        <a:xfrm>
          <a:off x="1415844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826934"/>
            <a:satOff val="-2279"/>
            <a:lumOff val="536"/>
            <a:alphaOff val="0"/>
          </a:schemeClr>
        </a:solidFill>
        <a:ln w="25400" cap="flat" cmpd="sng" algn="ctr">
          <a:solidFill>
            <a:schemeClr val="accent2">
              <a:hueOff val="1826934"/>
              <a:satOff val="-2279"/>
              <a:lumOff val="5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A9291-909F-4CBF-82DD-30D84EA57A99}">
      <dsp:nvSpPr>
        <dsp:cNvPr id="0" name=""/>
        <dsp:cNvSpPr/>
      </dsp:nvSpPr>
      <dsp:spPr>
        <a:xfrm>
          <a:off x="2123766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1941118"/>
            <a:satOff val="-2421"/>
            <a:lumOff val="569"/>
            <a:alphaOff val="0"/>
          </a:schemeClr>
        </a:solidFill>
        <a:ln w="25400" cap="flat" cmpd="sng" algn="ctr">
          <a:solidFill>
            <a:schemeClr val="accent2">
              <a:hueOff val="1941118"/>
              <a:satOff val="-2421"/>
              <a:lumOff val="56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48A3E3-57A0-4ADD-8DD8-FEF65847209D}">
      <dsp:nvSpPr>
        <dsp:cNvPr id="0" name=""/>
        <dsp:cNvSpPr/>
      </dsp:nvSpPr>
      <dsp:spPr>
        <a:xfrm>
          <a:off x="2831688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055301"/>
            <a:satOff val="-2563"/>
            <a:lumOff val="603"/>
            <a:alphaOff val="0"/>
          </a:schemeClr>
        </a:solidFill>
        <a:ln w="25400" cap="flat" cmpd="sng" algn="ctr">
          <a:solidFill>
            <a:schemeClr val="accent2">
              <a:hueOff val="2055301"/>
              <a:satOff val="-2563"/>
              <a:lumOff val="6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11D75-AD5A-452E-B1AF-E2B4DDFBDBC3}">
      <dsp:nvSpPr>
        <dsp:cNvPr id="0" name=""/>
        <dsp:cNvSpPr/>
      </dsp:nvSpPr>
      <dsp:spPr>
        <a:xfrm>
          <a:off x="3539609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169484"/>
            <a:satOff val="-2706"/>
            <a:lumOff val="636"/>
            <a:alphaOff val="0"/>
          </a:schemeClr>
        </a:solidFill>
        <a:ln w="25400" cap="flat" cmpd="sng" algn="ctr">
          <a:solidFill>
            <a:schemeClr val="accent2">
              <a:hueOff val="2169484"/>
              <a:satOff val="-2706"/>
              <a:lumOff val="63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D7F697-129B-4ED2-B8E9-BF63341E66C8}">
      <dsp:nvSpPr>
        <dsp:cNvPr id="0" name=""/>
        <dsp:cNvSpPr/>
      </dsp:nvSpPr>
      <dsp:spPr>
        <a:xfrm>
          <a:off x="4247531" y="1697476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283668"/>
            <a:satOff val="-2848"/>
            <a:lumOff val="670"/>
            <a:alphaOff val="0"/>
          </a:schemeClr>
        </a:solidFill>
        <a:ln w="25400" cap="flat" cmpd="sng" algn="ctr">
          <a:solidFill>
            <a:schemeClr val="accent2">
              <a:hueOff val="2283668"/>
              <a:satOff val="-2848"/>
              <a:lumOff val="6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6CA604-33CD-4C1D-8E7F-8E91A058E3A7}">
      <dsp:nvSpPr>
        <dsp:cNvPr id="0" name=""/>
        <dsp:cNvSpPr/>
      </dsp:nvSpPr>
      <dsp:spPr>
        <a:xfrm>
          <a:off x="1" y="1861507"/>
          <a:ext cx="7480050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 dirty="0"/>
            <a:t>Esplorare integrazione nei processi di rilevazione esistenti: approccio </a:t>
          </a:r>
          <a:r>
            <a:rPr lang="it-IT" sz="1600" b="0" i="0" kern="1200" dirty="0" err="1"/>
            <a:t>multisource</a:t>
          </a:r>
          <a:endParaRPr lang="it-IT" sz="1600" kern="1200" dirty="0"/>
        </a:p>
      </dsp:txBody>
      <dsp:txXfrm>
        <a:off x="1" y="1861507"/>
        <a:ext cx="7480050" cy="456069"/>
      </dsp:txXfrm>
    </dsp:sp>
    <dsp:sp modelId="{29896221-E089-403C-A09D-D632C991E753}">
      <dsp:nvSpPr>
        <dsp:cNvPr id="0" name=""/>
        <dsp:cNvSpPr/>
      </dsp:nvSpPr>
      <dsp:spPr>
        <a:xfrm>
          <a:off x="1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397851"/>
            <a:satOff val="-2991"/>
            <a:lumOff val="703"/>
            <a:alphaOff val="0"/>
          </a:schemeClr>
        </a:solidFill>
        <a:ln w="25400" cap="flat" cmpd="sng" algn="ctr">
          <a:solidFill>
            <a:schemeClr val="accent2">
              <a:hueOff val="2397851"/>
              <a:satOff val="-2991"/>
              <a:lumOff val="70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9E2CC6-4446-46D2-A6E8-C1EE0DE29B9E}">
      <dsp:nvSpPr>
        <dsp:cNvPr id="0" name=""/>
        <dsp:cNvSpPr/>
      </dsp:nvSpPr>
      <dsp:spPr>
        <a:xfrm>
          <a:off x="707923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512035"/>
            <a:satOff val="-3133"/>
            <a:lumOff val="737"/>
            <a:alphaOff val="0"/>
          </a:schemeClr>
        </a:solidFill>
        <a:ln w="25400" cap="flat" cmpd="sng" algn="ctr">
          <a:solidFill>
            <a:schemeClr val="accent2">
              <a:hueOff val="2512035"/>
              <a:satOff val="-3133"/>
              <a:lumOff val="7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3FA586-AA75-4ADA-B7D1-9B756528D17F}">
      <dsp:nvSpPr>
        <dsp:cNvPr id="0" name=""/>
        <dsp:cNvSpPr/>
      </dsp:nvSpPr>
      <dsp:spPr>
        <a:xfrm>
          <a:off x="1415844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626218"/>
            <a:satOff val="-3276"/>
            <a:lumOff val="770"/>
            <a:alphaOff val="0"/>
          </a:schemeClr>
        </a:solidFill>
        <a:ln w="25400" cap="flat" cmpd="sng" algn="ctr">
          <a:solidFill>
            <a:schemeClr val="accent2">
              <a:hueOff val="2626218"/>
              <a:satOff val="-3276"/>
              <a:lumOff val="77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50F48-2E4F-4226-880C-0FAC2E7C7A04}">
      <dsp:nvSpPr>
        <dsp:cNvPr id="0" name=""/>
        <dsp:cNvSpPr/>
      </dsp:nvSpPr>
      <dsp:spPr>
        <a:xfrm>
          <a:off x="2123766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740401"/>
            <a:satOff val="-3418"/>
            <a:lumOff val="804"/>
            <a:alphaOff val="0"/>
          </a:schemeClr>
        </a:solidFill>
        <a:ln w="25400" cap="flat" cmpd="sng" algn="ctr">
          <a:solidFill>
            <a:schemeClr val="accent2">
              <a:hueOff val="2740401"/>
              <a:satOff val="-3418"/>
              <a:lumOff val="8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2470F1-443D-4271-80E5-262F5DD33907}">
      <dsp:nvSpPr>
        <dsp:cNvPr id="0" name=""/>
        <dsp:cNvSpPr/>
      </dsp:nvSpPr>
      <dsp:spPr>
        <a:xfrm>
          <a:off x="2831688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854585"/>
            <a:satOff val="-3560"/>
            <a:lumOff val="837"/>
            <a:alphaOff val="0"/>
          </a:schemeClr>
        </a:solidFill>
        <a:ln w="25400" cap="flat" cmpd="sng" algn="ctr">
          <a:solidFill>
            <a:schemeClr val="accent2">
              <a:hueOff val="2854585"/>
              <a:satOff val="-3560"/>
              <a:lumOff val="83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4F91C-C5CA-4DCF-A650-34949A5179B2}">
      <dsp:nvSpPr>
        <dsp:cNvPr id="0" name=""/>
        <dsp:cNvSpPr/>
      </dsp:nvSpPr>
      <dsp:spPr>
        <a:xfrm>
          <a:off x="3539609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2968768"/>
            <a:satOff val="-3703"/>
            <a:lumOff val="871"/>
            <a:alphaOff val="0"/>
          </a:schemeClr>
        </a:solidFill>
        <a:ln w="25400" cap="flat" cmpd="sng" algn="ctr">
          <a:solidFill>
            <a:schemeClr val="accent2">
              <a:hueOff val="2968768"/>
              <a:satOff val="-3703"/>
              <a:lumOff val="8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5C1964-DACF-4756-BFE1-5347088F68AC}">
      <dsp:nvSpPr>
        <dsp:cNvPr id="0" name=""/>
        <dsp:cNvSpPr/>
      </dsp:nvSpPr>
      <dsp:spPr>
        <a:xfrm>
          <a:off x="4247531" y="2317577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082952"/>
            <a:satOff val="-3845"/>
            <a:lumOff val="904"/>
            <a:alphaOff val="0"/>
          </a:schemeClr>
        </a:solidFill>
        <a:ln w="25400" cap="flat" cmpd="sng" algn="ctr">
          <a:solidFill>
            <a:schemeClr val="accent2">
              <a:hueOff val="3082952"/>
              <a:satOff val="-3845"/>
              <a:lumOff val="90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E1744E-8EC9-497C-ACD8-5DEC89DA50BD}">
      <dsp:nvSpPr>
        <dsp:cNvPr id="0" name=""/>
        <dsp:cNvSpPr/>
      </dsp:nvSpPr>
      <dsp:spPr>
        <a:xfrm>
          <a:off x="1" y="2481609"/>
          <a:ext cx="5016767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Stimare copertura e scalabilità</a:t>
          </a:r>
          <a:endParaRPr lang="it-IT" sz="1600" kern="1200"/>
        </a:p>
      </dsp:txBody>
      <dsp:txXfrm>
        <a:off x="1" y="2481609"/>
        <a:ext cx="5016767" cy="456069"/>
      </dsp:txXfrm>
    </dsp:sp>
    <dsp:sp modelId="{38D6A161-998C-46BB-8DFC-0A0C960570A2}">
      <dsp:nvSpPr>
        <dsp:cNvPr id="0" name=""/>
        <dsp:cNvSpPr/>
      </dsp:nvSpPr>
      <dsp:spPr>
        <a:xfrm>
          <a:off x="1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197135"/>
            <a:satOff val="-3988"/>
            <a:lumOff val="938"/>
            <a:alphaOff val="0"/>
          </a:schemeClr>
        </a:solidFill>
        <a:ln w="25400" cap="flat" cmpd="sng" algn="ctr">
          <a:solidFill>
            <a:schemeClr val="accent2">
              <a:hueOff val="3197135"/>
              <a:satOff val="-3988"/>
              <a:lumOff val="9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82321-8120-4FFB-BCE5-10C1A7741E83}">
      <dsp:nvSpPr>
        <dsp:cNvPr id="0" name=""/>
        <dsp:cNvSpPr/>
      </dsp:nvSpPr>
      <dsp:spPr>
        <a:xfrm>
          <a:off x="707923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311318"/>
            <a:satOff val="-4130"/>
            <a:lumOff val="971"/>
            <a:alphaOff val="0"/>
          </a:schemeClr>
        </a:solidFill>
        <a:ln w="25400" cap="flat" cmpd="sng" algn="ctr">
          <a:solidFill>
            <a:schemeClr val="accent2">
              <a:hueOff val="3311318"/>
              <a:satOff val="-4130"/>
              <a:lumOff val="97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DF6EA0-5EB3-4435-9149-E8805D6DD30B}">
      <dsp:nvSpPr>
        <dsp:cNvPr id="0" name=""/>
        <dsp:cNvSpPr/>
      </dsp:nvSpPr>
      <dsp:spPr>
        <a:xfrm>
          <a:off x="1415844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425502"/>
            <a:satOff val="-4272"/>
            <a:lumOff val="1005"/>
            <a:alphaOff val="0"/>
          </a:schemeClr>
        </a:solidFill>
        <a:ln w="25400" cap="flat" cmpd="sng" algn="ctr">
          <a:solidFill>
            <a:schemeClr val="accent2">
              <a:hueOff val="3425502"/>
              <a:satOff val="-4272"/>
              <a:lumOff val="10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D7F768-6F45-4E00-88E0-CD8B3C6AE1A1}">
      <dsp:nvSpPr>
        <dsp:cNvPr id="0" name=""/>
        <dsp:cNvSpPr/>
      </dsp:nvSpPr>
      <dsp:spPr>
        <a:xfrm>
          <a:off x="2123766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539685"/>
            <a:satOff val="-4415"/>
            <a:lumOff val="1038"/>
            <a:alphaOff val="0"/>
          </a:schemeClr>
        </a:solidFill>
        <a:ln w="25400" cap="flat" cmpd="sng" algn="ctr">
          <a:solidFill>
            <a:schemeClr val="accent2">
              <a:hueOff val="3539685"/>
              <a:satOff val="-4415"/>
              <a:lumOff val="103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98E323-94FB-4A53-AA2E-C3C7E3265221}">
      <dsp:nvSpPr>
        <dsp:cNvPr id="0" name=""/>
        <dsp:cNvSpPr/>
      </dsp:nvSpPr>
      <dsp:spPr>
        <a:xfrm>
          <a:off x="2831688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653868"/>
            <a:satOff val="-4557"/>
            <a:lumOff val="1072"/>
            <a:alphaOff val="0"/>
          </a:schemeClr>
        </a:solidFill>
        <a:ln w="25400" cap="flat" cmpd="sng" algn="ctr">
          <a:solidFill>
            <a:schemeClr val="accent2">
              <a:hueOff val="3653868"/>
              <a:satOff val="-4557"/>
              <a:lumOff val="10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02287-1E3C-4A69-9323-7E327C6E132D}">
      <dsp:nvSpPr>
        <dsp:cNvPr id="0" name=""/>
        <dsp:cNvSpPr/>
      </dsp:nvSpPr>
      <dsp:spPr>
        <a:xfrm>
          <a:off x="3539609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768052"/>
            <a:satOff val="-4700"/>
            <a:lumOff val="1105"/>
            <a:alphaOff val="0"/>
          </a:schemeClr>
        </a:solidFill>
        <a:ln w="25400" cap="flat" cmpd="sng" algn="ctr">
          <a:solidFill>
            <a:schemeClr val="accent2">
              <a:hueOff val="3768052"/>
              <a:satOff val="-4700"/>
              <a:lumOff val="11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7D1D1-2112-4220-834E-01A97C214D53}">
      <dsp:nvSpPr>
        <dsp:cNvPr id="0" name=""/>
        <dsp:cNvSpPr/>
      </dsp:nvSpPr>
      <dsp:spPr>
        <a:xfrm>
          <a:off x="4247531" y="2937679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882235"/>
            <a:satOff val="-4842"/>
            <a:lumOff val="1139"/>
            <a:alphaOff val="0"/>
          </a:schemeClr>
        </a:solidFill>
        <a:ln w="25400" cap="flat" cmpd="sng" algn="ctr">
          <a:solidFill>
            <a:schemeClr val="accent2">
              <a:hueOff val="3882235"/>
              <a:satOff val="-4842"/>
              <a:lumOff val="11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846988-AA4D-47B2-A60E-79BDD5E5F75F}">
      <dsp:nvSpPr>
        <dsp:cNvPr id="0" name=""/>
        <dsp:cNvSpPr/>
      </dsp:nvSpPr>
      <dsp:spPr>
        <a:xfrm>
          <a:off x="1" y="3101710"/>
          <a:ext cx="5016767" cy="456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b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b="0" i="0" kern="1200"/>
            <a:t>Valutare l'accettabilità da parte delle imprese</a:t>
          </a:r>
          <a:endParaRPr lang="it-IT" sz="1600" kern="1200"/>
        </a:p>
      </dsp:txBody>
      <dsp:txXfrm>
        <a:off x="1" y="3101710"/>
        <a:ext cx="5016767" cy="456069"/>
      </dsp:txXfrm>
    </dsp:sp>
    <dsp:sp modelId="{114E3B1D-A8CE-4F20-B49B-9456F4F2450A}">
      <dsp:nvSpPr>
        <dsp:cNvPr id="0" name=""/>
        <dsp:cNvSpPr/>
      </dsp:nvSpPr>
      <dsp:spPr>
        <a:xfrm>
          <a:off x="1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3996419"/>
            <a:satOff val="-4985"/>
            <a:lumOff val="1172"/>
            <a:alphaOff val="0"/>
          </a:schemeClr>
        </a:solidFill>
        <a:ln w="25400" cap="flat" cmpd="sng" algn="ctr">
          <a:solidFill>
            <a:schemeClr val="accent2">
              <a:hueOff val="3996419"/>
              <a:satOff val="-4985"/>
              <a:lumOff val="117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41F429-ACCC-4EA4-B267-E9FB03CCC5DC}">
      <dsp:nvSpPr>
        <dsp:cNvPr id="0" name=""/>
        <dsp:cNvSpPr/>
      </dsp:nvSpPr>
      <dsp:spPr>
        <a:xfrm>
          <a:off x="707923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110602"/>
            <a:satOff val="-5127"/>
            <a:lumOff val="1206"/>
            <a:alphaOff val="0"/>
          </a:schemeClr>
        </a:solidFill>
        <a:ln w="25400" cap="flat" cmpd="sng" algn="ctr">
          <a:solidFill>
            <a:schemeClr val="accent2">
              <a:hueOff val="4110602"/>
              <a:satOff val="-5127"/>
              <a:lumOff val="12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5A870-704A-416A-BF65-0F2F277581D4}">
      <dsp:nvSpPr>
        <dsp:cNvPr id="0" name=""/>
        <dsp:cNvSpPr/>
      </dsp:nvSpPr>
      <dsp:spPr>
        <a:xfrm>
          <a:off x="1415844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224785"/>
            <a:satOff val="-5269"/>
            <a:lumOff val="1239"/>
            <a:alphaOff val="0"/>
          </a:schemeClr>
        </a:solidFill>
        <a:ln w="25400" cap="flat" cmpd="sng" algn="ctr">
          <a:solidFill>
            <a:schemeClr val="accent2">
              <a:hueOff val="4224785"/>
              <a:satOff val="-5269"/>
              <a:lumOff val="123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F5DBD7-6904-4A24-A390-122E441F89CC}">
      <dsp:nvSpPr>
        <dsp:cNvPr id="0" name=""/>
        <dsp:cNvSpPr/>
      </dsp:nvSpPr>
      <dsp:spPr>
        <a:xfrm>
          <a:off x="2123766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338969"/>
            <a:satOff val="-5412"/>
            <a:lumOff val="1273"/>
            <a:alphaOff val="0"/>
          </a:schemeClr>
        </a:solidFill>
        <a:ln w="25400" cap="flat" cmpd="sng" algn="ctr">
          <a:solidFill>
            <a:schemeClr val="accent2">
              <a:hueOff val="4338969"/>
              <a:satOff val="-5412"/>
              <a:lumOff val="12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95130E-8187-494D-B82A-C14EC56A16C6}">
      <dsp:nvSpPr>
        <dsp:cNvPr id="0" name=""/>
        <dsp:cNvSpPr/>
      </dsp:nvSpPr>
      <dsp:spPr>
        <a:xfrm>
          <a:off x="2831688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453152"/>
            <a:satOff val="-5554"/>
            <a:lumOff val="1306"/>
            <a:alphaOff val="0"/>
          </a:schemeClr>
        </a:solidFill>
        <a:ln w="25400" cap="flat" cmpd="sng" algn="ctr">
          <a:solidFill>
            <a:schemeClr val="accent2">
              <a:hueOff val="4453152"/>
              <a:satOff val="-5554"/>
              <a:lumOff val="130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BDB0EA-E2DF-4860-B272-B719FA0B7CA8}">
      <dsp:nvSpPr>
        <dsp:cNvPr id="0" name=""/>
        <dsp:cNvSpPr/>
      </dsp:nvSpPr>
      <dsp:spPr>
        <a:xfrm>
          <a:off x="3539609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567336"/>
            <a:satOff val="-5697"/>
            <a:lumOff val="1340"/>
            <a:alphaOff val="0"/>
          </a:schemeClr>
        </a:solidFill>
        <a:ln w="25400" cap="flat" cmpd="sng" algn="ctr">
          <a:solidFill>
            <a:schemeClr val="accent2">
              <a:hueOff val="4567336"/>
              <a:satOff val="-5697"/>
              <a:lumOff val="134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C965BA-9E40-4B2A-A30A-6121610193EC}">
      <dsp:nvSpPr>
        <dsp:cNvPr id="0" name=""/>
        <dsp:cNvSpPr/>
      </dsp:nvSpPr>
      <dsp:spPr>
        <a:xfrm>
          <a:off x="4247531" y="3557780"/>
          <a:ext cx="668902" cy="111483"/>
        </a:xfrm>
        <a:prstGeom prst="parallelogram">
          <a:avLst>
            <a:gd name="adj" fmla="val 14084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E4836A-BB22-46C8-8621-532DB258BDE5}">
      <dsp:nvSpPr>
        <dsp:cNvPr id="0" name=""/>
        <dsp:cNvSpPr/>
      </dsp:nvSpPr>
      <dsp:spPr>
        <a:xfrm>
          <a:off x="0" y="2500020"/>
          <a:ext cx="7193076" cy="54694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 dirty="0"/>
            <a:t>Due fasi: definizione dominio e valutazione fornitori/aziende</a:t>
          </a:r>
          <a:endParaRPr lang="it-IT" sz="1200" kern="1200" dirty="0"/>
        </a:p>
      </dsp:txBody>
      <dsp:txXfrm>
        <a:off x="0" y="2500020"/>
        <a:ext cx="7193076" cy="546943"/>
      </dsp:txXfrm>
    </dsp:sp>
    <dsp:sp modelId="{E7E177E3-E0CE-4FA6-96E7-E4189700D9EB}">
      <dsp:nvSpPr>
        <dsp:cNvPr id="0" name=""/>
        <dsp:cNvSpPr/>
      </dsp:nvSpPr>
      <dsp:spPr>
        <a:xfrm rot="10800000">
          <a:off x="0" y="1667025"/>
          <a:ext cx="7193076" cy="841198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 dirty="0"/>
            <a:t>Coinvolgimento di ERP evoluti SaaS integrati con MES, dati da sensori</a:t>
          </a:r>
          <a:endParaRPr lang="it-IT" sz="1200" kern="1200" dirty="0"/>
        </a:p>
      </dsp:txBody>
      <dsp:txXfrm rot="10800000">
        <a:off x="0" y="1667025"/>
        <a:ext cx="7193076" cy="546585"/>
      </dsp:txXfrm>
    </dsp:sp>
    <dsp:sp modelId="{380FCCB9-B0E3-4FF2-888A-BDE08A466969}">
      <dsp:nvSpPr>
        <dsp:cNvPr id="0" name=""/>
        <dsp:cNvSpPr/>
      </dsp:nvSpPr>
      <dsp:spPr>
        <a:xfrm rot="10800000">
          <a:off x="0" y="834030"/>
          <a:ext cx="7193076" cy="841198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 dirty="0"/>
            <a:t>Variabile: produzione industriale in volume</a:t>
          </a:r>
          <a:endParaRPr lang="it-IT" sz="1200" kern="1200" dirty="0"/>
        </a:p>
      </dsp:txBody>
      <dsp:txXfrm rot="10800000">
        <a:off x="0" y="834030"/>
        <a:ext cx="7193076" cy="546585"/>
      </dsp:txXfrm>
    </dsp:sp>
    <dsp:sp modelId="{0BB0EA00-AF12-41B0-B296-F425B2CCE433}">
      <dsp:nvSpPr>
        <dsp:cNvPr id="0" name=""/>
        <dsp:cNvSpPr/>
      </dsp:nvSpPr>
      <dsp:spPr>
        <a:xfrm rot="10800000">
          <a:off x="0" y="1036"/>
          <a:ext cx="7193076" cy="841198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b="0" i="0" kern="1200" dirty="0"/>
            <a:t>Imprese selezionate in modalità ragionata dal campione IPI (Indagine mensile sulla produzione industriale) in base al grado di digitalizzazione</a:t>
          </a:r>
          <a:endParaRPr lang="it-IT" sz="1200" kern="1200" dirty="0"/>
        </a:p>
      </dsp:txBody>
      <dsp:txXfrm rot="10800000">
        <a:off x="0" y="1036"/>
        <a:ext cx="7193076" cy="5465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2B6EA-408A-4031-B1B9-F72F47A28933}">
      <dsp:nvSpPr>
        <dsp:cNvPr id="0" name=""/>
        <dsp:cNvSpPr/>
      </dsp:nvSpPr>
      <dsp:spPr>
        <a:xfrm>
          <a:off x="539480" y="0"/>
          <a:ext cx="6114114" cy="3048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0A5AB-853C-40E6-8034-3281227FA6C4}">
      <dsp:nvSpPr>
        <dsp:cNvPr id="0" name=""/>
        <dsp:cNvSpPr/>
      </dsp:nvSpPr>
      <dsp:spPr>
        <a:xfrm>
          <a:off x="3600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Variabile: Produzione industriale in volume</a:t>
          </a:r>
        </a:p>
      </dsp:txBody>
      <dsp:txXfrm>
        <a:off x="63116" y="973916"/>
        <a:ext cx="1612504" cy="1100168"/>
      </dsp:txXfrm>
    </dsp:sp>
    <dsp:sp modelId="{61635313-17BE-4939-9C8F-90710F772F75}">
      <dsp:nvSpPr>
        <dsp:cNvPr id="0" name=""/>
        <dsp:cNvSpPr/>
      </dsp:nvSpPr>
      <dsp:spPr>
        <a:xfrm>
          <a:off x="1821713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Motivi: Non disponibile da fonti amministrative; misurabile da sistemi Industria 5.0</a:t>
          </a:r>
          <a:endParaRPr lang="it-IT" sz="1200" kern="1200" dirty="0"/>
        </a:p>
      </dsp:txBody>
      <dsp:txXfrm>
        <a:off x="1881229" y="973916"/>
        <a:ext cx="1612504" cy="1100168"/>
      </dsp:txXfrm>
    </dsp:sp>
    <dsp:sp modelId="{3C90040A-D1FF-458F-87CD-F375295007DB}">
      <dsp:nvSpPr>
        <dsp:cNvPr id="0" name=""/>
        <dsp:cNvSpPr/>
      </dsp:nvSpPr>
      <dsp:spPr>
        <a:xfrm>
          <a:off x="3639826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/>
            <a:t>Indagini coinvolte: IPI (mensile) e Prodcom (annuale)</a:t>
          </a:r>
          <a:endParaRPr lang="it-IT" sz="1200" kern="1200" dirty="0"/>
        </a:p>
      </dsp:txBody>
      <dsp:txXfrm>
        <a:off x="3699342" y="973916"/>
        <a:ext cx="1612504" cy="1100168"/>
      </dsp:txXfrm>
    </dsp:sp>
    <dsp:sp modelId="{5D56560F-2809-45E5-A1A8-B28311943413}">
      <dsp:nvSpPr>
        <dsp:cNvPr id="0" name=""/>
        <dsp:cNvSpPr/>
      </dsp:nvSpPr>
      <dsp:spPr>
        <a:xfrm>
          <a:off x="5457939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Target imprese: sottoinsieme campione IPI; selezione ragionata basata su digitalizzazione</a:t>
          </a:r>
        </a:p>
      </dsp:txBody>
      <dsp:txXfrm>
        <a:off x="5517455" y="973916"/>
        <a:ext cx="1612504" cy="110016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2B6EA-408A-4031-B1B9-F72F47A28933}">
      <dsp:nvSpPr>
        <dsp:cNvPr id="0" name=""/>
        <dsp:cNvSpPr/>
      </dsp:nvSpPr>
      <dsp:spPr>
        <a:xfrm>
          <a:off x="539480" y="0"/>
          <a:ext cx="6114114" cy="30480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E0A5AB-853C-40E6-8034-3281227FA6C4}">
      <dsp:nvSpPr>
        <dsp:cNvPr id="0" name=""/>
        <dsp:cNvSpPr/>
      </dsp:nvSpPr>
      <dsp:spPr>
        <a:xfrm>
          <a:off x="3600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Scouting ERP: piattaforme SaaS integrate con MES, dati da sensori</a:t>
          </a:r>
        </a:p>
      </dsp:txBody>
      <dsp:txXfrm>
        <a:off x="63116" y="973916"/>
        <a:ext cx="1612504" cy="1100168"/>
      </dsp:txXfrm>
    </dsp:sp>
    <dsp:sp modelId="{1C668450-E6C3-4C76-B66F-BE2B6F9F04F2}">
      <dsp:nvSpPr>
        <dsp:cNvPr id="0" name=""/>
        <dsp:cNvSpPr/>
      </dsp:nvSpPr>
      <dsp:spPr>
        <a:xfrm>
          <a:off x="1821713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Mercato oligopolistico con fornitori dominanti: copertura mercato ~60% per i primi 4 fornitori</a:t>
          </a:r>
        </a:p>
      </dsp:txBody>
      <dsp:txXfrm>
        <a:off x="1881229" y="973916"/>
        <a:ext cx="1612504" cy="1100168"/>
      </dsp:txXfrm>
    </dsp:sp>
    <dsp:sp modelId="{DA71FA13-B580-4803-88DB-DF8069AD52EF}">
      <dsp:nvSpPr>
        <dsp:cNvPr id="0" name=""/>
        <dsp:cNvSpPr/>
      </dsp:nvSpPr>
      <dsp:spPr>
        <a:xfrm>
          <a:off x="3639826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 dirty="0"/>
            <a:t>Valutazione sicurezza, privacy e aspetti tecnici</a:t>
          </a:r>
        </a:p>
      </dsp:txBody>
      <dsp:txXfrm>
        <a:off x="3699342" y="973916"/>
        <a:ext cx="1612504" cy="1100168"/>
      </dsp:txXfrm>
    </dsp:sp>
    <dsp:sp modelId="{7A7FBCAC-BF59-4DAF-9572-A2474C5C4EBE}">
      <dsp:nvSpPr>
        <dsp:cNvPr id="0" name=""/>
        <dsp:cNvSpPr/>
      </dsp:nvSpPr>
      <dsp:spPr>
        <a:xfrm>
          <a:off x="5457939" y="914400"/>
          <a:ext cx="1731536" cy="12192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300" kern="1200"/>
            <a:t>Selezione imprese ad alta digitalizzazione per studio pilota</a:t>
          </a:r>
          <a:endParaRPr lang="it-IT" sz="1300" kern="1200" dirty="0"/>
        </a:p>
      </dsp:txBody>
      <dsp:txXfrm>
        <a:off x="5517455" y="973916"/>
        <a:ext cx="1612504" cy="110016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3FA159-8B8F-4D2D-9D7D-F344357EF065}">
      <dsp:nvSpPr>
        <dsp:cNvPr id="0" name=""/>
        <dsp:cNvSpPr/>
      </dsp:nvSpPr>
      <dsp:spPr>
        <a:xfrm>
          <a:off x="0" y="0"/>
          <a:ext cx="3842277" cy="384227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633B72-CAC7-4D0C-B285-9ABAE71A8845}">
      <dsp:nvSpPr>
        <dsp:cNvPr id="0" name=""/>
        <dsp:cNvSpPr/>
      </dsp:nvSpPr>
      <dsp:spPr>
        <a:xfrm>
          <a:off x="1921138" y="0"/>
          <a:ext cx="4779381" cy="38422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Evidenze sull'automazione nella raccolta dati statistici ufficiali</a:t>
          </a:r>
        </a:p>
      </dsp:txBody>
      <dsp:txXfrm>
        <a:off x="1921138" y="0"/>
        <a:ext cx="4779381" cy="480285"/>
      </dsp:txXfrm>
    </dsp:sp>
    <dsp:sp modelId="{05547722-DC6E-47B7-91F5-17D8BF3276D5}">
      <dsp:nvSpPr>
        <dsp:cNvPr id="0" name=""/>
        <dsp:cNvSpPr/>
      </dsp:nvSpPr>
      <dsp:spPr>
        <a:xfrm>
          <a:off x="336199" y="480285"/>
          <a:ext cx="3169877" cy="3169877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AFCE5A-89E6-4F3C-BDD9-C59B16D2DF3E}">
      <dsp:nvSpPr>
        <dsp:cNvPr id="0" name=""/>
        <dsp:cNvSpPr/>
      </dsp:nvSpPr>
      <dsp:spPr>
        <a:xfrm>
          <a:off x="1921138" y="480285"/>
          <a:ext cx="4779381" cy="31698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Informazioni mirate da fornitori ERP e imprese selezionate</a:t>
          </a:r>
        </a:p>
      </dsp:txBody>
      <dsp:txXfrm>
        <a:off x="1921138" y="480285"/>
        <a:ext cx="4779381" cy="480285"/>
      </dsp:txXfrm>
    </dsp:sp>
    <dsp:sp modelId="{CFA66125-D7D5-452F-BD1D-7EA974DDE895}">
      <dsp:nvSpPr>
        <dsp:cNvPr id="0" name=""/>
        <dsp:cNvSpPr/>
      </dsp:nvSpPr>
      <dsp:spPr>
        <a:xfrm>
          <a:off x="672399" y="960571"/>
          <a:ext cx="2497477" cy="2497477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D4ECE-6F71-461B-9F0E-49C04BB41DEC}">
      <dsp:nvSpPr>
        <dsp:cNvPr id="0" name=""/>
        <dsp:cNvSpPr/>
      </dsp:nvSpPr>
      <dsp:spPr>
        <a:xfrm>
          <a:off x="1921138" y="960571"/>
          <a:ext cx="4779381" cy="24974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200" kern="1200" dirty="0"/>
            <a:t>Definizione specifiche tecniche per acquisizione automatizzata mediante modelli AI calati nel contesto Industria 5.0, validazione, trasmissione con tecniche M2M</a:t>
          </a:r>
        </a:p>
      </dsp:txBody>
      <dsp:txXfrm>
        <a:off x="1921138" y="960571"/>
        <a:ext cx="4779381" cy="480282"/>
      </dsp:txXfrm>
    </dsp:sp>
    <dsp:sp modelId="{9474B83D-90AD-4BEB-B005-5E5C8AF3A1E5}">
      <dsp:nvSpPr>
        <dsp:cNvPr id="0" name=""/>
        <dsp:cNvSpPr/>
      </dsp:nvSpPr>
      <dsp:spPr>
        <a:xfrm>
          <a:off x="1008597" y="1440853"/>
          <a:ext cx="1825081" cy="1825081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D192D1-39BC-4C0A-AA05-7FF470D803CB}">
      <dsp:nvSpPr>
        <dsp:cNvPr id="0" name=""/>
        <dsp:cNvSpPr/>
      </dsp:nvSpPr>
      <dsp:spPr>
        <a:xfrm>
          <a:off x="1921138" y="1440853"/>
          <a:ext cx="4779381" cy="1825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Roadmap di applicazione ed estensione</a:t>
          </a:r>
        </a:p>
      </dsp:txBody>
      <dsp:txXfrm>
        <a:off x="1921138" y="1440853"/>
        <a:ext cx="4779381" cy="480285"/>
      </dsp:txXfrm>
    </dsp:sp>
    <dsp:sp modelId="{8A3FEDEE-560C-4A69-9A41-6403B01F21CE}">
      <dsp:nvSpPr>
        <dsp:cNvPr id="0" name=""/>
        <dsp:cNvSpPr/>
      </dsp:nvSpPr>
      <dsp:spPr>
        <a:xfrm>
          <a:off x="1344797" y="1921139"/>
          <a:ext cx="1152681" cy="1152681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833DB2-041C-445B-A487-991CAFD4CB72}">
      <dsp:nvSpPr>
        <dsp:cNvPr id="0" name=""/>
        <dsp:cNvSpPr/>
      </dsp:nvSpPr>
      <dsp:spPr>
        <a:xfrm>
          <a:off x="1921138" y="1921139"/>
          <a:ext cx="4779381" cy="11526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Coinvolgimento potenziale di altri attori (grandi database aziendali)</a:t>
          </a:r>
        </a:p>
      </dsp:txBody>
      <dsp:txXfrm>
        <a:off x="1921138" y="1921139"/>
        <a:ext cx="4779381" cy="480285"/>
      </dsp:txXfrm>
    </dsp:sp>
    <dsp:sp modelId="{72609ABC-DB7C-43F1-98A9-7A0281D3E6DD}">
      <dsp:nvSpPr>
        <dsp:cNvPr id="0" name=""/>
        <dsp:cNvSpPr/>
      </dsp:nvSpPr>
      <dsp:spPr>
        <a:xfrm>
          <a:off x="1680997" y="2401425"/>
          <a:ext cx="480282" cy="48028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8D2CED-A55B-4AD2-89CA-FDC91B86893E}">
      <dsp:nvSpPr>
        <dsp:cNvPr id="0" name=""/>
        <dsp:cNvSpPr/>
      </dsp:nvSpPr>
      <dsp:spPr>
        <a:xfrm>
          <a:off x="1921138" y="2401425"/>
          <a:ext cx="4779381" cy="48028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/>
            <a:t>Test qualità e procedure di trasmissione</a:t>
          </a:r>
        </a:p>
      </dsp:txBody>
      <dsp:txXfrm>
        <a:off x="1921138" y="2401425"/>
        <a:ext cx="4779381" cy="48028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2A88F5-3FAA-4296-87C3-B8398740528B}">
      <dsp:nvSpPr>
        <dsp:cNvPr id="0" name=""/>
        <dsp:cNvSpPr/>
      </dsp:nvSpPr>
      <dsp:spPr>
        <a:xfrm>
          <a:off x="0" y="3151499"/>
          <a:ext cx="6700520" cy="68947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Maggiore tempestività, utile per statistiche congiunturali e annuali</a:t>
          </a:r>
        </a:p>
      </dsp:txBody>
      <dsp:txXfrm>
        <a:off x="0" y="3151499"/>
        <a:ext cx="6700520" cy="689471"/>
      </dsp:txXfrm>
    </dsp:sp>
    <dsp:sp modelId="{BC71C968-3585-4001-B2D8-3B2949439E42}">
      <dsp:nvSpPr>
        <dsp:cNvPr id="0" name=""/>
        <dsp:cNvSpPr/>
      </dsp:nvSpPr>
      <dsp:spPr>
        <a:xfrm rot="10800000">
          <a:off x="0" y="2101435"/>
          <a:ext cx="6700520" cy="1060406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/>
            <a:t>Maggiore accuratezza </a:t>
          </a:r>
          <a:r>
            <a:rPr lang="it-IT" sz="1800" kern="1200" dirty="0"/>
            <a:t>grazie a dati </a:t>
          </a:r>
          <a:r>
            <a:rPr lang="it-IT" sz="1800" kern="1200"/>
            <a:t>generati da </a:t>
          </a:r>
          <a:r>
            <a:rPr lang="it-IT" sz="1800" kern="1200" dirty="0"/>
            <a:t>sistemi</a:t>
          </a:r>
        </a:p>
      </dsp:txBody>
      <dsp:txXfrm rot="10800000">
        <a:off x="0" y="2101435"/>
        <a:ext cx="6700520" cy="689020"/>
      </dsp:txXfrm>
    </dsp:sp>
    <dsp:sp modelId="{FAF66D72-8A7C-481A-ACE2-0BE6C0C56F81}">
      <dsp:nvSpPr>
        <dsp:cNvPr id="0" name=""/>
        <dsp:cNvSpPr/>
      </dsp:nvSpPr>
      <dsp:spPr>
        <a:xfrm rot="10800000">
          <a:off x="0" y="1051370"/>
          <a:ext cx="6700520" cy="1060406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Riduzione costi CAWI (assistenza, solleciti)</a:t>
          </a:r>
        </a:p>
      </dsp:txBody>
      <dsp:txXfrm rot="10800000">
        <a:off x="0" y="1051370"/>
        <a:ext cx="6700520" cy="689020"/>
      </dsp:txXfrm>
    </dsp:sp>
    <dsp:sp modelId="{A8CA5028-89AB-4A4D-A01F-919B62E3F297}">
      <dsp:nvSpPr>
        <dsp:cNvPr id="0" name=""/>
        <dsp:cNvSpPr/>
      </dsp:nvSpPr>
      <dsp:spPr>
        <a:xfrm rot="10800000">
          <a:off x="0" y="1306"/>
          <a:ext cx="6700520" cy="1060406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/>
            <a:t>Riduzione onere rispondenti tramite acquisizione diretta</a:t>
          </a:r>
        </a:p>
      </dsp:txBody>
      <dsp:txXfrm rot="10800000">
        <a:off x="0" y="1306"/>
        <a:ext cx="6700520" cy="6890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D1D3004A-EB8D-DD05-9BA2-3A9348C95C4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157CBB6-7CED-CECF-72BE-9B9831D0807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A1F6D-77FB-4762-A755-EF1F025A3222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A2E67B3-9A3F-0B7C-8E2E-DC001AE5F00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C96CF94-8BDC-40A4-2EAA-917707A1C3F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E9C3C-1605-457F-84A5-3832E083B67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1366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54416F-059B-4A63-AEF2-6FDF4C94DC3A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642938"/>
            <a:ext cx="3086100" cy="1736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914400" y="2474913"/>
            <a:ext cx="7315200" cy="20256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5180013" y="4886325"/>
            <a:ext cx="3962400" cy="257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C3052-FA0C-4B9C-A0AE-BCF94E565BF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610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C3052-FA0C-4B9C-A0AE-BCF94E565BF3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280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C081D6-ACF0-87FD-7E3F-F93080BCE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8D35EE-0811-E046-67ED-3AADDAFEC3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D0BFBCE-E0ED-8AF4-3389-BC34EE42C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89CC03-D7CF-3E6F-2628-C70D4FFD3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1C22B2F-4608-0A35-9F04-90E4500F1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3910DE-27F8-88FB-D17E-748E9081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7234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EEF187-261D-0493-6088-441BC3E7E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7A817BE-E1B6-166C-A9F7-69ECF627AC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E0DE29E-8337-C731-F400-60A69F6DB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1DD6235-EBCB-C059-0821-D2D0FCFCF6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0BAF6B5-7812-C851-ECFA-13AF85B06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7F6FAFF-BE80-1175-4882-FFCDA9168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5E3549D-189C-1E6E-D388-34BB24FC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6DAD363-8C5A-D74B-8104-2B690085E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8642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AD5247-08CE-0EA5-9ED5-AEC5E2272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9980B48-651D-EC22-3577-ABB0C2C92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14EECB1-9366-780E-9413-DC46A0B4E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B3C1750-CE1B-E09A-1EDC-750BE1D23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462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B0AC740-76DA-A8F6-465E-DCD8FDEF6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E5FE4F2-A4D8-4AEB-B0DD-BC25F79D0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33C0D72-78A4-3C47-3F3F-3C6BF59DF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67143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9F2353-89E4-81AA-BBE8-99FF56E70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853F98-B8DB-9164-B692-CAA6D8580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C7C557D-3798-1784-E07C-B05ABE77DD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6A7C4DE-D7E7-889C-DFD7-2FD1D8E1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D7C900A-20A0-708A-1140-F55259A73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A6AD3A-B8AA-B945-BF0B-0B96482D0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275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2F7AF7-A21A-B501-1D96-7B1861CD6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D70A8A1-4B34-7DA7-2581-6995B2C4C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FBBC25A-649F-5F3F-DC4D-A298A47F9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7F327AE-3720-2014-57CF-DDED9DD90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B24D9D5-A27F-287B-A922-71A97D583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9B7EC66-28A8-5E4D-5420-7F0ECF8A0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9322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3D39B-FF50-87A6-D1F1-74F4CA229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989484F-97CA-E18A-5AE8-4A950889A7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AD8A30-C79C-707F-194F-58825D0D5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99D8954-0DB2-05B8-AA53-C53926E09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B6EB13-C336-BCB9-ABF1-A02843320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15149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823A639-1116-4066-50B8-6CD903D12C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B3DBD2A-B876-9ECA-BC1E-367F4C4401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BDE9C20-2D2C-5090-CF66-98E359ABC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51E07-5277-911C-2264-4453F788C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B7AE2C-127C-66A4-A2BF-FCAE7951E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46366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90D6E0-6905-CEEC-235B-50D038468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031BBA2-5D1B-C009-10EB-96FF6BA76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E20F328-06E2-37FB-3A6D-3A4A6ED3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A3A0D47-FFBD-D1EB-C9E9-7A9A7013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550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49033D-8051-AAE7-39FF-BDE051828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EDF34D-22DF-9C71-9B29-B9CA9BA041B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FC1B8E6-DEAD-4612-9371-C2C087510E0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D5D70D-321C-DCCF-E20D-2E72FAA64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lang="it-IT" spc="-50" smtClean="0"/>
              <a:t>‹N›</a:t>
            </a:fld>
            <a:endParaRPr lang="it-IT" spc="-50" dirty="0"/>
          </a:p>
        </p:txBody>
      </p:sp>
    </p:spTree>
    <p:extLst>
      <p:ext uri="{BB962C8B-B14F-4D97-AF65-F5344CB8AC3E}">
        <p14:creationId xmlns:p14="http://schemas.microsoft.com/office/powerpoint/2010/main" val="3078614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C0ED6F4-D508-31E8-2467-3FC8C3CC6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569FC15-F4A9-6C78-5F0C-FCCF20FBC7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E2F9E78-58BC-1689-75B5-50950A475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60067C-1823-F4B2-9CC5-E66BB95B9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25204A4-B2EB-A6A9-370A-840B0DFDB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875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CFB635-5413-0974-3856-E1F2E54B2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EC0EE03-50E6-068C-60B1-9D8AC57DEE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25FCD22-62A9-ADB3-A4A4-5C749617B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CA4C11-77F6-94C7-C7DF-3F2912AA1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CFCEBB-2D8A-333E-57D2-727400A0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8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6F3CD6-C52A-8756-D84E-060D40DA9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AB3FE1A-2E95-FFB1-7E55-E07D72034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6594E1-1F97-BF8C-AD17-2F96C24B02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CA4278-3238-A426-9168-5E5E63F36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3F08C51-54FC-E34A-F86D-13B82BB5D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19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8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E7E6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4540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C3082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97635" y="1013586"/>
            <a:ext cx="6820534" cy="14884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0" i="0">
                <a:solidFill>
                  <a:srgbClr val="4471C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921" y="4972269"/>
            <a:ext cx="156209" cy="1581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1" i="0">
                <a:solidFill>
                  <a:srgbClr val="0D3083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45"/>
              </a:spcBef>
            </a:pPr>
            <a:fld id="{81D60167-4931-47E6-BA6A-407CBD079E47}" type="slidenum">
              <a:rPr spc="-50" dirty="0"/>
              <a:t>‹N›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0AA7BFF-E21F-9FB6-704E-C6A48A704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8824A0-E26A-BE49-1DD7-CE17CA327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C67ADB8-1F0B-A1A6-DE98-D9452593F1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5DA3DE-D360-4A17-819D-863ACA95E53D}" type="datetimeFigureOut">
              <a:rPr lang="it-IT" smtClean="0"/>
              <a:t>26/11/2025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B0826B5-D733-A90F-57DD-8168735215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6153021-836E-0912-7789-CB8527DD24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493E1A-BD4C-4EF4-B94D-48FB352D0D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400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140460" cy="5143500"/>
          </a:xfrm>
          <a:custGeom>
            <a:avLst/>
            <a:gdLst/>
            <a:ahLst/>
            <a:cxnLst/>
            <a:rect l="l" t="t" r="r" b="b"/>
            <a:pathLst>
              <a:path w="1140460" h="5143500">
                <a:moveTo>
                  <a:pt x="1139952" y="0"/>
                </a:moveTo>
                <a:lnTo>
                  <a:pt x="0" y="0"/>
                </a:lnTo>
                <a:lnTo>
                  <a:pt x="0" y="5143500"/>
                </a:lnTo>
                <a:lnTo>
                  <a:pt x="1139952" y="5143500"/>
                </a:lnTo>
                <a:lnTo>
                  <a:pt x="1139952" y="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6034" y="570036"/>
            <a:ext cx="2610434" cy="2238665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6218554" y="2492817"/>
            <a:ext cx="918210" cy="789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95"/>
              </a:lnSpc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ROMA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26</a:t>
            </a:r>
            <a:r>
              <a:rPr sz="700" spc="-4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FEBBRAIO</a:t>
            </a:r>
            <a:r>
              <a:rPr sz="700" spc="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2018</a:t>
            </a:r>
            <a:endParaRPr sz="700" dirty="0">
              <a:latin typeface="Trebuchet MS"/>
              <a:cs typeface="Trebuchet MS"/>
            </a:endParaRPr>
          </a:p>
          <a:p>
            <a:pPr marR="154305">
              <a:lnSpc>
                <a:spcPct val="100000"/>
              </a:lnSpc>
              <a:spcBef>
                <a:spcPts val="600"/>
              </a:spcBef>
            </a:pP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INAUGURAZIONE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</a:t>
            </a:r>
            <a:r>
              <a:rPr sz="700" b="1" spc="-10" dirty="0">
                <a:solidFill>
                  <a:srgbClr val="DB332D"/>
                </a:solidFill>
                <a:latin typeface="Trebuchet MS"/>
                <a:cs typeface="Trebuchet MS"/>
              </a:rPr>
              <a:t> NUOVO LABORATORIO </a:t>
            </a:r>
            <a:r>
              <a:rPr sz="700" b="1" spc="-30" dirty="0">
                <a:solidFill>
                  <a:srgbClr val="DB332D"/>
                </a:solidFill>
                <a:latin typeface="Trebuchet MS"/>
                <a:cs typeface="Trebuchet MS"/>
              </a:rPr>
              <a:t>DELL’INNOVAZIONE</a:t>
            </a:r>
            <a:endParaRPr sz="7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GIORGIO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10" dirty="0">
                <a:solidFill>
                  <a:srgbClr val="0C3082"/>
                </a:solidFill>
                <a:latin typeface="Trebuchet MS"/>
                <a:cs typeface="Trebuchet MS"/>
              </a:rPr>
              <a:t>ALLEVA</a:t>
            </a:r>
            <a:endParaRPr sz="700" dirty="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651247" y="0"/>
            <a:ext cx="4493260" cy="5143500"/>
          </a:xfrm>
          <a:custGeom>
            <a:avLst/>
            <a:gdLst/>
            <a:ahLst/>
            <a:cxnLst/>
            <a:rect l="l" t="t" r="r" b="b"/>
            <a:pathLst>
              <a:path w="4493259" h="5143500">
                <a:moveTo>
                  <a:pt x="4492752" y="0"/>
                </a:moveTo>
                <a:lnTo>
                  <a:pt x="0" y="0"/>
                </a:lnTo>
                <a:lnTo>
                  <a:pt x="0" y="5143500"/>
                </a:lnTo>
                <a:lnTo>
                  <a:pt x="4492752" y="5143500"/>
                </a:lnTo>
                <a:lnTo>
                  <a:pt x="4492752" y="0"/>
                </a:lnTo>
                <a:close/>
              </a:path>
            </a:pathLst>
          </a:custGeom>
          <a:solidFill>
            <a:srgbClr val="0D308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873497" y="1516968"/>
            <a:ext cx="3660903" cy="148951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95"/>
              </a:spcBef>
            </a:pP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b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</a:br>
            <a:b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</a:br>
            <a:r>
              <a:rPr lang="it-IT" sz="1600" b="0" dirty="0">
                <a:solidFill>
                  <a:srgbClr val="538235"/>
                </a:solidFill>
                <a:latin typeface="Calibri"/>
                <a:cs typeface="Calibri"/>
              </a:rPr>
              <a:t>ID - 177</a:t>
            </a:r>
            <a:endParaRPr lang="it-IT" sz="1600" dirty="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091176" y="524382"/>
            <a:ext cx="1118870" cy="22890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it-IT" sz="1400" dirty="0" err="1">
                <a:solidFill>
                  <a:srgbClr val="FFFFFF"/>
                </a:solidFill>
                <a:latin typeface="Trebuchet MS"/>
                <a:cs typeface="Trebuchet MS"/>
              </a:rPr>
              <a:t>LabInn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dirty="0">
                <a:solidFill>
                  <a:srgbClr val="FFFFFF"/>
                </a:solidFill>
                <a:latin typeface="Trebuchet MS"/>
                <a:cs typeface="Trebuchet MS"/>
              </a:rPr>
              <a:t>V</a:t>
            </a:r>
            <a:r>
              <a:rPr lang="it-IT" sz="1400" dirty="0">
                <a:solidFill>
                  <a:srgbClr val="FFFFFF"/>
                </a:solidFill>
                <a:latin typeface="Trebuchet MS"/>
                <a:cs typeface="Trebuchet MS"/>
              </a:rPr>
              <a:t>I</a:t>
            </a:r>
            <a:r>
              <a:rPr sz="1400" spc="-25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400" spc="-20" dirty="0">
                <a:solidFill>
                  <a:srgbClr val="FFFFFF"/>
                </a:solidFill>
                <a:latin typeface="Trebuchet MS"/>
                <a:cs typeface="Trebuchet MS"/>
              </a:rPr>
              <a:t>Call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734" y="4668418"/>
            <a:ext cx="2281555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Referente</a:t>
            </a:r>
            <a:r>
              <a:rPr sz="1400" spc="-10" dirty="0">
                <a:solidFill>
                  <a:srgbClr val="FFFFFF"/>
                </a:solidFill>
                <a:latin typeface="Trebuchet MS"/>
                <a:cs typeface="Trebuchet MS"/>
              </a:rPr>
              <a:t>:</a:t>
            </a:r>
            <a:r>
              <a:rPr lang="it-IT" sz="1400" spc="-10" dirty="0">
                <a:solidFill>
                  <a:srgbClr val="FFFFFF"/>
                </a:solidFill>
                <a:latin typeface="Trebuchet MS"/>
                <a:cs typeface="Trebuchet MS"/>
              </a:rPr>
              <a:t> Pasquale Papa</a:t>
            </a:r>
            <a:endParaRPr sz="1400" dirty="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5102352" y="809244"/>
            <a:ext cx="3784600" cy="4147185"/>
          </a:xfrm>
          <a:custGeom>
            <a:avLst/>
            <a:gdLst/>
            <a:ahLst/>
            <a:cxnLst/>
            <a:rect l="l" t="t" r="r" b="b"/>
            <a:pathLst>
              <a:path w="3784600" h="4147185">
                <a:moveTo>
                  <a:pt x="0" y="0"/>
                </a:moveTo>
                <a:lnTo>
                  <a:pt x="3784346" y="1904"/>
                </a:lnTo>
              </a:path>
              <a:path w="3784600" h="4147185">
                <a:moveTo>
                  <a:pt x="0" y="4145279"/>
                </a:moveTo>
                <a:lnTo>
                  <a:pt x="3784346" y="4147172"/>
                </a:lnTo>
              </a:path>
            </a:pathLst>
          </a:custGeom>
          <a:ln w="6096">
            <a:solidFill>
              <a:srgbClr val="FFFFFF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556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it-IT" dirty="0"/>
              <a:t>Il</a:t>
            </a:r>
            <a:r>
              <a:rPr lang="it-IT" spc="-5" dirty="0"/>
              <a:t> </a:t>
            </a:r>
            <a:r>
              <a:rPr lang="it-IT" spc="-10" dirty="0"/>
              <a:t>gruppo</a:t>
            </a: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5787" y="1581150"/>
            <a:ext cx="1031240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lang="it-IT" sz="700" dirty="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1318260" y="971550"/>
            <a:ext cx="5377815" cy="2584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Il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gruppo</a:t>
            </a:r>
            <a:r>
              <a:rPr sz="1600" spc="-20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ricerca</a:t>
            </a:r>
            <a:r>
              <a:rPr sz="1600" spc="-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si</a:t>
            </a:r>
            <a:r>
              <a:rPr sz="1600" spc="-3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compone</a:t>
            </a:r>
            <a:r>
              <a:rPr sz="1600" spc="5" dirty="0">
                <a:solidFill>
                  <a:srgbClr val="4471C4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4471C4"/>
                </a:solidFill>
                <a:latin typeface="Calibri"/>
                <a:cs typeface="Calibri"/>
              </a:rPr>
              <a:t>di</a:t>
            </a:r>
            <a:r>
              <a:rPr lang="it-IT" sz="1600" dirty="0">
                <a:solidFill>
                  <a:srgbClr val="4471C4"/>
                </a:solidFill>
                <a:latin typeface="Calibri"/>
                <a:cs typeface="Calibri"/>
              </a:rPr>
              <a:t>: 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19" name="object 1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1</a:t>
            </a:r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70A9D9B2-C16F-2C29-E97E-D3CB0E44CD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39230815"/>
              </p:ext>
            </p:extLst>
          </p:nvPr>
        </p:nvGraphicFramePr>
        <p:xfrm>
          <a:off x="1600201" y="1298139"/>
          <a:ext cx="7173720" cy="3108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8800" spc="-5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FF85A90-3C15-4A27-9CCA-E817824E4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Contesto di riferimento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A78DCB2C-4241-B8B7-084A-B2624AD7E872}"/>
              </a:ext>
            </a:extLst>
          </p:cNvPr>
          <p:cNvSpPr txBox="1"/>
          <p:nvPr/>
        </p:nvSpPr>
        <p:spPr>
          <a:xfrm>
            <a:off x="54356" y="1581150"/>
            <a:ext cx="1031240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8" name="object 10">
            <a:extLst>
              <a:ext uri="{FF2B5EF4-FFF2-40B4-BE49-F238E27FC236}">
                <a16:creationId xmlns:a16="http://schemas.microsoft.com/office/drawing/2014/main" id="{55DD1873-9109-5421-5C93-205730A4B08C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6965BFE9-EFAB-3129-1F1A-A0B2CEDD54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76773219"/>
              </p:ext>
            </p:extLst>
          </p:nvPr>
        </p:nvGraphicFramePr>
        <p:xfrm>
          <a:off x="1981200" y="1047749"/>
          <a:ext cx="6553200" cy="35813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3809DD-98D3-7A25-E22A-943F9F90C4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177F601-ADD0-F7C7-ECEB-5B2FD68CB5D4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D8B09D5-C62B-382C-1860-82A859ED287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205CBE80-D732-EFE7-6221-4348C4F8F637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70F09CFA-B2D7-5779-BE61-B41C07557779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2480D419-9F60-CAF4-1E13-C38F203FCF7A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CC710371-99BE-6F95-7BCD-E5A1DE3EF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Obiettivi specifici del progetto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27DF0E2-7F2A-3D94-EA21-21310139E560}"/>
              </a:ext>
            </a:extLst>
          </p:cNvPr>
          <p:cNvSpPr txBox="1"/>
          <p:nvPr/>
        </p:nvSpPr>
        <p:spPr>
          <a:xfrm>
            <a:off x="54356" y="1581150"/>
            <a:ext cx="1031240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6F785CC-B843-35BE-F740-128A96CBE389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97E41EE9-A497-0006-9961-40FB4E664B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50255153"/>
              </p:ext>
            </p:extLst>
          </p:nvPr>
        </p:nvGraphicFramePr>
        <p:xfrm>
          <a:off x="1600200" y="1048075"/>
          <a:ext cx="7787130" cy="3670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00160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A7454A-8C30-E017-C06E-8FBA0751E7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C7DF3DD-1980-BEB2-5B12-00CD4D7DBDCD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D53CE29-1123-2059-A389-34BFB460122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12322CA7-9626-5FCA-5BAC-6CF486C3594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C38F4369-64C0-25C8-230D-7E7389CDE675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B7F8CCC1-ABFF-8350-9F9A-27A53D78D6B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1B88B06D-F684-6652-D71E-5BFBC4292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Metodologia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E5BED8E5-D156-2A9F-FEEC-82A1A4A4F5AE}"/>
              </a:ext>
            </a:extLst>
          </p:cNvPr>
          <p:cNvSpPr txBox="1"/>
          <p:nvPr/>
        </p:nvSpPr>
        <p:spPr>
          <a:xfrm>
            <a:off x="54356" y="1581150"/>
            <a:ext cx="1031240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E2DAA7D6-247A-050D-67EE-54D116545F9D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9A932469-7C3F-2ED2-03A6-AA2C3E6C71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16930618"/>
              </p:ext>
            </p:extLst>
          </p:nvPr>
        </p:nvGraphicFramePr>
        <p:xfrm>
          <a:off x="1284181" y="1047750"/>
          <a:ext cx="719307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77506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4BB8AE-1F23-E5E5-9DFE-F05306263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BEB7E92-469F-C485-0DBF-B57D568640E1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4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7719697F-7258-251C-4D1C-15339B7340FA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C4F6F330-6A50-B1F7-B4E7-987C266C1D7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0AFCB196-7097-E0A4-D1BF-C7F30230ECDB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72A35FF8-0931-F1B1-54B4-72581D94E30B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B8442EB4-0743-E1DA-E7E7-D50E69FFDB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Fase 1 – Dominio Sperimentale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968690E3-29C3-52E5-42D7-DC51115FD194}"/>
              </a:ext>
            </a:extLst>
          </p:cNvPr>
          <p:cNvSpPr txBox="1"/>
          <p:nvPr/>
        </p:nvSpPr>
        <p:spPr>
          <a:xfrm>
            <a:off x="54356" y="1581150"/>
            <a:ext cx="1031240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 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0203A6E0-1295-5126-363C-24A545B9AF41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39AB1CFA-6BD3-91D5-0393-D1CCCEA011F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50892915"/>
              </p:ext>
            </p:extLst>
          </p:nvPr>
        </p:nvGraphicFramePr>
        <p:xfrm>
          <a:off x="1284181" y="1047750"/>
          <a:ext cx="719307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04877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1ABCD-7D86-1DB9-2438-32F392482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375E502D-B012-8882-A301-A6FD24CC92F1}"/>
              </a:ext>
            </a:extLst>
          </p:cNvPr>
          <p:cNvSpPr txBox="1"/>
          <p:nvPr/>
        </p:nvSpPr>
        <p:spPr>
          <a:xfrm>
            <a:off x="264972" y="3819550"/>
            <a:ext cx="611505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5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B040D247-B205-C08E-A13C-32E1236D85EF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9F2F5866-7042-5EA6-86DF-78808C30BA1A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FDAC5656-7708-829D-A71E-233C69D6B5B6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E901DFFA-848F-9289-52F0-CE3517C2B1FC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3CEDBD99-EA55-19AE-6ADF-BA2970C98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Fase 2 – Valutazione ERP e Imprese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5D527506-EAD4-0E5B-C293-0316394A192C}"/>
              </a:ext>
            </a:extLst>
          </p:cNvPr>
          <p:cNvSpPr txBox="1"/>
          <p:nvPr/>
        </p:nvSpPr>
        <p:spPr>
          <a:xfrm>
            <a:off x="54356" y="1581150"/>
            <a:ext cx="1031240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 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3BA8490-2B18-6B24-FD10-378DA1ED4326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9" name="Diagramma 8">
            <a:extLst>
              <a:ext uri="{FF2B5EF4-FFF2-40B4-BE49-F238E27FC236}">
                <a16:creationId xmlns:a16="http://schemas.microsoft.com/office/drawing/2014/main" id="{58B42EE7-CEFA-6A4A-289B-D115FB88C40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14798368"/>
              </p:ext>
            </p:extLst>
          </p:nvPr>
        </p:nvGraphicFramePr>
        <p:xfrm>
          <a:off x="1284181" y="1047750"/>
          <a:ext cx="7193076" cy="304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5413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B0094-8B9C-EDBC-E609-ADBD4C18F7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49E3970E-867B-5B39-C37C-87C2557EC2C4}"/>
              </a:ext>
            </a:extLst>
          </p:cNvPr>
          <p:cNvSpPr txBox="1"/>
          <p:nvPr/>
        </p:nvSpPr>
        <p:spPr>
          <a:xfrm>
            <a:off x="264972" y="3819550"/>
            <a:ext cx="611505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6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565F48B6-91A1-19D4-32AD-FFD573E6C96C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 sz="2800"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39CEDABE-AC8C-BD08-E7F9-082DB3B160A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58EB119-71FE-F58F-1C2B-DFAD19304318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45460652-1771-AE09-625F-BFA5F9E35545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61803C83-80EB-2085-DAC0-738B157A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Output e vantaggi attesi 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C4E24FE4-FA73-5509-9BB3-DC6A0CA85BA2}"/>
              </a:ext>
            </a:extLst>
          </p:cNvPr>
          <p:cNvSpPr txBox="1"/>
          <p:nvPr/>
        </p:nvSpPr>
        <p:spPr>
          <a:xfrm>
            <a:off x="54356" y="1581150"/>
            <a:ext cx="1031240" cy="1366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 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B25FD904-F2BA-C48C-5807-88BC0B4D5A8A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E3D4C680-0696-89A5-F0D0-5337B389A53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2988409"/>
              </p:ext>
            </p:extLst>
          </p:nvPr>
        </p:nvGraphicFramePr>
        <p:xfrm>
          <a:off x="1986280" y="948547"/>
          <a:ext cx="6700520" cy="3842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81855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66BC38-B947-BA4F-4234-E2870A170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96DE17B-1B44-43A1-01F3-D423202E9332}"/>
              </a:ext>
            </a:extLst>
          </p:cNvPr>
          <p:cNvSpPr txBox="1"/>
          <p:nvPr/>
        </p:nvSpPr>
        <p:spPr>
          <a:xfrm>
            <a:off x="264972" y="3819550"/>
            <a:ext cx="611505" cy="1366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it-IT" sz="8800" spc="-50" dirty="0">
                <a:solidFill>
                  <a:srgbClr val="FFFFFF"/>
                </a:solidFill>
                <a:latin typeface="Trebuchet MS"/>
                <a:cs typeface="Trebuchet MS"/>
              </a:rPr>
              <a:t>7</a:t>
            </a:r>
            <a:endParaRPr sz="8800" dirty="0">
              <a:latin typeface="Trebuchet MS"/>
              <a:cs typeface="Trebuchet MS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6E0A089A-44E1-2319-3DD1-D5E68BD421A1}"/>
              </a:ext>
            </a:extLst>
          </p:cNvPr>
          <p:cNvSpPr/>
          <p:nvPr/>
        </p:nvSpPr>
        <p:spPr>
          <a:xfrm>
            <a:off x="1318260" y="810768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>
            <a:extLst>
              <a:ext uri="{FF2B5EF4-FFF2-40B4-BE49-F238E27FC236}">
                <a16:creationId xmlns:a16="http://schemas.microsoft.com/office/drawing/2014/main" id="{54659CE7-1E4C-5B3D-95B1-FB6BE6B6CFE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0584" y="27432"/>
            <a:ext cx="938784" cy="797051"/>
          </a:xfrm>
          <a:prstGeom prst="rect">
            <a:avLst/>
          </a:prstGeom>
        </p:spPr>
      </p:pic>
      <p:sp>
        <p:nvSpPr>
          <p:cNvPr id="6" name="object 6">
            <a:extLst>
              <a:ext uri="{FF2B5EF4-FFF2-40B4-BE49-F238E27FC236}">
                <a16:creationId xmlns:a16="http://schemas.microsoft.com/office/drawing/2014/main" id="{E4F44B7F-FF08-6859-D12C-800AB3072B57}"/>
              </a:ext>
            </a:extLst>
          </p:cNvPr>
          <p:cNvSpPr/>
          <p:nvPr/>
        </p:nvSpPr>
        <p:spPr>
          <a:xfrm>
            <a:off x="1318260" y="4928615"/>
            <a:ext cx="7569200" cy="0"/>
          </a:xfrm>
          <a:custGeom>
            <a:avLst/>
            <a:gdLst/>
            <a:ahLst/>
            <a:cxnLst/>
            <a:rect l="l" t="t" r="r" b="b"/>
            <a:pathLst>
              <a:path w="7569200">
                <a:moveTo>
                  <a:pt x="0" y="0"/>
                </a:moveTo>
                <a:lnTo>
                  <a:pt x="7568692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0C871362-B41B-86CD-F7DD-4E9A8888CD58}"/>
              </a:ext>
            </a:extLst>
          </p:cNvPr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45"/>
              </a:spcBef>
            </a:pPr>
            <a:r>
              <a:rPr spc="-50" dirty="0"/>
              <a:t>2</a:t>
            </a:r>
          </a:p>
        </p:txBody>
      </p:sp>
      <p:sp>
        <p:nvSpPr>
          <p:cNvPr id="22" name="Titolo 21">
            <a:extLst>
              <a:ext uri="{FF2B5EF4-FFF2-40B4-BE49-F238E27FC236}">
                <a16:creationId xmlns:a16="http://schemas.microsoft.com/office/drawing/2014/main" id="{8BE6356B-34F4-85C6-BC01-85239FCF1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194" y="303657"/>
            <a:ext cx="6267958" cy="369332"/>
          </a:xfrm>
        </p:spPr>
        <p:txBody>
          <a:bodyPr/>
          <a:lstStyle/>
          <a:p>
            <a:r>
              <a:rPr lang="it-IT" dirty="0"/>
              <a:t>Impatto sulle Produzioni Statistiche</a:t>
            </a:r>
          </a:p>
        </p:txBody>
      </p:sp>
      <p:sp>
        <p:nvSpPr>
          <p:cNvPr id="3" name="object 7">
            <a:extLst>
              <a:ext uri="{FF2B5EF4-FFF2-40B4-BE49-F238E27FC236}">
                <a16:creationId xmlns:a16="http://schemas.microsoft.com/office/drawing/2014/main" id="{9C04697D-F28F-55DB-65F9-17CA329CDD1F}"/>
              </a:ext>
            </a:extLst>
          </p:cNvPr>
          <p:cNvSpPr txBox="1"/>
          <p:nvPr/>
        </p:nvSpPr>
        <p:spPr>
          <a:xfrm>
            <a:off x="54356" y="1581150"/>
            <a:ext cx="1031240" cy="135101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-25" dirty="0">
                <a:solidFill>
                  <a:srgbClr val="0C3082"/>
                </a:solidFill>
                <a:latin typeface="Trebuchet MS"/>
                <a:cs typeface="Trebuchet MS"/>
              </a:rPr>
              <a:t>LABINN</a:t>
            </a:r>
            <a:r>
              <a:rPr sz="700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30" dirty="0">
                <a:solidFill>
                  <a:srgbClr val="0C3082"/>
                </a:solidFill>
                <a:latin typeface="Trebuchet MS"/>
                <a:cs typeface="Trebuchet MS"/>
              </a:rPr>
              <a:t>V</a:t>
            </a:r>
            <a:r>
              <a:rPr lang="it-IT" sz="700" spc="-30" dirty="0">
                <a:solidFill>
                  <a:srgbClr val="0C3082"/>
                </a:solidFill>
                <a:latin typeface="Trebuchet MS"/>
                <a:cs typeface="Trebuchet MS"/>
              </a:rPr>
              <a:t>I</a:t>
            </a:r>
            <a:r>
              <a:rPr sz="700" spc="-35" dirty="0">
                <a:solidFill>
                  <a:srgbClr val="0C3082"/>
                </a:solidFill>
                <a:latin typeface="Trebuchet MS"/>
                <a:cs typeface="Trebuchet MS"/>
              </a:rPr>
              <a:t> </a:t>
            </a:r>
            <a:r>
              <a:rPr sz="700" spc="-20" dirty="0">
                <a:solidFill>
                  <a:srgbClr val="0C3082"/>
                </a:solidFill>
                <a:latin typeface="Trebuchet MS"/>
                <a:cs typeface="Trebuchet MS"/>
              </a:rPr>
              <a:t>CALL</a:t>
            </a:r>
            <a:endParaRPr sz="700" dirty="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r>
              <a:rPr lang="it-IT" sz="700" b="1" spc="-20" dirty="0">
                <a:solidFill>
                  <a:srgbClr val="DB332D"/>
                </a:solidFill>
                <a:latin typeface="Trebuchet MS"/>
                <a:cs typeface="Trebuchet MS"/>
              </a:rPr>
              <a:t>Titolo progetto: </a:t>
            </a:r>
            <a:r>
              <a:rPr lang="it-IT" sz="800" b="0" dirty="0">
                <a:solidFill>
                  <a:srgbClr val="538235"/>
                </a:solidFill>
                <a:latin typeface="Calibri"/>
                <a:cs typeface="Calibri"/>
              </a:rPr>
              <a:t>Acquisizione automatizzata di dati statistici nelle imprese digitalizzate: analisi sperimentale di fattibilità e valutazione costi-benefici</a:t>
            </a:r>
            <a:endParaRPr lang="it-IT" sz="700" b="1" spc="-20" dirty="0">
              <a:solidFill>
                <a:srgbClr val="DB332D"/>
              </a:solidFill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600"/>
              </a:spcBef>
            </a:pPr>
            <a:endParaRPr sz="700" dirty="0">
              <a:latin typeface="Trebuchet MS"/>
              <a:cs typeface="Trebuchet MS"/>
            </a:endParaRPr>
          </a:p>
        </p:txBody>
      </p:sp>
      <p:sp>
        <p:nvSpPr>
          <p:cNvPr id="7" name="object 10">
            <a:extLst>
              <a:ext uri="{FF2B5EF4-FFF2-40B4-BE49-F238E27FC236}">
                <a16:creationId xmlns:a16="http://schemas.microsoft.com/office/drawing/2014/main" id="{5C8371F9-3468-8DE3-9822-F4CA7D3FD0D4}"/>
              </a:ext>
            </a:extLst>
          </p:cNvPr>
          <p:cNvSpPr/>
          <p:nvPr/>
        </p:nvSpPr>
        <p:spPr>
          <a:xfrm>
            <a:off x="54356" y="1581150"/>
            <a:ext cx="921385" cy="0"/>
          </a:xfrm>
          <a:custGeom>
            <a:avLst/>
            <a:gdLst/>
            <a:ahLst/>
            <a:cxnLst/>
            <a:rect l="l" t="t" r="r" b="b"/>
            <a:pathLst>
              <a:path w="921385">
                <a:moveTo>
                  <a:pt x="0" y="0"/>
                </a:moveTo>
                <a:lnTo>
                  <a:pt x="921004" y="0"/>
                </a:lnTo>
              </a:path>
            </a:pathLst>
          </a:custGeom>
          <a:ln w="6096">
            <a:solidFill>
              <a:srgbClr val="BEBEBE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137C4192-D0D8-FD15-DAC7-34830252EE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6839759"/>
              </p:ext>
            </p:extLst>
          </p:nvPr>
        </p:nvGraphicFramePr>
        <p:xfrm>
          <a:off x="1986280" y="948547"/>
          <a:ext cx="6700520" cy="3842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699572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</TotalTime>
  <Words>641</Words>
  <Application>Microsoft Office PowerPoint</Application>
  <PresentationFormat>Presentazione su schermo (16:9)</PresentationFormat>
  <Paragraphs>93</Paragraphs>
  <Slides>9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9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Trebuchet MS</vt:lpstr>
      <vt:lpstr>Office Theme</vt:lpstr>
      <vt:lpstr>Personalizza struttura</vt:lpstr>
      <vt:lpstr>Acquisizione automatizzata di dati statistici nelle imprese digitalizzate: analisi sperimentale di fattibilità e valutazione costi-benefici  ID - 177</vt:lpstr>
      <vt:lpstr>Il gruppo</vt:lpstr>
      <vt:lpstr>Contesto di riferimento</vt:lpstr>
      <vt:lpstr>Obiettivi specifici del progetto </vt:lpstr>
      <vt:lpstr>Metodologia</vt:lpstr>
      <vt:lpstr>Fase 1 – Dominio Sperimentale</vt:lpstr>
      <vt:lpstr>Fase 2 – Valutazione ERP e Imprese</vt:lpstr>
      <vt:lpstr>Output e vantaggi attesi </vt:lpstr>
      <vt:lpstr>Impatto sulle Produzioni Statistiche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Donatella Papa</dc:creator>
  <cp:lastModifiedBy>Pasquale Papa</cp:lastModifiedBy>
  <cp:revision>15</cp:revision>
  <dcterms:created xsi:type="dcterms:W3CDTF">2025-04-17T10:04:55Z</dcterms:created>
  <dcterms:modified xsi:type="dcterms:W3CDTF">2025-11-26T12:58:44Z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2025-04-17T00:00:00Z</vt:filetime>
  </property>
  <property fmtid="{D5CDD505-2E9C-101B-9397-08002B2CF9AE}" pid="5" name="Producer">
    <vt:lpwstr>3-Heights(TM) PDF Security Shell 4.8.25.2 (http://www.pdf-tools.com)</vt:lpwstr>
  </property>
</Properties>
</file>