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3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7" r:id="rId2"/>
  </p:sldMasterIdLst>
  <p:notesMasterIdLst>
    <p:notesMasterId r:id="rId10"/>
  </p:notesMasterIdLst>
  <p:handoutMasterIdLst>
    <p:handoutMasterId r:id="rId11"/>
  </p:handoutMasterIdLst>
  <p:sldIdLst>
    <p:sldId id="256" r:id="rId3"/>
    <p:sldId id="264" r:id="rId4"/>
    <p:sldId id="265" r:id="rId5"/>
    <p:sldId id="259" r:id="rId6"/>
    <p:sldId id="267" r:id="rId7"/>
    <p:sldId id="266" r:id="rId8"/>
    <p:sldId id="260" r:id="rId9"/>
  </p:sldIdLst>
  <p:sldSz cx="9144000" cy="5143500" type="screen16x9"/>
  <p:notesSz cx="9144000" cy="51435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281" autoAdjust="0"/>
    <p:restoredTop sz="94729" autoAdjust="0"/>
  </p:normalViewPr>
  <p:slideViewPr>
    <p:cSldViewPr>
      <p:cViewPr varScale="1">
        <p:scale>
          <a:sx n="135" d="100"/>
          <a:sy n="135" d="100"/>
        </p:scale>
        <p:origin x="1224" y="160"/>
      </p:cViewPr>
      <p:guideLst>
        <p:guide orient="horz" pos="288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143" d="100"/>
          <a:sy n="143" d="100"/>
        </p:scale>
        <p:origin x="882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onatella papa" userId="eb751478-309a-458f-b55d-3d0aea3f2260" providerId="ADAL" clId="{6B1A6CFB-3DCE-46A6-B1A2-D081DB9A61E0}"/>
    <pc:docChg chg="undo custSel delSld modSld sldOrd">
      <pc:chgData name="donatella papa" userId="eb751478-309a-458f-b55d-3d0aea3f2260" providerId="ADAL" clId="{6B1A6CFB-3DCE-46A6-B1A2-D081DB9A61E0}" dt="2025-11-18T08:21:35.286" v="33" actId="1076"/>
      <pc:docMkLst>
        <pc:docMk/>
      </pc:docMkLst>
      <pc:sldChg chg="addSp delSp modSp mod modClrScheme chgLayout">
        <pc:chgData name="donatella papa" userId="eb751478-309a-458f-b55d-3d0aea3f2260" providerId="ADAL" clId="{6B1A6CFB-3DCE-46A6-B1A2-D081DB9A61E0}" dt="2025-11-18T08:18:29.634" v="3" actId="700"/>
        <pc:sldMkLst>
          <pc:docMk/>
          <pc:sldMk cId="0" sldId="256"/>
        </pc:sldMkLst>
        <pc:spChg chg="add del mod ord">
          <ac:chgData name="donatella papa" userId="eb751478-309a-458f-b55d-3d0aea3f2260" providerId="ADAL" clId="{6B1A6CFB-3DCE-46A6-B1A2-D081DB9A61E0}" dt="2025-11-18T08:18:29.634" v="3" actId="700"/>
          <ac:spMkLst>
            <pc:docMk/>
            <pc:sldMk cId="0" sldId="256"/>
            <ac:spMk id="6" creationId="{D4B85520-594E-AA50-DD3C-D10FB3397168}"/>
          </ac:spMkLst>
        </pc:spChg>
        <pc:spChg chg="mod ord">
          <ac:chgData name="donatella papa" userId="eb751478-309a-458f-b55d-3d0aea3f2260" providerId="ADAL" clId="{6B1A6CFB-3DCE-46A6-B1A2-D081DB9A61E0}" dt="2025-11-18T08:18:29.634" v="3" actId="700"/>
          <ac:spMkLst>
            <pc:docMk/>
            <pc:sldMk cId="0" sldId="256"/>
            <ac:spMk id="7" creationId="{00000000-0000-0000-0000-000000000000}"/>
          </ac:spMkLst>
        </pc:spChg>
      </pc:sldChg>
      <pc:sldChg chg="addSp delSp modSp mod modClrScheme chgLayout">
        <pc:chgData name="donatella papa" userId="eb751478-309a-458f-b55d-3d0aea3f2260" providerId="ADAL" clId="{6B1A6CFB-3DCE-46A6-B1A2-D081DB9A61E0}" dt="2025-11-18T08:21:35.286" v="33" actId="1076"/>
        <pc:sldMkLst>
          <pc:docMk/>
          <pc:sldMk cId="0" sldId="257"/>
        </pc:sldMkLst>
        <pc:spChg chg="add del mod ord">
          <ac:chgData name="donatella papa" userId="eb751478-309a-458f-b55d-3d0aea3f2260" providerId="ADAL" clId="{6B1A6CFB-3DCE-46A6-B1A2-D081DB9A61E0}" dt="2025-11-18T08:18:40.378" v="5" actId="700"/>
          <ac:spMkLst>
            <pc:docMk/>
            <pc:sldMk cId="0" sldId="257"/>
            <ac:spMk id="2" creationId="{E96F476A-E365-D065-1FF1-5E54470E74D3}"/>
          </ac:spMkLst>
        </pc:spChg>
        <pc:spChg chg="mod ord">
          <ac:chgData name="donatella papa" userId="eb751478-309a-458f-b55d-3d0aea3f2260" providerId="ADAL" clId="{6B1A6CFB-3DCE-46A6-B1A2-D081DB9A61E0}" dt="2025-11-18T08:18:40.378" v="5" actId="700"/>
          <ac:spMkLst>
            <pc:docMk/>
            <pc:sldMk cId="0" sldId="257"/>
            <ac:spMk id="3" creationId="{00000000-0000-0000-0000-000000000000}"/>
          </ac:spMkLst>
        </pc:spChg>
        <pc:spChg chg="mod">
          <ac:chgData name="donatella papa" userId="eb751478-309a-458f-b55d-3d0aea3f2260" providerId="ADAL" clId="{6B1A6CFB-3DCE-46A6-B1A2-D081DB9A61E0}" dt="2025-11-18T08:21:35.286" v="33" actId="1076"/>
          <ac:spMkLst>
            <pc:docMk/>
            <pc:sldMk cId="0" sldId="257"/>
            <ac:spMk id="17" creationId="{00000000-0000-0000-0000-000000000000}"/>
          </ac:spMkLst>
        </pc:spChg>
        <pc:spChg chg="mod ord">
          <ac:chgData name="donatella papa" userId="eb751478-309a-458f-b55d-3d0aea3f2260" providerId="ADAL" clId="{6B1A6CFB-3DCE-46A6-B1A2-D081DB9A61E0}" dt="2025-11-18T08:18:40.378" v="5" actId="700"/>
          <ac:spMkLst>
            <pc:docMk/>
            <pc:sldMk cId="0" sldId="257"/>
            <ac:spMk id="19" creationId="{00000000-0000-0000-0000-000000000000}"/>
          </ac:spMkLst>
        </pc:spChg>
      </pc:sldChg>
      <pc:sldChg chg="modSp mod">
        <pc:chgData name="donatella papa" userId="eb751478-309a-458f-b55d-3d0aea3f2260" providerId="ADAL" clId="{6B1A6CFB-3DCE-46A6-B1A2-D081DB9A61E0}" dt="2025-11-18T08:21:25.175" v="31" actId="20577"/>
        <pc:sldMkLst>
          <pc:docMk/>
          <pc:sldMk cId="881855643" sldId="260"/>
        </pc:sldMkLst>
        <pc:spChg chg="mod">
          <ac:chgData name="donatella papa" userId="eb751478-309a-458f-b55d-3d0aea3f2260" providerId="ADAL" clId="{6B1A6CFB-3DCE-46A6-B1A2-D081DB9A61E0}" dt="2025-11-18T08:21:03.515" v="15" actId="20577"/>
          <ac:spMkLst>
            <pc:docMk/>
            <pc:sldMk cId="881855643" sldId="260"/>
            <ac:spMk id="2" creationId="{49E3970E-867B-5B39-C37C-87C2557EC2C4}"/>
          </ac:spMkLst>
        </pc:spChg>
        <pc:spChg chg="mod">
          <ac:chgData name="donatella papa" userId="eb751478-309a-458f-b55d-3d0aea3f2260" providerId="ADAL" clId="{6B1A6CFB-3DCE-46A6-B1A2-D081DB9A61E0}" dt="2025-11-18T08:21:25.175" v="31" actId="20577"/>
          <ac:spMkLst>
            <pc:docMk/>
            <pc:sldMk cId="881855643" sldId="260"/>
            <ac:spMk id="22" creationId="{61803C83-80EB-2085-DAC0-738B157A143C}"/>
          </ac:spMkLst>
        </pc:spChg>
      </pc:sldChg>
      <pc:sldChg chg="modSp mod ord">
        <pc:chgData name="donatella papa" userId="eb751478-309a-458f-b55d-3d0aea3f2260" providerId="ADAL" clId="{6B1A6CFB-3DCE-46A6-B1A2-D081DB9A61E0}" dt="2025-11-18T08:20:59.406" v="13" actId="20577"/>
        <pc:sldMkLst>
          <pc:docMk/>
          <pc:sldMk cId="3677506509" sldId="261"/>
        </pc:sldMkLst>
        <pc:spChg chg="mod">
          <ac:chgData name="donatella papa" userId="eb751478-309a-458f-b55d-3d0aea3f2260" providerId="ADAL" clId="{6B1A6CFB-3DCE-46A6-B1A2-D081DB9A61E0}" dt="2025-11-18T08:20:59.406" v="13" actId="20577"/>
          <ac:spMkLst>
            <pc:docMk/>
            <pc:sldMk cId="3677506509" sldId="261"/>
            <ac:spMk id="2" creationId="{EC7DF3DD-1980-BEB2-5B12-00CD4D7DBDCD}"/>
          </ac:spMkLst>
        </pc:spChg>
      </pc:sldChg>
      <pc:sldChg chg="modSp del mod">
        <pc:chgData name="donatella papa" userId="eb751478-309a-458f-b55d-3d0aea3f2260" providerId="ADAL" clId="{6B1A6CFB-3DCE-46A6-B1A2-D081DB9A61E0}" dt="2025-11-18T08:21:28.124" v="32" actId="47"/>
        <pc:sldMkLst>
          <pc:docMk/>
          <pc:sldMk cId="1559613924" sldId="262"/>
        </pc:sldMkLst>
        <pc:spChg chg="mod">
          <ac:chgData name="donatella papa" userId="eb751478-309a-458f-b55d-3d0aea3f2260" providerId="ADAL" clId="{6B1A6CFB-3DCE-46A6-B1A2-D081DB9A61E0}" dt="2025-11-18T08:21:11.182" v="21" actId="20577"/>
          <ac:spMkLst>
            <pc:docMk/>
            <pc:sldMk cId="1559613924" sldId="262"/>
            <ac:spMk id="22" creationId="{FD0E6BF9-2B77-13F9-12EA-7B74C5111DF7}"/>
          </ac:spMkLst>
        </pc:sp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CCAFA9F-869D-4039-8EBA-2EF88773F6FC}" type="doc">
      <dgm:prSet loTypeId="urn:microsoft.com/office/officeart/2008/layout/Lin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it-IT"/>
        </a:p>
      </dgm:t>
    </dgm:pt>
    <dgm:pt modelId="{1BDF1089-CAA4-4071-B89E-59995884719D}">
      <dgm:prSet phldrT="[Testo]" custT="1"/>
      <dgm:spPr/>
      <dgm:t>
        <a:bodyPr/>
        <a:lstStyle/>
        <a:p>
          <a:pPr algn="l">
            <a:lnSpc>
              <a:spcPct val="100000"/>
            </a:lnSpc>
          </a:pPr>
          <a:r>
            <a:rPr lang="it-IT" sz="1600" dirty="0">
              <a:solidFill>
                <a:srgbClr val="4471C4"/>
              </a:solidFill>
              <a:latin typeface="Calibri"/>
              <a:cs typeface="Calibri"/>
            </a:rPr>
            <a:t>Il</a:t>
          </a:r>
          <a:r>
            <a:rPr lang="it-IT" sz="1600" spc="-35" dirty="0">
              <a:solidFill>
                <a:srgbClr val="4471C4"/>
              </a:solidFill>
              <a:latin typeface="Calibri"/>
              <a:cs typeface="Calibri"/>
            </a:rPr>
            <a:t> </a:t>
          </a:r>
          <a:r>
            <a:rPr lang="it-IT" sz="1600" dirty="0">
              <a:solidFill>
                <a:srgbClr val="4471C4"/>
              </a:solidFill>
              <a:latin typeface="Calibri"/>
              <a:cs typeface="Calibri"/>
            </a:rPr>
            <a:t>gruppo</a:t>
          </a:r>
          <a:r>
            <a:rPr lang="it-IT" sz="1600" spc="-20" dirty="0">
              <a:solidFill>
                <a:srgbClr val="4471C4"/>
              </a:solidFill>
              <a:latin typeface="Calibri"/>
              <a:cs typeface="Calibri"/>
            </a:rPr>
            <a:t> </a:t>
          </a:r>
          <a:r>
            <a:rPr lang="it-IT" sz="1600" dirty="0">
              <a:solidFill>
                <a:srgbClr val="4471C4"/>
              </a:solidFill>
              <a:latin typeface="Calibri"/>
              <a:cs typeface="Calibri"/>
            </a:rPr>
            <a:t>di</a:t>
          </a:r>
          <a:r>
            <a:rPr lang="it-IT" sz="1600" spc="-35" dirty="0">
              <a:solidFill>
                <a:srgbClr val="4471C4"/>
              </a:solidFill>
              <a:latin typeface="Calibri"/>
              <a:cs typeface="Calibri"/>
            </a:rPr>
            <a:t> </a:t>
          </a:r>
          <a:r>
            <a:rPr lang="it-IT" sz="1600" dirty="0">
              <a:solidFill>
                <a:srgbClr val="4471C4"/>
              </a:solidFill>
              <a:latin typeface="Calibri"/>
              <a:cs typeface="Calibri"/>
            </a:rPr>
            <a:t>ricerca</a:t>
          </a:r>
          <a:r>
            <a:rPr lang="it-IT" sz="1600" spc="-5" dirty="0">
              <a:solidFill>
                <a:srgbClr val="4471C4"/>
              </a:solidFill>
              <a:latin typeface="Calibri"/>
              <a:cs typeface="Calibri"/>
            </a:rPr>
            <a:t> </a:t>
          </a:r>
          <a:r>
            <a:rPr lang="it-IT" sz="1600" dirty="0">
              <a:solidFill>
                <a:srgbClr val="4471C4"/>
              </a:solidFill>
              <a:latin typeface="Calibri"/>
              <a:cs typeface="Calibri"/>
            </a:rPr>
            <a:t>si</a:t>
          </a:r>
          <a:r>
            <a:rPr lang="it-IT" sz="1600" spc="-35" dirty="0">
              <a:solidFill>
                <a:srgbClr val="4471C4"/>
              </a:solidFill>
              <a:latin typeface="Calibri"/>
              <a:cs typeface="Calibri"/>
            </a:rPr>
            <a:t> </a:t>
          </a:r>
          <a:r>
            <a:rPr lang="it-IT" sz="1600" dirty="0">
              <a:solidFill>
                <a:srgbClr val="4471C4"/>
              </a:solidFill>
              <a:latin typeface="Calibri"/>
              <a:cs typeface="Calibri"/>
            </a:rPr>
            <a:t>compone</a:t>
          </a:r>
          <a:r>
            <a:rPr lang="it-IT" sz="1600" spc="5" dirty="0">
              <a:solidFill>
                <a:srgbClr val="4471C4"/>
              </a:solidFill>
              <a:latin typeface="Calibri"/>
              <a:cs typeface="Calibri"/>
            </a:rPr>
            <a:t> </a:t>
          </a:r>
          <a:r>
            <a:rPr lang="it-IT" sz="1600" dirty="0">
              <a:solidFill>
                <a:srgbClr val="4471C4"/>
              </a:solidFill>
              <a:latin typeface="Calibri"/>
              <a:cs typeface="Calibri"/>
            </a:rPr>
            <a:t>di:</a:t>
          </a:r>
          <a:endParaRPr lang="it-IT" sz="1600" dirty="0"/>
        </a:p>
      </dgm:t>
    </dgm:pt>
    <dgm:pt modelId="{B6AD734B-534F-4637-81ED-DB317C467632}" type="parTrans" cxnId="{74D4A702-0E97-4E48-93C4-E0082A677347}">
      <dgm:prSet/>
      <dgm:spPr/>
      <dgm:t>
        <a:bodyPr/>
        <a:lstStyle/>
        <a:p>
          <a:pPr>
            <a:lnSpc>
              <a:spcPts val="1400"/>
            </a:lnSpc>
          </a:pPr>
          <a:endParaRPr lang="it-IT" sz="1500"/>
        </a:p>
      </dgm:t>
    </dgm:pt>
    <dgm:pt modelId="{43DFA2E1-D46B-4649-9F60-6B691CE60BAA}" type="sibTrans" cxnId="{74D4A702-0E97-4E48-93C4-E0082A677347}">
      <dgm:prSet/>
      <dgm:spPr/>
      <dgm:t>
        <a:bodyPr/>
        <a:lstStyle/>
        <a:p>
          <a:pPr>
            <a:lnSpc>
              <a:spcPts val="1400"/>
            </a:lnSpc>
          </a:pPr>
          <a:endParaRPr lang="it-IT" sz="1500"/>
        </a:p>
      </dgm:t>
    </dgm:pt>
    <dgm:pt modelId="{65FDB5B3-87AB-4881-B579-8CE1D4F47451}">
      <dgm:prSet phldrT="[Testo]" custT="1"/>
      <dgm:spPr/>
      <dgm:t>
        <a:bodyPr/>
        <a:lstStyle/>
        <a:p>
          <a:pPr>
            <a:lnSpc>
              <a:spcPts val="1400"/>
            </a:lnSpc>
          </a:pPr>
          <a:r>
            <a:rPr lang="it-IT" sz="1500" b="1" dirty="0">
              <a:latin typeface="Calibri"/>
              <a:cs typeface="Calibri"/>
            </a:rPr>
            <a:t>Paola Bosso (DCRD/RDM) </a:t>
          </a:r>
        </a:p>
        <a:p>
          <a:pPr>
            <a:lnSpc>
              <a:spcPts val="1400"/>
            </a:lnSpc>
          </a:pPr>
          <a:r>
            <a:rPr lang="it-IT" sz="1500" dirty="0">
              <a:latin typeface="Calibri"/>
              <a:cs typeface="Calibri"/>
            </a:rPr>
            <a:t>Responsabile iniziativa </a:t>
          </a:r>
          <a:r>
            <a:rPr lang="it-IT" sz="1500" dirty="0" err="1">
              <a:latin typeface="Calibri"/>
              <a:cs typeface="Calibri"/>
            </a:rPr>
            <a:t>Contact</a:t>
          </a:r>
          <a:r>
            <a:rPr lang="it-IT" sz="1500" dirty="0">
              <a:latin typeface="Calibri"/>
              <a:cs typeface="Calibri"/>
            </a:rPr>
            <a:t> Center e Punto Unico di Contatto</a:t>
          </a:r>
          <a:endParaRPr lang="it-IT" sz="1500" dirty="0"/>
        </a:p>
      </dgm:t>
    </dgm:pt>
    <dgm:pt modelId="{8E99BD32-B725-4CE0-9421-105058F031C9}" type="parTrans" cxnId="{A1503B0A-D14A-432C-AD84-0C5617FD490A}">
      <dgm:prSet/>
      <dgm:spPr/>
      <dgm:t>
        <a:bodyPr/>
        <a:lstStyle/>
        <a:p>
          <a:pPr>
            <a:lnSpc>
              <a:spcPts val="1400"/>
            </a:lnSpc>
          </a:pPr>
          <a:endParaRPr lang="it-IT" sz="1500"/>
        </a:p>
      </dgm:t>
    </dgm:pt>
    <dgm:pt modelId="{5CD448A9-A6EA-4691-9B69-442467FD8088}" type="sibTrans" cxnId="{A1503B0A-D14A-432C-AD84-0C5617FD490A}">
      <dgm:prSet/>
      <dgm:spPr/>
      <dgm:t>
        <a:bodyPr/>
        <a:lstStyle/>
        <a:p>
          <a:pPr>
            <a:lnSpc>
              <a:spcPts val="1400"/>
            </a:lnSpc>
          </a:pPr>
          <a:endParaRPr lang="it-IT" sz="1500"/>
        </a:p>
      </dgm:t>
    </dgm:pt>
    <dgm:pt modelId="{6C36DBEF-68E5-43A2-A72F-49ABB9A68EC0}">
      <dgm:prSet phldrT="[Testo]" custT="1"/>
      <dgm:spPr/>
      <dgm:t>
        <a:bodyPr/>
        <a:lstStyle/>
        <a:p>
          <a:pPr>
            <a:lnSpc>
              <a:spcPts val="1400"/>
            </a:lnSpc>
          </a:pPr>
          <a:r>
            <a:rPr lang="it-IT" sz="1500" b="1" dirty="0">
              <a:latin typeface="Calibri"/>
              <a:cs typeface="Calibri"/>
            </a:rPr>
            <a:t>Silvana Curatolo (DCRD/RDM) </a:t>
          </a:r>
        </a:p>
        <a:p>
          <a:pPr>
            <a:lnSpc>
              <a:spcPts val="1400"/>
            </a:lnSpc>
          </a:pPr>
          <a:r>
            <a:rPr lang="it-IT" sz="1500" dirty="0">
              <a:latin typeface="Calibri"/>
              <a:cs typeface="Calibri"/>
            </a:rPr>
            <a:t>Esperta tecnica campagna </a:t>
          </a:r>
          <a:r>
            <a:rPr lang="it-IT" sz="1500" dirty="0" err="1">
              <a:latin typeface="Calibri"/>
              <a:cs typeface="Calibri"/>
            </a:rPr>
            <a:t>outbound</a:t>
          </a:r>
          <a:endParaRPr lang="it-IT" sz="1500" dirty="0"/>
        </a:p>
      </dgm:t>
    </dgm:pt>
    <dgm:pt modelId="{D0394659-F3C9-4288-AEB4-08C1367C0BCE}" type="parTrans" cxnId="{60E72BCE-F022-4813-80FC-2F638FB1CD1F}">
      <dgm:prSet/>
      <dgm:spPr/>
      <dgm:t>
        <a:bodyPr/>
        <a:lstStyle/>
        <a:p>
          <a:pPr>
            <a:lnSpc>
              <a:spcPts val="1400"/>
            </a:lnSpc>
          </a:pPr>
          <a:endParaRPr lang="it-IT" sz="1500"/>
        </a:p>
      </dgm:t>
    </dgm:pt>
    <dgm:pt modelId="{31666CB8-BA6C-4139-99DD-89A3489C1F66}" type="sibTrans" cxnId="{60E72BCE-F022-4813-80FC-2F638FB1CD1F}">
      <dgm:prSet/>
      <dgm:spPr/>
      <dgm:t>
        <a:bodyPr/>
        <a:lstStyle/>
        <a:p>
          <a:pPr>
            <a:lnSpc>
              <a:spcPts val="1400"/>
            </a:lnSpc>
          </a:pPr>
          <a:endParaRPr lang="it-IT" sz="1500"/>
        </a:p>
      </dgm:t>
    </dgm:pt>
    <dgm:pt modelId="{E7DD8EC9-3165-45D7-AFB1-6EF2FD9404AF}">
      <dgm:prSet phldrT="[Testo]" custT="1"/>
      <dgm:spPr/>
      <dgm:t>
        <a:bodyPr/>
        <a:lstStyle/>
        <a:p>
          <a:pPr>
            <a:lnSpc>
              <a:spcPts val="1400"/>
            </a:lnSpc>
          </a:pPr>
          <a:r>
            <a:rPr lang="it-IT" sz="1500" b="1" dirty="0">
              <a:latin typeface="Calibri"/>
              <a:cs typeface="Calibri"/>
            </a:rPr>
            <a:t>Stefano De </a:t>
          </a:r>
          <a:r>
            <a:rPr lang="it-IT" sz="1500" b="1" dirty="0" err="1">
              <a:latin typeface="Calibri"/>
              <a:cs typeface="Calibri"/>
            </a:rPr>
            <a:t>Santis</a:t>
          </a:r>
          <a:r>
            <a:rPr lang="it-IT" sz="1500" b="1" dirty="0">
              <a:latin typeface="Calibri"/>
              <a:cs typeface="Calibri"/>
            </a:rPr>
            <a:t> (DISD/SDA)</a:t>
          </a:r>
        </a:p>
        <a:p>
          <a:pPr>
            <a:lnSpc>
              <a:spcPts val="1400"/>
            </a:lnSpc>
          </a:pPr>
          <a:r>
            <a:rPr lang="it-IT" sz="1500" dirty="0">
              <a:latin typeface="Calibri"/>
              <a:cs typeface="Calibri"/>
            </a:rPr>
            <a:t>Esperto data </a:t>
          </a:r>
          <a:r>
            <a:rPr lang="it-IT" sz="1500" dirty="0" err="1">
              <a:latin typeface="Calibri"/>
              <a:cs typeface="Calibri"/>
            </a:rPr>
            <a:t>integration</a:t>
          </a:r>
          <a:r>
            <a:rPr lang="it-IT" sz="1500" dirty="0">
              <a:latin typeface="Calibri"/>
              <a:cs typeface="Calibri"/>
            </a:rPr>
            <a:t> e valutazione</a:t>
          </a:r>
          <a:endParaRPr lang="it-IT" sz="1500" dirty="0"/>
        </a:p>
      </dgm:t>
    </dgm:pt>
    <dgm:pt modelId="{20E66A98-9CC5-49FE-973D-1F10AD2036BE}" type="parTrans" cxnId="{BEDF6195-528D-4CCF-BA2F-767B7B75E351}">
      <dgm:prSet/>
      <dgm:spPr/>
      <dgm:t>
        <a:bodyPr/>
        <a:lstStyle/>
        <a:p>
          <a:pPr>
            <a:lnSpc>
              <a:spcPts val="1400"/>
            </a:lnSpc>
          </a:pPr>
          <a:endParaRPr lang="it-IT" sz="1500"/>
        </a:p>
      </dgm:t>
    </dgm:pt>
    <dgm:pt modelId="{16564506-D3B1-4E07-B8A4-7D64781B1584}" type="sibTrans" cxnId="{BEDF6195-528D-4CCF-BA2F-767B7B75E351}">
      <dgm:prSet/>
      <dgm:spPr/>
      <dgm:t>
        <a:bodyPr/>
        <a:lstStyle/>
        <a:p>
          <a:pPr>
            <a:lnSpc>
              <a:spcPts val="1400"/>
            </a:lnSpc>
          </a:pPr>
          <a:endParaRPr lang="it-IT" sz="1500"/>
        </a:p>
      </dgm:t>
    </dgm:pt>
    <dgm:pt modelId="{01093871-D42A-4BD0-A9E4-34DBAC0A6745}">
      <dgm:prSet phldrT="[Testo]" custT="1"/>
      <dgm:spPr/>
      <dgm:t>
        <a:bodyPr/>
        <a:lstStyle/>
        <a:p>
          <a:pPr>
            <a:lnSpc>
              <a:spcPts val="1400"/>
            </a:lnSpc>
          </a:pPr>
          <a:r>
            <a:rPr lang="it-IT" sz="1500" b="1" dirty="0">
              <a:latin typeface="Calibri"/>
              <a:cs typeface="Calibri"/>
            </a:rPr>
            <a:t>Davide Di Cecco (DCME/MEB) </a:t>
          </a:r>
        </a:p>
        <a:p>
          <a:pPr>
            <a:lnSpc>
              <a:spcPts val="1400"/>
            </a:lnSpc>
          </a:pPr>
          <a:r>
            <a:rPr lang="it-IT" sz="1500" dirty="0">
              <a:latin typeface="Calibri"/>
              <a:cs typeface="Calibri"/>
            </a:rPr>
            <a:t>Esperto metodologie e tecniche statistiche</a:t>
          </a:r>
          <a:endParaRPr lang="it-IT" sz="1500" dirty="0"/>
        </a:p>
      </dgm:t>
    </dgm:pt>
    <dgm:pt modelId="{ED3416C1-C07C-4A07-9033-15EE80BBBC11}" type="parTrans" cxnId="{509991B6-2F95-4089-9B7F-38F0A25238E5}">
      <dgm:prSet/>
      <dgm:spPr/>
      <dgm:t>
        <a:bodyPr/>
        <a:lstStyle/>
        <a:p>
          <a:pPr>
            <a:lnSpc>
              <a:spcPts val="1400"/>
            </a:lnSpc>
          </a:pPr>
          <a:endParaRPr lang="it-IT" sz="1500"/>
        </a:p>
      </dgm:t>
    </dgm:pt>
    <dgm:pt modelId="{79D69562-644E-4824-A240-7B90939C7D02}" type="sibTrans" cxnId="{509991B6-2F95-4089-9B7F-38F0A25238E5}">
      <dgm:prSet/>
      <dgm:spPr/>
      <dgm:t>
        <a:bodyPr/>
        <a:lstStyle/>
        <a:p>
          <a:pPr>
            <a:lnSpc>
              <a:spcPts val="1400"/>
            </a:lnSpc>
          </a:pPr>
          <a:endParaRPr lang="it-IT" sz="1500"/>
        </a:p>
      </dgm:t>
    </dgm:pt>
    <dgm:pt modelId="{78FB49CB-9691-4E53-84CB-558EB262F6D8}">
      <dgm:prSet phldrT="[Testo]" custT="1"/>
      <dgm:spPr/>
      <dgm:t>
        <a:bodyPr/>
        <a:lstStyle/>
        <a:p>
          <a:pPr>
            <a:lnSpc>
              <a:spcPts val="1400"/>
            </a:lnSpc>
          </a:pPr>
          <a:r>
            <a:rPr lang="it-IT" sz="1500" b="1" dirty="0">
              <a:latin typeface="Calibri"/>
              <a:cs typeface="Calibri"/>
            </a:rPr>
            <a:t>Giovanni Gualberto Di Paolo (DCRD/RDO)</a:t>
          </a:r>
        </a:p>
        <a:p>
          <a:pPr>
            <a:lnSpc>
              <a:spcPts val="1400"/>
            </a:lnSpc>
          </a:pPr>
          <a:r>
            <a:rPr lang="it-IT" sz="1500" dirty="0">
              <a:solidFill>
                <a:schemeClr val="tx1"/>
              </a:solidFill>
              <a:latin typeface="Calibri"/>
              <a:cs typeface="Calibri"/>
            </a:rPr>
            <a:t>Esperto conduzione indagini economiche e data </a:t>
          </a:r>
          <a:r>
            <a:rPr lang="it-IT" sz="1500" dirty="0" err="1">
              <a:solidFill>
                <a:schemeClr val="tx1"/>
              </a:solidFill>
              <a:latin typeface="Calibri"/>
              <a:cs typeface="Calibri"/>
            </a:rPr>
            <a:t>integration</a:t>
          </a:r>
          <a:endParaRPr lang="it-IT" sz="1500" dirty="0">
            <a:solidFill>
              <a:schemeClr val="tx1"/>
            </a:solidFill>
          </a:endParaRPr>
        </a:p>
      </dgm:t>
    </dgm:pt>
    <dgm:pt modelId="{E79161E2-C72A-40BC-9A3C-FC2B4ACBDE79}" type="parTrans" cxnId="{D1ABC11E-A9E8-4EB5-A57D-1A81BB17A699}">
      <dgm:prSet/>
      <dgm:spPr/>
      <dgm:t>
        <a:bodyPr/>
        <a:lstStyle/>
        <a:p>
          <a:pPr>
            <a:lnSpc>
              <a:spcPts val="1400"/>
            </a:lnSpc>
          </a:pPr>
          <a:endParaRPr lang="it-IT" sz="1500"/>
        </a:p>
      </dgm:t>
    </dgm:pt>
    <dgm:pt modelId="{43931643-83F4-4203-BE6D-88085637641C}" type="sibTrans" cxnId="{D1ABC11E-A9E8-4EB5-A57D-1A81BB17A699}">
      <dgm:prSet/>
      <dgm:spPr/>
      <dgm:t>
        <a:bodyPr/>
        <a:lstStyle/>
        <a:p>
          <a:pPr>
            <a:lnSpc>
              <a:spcPts val="1400"/>
            </a:lnSpc>
          </a:pPr>
          <a:endParaRPr lang="it-IT" sz="1500"/>
        </a:p>
      </dgm:t>
    </dgm:pt>
    <dgm:pt modelId="{E5D64A52-B2E3-43E9-A20A-77764D615071}">
      <dgm:prSet phldrT="[Testo]" custT="1"/>
      <dgm:spPr/>
      <dgm:t>
        <a:bodyPr/>
        <a:lstStyle/>
        <a:p>
          <a:pPr>
            <a:lnSpc>
              <a:spcPts val="1400"/>
            </a:lnSpc>
          </a:pPr>
          <a:r>
            <a:rPr lang="it-IT" sz="1500" b="1" dirty="0">
              <a:latin typeface="Calibri"/>
              <a:cs typeface="Calibri"/>
            </a:rPr>
            <a:t>Francesca </a:t>
          </a:r>
          <a:r>
            <a:rPr lang="it-IT" sz="1500" b="1" dirty="0" err="1">
              <a:latin typeface="Calibri"/>
              <a:cs typeface="Calibri"/>
            </a:rPr>
            <a:t>Monetti</a:t>
          </a:r>
          <a:r>
            <a:rPr lang="it-IT" sz="1500" b="1" dirty="0">
              <a:latin typeface="Calibri"/>
              <a:cs typeface="Calibri"/>
            </a:rPr>
            <a:t> (DCRD/RDO)</a:t>
          </a:r>
        </a:p>
        <a:p>
          <a:pPr>
            <a:lnSpc>
              <a:spcPts val="1400"/>
            </a:lnSpc>
          </a:pPr>
          <a:r>
            <a:rPr lang="it-IT" sz="1500" dirty="0">
              <a:latin typeface="Calibri"/>
              <a:cs typeface="Calibri"/>
            </a:rPr>
            <a:t>Esperta conduzione indagini economiche </a:t>
          </a:r>
          <a:endParaRPr lang="it-IT" sz="1500" dirty="0"/>
        </a:p>
      </dgm:t>
    </dgm:pt>
    <dgm:pt modelId="{ED1E369A-2A4C-4DDC-9212-43B4D5074A3B}" type="parTrans" cxnId="{6BC0180C-6862-4612-8875-B757ABA1FB1A}">
      <dgm:prSet/>
      <dgm:spPr/>
      <dgm:t>
        <a:bodyPr/>
        <a:lstStyle/>
        <a:p>
          <a:pPr>
            <a:lnSpc>
              <a:spcPts val="1400"/>
            </a:lnSpc>
          </a:pPr>
          <a:endParaRPr lang="it-IT" sz="1500"/>
        </a:p>
      </dgm:t>
    </dgm:pt>
    <dgm:pt modelId="{417DD5E6-3010-4B61-8445-56D220D73C34}" type="sibTrans" cxnId="{6BC0180C-6862-4612-8875-B757ABA1FB1A}">
      <dgm:prSet/>
      <dgm:spPr/>
      <dgm:t>
        <a:bodyPr/>
        <a:lstStyle/>
        <a:p>
          <a:pPr>
            <a:lnSpc>
              <a:spcPts val="1400"/>
            </a:lnSpc>
          </a:pPr>
          <a:endParaRPr lang="it-IT" sz="1500"/>
        </a:p>
      </dgm:t>
    </dgm:pt>
    <dgm:pt modelId="{809EA920-88E2-495F-9143-4CC50CC6D1F8}" type="pres">
      <dgm:prSet presAssocID="{0CCAFA9F-869D-4039-8EBA-2EF88773F6FC}" presName="vert0" presStyleCnt="0">
        <dgm:presLayoutVars>
          <dgm:dir/>
          <dgm:animOne val="branch"/>
          <dgm:animLvl val="lvl"/>
        </dgm:presLayoutVars>
      </dgm:prSet>
      <dgm:spPr/>
    </dgm:pt>
    <dgm:pt modelId="{1C9EB622-43D2-498B-9A2C-BEA59DBD76C2}" type="pres">
      <dgm:prSet presAssocID="{1BDF1089-CAA4-4071-B89E-59995884719D}" presName="thickLine" presStyleLbl="alignNode1" presStyleIdx="0" presStyleCnt="1" custLinFactNeighborX="-9292" custLinFactNeighborY="-679"/>
      <dgm:spPr/>
    </dgm:pt>
    <dgm:pt modelId="{72647F9B-BF8E-40E1-94B9-258873841024}" type="pres">
      <dgm:prSet presAssocID="{1BDF1089-CAA4-4071-B89E-59995884719D}" presName="horz1" presStyleCnt="0"/>
      <dgm:spPr/>
    </dgm:pt>
    <dgm:pt modelId="{02C00191-23AB-4FEF-938B-A7DEDED18111}" type="pres">
      <dgm:prSet presAssocID="{1BDF1089-CAA4-4071-B89E-59995884719D}" presName="tx1" presStyleLbl="revTx" presStyleIdx="0" presStyleCnt="7"/>
      <dgm:spPr/>
    </dgm:pt>
    <dgm:pt modelId="{842BD4F2-E984-49A1-8E02-C9AA7FBFA535}" type="pres">
      <dgm:prSet presAssocID="{1BDF1089-CAA4-4071-B89E-59995884719D}" presName="vert1" presStyleCnt="0"/>
      <dgm:spPr/>
    </dgm:pt>
    <dgm:pt modelId="{31F362C5-7530-46CC-9267-CA072F2AE5E7}" type="pres">
      <dgm:prSet presAssocID="{65FDB5B3-87AB-4881-B579-8CE1D4F47451}" presName="vertSpace2a" presStyleCnt="0"/>
      <dgm:spPr/>
    </dgm:pt>
    <dgm:pt modelId="{77C3E3B5-8C4B-4BCE-8D1A-AC2C5691D18C}" type="pres">
      <dgm:prSet presAssocID="{65FDB5B3-87AB-4881-B579-8CE1D4F47451}" presName="horz2" presStyleCnt="0"/>
      <dgm:spPr/>
    </dgm:pt>
    <dgm:pt modelId="{3D0B6CF1-3FB6-4A62-A65B-A5325BFACE18}" type="pres">
      <dgm:prSet presAssocID="{65FDB5B3-87AB-4881-B579-8CE1D4F47451}" presName="horzSpace2" presStyleCnt="0"/>
      <dgm:spPr/>
    </dgm:pt>
    <dgm:pt modelId="{F317EEFC-14EF-43CB-B786-707581560FF9}" type="pres">
      <dgm:prSet presAssocID="{65FDB5B3-87AB-4881-B579-8CE1D4F47451}" presName="tx2" presStyleLbl="revTx" presStyleIdx="1" presStyleCnt="7"/>
      <dgm:spPr/>
    </dgm:pt>
    <dgm:pt modelId="{74569373-6F35-4B91-8E1F-07A6968A352E}" type="pres">
      <dgm:prSet presAssocID="{65FDB5B3-87AB-4881-B579-8CE1D4F47451}" presName="vert2" presStyleCnt="0"/>
      <dgm:spPr/>
    </dgm:pt>
    <dgm:pt modelId="{520A72B4-E526-40B8-93F7-B54D9B91C421}" type="pres">
      <dgm:prSet presAssocID="{65FDB5B3-87AB-4881-B579-8CE1D4F47451}" presName="thinLine2b" presStyleLbl="callout" presStyleIdx="0" presStyleCnt="6"/>
      <dgm:spPr/>
    </dgm:pt>
    <dgm:pt modelId="{F8F65A6D-0528-4C57-B553-0900F375A8D4}" type="pres">
      <dgm:prSet presAssocID="{65FDB5B3-87AB-4881-B579-8CE1D4F47451}" presName="vertSpace2b" presStyleCnt="0"/>
      <dgm:spPr/>
    </dgm:pt>
    <dgm:pt modelId="{6DE2DAEB-E35F-44B0-8CCC-534FBE09FC5E}" type="pres">
      <dgm:prSet presAssocID="{6C36DBEF-68E5-43A2-A72F-49ABB9A68EC0}" presName="horz2" presStyleCnt="0"/>
      <dgm:spPr/>
    </dgm:pt>
    <dgm:pt modelId="{A1CD504E-CA01-4129-B5A5-1226592D1639}" type="pres">
      <dgm:prSet presAssocID="{6C36DBEF-68E5-43A2-A72F-49ABB9A68EC0}" presName="horzSpace2" presStyleCnt="0"/>
      <dgm:spPr/>
    </dgm:pt>
    <dgm:pt modelId="{E26799CE-B1DC-4271-A2A7-CBED63B74EDC}" type="pres">
      <dgm:prSet presAssocID="{6C36DBEF-68E5-43A2-A72F-49ABB9A68EC0}" presName="tx2" presStyleLbl="revTx" presStyleIdx="2" presStyleCnt="7"/>
      <dgm:spPr/>
    </dgm:pt>
    <dgm:pt modelId="{05CC5C22-C60F-4BBE-9236-51D68B72ECB2}" type="pres">
      <dgm:prSet presAssocID="{6C36DBEF-68E5-43A2-A72F-49ABB9A68EC0}" presName="vert2" presStyleCnt="0"/>
      <dgm:spPr/>
    </dgm:pt>
    <dgm:pt modelId="{D6AAD220-97BB-45DF-8038-FF634A0E1F59}" type="pres">
      <dgm:prSet presAssocID="{6C36DBEF-68E5-43A2-A72F-49ABB9A68EC0}" presName="thinLine2b" presStyleLbl="callout" presStyleIdx="1" presStyleCnt="6"/>
      <dgm:spPr/>
    </dgm:pt>
    <dgm:pt modelId="{66486AC7-5C92-4307-9F5E-66EC02F79BC6}" type="pres">
      <dgm:prSet presAssocID="{6C36DBEF-68E5-43A2-A72F-49ABB9A68EC0}" presName="vertSpace2b" presStyleCnt="0"/>
      <dgm:spPr/>
    </dgm:pt>
    <dgm:pt modelId="{3C22C119-7382-483C-816B-803A93F204F2}" type="pres">
      <dgm:prSet presAssocID="{E7DD8EC9-3165-45D7-AFB1-6EF2FD9404AF}" presName="horz2" presStyleCnt="0"/>
      <dgm:spPr/>
    </dgm:pt>
    <dgm:pt modelId="{5FDF4E8E-D9D5-4775-B0E7-E7038F149501}" type="pres">
      <dgm:prSet presAssocID="{E7DD8EC9-3165-45D7-AFB1-6EF2FD9404AF}" presName="horzSpace2" presStyleCnt="0"/>
      <dgm:spPr/>
    </dgm:pt>
    <dgm:pt modelId="{A45E299A-B290-4B2B-B6DA-E8BE1A11486A}" type="pres">
      <dgm:prSet presAssocID="{E7DD8EC9-3165-45D7-AFB1-6EF2FD9404AF}" presName="tx2" presStyleLbl="revTx" presStyleIdx="3" presStyleCnt="7"/>
      <dgm:spPr/>
    </dgm:pt>
    <dgm:pt modelId="{28A89F35-A41F-4FB9-ABF3-594BDF8B224C}" type="pres">
      <dgm:prSet presAssocID="{E7DD8EC9-3165-45D7-AFB1-6EF2FD9404AF}" presName="vert2" presStyleCnt="0"/>
      <dgm:spPr/>
    </dgm:pt>
    <dgm:pt modelId="{A063ED7F-51A5-4856-BFCA-15CAA58BA952}" type="pres">
      <dgm:prSet presAssocID="{E7DD8EC9-3165-45D7-AFB1-6EF2FD9404AF}" presName="thinLine2b" presStyleLbl="callout" presStyleIdx="2" presStyleCnt="6"/>
      <dgm:spPr/>
    </dgm:pt>
    <dgm:pt modelId="{AA42F1EA-5300-4DE0-B914-3B49633EBCD3}" type="pres">
      <dgm:prSet presAssocID="{E7DD8EC9-3165-45D7-AFB1-6EF2FD9404AF}" presName="vertSpace2b" presStyleCnt="0"/>
      <dgm:spPr/>
    </dgm:pt>
    <dgm:pt modelId="{71A313A6-0CD5-45BA-B217-9D826F38D5E3}" type="pres">
      <dgm:prSet presAssocID="{01093871-D42A-4BD0-A9E4-34DBAC0A6745}" presName="horz2" presStyleCnt="0"/>
      <dgm:spPr/>
    </dgm:pt>
    <dgm:pt modelId="{918F0D59-2AA0-48C7-A02F-47F783998666}" type="pres">
      <dgm:prSet presAssocID="{01093871-D42A-4BD0-A9E4-34DBAC0A6745}" presName="horzSpace2" presStyleCnt="0"/>
      <dgm:spPr/>
    </dgm:pt>
    <dgm:pt modelId="{06360224-3AFA-4376-B266-611521B718C9}" type="pres">
      <dgm:prSet presAssocID="{01093871-D42A-4BD0-A9E4-34DBAC0A6745}" presName="tx2" presStyleLbl="revTx" presStyleIdx="4" presStyleCnt="7"/>
      <dgm:spPr/>
    </dgm:pt>
    <dgm:pt modelId="{FC4D5F6B-E33A-427E-AFE5-E934D504EA82}" type="pres">
      <dgm:prSet presAssocID="{01093871-D42A-4BD0-A9E4-34DBAC0A6745}" presName="vert2" presStyleCnt="0"/>
      <dgm:spPr/>
    </dgm:pt>
    <dgm:pt modelId="{886E3A9F-A4A7-4091-809A-E541D0D7796C}" type="pres">
      <dgm:prSet presAssocID="{01093871-D42A-4BD0-A9E4-34DBAC0A6745}" presName="thinLine2b" presStyleLbl="callout" presStyleIdx="3" presStyleCnt="6"/>
      <dgm:spPr/>
    </dgm:pt>
    <dgm:pt modelId="{90AF0629-AE0F-4C47-9EF8-3FD860B1E97D}" type="pres">
      <dgm:prSet presAssocID="{01093871-D42A-4BD0-A9E4-34DBAC0A6745}" presName="vertSpace2b" presStyleCnt="0"/>
      <dgm:spPr/>
    </dgm:pt>
    <dgm:pt modelId="{8933E9DE-3357-4BCE-8CB5-BAECAA6707F5}" type="pres">
      <dgm:prSet presAssocID="{78FB49CB-9691-4E53-84CB-558EB262F6D8}" presName="horz2" presStyleCnt="0"/>
      <dgm:spPr/>
    </dgm:pt>
    <dgm:pt modelId="{AD211BF8-6100-44C9-AAD1-C1DE27C404B4}" type="pres">
      <dgm:prSet presAssocID="{78FB49CB-9691-4E53-84CB-558EB262F6D8}" presName="horzSpace2" presStyleCnt="0"/>
      <dgm:spPr/>
    </dgm:pt>
    <dgm:pt modelId="{9444AA4B-88FF-4789-9A89-2415377D816D}" type="pres">
      <dgm:prSet presAssocID="{78FB49CB-9691-4E53-84CB-558EB262F6D8}" presName="tx2" presStyleLbl="revTx" presStyleIdx="5" presStyleCnt="7"/>
      <dgm:spPr/>
    </dgm:pt>
    <dgm:pt modelId="{88B4F7B9-B7BF-4FA2-BA51-729B0BC6A354}" type="pres">
      <dgm:prSet presAssocID="{78FB49CB-9691-4E53-84CB-558EB262F6D8}" presName="vert2" presStyleCnt="0"/>
      <dgm:spPr/>
    </dgm:pt>
    <dgm:pt modelId="{799885ED-E24A-46D0-A3D5-631CC1E29645}" type="pres">
      <dgm:prSet presAssocID="{78FB49CB-9691-4E53-84CB-558EB262F6D8}" presName="thinLine2b" presStyleLbl="callout" presStyleIdx="4" presStyleCnt="6"/>
      <dgm:spPr/>
    </dgm:pt>
    <dgm:pt modelId="{398E8CF7-B897-498F-9129-64F002ECF77C}" type="pres">
      <dgm:prSet presAssocID="{78FB49CB-9691-4E53-84CB-558EB262F6D8}" presName="vertSpace2b" presStyleCnt="0"/>
      <dgm:spPr/>
    </dgm:pt>
    <dgm:pt modelId="{057E4D62-555A-4D6E-8BFE-7D3B7B536416}" type="pres">
      <dgm:prSet presAssocID="{E5D64A52-B2E3-43E9-A20A-77764D615071}" presName="horz2" presStyleCnt="0"/>
      <dgm:spPr/>
    </dgm:pt>
    <dgm:pt modelId="{09485441-1AB1-40F0-BFBB-1BBC174CE3AB}" type="pres">
      <dgm:prSet presAssocID="{E5D64A52-B2E3-43E9-A20A-77764D615071}" presName="horzSpace2" presStyleCnt="0"/>
      <dgm:spPr/>
    </dgm:pt>
    <dgm:pt modelId="{8179F2FE-CACC-40E3-AB28-9E274C17F5D9}" type="pres">
      <dgm:prSet presAssocID="{E5D64A52-B2E3-43E9-A20A-77764D615071}" presName="tx2" presStyleLbl="revTx" presStyleIdx="6" presStyleCnt="7"/>
      <dgm:spPr/>
    </dgm:pt>
    <dgm:pt modelId="{50CB72DF-EBAA-4432-B5A1-91B077AE5DB3}" type="pres">
      <dgm:prSet presAssocID="{E5D64A52-B2E3-43E9-A20A-77764D615071}" presName="vert2" presStyleCnt="0"/>
      <dgm:spPr/>
    </dgm:pt>
    <dgm:pt modelId="{84385B75-8F19-4FD0-BCE4-F099DB7EE351}" type="pres">
      <dgm:prSet presAssocID="{E5D64A52-B2E3-43E9-A20A-77764D615071}" presName="thinLine2b" presStyleLbl="callout" presStyleIdx="5" presStyleCnt="6"/>
      <dgm:spPr/>
    </dgm:pt>
    <dgm:pt modelId="{C373480E-392C-4FE7-9ADA-85358390DEE8}" type="pres">
      <dgm:prSet presAssocID="{E5D64A52-B2E3-43E9-A20A-77764D615071}" presName="vertSpace2b" presStyleCnt="0"/>
      <dgm:spPr/>
    </dgm:pt>
  </dgm:ptLst>
  <dgm:cxnLst>
    <dgm:cxn modelId="{74D4A702-0E97-4E48-93C4-E0082A677347}" srcId="{0CCAFA9F-869D-4039-8EBA-2EF88773F6FC}" destId="{1BDF1089-CAA4-4071-B89E-59995884719D}" srcOrd="0" destOrd="0" parTransId="{B6AD734B-534F-4637-81ED-DB317C467632}" sibTransId="{43DFA2E1-D46B-4649-9F60-6B691CE60BAA}"/>
    <dgm:cxn modelId="{A1503B0A-D14A-432C-AD84-0C5617FD490A}" srcId="{1BDF1089-CAA4-4071-B89E-59995884719D}" destId="{65FDB5B3-87AB-4881-B579-8CE1D4F47451}" srcOrd="0" destOrd="0" parTransId="{8E99BD32-B725-4CE0-9421-105058F031C9}" sibTransId="{5CD448A9-A6EA-4691-9B69-442467FD8088}"/>
    <dgm:cxn modelId="{6BC0180C-6862-4612-8875-B757ABA1FB1A}" srcId="{1BDF1089-CAA4-4071-B89E-59995884719D}" destId="{E5D64A52-B2E3-43E9-A20A-77764D615071}" srcOrd="5" destOrd="0" parTransId="{ED1E369A-2A4C-4DDC-9212-43B4D5074A3B}" sibTransId="{417DD5E6-3010-4B61-8445-56D220D73C34}"/>
    <dgm:cxn modelId="{D1ABC11E-A9E8-4EB5-A57D-1A81BB17A699}" srcId="{1BDF1089-CAA4-4071-B89E-59995884719D}" destId="{78FB49CB-9691-4E53-84CB-558EB262F6D8}" srcOrd="4" destOrd="0" parTransId="{E79161E2-C72A-40BC-9A3C-FC2B4ACBDE79}" sibTransId="{43931643-83F4-4203-BE6D-88085637641C}"/>
    <dgm:cxn modelId="{34D9A956-95BD-470E-9A50-BAC5D87A632B}" type="presOf" srcId="{65FDB5B3-87AB-4881-B579-8CE1D4F47451}" destId="{F317EEFC-14EF-43CB-B786-707581560FF9}" srcOrd="0" destOrd="0" presId="urn:microsoft.com/office/officeart/2008/layout/LinedList"/>
    <dgm:cxn modelId="{51977D82-3F6C-4181-8624-D5217F8A0A77}" type="presOf" srcId="{01093871-D42A-4BD0-A9E4-34DBAC0A6745}" destId="{06360224-3AFA-4376-B266-611521B718C9}" srcOrd="0" destOrd="0" presId="urn:microsoft.com/office/officeart/2008/layout/LinedList"/>
    <dgm:cxn modelId="{BEDF6195-528D-4CCF-BA2F-767B7B75E351}" srcId="{1BDF1089-CAA4-4071-B89E-59995884719D}" destId="{E7DD8EC9-3165-45D7-AFB1-6EF2FD9404AF}" srcOrd="2" destOrd="0" parTransId="{20E66A98-9CC5-49FE-973D-1F10AD2036BE}" sibTransId="{16564506-D3B1-4E07-B8A4-7D64781B1584}"/>
    <dgm:cxn modelId="{B18E459B-3CC8-4C94-81D3-6094F97B71C6}" type="presOf" srcId="{E5D64A52-B2E3-43E9-A20A-77764D615071}" destId="{8179F2FE-CACC-40E3-AB28-9E274C17F5D9}" srcOrd="0" destOrd="0" presId="urn:microsoft.com/office/officeart/2008/layout/LinedList"/>
    <dgm:cxn modelId="{509991B6-2F95-4089-9B7F-38F0A25238E5}" srcId="{1BDF1089-CAA4-4071-B89E-59995884719D}" destId="{01093871-D42A-4BD0-A9E4-34DBAC0A6745}" srcOrd="3" destOrd="0" parTransId="{ED3416C1-C07C-4A07-9033-15EE80BBBC11}" sibTransId="{79D69562-644E-4824-A240-7B90939C7D02}"/>
    <dgm:cxn modelId="{71060ACB-7FCD-40A1-8217-CC14AAA3DD8F}" type="presOf" srcId="{E7DD8EC9-3165-45D7-AFB1-6EF2FD9404AF}" destId="{A45E299A-B290-4B2B-B6DA-E8BE1A11486A}" srcOrd="0" destOrd="0" presId="urn:microsoft.com/office/officeart/2008/layout/LinedList"/>
    <dgm:cxn modelId="{60E72BCE-F022-4813-80FC-2F638FB1CD1F}" srcId="{1BDF1089-CAA4-4071-B89E-59995884719D}" destId="{6C36DBEF-68E5-43A2-A72F-49ABB9A68EC0}" srcOrd="1" destOrd="0" parTransId="{D0394659-F3C9-4288-AEB4-08C1367C0BCE}" sibTransId="{31666CB8-BA6C-4139-99DD-89A3489C1F66}"/>
    <dgm:cxn modelId="{52CB75D2-12F8-4730-8B1E-31D3BD3D6EEF}" type="presOf" srcId="{6C36DBEF-68E5-43A2-A72F-49ABB9A68EC0}" destId="{E26799CE-B1DC-4271-A2A7-CBED63B74EDC}" srcOrd="0" destOrd="0" presId="urn:microsoft.com/office/officeart/2008/layout/LinedList"/>
    <dgm:cxn modelId="{35CFE4E1-1FDB-473B-9B76-03B0EA7E4EAE}" type="presOf" srcId="{1BDF1089-CAA4-4071-B89E-59995884719D}" destId="{02C00191-23AB-4FEF-938B-A7DEDED18111}" srcOrd="0" destOrd="0" presId="urn:microsoft.com/office/officeart/2008/layout/LinedList"/>
    <dgm:cxn modelId="{6669D6E3-0BDC-471D-848D-38FDE190110C}" type="presOf" srcId="{0CCAFA9F-869D-4039-8EBA-2EF88773F6FC}" destId="{809EA920-88E2-495F-9143-4CC50CC6D1F8}" srcOrd="0" destOrd="0" presId="urn:microsoft.com/office/officeart/2008/layout/LinedList"/>
    <dgm:cxn modelId="{82A053FB-E935-4A3D-83E2-FE112E76C095}" type="presOf" srcId="{78FB49CB-9691-4E53-84CB-558EB262F6D8}" destId="{9444AA4B-88FF-4789-9A89-2415377D816D}" srcOrd="0" destOrd="0" presId="urn:microsoft.com/office/officeart/2008/layout/LinedList"/>
    <dgm:cxn modelId="{76972CDD-B412-466F-9CE1-3DF820E012CC}" type="presParOf" srcId="{809EA920-88E2-495F-9143-4CC50CC6D1F8}" destId="{1C9EB622-43D2-498B-9A2C-BEA59DBD76C2}" srcOrd="0" destOrd="0" presId="urn:microsoft.com/office/officeart/2008/layout/LinedList"/>
    <dgm:cxn modelId="{FD803F48-93DA-462A-B3BC-931A5ADAE990}" type="presParOf" srcId="{809EA920-88E2-495F-9143-4CC50CC6D1F8}" destId="{72647F9B-BF8E-40E1-94B9-258873841024}" srcOrd="1" destOrd="0" presId="urn:microsoft.com/office/officeart/2008/layout/LinedList"/>
    <dgm:cxn modelId="{638B28C3-1073-4BE0-A927-DF26BEBFF007}" type="presParOf" srcId="{72647F9B-BF8E-40E1-94B9-258873841024}" destId="{02C00191-23AB-4FEF-938B-A7DEDED18111}" srcOrd="0" destOrd="0" presId="urn:microsoft.com/office/officeart/2008/layout/LinedList"/>
    <dgm:cxn modelId="{8A218809-F1BF-48D7-B688-72845A138383}" type="presParOf" srcId="{72647F9B-BF8E-40E1-94B9-258873841024}" destId="{842BD4F2-E984-49A1-8E02-C9AA7FBFA535}" srcOrd="1" destOrd="0" presId="urn:microsoft.com/office/officeart/2008/layout/LinedList"/>
    <dgm:cxn modelId="{F511F771-9019-4B8E-8A73-582905A65ECD}" type="presParOf" srcId="{842BD4F2-E984-49A1-8E02-C9AA7FBFA535}" destId="{31F362C5-7530-46CC-9267-CA072F2AE5E7}" srcOrd="0" destOrd="0" presId="urn:microsoft.com/office/officeart/2008/layout/LinedList"/>
    <dgm:cxn modelId="{BF42337A-7239-43F1-A110-93B666A0506F}" type="presParOf" srcId="{842BD4F2-E984-49A1-8E02-C9AA7FBFA535}" destId="{77C3E3B5-8C4B-4BCE-8D1A-AC2C5691D18C}" srcOrd="1" destOrd="0" presId="urn:microsoft.com/office/officeart/2008/layout/LinedList"/>
    <dgm:cxn modelId="{E673E0F9-CBDE-4B7F-957A-BC87EC00EDFC}" type="presParOf" srcId="{77C3E3B5-8C4B-4BCE-8D1A-AC2C5691D18C}" destId="{3D0B6CF1-3FB6-4A62-A65B-A5325BFACE18}" srcOrd="0" destOrd="0" presId="urn:microsoft.com/office/officeart/2008/layout/LinedList"/>
    <dgm:cxn modelId="{3EB0A02F-16B6-4426-A286-F78154F8FB63}" type="presParOf" srcId="{77C3E3B5-8C4B-4BCE-8D1A-AC2C5691D18C}" destId="{F317EEFC-14EF-43CB-B786-707581560FF9}" srcOrd="1" destOrd="0" presId="urn:microsoft.com/office/officeart/2008/layout/LinedList"/>
    <dgm:cxn modelId="{4BF70B6B-B6D7-42BF-A174-1A264DA068A6}" type="presParOf" srcId="{77C3E3B5-8C4B-4BCE-8D1A-AC2C5691D18C}" destId="{74569373-6F35-4B91-8E1F-07A6968A352E}" srcOrd="2" destOrd="0" presId="urn:microsoft.com/office/officeart/2008/layout/LinedList"/>
    <dgm:cxn modelId="{A3B9860E-0B86-40A5-AE04-9C3A09B976C5}" type="presParOf" srcId="{842BD4F2-E984-49A1-8E02-C9AA7FBFA535}" destId="{520A72B4-E526-40B8-93F7-B54D9B91C421}" srcOrd="2" destOrd="0" presId="urn:microsoft.com/office/officeart/2008/layout/LinedList"/>
    <dgm:cxn modelId="{08D6B8F9-4D6A-4B10-8891-746A75934AE4}" type="presParOf" srcId="{842BD4F2-E984-49A1-8E02-C9AA7FBFA535}" destId="{F8F65A6D-0528-4C57-B553-0900F375A8D4}" srcOrd="3" destOrd="0" presId="urn:microsoft.com/office/officeart/2008/layout/LinedList"/>
    <dgm:cxn modelId="{700865A5-93E9-4D2E-9B95-219A4D5125E4}" type="presParOf" srcId="{842BD4F2-E984-49A1-8E02-C9AA7FBFA535}" destId="{6DE2DAEB-E35F-44B0-8CCC-534FBE09FC5E}" srcOrd="4" destOrd="0" presId="urn:microsoft.com/office/officeart/2008/layout/LinedList"/>
    <dgm:cxn modelId="{3B8EC297-A238-4AEF-AD70-E92E0998BAA4}" type="presParOf" srcId="{6DE2DAEB-E35F-44B0-8CCC-534FBE09FC5E}" destId="{A1CD504E-CA01-4129-B5A5-1226592D1639}" srcOrd="0" destOrd="0" presId="urn:microsoft.com/office/officeart/2008/layout/LinedList"/>
    <dgm:cxn modelId="{C4DEDBF9-25BD-4D24-8159-485F660144FA}" type="presParOf" srcId="{6DE2DAEB-E35F-44B0-8CCC-534FBE09FC5E}" destId="{E26799CE-B1DC-4271-A2A7-CBED63B74EDC}" srcOrd="1" destOrd="0" presId="urn:microsoft.com/office/officeart/2008/layout/LinedList"/>
    <dgm:cxn modelId="{503CA828-DA70-47FA-A5D4-01142B86AB9F}" type="presParOf" srcId="{6DE2DAEB-E35F-44B0-8CCC-534FBE09FC5E}" destId="{05CC5C22-C60F-4BBE-9236-51D68B72ECB2}" srcOrd="2" destOrd="0" presId="urn:microsoft.com/office/officeart/2008/layout/LinedList"/>
    <dgm:cxn modelId="{E5805A00-BDD7-4165-B4AE-F4DBF6D1A8B9}" type="presParOf" srcId="{842BD4F2-E984-49A1-8E02-C9AA7FBFA535}" destId="{D6AAD220-97BB-45DF-8038-FF634A0E1F59}" srcOrd="5" destOrd="0" presId="urn:microsoft.com/office/officeart/2008/layout/LinedList"/>
    <dgm:cxn modelId="{52BE711F-3714-44AF-BF13-0DF7CC3D0CF1}" type="presParOf" srcId="{842BD4F2-E984-49A1-8E02-C9AA7FBFA535}" destId="{66486AC7-5C92-4307-9F5E-66EC02F79BC6}" srcOrd="6" destOrd="0" presId="urn:microsoft.com/office/officeart/2008/layout/LinedList"/>
    <dgm:cxn modelId="{2AEB7E48-CC2F-4187-9B2D-88040159F88E}" type="presParOf" srcId="{842BD4F2-E984-49A1-8E02-C9AA7FBFA535}" destId="{3C22C119-7382-483C-816B-803A93F204F2}" srcOrd="7" destOrd="0" presId="urn:microsoft.com/office/officeart/2008/layout/LinedList"/>
    <dgm:cxn modelId="{A2039CE2-9DF6-4121-878D-EC145E85C882}" type="presParOf" srcId="{3C22C119-7382-483C-816B-803A93F204F2}" destId="{5FDF4E8E-D9D5-4775-B0E7-E7038F149501}" srcOrd="0" destOrd="0" presId="urn:microsoft.com/office/officeart/2008/layout/LinedList"/>
    <dgm:cxn modelId="{3544EE47-1B77-4038-91F9-FCAB538DAB0B}" type="presParOf" srcId="{3C22C119-7382-483C-816B-803A93F204F2}" destId="{A45E299A-B290-4B2B-B6DA-E8BE1A11486A}" srcOrd="1" destOrd="0" presId="urn:microsoft.com/office/officeart/2008/layout/LinedList"/>
    <dgm:cxn modelId="{F4D2768D-73E4-4FF1-B54C-7750C5E3998E}" type="presParOf" srcId="{3C22C119-7382-483C-816B-803A93F204F2}" destId="{28A89F35-A41F-4FB9-ABF3-594BDF8B224C}" srcOrd="2" destOrd="0" presId="urn:microsoft.com/office/officeart/2008/layout/LinedList"/>
    <dgm:cxn modelId="{443FB9F3-8414-4FD9-BD61-EEAE5B6F1795}" type="presParOf" srcId="{842BD4F2-E984-49A1-8E02-C9AA7FBFA535}" destId="{A063ED7F-51A5-4856-BFCA-15CAA58BA952}" srcOrd="8" destOrd="0" presId="urn:microsoft.com/office/officeart/2008/layout/LinedList"/>
    <dgm:cxn modelId="{C6AF130D-CD0C-451E-8403-FCE47065B0C3}" type="presParOf" srcId="{842BD4F2-E984-49A1-8E02-C9AA7FBFA535}" destId="{AA42F1EA-5300-4DE0-B914-3B49633EBCD3}" srcOrd="9" destOrd="0" presId="urn:microsoft.com/office/officeart/2008/layout/LinedList"/>
    <dgm:cxn modelId="{DE82C8E1-0F40-4BA3-96BD-847008710B79}" type="presParOf" srcId="{842BD4F2-E984-49A1-8E02-C9AA7FBFA535}" destId="{71A313A6-0CD5-45BA-B217-9D826F38D5E3}" srcOrd="10" destOrd="0" presId="urn:microsoft.com/office/officeart/2008/layout/LinedList"/>
    <dgm:cxn modelId="{EB35F49A-EB3B-447D-ABC6-2733C4CBB760}" type="presParOf" srcId="{71A313A6-0CD5-45BA-B217-9D826F38D5E3}" destId="{918F0D59-2AA0-48C7-A02F-47F783998666}" srcOrd="0" destOrd="0" presId="urn:microsoft.com/office/officeart/2008/layout/LinedList"/>
    <dgm:cxn modelId="{6FFF44BB-FBA4-44B9-B7A7-92CA61E72516}" type="presParOf" srcId="{71A313A6-0CD5-45BA-B217-9D826F38D5E3}" destId="{06360224-3AFA-4376-B266-611521B718C9}" srcOrd="1" destOrd="0" presId="urn:microsoft.com/office/officeart/2008/layout/LinedList"/>
    <dgm:cxn modelId="{629C5BA7-A74F-4DF2-AC22-45062D9B3B36}" type="presParOf" srcId="{71A313A6-0CD5-45BA-B217-9D826F38D5E3}" destId="{FC4D5F6B-E33A-427E-AFE5-E934D504EA82}" srcOrd="2" destOrd="0" presId="urn:microsoft.com/office/officeart/2008/layout/LinedList"/>
    <dgm:cxn modelId="{327B6B9F-AE59-416C-B110-112047D85FAA}" type="presParOf" srcId="{842BD4F2-E984-49A1-8E02-C9AA7FBFA535}" destId="{886E3A9F-A4A7-4091-809A-E541D0D7796C}" srcOrd="11" destOrd="0" presId="urn:microsoft.com/office/officeart/2008/layout/LinedList"/>
    <dgm:cxn modelId="{81CA579D-8479-4A50-8893-DAEE54CC859C}" type="presParOf" srcId="{842BD4F2-E984-49A1-8E02-C9AA7FBFA535}" destId="{90AF0629-AE0F-4C47-9EF8-3FD860B1E97D}" srcOrd="12" destOrd="0" presId="urn:microsoft.com/office/officeart/2008/layout/LinedList"/>
    <dgm:cxn modelId="{D934C26E-8A10-4531-BF8B-5E16F2D9041A}" type="presParOf" srcId="{842BD4F2-E984-49A1-8E02-C9AA7FBFA535}" destId="{8933E9DE-3357-4BCE-8CB5-BAECAA6707F5}" srcOrd="13" destOrd="0" presId="urn:microsoft.com/office/officeart/2008/layout/LinedList"/>
    <dgm:cxn modelId="{A33ABB06-9F7A-44D8-BFA8-38B4125671F6}" type="presParOf" srcId="{8933E9DE-3357-4BCE-8CB5-BAECAA6707F5}" destId="{AD211BF8-6100-44C9-AAD1-C1DE27C404B4}" srcOrd="0" destOrd="0" presId="urn:microsoft.com/office/officeart/2008/layout/LinedList"/>
    <dgm:cxn modelId="{37947354-FEED-4E9A-81B5-42E25F61E63F}" type="presParOf" srcId="{8933E9DE-3357-4BCE-8CB5-BAECAA6707F5}" destId="{9444AA4B-88FF-4789-9A89-2415377D816D}" srcOrd="1" destOrd="0" presId="urn:microsoft.com/office/officeart/2008/layout/LinedList"/>
    <dgm:cxn modelId="{084CD754-AF1C-4A2C-B9F3-7F2E572A8C9B}" type="presParOf" srcId="{8933E9DE-3357-4BCE-8CB5-BAECAA6707F5}" destId="{88B4F7B9-B7BF-4FA2-BA51-729B0BC6A354}" srcOrd="2" destOrd="0" presId="urn:microsoft.com/office/officeart/2008/layout/LinedList"/>
    <dgm:cxn modelId="{8FFF1745-EA65-4643-B2A9-68FE2ED4CED2}" type="presParOf" srcId="{842BD4F2-E984-49A1-8E02-C9AA7FBFA535}" destId="{799885ED-E24A-46D0-A3D5-631CC1E29645}" srcOrd="14" destOrd="0" presId="urn:microsoft.com/office/officeart/2008/layout/LinedList"/>
    <dgm:cxn modelId="{B125C5CB-1B8F-4C80-8B22-B3D4AF050582}" type="presParOf" srcId="{842BD4F2-E984-49A1-8E02-C9AA7FBFA535}" destId="{398E8CF7-B897-498F-9129-64F002ECF77C}" srcOrd="15" destOrd="0" presId="urn:microsoft.com/office/officeart/2008/layout/LinedList"/>
    <dgm:cxn modelId="{E2C7F188-1EA8-47E3-8510-AD8937D76F7B}" type="presParOf" srcId="{842BD4F2-E984-49A1-8E02-C9AA7FBFA535}" destId="{057E4D62-555A-4D6E-8BFE-7D3B7B536416}" srcOrd="16" destOrd="0" presId="urn:microsoft.com/office/officeart/2008/layout/LinedList"/>
    <dgm:cxn modelId="{419788E8-F143-4C6E-B8BF-0980317BCFC7}" type="presParOf" srcId="{057E4D62-555A-4D6E-8BFE-7D3B7B536416}" destId="{09485441-1AB1-40F0-BFBB-1BBC174CE3AB}" srcOrd="0" destOrd="0" presId="urn:microsoft.com/office/officeart/2008/layout/LinedList"/>
    <dgm:cxn modelId="{A155B6A4-4973-448A-9EBB-E0DCF48DFF27}" type="presParOf" srcId="{057E4D62-555A-4D6E-8BFE-7D3B7B536416}" destId="{8179F2FE-CACC-40E3-AB28-9E274C17F5D9}" srcOrd="1" destOrd="0" presId="urn:microsoft.com/office/officeart/2008/layout/LinedList"/>
    <dgm:cxn modelId="{7006E9A2-BD67-4C7E-B1D2-412E9E8BFB4B}" type="presParOf" srcId="{057E4D62-555A-4D6E-8BFE-7D3B7B536416}" destId="{50CB72DF-EBAA-4432-B5A1-91B077AE5DB3}" srcOrd="2" destOrd="0" presId="urn:microsoft.com/office/officeart/2008/layout/LinedList"/>
    <dgm:cxn modelId="{4065B1C2-DE10-4A16-BB6D-00844DF3222C}" type="presParOf" srcId="{842BD4F2-E984-49A1-8E02-C9AA7FBFA535}" destId="{84385B75-8F19-4FD0-BCE4-F099DB7EE351}" srcOrd="17" destOrd="0" presId="urn:microsoft.com/office/officeart/2008/layout/LinedList"/>
    <dgm:cxn modelId="{36D7575E-12BC-4D93-AA41-DA894B8A9D5B}" type="presParOf" srcId="{842BD4F2-E984-49A1-8E02-C9AA7FBFA535}" destId="{C373480E-392C-4FE7-9ADA-85358390DEE8}" srcOrd="18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C419BDA-CBA7-43FF-920D-BC11B392217C}" type="doc">
      <dgm:prSet loTypeId="urn:microsoft.com/office/officeart/2005/8/layout/chevron1" loCatId="process" qsTypeId="urn:microsoft.com/office/officeart/2005/8/quickstyle/simple1" qsCatId="simple" csTypeId="urn:microsoft.com/office/officeart/2005/8/colors/accent1_2" csCatId="accent1" phldr="1"/>
      <dgm:spPr/>
    </dgm:pt>
    <dgm:pt modelId="{4875AA0B-8054-4DC8-A850-840182B3FB5F}">
      <dgm:prSet phldrT="[Testo]" custT="1"/>
      <dgm:spPr/>
      <dgm:t>
        <a:bodyPr/>
        <a:lstStyle/>
        <a:p>
          <a:r>
            <a:rPr lang="it-IT" sz="11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rPr>
            <a:t>Rassegna della letteratura</a:t>
          </a:r>
          <a:endParaRPr lang="it-IT" sz="1100" dirty="0"/>
        </a:p>
      </dgm:t>
    </dgm:pt>
    <dgm:pt modelId="{4B4763F5-6A58-48E6-A1D6-EAB4EADDD3CC}" type="parTrans" cxnId="{70842FDF-5468-4843-8FE4-E21C436F10B1}">
      <dgm:prSet/>
      <dgm:spPr/>
      <dgm:t>
        <a:bodyPr/>
        <a:lstStyle/>
        <a:p>
          <a:endParaRPr lang="it-IT"/>
        </a:p>
      </dgm:t>
    </dgm:pt>
    <dgm:pt modelId="{1F019E66-9BA2-4F76-BB22-6F71689EE32D}" type="sibTrans" cxnId="{70842FDF-5468-4843-8FE4-E21C436F10B1}">
      <dgm:prSet/>
      <dgm:spPr/>
      <dgm:t>
        <a:bodyPr/>
        <a:lstStyle/>
        <a:p>
          <a:endParaRPr lang="it-IT"/>
        </a:p>
      </dgm:t>
    </dgm:pt>
    <dgm:pt modelId="{C1FF83B0-E3AF-489B-A002-CAB804A5D6E8}">
      <dgm:prSet phldrT="[Testo]" custT="1"/>
      <dgm:spPr/>
      <dgm:t>
        <a:bodyPr/>
        <a:lstStyle/>
        <a:p>
          <a:r>
            <a:rPr lang="it-IT" sz="11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rPr>
            <a:t>Analisi dei processi correnti</a:t>
          </a:r>
          <a:endParaRPr lang="it-IT" sz="1100" dirty="0"/>
        </a:p>
      </dgm:t>
    </dgm:pt>
    <dgm:pt modelId="{FDE30AD2-B186-49B3-91C5-14053A275AD3}" type="parTrans" cxnId="{0B7B2E7F-CD4C-4E3E-B562-84C0DB3BDF30}">
      <dgm:prSet/>
      <dgm:spPr/>
      <dgm:t>
        <a:bodyPr/>
        <a:lstStyle/>
        <a:p>
          <a:endParaRPr lang="it-IT"/>
        </a:p>
      </dgm:t>
    </dgm:pt>
    <dgm:pt modelId="{286F7527-9427-4A64-9C97-3B0196B75D6A}" type="sibTrans" cxnId="{0B7B2E7F-CD4C-4E3E-B562-84C0DB3BDF30}">
      <dgm:prSet/>
      <dgm:spPr/>
      <dgm:t>
        <a:bodyPr/>
        <a:lstStyle/>
        <a:p>
          <a:endParaRPr lang="it-IT"/>
        </a:p>
      </dgm:t>
    </dgm:pt>
    <dgm:pt modelId="{B99AC5EF-4CFC-4198-834C-3CBAE14302ED}">
      <dgm:prSet phldrT="[Testo]" custT="1"/>
      <dgm:spPr/>
      <dgm:t>
        <a:bodyPr/>
        <a:lstStyle/>
        <a:p>
          <a:r>
            <a:rPr lang="it-IT" sz="11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rPr>
            <a:t>Integrazione delle basi informative</a:t>
          </a:r>
          <a:endParaRPr lang="it-IT" sz="1100" dirty="0"/>
        </a:p>
      </dgm:t>
    </dgm:pt>
    <dgm:pt modelId="{2F65DC95-E0E5-4924-8B8B-BB1863786D87}" type="parTrans" cxnId="{0B0E9582-CE79-4E5F-B198-35FC1781BF90}">
      <dgm:prSet/>
      <dgm:spPr/>
      <dgm:t>
        <a:bodyPr/>
        <a:lstStyle/>
        <a:p>
          <a:endParaRPr lang="it-IT"/>
        </a:p>
      </dgm:t>
    </dgm:pt>
    <dgm:pt modelId="{DB292001-5C7D-4DF2-8CF6-A4C85B9411EC}" type="sibTrans" cxnId="{0B0E9582-CE79-4E5F-B198-35FC1781BF90}">
      <dgm:prSet/>
      <dgm:spPr/>
      <dgm:t>
        <a:bodyPr/>
        <a:lstStyle/>
        <a:p>
          <a:endParaRPr lang="it-IT"/>
        </a:p>
      </dgm:t>
    </dgm:pt>
    <dgm:pt modelId="{520B2154-E478-4CEC-9D40-5344584CF0C8}">
      <dgm:prSet/>
      <dgm:spPr/>
      <dgm:t>
        <a:bodyPr/>
        <a:lstStyle/>
        <a:p>
          <a:pPr marL="88900" indent="-88900"/>
          <a:r>
            <a:rPr lang="it-IT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rPr>
            <a:t>Analisi dei pattern di mancata risposta nelle indagini economiche (per la definizione del modello di </a:t>
          </a:r>
          <a:r>
            <a:rPr lang="it-IT" dirty="0" err="1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rPr>
            <a:t>predictive</a:t>
          </a:r>
          <a:r>
            <a:rPr lang="it-IT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rPr>
            <a:t> </a:t>
          </a:r>
          <a:r>
            <a:rPr lang="it-IT" dirty="0" err="1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rPr>
            <a:t>mean</a:t>
          </a:r>
          <a:r>
            <a:rPr lang="it-IT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rPr>
            <a:t> </a:t>
          </a:r>
          <a:r>
            <a:rPr lang="it-IT" dirty="0" err="1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rPr>
            <a:t>matching</a:t>
          </a:r>
          <a:r>
            <a:rPr lang="it-IT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rPr>
            <a:t>);</a:t>
          </a:r>
        </a:p>
      </dgm:t>
    </dgm:pt>
    <dgm:pt modelId="{FF569D80-A5A8-43C4-8661-A6441FBFC15E}" type="parTrans" cxnId="{71478AB8-F9D4-48E7-A391-32670D8FFBEB}">
      <dgm:prSet/>
      <dgm:spPr/>
      <dgm:t>
        <a:bodyPr/>
        <a:lstStyle/>
        <a:p>
          <a:endParaRPr lang="it-IT"/>
        </a:p>
      </dgm:t>
    </dgm:pt>
    <dgm:pt modelId="{CAFFD8AB-4973-47A2-A744-0802FADF7C14}" type="sibTrans" cxnId="{71478AB8-F9D4-48E7-A391-32670D8FFBEB}">
      <dgm:prSet/>
      <dgm:spPr/>
      <dgm:t>
        <a:bodyPr/>
        <a:lstStyle/>
        <a:p>
          <a:endParaRPr lang="it-IT"/>
        </a:p>
      </dgm:t>
    </dgm:pt>
    <dgm:pt modelId="{A4F2BD41-AA0B-4D6A-BABC-ADD3A04BDA61}">
      <dgm:prSet/>
      <dgm:spPr/>
      <dgm:t>
        <a:bodyPr/>
        <a:lstStyle/>
        <a:p>
          <a:pPr marL="88900" indent="-88900"/>
          <a:r>
            <a:rPr lang="it-IT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rPr>
            <a:t>Applicazione di tecniche di valutazione su mancata risposta e sollecito.</a:t>
          </a:r>
          <a:endParaRPr lang="it-IT" dirty="0">
            <a:latin typeface="Calibri" panose="020F0502020204030204" pitchFamily="34" charset="0"/>
            <a:ea typeface="Calibri" panose="020F0502020204030204" pitchFamily="34" charset="0"/>
            <a:cs typeface="Times New Roman" panose="02020603050405020304" pitchFamily="18" charset="0"/>
          </a:endParaRPr>
        </a:p>
      </dgm:t>
    </dgm:pt>
    <dgm:pt modelId="{B58B0DC5-1BDC-45B9-942A-94BC67560189}" type="parTrans" cxnId="{04E5F3BC-BAF3-446D-8420-01CD261BA3F5}">
      <dgm:prSet/>
      <dgm:spPr/>
      <dgm:t>
        <a:bodyPr/>
        <a:lstStyle/>
        <a:p>
          <a:endParaRPr lang="it-IT"/>
        </a:p>
      </dgm:t>
    </dgm:pt>
    <dgm:pt modelId="{9D8CED00-AA9B-46AB-ABA3-EF7FDEF91BF6}" type="sibTrans" cxnId="{04E5F3BC-BAF3-446D-8420-01CD261BA3F5}">
      <dgm:prSet/>
      <dgm:spPr/>
      <dgm:t>
        <a:bodyPr/>
        <a:lstStyle/>
        <a:p>
          <a:endParaRPr lang="it-IT"/>
        </a:p>
      </dgm:t>
    </dgm:pt>
    <dgm:pt modelId="{850A18ED-2D3F-44B3-B2E1-611DADA755EA}">
      <dgm:prSet/>
      <dgm:spPr/>
      <dgm:t>
        <a:bodyPr/>
        <a:lstStyle/>
        <a:p>
          <a:pPr marL="88900" indent="-88900"/>
          <a:r>
            <a:rPr lang="it-IT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rPr>
            <a:t>Descrizione delle procedure attuali di costruzione delle liste </a:t>
          </a:r>
          <a:r>
            <a:rPr lang="it-IT" dirty="0" err="1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rPr>
            <a:t>outbound</a:t>
          </a:r>
          <a:r>
            <a:rPr lang="it-IT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rPr>
            <a:t>; </a:t>
          </a:r>
        </a:p>
      </dgm:t>
    </dgm:pt>
    <dgm:pt modelId="{D0D024DF-D95B-4C9C-A525-BFD0AB701482}" type="parTrans" cxnId="{9A39FC97-6DDA-4CA5-B817-CF5A4FBDB2AC}">
      <dgm:prSet/>
      <dgm:spPr/>
      <dgm:t>
        <a:bodyPr/>
        <a:lstStyle/>
        <a:p>
          <a:endParaRPr lang="it-IT"/>
        </a:p>
      </dgm:t>
    </dgm:pt>
    <dgm:pt modelId="{B7DF0473-EA25-4E78-9114-DB53A324670C}" type="sibTrans" cxnId="{9A39FC97-6DDA-4CA5-B817-CF5A4FBDB2AC}">
      <dgm:prSet/>
      <dgm:spPr/>
      <dgm:t>
        <a:bodyPr/>
        <a:lstStyle/>
        <a:p>
          <a:endParaRPr lang="it-IT"/>
        </a:p>
      </dgm:t>
    </dgm:pt>
    <dgm:pt modelId="{0BEB5920-CB7D-4297-8E68-795481AB3A17}">
      <dgm:prSet/>
      <dgm:spPr/>
      <dgm:t>
        <a:bodyPr/>
        <a:lstStyle/>
        <a:p>
          <a:pPr marL="88900" indent="-88900"/>
          <a:r>
            <a:rPr lang="it-IT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rPr>
            <a:t>Analisi delle esperienze maturate, dei punti di forza e debolezza, per definire le best </a:t>
          </a:r>
          <a:r>
            <a:rPr lang="it-IT" dirty="0" err="1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rPr>
            <a:t>practices</a:t>
          </a:r>
          <a:r>
            <a:rPr lang="it-IT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rPr>
            <a:t>.</a:t>
          </a:r>
          <a:endParaRPr lang="it-IT" dirty="0"/>
        </a:p>
      </dgm:t>
    </dgm:pt>
    <dgm:pt modelId="{B9C8736B-CA4C-4D19-9057-75712AD2AC19}" type="parTrans" cxnId="{1420087D-B8EB-4476-B6AF-C4BC6D44E2F7}">
      <dgm:prSet/>
      <dgm:spPr/>
      <dgm:t>
        <a:bodyPr/>
        <a:lstStyle/>
        <a:p>
          <a:endParaRPr lang="it-IT"/>
        </a:p>
      </dgm:t>
    </dgm:pt>
    <dgm:pt modelId="{8D98B945-6876-4FC0-9459-0E6F0536F5B4}" type="sibTrans" cxnId="{1420087D-B8EB-4476-B6AF-C4BC6D44E2F7}">
      <dgm:prSet/>
      <dgm:spPr/>
      <dgm:t>
        <a:bodyPr/>
        <a:lstStyle/>
        <a:p>
          <a:endParaRPr lang="it-IT"/>
        </a:p>
      </dgm:t>
    </dgm:pt>
    <dgm:pt modelId="{BF4F3406-FA77-41E9-BF8A-C02F3F11A588}">
      <dgm:prSet/>
      <dgm:spPr/>
      <dgm:t>
        <a:bodyPr/>
        <a:lstStyle/>
        <a:p>
          <a:pPr marL="88900" indent="-88900" algn="l"/>
          <a:r>
            <a:rPr lang="it-IT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rPr>
            <a:t>Liste </a:t>
          </a:r>
          <a:r>
            <a:rPr lang="it-IT" dirty="0" err="1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rPr>
            <a:t>outbound</a:t>
          </a:r>
          <a:r>
            <a:rPr lang="it-IT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rPr>
            <a:t>;</a:t>
          </a:r>
        </a:p>
      </dgm:t>
    </dgm:pt>
    <dgm:pt modelId="{51C9CC77-4738-4E54-8768-04CEC0FA4C47}" type="parTrans" cxnId="{DD3229ED-8D9D-47D1-AD73-4E14BD2B810E}">
      <dgm:prSet/>
      <dgm:spPr/>
      <dgm:t>
        <a:bodyPr/>
        <a:lstStyle/>
        <a:p>
          <a:endParaRPr lang="it-IT"/>
        </a:p>
      </dgm:t>
    </dgm:pt>
    <dgm:pt modelId="{E4F4FD4C-A9A2-4FA0-8A65-A3C4893A78D5}" type="sibTrans" cxnId="{DD3229ED-8D9D-47D1-AD73-4E14BD2B810E}">
      <dgm:prSet/>
      <dgm:spPr/>
      <dgm:t>
        <a:bodyPr/>
        <a:lstStyle/>
        <a:p>
          <a:endParaRPr lang="it-IT"/>
        </a:p>
      </dgm:t>
    </dgm:pt>
    <dgm:pt modelId="{68FF870B-ADCB-4744-A5F8-5E63933C1234}">
      <dgm:prSet custT="1"/>
      <dgm:spPr/>
      <dgm:t>
        <a:bodyPr/>
        <a:lstStyle/>
        <a:p>
          <a:r>
            <a:rPr lang="it-IT" sz="11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rPr>
            <a:t>Valutazione </a:t>
          </a:r>
          <a:r>
            <a:rPr lang="it-IT" sz="11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rPr>
            <a:t> quasi-sperimentale</a:t>
          </a:r>
          <a:endParaRPr lang="it-IT" sz="1100" dirty="0">
            <a:latin typeface="Calibri" panose="020F0502020204030204" pitchFamily="34" charset="0"/>
            <a:ea typeface="Calibri" panose="020F0502020204030204" pitchFamily="34" charset="0"/>
            <a:cs typeface="Times New Roman" panose="02020603050405020304" pitchFamily="18" charset="0"/>
          </a:endParaRPr>
        </a:p>
      </dgm:t>
    </dgm:pt>
    <dgm:pt modelId="{81FC613A-9AB2-4F7B-A565-652AA7B9CF79}" type="sibTrans" cxnId="{9F49E69F-27B1-4639-818C-E25C9A9579A1}">
      <dgm:prSet/>
      <dgm:spPr/>
      <dgm:t>
        <a:bodyPr/>
        <a:lstStyle/>
        <a:p>
          <a:endParaRPr lang="it-IT"/>
        </a:p>
      </dgm:t>
    </dgm:pt>
    <dgm:pt modelId="{E9971B8E-A621-44D5-80D5-0B65E7F7325A}" type="parTrans" cxnId="{9F49E69F-27B1-4639-818C-E25C9A9579A1}">
      <dgm:prSet/>
      <dgm:spPr/>
      <dgm:t>
        <a:bodyPr/>
        <a:lstStyle/>
        <a:p>
          <a:endParaRPr lang="it-IT"/>
        </a:p>
      </dgm:t>
    </dgm:pt>
    <dgm:pt modelId="{B7387D79-A466-4EAE-9D9A-C59693756CC7}">
      <dgm:prSet/>
      <dgm:spPr/>
      <dgm:t>
        <a:bodyPr/>
        <a:lstStyle/>
        <a:p>
          <a:pPr marL="88900" indent="-88900"/>
          <a:r>
            <a:rPr lang="it-IT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rPr>
            <a:t>Valutazione controfattuale dell’efficacia dei solleciti; </a:t>
          </a:r>
        </a:p>
      </dgm:t>
    </dgm:pt>
    <dgm:pt modelId="{F90942FE-57D3-4802-889E-B8503BD75DDD}" type="parTrans" cxnId="{22A95B25-AA6C-4DDA-BB71-42E739509652}">
      <dgm:prSet/>
      <dgm:spPr/>
      <dgm:t>
        <a:bodyPr/>
        <a:lstStyle/>
        <a:p>
          <a:endParaRPr lang="it-IT"/>
        </a:p>
      </dgm:t>
    </dgm:pt>
    <dgm:pt modelId="{761A5D49-43C7-4D26-BCDC-6CE06D65F8F4}" type="sibTrans" cxnId="{22A95B25-AA6C-4DDA-BB71-42E739509652}">
      <dgm:prSet/>
      <dgm:spPr/>
      <dgm:t>
        <a:bodyPr/>
        <a:lstStyle/>
        <a:p>
          <a:endParaRPr lang="it-IT"/>
        </a:p>
      </dgm:t>
    </dgm:pt>
    <dgm:pt modelId="{078659A1-EB0E-40C9-A958-6D36363879A8}">
      <dgm:prSet/>
      <dgm:spPr/>
      <dgm:t>
        <a:bodyPr/>
        <a:lstStyle/>
        <a:p>
          <a:pPr marL="88900" indent="-88900"/>
          <a:r>
            <a:rPr lang="it-IT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rPr>
            <a:t>Stima dell’effetto medio e dell’efficacia per diverse sotto-popolazioni. </a:t>
          </a:r>
        </a:p>
      </dgm:t>
    </dgm:pt>
    <dgm:pt modelId="{48EC78A0-40DA-4A6E-A35F-842D943EB253}" type="parTrans" cxnId="{886AA7B2-93AD-47EF-B83A-08CE6DC75A16}">
      <dgm:prSet/>
      <dgm:spPr/>
      <dgm:t>
        <a:bodyPr/>
        <a:lstStyle/>
        <a:p>
          <a:endParaRPr lang="it-IT"/>
        </a:p>
      </dgm:t>
    </dgm:pt>
    <dgm:pt modelId="{D1B86A23-3D1F-4AAD-B27C-F18E21F1004F}" type="sibTrans" cxnId="{886AA7B2-93AD-47EF-B83A-08CE6DC75A16}">
      <dgm:prSet/>
      <dgm:spPr/>
      <dgm:t>
        <a:bodyPr/>
        <a:lstStyle/>
        <a:p>
          <a:endParaRPr lang="it-IT"/>
        </a:p>
      </dgm:t>
    </dgm:pt>
    <dgm:pt modelId="{6B126140-7A2E-4919-93EB-02E6270892B0}">
      <dgm:prSet/>
      <dgm:spPr/>
      <dgm:t>
        <a:bodyPr/>
        <a:lstStyle/>
        <a:p>
          <a:pPr marL="88900" indent="-88900" algn="l"/>
          <a:r>
            <a:rPr lang="it-IT" dirty="0" err="1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rPr>
            <a:t>Paradata</a:t>
          </a:r>
          <a:r>
            <a:rPr lang="it-IT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rPr>
            <a:t> di conduzione;</a:t>
          </a:r>
        </a:p>
      </dgm:t>
    </dgm:pt>
    <dgm:pt modelId="{6D34CD0A-BA99-43FA-A344-9ECE87B8E506}" type="parTrans" cxnId="{832C80A4-AFC5-4D53-9237-97508863D49B}">
      <dgm:prSet/>
      <dgm:spPr/>
      <dgm:t>
        <a:bodyPr/>
        <a:lstStyle/>
        <a:p>
          <a:endParaRPr lang="it-IT"/>
        </a:p>
      </dgm:t>
    </dgm:pt>
    <dgm:pt modelId="{81AFA4D1-1D1A-4BEB-84CF-4E088AB26B86}" type="sibTrans" cxnId="{832C80A4-AFC5-4D53-9237-97508863D49B}">
      <dgm:prSet/>
      <dgm:spPr/>
      <dgm:t>
        <a:bodyPr/>
        <a:lstStyle/>
        <a:p>
          <a:endParaRPr lang="it-IT"/>
        </a:p>
      </dgm:t>
    </dgm:pt>
    <dgm:pt modelId="{420DD267-FC96-400A-9B6F-997B075B8E28}">
      <dgm:prSet/>
      <dgm:spPr/>
      <dgm:t>
        <a:bodyPr/>
        <a:lstStyle/>
        <a:p>
          <a:pPr marL="88900" indent="-88900" algn="l"/>
          <a:r>
            <a:rPr lang="it-IT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rPr>
            <a:t>Informazioni da registro sulle imprese coinvolte.</a:t>
          </a:r>
        </a:p>
      </dgm:t>
    </dgm:pt>
    <dgm:pt modelId="{CBAA071A-C8BE-41F8-8F50-6DF5D698B3DE}" type="parTrans" cxnId="{3F71BCFF-833D-4C88-AC25-907DF853567A}">
      <dgm:prSet/>
      <dgm:spPr/>
      <dgm:t>
        <a:bodyPr/>
        <a:lstStyle/>
        <a:p>
          <a:endParaRPr lang="it-IT"/>
        </a:p>
      </dgm:t>
    </dgm:pt>
    <dgm:pt modelId="{6CBA212C-1F50-499F-9688-E517FED5537F}" type="sibTrans" cxnId="{3F71BCFF-833D-4C88-AC25-907DF853567A}">
      <dgm:prSet/>
      <dgm:spPr/>
      <dgm:t>
        <a:bodyPr/>
        <a:lstStyle/>
        <a:p>
          <a:endParaRPr lang="it-IT"/>
        </a:p>
      </dgm:t>
    </dgm:pt>
    <dgm:pt modelId="{4A83EB75-BA73-460F-B3CF-D8EB26147CD9}" type="pres">
      <dgm:prSet presAssocID="{3C419BDA-CBA7-43FF-920D-BC11B392217C}" presName="Name0" presStyleCnt="0">
        <dgm:presLayoutVars>
          <dgm:dir/>
          <dgm:animLvl val="lvl"/>
          <dgm:resizeHandles val="exact"/>
        </dgm:presLayoutVars>
      </dgm:prSet>
      <dgm:spPr/>
    </dgm:pt>
    <dgm:pt modelId="{F84D9FC0-A105-44AC-883E-32EDF67C2ECB}" type="pres">
      <dgm:prSet presAssocID="{4875AA0B-8054-4DC8-A850-840182B3FB5F}" presName="composite" presStyleCnt="0"/>
      <dgm:spPr/>
    </dgm:pt>
    <dgm:pt modelId="{FDC1C6CF-8957-46A8-9B0C-3D4C5B5649E3}" type="pres">
      <dgm:prSet presAssocID="{4875AA0B-8054-4DC8-A850-840182B3FB5F}" presName="parTx" presStyleLbl="node1" presStyleIdx="0" presStyleCnt="4">
        <dgm:presLayoutVars>
          <dgm:chMax val="0"/>
          <dgm:chPref val="0"/>
          <dgm:bulletEnabled val="1"/>
        </dgm:presLayoutVars>
      </dgm:prSet>
      <dgm:spPr/>
    </dgm:pt>
    <dgm:pt modelId="{2D9ADE20-291D-4017-BABC-E742E4A1A431}" type="pres">
      <dgm:prSet presAssocID="{4875AA0B-8054-4DC8-A850-840182B3FB5F}" presName="desTx" presStyleLbl="revTx" presStyleIdx="0" presStyleCnt="4" custScaleX="76604">
        <dgm:presLayoutVars>
          <dgm:bulletEnabled val="1"/>
        </dgm:presLayoutVars>
      </dgm:prSet>
      <dgm:spPr/>
    </dgm:pt>
    <dgm:pt modelId="{0472C463-0D82-41E4-8D1E-D4E4214D905D}" type="pres">
      <dgm:prSet presAssocID="{1F019E66-9BA2-4F76-BB22-6F71689EE32D}" presName="space" presStyleCnt="0"/>
      <dgm:spPr/>
    </dgm:pt>
    <dgm:pt modelId="{A1225AF9-2C5C-422D-A7D4-50F690E9B49C}" type="pres">
      <dgm:prSet presAssocID="{C1FF83B0-E3AF-489B-A002-CAB804A5D6E8}" presName="composite" presStyleCnt="0"/>
      <dgm:spPr/>
    </dgm:pt>
    <dgm:pt modelId="{66D0E00E-192B-4BD3-A02B-31D7E4D03CCA}" type="pres">
      <dgm:prSet presAssocID="{C1FF83B0-E3AF-489B-A002-CAB804A5D6E8}" presName="parTx" presStyleLbl="node1" presStyleIdx="1" presStyleCnt="4">
        <dgm:presLayoutVars>
          <dgm:chMax val="0"/>
          <dgm:chPref val="0"/>
          <dgm:bulletEnabled val="1"/>
        </dgm:presLayoutVars>
      </dgm:prSet>
      <dgm:spPr/>
    </dgm:pt>
    <dgm:pt modelId="{24B761CE-CE6C-4B64-892B-2225E04C00B1}" type="pres">
      <dgm:prSet presAssocID="{C1FF83B0-E3AF-489B-A002-CAB804A5D6E8}" presName="desTx" presStyleLbl="revTx" presStyleIdx="1" presStyleCnt="4">
        <dgm:presLayoutVars>
          <dgm:bulletEnabled val="1"/>
        </dgm:presLayoutVars>
      </dgm:prSet>
      <dgm:spPr/>
    </dgm:pt>
    <dgm:pt modelId="{9F286CC7-190C-4424-A8C0-227FF2CEA55A}" type="pres">
      <dgm:prSet presAssocID="{286F7527-9427-4A64-9C97-3B0196B75D6A}" presName="space" presStyleCnt="0"/>
      <dgm:spPr/>
    </dgm:pt>
    <dgm:pt modelId="{77BD3438-6718-42C5-AA29-0293CC792F0E}" type="pres">
      <dgm:prSet presAssocID="{B99AC5EF-4CFC-4198-834C-3CBAE14302ED}" presName="composite" presStyleCnt="0"/>
      <dgm:spPr/>
    </dgm:pt>
    <dgm:pt modelId="{401D0004-2DFF-4A1D-85E0-044135D92666}" type="pres">
      <dgm:prSet presAssocID="{B99AC5EF-4CFC-4198-834C-3CBAE14302ED}" presName="parTx" presStyleLbl="node1" presStyleIdx="2" presStyleCnt="4">
        <dgm:presLayoutVars>
          <dgm:chMax val="0"/>
          <dgm:chPref val="0"/>
          <dgm:bulletEnabled val="1"/>
        </dgm:presLayoutVars>
      </dgm:prSet>
      <dgm:spPr/>
    </dgm:pt>
    <dgm:pt modelId="{40424862-3B8F-4521-AF92-AEDDE232DDB6}" type="pres">
      <dgm:prSet presAssocID="{B99AC5EF-4CFC-4198-834C-3CBAE14302ED}" presName="desTx" presStyleLbl="revTx" presStyleIdx="2" presStyleCnt="4">
        <dgm:presLayoutVars>
          <dgm:bulletEnabled val="1"/>
        </dgm:presLayoutVars>
      </dgm:prSet>
      <dgm:spPr/>
    </dgm:pt>
    <dgm:pt modelId="{8F11C0ED-23AE-409E-8645-43ACE3982F55}" type="pres">
      <dgm:prSet presAssocID="{DB292001-5C7D-4DF2-8CF6-A4C85B9411EC}" presName="space" presStyleCnt="0"/>
      <dgm:spPr/>
    </dgm:pt>
    <dgm:pt modelId="{8428E766-F18B-4E5D-AA4B-1EF9B4D0F324}" type="pres">
      <dgm:prSet presAssocID="{68FF870B-ADCB-4744-A5F8-5E63933C1234}" presName="composite" presStyleCnt="0"/>
      <dgm:spPr/>
    </dgm:pt>
    <dgm:pt modelId="{EBA4BB88-2973-45ED-AA7F-E0E1EB4F5B2C}" type="pres">
      <dgm:prSet presAssocID="{68FF870B-ADCB-4744-A5F8-5E63933C1234}" presName="parTx" presStyleLbl="node1" presStyleIdx="3" presStyleCnt="4">
        <dgm:presLayoutVars>
          <dgm:chMax val="0"/>
          <dgm:chPref val="0"/>
          <dgm:bulletEnabled val="1"/>
        </dgm:presLayoutVars>
      </dgm:prSet>
      <dgm:spPr/>
    </dgm:pt>
    <dgm:pt modelId="{C7C1D731-293A-4019-81B1-AB22F6582CD8}" type="pres">
      <dgm:prSet presAssocID="{68FF870B-ADCB-4744-A5F8-5E63933C1234}" presName="desTx" presStyleLbl="revTx" presStyleIdx="3" presStyleCnt="4">
        <dgm:presLayoutVars>
          <dgm:bulletEnabled val="1"/>
        </dgm:presLayoutVars>
      </dgm:prSet>
      <dgm:spPr/>
    </dgm:pt>
  </dgm:ptLst>
  <dgm:cxnLst>
    <dgm:cxn modelId="{32995E02-8009-4C69-8E3F-DF8B7E50E402}" type="presOf" srcId="{68FF870B-ADCB-4744-A5F8-5E63933C1234}" destId="{EBA4BB88-2973-45ED-AA7F-E0E1EB4F5B2C}" srcOrd="0" destOrd="0" presId="urn:microsoft.com/office/officeart/2005/8/layout/chevron1"/>
    <dgm:cxn modelId="{9DA72E03-FB76-4FDB-93D3-0EF50897D713}" type="presOf" srcId="{078659A1-EB0E-40C9-A958-6D36363879A8}" destId="{C7C1D731-293A-4019-81B1-AB22F6582CD8}" srcOrd="0" destOrd="1" presId="urn:microsoft.com/office/officeart/2005/8/layout/chevron1"/>
    <dgm:cxn modelId="{F6C6D603-F0D6-40B3-BB14-B308282967B1}" type="presOf" srcId="{850A18ED-2D3F-44B3-B2E1-611DADA755EA}" destId="{24B761CE-CE6C-4B64-892B-2225E04C00B1}" srcOrd="0" destOrd="0" presId="urn:microsoft.com/office/officeart/2005/8/layout/chevron1"/>
    <dgm:cxn modelId="{22A95B25-AA6C-4DDA-BB71-42E739509652}" srcId="{68FF870B-ADCB-4744-A5F8-5E63933C1234}" destId="{B7387D79-A466-4EAE-9D9A-C59693756CC7}" srcOrd="0" destOrd="0" parTransId="{F90942FE-57D3-4802-889E-B8503BD75DDD}" sibTransId="{761A5D49-43C7-4D26-BCDC-6CE06D65F8F4}"/>
    <dgm:cxn modelId="{2D052B4D-DC1E-4346-95A9-D8244DF0A524}" type="presOf" srcId="{BF4F3406-FA77-41E9-BF8A-C02F3F11A588}" destId="{40424862-3B8F-4521-AF92-AEDDE232DDB6}" srcOrd="0" destOrd="0" presId="urn:microsoft.com/office/officeart/2005/8/layout/chevron1"/>
    <dgm:cxn modelId="{90FA595F-6094-4ADD-B160-6495F790AEEC}" type="presOf" srcId="{0BEB5920-CB7D-4297-8E68-795481AB3A17}" destId="{24B761CE-CE6C-4B64-892B-2225E04C00B1}" srcOrd="0" destOrd="1" presId="urn:microsoft.com/office/officeart/2005/8/layout/chevron1"/>
    <dgm:cxn modelId="{83BE9977-FA60-460A-B2B8-FF5CC50E42B2}" type="presOf" srcId="{3C419BDA-CBA7-43FF-920D-BC11B392217C}" destId="{4A83EB75-BA73-460F-B3CF-D8EB26147CD9}" srcOrd="0" destOrd="0" presId="urn:microsoft.com/office/officeart/2005/8/layout/chevron1"/>
    <dgm:cxn modelId="{1420087D-B8EB-4476-B6AF-C4BC6D44E2F7}" srcId="{C1FF83B0-E3AF-489B-A002-CAB804A5D6E8}" destId="{0BEB5920-CB7D-4297-8E68-795481AB3A17}" srcOrd="1" destOrd="0" parTransId="{B9C8736B-CA4C-4D19-9057-75712AD2AC19}" sibTransId="{8D98B945-6876-4FC0-9459-0E6F0536F5B4}"/>
    <dgm:cxn modelId="{0B7B2E7F-CD4C-4E3E-B562-84C0DB3BDF30}" srcId="{3C419BDA-CBA7-43FF-920D-BC11B392217C}" destId="{C1FF83B0-E3AF-489B-A002-CAB804A5D6E8}" srcOrd="1" destOrd="0" parTransId="{FDE30AD2-B186-49B3-91C5-14053A275AD3}" sibTransId="{286F7527-9427-4A64-9C97-3B0196B75D6A}"/>
    <dgm:cxn modelId="{A2FBA47F-D83C-4200-850C-175BB5368A8C}" type="presOf" srcId="{520B2154-E478-4CEC-9D40-5344584CF0C8}" destId="{2D9ADE20-291D-4017-BABC-E742E4A1A431}" srcOrd="0" destOrd="0" presId="urn:microsoft.com/office/officeart/2005/8/layout/chevron1"/>
    <dgm:cxn modelId="{0B0E9582-CE79-4E5F-B198-35FC1781BF90}" srcId="{3C419BDA-CBA7-43FF-920D-BC11B392217C}" destId="{B99AC5EF-4CFC-4198-834C-3CBAE14302ED}" srcOrd="2" destOrd="0" parTransId="{2F65DC95-E0E5-4924-8B8B-BB1863786D87}" sibTransId="{DB292001-5C7D-4DF2-8CF6-A4C85B9411EC}"/>
    <dgm:cxn modelId="{8B6BDE87-F8CC-47C4-BE3B-BA8A41B14352}" type="presOf" srcId="{6B126140-7A2E-4919-93EB-02E6270892B0}" destId="{40424862-3B8F-4521-AF92-AEDDE232DDB6}" srcOrd="0" destOrd="1" presId="urn:microsoft.com/office/officeart/2005/8/layout/chevron1"/>
    <dgm:cxn modelId="{42FB6A8F-592C-4895-B82C-1BD48CEDDDD2}" type="presOf" srcId="{4875AA0B-8054-4DC8-A850-840182B3FB5F}" destId="{FDC1C6CF-8957-46A8-9B0C-3D4C5B5649E3}" srcOrd="0" destOrd="0" presId="urn:microsoft.com/office/officeart/2005/8/layout/chevron1"/>
    <dgm:cxn modelId="{9A39FC97-6DDA-4CA5-B817-CF5A4FBDB2AC}" srcId="{C1FF83B0-E3AF-489B-A002-CAB804A5D6E8}" destId="{850A18ED-2D3F-44B3-B2E1-611DADA755EA}" srcOrd="0" destOrd="0" parTransId="{D0D024DF-D95B-4C9C-A525-BFD0AB701482}" sibTransId="{B7DF0473-EA25-4E78-9114-DB53A324670C}"/>
    <dgm:cxn modelId="{9F49E69F-27B1-4639-818C-E25C9A9579A1}" srcId="{3C419BDA-CBA7-43FF-920D-BC11B392217C}" destId="{68FF870B-ADCB-4744-A5F8-5E63933C1234}" srcOrd="3" destOrd="0" parTransId="{E9971B8E-A621-44D5-80D5-0B65E7F7325A}" sibTransId="{81FC613A-9AB2-4F7B-A565-652AA7B9CF79}"/>
    <dgm:cxn modelId="{832C80A4-AFC5-4D53-9237-97508863D49B}" srcId="{B99AC5EF-4CFC-4198-834C-3CBAE14302ED}" destId="{6B126140-7A2E-4919-93EB-02E6270892B0}" srcOrd="1" destOrd="0" parTransId="{6D34CD0A-BA99-43FA-A344-9ECE87B8E506}" sibTransId="{81AFA4D1-1D1A-4BEB-84CF-4E088AB26B86}"/>
    <dgm:cxn modelId="{886AA7B2-93AD-47EF-B83A-08CE6DC75A16}" srcId="{68FF870B-ADCB-4744-A5F8-5E63933C1234}" destId="{078659A1-EB0E-40C9-A958-6D36363879A8}" srcOrd="1" destOrd="0" parTransId="{48EC78A0-40DA-4A6E-A35F-842D943EB253}" sibTransId="{D1B86A23-3D1F-4AAD-B27C-F18E21F1004F}"/>
    <dgm:cxn modelId="{71478AB8-F9D4-48E7-A391-32670D8FFBEB}" srcId="{4875AA0B-8054-4DC8-A850-840182B3FB5F}" destId="{520B2154-E478-4CEC-9D40-5344584CF0C8}" srcOrd="0" destOrd="0" parTransId="{FF569D80-A5A8-43C4-8661-A6441FBFC15E}" sibTransId="{CAFFD8AB-4973-47A2-A744-0802FADF7C14}"/>
    <dgm:cxn modelId="{B6F1C9BC-0A61-40B7-B3AC-2EBFA70E6251}" type="presOf" srcId="{B7387D79-A466-4EAE-9D9A-C59693756CC7}" destId="{C7C1D731-293A-4019-81B1-AB22F6582CD8}" srcOrd="0" destOrd="0" presId="urn:microsoft.com/office/officeart/2005/8/layout/chevron1"/>
    <dgm:cxn modelId="{04E5F3BC-BAF3-446D-8420-01CD261BA3F5}" srcId="{4875AA0B-8054-4DC8-A850-840182B3FB5F}" destId="{A4F2BD41-AA0B-4D6A-BABC-ADD3A04BDA61}" srcOrd="1" destOrd="0" parTransId="{B58B0DC5-1BDC-45B9-942A-94BC67560189}" sibTransId="{9D8CED00-AA9B-46AB-ABA3-EF7FDEF91BF6}"/>
    <dgm:cxn modelId="{C69E2EBE-78D9-411D-A92B-72713B3C49C9}" type="presOf" srcId="{C1FF83B0-E3AF-489B-A002-CAB804A5D6E8}" destId="{66D0E00E-192B-4BD3-A02B-31D7E4D03CCA}" srcOrd="0" destOrd="0" presId="urn:microsoft.com/office/officeart/2005/8/layout/chevron1"/>
    <dgm:cxn modelId="{BD6048CA-E555-448A-B4BD-F91A0E436074}" type="presOf" srcId="{420DD267-FC96-400A-9B6F-997B075B8E28}" destId="{40424862-3B8F-4521-AF92-AEDDE232DDB6}" srcOrd="0" destOrd="2" presId="urn:microsoft.com/office/officeart/2005/8/layout/chevron1"/>
    <dgm:cxn modelId="{70842FDF-5468-4843-8FE4-E21C436F10B1}" srcId="{3C419BDA-CBA7-43FF-920D-BC11B392217C}" destId="{4875AA0B-8054-4DC8-A850-840182B3FB5F}" srcOrd="0" destOrd="0" parTransId="{4B4763F5-6A58-48E6-A1D6-EAB4EADDD3CC}" sibTransId="{1F019E66-9BA2-4F76-BB22-6F71689EE32D}"/>
    <dgm:cxn modelId="{DD3229ED-8D9D-47D1-AD73-4E14BD2B810E}" srcId="{B99AC5EF-4CFC-4198-834C-3CBAE14302ED}" destId="{BF4F3406-FA77-41E9-BF8A-C02F3F11A588}" srcOrd="0" destOrd="0" parTransId="{51C9CC77-4738-4E54-8768-04CEC0FA4C47}" sibTransId="{E4F4FD4C-A9A2-4FA0-8A65-A3C4893A78D5}"/>
    <dgm:cxn modelId="{12F053F0-23F5-4D69-98D6-ABB8EFA6CA28}" type="presOf" srcId="{A4F2BD41-AA0B-4D6A-BABC-ADD3A04BDA61}" destId="{2D9ADE20-291D-4017-BABC-E742E4A1A431}" srcOrd="0" destOrd="1" presId="urn:microsoft.com/office/officeart/2005/8/layout/chevron1"/>
    <dgm:cxn modelId="{74FDE8F9-FC0F-4B3C-A1E3-211E92E70691}" type="presOf" srcId="{B99AC5EF-4CFC-4198-834C-3CBAE14302ED}" destId="{401D0004-2DFF-4A1D-85E0-044135D92666}" srcOrd="0" destOrd="0" presId="urn:microsoft.com/office/officeart/2005/8/layout/chevron1"/>
    <dgm:cxn modelId="{3F71BCFF-833D-4C88-AC25-907DF853567A}" srcId="{B99AC5EF-4CFC-4198-834C-3CBAE14302ED}" destId="{420DD267-FC96-400A-9B6F-997B075B8E28}" srcOrd="2" destOrd="0" parTransId="{CBAA071A-C8BE-41F8-8F50-6DF5D698B3DE}" sibTransId="{6CBA212C-1F50-499F-9688-E517FED5537F}"/>
    <dgm:cxn modelId="{A161EBFB-340E-4F10-8E46-59B822E8C613}" type="presParOf" srcId="{4A83EB75-BA73-460F-B3CF-D8EB26147CD9}" destId="{F84D9FC0-A105-44AC-883E-32EDF67C2ECB}" srcOrd="0" destOrd="0" presId="urn:microsoft.com/office/officeart/2005/8/layout/chevron1"/>
    <dgm:cxn modelId="{9289B945-8077-4860-B1D2-9EE2A5393457}" type="presParOf" srcId="{F84D9FC0-A105-44AC-883E-32EDF67C2ECB}" destId="{FDC1C6CF-8957-46A8-9B0C-3D4C5B5649E3}" srcOrd="0" destOrd="0" presId="urn:microsoft.com/office/officeart/2005/8/layout/chevron1"/>
    <dgm:cxn modelId="{AEC1AF59-DF4D-4DB0-B915-18F6A8AB02C1}" type="presParOf" srcId="{F84D9FC0-A105-44AC-883E-32EDF67C2ECB}" destId="{2D9ADE20-291D-4017-BABC-E742E4A1A431}" srcOrd="1" destOrd="0" presId="urn:microsoft.com/office/officeart/2005/8/layout/chevron1"/>
    <dgm:cxn modelId="{7CA7CA65-2494-4DA3-8222-96BD41FB7C92}" type="presParOf" srcId="{4A83EB75-BA73-460F-B3CF-D8EB26147CD9}" destId="{0472C463-0D82-41E4-8D1E-D4E4214D905D}" srcOrd="1" destOrd="0" presId="urn:microsoft.com/office/officeart/2005/8/layout/chevron1"/>
    <dgm:cxn modelId="{44847CD4-F77A-4AA7-ACC6-CF63899A4C77}" type="presParOf" srcId="{4A83EB75-BA73-460F-B3CF-D8EB26147CD9}" destId="{A1225AF9-2C5C-422D-A7D4-50F690E9B49C}" srcOrd="2" destOrd="0" presId="urn:microsoft.com/office/officeart/2005/8/layout/chevron1"/>
    <dgm:cxn modelId="{B7737E2A-1567-48ED-B8BB-F53DDF946CA0}" type="presParOf" srcId="{A1225AF9-2C5C-422D-A7D4-50F690E9B49C}" destId="{66D0E00E-192B-4BD3-A02B-31D7E4D03CCA}" srcOrd="0" destOrd="0" presId="urn:microsoft.com/office/officeart/2005/8/layout/chevron1"/>
    <dgm:cxn modelId="{C232F117-03B2-4ADC-B2CB-0EB72485B339}" type="presParOf" srcId="{A1225AF9-2C5C-422D-A7D4-50F690E9B49C}" destId="{24B761CE-CE6C-4B64-892B-2225E04C00B1}" srcOrd="1" destOrd="0" presId="urn:microsoft.com/office/officeart/2005/8/layout/chevron1"/>
    <dgm:cxn modelId="{E647A0F2-E281-41D5-BDBA-DAD8F9E3EC72}" type="presParOf" srcId="{4A83EB75-BA73-460F-B3CF-D8EB26147CD9}" destId="{9F286CC7-190C-4424-A8C0-227FF2CEA55A}" srcOrd="3" destOrd="0" presId="urn:microsoft.com/office/officeart/2005/8/layout/chevron1"/>
    <dgm:cxn modelId="{146B642E-6F87-4FBD-A00C-E77E35B17F0B}" type="presParOf" srcId="{4A83EB75-BA73-460F-B3CF-D8EB26147CD9}" destId="{77BD3438-6718-42C5-AA29-0293CC792F0E}" srcOrd="4" destOrd="0" presId="urn:microsoft.com/office/officeart/2005/8/layout/chevron1"/>
    <dgm:cxn modelId="{B70AE674-9732-4A70-8061-969A1D1CE0DB}" type="presParOf" srcId="{77BD3438-6718-42C5-AA29-0293CC792F0E}" destId="{401D0004-2DFF-4A1D-85E0-044135D92666}" srcOrd="0" destOrd="0" presId="urn:microsoft.com/office/officeart/2005/8/layout/chevron1"/>
    <dgm:cxn modelId="{5D4904FE-C011-42DF-8BD5-FA6488D9D10D}" type="presParOf" srcId="{77BD3438-6718-42C5-AA29-0293CC792F0E}" destId="{40424862-3B8F-4521-AF92-AEDDE232DDB6}" srcOrd="1" destOrd="0" presId="urn:microsoft.com/office/officeart/2005/8/layout/chevron1"/>
    <dgm:cxn modelId="{F87A23F9-9C46-4A3A-97D2-C3BB0FBF8316}" type="presParOf" srcId="{4A83EB75-BA73-460F-B3CF-D8EB26147CD9}" destId="{8F11C0ED-23AE-409E-8645-43ACE3982F55}" srcOrd="5" destOrd="0" presId="urn:microsoft.com/office/officeart/2005/8/layout/chevron1"/>
    <dgm:cxn modelId="{DD462B09-9FA9-4495-BB13-3691C050EEE0}" type="presParOf" srcId="{4A83EB75-BA73-460F-B3CF-D8EB26147CD9}" destId="{8428E766-F18B-4E5D-AA4B-1EF9B4D0F324}" srcOrd="6" destOrd="0" presId="urn:microsoft.com/office/officeart/2005/8/layout/chevron1"/>
    <dgm:cxn modelId="{D49AA022-D8B6-4C84-BFD8-0C5CE63250D5}" type="presParOf" srcId="{8428E766-F18B-4E5D-AA4B-1EF9B4D0F324}" destId="{EBA4BB88-2973-45ED-AA7F-E0E1EB4F5B2C}" srcOrd="0" destOrd="0" presId="urn:microsoft.com/office/officeart/2005/8/layout/chevron1"/>
    <dgm:cxn modelId="{10EE5983-0AFD-477E-B4A9-21E95B8A9E7A}" type="presParOf" srcId="{8428E766-F18B-4E5D-AA4B-1EF9B4D0F324}" destId="{C7C1D731-293A-4019-81B1-AB22F6582CD8}" srcOrd="1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C9EB622-43D2-498B-9A2C-BEA59DBD76C2}">
      <dsp:nvSpPr>
        <dsp:cNvPr id="0" name=""/>
        <dsp:cNvSpPr/>
      </dsp:nvSpPr>
      <dsp:spPr>
        <a:xfrm>
          <a:off x="0" y="0"/>
          <a:ext cx="66294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2C00191-23AB-4FEF-938B-A7DEDED18111}">
      <dsp:nvSpPr>
        <dsp:cNvPr id="0" name=""/>
        <dsp:cNvSpPr/>
      </dsp:nvSpPr>
      <dsp:spPr>
        <a:xfrm>
          <a:off x="0" y="1703"/>
          <a:ext cx="1325880" cy="348601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600" kern="1200" dirty="0">
              <a:solidFill>
                <a:srgbClr val="4471C4"/>
              </a:solidFill>
              <a:latin typeface="Calibri"/>
              <a:cs typeface="Calibri"/>
            </a:rPr>
            <a:t>Il</a:t>
          </a:r>
          <a:r>
            <a:rPr lang="it-IT" sz="1600" kern="1200" spc="-35" dirty="0">
              <a:solidFill>
                <a:srgbClr val="4471C4"/>
              </a:solidFill>
              <a:latin typeface="Calibri"/>
              <a:cs typeface="Calibri"/>
            </a:rPr>
            <a:t> </a:t>
          </a:r>
          <a:r>
            <a:rPr lang="it-IT" sz="1600" kern="1200" dirty="0">
              <a:solidFill>
                <a:srgbClr val="4471C4"/>
              </a:solidFill>
              <a:latin typeface="Calibri"/>
              <a:cs typeface="Calibri"/>
            </a:rPr>
            <a:t>gruppo</a:t>
          </a:r>
          <a:r>
            <a:rPr lang="it-IT" sz="1600" kern="1200" spc="-20" dirty="0">
              <a:solidFill>
                <a:srgbClr val="4471C4"/>
              </a:solidFill>
              <a:latin typeface="Calibri"/>
              <a:cs typeface="Calibri"/>
            </a:rPr>
            <a:t> </a:t>
          </a:r>
          <a:r>
            <a:rPr lang="it-IT" sz="1600" kern="1200" dirty="0">
              <a:solidFill>
                <a:srgbClr val="4471C4"/>
              </a:solidFill>
              <a:latin typeface="Calibri"/>
              <a:cs typeface="Calibri"/>
            </a:rPr>
            <a:t>di</a:t>
          </a:r>
          <a:r>
            <a:rPr lang="it-IT" sz="1600" kern="1200" spc="-35" dirty="0">
              <a:solidFill>
                <a:srgbClr val="4471C4"/>
              </a:solidFill>
              <a:latin typeface="Calibri"/>
              <a:cs typeface="Calibri"/>
            </a:rPr>
            <a:t> </a:t>
          </a:r>
          <a:r>
            <a:rPr lang="it-IT" sz="1600" kern="1200" dirty="0">
              <a:solidFill>
                <a:srgbClr val="4471C4"/>
              </a:solidFill>
              <a:latin typeface="Calibri"/>
              <a:cs typeface="Calibri"/>
            </a:rPr>
            <a:t>ricerca</a:t>
          </a:r>
          <a:r>
            <a:rPr lang="it-IT" sz="1600" kern="1200" spc="-5" dirty="0">
              <a:solidFill>
                <a:srgbClr val="4471C4"/>
              </a:solidFill>
              <a:latin typeface="Calibri"/>
              <a:cs typeface="Calibri"/>
            </a:rPr>
            <a:t> </a:t>
          </a:r>
          <a:r>
            <a:rPr lang="it-IT" sz="1600" kern="1200" dirty="0">
              <a:solidFill>
                <a:srgbClr val="4471C4"/>
              </a:solidFill>
              <a:latin typeface="Calibri"/>
              <a:cs typeface="Calibri"/>
            </a:rPr>
            <a:t>si</a:t>
          </a:r>
          <a:r>
            <a:rPr lang="it-IT" sz="1600" kern="1200" spc="-35" dirty="0">
              <a:solidFill>
                <a:srgbClr val="4471C4"/>
              </a:solidFill>
              <a:latin typeface="Calibri"/>
              <a:cs typeface="Calibri"/>
            </a:rPr>
            <a:t> </a:t>
          </a:r>
          <a:r>
            <a:rPr lang="it-IT" sz="1600" kern="1200" dirty="0">
              <a:solidFill>
                <a:srgbClr val="4471C4"/>
              </a:solidFill>
              <a:latin typeface="Calibri"/>
              <a:cs typeface="Calibri"/>
            </a:rPr>
            <a:t>compone</a:t>
          </a:r>
          <a:r>
            <a:rPr lang="it-IT" sz="1600" kern="1200" spc="5" dirty="0">
              <a:solidFill>
                <a:srgbClr val="4471C4"/>
              </a:solidFill>
              <a:latin typeface="Calibri"/>
              <a:cs typeface="Calibri"/>
            </a:rPr>
            <a:t> </a:t>
          </a:r>
          <a:r>
            <a:rPr lang="it-IT" sz="1600" kern="1200" dirty="0">
              <a:solidFill>
                <a:srgbClr val="4471C4"/>
              </a:solidFill>
              <a:latin typeface="Calibri"/>
              <a:cs typeface="Calibri"/>
            </a:rPr>
            <a:t>di:</a:t>
          </a:r>
          <a:endParaRPr lang="it-IT" sz="1600" kern="1200" dirty="0"/>
        </a:p>
      </dsp:txBody>
      <dsp:txXfrm>
        <a:off x="0" y="1703"/>
        <a:ext cx="1325880" cy="3486016"/>
      </dsp:txXfrm>
    </dsp:sp>
    <dsp:sp modelId="{F317EEFC-14EF-43CB-B786-707581560FF9}">
      <dsp:nvSpPr>
        <dsp:cNvPr id="0" name=""/>
        <dsp:cNvSpPr/>
      </dsp:nvSpPr>
      <dsp:spPr>
        <a:xfrm>
          <a:off x="1425320" y="29151"/>
          <a:ext cx="5204079" cy="54894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t" anchorCtr="0">
          <a:noAutofit/>
        </a:bodyPr>
        <a:lstStyle/>
        <a:p>
          <a:pPr marL="0" lvl="0" indent="0" algn="l" defTabSz="666750">
            <a:lnSpc>
              <a:spcPts val="14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500" b="1" kern="1200" dirty="0">
              <a:latin typeface="Calibri"/>
              <a:cs typeface="Calibri"/>
            </a:rPr>
            <a:t>Paola Bosso (DCRD/RDM) </a:t>
          </a:r>
        </a:p>
        <a:p>
          <a:pPr marL="0" lvl="0" indent="0" algn="l" defTabSz="666750">
            <a:lnSpc>
              <a:spcPts val="14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500" kern="1200" dirty="0">
              <a:latin typeface="Calibri"/>
              <a:cs typeface="Calibri"/>
            </a:rPr>
            <a:t>Responsabile iniziativa </a:t>
          </a:r>
          <a:r>
            <a:rPr lang="it-IT" sz="1500" kern="1200" dirty="0" err="1">
              <a:latin typeface="Calibri"/>
              <a:cs typeface="Calibri"/>
            </a:rPr>
            <a:t>Contact</a:t>
          </a:r>
          <a:r>
            <a:rPr lang="it-IT" sz="1500" kern="1200" dirty="0">
              <a:latin typeface="Calibri"/>
              <a:cs typeface="Calibri"/>
            </a:rPr>
            <a:t> Center e Punto Unico di Contatto</a:t>
          </a:r>
          <a:endParaRPr lang="it-IT" sz="1500" kern="1200" dirty="0"/>
        </a:p>
      </dsp:txBody>
      <dsp:txXfrm>
        <a:off x="1425320" y="29151"/>
        <a:ext cx="5204079" cy="548945"/>
      </dsp:txXfrm>
    </dsp:sp>
    <dsp:sp modelId="{520A72B4-E526-40B8-93F7-B54D9B91C421}">
      <dsp:nvSpPr>
        <dsp:cNvPr id="0" name=""/>
        <dsp:cNvSpPr/>
      </dsp:nvSpPr>
      <dsp:spPr>
        <a:xfrm>
          <a:off x="1325879" y="578096"/>
          <a:ext cx="530352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26799CE-B1DC-4271-A2A7-CBED63B74EDC}">
      <dsp:nvSpPr>
        <dsp:cNvPr id="0" name=""/>
        <dsp:cNvSpPr/>
      </dsp:nvSpPr>
      <dsp:spPr>
        <a:xfrm>
          <a:off x="1425320" y="605543"/>
          <a:ext cx="5204079" cy="54894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t" anchorCtr="0">
          <a:noAutofit/>
        </a:bodyPr>
        <a:lstStyle/>
        <a:p>
          <a:pPr marL="0" lvl="0" indent="0" algn="l" defTabSz="666750">
            <a:lnSpc>
              <a:spcPts val="14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500" b="1" kern="1200" dirty="0">
              <a:latin typeface="Calibri"/>
              <a:cs typeface="Calibri"/>
            </a:rPr>
            <a:t>Silvana Curatolo (DCRD/RDM) </a:t>
          </a:r>
        </a:p>
        <a:p>
          <a:pPr marL="0" lvl="0" indent="0" algn="l" defTabSz="666750">
            <a:lnSpc>
              <a:spcPts val="14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500" kern="1200" dirty="0">
              <a:latin typeface="Calibri"/>
              <a:cs typeface="Calibri"/>
            </a:rPr>
            <a:t>Esperta tecnica campagna </a:t>
          </a:r>
          <a:r>
            <a:rPr lang="it-IT" sz="1500" kern="1200" dirty="0" err="1">
              <a:latin typeface="Calibri"/>
              <a:cs typeface="Calibri"/>
            </a:rPr>
            <a:t>outbound</a:t>
          </a:r>
          <a:endParaRPr lang="it-IT" sz="1500" kern="1200" dirty="0"/>
        </a:p>
      </dsp:txBody>
      <dsp:txXfrm>
        <a:off x="1425320" y="605543"/>
        <a:ext cx="5204079" cy="548945"/>
      </dsp:txXfrm>
    </dsp:sp>
    <dsp:sp modelId="{D6AAD220-97BB-45DF-8038-FF634A0E1F59}">
      <dsp:nvSpPr>
        <dsp:cNvPr id="0" name=""/>
        <dsp:cNvSpPr/>
      </dsp:nvSpPr>
      <dsp:spPr>
        <a:xfrm>
          <a:off x="1325879" y="1154489"/>
          <a:ext cx="530352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45E299A-B290-4B2B-B6DA-E8BE1A11486A}">
      <dsp:nvSpPr>
        <dsp:cNvPr id="0" name=""/>
        <dsp:cNvSpPr/>
      </dsp:nvSpPr>
      <dsp:spPr>
        <a:xfrm>
          <a:off x="1425320" y="1181936"/>
          <a:ext cx="5204079" cy="54894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t" anchorCtr="0">
          <a:noAutofit/>
        </a:bodyPr>
        <a:lstStyle/>
        <a:p>
          <a:pPr marL="0" lvl="0" indent="0" algn="l" defTabSz="666750">
            <a:lnSpc>
              <a:spcPts val="14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500" b="1" kern="1200" dirty="0">
              <a:latin typeface="Calibri"/>
              <a:cs typeface="Calibri"/>
            </a:rPr>
            <a:t>Stefano De </a:t>
          </a:r>
          <a:r>
            <a:rPr lang="it-IT" sz="1500" b="1" kern="1200" dirty="0" err="1">
              <a:latin typeface="Calibri"/>
              <a:cs typeface="Calibri"/>
            </a:rPr>
            <a:t>Santis</a:t>
          </a:r>
          <a:r>
            <a:rPr lang="it-IT" sz="1500" b="1" kern="1200" dirty="0">
              <a:latin typeface="Calibri"/>
              <a:cs typeface="Calibri"/>
            </a:rPr>
            <a:t> (DISD/SDA)</a:t>
          </a:r>
        </a:p>
        <a:p>
          <a:pPr marL="0" lvl="0" indent="0" algn="l" defTabSz="666750">
            <a:lnSpc>
              <a:spcPts val="14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500" kern="1200" dirty="0">
              <a:latin typeface="Calibri"/>
              <a:cs typeface="Calibri"/>
            </a:rPr>
            <a:t>Esperto data </a:t>
          </a:r>
          <a:r>
            <a:rPr lang="it-IT" sz="1500" kern="1200" dirty="0" err="1">
              <a:latin typeface="Calibri"/>
              <a:cs typeface="Calibri"/>
            </a:rPr>
            <a:t>integration</a:t>
          </a:r>
          <a:r>
            <a:rPr lang="it-IT" sz="1500" kern="1200" dirty="0">
              <a:latin typeface="Calibri"/>
              <a:cs typeface="Calibri"/>
            </a:rPr>
            <a:t> e valutazione</a:t>
          </a:r>
          <a:endParaRPr lang="it-IT" sz="1500" kern="1200" dirty="0"/>
        </a:p>
      </dsp:txBody>
      <dsp:txXfrm>
        <a:off x="1425320" y="1181936"/>
        <a:ext cx="5204079" cy="548945"/>
      </dsp:txXfrm>
    </dsp:sp>
    <dsp:sp modelId="{A063ED7F-51A5-4856-BFCA-15CAA58BA952}">
      <dsp:nvSpPr>
        <dsp:cNvPr id="0" name=""/>
        <dsp:cNvSpPr/>
      </dsp:nvSpPr>
      <dsp:spPr>
        <a:xfrm>
          <a:off x="1325879" y="1730881"/>
          <a:ext cx="530352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6360224-3AFA-4376-B266-611521B718C9}">
      <dsp:nvSpPr>
        <dsp:cNvPr id="0" name=""/>
        <dsp:cNvSpPr/>
      </dsp:nvSpPr>
      <dsp:spPr>
        <a:xfrm>
          <a:off x="1425320" y="1758329"/>
          <a:ext cx="5204079" cy="54894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t" anchorCtr="0">
          <a:noAutofit/>
        </a:bodyPr>
        <a:lstStyle/>
        <a:p>
          <a:pPr marL="0" lvl="0" indent="0" algn="l" defTabSz="666750">
            <a:lnSpc>
              <a:spcPts val="14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500" b="1" kern="1200" dirty="0">
              <a:latin typeface="Calibri"/>
              <a:cs typeface="Calibri"/>
            </a:rPr>
            <a:t>Davide Di Cecco (DCME/MEB) </a:t>
          </a:r>
        </a:p>
        <a:p>
          <a:pPr marL="0" lvl="0" indent="0" algn="l" defTabSz="666750">
            <a:lnSpc>
              <a:spcPts val="14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500" kern="1200" dirty="0">
              <a:latin typeface="Calibri"/>
              <a:cs typeface="Calibri"/>
            </a:rPr>
            <a:t>Esperto metodologie e tecniche statistiche</a:t>
          </a:r>
          <a:endParaRPr lang="it-IT" sz="1500" kern="1200" dirty="0"/>
        </a:p>
      </dsp:txBody>
      <dsp:txXfrm>
        <a:off x="1425320" y="1758329"/>
        <a:ext cx="5204079" cy="548945"/>
      </dsp:txXfrm>
    </dsp:sp>
    <dsp:sp modelId="{886E3A9F-A4A7-4091-809A-E541D0D7796C}">
      <dsp:nvSpPr>
        <dsp:cNvPr id="0" name=""/>
        <dsp:cNvSpPr/>
      </dsp:nvSpPr>
      <dsp:spPr>
        <a:xfrm>
          <a:off x="1325879" y="2307274"/>
          <a:ext cx="530352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444AA4B-88FF-4789-9A89-2415377D816D}">
      <dsp:nvSpPr>
        <dsp:cNvPr id="0" name=""/>
        <dsp:cNvSpPr/>
      </dsp:nvSpPr>
      <dsp:spPr>
        <a:xfrm>
          <a:off x="1425320" y="2334721"/>
          <a:ext cx="5204079" cy="54894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t" anchorCtr="0">
          <a:noAutofit/>
        </a:bodyPr>
        <a:lstStyle/>
        <a:p>
          <a:pPr marL="0" lvl="0" indent="0" algn="l" defTabSz="666750">
            <a:lnSpc>
              <a:spcPts val="14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500" b="1" kern="1200" dirty="0">
              <a:latin typeface="Calibri"/>
              <a:cs typeface="Calibri"/>
            </a:rPr>
            <a:t>Giovanni Gualberto Di Paolo (DCRD/RDO)</a:t>
          </a:r>
        </a:p>
        <a:p>
          <a:pPr marL="0" lvl="0" indent="0" algn="l" defTabSz="666750">
            <a:lnSpc>
              <a:spcPts val="14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500" kern="1200" dirty="0">
              <a:solidFill>
                <a:schemeClr val="tx1"/>
              </a:solidFill>
              <a:latin typeface="Calibri"/>
              <a:cs typeface="Calibri"/>
            </a:rPr>
            <a:t>Esperto conduzione indagini economiche e data </a:t>
          </a:r>
          <a:r>
            <a:rPr lang="it-IT" sz="1500" kern="1200" dirty="0" err="1">
              <a:solidFill>
                <a:schemeClr val="tx1"/>
              </a:solidFill>
              <a:latin typeface="Calibri"/>
              <a:cs typeface="Calibri"/>
            </a:rPr>
            <a:t>integration</a:t>
          </a:r>
          <a:endParaRPr lang="it-IT" sz="1500" kern="1200" dirty="0">
            <a:solidFill>
              <a:schemeClr val="tx1"/>
            </a:solidFill>
          </a:endParaRPr>
        </a:p>
      </dsp:txBody>
      <dsp:txXfrm>
        <a:off x="1425320" y="2334721"/>
        <a:ext cx="5204079" cy="548945"/>
      </dsp:txXfrm>
    </dsp:sp>
    <dsp:sp modelId="{799885ED-E24A-46D0-A3D5-631CC1E29645}">
      <dsp:nvSpPr>
        <dsp:cNvPr id="0" name=""/>
        <dsp:cNvSpPr/>
      </dsp:nvSpPr>
      <dsp:spPr>
        <a:xfrm>
          <a:off x="1325879" y="2883667"/>
          <a:ext cx="530352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179F2FE-CACC-40E3-AB28-9E274C17F5D9}">
      <dsp:nvSpPr>
        <dsp:cNvPr id="0" name=""/>
        <dsp:cNvSpPr/>
      </dsp:nvSpPr>
      <dsp:spPr>
        <a:xfrm>
          <a:off x="1425320" y="2911114"/>
          <a:ext cx="5204079" cy="54894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t" anchorCtr="0">
          <a:noAutofit/>
        </a:bodyPr>
        <a:lstStyle/>
        <a:p>
          <a:pPr marL="0" lvl="0" indent="0" algn="l" defTabSz="666750">
            <a:lnSpc>
              <a:spcPts val="14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500" b="1" kern="1200" dirty="0">
              <a:latin typeface="Calibri"/>
              <a:cs typeface="Calibri"/>
            </a:rPr>
            <a:t>Francesca </a:t>
          </a:r>
          <a:r>
            <a:rPr lang="it-IT" sz="1500" b="1" kern="1200" dirty="0" err="1">
              <a:latin typeface="Calibri"/>
              <a:cs typeface="Calibri"/>
            </a:rPr>
            <a:t>Monetti</a:t>
          </a:r>
          <a:r>
            <a:rPr lang="it-IT" sz="1500" b="1" kern="1200" dirty="0">
              <a:latin typeface="Calibri"/>
              <a:cs typeface="Calibri"/>
            </a:rPr>
            <a:t> (DCRD/RDO)</a:t>
          </a:r>
        </a:p>
        <a:p>
          <a:pPr marL="0" lvl="0" indent="0" algn="l" defTabSz="666750">
            <a:lnSpc>
              <a:spcPts val="14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500" kern="1200" dirty="0">
              <a:latin typeface="Calibri"/>
              <a:cs typeface="Calibri"/>
            </a:rPr>
            <a:t>Esperta conduzione indagini economiche </a:t>
          </a:r>
          <a:endParaRPr lang="it-IT" sz="1500" kern="1200" dirty="0"/>
        </a:p>
      </dsp:txBody>
      <dsp:txXfrm>
        <a:off x="1425320" y="2911114"/>
        <a:ext cx="5204079" cy="548945"/>
      </dsp:txXfrm>
    </dsp:sp>
    <dsp:sp modelId="{84385B75-8F19-4FD0-BCE4-F099DB7EE351}">
      <dsp:nvSpPr>
        <dsp:cNvPr id="0" name=""/>
        <dsp:cNvSpPr/>
      </dsp:nvSpPr>
      <dsp:spPr>
        <a:xfrm>
          <a:off x="1325879" y="3460060"/>
          <a:ext cx="530352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DC1C6CF-8957-46A8-9B0C-3D4C5B5649E3}">
      <dsp:nvSpPr>
        <dsp:cNvPr id="0" name=""/>
        <dsp:cNvSpPr/>
      </dsp:nvSpPr>
      <dsp:spPr>
        <a:xfrm>
          <a:off x="2096" y="141399"/>
          <a:ext cx="1659264" cy="648000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006" tIns="14669" rIns="14669" bIns="14669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100" b="1" kern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rPr>
            <a:t>Rassegna della letteratura</a:t>
          </a:r>
          <a:endParaRPr lang="it-IT" sz="1100" kern="1200" dirty="0"/>
        </a:p>
      </dsp:txBody>
      <dsp:txXfrm>
        <a:off x="326096" y="141399"/>
        <a:ext cx="1011264" cy="648000"/>
      </dsp:txXfrm>
    </dsp:sp>
    <dsp:sp modelId="{2D9ADE20-291D-4017-BABC-E742E4A1A431}">
      <dsp:nvSpPr>
        <dsp:cNvPr id="0" name=""/>
        <dsp:cNvSpPr/>
      </dsp:nvSpPr>
      <dsp:spPr>
        <a:xfrm>
          <a:off x="157377" y="870400"/>
          <a:ext cx="1016850" cy="2214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88900" lvl="1" indent="-8890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it-IT" sz="1000" kern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rPr>
            <a:t>Analisi dei pattern di mancata risposta nelle indagini economiche (per la definizione del modello di </a:t>
          </a:r>
          <a:r>
            <a:rPr lang="it-IT" sz="1000" kern="1200" dirty="0" err="1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rPr>
            <a:t>predictive</a:t>
          </a:r>
          <a:r>
            <a:rPr lang="it-IT" sz="1000" kern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rPr>
            <a:t> </a:t>
          </a:r>
          <a:r>
            <a:rPr lang="it-IT" sz="1000" kern="1200" dirty="0" err="1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rPr>
            <a:t>mean</a:t>
          </a:r>
          <a:r>
            <a:rPr lang="it-IT" sz="1000" kern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rPr>
            <a:t> </a:t>
          </a:r>
          <a:r>
            <a:rPr lang="it-IT" sz="1000" kern="1200" dirty="0" err="1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rPr>
            <a:t>matching</a:t>
          </a:r>
          <a:r>
            <a:rPr lang="it-IT" sz="1000" kern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rPr>
            <a:t>);</a:t>
          </a:r>
        </a:p>
        <a:p>
          <a:pPr marL="88900" lvl="1" indent="-8890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it-IT" sz="1000" kern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rPr>
            <a:t>Applicazione di tecniche di valutazione su mancata risposta e sollecito.</a:t>
          </a:r>
          <a:endParaRPr lang="it-IT" sz="1000" kern="1200" dirty="0">
            <a:latin typeface="Calibri" panose="020F0502020204030204" pitchFamily="34" charset="0"/>
            <a:ea typeface="Calibri" panose="020F0502020204030204" pitchFamily="34" charset="0"/>
            <a:cs typeface="Times New Roman" panose="02020603050405020304" pitchFamily="18" charset="0"/>
          </a:endParaRPr>
        </a:p>
      </dsp:txBody>
      <dsp:txXfrm>
        <a:off x="157377" y="870400"/>
        <a:ext cx="1016850" cy="2214000"/>
      </dsp:txXfrm>
    </dsp:sp>
    <dsp:sp modelId="{66D0E00E-192B-4BD3-A02B-31D7E4D03CCA}">
      <dsp:nvSpPr>
        <dsp:cNvPr id="0" name=""/>
        <dsp:cNvSpPr/>
      </dsp:nvSpPr>
      <dsp:spPr>
        <a:xfrm>
          <a:off x="1445361" y="141399"/>
          <a:ext cx="1659264" cy="648000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006" tIns="14669" rIns="14669" bIns="14669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100" b="1" kern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rPr>
            <a:t>Analisi dei processi correnti</a:t>
          </a:r>
          <a:endParaRPr lang="it-IT" sz="1100" kern="1200" dirty="0"/>
        </a:p>
      </dsp:txBody>
      <dsp:txXfrm>
        <a:off x="1769361" y="141399"/>
        <a:ext cx="1011264" cy="648000"/>
      </dsp:txXfrm>
    </dsp:sp>
    <dsp:sp modelId="{24B761CE-CE6C-4B64-892B-2225E04C00B1}">
      <dsp:nvSpPr>
        <dsp:cNvPr id="0" name=""/>
        <dsp:cNvSpPr/>
      </dsp:nvSpPr>
      <dsp:spPr>
        <a:xfrm>
          <a:off x="1445361" y="870400"/>
          <a:ext cx="1327411" cy="2214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88900" lvl="1" indent="-8890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it-IT" sz="1000" kern="1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rPr>
            <a:t>Descrizione delle procedure attuali di costruzione delle liste </a:t>
          </a:r>
          <a:r>
            <a:rPr lang="it-IT" sz="1000" kern="1200" dirty="0" err="1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rPr>
            <a:t>outbound</a:t>
          </a:r>
          <a:r>
            <a:rPr lang="it-IT" sz="1000" kern="1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rPr>
            <a:t>; </a:t>
          </a:r>
        </a:p>
        <a:p>
          <a:pPr marL="88900" lvl="1" indent="-8890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it-IT" sz="1000" kern="1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rPr>
            <a:t>Analisi delle esperienze maturate, dei punti di forza e debolezza, per definire le best </a:t>
          </a:r>
          <a:r>
            <a:rPr lang="it-IT" sz="1000" kern="1200" dirty="0" err="1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rPr>
            <a:t>practices</a:t>
          </a:r>
          <a:r>
            <a:rPr lang="it-IT" sz="1000" kern="1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rPr>
            <a:t>.</a:t>
          </a:r>
          <a:endParaRPr lang="it-IT" sz="1000" kern="1200" dirty="0"/>
        </a:p>
      </dsp:txBody>
      <dsp:txXfrm>
        <a:off x="1445361" y="870400"/>
        <a:ext cx="1327411" cy="2214000"/>
      </dsp:txXfrm>
    </dsp:sp>
    <dsp:sp modelId="{401D0004-2DFF-4A1D-85E0-044135D92666}">
      <dsp:nvSpPr>
        <dsp:cNvPr id="0" name=""/>
        <dsp:cNvSpPr/>
      </dsp:nvSpPr>
      <dsp:spPr>
        <a:xfrm>
          <a:off x="2888625" y="141399"/>
          <a:ext cx="1659264" cy="648000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006" tIns="14669" rIns="14669" bIns="14669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100" b="1" kern="1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rPr>
            <a:t>Integrazione delle basi informative</a:t>
          </a:r>
          <a:endParaRPr lang="it-IT" sz="1100" kern="1200" dirty="0"/>
        </a:p>
      </dsp:txBody>
      <dsp:txXfrm>
        <a:off x="3212625" y="141399"/>
        <a:ext cx="1011264" cy="648000"/>
      </dsp:txXfrm>
    </dsp:sp>
    <dsp:sp modelId="{40424862-3B8F-4521-AF92-AEDDE232DDB6}">
      <dsp:nvSpPr>
        <dsp:cNvPr id="0" name=""/>
        <dsp:cNvSpPr/>
      </dsp:nvSpPr>
      <dsp:spPr>
        <a:xfrm>
          <a:off x="2888625" y="870400"/>
          <a:ext cx="1327411" cy="2214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88900" lvl="1" indent="-8890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it-IT" sz="1000" kern="1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rPr>
            <a:t>Liste </a:t>
          </a:r>
          <a:r>
            <a:rPr lang="it-IT" sz="1000" kern="1200" dirty="0" err="1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rPr>
            <a:t>outbound</a:t>
          </a:r>
          <a:r>
            <a:rPr lang="it-IT" sz="1000" kern="1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rPr>
            <a:t>;</a:t>
          </a:r>
        </a:p>
        <a:p>
          <a:pPr marL="88900" lvl="1" indent="-8890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it-IT" sz="1000" kern="1200" dirty="0" err="1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rPr>
            <a:t>Paradata</a:t>
          </a:r>
          <a:r>
            <a:rPr lang="it-IT" sz="1000" kern="1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rPr>
            <a:t> di conduzione;</a:t>
          </a:r>
        </a:p>
        <a:p>
          <a:pPr marL="88900" lvl="1" indent="-8890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it-IT" sz="1000" kern="1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rPr>
            <a:t>Informazioni da registro sulle imprese coinvolte.</a:t>
          </a:r>
        </a:p>
      </dsp:txBody>
      <dsp:txXfrm>
        <a:off x="2888625" y="870400"/>
        <a:ext cx="1327411" cy="2214000"/>
      </dsp:txXfrm>
    </dsp:sp>
    <dsp:sp modelId="{EBA4BB88-2973-45ED-AA7F-E0E1EB4F5B2C}">
      <dsp:nvSpPr>
        <dsp:cNvPr id="0" name=""/>
        <dsp:cNvSpPr/>
      </dsp:nvSpPr>
      <dsp:spPr>
        <a:xfrm>
          <a:off x="4331889" y="141399"/>
          <a:ext cx="1659264" cy="648000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006" tIns="14669" rIns="14669" bIns="14669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100" b="1" kern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rPr>
            <a:t>Valutazione </a:t>
          </a:r>
          <a:r>
            <a:rPr lang="it-IT" sz="1100" b="1" kern="1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rPr>
            <a:t> quasi-sperimentale</a:t>
          </a:r>
          <a:endParaRPr lang="it-IT" sz="1100" kern="1200" dirty="0">
            <a:latin typeface="Calibri" panose="020F0502020204030204" pitchFamily="34" charset="0"/>
            <a:ea typeface="Calibri" panose="020F0502020204030204" pitchFamily="34" charset="0"/>
            <a:cs typeface="Times New Roman" panose="02020603050405020304" pitchFamily="18" charset="0"/>
          </a:endParaRPr>
        </a:p>
      </dsp:txBody>
      <dsp:txXfrm>
        <a:off x="4655889" y="141399"/>
        <a:ext cx="1011264" cy="648000"/>
      </dsp:txXfrm>
    </dsp:sp>
    <dsp:sp modelId="{C7C1D731-293A-4019-81B1-AB22F6582CD8}">
      <dsp:nvSpPr>
        <dsp:cNvPr id="0" name=""/>
        <dsp:cNvSpPr/>
      </dsp:nvSpPr>
      <dsp:spPr>
        <a:xfrm>
          <a:off x="4331889" y="870400"/>
          <a:ext cx="1327411" cy="2214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88900" lvl="1" indent="-8890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it-IT" sz="1000" kern="1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rPr>
            <a:t>Valutazione controfattuale dell’efficacia dei solleciti; </a:t>
          </a:r>
        </a:p>
        <a:p>
          <a:pPr marL="88900" lvl="1" indent="-8890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it-IT" sz="1000" kern="1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rPr>
            <a:t>Stima dell’effetto medio e dell’efficacia per diverse sotto-popolazioni. </a:t>
          </a:r>
        </a:p>
      </dsp:txBody>
      <dsp:txXfrm>
        <a:off x="4331889" y="870400"/>
        <a:ext cx="1327411" cy="221400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>
            <a:extLst>
              <a:ext uri="{FF2B5EF4-FFF2-40B4-BE49-F238E27FC236}">
                <a16:creationId xmlns:a16="http://schemas.microsoft.com/office/drawing/2014/main" id="{D1D3004A-EB8D-DD05-9BA2-3A9348C95C4B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2571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4157CBB6-7CED-CECF-72BE-9B9831D0807E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5180013" y="0"/>
            <a:ext cx="3962400" cy="2571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E9A1F6D-77FB-4762-A755-EF1F025A3222}" type="datetimeFigureOut">
              <a:rPr lang="it-IT" smtClean="0"/>
              <a:t>26/11/25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EA2E67B3-9A3F-0B7C-8E2E-DC001AE5F000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4886325"/>
            <a:ext cx="3962400" cy="2571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2C96CF94-8BDC-40A4-2EAA-917707A1C3F5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5180013" y="4886325"/>
            <a:ext cx="3962400" cy="2571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4EE9C3C-1605-457F-84A5-3832E083B67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3136675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2571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2571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554416F-059B-4A63-AEF2-6FDF4C94DC3A}" type="datetimeFigureOut">
              <a:rPr lang="it-IT" smtClean="0"/>
              <a:t>26/11/25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3028950" y="642938"/>
            <a:ext cx="3086100" cy="17367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914400" y="2474913"/>
            <a:ext cx="7315200" cy="20256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4886325"/>
            <a:ext cx="3962400" cy="2571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5180013" y="4886325"/>
            <a:ext cx="3962400" cy="2571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10C3052-FA0C-4B9C-A0AE-BCF94E565BF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961005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10C3052-FA0C-4B9C-A0AE-BCF94E565BF3}" type="slidenum">
              <a:rPr lang="it-IT" smtClean="0"/>
              <a:t>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4674197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0C3052-FA0C-4B9C-A0AE-BCF94E565BF3}" type="slidenum">
              <a:rPr lang="it-IT" smtClean="0"/>
              <a:t>5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0755584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0C3052-FA0C-4B9C-A0AE-BCF94E565BF3}" type="slidenum">
              <a:rPr lang="it-IT" smtClean="0"/>
              <a:t>7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260730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1594485"/>
            <a:ext cx="7772400" cy="10801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rgbClr val="0C3082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2880360"/>
            <a:ext cx="6400800" cy="12858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600" b="0" i="0">
                <a:solidFill>
                  <a:srgbClr val="4471C4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11/26/25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900" b="1" i="0">
                <a:solidFill>
                  <a:srgbClr val="0D3083"/>
                </a:solidFill>
                <a:latin typeface="Trebuchet MS"/>
                <a:cs typeface="Trebuchet MS"/>
              </a:defRPr>
            </a:lvl1pPr>
          </a:lstStyle>
          <a:p>
            <a:pPr marL="38100">
              <a:lnSpc>
                <a:spcPct val="100000"/>
              </a:lnSpc>
              <a:spcBef>
                <a:spcPts val="45"/>
              </a:spcBef>
            </a:pPr>
            <a:fld id="{81D60167-4931-47E6-BA6A-407CBD079E47}" type="slidenum">
              <a:rPr spc="-50" dirty="0"/>
              <a:t>‹N›</a:t>
            </a:fld>
            <a:endParaRPr spc="-50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4C081D6-ACF0-87FD-7E3F-F93080BCE1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B78D35EE-0811-E046-67ED-3AADDAFEC30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370013"/>
            <a:ext cx="3867150" cy="3262312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2D0BFBCE-E0ED-8AF4-3389-BC34EE42C9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370013"/>
            <a:ext cx="3867150" cy="3262312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E789CC03-D7CF-3E6F-2628-C70D4FFD3E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DA3DE-D360-4A17-819D-863ACA95E53D}" type="datetimeFigureOut">
              <a:rPr lang="it-IT" smtClean="0"/>
              <a:t>26/11/25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71C22B2F-4608-0A35-9F04-90E4500F15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013910DE-27F8-88FB-D17E-748E90816F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93E1A-BD4C-4EF4-B94D-48FB352D0D3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772343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1EEF187-261D-0493-6088-441BC3E7EB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274638"/>
            <a:ext cx="7886700" cy="993775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37A817BE-E1B6-166C-A9F7-69ECF627AC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260475"/>
            <a:ext cx="3868737" cy="6191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EE0DE29E-8337-C731-F400-60A69F6DBB1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1879600"/>
            <a:ext cx="3868737" cy="2762250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D1DD6235-EBCB-C059-0821-D2D0FCFCF60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260475"/>
            <a:ext cx="3887788" cy="6191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F0BAF6B5-7812-C851-ECFA-13AF85B06AA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1879600"/>
            <a:ext cx="3887788" cy="2762250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E7F6FAFF-BE80-1175-4882-FFCDA91684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DA3DE-D360-4A17-819D-863ACA95E53D}" type="datetimeFigureOut">
              <a:rPr lang="it-IT" smtClean="0"/>
              <a:t>26/11/25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05E3549D-189C-1E6E-D388-34BB24FC1F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56DAD363-8C5A-D74B-8104-2B690085E1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93E1A-BD4C-4EF4-B94D-48FB352D0D3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686428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AAD5247-08CE-0EA5-9ED5-AEC5E22729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29980B48-651D-EC22-3577-ABB0C2C92F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DA3DE-D360-4A17-819D-863ACA95E53D}" type="datetimeFigureOut">
              <a:rPr lang="it-IT" smtClean="0"/>
              <a:t>26/11/25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D14EECB1-9366-780E-9413-DC46A0B4E2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4B3C1750-CE1B-E09A-1EDC-750BE1D237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93E1A-BD4C-4EF4-B94D-48FB352D0D3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4462694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2B0AC740-76DA-A8F6-465E-DCD8FDEF64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DA3DE-D360-4A17-819D-863ACA95E53D}" type="datetimeFigureOut">
              <a:rPr lang="it-IT" smtClean="0"/>
              <a:t>26/11/25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4E5FE4F2-A4D8-4AEB-B0DD-BC25F79D00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E33C0D72-78A4-3C47-3F3F-3C6BF59DF7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93E1A-BD4C-4EF4-B94D-48FB352D0D3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6714308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F9F2353-89E4-81AA-BBE8-99FF56E702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42900"/>
            <a:ext cx="2949575" cy="120015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2853F98-B8DB-9164-B692-CAA6D85800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741363"/>
            <a:ext cx="4629150" cy="36544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4C7C557D-3798-1784-E07C-B05ABE77DD7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1543050"/>
            <a:ext cx="2949575" cy="28590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56A7C4DE-D7E7-889C-DFD7-2FD1D8E165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DA3DE-D360-4A17-819D-863ACA95E53D}" type="datetimeFigureOut">
              <a:rPr lang="it-IT" smtClean="0"/>
              <a:t>26/11/25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4D7C900A-20A0-708A-1140-F55259A73C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90A6AD3A-B8AA-B945-BF0B-0B96482D06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93E1A-BD4C-4EF4-B94D-48FB352D0D3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7427523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F2F7AF7-A21A-B501-1D96-7B1861CD6B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42900"/>
            <a:ext cx="2949575" cy="120015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DD70A8A1-4B34-7DA7-2581-6995B2C4C7A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741363"/>
            <a:ext cx="4629150" cy="36544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9FBBC25A-649F-5F3F-DC4D-A298A47F9B7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1543050"/>
            <a:ext cx="2949575" cy="28590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17F327AE-3720-2014-57CF-DDED9DD90E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DA3DE-D360-4A17-819D-863ACA95E53D}" type="datetimeFigureOut">
              <a:rPr lang="it-IT" smtClean="0"/>
              <a:t>26/11/25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CB24D9D5-A27F-287B-A922-71A97D583A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D9B7EC66-28A8-5E4D-5420-7F0ECF8A06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93E1A-BD4C-4EF4-B94D-48FB352D0D3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9932242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D33D39B-FF50-87A6-D1F1-74F4CA2297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C989484F-97CA-E18A-5AE8-4A950889A75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40AD8A30-C79C-707F-194F-58825D0D53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DA3DE-D360-4A17-819D-863ACA95E53D}" type="datetimeFigureOut">
              <a:rPr lang="it-IT" smtClean="0"/>
              <a:t>26/11/25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899D8954-0DB2-05B8-AA53-C53926E09A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22B6EB13-C336-BCB9-ABF1-A02843320E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93E1A-BD4C-4EF4-B94D-48FB352D0D3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3151498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A823A639-1116-4066-50B8-6CD903D12C4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274638"/>
            <a:ext cx="1971675" cy="4357687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3B3DBD2A-B876-9ECA-BC1E-367F4C44010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274638"/>
            <a:ext cx="5762625" cy="4357687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3BDE9C20-2D2C-5090-CF66-98E359ABCA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DA3DE-D360-4A17-819D-863ACA95E53D}" type="datetimeFigureOut">
              <a:rPr lang="it-IT" smtClean="0"/>
              <a:t>26/11/25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92151E07-5277-911C-2264-4453F788C3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81B7AE2C-127C-66A4-A2BF-FCAE7951EA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93E1A-BD4C-4EF4-B94D-48FB352D0D3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0463660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personalizza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490D6E0-6905-CEEC-235B-50D0384682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8031BBA2-5D1B-C009-10EB-96FF6BA769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DA3DE-D360-4A17-819D-863ACA95E53D}" type="datetimeFigureOut">
              <a:rPr lang="it-IT" smtClean="0"/>
              <a:t>26/11/25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CE20F328-06E2-37FB-3A6D-3A4A6ED328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2A3A0D47-FFBD-D1EB-C9E9-7A9A70132F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93E1A-BD4C-4EF4-B94D-48FB352D0D3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455059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0C3082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600" b="0" i="0">
                <a:solidFill>
                  <a:srgbClr val="4471C4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11/26/25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900" b="1" i="0">
                <a:solidFill>
                  <a:srgbClr val="0D3083"/>
                </a:solidFill>
                <a:latin typeface="Trebuchet MS"/>
                <a:cs typeface="Trebuchet MS"/>
              </a:defRPr>
            </a:lvl1pPr>
          </a:lstStyle>
          <a:p>
            <a:pPr marL="38100">
              <a:lnSpc>
                <a:spcPct val="100000"/>
              </a:lnSpc>
              <a:spcBef>
                <a:spcPts val="45"/>
              </a:spcBef>
            </a:pPr>
            <a:fld id="{81D60167-4931-47E6-BA6A-407CBD079E47}" type="slidenum">
              <a:rPr spc="-50" dirty="0"/>
              <a:t>‹N›</a:t>
            </a:fld>
            <a:endParaRPr spc="-50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0C3082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183005"/>
            <a:ext cx="3977640" cy="33947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183005"/>
            <a:ext cx="3977640" cy="33947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11/26/25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900" b="1" i="0">
                <a:solidFill>
                  <a:srgbClr val="0D3083"/>
                </a:solidFill>
                <a:latin typeface="Trebuchet MS"/>
                <a:cs typeface="Trebuchet MS"/>
              </a:defRPr>
            </a:lvl1pPr>
          </a:lstStyle>
          <a:p>
            <a:pPr marL="38100">
              <a:lnSpc>
                <a:spcPct val="100000"/>
              </a:lnSpc>
              <a:spcBef>
                <a:spcPts val="45"/>
              </a:spcBef>
            </a:pPr>
            <a:fld id="{81D60167-4931-47E6-BA6A-407CBD079E47}" type="slidenum">
              <a:rPr spc="-50" dirty="0"/>
              <a:t>‹N›</a:t>
            </a:fld>
            <a:endParaRPr spc="-50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0C3082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11/26/25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900" b="1" i="0">
                <a:solidFill>
                  <a:srgbClr val="0D3083"/>
                </a:solidFill>
                <a:latin typeface="Trebuchet MS"/>
                <a:cs typeface="Trebuchet MS"/>
              </a:defRPr>
            </a:lvl1pPr>
          </a:lstStyle>
          <a:p>
            <a:pPr marL="38100">
              <a:lnSpc>
                <a:spcPct val="100000"/>
              </a:lnSpc>
              <a:spcBef>
                <a:spcPts val="45"/>
              </a:spcBef>
            </a:pPr>
            <a:fld id="{81D60167-4931-47E6-BA6A-407CBD079E47}" type="slidenum">
              <a:rPr spc="-50" dirty="0"/>
              <a:t>‹N›</a:t>
            </a:fld>
            <a:endParaRPr spc="-50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11/26/25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900" b="1" i="0">
                <a:solidFill>
                  <a:srgbClr val="0D3083"/>
                </a:solidFill>
                <a:latin typeface="Trebuchet MS"/>
                <a:cs typeface="Trebuchet MS"/>
              </a:defRPr>
            </a:lvl1pPr>
          </a:lstStyle>
          <a:p>
            <a:pPr marL="38100">
              <a:lnSpc>
                <a:spcPct val="100000"/>
              </a:lnSpc>
              <a:spcBef>
                <a:spcPts val="45"/>
              </a:spcBef>
            </a:pPr>
            <a:fld id="{81D60167-4931-47E6-BA6A-407CBD079E47}" type="slidenum">
              <a:rPr spc="-50" dirty="0"/>
              <a:t>‹N›</a:t>
            </a:fld>
            <a:endParaRPr spc="-50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personalizza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A49033D-8051-AAE7-39FF-BDE051828F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83EDF34D-22DF-9C71-9B29-B9CA9BA041B8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EFC1B8E6-DEAD-4612-9371-C2C087510E05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11/26/25</a:t>
            </a:fld>
            <a:endParaRPr lang="en-US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BAD5D70D-321C-DCCF-E20D-2E72FAA645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38100">
              <a:lnSpc>
                <a:spcPct val="100000"/>
              </a:lnSpc>
              <a:spcBef>
                <a:spcPts val="45"/>
              </a:spcBef>
            </a:pPr>
            <a:fld id="{81D60167-4931-47E6-BA6A-407CBD079E47}" type="slidenum">
              <a:rPr lang="it-IT" spc="-50" smtClean="0"/>
              <a:t>‹N›</a:t>
            </a:fld>
            <a:endParaRPr lang="it-IT" spc="-50" dirty="0"/>
          </a:p>
        </p:txBody>
      </p:sp>
    </p:spTree>
    <p:extLst>
      <p:ext uri="{BB962C8B-B14F-4D97-AF65-F5344CB8AC3E}">
        <p14:creationId xmlns:p14="http://schemas.microsoft.com/office/powerpoint/2010/main" val="30786142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C0ED6F4-D508-31E8-2467-3FC8C3CC6A8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841375"/>
            <a:ext cx="6858000" cy="17907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8569FC15-F4A9-6C78-5F0C-FCCF20FBC7A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2701925"/>
            <a:ext cx="6858000" cy="1241425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EE2F9E78-58BC-1689-75B5-50950A4758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DA3DE-D360-4A17-819D-863ACA95E53D}" type="datetimeFigureOut">
              <a:rPr lang="it-IT" smtClean="0"/>
              <a:t>26/11/25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1E60067C-1823-F4B2-9CC5-E66BB95B97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225204A4-B2EB-A6A9-370A-840B0DFDB7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93E1A-BD4C-4EF4-B94D-48FB352D0D3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487532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5CFB635-5413-0974-3856-E1F2E54B2B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EC0EE03-50E6-068C-60B1-9D8AC57DEE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125FCD22-62A9-ADB3-A4A4-5C749617B8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DA3DE-D360-4A17-819D-863ACA95E53D}" type="datetimeFigureOut">
              <a:rPr lang="it-IT" smtClean="0"/>
              <a:t>26/11/25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0CCA4C11-77F6-94C7-C7DF-3F2912AA13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28CFCEBB-2D8A-333E-57D2-727400A05C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93E1A-BD4C-4EF4-B94D-48FB352D0D3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478833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06F3CD6-C52A-8756-D84E-060D40DA9E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282700"/>
            <a:ext cx="7886700" cy="2139950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6AB3FE1A-2E95-FFB1-7E55-E07D7203437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3441700"/>
            <a:ext cx="7886700" cy="1125538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DA6594E1-1F97-BF8C-AD17-2F96C24B02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DA3DE-D360-4A17-819D-863ACA95E53D}" type="datetimeFigureOut">
              <a:rPr lang="it-IT" smtClean="0"/>
              <a:t>26/11/25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81CA4278-3238-A426-9168-5E5E63F367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E3F08C51-54FC-E34A-F86D-13B82BB5DF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93E1A-BD4C-4EF4-B94D-48FB352D0D3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319188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4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9.xml"/><Relationship Id="rId7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8.xml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Relationship Id="rId6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7.xml"/><Relationship Id="rId5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0.xml"/><Relationship Id="rId9" Type="http://schemas.openxmlformats.org/officeDocument/2006/relationships/slideLayout" Target="../slideLayouts/slideLayout1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1140460" cy="5143500"/>
          </a:xfrm>
          <a:custGeom>
            <a:avLst/>
            <a:gdLst/>
            <a:ahLst/>
            <a:cxnLst/>
            <a:rect l="l" t="t" r="r" b="b"/>
            <a:pathLst>
              <a:path w="1140460" h="5143500">
                <a:moveTo>
                  <a:pt x="1139952" y="0"/>
                </a:moveTo>
                <a:lnTo>
                  <a:pt x="0" y="0"/>
                </a:lnTo>
                <a:lnTo>
                  <a:pt x="0" y="5143500"/>
                </a:lnTo>
                <a:lnTo>
                  <a:pt x="1139952" y="5143500"/>
                </a:lnTo>
                <a:lnTo>
                  <a:pt x="1139952" y="0"/>
                </a:lnTo>
                <a:close/>
              </a:path>
            </a:pathLst>
          </a:custGeom>
          <a:solidFill>
            <a:srgbClr val="E7E6E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306194" y="303657"/>
            <a:ext cx="6267958" cy="45402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rgbClr val="0C3082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397635" y="1013586"/>
            <a:ext cx="6820534" cy="148843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600" b="0" i="0">
                <a:solidFill>
                  <a:srgbClr val="4471C4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4783455"/>
            <a:ext cx="2926080" cy="2571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4783455"/>
            <a:ext cx="2103120" cy="2571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11/26/25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3921" y="4972269"/>
            <a:ext cx="156209" cy="1581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900" b="1" i="0">
                <a:solidFill>
                  <a:srgbClr val="0D3083"/>
                </a:solidFill>
                <a:latin typeface="Trebuchet MS"/>
                <a:cs typeface="Trebuchet MS"/>
              </a:defRPr>
            </a:lvl1pPr>
          </a:lstStyle>
          <a:p>
            <a:pPr marL="38100">
              <a:lnSpc>
                <a:spcPct val="100000"/>
              </a:lnSpc>
              <a:spcBef>
                <a:spcPts val="45"/>
              </a:spcBef>
            </a:pPr>
            <a:fld id="{81D60167-4931-47E6-BA6A-407CBD079E47}" type="slidenum">
              <a:rPr spc="-50" dirty="0"/>
              <a:t>‹N›</a:t>
            </a:fld>
            <a:endParaRPr spc="-5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60AA7BFF-E21F-9FB6-704E-C6A48A7044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74638"/>
            <a:ext cx="7886700" cy="9937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A28824A0-E26A-BE49-1DD7-CE17CA3276C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370013"/>
            <a:ext cx="7886700" cy="32623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9C67ADB8-1F0B-A1A6-DE98-D9452593F1B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C5DA3DE-D360-4A17-819D-863ACA95E53D}" type="datetimeFigureOut">
              <a:rPr lang="it-IT" smtClean="0"/>
              <a:t>26/11/25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2B0826B5-D733-A90F-57DD-81687352150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86153021-836E-0912-7789-CB8527DD247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5493E1A-BD4C-4EF4-B94D-48FB352D0D3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340071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8" r:id="rId1"/>
    <p:sldLayoutId id="2147483669" r:id="rId2"/>
    <p:sldLayoutId id="2147483670" r:id="rId3"/>
    <p:sldLayoutId id="2147483671" r:id="rId4"/>
    <p:sldLayoutId id="2147483672" r:id="rId5"/>
    <p:sldLayoutId id="2147483673" r:id="rId6"/>
    <p:sldLayoutId id="2147483674" r:id="rId7"/>
    <p:sldLayoutId id="2147483675" r:id="rId8"/>
    <p:sldLayoutId id="2147483676" r:id="rId9"/>
    <p:sldLayoutId id="2147483677" r:id="rId10"/>
    <p:sldLayoutId id="2147483678" r:id="rId11"/>
    <p:sldLayoutId id="2147483679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image" Target="../media/image2.png"/><Relationship Id="rId7" Type="http://schemas.openxmlformats.org/officeDocument/2006/relationships/diagramColors" Target="../diagrams/colors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.xml"/><Relationship Id="rId3" Type="http://schemas.openxmlformats.org/officeDocument/2006/relationships/image" Target="../media/image2.png"/><Relationship Id="rId7" Type="http://schemas.openxmlformats.org/officeDocument/2006/relationships/diagramColors" Target="../diagrams/colors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2.xml"/><Relationship Id="rId5" Type="http://schemas.openxmlformats.org/officeDocument/2006/relationships/diagramLayout" Target="../diagrams/layout2.xml"/><Relationship Id="rId4" Type="http://schemas.openxmlformats.org/officeDocument/2006/relationships/diagramData" Target="../diagrams/data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1140460" cy="5143500"/>
          </a:xfrm>
          <a:custGeom>
            <a:avLst/>
            <a:gdLst/>
            <a:ahLst/>
            <a:cxnLst/>
            <a:rect l="l" t="t" r="r" b="b"/>
            <a:pathLst>
              <a:path w="1140460" h="5143500">
                <a:moveTo>
                  <a:pt x="1139952" y="0"/>
                </a:moveTo>
                <a:lnTo>
                  <a:pt x="0" y="0"/>
                </a:lnTo>
                <a:lnTo>
                  <a:pt x="0" y="5143500"/>
                </a:lnTo>
                <a:lnTo>
                  <a:pt x="1139952" y="5143500"/>
                </a:lnTo>
                <a:lnTo>
                  <a:pt x="1139952" y="0"/>
                </a:lnTo>
                <a:close/>
              </a:path>
            </a:pathLst>
          </a:custGeom>
          <a:solidFill>
            <a:srgbClr val="92D050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556034" y="570036"/>
            <a:ext cx="2610434" cy="2238665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6218554" y="2492817"/>
            <a:ext cx="918210" cy="78930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95"/>
              </a:lnSpc>
            </a:pPr>
            <a:r>
              <a:rPr sz="700" spc="-25" dirty="0">
                <a:solidFill>
                  <a:srgbClr val="0C3082"/>
                </a:solidFill>
                <a:latin typeface="Trebuchet MS"/>
                <a:cs typeface="Trebuchet MS"/>
              </a:rPr>
              <a:t>ROMA</a:t>
            </a:r>
            <a:r>
              <a:rPr sz="700" spc="-30" dirty="0">
                <a:solidFill>
                  <a:srgbClr val="0C3082"/>
                </a:solidFill>
                <a:latin typeface="Trebuchet MS"/>
                <a:cs typeface="Trebuchet MS"/>
              </a:rPr>
              <a:t> </a:t>
            </a:r>
            <a:r>
              <a:rPr sz="700" spc="-20" dirty="0">
                <a:solidFill>
                  <a:srgbClr val="0C3082"/>
                </a:solidFill>
                <a:latin typeface="Trebuchet MS"/>
                <a:cs typeface="Trebuchet MS"/>
              </a:rPr>
              <a:t>26</a:t>
            </a:r>
            <a:r>
              <a:rPr sz="700" spc="-40" dirty="0">
                <a:solidFill>
                  <a:srgbClr val="0C3082"/>
                </a:solidFill>
                <a:latin typeface="Trebuchet MS"/>
                <a:cs typeface="Trebuchet MS"/>
              </a:rPr>
              <a:t> </a:t>
            </a:r>
            <a:r>
              <a:rPr sz="700" spc="-25" dirty="0">
                <a:solidFill>
                  <a:srgbClr val="0C3082"/>
                </a:solidFill>
                <a:latin typeface="Trebuchet MS"/>
                <a:cs typeface="Trebuchet MS"/>
              </a:rPr>
              <a:t>FEBBRAIO</a:t>
            </a:r>
            <a:r>
              <a:rPr sz="700" spc="5" dirty="0">
                <a:solidFill>
                  <a:srgbClr val="0C3082"/>
                </a:solidFill>
                <a:latin typeface="Trebuchet MS"/>
                <a:cs typeface="Trebuchet MS"/>
              </a:rPr>
              <a:t> </a:t>
            </a:r>
            <a:r>
              <a:rPr sz="700" spc="-25" dirty="0">
                <a:solidFill>
                  <a:srgbClr val="0C3082"/>
                </a:solidFill>
                <a:latin typeface="Trebuchet MS"/>
                <a:cs typeface="Trebuchet MS"/>
              </a:rPr>
              <a:t>2018</a:t>
            </a:r>
            <a:endParaRPr sz="700" dirty="0">
              <a:latin typeface="Trebuchet MS"/>
              <a:cs typeface="Trebuchet MS"/>
            </a:endParaRPr>
          </a:p>
          <a:p>
            <a:pPr marR="154305">
              <a:lnSpc>
                <a:spcPct val="100000"/>
              </a:lnSpc>
              <a:spcBef>
                <a:spcPts val="600"/>
              </a:spcBef>
            </a:pPr>
            <a:r>
              <a:rPr sz="700" b="1" spc="-10" dirty="0">
                <a:solidFill>
                  <a:srgbClr val="DB332D"/>
                </a:solidFill>
                <a:latin typeface="Trebuchet MS"/>
                <a:cs typeface="Trebuchet MS"/>
              </a:rPr>
              <a:t>INAUGURAZIONE </a:t>
            </a:r>
            <a:r>
              <a:rPr sz="700" b="1" spc="-30" dirty="0">
                <a:solidFill>
                  <a:srgbClr val="DB332D"/>
                </a:solidFill>
                <a:latin typeface="Trebuchet MS"/>
                <a:cs typeface="Trebuchet MS"/>
              </a:rPr>
              <a:t>DEL</a:t>
            </a:r>
            <a:r>
              <a:rPr sz="700" b="1" spc="-10" dirty="0">
                <a:solidFill>
                  <a:srgbClr val="DB332D"/>
                </a:solidFill>
                <a:latin typeface="Trebuchet MS"/>
                <a:cs typeface="Trebuchet MS"/>
              </a:rPr>
              <a:t> NUOVO LABORATORIO </a:t>
            </a:r>
            <a:r>
              <a:rPr sz="700" b="1" spc="-30" dirty="0">
                <a:solidFill>
                  <a:srgbClr val="DB332D"/>
                </a:solidFill>
                <a:latin typeface="Trebuchet MS"/>
                <a:cs typeface="Trebuchet MS"/>
              </a:rPr>
              <a:t>DELL’INNOVAZIONE</a:t>
            </a:r>
            <a:endParaRPr sz="700" dirty="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sz="700" spc="-25" dirty="0">
                <a:solidFill>
                  <a:srgbClr val="0C3082"/>
                </a:solidFill>
                <a:latin typeface="Trebuchet MS"/>
                <a:cs typeface="Trebuchet MS"/>
              </a:rPr>
              <a:t>GIORGIO</a:t>
            </a:r>
            <a:r>
              <a:rPr sz="700" spc="-20" dirty="0">
                <a:solidFill>
                  <a:srgbClr val="0C3082"/>
                </a:solidFill>
                <a:latin typeface="Trebuchet MS"/>
                <a:cs typeface="Trebuchet MS"/>
              </a:rPr>
              <a:t> </a:t>
            </a:r>
            <a:r>
              <a:rPr sz="700" spc="-10" dirty="0">
                <a:solidFill>
                  <a:srgbClr val="0C3082"/>
                </a:solidFill>
                <a:latin typeface="Trebuchet MS"/>
                <a:cs typeface="Trebuchet MS"/>
              </a:rPr>
              <a:t>ALLEVA</a:t>
            </a:r>
            <a:endParaRPr sz="700" dirty="0">
              <a:latin typeface="Trebuchet MS"/>
              <a:cs typeface="Trebuchet MS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4651247" y="0"/>
            <a:ext cx="4493260" cy="5143500"/>
          </a:xfrm>
          <a:custGeom>
            <a:avLst/>
            <a:gdLst/>
            <a:ahLst/>
            <a:cxnLst/>
            <a:rect l="l" t="t" r="r" b="b"/>
            <a:pathLst>
              <a:path w="4493259" h="5143500">
                <a:moveTo>
                  <a:pt x="4492752" y="0"/>
                </a:moveTo>
                <a:lnTo>
                  <a:pt x="0" y="0"/>
                </a:lnTo>
                <a:lnTo>
                  <a:pt x="0" y="5143500"/>
                </a:lnTo>
                <a:lnTo>
                  <a:pt x="4492752" y="5143500"/>
                </a:lnTo>
                <a:lnTo>
                  <a:pt x="4492752" y="0"/>
                </a:lnTo>
                <a:close/>
              </a:path>
            </a:pathLst>
          </a:custGeom>
          <a:solidFill>
            <a:srgbClr val="0D3083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7" name="object 7"/>
          <p:cNvSpPr txBox="1">
            <a:spLocks noGrp="1"/>
          </p:cNvSpPr>
          <p:nvPr>
            <p:ph type="title"/>
          </p:nvPr>
        </p:nvSpPr>
        <p:spPr>
          <a:xfrm>
            <a:off x="4873497" y="1847799"/>
            <a:ext cx="2594103" cy="50462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algn="l">
              <a:lnSpc>
                <a:spcPct val="100000"/>
              </a:lnSpc>
              <a:spcBef>
                <a:spcPts val="95"/>
              </a:spcBef>
            </a:pPr>
            <a:r>
              <a:rPr lang="it-IT" sz="1600" b="0" dirty="0">
                <a:solidFill>
                  <a:srgbClr val="538235"/>
                </a:solidFill>
                <a:latin typeface="Calibri"/>
                <a:cs typeface="Calibri"/>
              </a:rPr>
              <a:t>Valutazione campagne </a:t>
            </a:r>
            <a:r>
              <a:rPr lang="it-IT" sz="1600" b="0" dirty="0" err="1">
                <a:solidFill>
                  <a:srgbClr val="538235"/>
                </a:solidFill>
                <a:latin typeface="Calibri"/>
                <a:cs typeface="Calibri"/>
              </a:rPr>
              <a:t>outbound</a:t>
            </a:r>
            <a:endParaRPr lang="it-IT" sz="1600" dirty="0">
              <a:latin typeface="Calibri"/>
              <a:cs typeface="Calibri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5091176" y="524382"/>
            <a:ext cx="1118870" cy="22890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lang="it-IT" sz="1400" dirty="0" err="1">
                <a:solidFill>
                  <a:srgbClr val="FFFFFF"/>
                </a:solidFill>
                <a:latin typeface="Trebuchet MS"/>
                <a:cs typeface="Trebuchet MS"/>
              </a:rPr>
              <a:t>LabInn</a:t>
            </a:r>
            <a:r>
              <a:rPr lang="it-IT" sz="140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400" dirty="0">
                <a:solidFill>
                  <a:srgbClr val="FFFFFF"/>
                </a:solidFill>
                <a:latin typeface="Trebuchet MS"/>
                <a:cs typeface="Trebuchet MS"/>
              </a:rPr>
              <a:t>V</a:t>
            </a:r>
            <a:r>
              <a:rPr lang="it-IT" sz="1400" dirty="0">
                <a:solidFill>
                  <a:srgbClr val="FFFFFF"/>
                </a:solidFill>
                <a:latin typeface="Trebuchet MS"/>
                <a:cs typeface="Trebuchet MS"/>
              </a:rPr>
              <a:t>I</a:t>
            </a:r>
            <a:r>
              <a:rPr sz="1400" spc="-2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400" spc="-20" dirty="0">
                <a:solidFill>
                  <a:srgbClr val="FFFFFF"/>
                </a:solidFill>
                <a:latin typeface="Trebuchet MS"/>
                <a:cs typeface="Trebuchet MS"/>
              </a:rPr>
              <a:t>Call</a:t>
            </a:r>
            <a:endParaRPr sz="1400" dirty="0">
              <a:latin typeface="Trebuchet MS"/>
              <a:cs typeface="Trebuchet MS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5110734" y="4668418"/>
            <a:ext cx="2281555" cy="22826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it-IT" sz="1400" spc="-10" dirty="0">
                <a:solidFill>
                  <a:srgbClr val="FFFFFF"/>
                </a:solidFill>
                <a:latin typeface="Trebuchet MS"/>
                <a:cs typeface="Trebuchet MS"/>
              </a:rPr>
              <a:t>Referente</a:t>
            </a:r>
            <a:r>
              <a:rPr sz="1400" spc="-10" dirty="0">
                <a:solidFill>
                  <a:srgbClr val="FFFFFF"/>
                </a:solidFill>
                <a:latin typeface="Trebuchet MS"/>
                <a:cs typeface="Trebuchet MS"/>
              </a:rPr>
              <a:t>:</a:t>
            </a:r>
            <a:r>
              <a:rPr lang="it-IT" sz="1400" spc="-10" dirty="0">
                <a:solidFill>
                  <a:srgbClr val="FFFFFF"/>
                </a:solidFill>
                <a:latin typeface="Trebuchet MS"/>
                <a:cs typeface="Trebuchet MS"/>
              </a:rPr>
              <a:t> Paola Bosso</a:t>
            </a:r>
            <a:endParaRPr sz="1400" dirty="0">
              <a:latin typeface="Trebuchet MS"/>
              <a:cs typeface="Trebuchet MS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5102352" y="809244"/>
            <a:ext cx="3784600" cy="4147185"/>
          </a:xfrm>
          <a:custGeom>
            <a:avLst/>
            <a:gdLst/>
            <a:ahLst/>
            <a:cxnLst/>
            <a:rect l="l" t="t" r="r" b="b"/>
            <a:pathLst>
              <a:path w="3784600" h="4147185">
                <a:moveTo>
                  <a:pt x="0" y="0"/>
                </a:moveTo>
                <a:lnTo>
                  <a:pt x="3784346" y="1904"/>
                </a:lnTo>
              </a:path>
              <a:path w="3784600" h="4147185">
                <a:moveTo>
                  <a:pt x="0" y="4145279"/>
                </a:moveTo>
                <a:lnTo>
                  <a:pt x="3784346" y="4147172"/>
                </a:lnTo>
              </a:path>
            </a:pathLst>
          </a:custGeom>
          <a:ln w="6096">
            <a:solidFill>
              <a:srgbClr val="FFFFFF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7"/>
          <p:cNvSpPr txBox="1">
            <a:spLocks/>
          </p:cNvSpPr>
          <p:nvPr/>
        </p:nvSpPr>
        <p:spPr>
          <a:xfrm>
            <a:off x="4844797" y="2577510"/>
            <a:ext cx="2803758" cy="750847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>
            <a:lvl1pPr>
              <a:defRPr sz="2400" b="1" i="0">
                <a:solidFill>
                  <a:srgbClr val="0C3082"/>
                </a:solidFill>
                <a:latin typeface="Trebuchet MS"/>
                <a:ea typeface="+mj-ea"/>
                <a:cs typeface="Trebuchet MS"/>
              </a:defRPr>
            </a:lvl1pPr>
          </a:lstStyle>
          <a:p>
            <a:pPr marL="12700" marR="5080" algn="l">
              <a:spcBef>
                <a:spcPts val="95"/>
              </a:spcBef>
            </a:pPr>
            <a:r>
              <a:rPr lang="it-IT" sz="1600" b="0" dirty="0">
                <a:solidFill>
                  <a:srgbClr val="538235"/>
                </a:solidFill>
                <a:latin typeface="Calibri"/>
                <a:cs typeface="Calibri"/>
              </a:rPr>
              <a:t>Valutazione quasi-sperimentale dell'impatto dell’</a:t>
            </a:r>
            <a:r>
              <a:rPr lang="it-IT" sz="1600" b="0" dirty="0" err="1">
                <a:solidFill>
                  <a:srgbClr val="538235"/>
                </a:solidFill>
                <a:latin typeface="Calibri"/>
                <a:cs typeface="Calibri"/>
              </a:rPr>
              <a:t>outbound</a:t>
            </a:r>
            <a:r>
              <a:rPr lang="it-IT" sz="1600" b="0" dirty="0">
                <a:solidFill>
                  <a:srgbClr val="538235"/>
                </a:solidFill>
                <a:latin typeface="Calibri"/>
                <a:cs typeface="Calibri"/>
              </a:rPr>
              <a:t> nelle indagini economiche - 176</a:t>
            </a:r>
            <a:endParaRPr lang="it-IT" sz="1600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7556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it-IT" dirty="0"/>
              <a:t>Il</a:t>
            </a:r>
            <a:r>
              <a:rPr lang="it-IT" spc="-5" dirty="0"/>
              <a:t> </a:t>
            </a:r>
            <a:r>
              <a:rPr lang="it-IT" spc="-10" dirty="0"/>
              <a:t>gruppo</a:t>
            </a:r>
          </a:p>
        </p:txBody>
      </p:sp>
      <p:sp>
        <p:nvSpPr>
          <p:cNvPr id="4" name="object 4"/>
          <p:cNvSpPr/>
          <p:nvPr/>
        </p:nvSpPr>
        <p:spPr>
          <a:xfrm>
            <a:off x="1318260" y="810768"/>
            <a:ext cx="7569200" cy="0"/>
          </a:xfrm>
          <a:custGeom>
            <a:avLst/>
            <a:gdLst/>
            <a:ahLst/>
            <a:cxnLst/>
            <a:rect l="l" t="t" r="r" b="b"/>
            <a:pathLst>
              <a:path w="7569200">
                <a:moveTo>
                  <a:pt x="0" y="0"/>
                </a:moveTo>
                <a:lnTo>
                  <a:pt x="7568692" y="0"/>
                </a:lnTo>
              </a:path>
            </a:pathLst>
          </a:custGeom>
          <a:ln w="6096">
            <a:solidFill>
              <a:srgbClr val="BEBEBE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5" name="object 5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00584" y="27432"/>
            <a:ext cx="938784" cy="797051"/>
          </a:xfrm>
          <a:prstGeom prst="rect">
            <a:avLst/>
          </a:prstGeom>
        </p:spPr>
      </p:pic>
      <p:sp>
        <p:nvSpPr>
          <p:cNvPr id="6" name="object 6"/>
          <p:cNvSpPr/>
          <p:nvPr/>
        </p:nvSpPr>
        <p:spPr>
          <a:xfrm>
            <a:off x="1318260" y="4928615"/>
            <a:ext cx="7569200" cy="0"/>
          </a:xfrm>
          <a:custGeom>
            <a:avLst/>
            <a:gdLst/>
            <a:ahLst/>
            <a:cxnLst/>
            <a:rect l="l" t="t" r="r" b="b"/>
            <a:pathLst>
              <a:path w="7569200">
                <a:moveTo>
                  <a:pt x="0" y="0"/>
                </a:moveTo>
                <a:lnTo>
                  <a:pt x="7568692" y="0"/>
                </a:lnTo>
              </a:path>
            </a:pathLst>
          </a:custGeom>
          <a:ln w="6096">
            <a:solidFill>
              <a:srgbClr val="BEBEBE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75787" y="1581150"/>
            <a:ext cx="1031240" cy="78162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700" spc="-25" dirty="0">
                <a:solidFill>
                  <a:srgbClr val="0C3082"/>
                </a:solidFill>
                <a:latin typeface="Trebuchet MS"/>
                <a:cs typeface="Trebuchet MS"/>
              </a:rPr>
              <a:t>LABINN</a:t>
            </a:r>
            <a:r>
              <a:rPr sz="700" dirty="0">
                <a:solidFill>
                  <a:srgbClr val="0C3082"/>
                </a:solidFill>
                <a:latin typeface="Trebuchet MS"/>
                <a:cs typeface="Trebuchet MS"/>
              </a:rPr>
              <a:t> </a:t>
            </a:r>
            <a:r>
              <a:rPr sz="700" spc="-30" dirty="0">
                <a:solidFill>
                  <a:srgbClr val="0C3082"/>
                </a:solidFill>
                <a:latin typeface="Trebuchet MS"/>
                <a:cs typeface="Trebuchet MS"/>
              </a:rPr>
              <a:t>V</a:t>
            </a:r>
            <a:r>
              <a:rPr lang="it-IT" sz="700" spc="-30" dirty="0">
                <a:solidFill>
                  <a:srgbClr val="0C3082"/>
                </a:solidFill>
                <a:latin typeface="Trebuchet MS"/>
                <a:cs typeface="Trebuchet MS"/>
              </a:rPr>
              <a:t>I</a:t>
            </a:r>
            <a:r>
              <a:rPr sz="700" spc="-35" dirty="0">
                <a:solidFill>
                  <a:srgbClr val="0C3082"/>
                </a:solidFill>
                <a:latin typeface="Trebuchet MS"/>
                <a:cs typeface="Trebuchet MS"/>
              </a:rPr>
              <a:t> </a:t>
            </a:r>
            <a:r>
              <a:rPr sz="700" spc="-20" dirty="0">
                <a:solidFill>
                  <a:srgbClr val="0C3082"/>
                </a:solidFill>
                <a:latin typeface="Trebuchet MS"/>
                <a:cs typeface="Trebuchet MS"/>
              </a:rPr>
              <a:t>CALL</a:t>
            </a:r>
            <a:endParaRPr sz="700" dirty="0">
              <a:latin typeface="Trebuchet MS"/>
              <a:cs typeface="Trebuchet MS"/>
            </a:endParaRPr>
          </a:p>
          <a:p>
            <a:pPr marL="12700" marR="5080">
              <a:lnSpc>
                <a:spcPct val="100000"/>
              </a:lnSpc>
              <a:spcBef>
                <a:spcPts val="600"/>
              </a:spcBef>
            </a:pPr>
            <a:r>
              <a:rPr lang="it-IT" sz="700" b="1" spc="-20" dirty="0">
                <a:solidFill>
                  <a:srgbClr val="DB332D"/>
                </a:solidFill>
                <a:latin typeface="Trebuchet MS"/>
                <a:cs typeface="Trebuchet MS"/>
              </a:rPr>
              <a:t>Titolo progetto: </a:t>
            </a:r>
          </a:p>
          <a:p>
            <a:pPr marL="12700" marR="5080">
              <a:lnSpc>
                <a:spcPct val="100000"/>
              </a:lnSpc>
              <a:spcBef>
                <a:spcPts val="600"/>
              </a:spcBef>
            </a:pPr>
            <a:r>
              <a:rPr lang="it-IT" sz="700" b="1" spc="-20" dirty="0">
                <a:solidFill>
                  <a:srgbClr val="DB332D"/>
                </a:solidFill>
                <a:latin typeface="Trebuchet MS"/>
                <a:cs typeface="Trebuchet MS"/>
              </a:rPr>
              <a:t>VALUTAZIONE CAMPAGNE OUTBOUND</a:t>
            </a:r>
          </a:p>
          <a:p>
            <a:pPr marL="12700" marR="5080">
              <a:lnSpc>
                <a:spcPct val="100000"/>
              </a:lnSpc>
              <a:spcBef>
                <a:spcPts val="600"/>
              </a:spcBef>
            </a:pPr>
            <a:endParaRPr lang="it-IT" sz="700" dirty="0">
              <a:latin typeface="Trebuchet MS"/>
              <a:cs typeface="Trebuchet MS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54356" y="1581150"/>
            <a:ext cx="921385" cy="0"/>
          </a:xfrm>
          <a:custGeom>
            <a:avLst/>
            <a:gdLst/>
            <a:ahLst/>
            <a:cxnLst/>
            <a:rect l="l" t="t" r="r" b="b"/>
            <a:pathLst>
              <a:path w="921385">
                <a:moveTo>
                  <a:pt x="0" y="0"/>
                </a:moveTo>
                <a:lnTo>
                  <a:pt x="921004" y="0"/>
                </a:lnTo>
              </a:path>
            </a:pathLst>
          </a:custGeom>
          <a:ln w="6096">
            <a:solidFill>
              <a:srgbClr val="BEBEBE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571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45"/>
              </a:spcBef>
            </a:pPr>
            <a:r>
              <a:rPr spc="-50" dirty="0"/>
              <a:t>1</a:t>
            </a:r>
          </a:p>
        </p:txBody>
      </p:sp>
      <p:graphicFrame>
        <p:nvGraphicFramePr>
          <p:cNvPr id="2" name="Diagramma 1"/>
          <p:cNvGraphicFramePr/>
          <p:nvPr>
            <p:extLst>
              <p:ext uri="{D42A27DB-BD31-4B8C-83A1-F6EECF244321}">
                <p14:modId xmlns:p14="http://schemas.microsoft.com/office/powerpoint/2010/main" val="3639956879"/>
              </p:ext>
            </p:extLst>
          </p:nvPr>
        </p:nvGraphicFramePr>
        <p:xfrm>
          <a:off x="1788160" y="1098436"/>
          <a:ext cx="6629400" cy="34894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18703715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64972" y="3819550"/>
            <a:ext cx="611505" cy="1366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8800" spc="-50" dirty="0">
                <a:solidFill>
                  <a:srgbClr val="FFFFFF"/>
                </a:solidFill>
                <a:latin typeface="Trebuchet MS"/>
                <a:cs typeface="Trebuchet MS"/>
              </a:rPr>
              <a:t>1</a:t>
            </a:r>
            <a:endParaRPr sz="8800" dirty="0">
              <a:latin typeface="Trebuchet MS"/>
              <a:cs typeface="Trebuchet MS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1318260" y="810768"/>
            <a:ext cx="7569200" cy="0"/>
          </a:xfrm>
          <a:custGeom>
            <a:avLst/>
            <a:gdLst/>
            <a:ahLst/>
            <a:cxnLst/>
            <a:rect l="l" t="t" r="r" b="b"/>
            <a:pathLst>
              <a:path w="7569200">
                <a:moveTo>
                  <a:pt x="0" y="0"/>
                </a:moveTo>
                <a:lnTo>
                  <a:pt x="7568692" y="0"/>
                </a:lnTo>
              </a:path>
            </a:pathLst>
          </a:custGeom>
          <a:ln w="6096">
            <a:solidFill>
              <a:srgbClr val="BEBEBE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5" name="object 5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00584" y="27432"/>
            <a:ext cx="938784" cy="797051"/>
          </a:xfrm>
          <a:prstGeom prst="rect">
            <a:avLst/>
          </a:prstGeom>
        </p:spPr>
      </p:pic>
      <p:sp>
        <p:nvSpPr>
          <p:cNvPr id="6" name="object 6"/>
          <p:cNvSpPr/>
          <p:nvPr/>
        </p:nvSpPr>
        <p:spPr>
          <a:xfrm>
            <a:off x="1318260" y="4928615"/>
            <a:ext cx="7569200" cy="0"/>
          </a:xfrm>
          <a:custGeom>
            <a:avLst/>
            <a:gdLst/>
            <a:ahLst/>
            <a:cxnLst/>
            <a:rect l="l" t="t" r="r" b="b"/>
            <a:pathLst>
              <a:path w="7569200">
                <a:moveTo>
                  <a:pt x="0" y="0"/>
                </a:moveTo>
                <a:lnTo>
                  <a:pt x="7568692" y="0"/>
                </a:lnTo>
              </a:path>
            </a:pathLst>
          </a:custGeom>
          <a:ln w="6096">
            <a:solidFill>
              <a:srgbClr val="BEBEBE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571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45"/>
              </a:spcBef>
            </a:pPr>
            <a:r>
              <a:rPr spc="-50" dirty="0"/>
              <a:t>2</a:t>
            </a:r>
          </a:p>
        </p:txBody>
      </p:sp>
      <p:sp>
        <p:nvSpPr>
          <p:cNvPr id="22" name="Titolo 21">
            <a:extLst>
              <a:ext uri="{FF2B5EF4-FFF2-40B4-BE49-F238E27FC236}">
                <a16:creationId xmlns:a16="http://schemas.microsoft.com/office/drawing/2014/main" id="{8FF85A90-3C15-4A27-9CCA-E817824E4A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06194" y="303657"/>
            <a:ext cx="6267958" cy="369332"/>
          </a:xfrm>
        </p:spPr>
        <p:txBody>
          <a:bodyPr/>
          <a:lstStyle/>
          <a:p>
            <a:r>
              <a:rPr lang="it-IT" dirty="0"/>
              <a:t>Contesto di riferimento</a:t>
            </a:r>
          </a:p>
        </p:txBody>
      </p:sp>
      <p:sp>
        <p:nvSpPr>
          <p:cNvPr id="8" name="object 10">
            <a:extLst>
              <a:ext uri="{FF2B5EF4-FFF2-40B4-BE49-F238E27FC236}">
                <a16:creationId xmlns:a16="http://schemas.microsoft.com/office/drawing/2014/main" id="{55DD1873-9109-5421-5C93-205730A4B08C}"/>
              </a:ext>
            </a:extLst>
          </p:cNvPr>
          <p:cNvSpPr/>
          <p:nvPr/>
        </p:nvSpPr>
        <p:spPr>
          <a:xfrm>
            <a:off x="54356" y="1581150"/>
            <a:ext cx="921385" cy="0"/>
          </a:xfrm>
          <a:custGeom>
            <a:avLst/>
            <a:gdLst/>
            <a:ahLst/>
            <a:cxnLst/>
            <a:rect l="l" t="t" r="r" b="b"/>
            <a:pathLst>
              <a:path w="921385">
                <a:moveTo>
                  <a:pt x="0" y="0"/>
                </a:moveTo>
                <a:lnTo>
                  <a:pt x="921004" y="0"/>
                </a:lnTo>
              </a:path>
            </a:pathLst>
          </a:custGeom>
          <a:ln w="6096">
            <a:solidFill>
              <a:srgbClr val="BEBEBE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Rettangolo 2">
            <a:extLst>
              <a:ext uri="{FF2B5EF4-FFF2-40B4-BE49-F238E27FC236}">
                <a16:creationId xmlns:a16="http://schemas.microsoft.com/office/drawing/2014/main" id="{BEBE5BA6-3F11-5246-AFEA-CBC8BC19C0AA}"/>
              </a:ext>
            </a:extLst>
          </p:cNvPr>
          <p:cNvSpPr/>
          <p:nvPr/>
        </p:nvSpPr>
        <p:spPr>
          <a:xfrm>
            <a:off x="1447800" y="948548"/>
            <a:ext cx="7086600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it-IT" sz="1600" dirty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Il Punto Unico di Contatto supporta circa 80 rilevazioni, svolgendo attività </a:t>
            </a:r>
            <a:r>
              <a:rPr lang="it-IT" sz="1600" dirty="0" err="1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inbound</a:t>
            </a:r>
            <a:r>
              <a:rPr lang="it-IT" sz="1600" dirty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e </a:t>
            </a:r>
            <a:r>
              <a:rPr lang="it-IT" sz="1600" dirty="0" err="1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outbound</a:t>
            </a:r>
            <a:r>
              <a:rPr lang="it-IT" sz="1600" dirty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. Le attività </a:t>
            </a:r>
            <a:r>
              <a:rPr lang="it-IT" sz="1600" dirty="0" err="1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outbound</a:t>
            </a:r>
            <a:r>
              <a:rPr lang="it-IT" sz="1600" dirty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includono campagne telefoniche di sollecito e promemoria rivolte alle imprese non rispondenti, con l’obiettivo di ridurre la mancata risposta.</a:t>
            </a:r>
          </a:p>
          <a:p>
            <a:pPr algn="just">
              <a:spcAft>
                <a:spcPts val="0"/>
              </a:spcAft>
            </a:pPr>
            <a:endParaRPr lang="it-IT" sz="1600" dirty="0">
              <a:latin typeface="+mj-lt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it-IT" sz="1600" dirty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Attualmente, la selezione delle imprese da contattare si basa su criteri di «convenienza operativa», piuttosto che su criteri oggettivi che ottimizzino la distribuzione dei solleciti tra le diverse tipologie di non rispondenti, </a:t>
            </a:r>
            <a:r>
              <a:rPr lang="it-IT" sz="1600" dirty="0">
                <a:solidFill>
                  <a:schemeClr val="tx1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considerando la loro diversa propensione alla tecnica di sollecito.</a:t>
            </a:r>
          </a:p>
          <a:p>
            <a:pPr algn="just">
              <a:spcAft>
                <a:spcPts val="0"/>
              </a:spcAft>
            </a:pPr>
            <a:endParaRPr lang="it-IT" sz="1600" dirty="0">
              <a:latin typeface="+mj-lt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it-IT" sz="1600" dirty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In tale contesto proponiamo uno studio quasi-sperimentale volto a valutare l’impatto dei solleciti telefonici nelle indagini economiche strutturali, misurandone l’efficacia su diverse sotto-popolazioni di imprese e fornendo indicazioni utili per un’allocazione più efficiente delle risorse </a:t>
            </a:r>
            <a:r>
              <a:rPr lang="it-IT" sz="1600" dirty="0" err="1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outbound</a:t>
            </a:r>
            <a:r>
              <a:rPr lang="it-IT" sz="1600" dirty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it-IT" sz="1600" kern="100" dirty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1" name="object 7">
            <a:extLst>
              <a:ext uri="{FF2B5EF4-FFF2-40B4-BE49-F238E27FC236}">
                <a16:creationId xmlns:a16="http://schemas.microsoft.com/office/drawing/2014/main" id="{D5AD3581-6CF0-734D-9AF3-B1C5425B0FD7}"/>
              </a:ext>
            </a:extLst>
          </p:cNvPr>
          <p:cNvSpPr txBox="1"/>
          <p:nvPr/>
        </p:nvSpPr>
        <p:spPr>
          <a:xfrm>
            <a:off x="75787" y="1581150"/>
            <a:ext cx="1031240" cy="78162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700" spc="-25" dirty="0">
                <a:solidFill>
                  <a:srgbClr val="0C3082"/>
                </a:solidFill>
                <a:latin typeface="Trebuchet MS"/>
                <a:cs typeface="Trebuchet MS"/>
              </a:rPr>
              <a:t>LABINN</a:t>
            </a:r>
            <a:r>
              <a:rPr sz="700" dirty="0">
                <a:solidFill>
                  <a:srgbClr val="0C3082"/>
                </a:solidFill>
                <a:latin typeface="Trebuchet MS"/>
                <a:cs typeface="Trebuchet MS"/>
              </a:rPr>
              <a:t> </a:t>
            </a:r>
            <a:r>
              <a:rPr sz="700" spc="-30" dirty="0">
                <a:solidFill>
                  <a:srgbClr val="0C3082"/>
                </a:solidFill>
                <a:latin typeface="Trebuchet MS"/>
                <a:cs typeface="Trebuchet MS"/>
              </a:rPr>
              <a:t>V</a:t>
            </a:r>
            <a:r>
              <a:rPr lang="it-IT" sz="700" spc="-30" dirty="0">
                <a:solidFill>
                  <a:srgbClr val="0C3082"/>
                </a:solidFill>
                <a:latin typeface="Trebuchet MS"/>
                <a:cs typeface="Trebuchet MS"/>
              </a:rPr>
              <a:t>I</a:t>
            </a:r>
            <a:r>
              <a:rPr sz="700" spc="-35" dirty="0">
                <a:solidFill>
                  <a:srgbClr val="0C3082"/>
                </a:solidFill>
                <a:latin typeface="Trebuchet MS"/>
                <a:cs typeface="Trebuchet MS"/>
              </a:rPr>
              <a:t> </a:t>
            </a:r>
            <a:r>
              <a:rPr sz="700" spc="-20" dirty="0">
                <a:solidFill>
                  <a:srgbClr val="0C3082"/>
                </a:solidFill>
                <a:latin typeface="Trebuchet MS"/>
                <a:cs typeface="Trebuchet MS"/>
              </a:rPr>
              <a:t>CALL</a:t>
            </a:r>
            <a:endParaRPr sz="700" dirty="0">
              <a:latin typeface="Trebuchet MS"/>
              <a:cs typeface="Trebuchet MS"/>
            </a:endParaRPr>
          </a:p>
          <a:p>
            <a:pPr marL="12700" marR="5080">
              <a:lnSpc>
                <a:spcPct val="100000"/>
              </a:lnSpc>
              <a:spcBef>
                <a:spcPts val="600"/>
              </a:spcBef>
            </a:pPr>
            <a:r>
              <a:rPr lang="it-IT" sz="700" b="1" spc="-20" dirty="0">
                <a:solidFill>
                  <a:srgbClr val="DB332D"/>
                </a:solidFill>
                <a:latin typeface="Trebuchet MS"/>
                <a:cs typeface="Trebuchet MS"/>
              </a:rPr>
              <a:t>Titolo progetto: </a:t>
            </a:r>
          </a:p>
          <a:p>
            <a:pPr marL="12700" marR="5080">
              <a:lnSpc>
                <a:spcPct val="100000"/>
              </a:lnSpc>
              <a:spcBef>
                <a:spcPts val="600"/>
              </a:spcBef>
            </a:pPr>
            <a:r>
              <a:rPr lang="it-IT" sz="700" b="1" spc="-20" dirty="0">
                <a:solidFill>
                  <a:srgbClr val="DB332D"/>
                </a:solidFill>
                <a:latin typeface="Trebuchet MS"/>
                <a:cs typeface="Trebuchet MS"/>
              </a:rPr>
              <a:t>VALUTAZIONE CAMPAGNE OUTBOUND</a:t>
            </a:r>
          </a:p>
          <a:p>
            <a:pPr marL="12700" marR="5080">
              <a:lnSpc>
                <a:spcPct val="100000"/>
              </a:lnSpc>
              <a:spcBef>
                <a:spcPts val="600"/>
              </a:spcBef>
            </a:pPr>
            <a:endParaRPr lang="it-IT" sz="700" dirty="0">
              <a:latin typeface="Trebuchet MS"/>
              <a:cs typeface="Trebuchet MS"/>
            </a:endParaRPr>
          </a:p>
        </p:txBody>
      </p:sp>
    </p:spTree>
    <p:extLst>
      <p:ext uri="{BB962C8B-B14F-4D97-AF65-F5344CB8AC3E}">
        <p14:creationId xmlns:p14="http://schemas.microsoft.com/office/powerpoint/2010/main" val="33709229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43809DD-98D3-7A25-E22A-943F9F90C44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4177F601-ADD0-F7C7-ECEB-5B2FD68CB5D4}"/>
              </a:ext>
            </a:extLst>
          </p:cNvPr>
          <p:cNvSpPr txBox="1"/>
          <p:nvPr/>
        </p:nvSpPr>
        <p:spPr>
          <a:xfrm>
            <a:off x="264972" y="3819550"/>
            <a:ext cx="611505" cy="1366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it-IT" sz="8800" spc="-50" dirty="0">
                <a:solidFill>
                  <a:srgbClr val="FFFFFF"/>
                </a:solidFill>
                <a:latin typeface="Trebuchet MS"/>
                <a:cs typeface="Trebuchet MS"/>
              </a:rPr>
              <a:t>2</a:t>
            </a:r>
            <a:endParaRPr sz="8800" dirty="0">
              <a:latin typeface="Trebuchet MS"/>
              <a:cs typeface="Trebuchet MS"/>
            </a:endParaRPr>
          </a:p>
        </p:txBody>
      </p:sp>
      <p:sp>
        <p:nvSpPr>
          <p:cNvPr id="4" name="object 4">
            <a:extLst>
              <a:ext uri="{FF2B5EF4-FFF2-40B4-BE49-F238E27FC236}">
                <a16:creationId xmlns:a16="http://schemas.microsoft.com/office/drawing/2014/main" id="{DD8B09D5-C62B-382C-1860-82A859ED287F}"/>
              </a:ext>
            </a:extLst>
          </p:cNvPr>
          <p:cNvSpPr/>
          <p:nvPr/>
        </p:nvSpPr>
        <p:spPr>
          <a:xfrm>
            <a:off x="1318260" y="810768"/>
            <a:ext cx="7569200" cy="0"/>
          </a:xfrm>
          <a:custGeom>
            <a:avLst/>
            <a:gdLst/>
            <a:ahLst/>
            <a:cxnLst/>
            <a:rect l="l" t="t" r="r" b="b"/>
            <a:pathLst>
              <a:path w="7569200">
                <a:moveTo>
                  <a:pt x="0" y="0"/>
                </a:moveTo>
                <a:lnTo>
                  <a:pt x="7568692" y="0"/>
                </a:lnTo>
              </a:path>
            </a:pathLst>
          </a:custGeom>
          <a:ln w="6096">
            <a:solidFill>
              <a:srgbClr val="BEBEBE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5" name="object 5">
            <a:extLst>
              <a:ext uri="{FF2B5EF4-FFF2-40B4-BE49-F238E27FC236}">
                <a16:creationId xmlns:a16="http://schemas.microsoft.com/office/drawing/2014/main" id="{205CBE80-D732-EFE7-6221-4348C4F8F637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00584" y="27432"/>
            <a:ext cx="938784" cy="797051"/>
          </a:xfrm>
          <a:prstGeom prst="rect">
            <a:avLst/>
          </a:prstGeom>
        </p:spPr>
      </p:pic>
      <p:sp>
        <p:nvSpPr>
          <p:cNvPr id="6" name="object 6">
            <a:extLst>
              <a:ext uri="{FF2B5EF4-FFF2-40B4-BE49-F238E27FC236}">
                <a16:creationId xmlns:a16="http://schemas.microsoft.com/office/drawing/2014/main" id="{70F09CFA-B2D7-5779-BE61-B41C07557779}"/>
              </a:ext>
            </a:extLst>
          </p:cNvPr>
          <p:cNvSpPr/>
          <p:nvPr/>
        </p:nvSpPr>
        <p:spPr>
          <a:xfrm>
            <a:off x="1318260" y="4928615"/>
            <a:ext cx="7569200" cy="0"/>
          </a:xfrm>
          <a:custGeom>
            <a:avLst/>
            <a:gdLst/>
            <a:ahLst/>
            <a:cxnLst/>
            <a:rect l="l" t="t" r="r" b="b"/>
            <a:pathLst>
              <a:path w="7569200">
                <a:moveTo>
                  <a:pt x="0" y="0"/>
                </a:moveTo>
                <a:lnTo>
                  <a:pt x="7568692" y="0"/>
                </a:lnTo>
              </a:path>
            </a:pathLst>
          </a:custGeom>
          <a:ln w="6096">
            <a:solidFill>
              <a:srgbClr val="BEBEBE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>
            <a:extLst>
              <a:ext uri="{FF2B5EF4-FFF2-40B4-BE49-F238E27FC236}">
                <a16:creationId xmlns:a16="http://schemas.microsoft.com/office/drawing/2014/main" id="{2480D419-9F60-CAF4-1E13-C38F203FCF7A}"/>
              </a:ext>
            </a:extLst>
          </p:cNvPr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571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45"/>
              </a:spcBef>
            </a:pPr>
            <a:r>
              <a:rPr spc="-50" dirty="0"/>
              <a:t>2</a:t>
            </a:r>
          </a:p>
        </p:txBody>
      </p:sp>
      <p:sp>
        <p:nvSpPr>
          <p:cNvPr id="22" name="Titolo 21">
            <a:extLst>
              <a:ext uri="{FF2B5EF4-FFF2-40B4-BE49-F238E27FC236}">
                <a16:creationId xmlns:a16="http://schemas.microsoft.com/office/drawing/2014/main" id="{CC710371-99BE-6F95-7BCD-E5A1DE3EFC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06194" y="303657"/>
            <a:ext cx="6267958" cy="369332"/>
          </a:xfrm>
        </p:spPr>
        <p:txBody>
          <a:bodyPr/>
          <a:lstStyle/>
          <a:p>
            <a:r>
              <a:rPr lang="it-IT" dirty="0"/>
              <a:t>Obiettivi specifici del progetto </a:t>
            </a:r>
          </a:p>
        </p:txBody>
      </p:sp>
      <p:sp>
        <p:nvSpPr>
          <p:cNvPr id="7" name="object 10">
            <a:extLst>
              <a:ext uri="{FF2B5EF4-FFF2-40B4-BE49-F238E27FC236}">
                <a16:creationId xmlns:a16="http://schemas.microsoft.com/office/drawing/2014/main" id="{06F785CC-B843-35BE-F740-128A96CBE389}"/>
              </a:ext>
            </a:extLst>
          </p:cNvPr>
          <p:cNvSpPr/>
          <p:nvPr/>
        </p:nvSpPr>
        <p:spPr>
          <a:xfrm>
            <a:off x="54356" y="1581150"/>
            <a:ext cx="921385" cy="0"/>
          </a:xfrm>
          <a:custGeom>
            <a:avLst/>
            <a:gdLst/>
            <a:ahLst/>
            <a:cxnLst/>
            <a:rect l="l" t="t" r="r" b="b"/>
            <a:pathLst>
              <a:path w="921385">
                <a:moveTo>
                  <a:pt x="0" y="0"/>
                </a:moveTo>
                <a:lnTo>
                  <a:pt x="921004" y="0"/>
                </a:lnTo>
              </a:path>
            </a:pathLst>
          </a:custGeom>
          <a:ln w="6096">
            <a:solidFill>
              <a:srgbClr val="BEBEBE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Rettangolo 7"/>
          <p:cNvSpPr/>
          <p:nvPr/>
        </p:nvSpPr>
        <p:spPr>
          <a:xfrm>
            <a:off x="1495463" y="1049561"/>
            <a:ext cx="6858000" cy="27699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it-IT" sz="1600" b="1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Valutare l’efficacia delle campagne </a:t>
            </a:r>
            <a:r>
              <a:rPr lang="it-IT" sz="1600" b="1" kern="1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outbound</a:t>
            </a:r>
            <a:r>
              <a:rPr lang="it-IT" sz="16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in termini di incremento del tasso di risposta attribuibile agli interventi;</a:t>
            </a:r>
          </a:p>
          <a:p>
            <a:pPr marL="285750" indent="-285750" algn="just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it-IT" sz="1600" b="1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Supportare gli obiettivi di conduzione </a:t>
            </a:r>
            <a:r>
              <a:rPr lang="it-IT" sz="16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(massimizzazione del tasso di risposta e minimizzazione degli errori), ottimizzando l’allocazione delle risorse </a:t>
            </a:r>
            <a:r>
              <a:rPr lang="it-IT" sz="1600" kern="1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outbound</a:t>
            </a:r>
            <a:r>
              <a:rPr lang="it-IT" sz="16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alle liste di non rispondenti da sollecitare;</a:t>
            </a:r>
          </a:p>
          <a:p>
            <a:pPr marL="285750" indent="-285750" algn="just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it-IT" sz="1600" b="1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Ridurre il </a:t>
            </a:r>
            <a:r>
              <a:rPr lang="it-IT" sz="1600" b="1" kern="1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burden</a:t>
            </a:r>
            <a:r>
              <a:rPr lang="it-IT" sz="1600" b="1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sulle imprese</a:t>
            </a:r>
            <a:r>
              <a:rPr lang="it-IT" sz="16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adottando modalità e strategie di contatto differenziate in base alle caratteristiche delle sotto-popolazioni;</a:t>
            </a:r>
          </a:p>
          <a:p>
            <a:pPr marL="285750" indent="-285750" algn="just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it-IT" sz="1600" b="1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Utilizzare in modo più efficiente le risorse economiche </a:t>
            </a:r>
            <a:r>
              <a:rPr lang="it-IT" sz="16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destinate alla raccolta dei dati.</a:t>
            </a:r>
          </a:p>
        </p:txBody>
      </p:sp>
      <p:sp>
        <p:nvSpPr>
          <p:cNvPr id="11" name="object 7">
            <a:extLst>
              <a:ext uri="{FF2B5EF4-FFF2-40B4-BE49-F238E27FC236}">
                <a16:creationId xmlns:a16="http://schemas.microsoft.com/office/drawing/2014/main" id="{1C24B37E-984C-B446-A0F5-F849A114CC0F}"/>
              </a:ext>
            </a:extLst>
          </p:cNvPr>
          <p:cNvSpPr txBox="1"/>
          <p:nvPr/>
        </p:nvSpPr>
        <p:spPr>
          <a:xfrm>
            <a:off x="75787" y="1581150"/>
            <a:ext cx="1031240" cy="78162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700" spc="-25" dirty="0">
                <a:solidFill>
                  <a:srgbClr val="0C3082"/>
                </a:solidFill>
                <a:latin typeface="Trebuchet MS"/>
                <a:cs typeface="Trebuchet MS"/>
              </a:rPr>
              <a:t>LABINN</a:t>
            </a:r>
            <a:r>
              <a:rPr sz="700" dirty="0">
                <a:solidFill>
                  <a:srgbClr val="0C3082"/>
                </a:solidFill>
                <a:latin typeface="Trebuchet MS"/>
                <a:cs typeface="Trebuchet MS"/>
              </a:rPr>
              <a:t> </a:t>
            </a:r>
            <a:r>
              <a:rPr sz="700" spc="-30" dirty="0">
                <a:solidFill>
                  <a:srgbClr val="0C3082"/>
                </a:solidFill>
                <a:latin typeface="Trebuchet MS"/>
                <a:cs typeface="Trebuchet MS"/>
              </a:rPr>
              <a:t>V</a:t>
            </a:r>
            <a:r>
              <a:rPr lang="it-IT" sz="700" spc="-30" dirty="0">
                <a:solidFill>
                  <a:srgbClr val="0C3082"/>
                </a:solidFill>
                <a:latin typeface="Trebuchet MS"/>
                <a:cs typeface="Trebuchet MS"/>
              </a:rPr>
              <a:t>I</a:t>
            </a:r>
            <a:r>
              <a:rPr sz="700" spc="-35" dirty="0">
                <a:solidFill>
                  <a:srgbClr val="0C3082"/>
                </a:solidFill>
                <a:latin typeface="Trebuchet MS"/>
                <a:cs typeface="Trebuchet MS"/>
              </a:rPr>
              <a:t> </a:t>
            </a:r>
            <a:r>
              <a:rPr sz="700" spc="-20" dirty="0">
                <a:solidFill>
                  <a:srgbClr val="0C3082"/>
                </a:solidFill>
                <a:latin typeface="Trebuchet MS"/>
                <a:cs typeface="Trebuchet MS"/>
              </a:rPr>
              <a:t>CALL</a:t>
            </a:r>
            <a:endParaRPr sz="700" dirty="0">
              <a:latin typeface="Trebuchet MS"/>
              <a:cs typeface="Trebuchet MS"/>
            </a:endParaRPr>
          </a:p>
          <a:p>
            <a:pPr marL="12700" marR="5080">
              <a:lnSpc>
                <a:spcPct val="100000"/>
              </a:lnSpc>
              <a:spcBef>
                <a:spcPts val="600"/>
              </a:spcBef>
            </a:pPr>
            <a:r>
              <a:rPr lang="it-IT" sz="700" b="1" spc="-20" dirty="0">
                <a:solidFill>
                  <a:srgbClr val="DB332D"/>
                </a:solidFill>
                <a:latin typeface="Trebuchet MS"/>
                <a:cs typeface="Trebuchet MS"/>
              </a:rPr>
              <a:t>Titolo progetto: </a:t>
            </a:r>
          </a:p>
          <a:p>
            <a:pPr marL="12700" marR="5080">
              <a:lnSpc>
                <a:spcPct val="100000"/>
              </a:lnSpc>
              <a:spcBef>
                <a:spcPts val="600"/>
              </a:spcBef>
            </a:pPr>
            <a:r>
              <a:rPr lang="it-IT" sz="700" b="1" spc="-20" dirty="0">
                <a:solidFill>
                  <a:srgbClr val="DB332D"/>
                </a:solidFill>
                <a:latin typeface="Trebuchet MS"/>
                <a:cs typeface="Trebuchet MS"/>
              </a:rPr>
              <a:t>VALUTAZIONE CAMPAGNE OUTBOUND</a:t>
            </a:r>
          </a:p>
          <a:p>
            <a:pPr marL="12700" marR="5080">
              <a:lnSpc>
                <a:spcPct val="100000"/>
              </a:lnSpc>
              <a:spcBef>
                <a:spcPts val="600"/>
              </a:spcBef>
            </a:pPr>
            <a:endParaRPr lang="it-IT" sz="700" dirty="0">
              <a:latin typeface="Trebuchet MS"/>
              <a:cs typeface="Trebuchet MS"/>
            </a:endParaRPr>
          </a:p>
        </p:txBody>
      </p:sp>
    </p:spTree>
    <p:extLst>
      <p:ext uri="{BB962C8B-B14F-4D97-AF65-F5344CB8AC3E}">
        <p14:creationId xmlns:p14="http://schemas.microsoft.com/office/powerpoint/2010/main" val="14001608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DA7454A-8C30-E017-C06E-8FBA0751E73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EC7DF3DD-1980-BEB2-5B12-00CD4D7DBDCD}"/>
              </a:ext>
            </a:extLst>
          </p:cNvPr>
          <p:cNvSpPr txBox="1"/>
          <p:nvPr/>
        </p:nvSpPr>
        <p:spPr>
          <a:xfrm>
            <a:off x="264972" y="3819550"/>
            <a:ext cx="611505" cy="1366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it-IT" sz="8800" spc="-50" dirty="0">
                <a:solidFill>
                  <a:srgbClr val="FFFFFF"/>
                </a:solidFill>
                <a:latin typeface="Trebuchet MS"/>
                <a:cs typeface="Trebuchet MS"/>
              </a:rPr>
              <a:t>3</a:t>
            </a:r>
            <a:endParaRPr sz="8800" dirty="0">
              <a:latin typeface="Trebuchet MS"/>
              <a:cs typeface="Trebuchet MS"/>
            </a:endParaRPr>
          </a:p>
        </p:txBody>
      </p:sp>
      <p:pic>
        <p:nvPicPr>
          <p:cNvPr id="5" name="object 5">
            <a:extLst>
              <a:ext uri="{FF2B5EF4-FFF2-40B4-BE49-F238E27FC236}">
                <a16:creationId xmlns:a16="http://schemas.microsoft.com/office/drawing/2014/main" id="{12322CA7-9626-5FCA-5BAC-6CF486C35946}"/>
              </a:ext>
            </a:extLst>
          </p:cNvPr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00584" y="27432"/>
            <a:ext cx="938784" cy="797051"/>
          </a:xfrm>
          <a:prstGeom prst="rect">
            <a:avLst/>
          </a:prstGeom>
        </p:spPr>
      </p:pic>
      <p:sp>
        <p:nvSpPr>
          <p:cNvPr id="6" name="object 6">
            <a:extLst>
              <a:ext uri="{FF2B5EF4-FFF2-40B4-BE49-F238E27FC236}">
                <a16:creationId xmlns:a16="http://schemas.microsoft.com/office/drawing/2014/main" id="{C38F4369-64C0-25C8-230D-7E7389CDE675}"/>
              </a:ext>
            </a:extLst>
          </p:cNvPr>
          <p:cNvSpPr/>
          <p:nvPr/>
        </p:nvSpPr>
        <p:spPr>
          <a:xfrm>
            <a:off x="1318260" y="4928615"/>
            <a:ext cx="7569200" cy="0"/>
          </a:xfrm>
          <a:custGeom>
            <a:avLst/>
            <a:gdLst/>
            <a:ahLst/>
            <a:cxnLst/>
            <a:rect l="l" t="t" r="r" b="b"/>
            <a:pathLst>
              <a:path w="7569200">
                <a:moveTo>
                  <a:pt x="0" y="0"/>
                </a:moveTo>
                <a:lnTo>
                  <a:pt x="7568692" y="0"/>
                </a:lnTo>
              </a:path>
            </a:pathLst>
          </a:custGeom>
          <a:ln w="6096">
            <a:solidFill>
              <a:srgbClr val="BEBEBE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>
            <a:extLst>
              <a:ext uri="{FF2B5EF4-FFF2-40B4-BE49-F238E27FC236}">
                <a16:creationId xmlns:a16="http://schemas.microsoft.com/office/drawing/2014/main" id="{B7F8CCC1-ABFF-8350-9F9A-27A53D78D6BC}"/>
              </a:ext>
            </a:extLst>
          </p:cNvPr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571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45"/>
              </a:spcBef>
            </a:pPr>
            <a:r>
              <a:rPr spc="-50" dirty="0"/>
              <a:t>2</a:t>
            </a:r>
          </a:p>
        </p:txBody>
      </p:sp>
      <p:sp>
        <p:nvSpPr>
          <p:cNvPr id="22" name="Titolo 21">
            <a:extLst>
              <a:ext uri="{FF2B5EF4-FFF2-40B4-BE49-F238E27FC236}">
                <a16:creationId xmlns:a16="http://schemas.microsoft.com/office/drawing/2014/main" id="{1B88B06D-F684-6652-D71E-5BFBC42920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06194" y="303657"/>
            <a:ext cx="6267958" cy="369332"/>
          </a:xfrm>
        </p:spPr>
        <p:txBody>
          <a:bodyPr/>
          <a:lstStyle/>
          <a:p>
            <a:r>
              <a:rPr lang="it-IT" dirty="0"/>
              <a:t>Metodologia (1/2)</a:t>
            </a:r>
          </a:p>
        </p:txBody>
      </p:sp>
      <p:sp>
        <p:nvSpPr>
          <p:cNvPr id="7" name="object 10">
            <a:extLst>
              <a:ext uri="{FF2B5EF4-FFF2-40B4-BE49-F238E27FC236}">
                <a16:creationId xmlns:a16="http://schemas.microsoft.com/office/drawing/2014/main" id="{E2DAA7D6-247A-050D-67EE-54D116545F9D}"/>
              </a:ext>
            </a:extLst>
          </p:cNvPr>
          <p:cNvSpPr/>
          <p:nvPr/>
        </p:nvSpPr>
        <p:spPr>
          <a:xfrm>
            <a:off x="54356" y="1581150"/>
            <a:ext cx="921385" cy="0"/>
          </a:xfrm>
          <a:custGeom>
            <a:avLst/>
            <a:gdLst/>
            <a:ahLst/>
            <a:cxnLst/>
            <a:rect l="l" t="t" r="r" b="b"/>
            <a:pathLst>
              <a:path w="921385">
                <a:moveTo>
                  <a:pt x="0" y="0"/>
                </a:moveTo>
                <a:lnTo>
                  <a:pt x="921004" y="0"/>
                </a:lnTo>
              </a:path>
            </a:pathLst>
          </a:custGeom>
          <a:ln w="6096">
            <a:solidFill>
              <a:srgbClr val="BEBEBE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1" name="Gruppo 20"/>
          <p:cNvGrpSpPr/>
          <p:nvPr/>
        </p:nvGrpSpPr>
        <p:grpSpPr>
          <a:xfrm>
            <a:off x="1531499" y="1172402"/>
            <a:ext cx="7010400" cy="3256800"/>
            <a:chOff x="1447800" y="991350"/>
            <a:chExt cx="7010400" cy="3256800"/>
          </a:xfrm>
        </p:grpSpPr>
        <p:sp>
          <p:nvSpPr>
            <p:cNvPr id="11" name="Rettangolo 10"/>
            <p:cNvSpPr/>
            <p:nvPr/>
          </p:nvSpPr>
          <p:spPr>
            <a:xfrm>
              <a:off x="1447800" y="991350"/>
              <a:ext cx="7010400" cy="3028200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graphicFrame>
          <p:nvGraphicFramePr>
            <p:cNvPr id="8" name="Diagramma 7"/>
            <p:cNvGraphicFramePr/>
            <p:nvPr>
              <p:extLst>
                <p:ext uri="{D42A27DB-BD31-4B8C-83A1-F6EECF244321}">
                  <p14:modId xmlns:p14="http://schemas.microsoft.com/office/powerpoint/2010/main" val="260279310"/>
                </p:ext>
              </p:extLst>
            </p:nvPr>
          </p:nvGraphicFramePr>
          <p:xfrm>
            <a:off x="2312549" y="1022350"/>
            <a:ext cx="5993251" cy="3225800"/>
          </p:xfrm>
          <a:graphic>
            <a:graphicData uri="http://schemas.openxmlformats.org/drawingml/2006/diagram">
              <dgm:relIds xmlns:dgm="http://schemas.openxmlformats.org/drawingml/2006/diagram" xmlns:r="http://schemas.openxmlformats.org/officeDocument/2006/relationships" r:dm="rId4" r:lo="rId5" r:qs="rId6" r:cs="rId7"/>
            </a:graphicData>
          </a:graphic>
        </p:graphicFrame>
        <p:sp>
          <p:nvSpPr>
            <p:cNvPr id="12" name="Rettangolo 11"/>
            <p:cNvSpPr/>
            <p:nvPr/>
          </p:nvSpPr>
          <p:spPr>
            <a:xfrm>
              <a:off x="1579086" y="1171498"/>
              <a:ext cx="581063" cy="26670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3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270" rtlCol="0" anchor="ctr"/>
            <a:lstStyle/>
            <a:p>
              <a:pPr algn="ctr"/>
              <a:r>
                <a:rPr lang="it-IT" sz="1600" cap="small" dirty="0">
                  <a:solidFill>
                    <a:schemeClr val="accent1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PIANO</a:t>
              </a:r>
              <a:r>
                <a:rPr lang="it-IT" cap="small" dirty="0">
                  <a:solidFill>
                    <a:schemeClr val="accent1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DI LAVORO</a:t>
              </a:r>
            </a:p>
          </p:txBody>
        </p:sp>
      </p:grpSp>
      <p:sp>
        <p:nvSpPr>
          <p:cNvPr id="23" name="object 4">
            <a:extLst>
              <a:ext uri="{FF2B5EF4-FFF2-40B4-BE49-F238E27FC236}">
                <a16:creationId xmlns:a16="http://schemas.microsoft.com/office/drawing/2014/main" id="{DD8B09D5-C62B-382C-1860-82A859ED287F}"/>
              </a:ext>
            </a:extLst>
          </p:cNvPr>
          <p:cNvSpPr/>
          <p:nvPr/>
        </p:nvSpPr>
        <p:spPr>
          <a:xfrm>
            <a:off x="1318260" y="810768"/>
            <a:ext cx="7569200" cy="0"/>
          </a:xfrm>
          <a:custGeom>
            <a:avLst/>
            <a:gdLst/>
            <a:ahLst/>
            <a:cxnLst/>
            <a:rect l="l" t="t" r="r" b="b"/>
            <a:pathLst>
              <a:path w="7569200">
                <a:moveTo>
                  <a:pt x="0" y="0"/>
                </a:moveTo>
                <a:lnTo>
                  <a:pt x="7568692" y="0"/>
                </a:lnTo>
              </a:path>
            </a:pathLst>
          </a:custGeom>
          <a:ln w="6096">
            <a:solidFill>
              <a:srgbClr val="BEBEBE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7">
            <a:extLst>
              <a:ext uri="{FF2B5EF4-FFF2-40B4-BE49-F238E27FC236}">
                <a16:creationId xmlns:a16="http://schemas.microsoft.com/office/drawing/2014/main" id="{C37F6C41-47A3-E645-9146-96EADAB372DB}"/>
              </a:ext>
            </a:extLst>
          </p:cNvPr>
          <p:cNvSpPr txBox="1"/>
          <p:nvPr/>
        </p:nvSpPr>
        <p:spPr>
          <a:xfrm>
            <a:off x="75787" y="1581150"/>
            <a:ext cx="1031240" cy="78162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700" spc="-25" dirty="0">
                <a:solidFill>
                  <a:srgbClr val="0C3082"/>
                </a:solidFill>
                <a:latin typeface="Trebuchet MS"/>
                <a:cs typeface="Trebuchet MS"/>
              </a:rPr>
              <a:t>LABINN</a:t>
            </a:r>
            <a:r>
              <a:rPr sz="700" dirty="0">
                <a:solidFill>
                  <a:srgbClr val="0C3082"/>
                </a:solidFill>
                <a:latin typeface="Trebuchet MS"/>
                <a:cs typeface="Trebuchet MS"/>
              </a:rPr>
              <a:t> </a:t>
            </a:r>
            <a:r>
              <a:rPr sz="700" spc="-30" dirty="0">
                <a:solidFill>
                  <a:srgbClr val="0C3082"/>
                </a:solidFill>
                <a:latin typeface="Trebuchet MS"/>
                <a:cs typeface="Trebuchet MS"/>
              </a:rPr>
              <a:t>V</a:t>
            </a:r>
            <a:r>
              <a:rPr lang="it-IT" sz="700" spc="-30" dirty="0">
                <a:solidFill>
                  <a:srgbClr val="0C3082"/>
                </a:solidFill>
                <a:latin typeface="Trebuchet MS"/>
                <a:cs typeface="Trebuchet MS"/>
              </a:rPr>
              <a:t>I</a:t>
            </a:r>
            <a:r>
              <a:rPr sz="700" spc="-35" dirty="0">
                <a:solidFill>
                  <a:srgbClr val="0C3082"/>
                </a:solidFill>
                <a:latin typeface="Trebuchet MS"/>
                <a:cs typeface="Trebuchet MS"/>
              </a:rPr>
              <a:t> </a:t>
            </a:r>
            <a:r>
              <a:rPr sz="700" spc="-20" dirty="0">
                <a:solidFill>
                  <a:srgbClr val="0C3082"/>
                </a:solidFill>
                <a:latin typeface="Trebuchet MS"/>
                <a:cs typeface="Trebuchet MS"/>
              </a:rPr>
              <a:t>CALL</a:t>
            </a:r>
            <a:endParaRPr sz="700" dirty="0">
              <a:latin typeface="Trebuchet MS"/>
              <a:cs typeface="Trebuchet MS"/>
            </a:endParaRPr>
          </a:p>
          <a:p>
            <a:pPr marL="12700" marR="5080">
              <a:lnSpc>
                <a:spcPct val="100000"/>
              </a:lnSpc>
              <a:spcBef>
                <a:spcPts val="600"/>
              </a:spcBef>
            </a:pPr>
            <a:r>
              <a:rPr lang="it-IT" sz="700" b="1" spc="-20" dirty="0">
                <a:solidFill>
                  <a:srgbClr val="DB332D"/>
                </a:solidFill>
                <a:latin typeface="Trebuchet MS"/>
                <a:cs typeface="Trebuchet MS"/>
              </a:rPr>
              <a:t>Titolo progetto: </a:t>
            </a:r>
          </a:p>
          <a:p>
            <a:pPr marL="12700" marR="5080">
              <a:lnSpc>
                <a:spcPct val="100000"/>
              </a:lnSpc>
              <a:spcBef>
                <a:spcPts val="600"/>
              </a:spcBef>
            </a:pPr>
            <a:r>
              <a:rPr lang="it-IT" sz="700" b="1" spc="-20" dirty="0">
                <a:solidFill>
                  <a:srgbClr val="DB332D"/>
                </a:solidFill>
                <a:latin typeface="Trebuchet MS"/>
                <a:cs typeface="Trebuchet MS"/>
              </a:rPr>
              <a:t>VALUTAZIONE CAMPAGNE OUTBOUND</a:t>
            </a:r>
          </a:p>
          <a:p>
            <a:pPr marL="12700" marR="5080">
              <a:lnSpc>
                <a:spcPct val="100000"/>
              </a:lnSpc>
              <a:spcBef>
                <a:spcPts val="600"/>
              </a:spcBef>
            </a:pPr>
            <a:endParaRPr lang="it-IT" sz="700" dirty="0">
              <a:latin typeface="Trebuchet MS"/>
              <a:cs typeface="Trebuchet MS"/>
            </a:endParaRPr>
          </a:p>
        </p:txBody>
      </p:sp>
    </p:spTree>
    <p:extLst>
      <p:ext uri="{BB962C8B-B14F-4D97-AF65-F5344CB8AC3E}">
        <p14:creationId xmlns:p14="http://schemas.microsoft.com/office/powerpoint/2010/main" val="24441419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DA7454A-8C30-E017-C06E-8FBA0751E73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EC7DF3DD-1980-BEB2-5B12-00CD4D7DBDCD}"/>
              </a:ext>
            </a:extLst>
          </p:cNvPr>
          <p:cNvSpPr txBox="1"/>
          <p:nvPr/>
        </p:nvSpPr>
        <p:spPr>
          <a:xfrm>
            <a:off x="264972" y="3819550"/>
            <a:ext cx="611505" cy="1366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it-IT" sz="8800" spc="-50" dirty="0">
                <a:solidFill>
                  <a:srgbClr val="FFFFFF"/>
                </a:solidFill>
                <a:latin typeface="Trebuchet MS"/>
                <a:cs typeface="Trebuchet MS"/>
              </a:rPr>
              <a:t>4</a:t>
            </a:r>
            <a:endParaRPr sz="8800" dirty="0">
              <a:latin typeface="Trebuchet MS"/>
              <a:cs typeface="Trebuchet MS"/>
            </a:endParaRPr>
          </a:p>
        </p:txBody>
      </p:sp>
      <p:sp>
        <p:nvSpPr>
          <p:cNvPr id="4" name="object 4">
            <a:extLst>
              <a:ext uri="{FF2B5EF4-FFF2-40B4-BE49-F238E27FC236}">
                <a16:creationId xmlns:a16="http://schemas.microsoft.com/office/drawing/2014/main" id="{CD53CE29-1123-2059-A389-34BFB4601221}"/>
              </a:ext>
            </a:extLst>
          </p:cNvPr>
          <p:cNvSpPr/>
          <p:nvPr/>
        </p:nvSpPr>
        <p:spPr>
          <a:xfrm>
            <a:off x="1318260" y="810768"/>
            <a:ext cx="7569200" cy="0"/>
          </a:xfrm>
          <a:custGeom>
            <a:avLst/>
            <a:gdLst/>
            <a:ahLst/>
            <a:cxnLst/>
            <a:rect l="l" t="t" r="r" b="b"/>
            <a:pathLst>
              <a:path w="7569200">
                <a:moveTo>
                  <a:pt x="0" y="0"/>
                </a:moveTo>
                <a:lnTo>
                  <a:pt x="7568692" y="0"/>
                </a:lnTo>
              </a:path>
            </a:pathLst>
          </a:custGeom>
          <a:ln w="6096">
            <a:solidFill>
              <a:srgbClr val="BEBEBE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5" name="object 5">
            <a:extLst>
              <a:ext uri="{FF2B5EF4-FFF2-40B4-BE49-F238E27FC236}">
                <a16:creationId xmlns:a16="http://schemas.microsoft.com/office/drawing/2014/main" id="{12322CA7-9626-5FCA-5BAC-6CF486C35946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00584" y="27432"/>
            <a:ext cx="938784" cy="797051"/>
          </a:xfrm>
          <a:prstGeom prst="rect">
            <a:avLst/>
          </a:prstGeom>
        </p:spPr>
      </p:pic>
      <p:sp>
        <p:nvSpPr>
          <p:cNvPr id="6" name="object 6">
            <a:extLst>
              <a:ext uri="{FF2B5EF4-FFF2-40B4-BE49-F238E27FC236}">
                <a16:creationId xmlns:a16="http://schemas.microsoft.com/office/drawing/2014/main" id="{C38F4369-64C0-25C8-230D-7E7389CDE675}"/>
              </a:ext>
            </a:extLst>
          </p:cNvPr>
          <p:cNvSpPr/>
          <p:nvPr/>
        </p:nvSpPr>
        <p:spPr>
          <a:xfrm>
            <a:off x="1318260" y="4928615"/>
            <a:ext cx="7569200" cy="0"/>
          </a:xfrm>
          <a:custGeom>
            <a:avLst/>
            <a:gdLst/>
            <a:ahLst/>
            <a:cxnLst/>
            <a:rect l="l" t="t" r="r" b="b"/>
            <a:pathLst>
              <a:path w="7569200">
                <a:moveTo>
                  <a:pt x="0" y="0"/>
                </a:moveTo>
                <a:lnTo>
                  <a:pt x="7568692" y="0"/>
                </a:lnTo>
              </a:path>
            </a:pathLst>
          </a:custGeom>
          <a:ln w="6096">
            <a:solidFill>
              <a:srgbClr val="BEBEBE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>
            <a:extLst>
              <a:ext uri="{FF2B5EF4-FFF2-40B4-BE49-F238E27FC236}">
                <a16:creationId xmlns:a16="http://schemas.microsoft.com/office/drawing/2014/main" id="{B7F8CCC1-ABFF-8350-9F9A-27A53D78D6BC}"/>
              </a:ext>
            </a:extLst>
          </p:cNvPr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571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45"/>
              </a:spcBef>
            </a:pPr>
            <a:r>
              <a:rPr spc="-50" dirty="0"/>
              <a:t>2</a:t>
            </a:r>
          </a:p>
        </p:txBody>
      </p:sp>
      <p:sp>
        <p:nvSpPr>
          <p:cNvPr id="22" name="Titolo 21">
            <a:extLst>
              <a:ext uri="{FF2B5EF4-FFF2-40B4-BE49-F238E27FC236}">
                <a16:creationId xmlns:a16="http://schemas.microsoft.com/office/drawing/2014/main" id="{1B88B06D-F684-6652-D71E-5BFBC42920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06194" y="303657"/>
            <a:ext cx="6267958" cy="369332"/>
          </a:xfrm>
        </p:spPr>
        <p:txBody>
          <a:bodyPr/>
          <a:lstStyle/>
          <a:p>
            <a:r>
              <a:rPr lang="it-IT" dirty="0"/>
              <a:t>Metodologia (2/2)</a:t>
            </a:r>
          </a:p>
        </p:txBody>
      </p:sp>
      <p:sp>
        <p:nvSpPr>
          <p:cNvPr id="7" name="object 10">
            <a:extLst>
              <a:ext uri="{FF2B5EF4-FFF2-40B4-BE49-F238E27FC236}">
                <a16:creationId xmlns:a16="http://schemas.microsoft.com/office/drawing/2014/main" id="{E2DAA7D6-247A-050D-67EE-54D116545F9D}"/>
              </a:ext>
            </a:extLst>
          </p:cNvPr>
          <p:cNvSpPr/>
          <p:nvPr/>
        </p:nvSpPr>
        <p:spPr>
          <a:xfrm>
            <a:off x="54356" y="1581150"/>
            <a:ext cx="921385" cy="0"/>
          </a:xfrm>
          <a:custGeom>
            <a:avLst/>
            <a:gdLst/>
            <a:ahLst/>
            <a:cxnLst/>
            <a:rect l="l" t="t" r="r" b="b"/>
            <a:pathLst>
              <a:path w="921385">
                <a:moveTo>
                  <a:pt x="0" y="0"/>
                </a:moveTo>
                <a:lnTo>
                  <a:pt x="921004" y="0"/>
                </a:lnTo>
              </a:path>
            </a:pathLst>
          </a:custGeom>
          <a:ln w="6096">
            <a:solidFill>
              <a:srgbClr val="BEBEBE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Rettangolo 9">
            <a:extLst>
              <a:ext uri="{FF2B5EF4-FFF2-40B4-BE49-F238E27FC236}">
                <a16:creationId xmlns:a16="http://schemas.microsoft.com/office/drawing/2014/main" id="{9446A62F-0521-AF4A-8C13-8668963A3CC7}"/>
              </a:ext>
            </a:extLst>
          </p:cNvPr>
          <p:cNvSpPr/>
          <p:nvPr/>
        </p:nvSpPr>
        <p:spPr>
          <a:xfrm>
            <a:off x="1414899" y="948548"/>
            <a:ext cx="7304407" cy="15388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ts val="1200"/>
              </a:spcBef>
            </a:pPr>
            <a:r>
              <a:rPr lang="it-IT" sz="14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 metodologia adottata è il </a:t>
            </a:r>
            <a:r>
              <a:rPr lang="it-IT" sz="1400" b="1" kern="1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propensity</a:t>
            </a:r>
            <a:r>
              <a:rPr lang="it-IT" sz="1400" b="1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score </a:t>
            </a:r>
            <a:r>
              <a:rPr lang="it-IT" sz="1400" b="1" kern="1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matching</a:t>
            </a:r>
            <a:r>
              <a:rPr lang="it-IT" sz="14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che consente di ridurre i </a:t>
            </a:r>
            <a:r>
              <a:rPr lang="it-IT" sz="1400" kern="1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bias</a:t>
            </a:r>
            <a:r>
              <a:rPr lang="it-IT" sz="14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nella valutazione dell’efficacia del trattamento in dati osservazionali. </a:t>
            </a:r>
          </a:p>
          <a:p>
            <a:pPr algn="just">
              <a:spcBef>
                <a:spcPts val="1200"/>
              </a:spcBef>
            </a:pPr>
            <a:r>
              <a:rPr lang="it-IT" sz="14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Il metodo si basa sull’abbinamento delle unità in base alla probabilità stimata di ricevere il trattamento, condizionata alle </a:t>
            </a:r>
            <a:r>
              <a:rPr lang="it-IT" sz="1400" kern="1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covariate</a:t>
            </a:r>
            <a:r>
              <a:rPr lang="it-IT" sz="14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disponibili (</a:t>
            </a:r>
            <a:r>
              <a:rPr lang="it-IT" sz="1400" kern="1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confounding</a:t>
            </a:r>
            <a:r>
              <a:rPr lang="it-IT" sz="14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400" kern="1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factors</a:t>
            </a:r>
            <a:r>
              <a:rPr lang="it-IT" sz="14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). In questo modo è possibile costruire gruppi di confronto equilibrati, aumentando la comparabilità tra </a:t>
            </a:r>
            <a:r>
              <a:rPr lang="it-IT" sz="1400" i="1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trattati</a:t>
            </a:r>
            <a:r>
              <a:rPr lang="it-IT" sz="14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e </a:t>
            </a:r>
            <a:r>
              <a:rPr lang="it-IT" sz="1400" i="1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non trattati </a:t>
            </a:r>
            <a:r>
              <a:rPr lang="it-IT" sz="14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 permettendo una stima meno distorta dell’impatto della misura.</a:t>
            </a:r>
          </a:p>
        </p:txBody>
      </p:sp>
      <p:pic>
        <p:nvPicPr>
          <p:cNvPr id="9" name="Immagine 8">
            <a:extLst>
              <a:ext uri="{FF2B5EF4-FFF2-40B4-BE49-F238E27FC236}">
                <a16:creationId xmlns:a16="http://schemas.microsoft.com/office/drawing/2014/main" id="{2E487635-A47C-3940-A407-796ACCE5B4F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19399" y="2800350"/>
            <a:ext cx="4495406" cy="1509568"/>
          </a:xfrm>
          <a:prstGeom prst="rect">
            <a:avLst/>
          </a:prstGeom>
        </p:spPr>
      </p:pic>
      <p:sp>
        <p:nvSpPr>
          <p:cNvPr id="12" name="object 7">
            <a:extLst>
              <a:ext uri="{FF2B5EF4-FFF2-40B4-BE49-F238E27FC236}">
                <a16:creationId xmlns:a16="http://schemas.microsoft.com/office/drawing/2014/main" id="{9881743C-92AE-B344-A0DE-4963C67118C4}"/>
              </a:ext>
            </a:extLst>
          </p:cNvPr>
          <p:cNvSpPr txBox="1"/>
          <p:nvPr/>
        </p:nvSpPr>
        <p:spPr>
          <a:xfrm>
            <a:off x="75787" y="1581150"/>
            <a:ext cx="1031240" cy="78162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700" spc="-25" dirty="0">
                <a:solidFill>
                  <a:srgbClr val="0C3082"/>
                </a:solidFill>
                <a:latin typeface="Trebuchet MS"/>
                <a:cs typeface="Trebuchet MS"/>
              </a:rPr>
              <a:t>LABINN</a:t>
            </a:r>
            <a:r>
              <a:rPr sz="700" dirty="0">
                <a:solidFill>
                  <a:srgbClr val="0C3082"/>
                </a:solidFill>
                <a:latin typeface="Trebuchet MS"/>
                <a:cs typeface="Trebuchet MS"/>
              </a:rPr>
              <a:t> </a:t>
            </a:r>
            <a:r>
              <a:rPr sz="700" spc="-30" dirty="0">
                <a:solidFill>
                  <a:srgbClr val="0C3082"/>
                </a:solidFill>
                <a:latin typeface="Trebuchet MS"/>
                <a:cs typeface="Trebuchet MS"/>
              </a:rPr>
              <a:t>V</a:t>
            </a:r>
            <a:r>
              <a:rPr lang="it-IT" sz="700" spc="-30" dirty="0">
                <a:solidFill>
                  <a:srgbClr val="0C3082"/>
                </a:solidFill>
                <a:latin typeface="Trebuchet MS"/>
                <a:cs typeface="Trebuchet MS"/>
              </a:rPr>
              <a:t>I</a:t>
            </a:r>
            <a:r>
              <a:rPr sz="700" spc="-35" dirty="0">
                <a:solidFill>
                  <a:srgbClr val="0C3082"/>
                </a:solidFill>
                <a:latin typeface="Trebuchet MS"/>
                <a:cs typeface="Trebuchet MS"/>
              </a:rPr>
              <a:t> </a:t>
            </a:r>
            <a:r>
              <a:rPr sz="700" spc="-20" dirty="0">
                <a:solidFill>
                  <a:srgbClr val="0C3082"/>
                </a:solidFill>
                <a:latin typeface="Trebuchet MS"/>
                <a:cs typeface="Trebuchet MS"/>
              </a:rPr>
              <a:t>CALL</a:t>
            </a:r>
            <a:endParaRPr sz="700" dirty="0">
              <a:latin typeface="Trebuchet MS"/>
              <a:cs typeface="Trebuchet MS"/>
            </a:endParaRPr>
          </a:p>
          <a:p>
            <a:pPr marL="12700" marR="5080">
              <a:lnSpc>
                <a:spcPct val="100000"/>
              </a:lnSpc>
              <a:spcBef>
                <a:spcPts val="600"/>
              </a:spcBef>
            </a:pPr>
            <a:r>
              <a:rPr lang="it-IT" sz="700" b="1" spc="-20" dirty="0">
                <a:solidFill>
                  <a:srgbClr val="DB332D"/>
                </a:solidFill>
                <a:latin typeface="Trebuchet MS"/>
                <a:cs typeface="Trebuchet MS"/>
              </a:rPr>
              <a:t>Titolo progetto: </a:t>
            </a:r>
          </a:p>
          <a:p>
            <a:pPr marL="12700" marR="5080">
              <a:lnSpc>
                <a:spcPct val="100000"/>
              </a:lnSpc>
              <a:spcBef>
                <a:spcPts val="600"/>
              </a:spcBef>
            </a:pPr>
            <a:r>
              <a:rPr lang="it-IT" sz="700" b="1" spc="-20" dirty="0">
                <a:solidFill>
                  <a:srgbClr val="DB332D"/>
                </a:solidFill>
                <a:latin typeface="Trebuchet MS"/>
                <a:cs typeface="Trebuchet MS"/>
              </a:rPr>
              <a:t>VALUTAZIONE CAMPAGNE OUTBOUND</a:t>
            </a:r>
          </a:p>
          <a:p>
            <a:pPr marL="12700" marR="5080">
              <a:lnSpc>
                <a:spcPct val="100000"/>
              </a:lnSpc>
              <a:spcBef>
                <a:spcPts val="600"/>
              </a:spcBef>
            </a:pPr>
            <a:endParaRPr lang="it-IT" sz="700" dirty="0">
              <a:latin typeface="Trebuchet MS"/>
              <a:cs typeface="Trebuchet MS"/>
            </a:endParaRPr>
          </a:p>
        </p:txBody>
      </p:sp>
    </p:spTree>
    <p:extLst>
      <p:ext uri="{BB962C8B-B14F-4D97-AF65-F5344CB8AC3E}">
        <p14:creationId xmlns:p14="http://schemas.microsoft.com/office/powerpoint/2010/main" val="8947069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8DB0094-8B9C-EDBC-E609-ADBD4C18F7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49E3970E-867B-5B39-C37C-87C2557EC2C4}"/>
              </a:ext>
            </a:extLst>
          </p:cNvPr>
          <p:cNvSpPr txBox="1"/>
          <p:nvPr/>
        </p:nvSpPr>
        <p:spPr>
          <a:xfrm>
            <a:off x="264972" y="3819550"/>
            <a:ext cx="611505" cy="1366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it-IT" sz="8800" spc="-50" dirty="0">
                <a:solidFill>
                  <a:srgbClr val="FFFFFF"/>
                </a:solidFill>
                <a:latin typeface="Trebuchet MS"/>
                <a:cs typeface="Trebuchet MS"/>
              </a:rPr>
              <a:t>5</a:t>
            </a:r>
            <a:endParaRPr sz="8800" dirty="0">
              <a:latin typeface="Trebuchet MS"/>
              <a:cs typeface="Trebuchet MS"/>
            </a:endParaRPr>
          </a:p>
        </p:txBody>
      </p:sp>
      <p:sp>
        <p:nvSpPr>
          <p:cNvPr id="4" name="object 4">
            <a:extLst>
              <a:ext uri="{FF2B5EF4-FFF2-40B4-BE49-F238E27FC236}">
                <a16:creationId xmlns:a16="http://schemas.microsoft.com/office/drawing/2014/main" id="{565F48B6-91A1-19D4-32AD-FFD573E6C96C}"/>
              </a:ext>
            </a:extLst>
          </p:cNvPr>
          <p:cNvSpPr/>
          <p:nvPr/>
        </p:nvSpPr>
        <p:spPr>
          <a:xfrm>
            <a:off x="1318260" y="810768"/>
            <a:ext cx="7569200" cy="0"/>
          </a:xfrm>
          <a:custGeom>
            <a:avLst/>
            <a:gdLst/>
            <a:ahLst/>
            <a:cxnLst/>
            <a:rect l="l" t="t" r="r" b="b"/>
            <a:pathLst>
              <a:path w="7569200">
                <a:moveTo>
                  <a:pt x="0" y="0"/>
                </a:moveTo>
                <a:lnTo>
                  <a:pt x="7568692" y="0"/>
                </a:lnTo>
              </a:path>
            </a:pathLst>
          </a:custGeom>
          <a:ln w="6096">
            <a:solidFill>
              <a:srgbClr val="BEBEBE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5" name="object 5">
            <a:extLst>
              <a:ext uri="{FF2B5EF4-FFF2-40B4-BE49-F238E27FC236}">
                <a16:creationId xmlns:a16="http://schemas.microsoft.com/office/drawing/2014/main" id="{39CEDABE-AC8C-BD08-E7F9-082DB3B160A9}"/>
              </a:ext>
            </a:extLst>
          </p:cNvPr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00584" y="27432"/>
            <a:ext cx="938784" cy="797051"/>
          </a:xfrm>
          <a:prstGeom prst="rect">
            <a:avLst/>
          </a:prstGeom>
        </p:spPr>
      </p:pic>
      <p:sp>
        <p:nvSpPr>
          <p:cNvPr id="6" name="object 6">
            <a:extLst>
              <a:ext uri="{FF2B5EF4-FFF2-40B4-BE49-F238E27FC236}">
                <a16:creationId xmlns:a16="http://schemas.microsoft.com/office/drawing/2014/main" id="{E58EB119-71FE-F58F-1C2B-DFAD19304318}"/>
              </a:ext>
            </a:extLst>
          </p:cNvPr>
          <p:cNvSpPr/>
          <p:nvPr/>
        </p:nvSpPr>
        <p:spPr>
          <a:xfrm>
            <a:off x="1318260" y="4928615"/>
            <a:ext cx="7569200" cy="0"/>
          </a:xfrm>
          <a:custGeom>
            <a:avLst/>
            <a:gdLst/>
            <a:ahLst/>
            <a:cxnLst/>
            <a:rect l="l" t="t" r="r" b="b"/>
            <a:pathLst>
              <a:path w="7569200">
                <a:moveTo>
                  <a:pt x="0" y="0"/>
                </a:moveTo>
                <a:lnTo>
                  <a:pt x="7568692" y="0"/>
                </a:lnTo>
              </a:path>
            </a:pathLst>
          </a:custGeom>
          <a:ln w="6096">
            <a:solidFill>
              <a:srgbClr val="BEBEBE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>
            <a:extLst>
              <a:ext uri="{FF2B5EF4-FFF2-40B4-BE49-F238E27FC236}">
                <a16:creationId xmlns:a16="http://schemas.microsoft.com/office/drawing/2014/main" id="{45460652-1771-AE09-625F-BFA5F9E35545}"/>
              </a:ext>
            </a:extLst>
          </p:cNvPr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571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45"/>
              </a:spcBef>
            </a:pPr>
            <a:r>
              <a:rPr spc="-50" dirty="0"/>
              <a:t>2</a:t>
            </a:r>
          </a:p>
        </p:txBody>
      </p:sp>
      <p:sp>
        <p:nvSpPr>
          <p:cNvPr id="22" name="Titolo 21">
            <a:extLst>
              <a:ext uri="{FF2B5EF4-FFF2-40B4-BE49-F238E27FC236}">
                <a16:creationId xmlns:a16="http://schemas.microsoft.com/office/drawing/2014/main" id="{61803C83-80EB-2085-DAC0-738B157A14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06194" y="303657"/>
            <a:ext cx="6267958" cy="369332"/>
          </a:xfrm>
        </p:spPr>
        <p:txBody>
          <a:bodyPr/>
          <a:lstStyle/>
          <a:p>
            <a:r>
              <a:rPr lang="it-IT" dirty="0"/>
              <a:t>Output e vantaggi attesi </a:t>
            </a:r>
          </a:p>
        </p:txBody>
      </p:sp>
      <p:sp>
        <p:nvSpPr>
          <p:cNvPr id="7" name="object 10">
            <a:extLst>
              <a:ext uri="{FF2B5EF4-FFF2-40B4-BE49-F238E27FC236}">
                <a16:creationId xmlns:a16="http://schemas.microsoft.com/office/drawing/2014/main" id="{B25FD904-F2BA-C48C-5807-88BC0B4D5A8A}"/>
              </a:ext>
            </a:extLst>
          </p:cNvPr>
          <p:cNvSpPr/>
          <p:nvPr/>
        </p:nvSpPr>
        <p:spPr>
          <a:xfrm>
            <a:off x="54356" y="1581150"/>
            <a:ext cx="921385" cy="0"/>
          </a:xfrm>
          <a:custGeom>
            <a:avLst/>
            <a:gdLst/>
            <a:ahLst/>
            <a:cxnLst/>
            <a:rect l="l" t="t" r="r" b="b"/>
            <a:pathLst>
              <a:path w="921385">
                <a:moveTo>
                  <a:pt x="0" y="0"/>
                </a:moveTo>
                <a:lnTo>
                  <a:pt x="921004" y="0"/>
                </a:lnTo>
              </a:path>
            </a:pathLst>
          </a:custGeom>
          <a:ln w="6096">
            <a:solidFill>
              <a:srgbClr val="BEBEBE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Rettangolo 9"/>
          <p:cNvSpPr/>
          <p:nvPr/>
        </p:nvSpPr>
        <p:spPr>
          <a:xfrm>
            <a:off x="1295400" y="915781"/>
            <a:ext cx="7402321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spcAft>
                <a:spcPts val="0"/>
              </a:spcAft>
              <a:buFont typeface="+mj-lt"/>
              <a:buAutoNum type="arabicParenR"/>
            </a:pPr>
            <a:r>
              <a:rPr lang="it-IT" sz="1400" kern="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Valutare l’efficacia delle campagne </a:t>
            </a:r>
            <a:r>
              <a:rPr lang="it-IT" sz="1400" kern="0" dirty="0" err="1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outbound</a:t>
            </a:r>
            <a:r>
              <a:rPr lang="it-IT" sz="1400" kern="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, in termini di incremento del tasso di risposta, </a:t>
            </a:r>
            <a:r>
              <a:rPr lang="it-IT" sz="1400" dirty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misurandone:</a:t>
            </a:r>
            <a:endParaRPr lang="it-IT" sz="1400" kern="0" dirty="0">
              <a:effectLst/>
              <a:latin typeface="+mj-lt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44525" lvl="4" indent="-198438" algn="just">
              <a:buClr>
                <a:srgbClr val="C00000"/>
              </a:buClr>
              <a:buSzPct val="60000"/>
              <a:buFont typeface="Courier New" panose="02070309020205020404" pitchFamily="49" charset="0"/>
              <a:buChar char="o"/>
            </a:pPr>
            <a:r>
              <a:rPr lang="it-IT" sz="14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l’efficacia media;</a:t>
            </a:r>
          </a:p>
          <a:p>
            <a:pPr marL="644525" lvl="4" indent="-198438" algn="just">
              <a:buClr>
                <a:srgbClr val="C00000"/>
              </a:buClr>
              <a:buSzPct val="60000"/>
              <a:buFont typeface="Courier New" panose="02070309020205020404" pitchFamily="49" charset="0"/>
              <a:buChar char="o"/>
            </a:pPr>
            <a:r>
              <a:rPr lang="it-IT" sz="14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la sensitività per tipologia di impresa (efficacia rispetto a sottopopolazioni statisticamente significative di rispondenti).</a:t>
            </a:r>
          </a:p>
          <a:p>
            <a:pPr marL="644525" lvl="4" indent="-198438" algn="just">
              <a:buClr>
                <a:srgbClr val="C00000"/>
              </a:buClr>
              <a:buSzPct val="60000"/>
              <a:buFont typeface="Courier New" panose="02070309020205020404" pitchFamily="49" charset="0"/>
              <a:buChar char="o"/>
            </a:pPr>
            <a:endParaRPr lang="it-IT" sz="1400" kern="100" dirty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spcBef>
                <a:spcPts val="600"/>
              </a:spcBef>
              <a:spcAft>
                <a:spcPts val="0"/>
              </a:spcAft>
              <a:buFont typeface="+mj-lt"/>
              <a:buAutoNum type="arabicParenR"/>
            </a:pPr>
            <a:r>
              <a:rPr lang="it-IT" sz="1400" kern="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Massimizzare il tasso di risposta, </a:t>
            </a:r>
            <a:r>
              <a:rPr lang="it-IT" sz="1400" dirty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it-IT" sz="1400" kern="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iducendo il </a:t>
            </a:r>
            <a:r>
              <a:rPr lang="it-IT" sz="1400" kern="0" dirty="0" err="1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burden</a:t>
            </a:r>
            <a:r>
              <a:rPr lang="it-IT" sz="1400" kern="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sui rispondenti:</a:t>
            </a:r>
          </a:p>
          <a:p>
            <a:pPr marL="644525" lvl="4" indent="-198438" algn="just">
              <a:spcAft>
                <a:spcPts val="0"/>
              </a:spcAft>
              <a:buClr>
                <a:srgbClr val="C00000"/>
              </a:buClr>
              <a:buSzPct val="60000"/>
              <a:buFont typeface="Courier New" panose="02070309020205020404" pitchFamily="49" charset="0"/>
              <a:buChar char="o"/>
            </a:pPr>
            <a:r>
              <a:rPr lang="it-IT" sz="14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sfruttare le informazioni al punto 1) per ottimizzare l’allocazione dei solleciti alle imprese, subordinatamente alle risorse disponibili; </a:t>
            </a:r>
          </a:p>
          <a:p>
            <a:pPr marL="644525" lvl="4" indent="-198438" algn="just">
              <a:spcAft>
                <a:spcPts val="0"/>
              </a:spcAft>
              <a:buClr>
                <a:srgbClr val="C00000"/>
              </a:buClr>
              <a:buSzPct val="60000"/>
              <a:buFont typeface="Courier New" panose="02070309020205020404" pitchFamily="49" charset="0"/>
              <a:buChar char="o"/>
            </a:pPr>
            <a:r>
              <a:rPr lang="it-IT" sz="14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adottare le modalità di contatto/sollecito più appropriate in funzione delle caratteristiche delle diverse sotto-popolazioni.</a:t>
            </a:r>
          </a:p>
          <a:p>
            <a:pPr marL="644525" lvl="4" indent="-198438" algn="just">
              <a:spcAft>
                <a:spcPts val="0"/>
              </a:spcAft>
              <a:buClr>
                <a:srgbClr val="C00000"/>
              </a:buClr>
              <a:buSzPct val="60000"/>
              <a:buFont typeface="Courier New" panose="02070309020205020404" pitchFamily="49" charset="0"/>
              <a:buChar char="o"/>
            </a:pPr>
            <a:endParaRPr lang="it-IT" sz="1400" dirty="0"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spcBef>
                <a:spcPts val="600"/>
              </a:spcBef>
              <a:spcAft>
                <a:spcPts val="0"/>
              </a:spcAft>
              <a:buFont typeface="+mj-lt"/>
              <a:buAutoNum type="arabicParenR" startAt="3"/>
            </a:pPr>
            <a:r>
              <a:rPr lang="it-IT" sz="1400" kern="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Utilizzare in modo più efficiente le risorse economiche destinate alla raccolta dei dati:</a:t>
            </a:r>
          </a:p>
          <a:p>
            <a:pPr marL="644525" lvl="4" indent="-198438" algn="just">
              <a:buClr>
                <a:srgbClr val="C00000"/>
              </a:buClr>
              <a:buSzPct val="60000"/>
              <a:buFont typeface="Courier New" panose="02070309020205020404" pitchFamily="49" charset="0"/>
              <a:buChar char="o"/>
            </a:pPr>
            <a:r>
              <a:rPr lang="it-IT" sz="14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dati i costi di contatto (variabili per sottopopolazione di rispondenti), individuare le allocazioni ottimali del budget economico rispetto agli obiettivi di conduzione di cui al punto 2).</a:t>
            </a:r>
          </a:p>
        </p:txBody>
      </p:sp>
      <p:sp>
        <p:nvSpPr>
          <p:cNvPr id="11" name="object 7">
            <a:extLst>
              <a:ext uri="{FF2B5EF4-FFF2-40B4-BE49-F238E27FC236}">
                <a16:creationId xmlns:a16="http://schemas.microsoft.com/office/drawing/2014/main" id="{DEB7BA39-624D-7447-B71F-3C1DA24BF478}"/>
              </a:ext>
            </a:extLst>
          </p:cNvPr>
          <p:cNvSpPr txBox="1"/>
          <p:nvPr/>
        </p:nvSpPr>
        <p:spPr>
          <a:xfrm>
            <a:off x="75787" y="1581150"/>
            <a:ext cx="1031240" cy="78162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700" spc="-25" dirty="0">
                <a:solidFill>
                  <a:srgbClr val="0C3082"/>
                </a:solidFill>
                <a:latin typeface="Trebuchet MS"/>
                <a:cs typeface="Trebuchet MS"/>
              </a:rPr>
              <a:t>LABINN</a:t>
            </a:r>
            <a:r>
              <a:rPr sz="700" dirty="0">
                <a:solidFill>
                  <a:srgbClr val="0C3082"/>
                </a:solidFill>
                <a:latin typeface="Trebuchet MS"/>
                <a:cs typeface="Trebuchet MS"/>
              </a:rPr>
              <a:t> </a:t>
            </a:r>
            <a:r>
              <a:rPr sz="700" spc="-30" dirty="0">
                <a:solidFill>
                  <a:srgbClr val="0C3082"/>
                </a:solidFill>
                <a:latin typeface="Trebuchet MS"/>
                <a:cs typeface="Trebuchet MS"/>
              </a:rPr>
              <a:t>V</a:t>
            </a:r>
            <a:r>
              <a:rPr lang="it-IT" sz="700" spc="-30" dirty="0">
                <a:solidFill>
                  <a:srgbClr val="0C3082"/>
                </a:solidFill>
                <a:latin typeface="Trebuchet MS"/>
                <a:cs typeface="Trebuchet MS"/>
              </a:rPr>
              <a:t>I</a:t>
            </a:r>
            <a:r>
              <a:rPr sz="700" spc="-35" dirty="0">
                <a:solidFill>
                  <a:srgbClr val="0C3082"/>
                </a:solidFill>
                <a:latin typeface="Trebuchet MS"/>
                <a:cs typeface="Trebuchet MS"/>
              </a:rPr>
              <a:t> </a:t>
            </a:r>
            <a:r>
              <a:rPr sz="700" spc="-20" dirty="0">
                <a:solidFill>
                  <a:srgbClr val="0C3082"/>
                </a:solidFill>
                <a:latin typeface="Trebuchet MS"/>
                <a:cs typeface="Trebuchet MS"/>
              </a:rPr>
              <a:t>CALL</a:t>
            </a:r>
            <a:endParaRPr sz="700" dirty="0">
              <a:latin typeface="Trebuchet MS"/>
              <a:cs typeface="Trebuchet MS"/>
            </a:endParaRPr>
          </a:p>
          <a:p>
            <a:pPr marL="12700" marR="5080">
              <a:lnSpc>
                <a:spcPct val="100000"/>
              </a:lnSpc>
              <a:spcBef>
                <a:spcPts val="600"/>
              </a:spcBef>
            </a:pPr>
            <a:r>
              <a:rPr lang="it-IT" sz="700" b="1" spc="-20" dirty="0">
                <a:solidFill>
                  <a:srgbClr val="DB332D"/>
                </a:solidFill>
                <a:latin typeface="Trebuchet MS"/>
                <a:cs typeface="Trebuchet MS"/>
              </a:rPr>
              <a:t>Titolo progetto: </a:t>
            </a:r>
          </a:p>
          <a:p>
            <a:pPr marL="12700" marR="5080">
              <a:lnSpc>
                <a:spcPct val="100000"/>
              </a:lnSpc>
              <a:spcBef>
                <a:spcPts val="600"/>
              </a:spcBef>
            </a:pPr>
            <a:r>
              <a:rPr lang="it-IT" sz="700" b="1" spc="-20" dirty="0">
                <a:solidFill>
                  <a:srgbClr val="DB332D"/>
                </a:solidFill>
                <a:latin typeface="Trebuchet MS"/>
                <a:cs typeface="Trebuchet MS"/>
              </a:rPr>
              <a:t>VALUTAZIONE CAMPAGNE OUTBOUND</a:t>
            </a:r>
          </a:p>
          <a:p>
            <a:pPr marL="12700" marR="5080">
              <a:lnSpc>
                <a:spcPct val="100000"/>
              </a:lnSpc>
              <a:spcBef>
                <a:spcPts val="600"/>
              </a:spcBef>
            </a:pPr>
            <a:endParaRPr lang="it-IT" sz="700" dirty="0">
              <a:latin typeface="Trebuchet MS"/>
              <a:cs typeface="Trebuchet MS"/>
            </a:endParaRPr>
          </a:p>
        </p:txBody>
      </p:sp>
    </p:spTree>
    <p:extLst>
      <p:ext uri="{BB962C8B-B14F-4D97-AF65-F5344CB8AC3E}">
        <p14:creationId xmlns:p14="http://schemas.microsoft.com/office/powerpoint/2010/main" val="8818556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Personalizza struttur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359</TotalTime>
  <Words>730</Words>
  <Application>Microsoft Macintosh PowerPoint</Application>
  <PresentationFormat>Presentazione su schermo (16:9)</PresentationFormat>
  <Paragraphs>93</Paragraphs>
  <Slides>7</Slides>
  <Notes>3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7</vt:i4>
      </vt:variant>
      <vt:variant>
        <vt:lpstr>Tema</vt:lpstr>
      </vt:variant>
      <vt:variant>
        <vt:i4>2</vt:i4>
      </vt:variant>
      <vt:variant>
        <vt:lpstr>Titoli diapositive</vt:lpstr>
      </vt:variant>
      <vt:variant>
        <vt:i4>7</vt:i4>
      </vt:variant>
    </vt:vector>
  </HeadingPairs>
  <TitlesOfParts>
    <vt:vector size="16" baseType="lpstr">
      <vt:lpstr>Aptos</vt:lpstr>
      <vt:lpstr>Aptos Display</vt:lpstr>
      <vt:lpstr>Arial</vt:lpstr>
      <vt:lpstr>Calibri</vt:lpstr>
      <vt:lpstr>Courier New</vt:lpstr>
      <vt:lpstr>Times New Roman</vt:lpstr>
      <vt:lpstr>Trebuchet MS</vt:lpstr>
      <vt:lpstr>Office Theme</vt:lpstr>
      <vt:lpstr>Personalizza struttura</vt:lpstr>
      <vt:lpstr>Valutazione campagne outbound</vt:lpstr>
      <vt:lpstr>Il gruppo</vt:lpstr>
      <vt:lpstr>Contesto di riferimento</vt:lpstr>
      <vt:lpstr>Obiettivi specifici del progetto </vt:lpstr>
      <vt:lpstr>Metodologia (1/2)</vt:lpstr>
      <vt:lpstr>Metodologia (2/2)</vt:lpstr>
      <vt:lpstr>Output e vantaggi attesi </vt:lpstr>
    </vt:vector>
  </TitlesOfParts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di PowerPoint</dc:title>
  <dc:creator>Donatella Papa</dc:creator>
  <cp:lastModifiedBy>Microsoft Office User</cp:lastModifiedBy>
  <cp:revision>39</cp:revision>
  <dcterms:created xsi:type="dcterms:W3CDTF">2025-04-17T10:04:55Z</dcterms:created>
  <dcterms:modified xsi:type="dcterms:W3CDTF">2025-11-26T21:54:03Z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2023-09-13T00:00:00Z</vt:filetime>
  </property>
  <property fmtid="{D5CDD505-2E9C-101B-9397-08002B2CF9AE}" pid="3" name="Creator">
    <vt:lpwstr>Microsoft® PowerPoint® 2016</vt:lpwstr>
  </property>
  <property fmtid="{D5CDD505-2E9C-101B-9397-08002B2CF9AE}" pid="4" name="LastSaved">
    <vt:filetime>2025-04-17T00:00:00Z</vt:filetime>
  </property>
  <property fmtid="{D5CDD505-2E9C-101B-9397-08002B2CF9AE}" pid="5" name="Producer">
    <vt:lpwstr>3-Heights(TM) PDF Security Shell 4.8.25.2 (http://www.pdf-tools.com)</vt:lpwstr>
  </property>
</Properties>
</file>