
<file path=[Content_Types].xml><?xml version="1.0" encoding="utf-8"?>
<Types xmlns="http://schemas.openxmlformats.org/package/2006/content-types">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4"/>
    <p:sldMasterId id="2147483667" r:id="rId5"/>
  </p:sldMasterIdLst>
  <p:notesMasterIdLst>
    <p:notesMasterId r:id="rId12"/>
  </p:notesMasterIdLst>
  <p:handoutMasterIdLst>
    <p:handoutMasterId r:id="rId13"/>
  </p:handoutMasterIdLst>
  <p:sldIdLst>
    <p:sldId id="256" r:id="rId6"/>
    <p:sldId id="257" r:id="rId7"/>
    <p:sldId id="258" r:id="rId8"/>
    <p:sldId id="259" r:id="rId9"/>
    <p:sldId id="261" r:id="rId10"/>
    <p:sldId id="260" r:id="rId11"/>
  </p:sldIdLst>
  <p:sldSz cx="9144000" cy="5143500" type="screen16x9"/>
  <p:notesSz cx="9144000" cy="5143500"/>
  <p:defaultTextStyle>
    <a:defPPr>
      <a:defRPr kern="0"/>
    </a:def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autoAdjust="0"/>
    <p:restoredTop sz="94660" autoAdjust="0"/>
  </p:normalViewPr>
  <p:slideViewPr>
    <p:cSldViewPr>
      <p:cViewPr varScale="1">
        <p:scale>
          <a:sx n="142" d="100"/>
          <a:sy n="142" d="100"/>
        </p:scale>
        <p:origin x="714" y="114"/>
      </p:cViewPr>
      <p:guideLst>
        <p:guide orient="horz" pos="2880"/>
        <p:guide pos="216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p:cViewPr varScale="1">
        <p:scale>
          <a:sx n="143" d="100"/>
          <a:sy n="143" d="100"/>
        </p:scale>
        <p:origin x="882" y="102"/>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handoutMaster" Target="handoutMasters/handoutMaster1.xml"/><Relationship Id="rId18" Type="http://schemas.microsoft.com/office/2016/11/relationships/changesInfo" Target="changesInfos/changesInfo1.xml"/><Relationship Id="rId3" Type="http://schemas.openxmlformats.org/officeDocument/2006/relationships/customXml" Target="../customXml/item3.xml"/><Relationship Id="rId7" Type="http://schemas.openxmlformats.org/officeDocument/2006/relationships/slide" Target="slides/slide2.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2.xml"/><Relationship Id="rId15" Type="http://schemas.openxmlformats.org/officeDocument/2006/relationships/viewProps" Target="viewProps.xml"/><Relationship Id="rId10" Type="http://schemas.openxmlformats.org/officeDocument/2006/relationships/slide" Target="slides/slide5.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gianmarco schiesaro" userId="3eb2d6b7-3fe7-4332-a0b4-6acc32d4ab7b" providerId="ADAL" clId="{4FB1DC46-65A6-4C18-A75F-925A14557327}"/>
    <pc:docChg chg="undo custSel addSld delSld modSld">
      <pc:chgData name="gianmarco schiesaro" userId="3eb2d6b7-3fe7-4332-a0b4-6acc32d4ab7b" providerId="ADAL" clId="{4FB1DC46-65A6-4C18-A75F-925A14557327}" dt="2025-11-28T09:54:02.804" v="75" actId="20577"/>
      <pc:docMkLst>
        <pc:docMk/>
      </pc:docMkLst>
      <pc:sldChg chg="modSp mod">
        <pc:chgData name="gianmarco schiesaro" userId="3eb2d6b7-3fe7-4332-a0b4-6acc32d4ab7b" providerId="ADAL" clId="{4FB1DC46-65A6-4C18-A75F-925A14557327}" dt="2025-11-28T09:54:02.804" v="75" actId="20577"/>
        <pc:sldMkLst>
          <pc:docMk/>
          <pc:sldMk cId="0" sldId="256"/>
        </pc:sldMkLst>
        <pc:spChg chg="mod">
          <ac:chgData name="gianmarco schiesaro" userId="3eb2d6b7-3fe7-4332-a0b4-6acc32d4ab7b" providerId="ADAL" clId="{4FB1DC46-65A6-4C18-A75F-925A14557327}" dt="2025-11-28T09:54:02.804" v="75" actId="20577"/>
          <ac:spMkLst>
            <pc:docMk/>
            <pc:sldMk cId="0" sldId="256"/>
            <ac:spMk id="8" creationId="{00000000-0000-0000-0000-000000000000}"/>
          </ac:spMkLst>
        </pc:spChg>
      </pc:sldChg>
      <pc:sldChg chg="addSp delSp modSp mod">
        <pc:chgData name="gianmarco schiesaro" userId="3eb2d6b7-3fe7-4332-a0b4-6acc32d4ab7b" providerId="ADAL" clId="{4FB1DC46-65A6-4C18-A75F-925A14557327}" dt="2025-11-28T09:27:45.909" v="70" actId="20577"/>
        <pc:sldMkLst>
          <pc:docMk/>
          <pc:sldMk cId="0" sldId="257"/>
        </pc:sldMkLst>
        <pc:spChg chg="add mod">
          <ac:chgData name="gianmarco schiesaro" userId="3eb2d6b7-3fe7-4332-a0b4-6acc32d4ab7b" providerId="ADAL" clId="{4FB1DC46-65A6-4C18-A75F-925A14557327}" dt="2025-11-28T09:23:50.233" v="23" actId="1036"/>
          <ac:spMkLst>
            <pc:docMk/>
            <pc:sldMk cId="0" sldId="257"/>
            <ac:spMk id="30" creationId="{F18D8ADF-DD55-4822-8B50-71936ACB2C0D}"/>
          </ac:spMkLst>
        </pc:spChg>
        <pc:spChg chg="add mod">
          <ac:chgData name="gianmarco schiesaro" userId="3eb2d6b7-3fe7-4332-a0b4-6acc32d4ab7b" providerId="ADAL" clId="{4FB1DC46-65A6-4C18-A75F-925A14557327}" dt="2025-11-28T09:25:56.581" v="53" actId="1076"/>
          <ac:spMkLst>
            <pc:docMk/>
            <pc:sldMk cId="0" sldId="257"/>
            <ac:spMk id="31" creationId="{2E89EF46-5E89-4372-BE66-DCDC920D6F75}"/>
          </ac:spMkLst>
        </pc:spChg>
        <pc:spChg chg="add mod">
          <ac:chgData name="gianmarco schiesaro" userId="3eb2d6b7-3fe7-4332-a0b4-6acc32d4ab7b" providerId="ADAL" clId="{4FB1DC46-65A6-4C18-A75F-925A14557327}" dt="2025-11-28T09:24:16.733" v="33" actId="1036"/>
          <ac:spMkLst>
            <pc:docMk/>
            <pc:sldMk cId="0" sldId="257"/>
            <ac:spMk id="32" creationId="{E44E864A-8876-4C2E-99D3-D799A01A2718}"/>
          </ac:spMkLst>
        </pc:spChg>
        <pc:spChg chg="add mod">
          <ac:chgData name="gianmarco schiesaro" userId="3eb2d6b7-3fe7-4332-a0b4-6acc32d4ab7b" providerId="ADAL" clId="{4FB1DC46-65A6-4C18-A75F-925A14557327}" dt="2025-11-28T09:27:45.909" v="70" actId="20577"/>
          <ac:spMkLst>
            <pc:docMk/>
            <pc:sldMk cId="0" sldId="257"/>
            <ac:spMk id="33" creationId="{700E7F08-5601-422E-8649-1B560936883F}"/>
          </ac:spMkLst>
        </pc:spChg>
        <pc:spChg chg="mod ord">
          <ac:chgData name="gianmarco schiesaro" userId="3eb2d6b7-3fe7-4332-a0b4-6acc32d4ab7b" providerId="ADAL" clId="{4FB1DC46-65A6-4C18-A75F-925A14557327}" dt="2025-11-28T09:25:56.581" v="53" actId="1076"/>
          <ac:spMkLst>
            <pc:docMk/>
            <pc:sldMk cId="0" sldId="257"/>
            <ac:spMk id="57" creationId="{17847EF6-3506-D610-1AE7-73C587ED15C6}"/>
          </ac:spMkLst>
        </pc:spChg>
        <pc:spChg chg="mod">
          <ac:chgData name="gianmarco schiesaro" userId="3eb2d6b7-3fe7-4332-a0b4-6acc32d4ab7b" providerId="ADAL" clId="{4FB1DC46-65A6-4C18-A75F-925A14557327}" dt="2025-11-28T09:25:56.581" v="53" actId="1076"/>
          <ac:spMkLst>
            <pc:docMk/>
            <pc:sldMk cId="0" sldId="257"/>
            <ac:spMk id="59" creationId="{E534106E-B023-3135-6A7A-AFA3CFEBFE37}"/>
          </ac:spMkLst>
        </pc:spChg>
        <pc:spChg chg="mod">
          <ac:chgData name="gianmarco schiesaro" userId="3eb2d6b7-3fe7-4332-a0b4-6acc32d4ab7b" providerId="ADAL" clId="{4FB1DC46-65A6-4C18-A75F-925A14557327}" dt="2025-11-28T09:25:56.581" v="53" actId="1076"/>
          <ac:spMkLst>
            <pc:docMk/>
            <pc:sldMk cId="0" sldId="257"/>
            <ac:spMk id="61" creationId="{84507050-5B29-6724-A35A-1F6875D1F8B5}"/>
          </ac:spMkLst>
        </pc:spChg>
        <pc:spChg chg="mod">
          <ac:chgData name="gianmarco schiesaro" userId="3eb2d6b7-3fe7-4332-a0b4-6acc32d4ab7b" providerId="ADAL" clId="{4FB1DC46-65A6-4C18-A75F-925A14557327}" dt="2025-11-28T09:25:56.581" v="53" actId="1076"/>
          <ac:spMkLst>
            <pc:docMk/>
            <pc:sldMk cId="0" sldId="257"/>
            <ac:spMk id="63" creationId="{5F0010FB-187E-EC7D-7BE7-52BF5743CCE5}"/>
          </ac:spMkLst>
        </pc:spChg>
        <pc:spChg chg="del">
          <ac:chgData name="gianmarco schiesaro" userId="3eb2d6b7-3fe7-4332-a0b4-6acc32d4ab7b" providerId="ADAL" clId="{4FB1DC46-65A6-4C18-A75F-925A14557327}" dt="2025-11-28T09:23:31.003" v="11" actId="478"/>
          <ac:spMkLst>
            <pc:docMk/>
            <pc:sldMk cId="0" sldId="257"/>
            <ac:spMk id="64" creationId="{5DD55DB2-C5F6-3DE4-A0A9-1149FA228FC4}"/>
          </ac:spMkLst>
        </pc:spChg>
        <pc:spChg chg="del">
          <ac:chgData name="gianmarco schiesaro" userId="3eb2d6b7-3fe7-4332-a0b4-6acc32d4ab7b" providerId="ADAL" clId="{4FB1DC46-65A6-4C18-A75F-925A14557327}" dt="2025-11-28T09:23:31.003" v="11" actId="478"/>
          <ac:spMkLst>
            <pc:docMk/>
            <pc:sldMk cId="0" sldId="257"/>
            <ac:spMk id="65" creationId="{4822AE76-E466-4CB4-D5A0-5BB865A16F77}"/>
          </ac:spMkLst>
        </pc:spChg>
        <pc:spChg chg="del">
          <ac:chgData name="gianmarco schiesaro" userId="3eb2d6b7-3fe7-4332-a0b4-6acc32d4ab7b" providerId="ADAL" clId="{4FB1DC46-65A6-4C18-A75F-925A14557327}" dt="2025-11-28T09:23:31.003" v="11" actId="478"/>
          <ac:spMkLst>
            <pc:docMk/>
            <pc:sldMk cId="0" sldId="257"/>
            <ac:spMk id="66" creationId="{FBCC1679-B763-39A0-449F-744BF00A7F0E}"/>
          </ac:spMkLst>
        </pc:spChg>
        <pc:spChg chg="del">
          <ac:chgData name="gianmarco schiesaro" userId="3eb2d6b7-3fe7-4332-a0b4-6acc32d4ab7b" providerId="ADAL" clId="{4FB1DC46-65A6-4C18-A75F-925A14557327}" dt="2025-11-28T09:23:31.003" v="11" actId="478"/>
          <ac:spMkLst>
            <pc:docMk/>
            <pc:sldMk cId="0" sldId="257"/>
            <ac:spMk id="67" creationId="{26A2D69A-A3C1-AFF0-2A76-4C60FE3DB606}"/>
          </ac:spMkLst>
        </pc:spChg>
        <pc:spChg chg="mod">
          <ac:chgData name="gianmarco schiesaro" userId="3eb2d6b7-3fe7-4332-a0b4-6acc32d4ab7b" providerId="ADAL" clId="{4FB1DC46-65A6-4C18-A75F-925A14557327}" dt="2025-11-28T09:25:56.581" v="53" actId="1076"/>
          <ac:spMkLst>
            <pc:docMk/>
            <pc:sldMk cId="0" sldId="257"/>
            <ac:spMk id="69" creationId="{A14B27F8-43FE-838D-8D42-AEBF33ADF01F}"/>
          </ac:spMkLst>
        </pc:spChg>
        <pc:spChg chg="mod">
          <ac:chgData name="gianmarco schiesaro" userId="3eb2d6b7-3fe7-4332-a0b4-6acc32d4ab7b" providerId="ADAL" clId="{4FB1DC46-65A6-4C18-A75F-925A14557327}" dt="2025-11-28T09:25:56.581" v="53" actId="1076"/>
          <ac:spMkLst>
            <pc:docMk/>
            <pc:sldMk cId="0" sldId="257"/>
            <ac:spMk id="71" creationId="{550DEDD0-D1F4-6FDD-7803-F81BA0FE5FBF}"/>
          </ac:spMkLst>
        </pc:spChg>
        <pc:spChg chg="mod">
          <ac:chgData name="gianmarco schiesaro" userId="3eb2d6b7-3fe7-4332-a0b4-6acc32d4ab7b" providerId="ADAL" clId="{4FB1DC46-65A6-4C18-A75F-925A14557327}" dt="2025-11-28T09:25:56.581" v="53" actId="1076"/>
          <ac:spMkLst>
            <pc:docMk/>
            <pc:sldMk cId="0" sldId="257"/>
            <ac:spMk id="73" creationId="{C0BBC77C-1C42-4A26-925E-C0EF85EA21DE}"/>
          </ac:spMkLst>
        </pc:spChg>
        <pc:spChg chg="ord">
          <ac:chgData name="gianmarco schiesaro" userId="3eb2d6b7-3fe7-4332-a0b4-6acc32d4ab7b" providerId="ADAL" clId="{4FB1DC46-65A6-4C18-A75F-925A14557327}" dt="2025-11-28T09:25:05.016" v="50" actId="167"/>
          <ac:spMkLst>
            <pc:docMk/>
            <pc:sldMk cId="0" sldId="257"/>
            <ac:spMk id="74" creationId="{69807132-402C-EE5E-2A83-52118A3F3E81}"/>
          </ac:spMkLst>
        </pc:spChg>
        <pc:spChg chg="mod ord">
          <ac:chgData name="gianmarco schiesaro" userId="3eb2d6b7-3fe7-4332-a0b4-6acc32d4ab7b" providerId="ADAL" clId="{4FB1DC46-65A6-4C18-A75F-925A14557327}" dt="2025-11-28T09:23:23.096" v="10" actId="167"/>
          <ac:spMkLst>
            <pc:docMk/>
            <pc:sldMk cId="0" sldId="257"/>
            <ac:spMk id="75" creationId="{8BCFBE90-CE54-72E3-6EAB-A66058D933FE}"/>
          </ac:spMkLst>
        </pc:spChg>
        <pc:spChg chg="mod ord">
          <ac:chgData name="gianmarco schiesaro" userId="3eb2d6b7-3fe7-4332-a0b4-6acc32d4ab7b" providerId="ADAL" clId="{4FB1DC46-65A6-4C18-A75F-925A14557327}" dt="2025-11-28T09:25:20.476" v="51" actId="167"/>
          <ac:spMkLst>
            <pc:docMk/>
            <pc:sldMk cId="0" sldId="257"/>
            <ac:spMk id="76" creationId="{4B260B5F-4578-0E69-31E0-34E7A9D0C66A}"/>
          </ac:spMkLst>
        </pc:spChg>
        <pc:spChg chg="mod ord">
          <ac:chgData name="gianmarco schiesaro" userId="3eb2d6b7-3fe7-4332-a0b4-6acc32d4ab7b" providerId="ADAL" clId="{4FB1DC46-65A6-4C18-A75F-925A14557327}" dt="2025-11-28T09:25:24.209" v="52" actId="167"/>
          <ac:spMkLst>
            <pc:docMk/>
            <pc:sldMk cId="0" sldId="257"/>
            <ac:spMk id="77" creationId="{2F119026-4FF7-74F9-7881-573C1BC77F37}"/>
          </ac:spMkLst>
        </pc:spChg>
      </pc:sldChg>
      <pc:sldChg chg="modSp add del mod">
        <pc:chgData name="gianmarco schiesaro" userId="3eb2d6b7-3fe7-4332-a0b4-6acc32d4ab7b" providerId="ADAL" clId="{4FB1DC46-65A6-4C18-A75F-925A14557327}" dt="2025-11-28T09:26:02.557" v="54" actId="47"/>
        <pc:sldMkLst>
          <pc:docMk/>
          <pc:sldMk cId="919795038" sldId="262"/>
        </pc:sldMkLst>
        <pc:spChg chg="ord">
          <ac:chgData name="gianmarco schiesaro" userId="3eb2d6b7-3fe7-4332-a0b4-6acc32d4ab7b" providerId="ADAL" clId="{4FB1DC46-65A6-4C18-A75F-925A14557327}" dt="2025-11-28T09:24:04.286" v="24" actId="167"/>
          <ac:spMkLst>
            <pc:docMk/>
            <pc:sldMk cId="919795038" sldId="262"/>
            <ac:spMk id="75" creationId="{8BCFBE90-CE54-72E3-6EAB-A66058D933FE}"/>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a:extLst>
              <a:ext uri="{FF2B5EF4-FFF2-40B4-BE49-F238E27FC236}">
                <a16:creationId xmlns:a16="http://schemas.microsoft.com/office/drawing/2014/main" id="{D1D3004A-EB8D-DD05-9BA2-3A9348C95C4B}"/>
              </a:ext>
            </a:extLst>
          </p:cNvPr>
          <p:cNvSpPr>
            <a:spLocks noGrp="1"/>
          </p:cNvSpPr>
          <p:nvPr>
            <p:ph type="hdr" sz="quarter"/>
          </p:nvPr>
        </p:nvSpPr>
        <p:spPr>
          <a:xfrm>
            <a:off x="0" y="0"/>
            <a:ext cx="3962400" cy="257175"/>
          </a:xfrm>
          <a:prstGeom prst="rect">
            <a:avLst/>
          </a:prstGeom>
        </p:spPr>
        <p:txBody>
          <a:bodyPr vert="horz" lIns="91440" tIns="45720" rIns="91440" bIns="45720" rtlCol="0"/>
          <a:lstStyle>
            <a:lvl1pPr algn="l">
              <a:defRPr sz="1200"/>
            </a:lvl1pPr>
          </a:lstStyle>
          <a:p>
            <a:endParaRPr lang="it-IT"/>
          </a:p>
        </p:txBody>
      </p:sp>
      <p:sp>
        <p:nvSpPr>
          <p:cNvPr id="3" name="Segnaposto data 2">
            <a:extLst>
              <a:ext uri="{FF2B5EF4-FFF2-40B4-BE49-F238E27FC236}">
                <a16:creationId xmlns:a16="http://schemas.microsoft.com/office/drawing/2014/main" id="{4157CBB6-7CED-CECF-72BE-9B9831D0807E}"/>
              </a:ext>
            </a:extLst>
          </p:cNvPr>
          <p:cNvSpPr>
            <a:spLocks noGrp="1"/>
          </p:cNvSpPr>
          <p:nvPr>
            <p:ph type="dt" sz="quarter" idx="1"/>
          </p:nvPr>
        </p:nvSpPr>
        <p:spPr>
          <a:xfrm>
            <a:off x="5180013" y="0"/>
            <a:ext cx="3962400" cy="257175"/>
          </a:xfrm>
          <a:prstGeom prst="rect">
            <a:avLst/>
          </a:prstGeom>
        </p:spPr>
        <p:txBody>
          <a:bodyPr vert="horz" lIns="91440" tIns="45720" rIns="91440" bIns="45720" rtlCol="0"/>
          <a:lstStyle>
            <a:lvl1pPr algn="r">
              <a:defRPr sz="1200"/>
            </a:lvl1pPr>
          </a:lstStyle>
          <a:p>
            <a:fld id="{2E9A1F6D-77FB-4762-A755-EF1F025A3222}" type="datetimeFigureOut">
              <a:rPr lang="it-IT" smtClean="0"/>
              <a:t>28/11/2025</a:t>
            </a:fld>
            <a:endParaRPr lang="it-IT"/>
          </a:p>
        </p:txBody>
      </p:sp>
      <p:sp>
        <p:nvSpPr>
          <p:cNvPr id="4" name="Segnaposto piè di pagina 3">
            <a:extLst>
              <a:ext uri="{FF2B5EF4-FFF2-40B4-BE49-F238E27FC236}">
                <a16:creationId xmlns:a16="http://schemas.microsoft.com/office/drawing/2014/main" id="{EA2E67B3-9A3F-0B7C-8E2E-DC001AE5F000}"/>
              </a:ext>
            </a:extLst>
          </p:cNvPr>
          <p:cNvSpPr>
            <a:spLocks noGrp="1"/>
          </p:cNvSpPr>
          <p:nvPr>
            <p:ph type="ftr" sz="quarter" idx="2"/>
          </p:nvPr>
        </p:nvSpPr>
        <p:spPr>
          <a:xfrm>
            <a:off x="0" y="4886325"/>
            <a:ext cx="3962400" cy="257175"/>
          </a:xfrm>
          <a:prstGeom prst="rect">
            <a:avLst/>
          </a:prstGeom>
        </p:spPr>
        <p:txBody>
          <a:bodyPr vert="horz" lIns="91440" tIns="45720" rIns="91440" bIns="45720" rtlCol="0" anchor="b"/>
          <a:lstStyle>
            <a:lvl1pPr algn="l">
              <a:defRPr sz="1200"/>
            </a:lvl1pPr>
          </a:lstStyle>
          <a:p>
            <a:endParaRPr lang="it-IT"/>
          </a:p>
        </p:txBody>
      </p:sp>
      <p:sp>
        <p:nvSpPr>
          <p:cNvPr id="5" name="Segnaposto numero diapositiva 4">
            <a:extLst>
              <a:ext uri="{FF2B5EF4-FFF2-40B4-BE49-F238E27FC236}">
                <a16:creationId xmlns:a16="http://schemas.microsoft.com/office/drawing/2014/main" id="{2C96CF94-8BDC-40A4-2EAA-917707A1C3F5}"/>
              </a:ext>
            </a:extLst>
          </p:cNvPr>
          <p:cNvSpPr>
            <a:spLocks noGrp="1"/>
          </p:cNvSpPr>
          <p:nvPr>
            <p:ph type="sldNum" sz="quarter" idx="3"/>
          </p:nvPr>
        </p:nvSpPr>
        <p:spPr>
          <a:xfrm>
            <a:off x="5180013" y="4886325"/>
            <a:ext cx="3962400" cy="257175"/>
          </a:xfrm>
          <a:prstGeom prst="rect">
            <a:avLst/>
          </a:prstGeom>
        </p:spPr>
        <p:txBody>
          <a:bodyPr vert="horz" lIns="91440" tIns="45720" rIns="91440" bIns="45720" rtlCol="0" anchor="b"/>
          <a:lstStyle>
            <a:lvl1pPr algn="r">
              <a:defRPr sz="1200"/>
            </a:lvl1pPr>
          </a:lstStyle>
          <a:p>
            <a:fld id="{64EE9C3C-1605-457F-84A5-3832E083B67D}" type="slidenum">
              <a:rPr lang="it-IT" smtClean="0"/>
              <a:t>‹N›</a:t>
            </a:fld>
            <a:endParaRPr lang="it-IT"/>
          </a:p>
        </p:txBody>
      </p:sp>
    </p:spTree>
    <p:extLst>
      <p:ext uri="{BB962C8B-B14F-4D97-AF65-F5344CB8AC3E}">
        <p14:creationId xmlns:p14="http://schemas.microsoft.com/office/powerpoint/2010/main" val="393136675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3962400" cy="257175"/>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idx="1"/>
          </p:nvPr>
        </p:nvSpPr>
        <p:spPr>
          <a:xfrm>
            <a:off x="5180013" y="0"/>
            <a:ext cx="3962400" cy="257175"/>
          </a:xfrm>
          <a:prstGeom prst="rect">
            <a:avLst/>
          </a:prstGeom>
        </p:spPr>
        <p:txBody>
          <a:bodyPr vert="horz" lIns="91440" tIns="45720" rIns="91440" bIns="45720" rtlCol="0"/>
          <a:lstStyle>
            <a:lvl1pPr algn="r">
              <a:defRPr sz="1200"/>
            </a:lvl1pPr>
          </a:lstStyle>
          <a:p>
            <a:fld id="{A554416F-059B-4A63-AEF2-6FDF4C94DC3A}" type="datetimeFigureOut">
              <a:rPr lang="it-IT" smtClean="0"/>
              <a:t>28/11/2025</a:t>
            </a:fld>
            <a:endParaRPr lang="it-IT"/>
          </a:p>
        </p:txBody>
      </p:sp>
      <p:sp>
        <p:nvSpPr>
          <p:cNvPr id="4" name="Segnaposto immagine diapositiva 3"/>
          <p:cNvSpPr>
            <a:spLocks noGrp="1" noRot="1" noChangeAspect="1"/>
          </p:cNvSpPr>
          <p:nvPr>
            <p:ph type="sldImg" idx="2"/>
          </p:nvPr>
        </p:nvSpPr>
        <p:spPr>
          <a:xfrm>
            <a:off x="3028950" y="642938"/>
            <a:ext cx="3086100" cy="1736725"/>
          </a:xfrm>
          <a:prstGeom prst="rect">
            <a:avLst/>
          </a:prstGeom>
          <a:noFill/>
          <a:ln w="12700">
            <a:solidFill>
              <a:prstClr val="black"/>
            </a:solidFill>
          </a:ln>
        </p:spPr>
        <p:txBody>
          <a:bodyPr vert="horz" lIns="91440" tIns="45720" rIns="91440" bIns="45720" rtlCol="0" anchor="ctr"/>
          <a:lstStyle/>
          <a:p>
            <a:endParaRPr lang="it-IT"/>
          </a:p>
        </p:txBody>
      </p:sp>
      <p:sp>
        <p:nvSpPr>
          <p:cNvPr id="5" name="Segnaposto note 4"/>
          <p:cNvSpPr>
            <a:spLocks noGrp="1"/>
          </p:cNvSpPr>
          <p:nvPr>
            <p:ph type="body" sz="quarter" idx="3"/>
          </p:nvPr>
        </p:nvSpPr>
        <p:spPr>
          <a:xfrm>
            <a:off x="914400" y="2474913"/>
            <a:ext cx="7315200" cy="2025650"/>
          </a:xfrm>
          <a:prstGeom prst="rect">
            <a:avLst/>
          </a:prstGeom>
        </p:spPr>
        <p:txBody>
          <a:bodyPr vert="horz" lIns="91440" tIns="45720" rIns="91440" bIns="45720" rtlCol="0"/>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6" name="Segnaposto piè di pagina 5"/>
          <p:cNvSpPr>
            <a:spLocks noGrp="1"/>
          </p:cNvSpPr>
          <p:nvPr>
            <p:ph type="ftr" sz="quarter" idx="4"/>
          </p:nvPr>
        </p:nvSpPr>
        <p:spPr>
          <a:xfrm>
            <a:off x="0" y="4886325"/>
            <a:ext cx="3962400" cy="257175"/>
          </a:xfrm>
          <a:prstGeom prst="rect">
            <a:avLst/>
          </a:prstGeom>
        </p:spPr>
        <p:txBody>
          <a:bodyPr vert="horz" lIns="91440" tIns="45720" rIns="91440" bIns="45720" rtlCol="0" anchor="b"/>
          <a:lstStyle>
            <a:lvl1pPr algn="l">
              <a:defRPr sz="1200"/>
            </a:lvl1pPr>
          </a:lstStyle>
          <a:p>
            <a:endParaRPr lang="it-IT"/>
          </a:p>
        </p:txBody>
      </p:sp>
      <p:sp>
        <p:nvSpPr>
          <p:cNvPr id="7" name="Segnaposto numero diapositiva 6"/>
          <p:cNvSpPr>
            <a:spLocks noGrp="1"/>
          </p:cNvSpPr>
          <p:nvPr>
            <p:ph type="sldNum" sz="quarter" idx="5"/>
          </p:nvPr>
        </p:nvSpPr>
        <p:spPr>
          <a:xfrm>
            <a:off x="5180013" y="4886325"/>
            <a:ext cx="3962400" cy="257175"/>
          </a:xfrm>
          <a:prstGeom prst="rect">
            <a:avLst/>
          </a:prstGeom>
        </p:spPr>
        <p:txBody>
          <a:bodyPr vert="horz" lIns="91440" tIns="45720" rIns="91440" bIns="45720" rtlCol="0" anchor="b"/>
          <a:lstStyle>
            <a:lvl1pPr algn="r">
              <a:defRPr sz="1200"/>
            </a:lvl1pPr>
          </a:lstStyle>
          <a:p>
            <a:fld id="{B10C3052-FA0C-4B9C-A0AE-BCF94E565BF3}" type="slidenum">
              <a:rPr lang="it-IT" smtClean="0"/>
              <a:t>‹N›</a:t>
            </a:fld>
            <a:endParaRPr lang="it-IT"/>
          </a:p>
        </p:txBody>
      </p:sp>
    </p:spTree>
    <p:extLst>
      <p:ext uri="{BB962C8B-B14F-4D97-AF65-F5344CB8AC3E}">
        <p14:creationId xmlns:p14="http://schemas.microsoft.com/office/powerpoint/2010/main" val="99610054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numero diapositiva 3"/>
          <p:cNvSpPr>
            <a:spLocks noGrp="1"/>
          </p:cNvSpPr>
          <p:nvPr>
            <p:ph type="sldNum" sz="quarter" idx="5"/>
          </p:nvPr>
        </p:nvSpPr>
        <p:spPr/>
        <p:txBody>
          <a:bodyPr/>
          <a:lstStyle/>
          <a:p>
            <a:fld id="{B10C3052-FA0C-4B9C-A0AE-BCF94E565BF3}" type="slidenum">
              <a:rPr lang="it-IT" smtClean="0"/>
              <a:t>2</a:t>
            </a:fld>
            <a:endParaRPr lang="it-IT"/>
          </a:p>
        </p:txBody>
      </p:sp>
    </p:spTree>
    <p:extLst>
      <p:ext uri="{BB962C8B-B14F-4D97-AF65-F5344CB8AC3E}">
        <p14:creationId xmlns:p14="http://schemas.microsoft.com/office/powerpoint/2010/main" val="113280708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685800" y="1594485"/>
            <a:ext cx="7772400" cy="1080135"/>
          </a:xfrm>
          <a:prstGeom prst="rect">
            <a:avLst/>
          </a:prstGeom>
        </p:spPr>
        <p:txBody>
          <a:bodyPr wrap="square" lIns="0" tIns="0" rIns="0" bIns="0">
            <a:spAutoFit/>
          </a:bodyPr>
          <a:lstStyle>
            <a:lvl1pPr>
              <a:defRPr sz="2400" b="1" i="0">
                <a:solidFill>
                  <a:srgbClr val="0C3082"/>
                </a:solidFill>
                <a:latin typeface="Trebuchet MS"/>
                <a:cs typeface="Trebuchet MS"/>
              </a:defRPr>
            </a:lvl1pPr>
          </a:lstStyle>
          <a:p>
            <a:endParaRPr/>
          </a:p>
        </p:txBody>
      </p:sp>
      <p:sp>
        <p:nvSpPr>
          <p:cNvPr id="3" name="Holder 3"/>
          <p:cNvSpPr>
            <a:spLocks noGrp="1"/>
          </p:cNvSpPr>
          <p:nvPr>
            <p:ph type="subTitle" idx="4"/>
          </p:nvPr>
        </p:nvSpPr>
        <p:spPr>
          <a:xfrm>
            <a:off x="1371600" y="2880360"/>
            <a:ext cx="6400800" cy="1285875"/>
          </a:xfrm>
          <a:prstGeom prst="rect">
            <a:avLst/>
          </a:prstGeom>
        </p:spPr>
        <p:txBody>
          <a:bodyPr wrap="square" lIns="0" tIns="0" rIns="0" bIns="0">
            <a:spAutoFit/>
          </a:bodyPr>
          <a:lstStyle>
            <a:lvl1pPr>
              <a:defRPr sz="1600" b="0" i="0">
                <a:solidFill>
                  <a:srgbClr val="4471C4"/>
                </a:solidFill>
                <a:latin typeface="Calibri"/>
                <a:cs typeface="Calibri"/>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11/28/2025</a:t>
            </a:fld>
            <a:endParaRPr lang="en-US"/>
          </a:p>
        </p:txBody>
      </p:sp>
      <p:sp>
        <p:nvSpPr>
          <p:cNvPr id="6" name="Holder 6"/>
          <p:cNvSpPr>
            <a:spLocks noGrp="1"/>
          </p:cNvSpPr>
          <p:nvPr>
            <p:ph type="sldNum" sz="quarter" idx="7"/>
          </p:nvPr>
        </p:nvSpPr>
        <p:spPr/>
        <p:txBody>
          <a:bodyPr lIns="0" tIns="0" rIns="0" bIns="0"/>
          <a:lstStyle>
            <a:lvl1pPr>
              <a:defRPr sz="900" b="1" i="0">
                <a:solidFill>
                  <a:srgbClr val="0D3083"/>
                </a:solidFill>
                <a:latin typeface="Trebuchet MS"/>
                <a:cs typeface="Trebuchet MS"/>
              </a:defRPr>
            </a:lvl1pPr>
          </a:lstStyle>
          <a:p>
            <a:pPr marL="38100">
              <a:lnSpc>
                <a:spcPct val="100000"/>
              </a:lnSpc>
              <a:spcBef>
                <a:spcPts val="45"/>
              </a:spcBef>
            </a:pPr>
            <a:fld id="{81D60167-4931-47E6-BA6A-407CBD079E47}" type="slidenum">
              <a:rPr spc="-50" dirty="0"/>
              <a:t>‹N›</a:t>
            </a:fld>
            <a:endParaRPr spc="-50"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A4C081D6-ACF0-87FD-7E3F-F93080BCE14E}"/>
              </a:ext>
            </a:extLst>
          </p:cNvPr>
          <p:cNvSpPr>
            <a:spLocks noGrp="1"/>
          </p:cNvSpPr>
          <p:nvPr>
            <p:ph type="title"/>
          </p:nvPr>
        </p:nvSpPr>
        <p:spPr/>
        <p:txBody>
          <a:body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B78D35EE-0811-E046-67ED-3AADDAFEC301}"/>
              </a:ext>
            </a:extLst>
          </p:cNvPr>
          <p:cNvSpPr>
            <a:spLocks noGrp="1"/>
          </p:cNvSpPr>
          <p:nvPr>
            <p:ph sz="half" idx="1"/>
          </p:nvPr>
        </p:nvSpPr>
        <p:spPr>
          <a:xfrm>
            <a:off x="628650" y="1370013"/>
            <a:ext cx="3867150" cy="3262312"/>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a:extLst>
              <a:ext uri="{FF2B5EF4-FFF2-40B4-BE49-F238E27FC236}">
                <a16:creationId xmlns:a16="http://schemas.microsoft.com/office/drawing/2014/main" id="{2D0BFBCE-E0ED-8AF4-3389-BC34EE42C958}"/>
              </a:ext>
            </a:extLst>
          </p:cNvPr>
          <p:cNvSpPr>
            <a:spLocks noGrp="1"/>
          </p:cNvSpPr>
          <p:nvPr>
            <p:ph sz="half" idx="2"/>
          </p:nvPr>
        </p:nvSpPr>
        <p:spPr>
          <a:xfrm>
            <a:off x="4648200" y="1370013"/>
            <a:ext cx="3867150" cy="3262312"/>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data 4">
            <a:extLst>
              <a:ext uri="{FF2B5EF4-FFF2-40B4-BE49-F238E27FC236}">
                <a16:creationId xmlns:a16="http://schemas.microsoft.com/office/drawing/2014/main" id="{E789CC03-D7CF-3E6F-2628-C70D4FFD3E09}"/>
              </a:ext>
            </a:extLst>
          </p:cNvPr>
          <p:cNvSpPr>
            <a:spLocks noGrp="1"/>
          </p:cNvSpPr>
          <p:nvPr>
            <p:ph type="dt" sz="half" idx="10"/>
          </p:nvPr>
        </p:nvSpPr>
        <p:spPr/>
        <p:txBody>
          <a:bodyPr/>
          <a:lstStyle/>
          <a:p>
            <a:fld id="{1C5DA3DE-D360-4A17-819D-863ACA95E53D}" type="datetimeFigureOut">
              <a:rPr lang="it-IT" smtClean="0"/>
              <a:t>28/11/2025</a:t>
            </a:fld>
            <a:endParaRPr lang="it-IT"/>
          </a:p>
        </p:txBody>
      </p:sp>
      <p:sp>
        <p:nvSpPr>
          <p:cNvPr id="6" name="Segnaposto piè di pagina 5">
            <a:extLst>
              <a:ext uri="{FF2B5EF4-FFF2-40B4-BE49-F238E27FC236}">
                <a16:creationId xmlns:a16="http://schemas.microsoft.com/office/drawing/2014/main" id="{71C22B2F-4608-0A35-9F04-90E4500F15B9}"/>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013910DE-27F8-88FB-D17E-748E90816F3B}"/>
              </a:ext>
            </a:extLst>
          </p:cNvPr>
          <p:cNvSpPr>
            <a:spLocks noGrp="1"/>
          </p:cNvSpPr>
          <p:nvPr>
            <p:ph type="sldNum" sz="quarter" idx="12"/>
          </p:nvPr>
        </p:nvSpPr>
        <p:spPr/>
        <p:txBody>
          <a:bodyPr/>
          <a:lstStyle/>
          <a:p>
            <a:fld id="{D5493E1A-BD4C-4EF4-B94D-48FB352D0D3D}" type="slidenum">
              <a:rPr lang="it-IT" smtClean="0"/>
              <a:t>‹N›</a:t>
            </a:fld>
            <a:endParaRPr lang="it-IT"/>
          </a:p>
        </p:txBody>
      </p:sp>
    </p:spTree>
    <p:extLst>
      <p:ext uri="{BB962C8B-B14F-4D97-AF65-F5344CB8AC3E}">
        <p14:creationId xmlns:p14="http://schemas.microsoft.com/office/powerpoint/2010/main" val="31772343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41EEF187-261D-0493-6088-441BC3E7EB50}"/>
              </a:ext>
            </a:extLst>
          </p:cNvPr>
          <p:cNvSpPr>
            <a:spLocks noGrp="1"/>
          </p:cNvSpPr>
          <p:nvPr>
            <p:ph type="title"/>
          </p:nvPr>
        </p:nvSpPr>
        <p:spPr>
          <a:xfrm>
            <a:off x="630238" y="274638"/>
            <a:ext cx="7886700" cy="993775"/>
          </a:xfrm>
        </p:spPr>
        <p:txBody>
          <a:bodyPr/>
          <a:lstStyle/>
          <a:p>
            <a:r>
              <a:rPr lang="it-IT"/>
              <a:t>Fare clic per modificare lo stile del titolo dello schema</a:t>
            </a:r>
          </a:p>
        </p:txBody>
      </p:sp>
      <p:sp>
        <p:nvSpPr>
          <p:cNvPr id="3" name="Segnaposto testo 2">
            <a:extLst>
              <a:ext uri="{FF2B5EF4-FFF2-40B4-BE49-F238E27FC236}">
                <a16:creationId xmlns:a16="http://schemas.microsoft.com/office/drawing/2014/main" id="{37A817BE-E1B6-166C-A9F7-69ECF627AC31}"/>
              </a:ext>
            </a:extLst>
          </p:cNvPr>
          <p:cNvSpPr>
            <a:spLocks noGrp="1"/>
          </p:cNvSpPr>
          <p:nvPr>
            <p:ph type="body" idx="1"/>
          </p:nvPr>
        </p:nvSpPr>
        <p:spPr>
          <a:xfrm>
            <a:off x="630238" y="1260475"/>
            <a:ext cx="3868737" cy="61912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4" name="Segnaposto contenuto 3">
            <a:extLst>
              <a:ext uri="{FF2B5EF4-FFF2-40B4-BE49-F238E27FC236}">
                <a16:creationId xmlns:a16="http://schemas.microsoft.com/office/drawing/2014/main" id="{EE0DE29E-8337-C731-F400-60A69F6DBB16}"/>
              </a:ext>
            </a:extLst>
          </p:cNvPr>
          <p:cNvSpPr>
            <a:spLocks noGrp="1"/>
          </p:cNvSpPr>
          <p:nvPr>
            <p:ph sz="half" idx="2"/>
          </p:nvPr>
        </p:nvSpPr>
        <p:spPr>
          <a:xfrm>
            <a:off x="630238" y="1879600"/>
            <a:ext cx="3868737" cy="2762250"/>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testo 4">
            <a:extLst>
              <a:ext uri="{FF2B5EF4-FFF2-40B4-BE49-F238E27FC236}">
                <a16:creationId xmlns:a16="http://schemas.microsoft.com/office/drawing/2014/main" id="{D1DD6235-EBCB-C059-0821-D2D0FCFCF60F}"/>
              </a:ext>
            </a:extLst>
          </p:cNvPr>
          <p:cNvSpPr>
            <a:spLocks noGrp="1"/>
          </p:cNvSpPr>
          <p:nvPr>
            <p:ph type="body" sz="quarter" idx="3"/>
          </p:nvPr>
        </p:nvSpPr>
        <p:spPr>
          <a:xfrm>
            <a:off x="4629150" y="1260475"/>
            <a:ext cx="3887788" cy="61912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6" name="Segnaposto contenuto 5">
            <a:extLst>
              <a:ext uri="{FF2B5EF4-FFF2-40B4-BE49-F238E27FC236}">
                <a16:creationId xmlns:a16="http://schemas.microsoft.com/office/drawing/2014/main" id="{F0BAF6B5-7812-C851-ECFA-13AF85B06AA9}"/>
              </a:ext>
            </a:extLst>
          </p:cNvPr>
          <p:cNvSpPr>
            <a:spLocks noGrp="1"/>
          </p:cNvSpPr>
          <p:nvPr>
            <p:ph sz="quarter" idx="4"/>
          </p:nvPr>
        </p:nvSpPr>
        <p:spPr>
          <a:xfrm>
            <a:off x="4629150" y="1879600"/>
            <a:ext cx="3887788" cy="2762250"/>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7" name="Segnaposto data 6">
            <a:extLst>
              <a:ext uri="{FF2B5EF4-FFF2-40B4-BE49-F238E27FC236}">
                <a16:creationId xmlns:a16="http://schemas.microsoft.com/office/drawing/2014/main" id="{E7F6FAFF-BE80-1175-4882-FFCDA9168468}"/>
              </a:ext>
            </a:extLst>
          </p:cNvPr>
          <p:cNvSpPr>
            <a:spLocks noGrp="1"/>
          </p:cNvSpPr>
          <p:nvPr>
            <p:ph type="dt" sz="half" idx="10"/>
          </p:nvPr>
        </p:nvSpPr>
        <p:spPr/>
        <p:txBody>
          <a:bodyPr/>
          <a:lstStyle/>
          <a:p>
            <a:fld id="{1C5DA3DE-D360-4A17-819D-863ACA95E53D}" type="datetimeFigureOut">
              <a:rPr lang="it-IT" smtClean="0"/>
              <a:t>28/11/2025</a:t>
            </a:fld>
            <a:endParaRPr lang="it-IT"/>
          </a:p>
        </p:txBody>
      </p:sp>
      <p:sp>
        <p:nvSpPr>
          <p:cNvPr id="8" name="Segnaposto piè di pagina 7">
            <a:extLst>
              <a:ext uri="{FF2B5EF4-FFF2-40B4-BE49-F238E27FC236}">
                <a16:creationId xmlns:a16="http://schemas.microsoft.com/office/drawing/2014/main" id="{05E3549D-189C-1E6E-D388-34BB24FC1F9D}"/>
              </a:ext>
            </a:extLst>
          </p:cNvPr>
          <p:cNvSpPr>
            <a:spLocks noGrp="1"/>
          </p:cNvSpPr>
          <p:nvPr>
            <p:ph type="ftr" sz="quarter" idx="11"/>
          </p:nvPr>
        </p:nvSpPr>
        <p:spPr/>
        <p:txBody>
          <a:bodyPr/>
          <a:lstStyle/>
          <a:p>
            <a:endParaRPr lang="it-IT"/>
          </a:p>
        </p:txBody>
      </p:sp>
      <p:sp>
        <p:nvSpPr>
          <p:cNvPr id="9" name="Segnaposto numero diapositiva 8">
            <a:extLst>
              <a:ext uri="{FF2B5EF4-FFF2-40B4-BE49-F238E27FC236}">
                <a16:creationId xmlns:a16="http://schemas.microsoft.com/office/drawing/2014/main" id="{56DAD363-8C5A-D74B-8104-2B690085E17D}"/>
              </a:ext>
            </a:extLst>
          </p:cNvPr>
          <p:cNvSpPr>
            <a:spLocks noGrp="1"/>
          </p:cNvSpPr>
          <p:nvPr>
            <p:ph type="sldNum" sz="quarter" idx="12"/>
          </p:nvPr>
        </p:nvSpPr>
        <p:spPr/>
        <p:txBody>
          <a:bodyPr/>
          <a:lstStyle/>
          <a:p>
            <a:fld id="{D5493E1A-BD4C-4EF4-B94D-48FB352D0D3D}" type="slidenum">
              <a:rPr lang="it-IT" smtClean="0"/>
              <a:t>‹N›</a:t>
            </a:fld>
            <a:endParaRPr lang="it-IT"/>
          </a:p>
        </p:txBody>
      </p:sp>
    </p:spTree>
    <p:extLst>
      <p:ext uri="{BB962C8B-B14F-4D97-AF65-F5344CB8AC3E}">
        <p14:creationId xmlns:p14="http://schemas.microsoft.com/office/powerpoint/2010/main" val="206864286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AAAD5247-08CE-0EA5-9ED5-AEC5E2272970}"/>
              </a:ext>
            </a:extLst>
          </p:cNvPr>
          <p:cNvSpPr>
            <a:spLocks noGrp="1"/>
          </p:cNvSpPr>
          <p:nvPr>
            <p:ph type="title"/>
          </p:nvPr>
        </p:nvSpPr>
        <p:spPr/>
        <p:txBody>
          <a:bodyPr/>
          <a:lstStyle/>
          <a:p>
            <a:r>
              <a:rPr lang="it-IT"/>
              <a:t>Fare clic per modificare lo stile del titolo dello schema</a:t>
            </a:r>
          </a:p>
        </p:txBody>
      </p:sp>
      <p:sp>
        <p:nvSpPr>
          <p:cNvPr id="3" name="Segnaposto data 2">
            <a:extLst>
              <a:ext uri="{FF2B5EF4-FFF2-40B4-BE49-F238E27FC236}">
                <a16:creationId xmlns:a16="http://schemas.microsoft.com/office/drawing/2014/main" id="{29980B48-651D-EC22-3577-ABB0C2C92FD2}"/>
              </a:ext>
            </a:extLst>
          </p:cNvPr>
          <p:cNvSpPr>
            <a:spLocks noGrp="1"/>
          </p:cNvSpPr>
          <p:nvPr>
            <p:ph type="dt" sz="half" idx="10"/>
          </p:nvPr>
        </p:nvSpPr>
        <p:spPr/>
        <p:txBody>
          <a:bodyPr/>
          <a:lstStyle/>
          <a:p>
            <a:fld id="{1C5DA3DE-D360-4A17-819D-863ACA95E53D}" type="datetimeFigureOut">
              <a:rPr lang="it-IT" smtClean="0"/>
              <a:t>28/11/2025</a:t>
            </a:fld>
            <a:endParaRPr lang="it-IT"/>
          </a:p>
        </p:txBody>
      </p:sp>
      <p:sp>
        <p:nvSpPr>
          <p:cNvPr id="4" name="Segnaposto piè di pagina 3">
            <a:extLst>
              <a:ext uri="{FF2B5EF4-FFF2-40B4-BE49-F238E27FC236}">
                <a16:creationId xmlns:a16="http://schemas.microsoft.com/office/drawing/2014/main" id="{D14EECB1-9366-780E-9413-DC46A0B4E233}"/>
              </a:ext>
            </a:extLst>
          </p:cNvPr>
          <p:cNvSpPr>
            <a:spLocks noGrp="1"/>
          </p:cNvSpPr>
          <p:nvPr>
            <p:ph type="ftr" sz="quarter" idx="11"/>
          </p:nvPr>
        </p:nvSpPr>
        <p:spPr/>
        <p:txBody>
          <a:bodyPr/>
          <a:lstStyle/>
          <a:p>
            <a:endParaRPr lang="it-IT"/>
          </a:p>
        </p:txBody>
      </p:sp>
      <p:sp>
        <p:nvSpPr>
          <p:cNvPr id="5" name="Segnaposto numero diapositiva 4">
            <a:extLst>
              <a:ext uri="{FF2B5EF4-FFF2-40B4-BE49-F238E27FC236}">
                <a16:creationId xmlns:a16="http://schemas.microsoft.com/office/drawing/2014/main" id="{4B3C1750-CE1B-E09A-1EDC-750BE1D2371E}"/>
              </a:ext>
            </a:extLst>
          </p:cNvPr>
          <p:cNvSpPr>
            <a:spLocks noGrp="1"/>
          </p:cNvSpPr>
          <p:nvPr>
            <p:ph type="sldNum" sz="quarter" idx="12"/>
          </p:nvPr>
        </p:nvSpPr>
        <p:spPr/>
        <p:txBody>
          <a:bodyPr/>
          <a:lstStyle/>
          <a:p>
            <a:fld id="{D5493E1A-BD4C-4EF4-B94D-48FB352D0D3D}" type="slidenum">
              <a:rPr lang="it-IT" smtClean="0"/>
              <a:t>‹N›</a:t>
            </a:fld>
            <a:endParaRPr lang="it-IT"/>
          </a:p>
        </p:txBody>
      </p:sp>
    </p:spTree>
    <p:extLst>
      <p:ext uri="{BB962C8B-B14F-4D97-AF65-F5344CB8AC3E}">
        <p14:creationId xmlns:p14="http://schemas.microsoft.com/office/powerpoint/2010/main" val="384462694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a:extLst>
              <a:ext uri="{FF2B5EF4-FFF2-40B4-BE49-F238E27FC236}">
                <a16:creationId xmlns:a16="http://schemas.microsoft.com/office/drawing/2014/main" id="{2B0AC740-76DA-A8F6-465E-DCD8FDEF64ED}"/>
              </a:ext>
            </a:extLst>
          </p:cNvPr>
          <p:cNvSpPr>
            <a:spLocks noGrp="1"/>
          </p:cNvSpPr>
          <p:nvPr>
            <p:ph type="dt" sz="half" idx="10"/>
          </p:nvPr>
        </p:nvSpPr>
        <p:spPr/>
        <p:txBody>
          <a:bodyPr/>
          <a:lstStyle/>
          <a:p>
            <a:fld id="{1C5DA3DE-D360-4A17-819D-863ACA95E53D}" type="datetimeFigureOut">
              <a:rPr lang="it-IT" smtClean="0"/>
              <a:t>28/11/2025</a:t>
            </a:fld>
            <a:endParaRPr lang="it-IT"/>
          </a:p>
        </p:txBody>
      </p:sp>
      <p:sp>
        <p:nvSpPr>
          <p:cNvPr id="3" name="Segnaposto piè di pagina 2">
            <a:extLst>
              <a:ext uri="{FF2B5EF4-FFF2-40B4-BE49-F238E27FC236}">
                <a16:creationId xmlns:a16="http://schemas.microsoft.com/office/drawing/2014/main" id="{4E5FE4F2-A4D8-4AEB-B0DD-BC25F79D0097}"/>
              </a:ext>
            </a:extLst>
          </p:cNvPr>
          <p:cNvSpPr>
            <a:spLocks noGrp="1"/>
          </p:cNvSpPr>
          <p:nvPr>
            <p:ph type="ftr" sz="quarter" idx="11"/>
          </p:nvPr>
        </p:nvSpPr>
        <p:spPr/>
        <p:txBody>
          <a:bodyPr/>
          <a:lstStyle/>
          <a:p>
            <a:endParaRPr lang="it-IT"/>
          </a:p>
        </p:txBody>
      </p:sp>
      <p:sp>
        <p:nvSpPr>
          <p:cNvPr id="4" name="Segnaposto numero diapositiva 3">
            <a:extLst>
              <a:ext uri="{FF2B5EF4-FFF2-40B4-BE49-F238E27FC236}">
                <a16:creationId xmlns:a16="http://schemas.microsoft.com/office/drawing/2014/main" id="{E33C0D72-78A4-3C47-3F3F-3C6BF59DF72E}"/>
              </a:ext>
            </a:extLst>
          </p:cNvPr>
          <p:cNvSpPr>
            <a:spLocks noGrp="1"/>
          </p:cNvSpPr>
          <p:nvPr>
            <p:ph type="sldNum" sz="quarter" idx="12"/>
          </p:nvPr>
        </p:nvSpPr>
        <p:spPr/>
        <p:txBody>
          <a:bodyPr/>
          <a:lstStyle/>
          <a:p>
            <a:fld id="{D5493E1A-BD4C-4EF4-B94D-48FB352D0D3D}" type="slidenum">
              <a:rPr lang="it-IT" smtClean="0"/>
              <a:t>‹N›</a:t>
            </a:fld>
            <a:endParaRPr lang="it-IT"/>
          </a:p>
        </p:txBody>
      </p:sp>
    </p:spTree>
    <p:extLst>
      <p:ext uri="{BB962C8B-B14F-4D97-AF65-F5344CB8AC3E}">
        <p14:creationId xmlns:p14="http://schemas.microsoft.com/office/powerpoint/2010/main" val="96714308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AF9F2353-89E4-81AA-BBE8-99FF56E7026E}"/>
              </a:ext>
            </a:extLst>
          </p:cNvPr>
          <p:cNvSpPr>
            <a:spLocks noGrp="1"/>
          </p:cNvSpPr>
          <p:nvPr>
            <p:ph type="title"/>
          </p:nvPr>
        </p:nvSpPr>
        <p:spPr>
          <a:xfrm>
            <a:off x="630238" y="342900"/>
            <a:ext cx="2949575" cy="1200150"/>
          </a:xfrm>
        </p:spPr>
        <p:txBody>
          <a:bodyPr anchor="b"/>
          <a:lstStyle>
            <a:lvl1pPr>
              <a:defRPr sz="3200"/>
            </a:lvl1p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C2853F98-B8DB-9164-B692-CAA6D858004F}"/>
              </a:ext>
            </a:extLst>
          </p:cNvPr>
          <p:cNvSpPr>
            <a:spLocks noGrp="1"/>
          </p:cNvSpPr>
          <p:nvPr>
            <p:ph idx="1"/>
          </p:nvPr>
        </p:nvSpPr>
        <p:spPr>
          <a:xfrm>
            <a:off x="3887788" y="741363"/>
            <a:ext cx="4629150" cy="36544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testo 3">
            <a:extLst>
              <a:ext uri="{FF2B5EF4-FFF2-40B4-BE49-F238E27FC236}">
                <a16:creationId xmlns:a16="http://schemas.microsoft.com/office/drawing/2014/main" id="{4C7C557D-3798-1784-E07C-B05ABE77DD78}"/>
              </a:ext>
            </a:extLst>
          </p:cNvPr>
          <p:cNvSpPr>
            <a:spLocks noGrp="1"/>
          </p:cNvSpPr>
          <p:nvPr>
            <p:ph type="body" sz="half" idx="2"/>
          </p:nvPr>
        </p:nvSpPr>
        <p:spPr>
          <a:xfrm>
            <a:off x="630238" y="1543050"/>
            <a:ext cx="2949575" cy="28590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Segnaposto data 4">
            <a:extLst>
              <a:ext uri="{FF2B5EF4-FFF2-40B4-BE49-F238E27FC236}">
                <a16:creationId xmlns:a16="http://schemas.microsoft.com/office/drawing/2014/main" id="{56A7C4DE-D7E7-889C-DFD7-2FD1D8E16521}"/>
              </a:ext>
            </a:extLst>
          </p:cNvPr>
          <p:cNvSpPr>
            <a:spLocks noGrp="1"/>
          </p:cNvSpPr>
          <p:nvPr>
            <p:ph type="dt" sz="half" idx="10"/>
          </p:nvPr>
        </p:nvSpPr>
        <p:spPr/>
        <p:txBody>
          <a:bodyPr/>
          <a:lstStyle/>
          <a:p>
            <a:fld id="{1C5DA3DE-D360-4A17-819D-863ACA95E53D}" type="datetimeFigureOut">
              <a:rPr lang="it-IT" smtClean="0"/>
              <a:t>28/11/2025</a:t>
            </a:fld>
            <a:endParaRPr lang="it-IT"/>
          </a:p>
        </p:txBody>
      </p:sp>
      <p:sp>
        <p:nvSpPr>
          <p:cNvPr id="6" name="Segnaposto piè di pagina 5">
            <a:extLst>
              <a:ext uri="{FF2B5EF4-FFF2-40B4-BE49-F238E27FC236}">
                <a16:creationId xmlns:a16="http://schemas.microsoft.com/office/drawing/2014/main" id="{4D7C900A-20A0-708A-1140-F55259A73CFF}"/>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90A6AD3A-B8AA-B945-BF0B-0B96482D0624}"/>
              </a:ext>
            </a:extLst>
          </p:cNvPr>
          <p:cNvSpPr>
            <a:spLocks noGrp="1"/>
          </p:cNvSpPr>
          <p:nvPr>
            <p:ph type="sldNum" sz="quarter" idx="12"/>
          </p:nvPr>
        </p:nvSpPr>
        <p:spPr/>
        <p:txBody>
          <a:bodyPr/>
          <a:lstStyle/>
          <a:p>
            <a:fld id="{D5493E1A-BD4C-4EF4-B94D-48FB352D0D3D}" type="slidenum">
              <a:rPr lang="it-IT" smtClean="0"/>
              <a:t>‹N›</a:t>
            </a:fld>
            <a:endParaRPr lang="it-IT"/>
          </a:p>
        </p:txBody>
      </p:sp>
    </p:spTree>
    <p:extLst>
      <p:ext uri="{BB962C8B-B14F-4D97-AF65-F5344CB8AC3E}">
        <p14:creationId xmlns:p14="http://schemas.microsoft.com/office/powerpoint/2010/main" val="187427523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F2F7AF7-A21A-B501-1D96-7B1861CD6B57}"/>
              </a:ext>
            </a:extLst>
          </p:cNvPr>
          <p:cNvSpPr>
            <a:spLocks noGrp="1"/>
          </p:cNvSpPr>
          <p:nvPr>
            <p:ph type="title"/>
          </p:nvPr>
        </p:nvSpPr>
        <p:spPr>
          <a:xfrm>
            <a:off x="630238" y="342900"/>
            <a:ext cx="2949575" cy="1200150"/>
          </a:xfrm>
        </p:spPr>
        <p:txBody>
          <a:bodyPr anchor="b"/>
          <a:lstStyle>
            <a:lvl1pPr>
              <a:defRPr sz="3200"/>
            </a:lvl1pPr>
          </a:lstStyle>
          <a:p>
            <a:r>
              <a:rPr lang="it-IT"/>
              <a:t>Fare clic per modificare lo stile del titolo dello schema</a:t>
            </a:r>
          </a:p>
        </p:txBody>
      </p:sp>
      <p:sp>
        <p:nvSpPr>
          <p:cNvPr id="3" name="Segnaposto immagine 2">
            <a:extLst>
              <a:ext uri="{FF2B5EF4-FFF2-40B4-BE49-F238E27FC236}">
                <a16:creationId xmlns:a16="http://schemas.microsoft.com/office/drawing/2014/main" id="{DD70A8A1-4B34-7DA7-2581-6995B2C4C7AE}"/>
              </a:ext>
            </a:extLst>
          </p:cNvPr>
          <p:cNvSpPr>
            <a:spLocks noGrp="1"/>
          </p:cNvSpPr>
          <p:nvPr>
            <p:ph type="pic" idx="1"/>
          </p:nvPr>
        </p:nvSpPr>
        <p:spPr>
          <a:xfrm>
            <a:off x="3887788" y="741363"/>
            <a:ext cx="4629150" cy="36544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a:extLst>
              <a:ext uri="{FF2B5EF4-FFF2-40B4-BE49-F238E27FC236}">
                <a16:creationId xmlns:a16="http://schemas.microsoft.com/office/drawing/2014/main" id="{9FBBC25A-649F-5F3F-DC4D-A298A47F9B7E}"/>
              </a:ext>
            </a:extLst>
          </p:cNvPr>
          <p:cNvSpPr>
            <a:spLocks noGrp="1"/>
          </p:cNvSpPr>
          <p:nvPr>
            <p:ph type="body" sz="half" idx="2"/>
          </p:nvPr>
        </p:nvSpPr>
        <p:spPr>
          <a:xfrm>
            <a:off x="630238" y="1543050"/>
            <a:ext cx="2949575" cy="28590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Segnaposto data 4">
            <a:extLst>
              <a:ext uri="{FF2B5EF4-FFF2-40B4-BE49-F238E27FC236}">
                <a16:creationId xmlns:a16="http://schemas.microsoft.com/office/drawing/2014/main" id="{17F327AE-3720-2014-57CF-DDED9DD90E83}"/>
              </a:ext>
            </a:extLst>
          </p:cNvPr>
          <p:cNvSpPr>
            <a:spLocks noGrp="1"/>
          </p:cNvSpPr>
          <p:nvPr>
            <p:ph type="dt" sz="half" idx="10"/>
          </p:nvPr>
        </p:nvSpPr>
        <p:spPr/>
        <p:txBody>
          <a:bodyPr/>
          <a:lstStyle/>
          <a:p>
            <a:fld id="{1C5DA3DE-D360-4A17-819D-863ACA95E53D}" type="datetimeFigureOut">
              <a:rPr lang="it-IT" smtClean="0"/>
              <a:t>28/11/2025</a:t>
            </a:fld>
            <a:endParaRPr lang="it-IT"/>
          </a:p>
        </p:txBody>
      </p:sp>
      <p:sp>
        <p:nvSpPr>
          <p:cNvPr id="6" name="Segnaposto piè di pagina 5">
            <a:extLst>
              <a:ext uri="{FF2B5EF4-FFF2-40B4-BE49-F238E27FC236}">
                <a16:creationId xmlns:a16="http://schemas.microsoft.com/office/drawing/2014/main" id="{CB24D9D5-A27F-287B-A922-71A97D583A3B}"/>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D9B7EC66-28A8-5E4D-5420-7F0ECF8A06CB}"/>
              </a:ext>
            </a:extLst>
          </p:cNvPr>
          <p:cNvSpPr>
            <a:spLocks noGrp="1"/>
          </p:cNvSpPr>
          <p:nvPr>
            <p:ph type="sldNum" sz="quarter" idx="12"/>
          </p:nvPr>
        </p:nvSpPr>
        <p:spPr/>
        <p:txBody>
          <a:bodyPr/>
          <a:lstStyle/>
          <a:p>
            <a:fld id="{D5493E1A-BD4C-4EF4-B94D-48FB352D0D3D}" type="slidenum">
              <a:rPr lang="it-IT" smtClean="0"/>
              <a:t>‹N›</a:t>
            </a:fld>
            <a:endParaRPr lang="it-IT"/>
          </a:p>
        </p:txBody>
      </p:sp>
    </p:spTree>
    <p:extLst>
      <p:ext uri="{BB962C8B-B14F-4D97-AF65-F5344CB8AC3E}">
        <p14:creationId xmlns:p14="http://schemas.microsoft.com/office/powerpoint/2010/main" val="49932242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D33D39B-FF50-87A6-D1F1-74F4CA229780}"/>
              </a:ext>
            </a:extLst>
          </p:cNvPr>
          <p:cNvSpPr>
            <a:spLocks noGrp="1"/>
          </p:cNvSpPr>
          <p:nvPr>
            <p:ph type="title"/>
          </p:nvPr>
        </p:nvSpPr>
        <p:spPr/>
        <p:txBody>
          <a:bodyPr/>
          <a:lstStyle/>
          <a:p>
            <a:r>
              <a:rPr lang="it-IT"/>
              <a:t>Fare clic per modificare lo stile del titolo dello schema</a:t>
            </a:r>
          </a:p>
        </p:txBody>
      </p:sp>
      <p:sp>
        <p:nvSpPr>
          <p:cNvPr id="3" name="Segnaposto testo verticale 2">
            <a:extLst>
              <a:ext uri="{FF2B5EF4-FFF2-40B4-BE49-F238E27FC236}">
                <a16:creationId xmlns:a16="http://schemas.microsoft.com/office/drawing/2014/main" id="{C989484F-97CA-E18A-5AE8-4A950889A751}"/>
              </a:ext>
            </a:extLst>
          </p:cNvPr>
          <p:cNvSpPr>
            <a:spLocks noGrp="1"/>
          </p:cNvSpPr>
          <p:nvPr>
            <p:ph type="body" orient="vert" idx="1"/>
          </p:nvPr>
        </p:nvSpPr>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40AD8A30-C79C-707F-194F-58825D0D5304}"/>
              </a:ext>
            </a:extLst>
          </p:cNvPr>
          <p:cNvSpPr>
            <a:spLocks noGrp="1"/>
          </p:cNvSpPr>
          <p:nvPr>
            <p:ph type="dt" sz="half" idx="10"/>
          </p:nvPr>
        </p:nvSpPr>
        <p:spPr/>
        <p:txBody>
          <a:bodyPr/>
          <a:lstStyle/>
          <a:p>
            <a:fld id="{1C5DA3DE-D360-4A17-819D-863ACA95E53D}" type="datetimeFigureOut">
              <a:rPr lang="it-IT" smtClean="0"/>
              <a:t>28/11/2025</a:t>
            </a:fld>
            <a:endParaRPr lang="it-IT"/>
          </a:p>
        </p:txBody>
      </p:sp>
      <p:sp>
        <p:nvSpPr>
          <p:cNvPr id="5" name="Segnaposto piè di pagina 4">
            <a:extLst>
              <a:ext uri="{FF2B5EF4-FFF2-40B4-BE49-F238E27FC236}">
                <a16:creationId xmlns:a16="http://schemas.microsoft.com/office/drawing/2014/main" id="{899D8954-0DB2-05B8-AA53-C53926E09A18}"/>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22B6EB13-C336-BCB9-ABF1-A02843320E8C}"/>
              </a:ext>
            </a:extLst>
          </p:cNvPr>
          <p:cNvSpPr>
            <a:spLocks noGrp="1"/>
          </p:cNvSpPr>
          <p:nvPr>
            <p:ph type="sldNum" sz="quarter" idx="12"/>
          </p:nvPr>
        </p:nvSpPr>
        <p:spPr/>
        <p:txBody>
          <a:bodyPr/>
          <a:lstStyle/>
          <a:p>
            <a:fld id="{D5493E1A-BD4C-4EF4-B94D-48FB352D0D3D}" type="slidenum">
              <a:rPr lang="it-IT" smtClean="0"/>
              <a:t>‹N›</a:t>
            </a:fld>
            <a:endParaRPr lang="it-IT"/>
          </a:p>
        </p:txBody>
      </p:sp>
    </p:spTree>
    <p:extLst>
      <p:ext uri="{BB962C8B-B14F-4D97-AF65-F5344CB8AC3E}">
        <p14:creationId xmlns:p14="http://schemas.microsoft.com/office/powerpoint/2010/main" val="223151498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a:extLst>
              <a:ext uri="{FF2B5EF4-FFF2-40B4-BE49-F238E27FC236}">
                <a16:creationId xmlns:a16="http://schemas.microsoft.com/office/drawing/2014/main" id="{A823A639-1116-4066-50B8-6CD903D12C45}"/>
              </a:ext>
            </a:extLst>
          </p:cNvPr>
          <p:cNvSpPr>
            <a:spLocks noGrp="1"/>
          </p:cNvSpPr>
          <p:nvPr>
            <p:ph type="title" orient="vert"/>
          </p:nvPr>
        </p:nvSpPr>
        <p:spPr>
          <a:xfrm>
            <a:off x="6543675" y="274638"/>
            <a:ext cx="1971675" cy="4357687"/>
          </a:xfrm>
        </p:spPr>
        <p:txBody>
          <a:bodyPr vert="eaVert"/>
          <a:lstStyle/>
          <a:p>
            <a:r>
              <a:rPr lang="it-IT"/>
              <a:t>Fare clic per modificare lo stile del titolo dello schema</a:t>
            </a:r>
          </a:p>
        </p:txBody>
      </p:sp>
      <p:sp>
        <p:nvSpPr>
          <p:cNvPr id="3" name="Segnaposto testo verticale 2">
            <a:extLst>
              <a:ext uri="{FF2B5EF4-FFF2-40B4-BE49-F238E27FC236}">
                <a16:creationId xmlns:a16="http://schemas.microsoft.com/office/drawing/2014/main" id="{3B3DBD2A-B876-9ECA-BC1E-367F4C44010A}"/>
              </a:ext>
            </a:extLst>
          </p:cNvPr>
          <p:cNvSpPr>
            <a:spLocks noGrp="1"/>
          </p:cNvSpPr>
          <p:nvPr>
            <p:ph type="body" orient="vert" idx="1"/>
          </p:nvPr>
        </p:nvSpPr>
        <p:spPr>
          <a:xfrm>
            <a:off x="628650" y="274638"/>
            <a:ext cx="5762625" cy="4357687"/>
          </a:xfrm>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3BDE9C20-2D2C-5090-CF66-98E359ABCA9B}"/>
              </a:ext>
            </a:extLst>
          </p:cNvPr>
          <p:cNvSpPr>
            <a:spLocks noGrp="1"/>
          </p:cNvSpPr>
          <p:nvPr>
            <p:ph type="dt" sz="half" idx="10"/>
          </p:nvPr>
        </p:nvSpPr>
        <p:spPr/>
        <p:txBody>
          <a:bodyPr/>
          <a:lstStyle/>
          <a:p>
            <a:fld id="{1C5DA3DE-D360-4A17-819D-863ACA95E53D}" type="datetimeFigureOut">
              <a:rPr lang="it-IT" smtClean="0"/>
              <a:t>28/11/2025</a:t>
            </a:fld>
            <a:endParaRPr lang="it-IT"/>
          </a:p>
        </p:txBody>
      </p:sp>
      <p:sp>
        <p:nvSpPr>
          <p:cNvPr id="5" name="Segnaposto piè di pagina 4">
            <a:extLst>
              <a:ext uri="{FF2B5EF4-FFF2-40B4-BE49-F238E27FC236}">
                <a16:creationId xmlns:a16="http://schemas.microsoft.com/office/drawing/2014/main" id="{92151E07-5277-911C-2264-4453F788C38C}"/>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81B7AE2C-127C-66A4-A2BF-FCAE7951EA25}"/>
              </a:ext>
            </a:extLst>
          </p:cNvPr>
          <p:cNvSpPr>
            <a:spLocks noGrp="1"/>
          </p:cNvSpPr>
          <p:nvPr>
            <p:ph type="sldNum" sz="quarter" idx="12"/>
          </p:nvPr>
        </p:nvSpPr>
        <p:spPr/>
        <p:txBody>
          <a:bodyPr/>
          <a:lstStyle/>
          <a:p>
            <a:fld id="{D5493E1A-BD4C-4EF4-B94D-48FB352D0D3D}" type="slidenum">
              <a:rPr lang="it-IT" smtClean="0"/>
              <a:t>‹N›</a:t>
            </a:fld>
            <a:endParaRPr lang="it-IT"/>
          </a:p>
        </p:txBody>
      </p:sp>
    </p:spTree>
    <p:extLst>
      <p:ext uri="{BB962C8B-B14F-4D97-AF65-F5344CB8AC3E}">
        <p14:creationId xmlns:p14="http://schemas.microsoft.com/office/powerpoint/2010/main" val="410463660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Layout personalizza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490D6E0-6905-CEEC-235B-50D03846828D}"/>
              </a:ext>
            </a:extLst>
          </p:cNvPr>
          <p:cNvSpPr>
            <a:spLocks noGrp="1"/>
          </p:cNvSpPr>
          <p:nvPr>
            <p:ph type="title"/>
          </p:nvPr>
        </p:nvSpPr>
        <p:spPr/>
        <p:txBody>
          <a:bodyPr/>
          <a:lstStyle/>
          <a:p>
            <a:r>
              <a:rPr lang="it-IT"/>
              <a:t>Fare clic per modificare lo stile del titolo dello schema</a:t>
            </a:r>
          </a:p>
        </p:txBody>
      </p:sp>
      <p:sp>
        <p:nvSpPr>
          <p:cNvPr id="3" name="Segnaposto data 2">
            <a:extLst>
              <a:ext uri="{FF2B5EF4-FFF2-40B4-BE49-F238E27FC236}">
                <a16:creationId xmlns:a16="http://schemas.microsoft.com/office/drawing/2014/main" id="{8031BBA2-5D1B-C009-10EB-96FF6BA76908}"/>
              </a:ext>
            </a:extLst>
          </p:cNvPr>
          <p:cNvSpPr>
            <a:spLocks noGrp="1"/>
          </p:cNvSpPr>
          <p:nvPr>
            <p:ph type="dt" sz="half" idx="10"/>
          </p:nvPr>
        </p:nvSpPr>
        <p:spPr/>
        <p:txBody>
          <a:bodyPr/>
          <a:lstStyle/>
          <a:p>
            <a:fld id="{1C5DA3DE-D360-4A17-819D-863ACA95E53D}" type="datetimeFigureOut">
              <a:rPr lang="it-IT" smtClean="0"/>
              <a:t>28/11/2025</a:t>
            </a:fld>
            <a:endParaRPr lang="it-IT"/>
          </a:p>
        </p:txBody>
      </p:sp>
      <p:sp>
        <p:nvSpPr>
          <p:cNvPr id="4" name="Segnaposto piè di pagina 3">
            <a:extLst>
              <a:ext uri="{FF2B5EF4-FFF2-40B4-BE49-F238E27FC236}">
                <a16:creationId xmlns:a16="http://schemas.microsoft.com/office/drawing/2014/main" id="{CE20F328-06E2-37FB-3A6D-3A4A6ED3287A}"/>
              </a:ext>
            </a:extLst>
          </p:cNvPr>
          <p:cNvSpPr>
            <a:spLocks noGrp="1"/>
          </p:cNvSpPr>
          <p:nvPr>
            <p:ph type="ftr" sz="quarter" idx="11"/>
          </p:nvPr>
        </p:nvSpPr>
        <p:spPr/>
        <p:txBody>
          <a:bodyPr/>
          <a:lstStyle/>
          <a:p>
            <a:endParaRPr lang="it-IT"/>
          </a:p>
        </p:txBody>
      </p:sp>
      <p:sp>
        <p:nvSpPr>
          <p:cNvPr id="5" name="Segnaposto numero diapositiva 4">
            <a:extLst>
              <a:ext uri="{FF2B5EF4-FFF2-40B4-BE49-F238E27FC236}">
                <a16:creationId xmlns:a16="http://schemas.microsoft.com/office/drawing/2014/main" id="{2A3A0D47-FFBD-D1EB-C9E9-7A9A70132F59}"/>
              </a:ext>
            </a:extLst>
          </p:cNvPr>
          <p:cNvSpPr>
            <a:spLocks noGrp="1"/>
          </p:cNvSpPr>
          <p:nvPr>
            <p:ph type="sldNum" sz="quarter" idx="12"/>
          </p:nvPr>
        </p:nvSpPr>
        <p:spPr/>
        <p:txBody>
          <a:bodyPr/>
          <a:lstStyle/>
          <a:p>
            <a:fld id="{D5493E1A-BD4C-4EF4-B94D-48FB352D0D3D}" type="slidenum">
              <a:rPr lang="it-IT" smtClean="0"/>
              <a:t>‹N›</a:t>
            </a:fld>
            <a:endParaRPr lang="it-IT"/>
          </a:p>
        </p:txBody>
      </p:sp>
    </p:spTree>
    <p:extLst>
      <p:ext uri="{BB962C8B-B14F-4D97-AF65-F5344CB8AC3E}">
        <p14:creationId xmlns:p14="http://schemas.microsoft.com/office/powerpoint/2010/main" val="23455059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2400" b="1" i="0">
                <a:solidFill>
                  <a:srgbClr val="0C3082"/>
                </a:solidFill>
                <a:latin typeface="Trebuchet MS"/>
                <a:cs typeface="Trebuchet MS"/>
              </a:defRPr>
            </a:lvl1pPr>
          </a:lstStyle>
          <a:p>
            <a:endParaRPr/>
          </a:p>
        </p:txBody>
      </p:sp>
      <p:sp>
        <p:nvSpPr>
          <p:cNvPr id="3" name="Holder 3"/>
          <p:cNvSpPr>
            <a:spLocks noGrp="1"/>
          </p:cNvSpPr>
          <p:nvPr>
            <p:ph type="body" idx="1"/>
          </p:nvPr>
        </p:nvSpPr>
        <p:spPr/>
        <p:txBody>
          <a:bodyPr lIns="0" tIns="0" rIns="0" bIns="0"/>
          <a:lstStyle>
            <a:lvl1pPr>
              <a:defRPr sz="1600" b="0" i="0">
                <a:solidFill>
                  <a:srgbClr val="4471C4"/>
                </a:solidFill>
                <a:latin typeface="Calibri"/>
                <a:cs typeface="Calibri"/>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11/28/2025</a:t>
            </a:fld>
            <a:endParaRPr lang="en-US"/>
          </a:p>
        </p:txBody>
      </p:sp>
      <p:sp>
        <p:nvSpPr>
          <p:cNvPr id="6" name="Holder 6"/>
          <p:cNvSpPr>
            <a:spLocks noGrp="1"/>
          </p:cNvSpPr>
          <p:nvPr>
            <p:ph type="sldNum" sz="quarter" idx="7"/>
          </p:nvPr>
        </p:nvSpPr>
        <p:spPr/>
        <p:txBody>
          <a:bodyPr lIns="0" tIns="0" rIns="0" bIns="0"/>
          <a:lstStyle>
            <a:lvl1pPr>
              <a:defRPr sz="900" b="1" i="0">
                <a:solidFill>
                  <a:srgbClr val="0D3083"/>
                </a:solidFill>
                <a:latin typeface="Trebuchet MS"/>
                <a:cs typeface="Trebuchet MS"/>
              </a:defRPr>
            </a:lvl1pPr>
          </a:lstStyle>
          <a:p>
            <a:pPr marL="38100">
              <a:lnSpc>
                <a:spcPct val="100000"/>
              </a:lnSpc>
              <a:spcBef>
                <a:spcPts val="45"/>
              </a:spcBef>
            </a:pPr>
            <a:fld id="{81D60167-4931-47E6-BA6A-407CBD079E47}" type="slidenum">
              <a:rPr spc="-50" dirty="0"/>
              <a:t>‹N›</a:t>
            </a:fld>
            <a:endParaRPr spc="-50"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2400" b="1" i="0">
                <a:solidFill>
                  <a:srgbClr val="0C3082"/>
                </a:solidFill>
                <a:latin typeface="Trebuchet MS"/>
                <a:cs typeface="Trebuchet MS"/>
              </a:defRPr>
            </a:lvl1pPr>
          </a:lstStyle>
          <a:p>
            <a:endParaRPr/>
          </a:p>
        </p:txBody>
      </p:sp>
      <p:sp>
        <p:nvSpPr>
          <p:cNvPr id="3" name="Holder 3"/>
          <p:cNvSpPr>
            <a:spLocks noGrp="1"/>
          </p:cNvSpPr>
          <p:nvPr>
            <p:ph sz="half" idx="2"/>
          </p:nvPr>
        </p:nvSpPr>
        <p:spPr>
          <a:xfrm>
            <a:off x="457200" y="1183005"/>
            <a:ext cx="3977640" cy="3394710"/>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4709160" y="1183005"/>
            <a:ext cx="3977640" cy="3394710"/>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11/28/2025</a:t>
            </a:fld>
            <a:endParaRPr lang="en-US"/>
          </a:p>
        </p:txBody>
      </p:sp>
      <p:sp>
        <p:nvSpPr>
          <p:cNvPr id="7" name="Holder 7"/>
          <p:cNvSpPr>
            <a:spLocks noGrp="1"/>
          </p:cNvSpPr>
          <p:nvPr>
            <p:ph type="sldNum" sz="quarter" idx="7"/>
          </p:nvPr>
        </p:nvSpPr>
        <p:spPr/>
        <p:txBody>
          <a:bodyPr lIns="0" tIns="0" rIns="0" bIns="0"/>
          <a:lstStyle>
            <a:lvl1pPr>
              <a:defRPr sz="900" b="1" i="0">
                <a:solidFill>
                  <a:srgbClr val="0D3083"/>
                </a:solidFill>
                <a:latin typeface="Trebuchet MS"/>
                <a:cs typeface="Trebuchet MS"/>
              </a:defRPr>
            </a:lvl1pPr>
          </a:lstStyle>
          <a:p>
            <a:pPr marL="38100">
              <a:lnSpc>
                <a:spcPct val="100000"/>
              </a:lnSpc>
              <a:spcBef>
                <a:spcPts val="45"/>
              </a:spcBef>
            </a:pPr>
            <a:fld id="{81D60167-4931-47E6-BA6A-407CBD079E47}" type="slidenum">
              <a:rPr spc="-50" dirty="0"/>
              <a:t>‹N›</a:t>
            </a:fld>
            <a:endParaRPr spc="-50"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2400" b="1" i="0">
                <a:solidFill>
                  <a:srgbClr val="0C3082"/>
                </a:solidFill>
                <a:latin typeface="Trebuchet MS"/>
                <a:cs typeface="Trebuchet MS"/>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11/28/2025</a:t>
            </a:fld>
            <a:endParaRPr lang="en-US"/>
          </a:p>
        </p:txBody>
      </p:sp>
      <p:sp>
        <p:nvSpPr>
          <p:cNvPr id="5" name="Holder 5"/>
          <p:cNvSpPr>
            <a:spLocks noGrp="1"/>
          </p:cNvSpPr>
          <p:nvPr>
            <p:ph type="sldNum" sz="quarter" idx="7"/>
          </p:nvPr>
        </p:nvSpPr>
        <p:spPr/>
        <p:txBody>
          <a:bodyPr lIns="0" tIns="0" rIns="0" bIns="0"/>
          <a:lstStyle>
            <a:lvl1pPr>
              <a:defRPr sz="900" b="1" i="0">
                <a:solidFill>
                  <a:srgbClr val="0D3083"/>
                </a:solidFill>
                <a:latin typeface="Trebuchet MS"/>
                <a:cs typeface="Trebuchet MS"/>
              </a:defRPr>
            </a:lvl1pPr>
          </a:lstStyle>
          <a:p>
            <a:pPr marL="38100">
              <a:lnSpc>
                <a:spcPct val="100000"/>
              </a:lnSpc>
              <a:spcBef>
                <a:spcPts val="45"/>
              </a:spcBef>
            </a:pPr>
            <a:fld id="{81D60167-4931-47E6-BA6A-407CBD079E47}" type="slidenum">
              <a:rPr spc="-50" dirty="0"/>
              <a:t>‹N›</a:t>
            </a:fld>
            <a:endParaRPr spc="-50"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11/28/2025</a:t>
            </a:fld>
            <a:endParaRPr lang="en-US"/>
          </a:p>
        </p:txBody>
      </p:sp>
      <p:sp>
        <p:nvSpPr>
          <p:cNvPr id="4" name="Holder 4"/>
          <p:cNvSpPr>
            <a:spLocks noGrp="1"/>
          </p:cNvSpPr>
          <p:nvPr>
            <p:ph type="sldNum" sz="quarter" idx="7"/>
          </p:nvPr>
        </p:nvSpPr>
        <p:spPr/>
        <p:txBody>
          <a:bodyPr lIns="0" tIns="0" rIns="0" bIns="0"/>
          <a:lstStyle>
            <a:lvl1pPr>
              <a:defRPr sz="900" b="1" i="0">
                <a:solidFill>
                  <a:srgbClr val="0D3083"/>
                </a:solidFill>
                <a:latin typeface="Trebuchet MS"/>
                <a:cs typeface="Trebuchet MS"/>
              </a:defRPr>
            </a:lvl1pPr>
          </a:lstStyle>
          <a:p>
            <a:pPr marL="38100">
              <a:lnSpc>
                <a:spcPct val="100000"/>
              </a:lnSpc>
              <a:spcBef>
                <a:spcPts val="45"/>
              </a:spcBef>
            </a:pPr>
            <a:fld id="{81D60167-4931-47E6-BA6A-407CBD079E47}" type="slidenum">
              <a:rPr spc="-50" dirty="0"/>
              <a:t>‹N›</a:t>
            </a:fld>
            <a:endParaRPr spc="-50"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Layout personalizza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A49033D-8051-AAE7-39FF-BDE051828FD8}"/>
              </a:ext>
            </a:extLst>
          </p:cNvPr>
          <p:cNvSpPr>
            <a:spLocks noGrp="1"/>
          </p:cNvSpPr>
          <p:nvPr>
            <p:ph type="title"/>
          </p:nvPr>
        </p:nvSpPr>
        <p:spPr/>
        <p:txBody>
          <a:bodyPr/>
          <a:lstStyle/>
          <a:p>
            <a:r>
              <a:rPr lang="it-IT"/>
              <a:t>Fare clic per modificare lo stile del titolo dello schema</a:t>
            </a:r>
          </a:p>
        </p:txBody>
      </p:sp>
      <p:sp>
        <p:nvSpPr>
          <p:cNvPr id="3" name="Segnaposto piè di pagina 2">
            <a:extLst>
              <a:ext uri="{FF2B5EF4-FFF2-40B4-BE49-F238E27FC236}">
                <a16:creationId xmlns:a16="http://schemas.microsoft.com/office/drawing/2014/main" id="{83EDF34D-22DF-9C71-9B29-B9CA9BA041B8}"/>
              </a:ext>
            </a:extLst>
          </p:cNvPr>
          <p:cNvSpPr>
            <a:spLocks noGrp="1"/>
          </p:cNvSpPr>
          <p:nvPr>
            <p:ph type="ftr" sz="quarter" idx="10"/>
          </p:nvPr>
        </p:nvSpPr>
        <p:spPr/>
        <p:txBody>
          <a:bodyPr/>
          <a:lstStyle/>
          <a:p>
            <a:endParaRPr lang="it-IT"/>
          </a:p>
        </p:txBody>
      </p:sp>
      <p:sp>
        <p:nvSpPr>
          <p:cNvPr id="4" name="Segnaposto data 3">
            <a:extLst>
              <a:ext uri="{FF2B5EF4-FFF2-40B4-BE49-F238E27FC236}">
                <a16:creationId xmlns:a16="http://schemas.microsoft.com/office/drawing/2014/main" id="{EFC1B8E6-DEAD-4612-9371-C2C087510E05}"/>
              </a:ext>
            </a:extLst>
          </p:cNvPr>
          <p:cNvSpPr>
            <a:spLocks noGrp="1"/>
          </p:cNvSpPr>
          <p:nvPr>
            <p:ph type="dt" sz="half" idx="11"/>
          </p:nvPr>
        </p:nvSpPr>
        <p:spPr/>
        <p:txBody>
          <a:bodyPr/>
          <a:lstStyle/>
          <a:p>
            <a:fld id="{1D8BD707-D9CF-40AE-B4C6-C98DA3205C09}" type="datetimeFigureOut">
              <a:rPr lang="en-US" smtClean="0"/>
              <a:t>11/28/2025</a:t>
            </a:fld>
            <a:endParaRPr lang="en-US"/>
          </a:p>
        </p:txBody>
      </p:sp>
      <p:sp>
        <p:nvSpPr>
          <p:cNvPr id="5" name="Segnaposto numero diapositiva 4">
            <a:extLst>
              <a:ext uri="{FF2B5EF4-FFF2-40B4-BE49-F238E27FC236}">
                <a16:creationId xmlns:a16="http://schemas.microsoft.com/office/drawing/2014/main" id="{BAD5D70D-321C-DCCF-E20D-2E72FAA64522}"/>
              </a:ext>
            </a:extLst>
          </p:cNvPr>
          <p:cNvSpPr>
            <a:spLocks noGrp="1"/>
          </p:cNvSpPr>
          <p:nvPr>
            <p:ph type="sldNum" sz="quarter" idx="12"/>
          </p:nvPr>
        </p:nvSpPr>
        <p:spPr/>
        <p:txBody>
          <a:bodyPr/>
          <a:lstStyle/>
          <a:p>
            <a:pPr marL="38100">
              <a:lnSpc>
                <a:spcPct val="100000"/>
              </a:lnSpc>
              <a:spcBef>
                <a:spcPts val="45"/>
              </a:spcBef>
            </a:pPr>
            <a:fld id="{81D60167-4931-47E6-BA6A-407CBD079E47}" type="slidenum">
              <a:rPr lang="it-IT" spc="-50" smtClean="0"/>
              <a:t>‹N›</a:t>
            </a:fld>
            <a:endParaRPr lang="it-IT" spc="-50" dirty="0"/>
          </a:p>
        </p:txBody>
      </p:sp>
    </p:spTree>
    <p:extLst>
      <p:ext uri="{BB962C8B-B14F-4D97-AF65-F5344CB8AC3E}">
        <p14:creationId xmlns:p14="http://schemas.microsoft.com/office/powerpoint/2010/main" val="307861428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C0ED6F4-D508-31E8-2467-3FC8C3CC6A84}"/>
              </a:ext>
            </a:extLst>
          </p:cNvPr>
          <p:cNvSpPr>
            <a:spLocks noGrp="1"/>
          </p:cNvSpPr>
          <p:nvPr>
            <p:ph type="ctrTitle"/>
          </p:nvPr>
        </p:nvSpPr>
        <p:spPr>
          <a:xfrm>
            <a:off x="1143000" y="841375"/>
            <a:ext cx="6858000" cy="1790700"/>
          </a:xfrm>
        </p:spPr>
        <p:txBody>
          <a:bodyPr anchor="b"/>
          <a:lstStyle>
            <a:lvl1pPr algn="ctr">
              <a:defRPr sz="6000"/>
            </a:lvl1pPr>
          </a:lstStyle>
          <a:p>
            <a:r>
              <a:rPr lang="it-IT"/>
              <a:t>Fare clic per modificare lo stile del titolo dello schema</a:t>
            </a:r>
          </a:p>
        </p:txBody>
      </p:sp>
      <p:sp>
        <p:nvSpPr>
          <p:cNvPr id="3" name="Sottotitolo 2">
            <a:extLst>
              <a:ext uri="{FF2B5EF4-FFF2-40B4-BE49-F238E27FC236}">
                <a16:creationId xmlns:a16="http://schemas.microsoft.com/office/drawing/2014/main" id="{8569FC15-F4A9-6C78-5F0C-FCCF20FBC7A5}"/>
              </a:ext>
            </a:extLst>
          </p:cNvPr>
          <p:cNvSpPr>
            <a:spLocks noGrp="1"/>
          </p:cNvSpPr>
          <p:nvPr>
            <p:ph type="subTitle" idx="1"/>
          </p:nvPr>
        </p:nvSpPr>
        <p:spPr>
          <a:xfrm>
            <a:off x="1143000" y="2701925"/>
            <a:ext cx="6858000" cy="1241425"/>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a:t>Fare clic per modificare lo stile del sottotitolo dello schema</a:t>
            </a:r>
          </a:p>
        </p:txBody>
      </p:sp>
      <p:sp>
        <p:nvSpPr>
          <p:cNvPr id="4" name="Segnaposto data 3">
            <a:extLst>
              <a:ext uri="{FF2B5EF4-FFF2-40B4-BE49-F238E27FC236}">
                <a16:creationId xmlns:a16="http://schemas.microsoft.com/office/drawing/2014/main" id="{EE2F9E78-58BC-1689-75B5-50950A475874}"/>
              </a:ext>
            </a:extLst>
          </p:cNvPr>
          <p:cNvSpPr>
            <a:spLocks noGrp="1"/>
          </p:cNvSpPr>
          <p:nvPr>
            <p:ph type="dt" sz="half" idx="10"/>
          </p:nvPr>
        </p:nvSpPr>
        <p:spPr/>
        <p:txBody>
          <a:bodyPr/>
          <a:lstStyle/>
          <a:p>
            <a:fld id="{1C5DA3DE-D360-4A17-819D-863ACA95E53D}" type="datetimeFigureOut">
              <a:rPr lang="it-IT" smtClean="0"/>
              <a:t>28/11/2025</a:t>
            </a:fld>
            <a:endParaRPr lang="it-IT"/>
          </a:p>
        </p:txBody>
      </p:sp>
      <p:sp>
        <p:nvSpPr>
          <p:cNvPr id="5" name="Segnaposto piè di pagina 4">
            <a:extLst>
              <a:ext uri="{FF2B5EF4-FFF2-40B4-BE49-F238E27FC236}">
                <a16:creationId xmlns:a16="http://schemas.microsoft.com/office/drawing/2014/main" id="{1E60067C-1823-F4B2-9CC5-E66BB95B9704}"/>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225204A4-B2EB-A6A9-370A-840B0DFDB7BA}"/>
              </a:ext>
            </a:extLst>
          </p:cNvPr>
          <p:cNvSpPr>
            <a:spLocks noGrp="1"/>
          </p:cNvSpPr>
          <p:nvPr>
            <p:ph type="sldNum" sz="quarter" idx="12"/>
          </p:nvPr>
        </p:nvSpPr>
        <p:spPr/>
        <p:txBody>
          <a:bodyPr/>
          <a:lstStyle/>
          <a:p>
            <a:fld id="{D5493E1A-BD4C-4EF4-B94D-48FB352D0D3D}" type="slidenum">
              <a:rPr lang="it-IT" smtClean="0"/>
              <a:t>‹N›</a:t>
            </a:fld>
            <a:endParaRPr lang="it-IT"/>
          </a:p>
        </p:txBody>
      </p:sp>
    </p:spTree>
    <p:extLst>
      <p:ext uri="{BB962C8B-B14F-4D97-AF65-F5344CB8AC3E}">
        <p14:creationId xmlns:p14="http://schemas.microsoft.com/office/powerpoint/2010/main" val="364875326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5CFB635-5413-0974-3856-E1F2E54B2B86}"/>
              </a:ext>
            </a:extLst>
          </p:cNvPr>
          <p:cNvSpPr>
            <a:spLocks noGrp="1"/>
          </p:cNvSpPr>
          <p:nvPr>
            <p:ph type="title"/>
          </p:nvPr>
        </p:nvSpPr>
        <p:spPr/>
        <p:txBody>
          <a:body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AEC0EE03-50E6-068C-60B1-9D8AC57DEEDB}"/>
              </a:ext>
            </a:extLst>
          </p:cNvPr>
          <p:cNvSpPr>
            <a:spLocks noGrp="1"/>
          </p:cNvSpPr>
          <p:nvPr>
            <p:ph idx="1"/>
          </p:nvPr>
        </p:nvSpPr>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125FCD22-62A9-ADB3-A4A4-5C749617B8B2}"/>
              </a:ext>
            </a:extLst>
          </p:cNvPr>
          <p:cNvSpPr>
            <a:spLocks noGrp="1"/>
          </p:cNvSpPr>
          <p:nvPr>
            <p:ph type="dt" sz="half" idx="10"/>
          </p:nvPr>
        </p:nvSpPr>
        <p:spPr/>
        <p:txBody>
          <a:bodyPr/>
          <a:lstStyle/>
          <a:p>
            <a:fld id="{1C5DA3DE-D360-4A17-819D-863ACA95E53D}" type="datetimeFigureOut">
              <a:rPr lang="it-IT" smtClean="0"/>
              <a:t>28/11/2025</a:t>
            </a:fld>
            <a:endParaRPr lang="it-IT"/>
          </a:p>
        </p:txBody>
      </p:sp>
      <p:sp>
        <p:nvSpPr>
          <p:cNvPr id="5" name="Segnaposto piè di pagina 4">
            <a:extLst>
              <a:ext uri="{FF2B5EF4-FFF2-40B4-BE49-F238E27FC236}">
                <a16:creationId xmlns:a16="http://schemas.microsoft.com/office/drawing/2014/main" id="{0CCA4C11-77F6-94C7-C7DF-3F2912AA13AA}"/>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28CFCEBB-2D8A-333E-57D2-727400A05CF2}"/>
              </a:ext>
            </a:extLst>
          </p:cNvPr>
          <p:cNvSpPr>
            <a:spLocks noGrp="1"/>
          </p:cNvSpPr>
          <p:nvPr>
            <p:ph type="sldNum" sz="quarter" idx="12"/>
          </p:nvPr>
        </p:nvSpPr>
        <p:spPr/>
        <p:txBody>
          <a:bodyPr/>
          <a:lstStyle/>
          <a:p>
            <a:fld id="{D5493E1A-BD4C-4EF4-B94D-48FB352D0D3D}" type="slidenum">
              <a:rPr lang="it-IT" smtClean="0"/>
              <a:t>‹N›</a:t>
            </a:fld>
            <a:endParaRPr lang="it-IT"/>
          </a:p>
        </p:txBody>
      </p:sp>
    </p:spTree>
    <p:extLst>
      <p:ext uri="{BB962C8B-B14F-4D97-AF65-F5344CB8AC3E}">
        <p14:creationId xmlns:p14="http://schemas.microsoft.com/office/powerpoint/2010/main" val="314788339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06F3CD6-C52A-8756-D84E-060D40DA9EFC}"/>
              </a:ext>
            </a:extLst>
          </p:cNvPr>
          <p:cNvSpPr>
            <a:spLocks noGrp="1"/>
          </p:cNvSpPr>
          <p:nvPr>
            <p:ph type="title"/>
          </p:nvPr>
        </p:nvSpPr>
        <p:spPr>
          <a:xfrm>
            <a:off x="623888" y="1282700"/>
            <a:ext cx="7886700" cy="2139950"/>
          </a:xfrm>
        </p:spPr>
        <p:txBody>
          <a:bodyPr anchor="b"/>
          <a:lstStyle>
            <a:lvl1pPr>
              <a:defRPr sz="6000"/>
            </a:lvl1pPr>
          </a:lstStyle>
          <a:p>
            <a:r>
              <a:rPr lang="it-IT"/>
              <a:t>Fare clic per modificare lo stile del titolo dello schema</a:t>
            </a:r>
          </a:p>
        </p:txBody>
      </p:sp>
      <p:sp>
        <p:nvSpPr>
          <p:cNvPr id="3" name="Segnaposto testo 2">
            <a:extLst>
              <a:ext uri="{FF2B5EF4-FFF2-40B4-BE49-F238E27FC236}">
                <a16:creationId xmlns:a16="http://schemas.microsoft.com/office/drawing/2014/main" id="{6AB3FE1A-2E95-FFB1-7E55-E07D7203437D}"/>
              </a:ext>
            </a:extLst>
          </p:cNvPr>
          <p:cNvSpPr>
            <a:spLocks noGrp="1"/>
          </p:cNvSpPr>
          <p:nvPr>
            <p:ph type="body" idx="1"/>
          </p:nvPr>
        </p:nvSpPr>
        <p:spPr>
          <a:xfrm>
            <a:off x="623888" y="3441700"/>
            <a:ext cx="7886700" cy="1125538"/>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it-IT"/>
              <a:t>Fare clic per modificare gli stili del testo dello schema</a:t>
            </a:r>
          </a:p>
        </p:txBody>
      </p:sp>
      <p:sp>
        <p:nvSpPr>
          <p:cNvPr id="4" name="Segnaposto data 3">
            <a:extLst>
              <a:ext uri="{FF2B5EF4-FFF2-40B4-BE49-F238E27FC236}">
                <a16:creationId xmlns:a16="http://schemas.microsoft.com/office/drawing/2014/main" id="{DA6594E1-1F97-BF8C-AD17-2F96C24B0276}"/>
              </a:ext>
            </a:extLst>
          </p:cNvPr>
          <p:cNvSpPr>
            <a:spLocks noGrp="1"/>
          </p:cNvSpPr>
          <p:nvPr>
            <p:ph type="dt" sz="half" idx="10"/>
          </p:nvPr>
        </p:nvSpPr>
        <p:spPr/>
        <p:txBody>
          <a:bodyPr/>
          <a:lstStyle/>
          <a:p>
            <a:fld id="{1C5DA3DE-D360-4A17-819D-863ACA95E53D}" type="datetimeFigureOut">
              <a:rPr lang="it-IT" smtClean="0"/>
              <a:t>28/11/2025</a:t>
            </a:fld>
            <a:endParaRPr lang="it-IT"/>
          </a:p>
        </p:txBody>
      </p:sp>
      <p:sp>
        <p:nvSpPr>
          <p:cNvPr id="5" name="Segnaposto piè di pagina 4">
            <a:extLst>
              <a:ext uri="{FF2B5EF4-FFF2-40B4-BE49-F238E27FC236}">
                <a16:creationId xmlns:a16="http://schemas.microsoft.com/office/drawing/2014/main" id="{81CA4278-3238-A426-9168-5E5E63F3674A}"/>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E3F08C51-54FC-E34A-F86D-13B82BB5DF71}"/>
              </a:ext>
            </a:extLst>
          </p:cNvPr>
          <p:cNvSpPr>
            <a:spLocks noGrp="1"/>
          </p:cNvSpPr>
          <p:nvPr>
            <p:ph type="sldNum" sz="quarter" idx="12"/>
          </p:nvPr>
        </p:nvSpPr>
        <p:spPr/>
        <p:txBody>
          <a:bodyPr/>
          <a:lstStyle/>
          <a:p>
            <a:fld id="{D5493E1A-BD4C-4EF4-B94D-48FB352D0D3D}" type="slidenum">
              <a:rPr lang="it-IT" smtClean="0"/>
              <a:t>‹N›</a:t>
            </a:fld>
            <a:endParaRPr lang="it-IT"/>
          </a:p>
        </p:txBody>
      </p:sp>
    </p:spTree>
    <p:extLst>
      <p:ext uri="{BB962C8B-B14F-4D97-AF65-F5344CB8AC3E}">
        <p14:creationId xmlns:p14="http://schemas.microsoft.com/office/powerpoint/2010/main" val="1431918875"/>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4.xml"/><Relationship Id="rId13" Type="http://schemas.openxmlformats.org/officeDocument/2006/relationships/theme" Target="../theme/theme2.xml"/><Relationship Id="rId3" Type="http://schemas.openxmlformats.org/officeDocument/2006/relationships/slideLayout" Target="../slideLayouts/slideLayout9.xml"/><Relationship Id="rId7" Type="http://schemas.openxmlformats.org/officeDocument/2006/relationships/slideLayout" Target="../slideLayouts/slideLayout13.xml"/><Relationship Id="rId12" Type="http://schemas.openxmlformats.org/officeDocument/2006/relationships/slideLayout" Target="../slideLayouts/slideLayout18.xml"/><Relationship Id="rId2" Type="http://schemas.openxmlformats.org/officeDocument/2006/relationships/slideLayout" Target="../slideLayouts/slideLayout8.xml"/><Relationship Id="rId1" Type="http://schemas.openxmlformats.org/officeDocument/2006/relationships/slideLayout" Target="../slideLayouts/slideLayout7.xml"/><Relationship Id="rId6" Type="http://schemas.openxmlformats.org/officeDocument/2006/relationships/slideLayout" Target="../slideLayouts/slideLayout12.xml"/><Relationship Id="rId11" Type="http://schemas.openxmlformats.org/officeDocument/2006/relationships/slideLayout" Target="../slideLayouts/slideLayout17.xml"/><Relationship Id="rId5" Type="http://schemas.openxmlformats.org/officeDocument/2006/relationships/slideLayout" Target="../slideLayouts/slideLayout11.xml"/><Relationship Id="rId10" Type="http://schemas.openxmlformats.org/officeDocument/2006/relationships/slideLayout" Target="../slideLayouts/slideLayout16.xml"/><Relationship Id="rId4" Type="http://schemas.openxmlformats.org/officeDocument/2006/relationships/slideLayout" Target="../slideLayouts/slideLayout10.xml"/><Relationship Id="rId9" Type="http://schemas.openxmlformats.org/officeDocument/2006/relationships/slideLayout" Target="../slideLayouts/slideLayout1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 name="bg object 16"/>
          <p:cNvSpPr/>
          <p:nvPr/>
        </p:nvSpPr>
        <p:spPr>
          <a:xfrm>
            <a:off x="0" y="0"/>
            <a:ext cx="1140460" cy="5143500"/>
          </a:xfrm>
          <a:custGeom>
            <a:avLst/>
            <a:gdLst/>
            <a:ahLst/>
            <a:cxnLst/>
            <a:rect l="l" t="t" r="r" b="b"/>
            <a:pathLst>
              <a:path w="1140460" h="5143500">
                <a:moveTo>
                  <a:pt x="1139952" y="0"/>
                </a:moveTo>
                <a:lnTo>
                  <a:pt x="0" y="0"/>
                </a:lnTo>
                <a:lnTo>
                  <a:pt x="0" y="5143500"/>
                </a:lnTo>
                <a:lnTo>
                  <a:pt x="1139952" y="5143500"/>
                </a:lnTo>
                <a:lnTo>
                  <a:pt x="1139952" y="0"/>
                </a:lnTo>
                <a:close/>
              </a:path>
            </a:pathLst>
          </a:custGeom>
          <a:solidFill>
            <a:srgbClr val="E7E6E6"/>
          </a:solidFill>
        </p:spPr>
        <p:txBody>
          <a:bodyPr wrap="square" lIns="0" tIns="0" rIns="0" bIns="0" rtlCol="0"/>
          <a:lstStyle/>
          <a:p>
            <a:endParaRPr/>
          </a:p>
        </p:txBody>
      </p:sp>
      <p:sp>
        <p:nvSpPr>
          <p:cNvPr id="2" name="Holder 2"/>
          <p:cNvSpPr>
            <a:spLocks noGrp="1"/>
          </p:cNvSpPr>
          <p:nvPr>
            <p:ph type="title"/>
          </p:nvPr>
        </p:nvSpPr>
        <p:spPr>
          <a:xfrm>
            <a:off x="1306194" y="303657"/>
            <a:ext cx="6267958" cy="454024"/>
          </a:xfrm>
          <a:prstGeom prst="rect">
            <a:avLst/>
          </a:prstGeom>
        </p:spPr>
        <p:txBody>
          <a:bodyPr wrap="square" lIns="0" tIns="0" rIns="0" bIns="0">
            <a:spAutoFit/>
          </a:bodyPr>
          <a:lstStyle>
            <a:lvl1pPr>
              <a:defRPr sz="2400" b="1" i="0">
                <a:solidFill>
                  <a:srgbClr val="0C3082"/>
                </a:solidFill>
                <a:latin typeface="Trebuchet MS"/>
                <a:cs typeface="Trebuchet MS"/>
              </a:defRPr>
            </a:lvl1pPr>
          </a:lstStyle>
          <a:p>
            <a:endParaRPr/>
          </a:p>
        </p:txBody>
      </p:sp>
      <p:sp>
        <p:nvSpPr>
          <p:cNvPr id="3" name="Holder 3"/>
          <p:cNvSpPr>
            <a:spLocks noGrp="1"/>
          </p:cNvSpPr>
          <p:nvPr>
            <p:ph type="body" idx="1"/>
          </p:nvPr>
        </p:nvSpPr>
        <p:spPr>
          <a:xfrm>
            <a:off x="1397635" y="1013586"/>
            <a:ext cx="6820534" cy="1488439"/>
          </a:xfrm>
          <a:prstGeom prst="rect">
            <a:avLst/>
          </a:prstGeom>
        </p:spPr>
        <p:txBody>
          <a:bodyPr wrap="square" lIns="0" tIns="0" rIns="0" bIns="0">
            <a:spAutoFit/>
          </a:bodyPr>
          <a:lstStyle>
            <a:lvl1pPr>
              <a:defRPr sz="1600" b="0" i="0">
                <a:solidFill>
                  <a:srgbClr val="4471C4"/>
                </a:solidFill>
                <a:latin typeface="Calibri"/>
                <a:cs typeface="Calibri"/>
              </a:defRPr>
            </a:lvl1pPr>
          </a:lstStyle>
          <a:p>
            <a:endParaRPr/>
          </a:p>
        </p:txBody>
      </p:sp>
      <p:sp>
        <p:nvSpPr>
          <p:cNvPr id="4" name="Holder 4"/>
          <p:cNvSpPr>
            <a:spLocks noGrp="1"/>
          </p:cNvSpPr>
          <p:nvPr>
            <p:ph type="ftr" sz="quarter" idx="5"/>
          </p:nvPr>
        </p:nvSpPr>
        <p:spPr>
          <a:xfrm>
            <a:off x="3108960" y="4783455"/>
            <a:ext cx="2926080" cy="257175"/>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457200" y="4783455"/>
            <a:ext cx="2103120" cy="257175"/>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11/28/2025</a:t>
            </a:fld>
            <a:endParaRPr lang="en-US"/>
          </a:p>
        </p:txBody>
      </p:sp>
      <p:sp>
        <p:nvSpPr>
          <p:cNvPr id="6" name="Holder 6"/>
          <p:cNvSpPr>
            <a:spLocks noGrp="1"/>
          </p:cNvSpPr>
          <p:nvPr>
            <p:ph type="sldNum" sz="quarter" idx="7"/>
          </p:nvPr>
        </p:nvSpPr>
        <p:spPr>
          <a:xfrm>
            <a:off x="8773921" y="4972269"/>
            <a:ext cx="156209" cy="158114"/>
          </a:xfrm>
          <a:prstGeom prst="rect">
            <a:avLst/>
          </a:prstGeom>
        </p:spPr>
        <p:txBody>
          <a:bodyPr wrap="square" lIns="0" tIns="0" rIns="0" bIns="0">
            <a:spAutoFit/>
          </a:bodyPr>
          <a:lstStyle>
            <a:lvl1pPr>
              <a:defRPr sz="900" b="1" i="0">
                <a:solidFill>
                  <a:srgbClr val="0D3083"/>
                </a:solidFill>
                <a:latin typeface="Trebuchet MS"/>
                <a:cs typeface="Trebuchet MS"/>
              </a:defRPr>
            </a:lvl1pPr>
          </a:lstStyle>
          <a:p>
            <a:pPr marL="38100">
              <a:lnSpc>
                <a:spcPct val="100000"/>
              </a:lnSpc>
              <a:spcBef>
                <a:spcPts val="45"/>
              </a:spcBef>
            </a:pPr>
            <a:fld id="{81D60167-4931-47E6-BA6A-407CBD079E47}" type="slidenum">
              <a:rPr spc="-50" dirty="0"/>
              <a:t>‹N›</a:t>
            </a:fld>
            <a:endParaRPr spc="-50"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Segnaposto titolo 1">
            <a:extLst>
              <a:ext uri="{FF2B5EF4-FFF2-40B4-BE49-F238E27FC236}">
                <a16:creationId xmlns:a16="http://schemas.microsoft.com/office/drawing/2014/main" id="{60AA7BFF-E21F-9FB6-704E-C6A48A70443F}"/>
              </a:ext>
            </a:extLst>
          </p:cNvPr>
          <p:cNvSpPr>
            <a:spLocks noGrp="1"/>
          </p:cNvSpPr>
          <p:nvPr>
            <p:ph type="title"/>
          </p:nvPr>
        </p:nvSpPr>
        <p:spPr>
          <a:xfrm>
            <a:off x="628650" y="274638"/>
            <a:ext cx="7886700" cy="993775"/>
          </a:xfrm>
          <a:prstGeom prst="rect">
            <a:avLst/>
          </a:prstGeom>
        </p:spPr>
        <p:txBody>
          <a:bodyPr vert="horz" lIns="91440" tIns="45720" rIns="91440" bIns="45720" rtlCol="0" anchor="ctr">
            <a:normAutofit/>
          </a:bodyPr>
          <a:lstStyle/>
          <a:p>
            <a:r>
              <a:rPr lang="it-IT"/>
              <a:t>Fare clic per modificare lo stile del titolo dello schema</a:t>
            </a:r>
          </a:p>
        </p:txBody>
      </p:sp>
      <p:sp>
        <p:nvSpPr>
          <p:cNvPr id="3" name="Segnaposto testo 2">
            <a:extLst>
              <a:ext uri="{FF2B5EF4-FFF2-40B4-BE49-F238E27FC236}">
                <a16:creationId xmlns:a16="http://schemas.microsoft.com/office/drawing/2014/main" id="{A28824A0-E26A-BE49-1DD7-CE17CA3276CD}"/>
              </a:ext>
            </a:extLst>
          </p:cNvPr>
          <p:cNvSpPr>
            <a:spLocks noGrp="1"/>
          </p:cNvSpPr>
          <p:nvPr>
            <p:ph type="body" idx="1"/>
          </p:nvPr>
        </p:nvSpPr>
        <p:spPr>
          <a:xfrm>
            <a:off x="628650" y="1370013"/>
            <a:ext cx="7886700" cy="3262312"/>
          </a:xfrm>
          <a:prstGeom prst="rect">
            <a:avLst/>
          </a:prstGeom>
        </p:spPr>
        <p:txBody>
          <a:bodyPr vert="horz" lIns="91440" tIns="45720" rIns="91440" bIns="45720" rtlCol="0">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9C67ADB8-1F0B-A1A6-DE98-D9452593F1BB}"/>
              </a:ext>
            </a:extLst>
          </p:cNvPr>
          <p:cNvSpPr>
            <a:spLocks noGrp="1"/>
          </p:cNvSpPr>
          <p:nvPr>
            <p:ph type="dt" sz="half" idx="2"/>
          </p:nvPr>
        </p:nvSpPr>
        <p:spPr>
          <a:xfrm>
            <a:off x="628650" y="4767263"/>
            <a:ext cx="2057400" cy="274637"/>
          </a:xfrm>
          <a:prstGeom prst="rect">
            <a:avLst/>
          </a:prstGeom>
        </p:spPr>
        <p:txBody>
          <a:bodyPr vert="horz" lIns="91440" tIns="45720" rIns="91440" bIns="45720" rtlCol="0" anchor="ctr"/>
          <a:lstStyle>
            <a:lvl1pPr algn="l">
              <a:defRPr sz="1200">
                <a:solidFill>
                  <a:schemeClr val="tx1">
                    <a:tint val="82000"/>
                  </a:schemeClr>
                </a:solidFill>
              </a:defRPr>
            </a:lvl1pPr>
          </a:lstStyle>
          <a:p>
            <a:fld id="{1C5DA3DE-D360-4A17-819D-863ACA95E53D}" type="datetimeFigureOut">
              <a:rPr lang="it-IT" smtClean="0"/>
              <a:t>28/11/2025</a:t>
            </a:fld>
            <a:endParaRPr lang="it-IT"/>
          </a:p>
        </p:txBody>
      </p:sp>
      <p:sp>
        <p:nvSpPr>
          <p:cNvPr id="5" name="Segnaposto piè di pagina 4">
            <a:extLst>
              <a:ext uri="{FF2B5EF4-FFF2-40B4-BE49-F238E27FC236}">
                <a16:creationId xmlns:a16="http://schemas.microsoft.com/office/drawing/2014/main" id="{2B0826B5-D733-A90F-57DD-816873521507}"/>
              </a:ext>
            </a:extLst>
          </p:cNvPr>
          <p:cNvSpPr>
            <a:spLocks noGrp="1"/>
          </p:cNvSpPr>
          <p:nvPr>
            <p:ph type="ftr" sz="quarter" idx="3"/>
          </p:nvPr>
        </p:nvSpPr>
        <p:spPr>
          <a:xfrm>
            <a:off x="3028950" y="4767263"/>
            <a:ext cx="3086100" cy="274637"/>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it-IT"/>
          </a:p>
        </p:txBody>
      </p:sp>
      <p:sp>
        <p:nvSpPr>
          <p:cNvPr id="6" name="Segnaposto numero diapositiva 5">
            <a:extLst>
              <a:ext uri="{FF2B5EF4-FFF2-40B4-BE49-F238E27FC236}">
                <a16:creationId xmlns:a16="http://schemas.microsoft.com/office/drawing/2014/main" id="{86153021-836E-0912-7789-CB8527DD2476}"/>
              </a:ext>
            </a:extLst>
          </p:cNvPr>
          <p:cNvSpPr>
            <a:spLocks noGrp="1"/>
          </p:cNvSpPr>
          <p:nvPr>
            <p:ph type="sldNum" sz="quarter" idx="4"/>
          </p:nvPr>
        </p:nvSpPr>
        <p:spPr>
          <a:xfrm>
            <a:off x="6457950" y="4767263"/>
            <a:ext cx="2057400" cy="274637"/>
          </a:xfrm>
          <a:prstGeom prst="rect">
            <a:avLst/>
          </a:prstGeom>
        </p:spPr>
        <p:txBody>
          <a:bodyPr vert="horz" lIns="91440" tIns="45720" rIns="91440" bIns="45720" rtlCol="0" anchor="ctr"/>
          <a:lstStyle>
            <a:lvl1pPr algn="r">
              <a:defRPr sz="1200">
                <a:solidFill>
                  <a:schemeClr val="tx1">
                    <a:tint val="82000"/>
                  </a:schemeClr>
                </a:solidFill>
              </a:defRPr>
            </a:lvl1pPr>
          </a:lstStyle>
          <a:p>
            <a:fld id="{D5493E1A-BD4C-4EF4-B94D-48FB352D0D3D}" type="slidenum">
              <a:rPr lang="it-IT" smtClean="0"/>
              <a:t>‹N›</a:t>
            </a:fld>
            <a:endParaRPr lang="it-IT"/>
          </a:p>
        </p:txBody>
      </p:sp>
    </p:spTree>
    <p:extLst>
      <p:ext uri="{BB962C8B-B14F-4D97-AF65-F5344CB8AC3E}">
        <p14:creationId xmlns:p14="http://schemas.microsoft.com/office/powerpoint/2010/main" val="2534007171"/>
      </p:ext>
    </p:extLst>
  </p:cSld>
  <p:clrMap bg1="lt1" tx1="dk1" bg2="lt2" tx2="dk2" accent1="accent1" accent2="accent2" accent3="accent3" accent4="accent4" accent5="accent5" accent6="accent6" hlink="hlink" folHlink="folHlink"/>
  <p:sldLayoutIdLst>
    <p:sldLayoutId id="2147483668" r:id="rId1"/>
    <p:sldLayoutId id="2147483669" r:id="rId2"/>
    <p:sldLayoutId id="2147483670" r:id="rId3"/>
    <p:sldLayoutId id="2147483671" r:id="rId4"/>
    <p:sldLayoutId id="2147483672" r:id="rId5"/>
    <p:sldLayoutId id="2147483673" r:id="rId6"/>
    <p:sldLayoutId id="2147483674" r:id="rId7"/>
    <p:sldLayoutId id="2147483675" r:id="rId8"/>
    <p:sldLayoutId id="2147483676" r:id="rId9"/>
    <p:sldLayoutId id="2147483677" r:id="rId10"/>
    <p:sldLayoutId id="2147483678" r:id="rId11"/>
    <p:sldLayoutId id="2147483679"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image" Target="../media/image2.png"/><Relationship Id="rId1" Type="http://schemas.openxmlformats.org/officeDocument/2006/relationships/slideLayout" Target="../slideLayouts/slideLayout2.xml"/><Relationship Id="rId6" Type="http://schemas.openxmlformats.org/officeDocument/2006/relationships/image" Target="../media/image6.png"/><Relationship Id="rId5" Type="http://schemas.openxmlformats.org/officeDocument/2006/relationships/image" Target="../media/image5.svg"/><Relationship Id="rId4" Type="http://schemas.openxmlformats.org/officeDocument/2006/relationships/image" Target="../media/image4.png"/></Relationships>
</file>

<file path=ppt/slides/_rels/slide4.xml.rels><?xml version="1.0" encoding="UTF-8" standalone="yes"?>
<Relationships xmlns="http://schemas.openxmlformats.org/package/2006/relationships"><Relationship Id="rId8" Type="http://schemas.openxmlformats.org/officeDocument/2006/relationships/image" Target="../media/image13.svg"/><Relationship Id="rId3" Type="http://schemas.openxmlformats.org/officeDocument/2006/relationships/image" Target="../media/image8.png"/><Relationship Id="rId7" Type="http://schemas.openxmlformats.org/officeDocument/2006/relationships/image" Target="../media/image12.png"/><Relationship Id="rId12" Type="http://schemas.openxmlformats.org/officeDocument/2006/relationships/image" Target="../media/image15.svg"/><Relationship Id="rId2" Type="http://schemas.openxmlformats.org/officeDocument/2006/relationships/image" Target="../media/image2.png"/><Relationship Id="rId1" Type="http://schemas.openxmlformats.org/officeDocument/2006/relationships/slideLayout" Target="../slideLayouts/slideLayout2.xml"/><Relationship Id="rId6" Type="http://schemas.openxmlformats.org/officeDocument/2006/relationships/image" Target="../media/image11.svg"/><Relationship Id="rId11" Type="http://schemas.openxmlformats.org/officeDocument/2006/relationships/image" Target="../media/image14.png"/><Relationship Id="rId5" Type="http://schemas.openxmlformats.org/officeDocument/2006/relationships/image" Target="../media/image10.png"/><Relationship Id="rId10" Type="http://schemas.openxmlformats.org/officeDocument/2006/relationships/image" Target="../media/image5.svg"/><Relationship Id="rId4" Type="http://schemas.openxmlformats.org/officeDocument/2006/relationships/image" Target="../media/image9.svg"/><Relationship Id="rId9" Type="http://schemas.openxmlformats.org/officeDocument/2006/relationships/image" Target="../media/image4.png"/></Relationships>
</file>

<file path=ppt/slides/_rels/slide5.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image" Target="../media/image2.png"/><Relationship Id="rId1" Type="http://schemas.openxmlformats.org/officeDocument/2006/relationships/slideLayout" Target="../slideLayouts/slideLayout2.xml"/><Relationship Id="rId6" Type="http://schemas.openxmlformats.org/officeDocument/2006/relationships/image" Target="../media/image19.png"/><Relationship Id="rId5" Type="http://schemas.openxmlformats.org/officeDocument/2006/relationships/image" Target="../media/image18.png"/><Relationship Id="rId4" Type="http://schemas.openxmlformats.org/officeDocument/2006/relationships/image" Target="../media/image17.png"/></Relationships>
</file>

<file path=ppt/slides/_rels/slide6.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image" Target="../media/image21.svg"/></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0" y="0"/>
            <a:ext cx="1140460" cy="5143500"/>
          </a:xfrm>
          <a:custGeom>
            <a:avLst/>
            <a:gdLst/>
            <a:ahLst/>
            <a:cxnLst/>
            <a:rect l="l" t="t" r="r" b="b"/>
            <a:pathLst>
              <a:path w="1140460" h="5143500">
                <a:moveTo>
                  <a:pt x="1139952" y="0"/>
                </a:moveTo>
                <a:lnTo>
                  <a:pt x="0" y="0"/>
                </a:lnTo>
                <a:lnTo>
                  <a:pt x="0" y="5143500"/>
                </a:lnTo>
                <a:lnTo>
                  <a:pt x="1139952" y="5143500"/>
                </a:lnTo>
                <a:lnTo>
                  <a:pt x="1139952" y="0"/>
                </a:lnTo>
                <a:close/>
              </a:path>
            </a:pathLst>
          </a:custGeom>
          <a:solidFill>
            <a:srgbClr val="92D050"/>
          </a:solidFill>
        </p:spPr>
        <p:txBody>
          <a:bodyPr wrap="square" lIns="0" tIns="0" rIns="0" bIns="0" rtlCol="0"/>
          <a:lstStyle/>
          <a:p>
            <a:endParaRPr dirty="0"/>
          </a:p>
        </p:txBody>
      </p:sp>
      <p:pic>
        <p:nvPicPr>
          <p:cNvPr id="3" name="object 3"/>
          <p:cNvPicPr/>
          <p:nvPr/>
        </p:nvPicPr>
        <p:blipFill>
          <a:blip r:embed="rId2" cstate="print"/>
          <a:stretch>
            <a:fillRect/>
          </a:stretch>
        </p:blipFill>
        <p:spPr>
          <a:xfrm>
            <a:off x="1556034" y="570036"/>
            <a:ext cx="2610434" cy="2238665"/>
          </a:xfrm>
          <a:prstGeom prst="rect">
            <a:avLst/>
          </a:prstGeom>
        </p:spPr>
      </p:pic>
      <p:sp>
        <p:nvSpPr>
          <p:cNvPr id="4" name="object 4"/>
          <p:cNvSpPr txBox="1"/>
          <p:nvPr/>
        </p:nvSpPr>
        <p:spPr>
          <a:xfrm>
            <a:off x="6218554" y="2492817"/>
            <a:ext cx="918210" cy="789305"/>
          </a:xfrm>
          <a:prstGeom prst="rect">
            <a:avLst/>
          </a:prstGeom>
        </p:spPr>
        <p:txBody>
          <a:bodyPr vert="horz" wrap="square" lIns="0" tIns="0" rIns="0" bIns="0" rtlCol="0">
            <a:spAutoFit/>
          </a:bodyPr>
          <a:lstStyle/>
          <a:p>
            <a:pPr>
              <a:lnSpc>
                <a:spcPts val="795"/>
              </a:lnSpc>
            </a:pPr>
            <a:r>
              <a:rPr sz="700" spc="-25" dirty="0">
                <a:solidFill>
                  <a:srgbClr val="0C3082"/>
                </a:solidFill>
                <a:latin typeface="Trebuchet MS"/>
                <a:cs typeface="Trebuchet MS"/>
              </a:rPr>
              <a:t>ROMA</a:t>
            </a:r>
            <a:r>
              <a:rPr sz="700" spc="-30" dirty="0">
                <a:solidFill>
                  <a:srgbClr val="0C3082"/>
                </a:solidFill>
                <a:latin typeface="Trebuchet MS"/>
                <a:cs typeface="Trebuchet MS"/>
              </a:rPr>
              <a:t> </a:t>
            </a:r>
            <a:r>
              <a:rPr sz="700" spc="-20" dirty="0">
                <a:solidFill>
                  <a:srgbClr val="0C3082"/>
                </a:solidFill>
                <a:latin typeface="Trebuchet MS"/>
                <a:cs typeface="Trebuchet MS"/>
              </a:rPr>
              <a:t>26</a:t>
            </a:r>
            <a:r>
              <a:rPr sz="700" spc="-40" dirty="0">
                <a:solidFill>
                  <a:srgbClr val="0C3082"/>
                </a:solidFill>
                <a:latin typeface="Trebuchet MS"/>
                <a:cs typeface="Trebuchet MS"/>
              </a:rPr>
              <a:t> </a:t>
            </a:r>
            <a:r>
              <a:rPr sz="700" spc="-25" dirty="0">
                <a:solidFill>
                  <a:srgbClr val="0C3082"/>
                </a:solidFill>
                <a:latin typeface="Trebuchet MS"/>
                <a:cs typeface="Trebuchet MS"/>
              </a:rPr>
              <a:t>FEBBRAIO</a:t>
            </a:r>
            <a:r>
              <a:rPr sz="700" spc="5" dirty="0">
                <a:solidFill>
                  <a:srgbClr val="0C3082"/>
                </a:solidFill>
                <a:latin typeface="Trebuchet MS"/>
                <a:cs typeface="Trebuchet MS"/>
              </a:rPr>
              <a:t> </a:t>
            </a:r>
            <a:r>
              <a:rPr sz="700" spc="-25" dirty="0">
                <a:solidFill>
                  <a:srgbClr val="0C3082"/>
                </a:solidFill>
                <a:latin typeface="Trebuchet MS"/>
                <a:cs typeface="Trebuchet MS"/>
              </a:rPr>
              <a:t>2018</a:t>
            </a:r>
            <a:endParaRPr sz="700" dirty="0">
              <a:latin typeface="Trebuchet MS"/>
              <a:cs typeface="Trebuchet MS"/>
            </a:endParaRPr>
          </a:p>
          <a:p>
            <a:pPr marR="154305">
              <a:lnSpc>
                <a:spcPct val="100000"/>
              </a:lnSpc>
              <a:spcBef>
                <a:spcPts val="600"/>
              </a:spcBef>
            </a:pPr>
            <a:r>
              <a:rPr sz="700" b="1" spc="-10" dirty="0">
                <a:solidFill>
                  <a:srgbClr val="DB332D"/>
                </a:solidFill>
                <a:latin typeface="Trebuchet MS"/>
                <a:cs typeface="Trebuchet MS"/>
              </a:rPr>
              <a:t>INAUGURAZIONE </a:t>
            </a:r>
            <a:r>
              <a:rPr sz="700" b="1" spc="-30" dirty="0">
                <a:solidFill>
                  <a:srgbClr val="DB332D"/>
                </a:solidFill>
                <a:latin typeface="Trebuchet MS"/>
                <a:cs typeface="Trebuchet MS"/>
              </a:rPr>
              <a:t>DEL</a:t>
            </a:r>
            <a:r>
              <a:rPr sz="700" b="1" spc="-10" dirty="0">
                <a:solidFill>
                  <a:srgbClr val="DB332D"/>
                </a:solidFill>
                <a:latin typeface="Trebuchet MS"/>
                <a:cs typeface="Trebuchet MS"/>
              </a:rPr>
              <a:t> NUOVO LABORATORIO </a:t>
            </a:r>
            <a:r>
              <a:rPr sz="700" b="1" spc="-30" dirty="0">
                <a:solidFill>
                  <a:srgbClr val="DB332D"/>
                </a:solidFill>
                <a:latin typeface="Trebuchet MS"/>
                <a:cs typeface="Trebuchet MS"/>
              </a:rPr>
              <a:t>DELL’INNOVAZIONE</a:t>
            </a:r>
            <a:endParaRPr sz="700" dirty="0">
              <a:latin typeface="Trebuchet MS"/>
              <a:cs typeface="Trebuchet MS"/>
            </a:endParaRPr>
          </a:p>
          <a:p>
            <a:pPr>
              <a:lnSpc>
                <a:spcPct val="100000"/>
              </a:lnSpc>
              <a:spcBef>
                <a:spcPts val="600"/>
              </a:spcBef>
            </a:pPr>
            <a:r>
              <a:rPr sz="700" spc="-25" dirty="0">
                <a:solidFill>
                  <a:srgbClr val="0C3082"/>
                </a:solidFill>
                <a:latin typeface="Trebuchet MS"/>
                <a:cs typeface="Trebuchet MS"/>
              </a:rPr>
              <a:t>GIORGIO</a:t>
            </a:r>
            <a:r>
              <a:rPr sz="700" spc="-20" dirty="0">
                <a:solidFill>
                  <a:srgbClr val="0C3082"/>
                </a:solidFill>
                <a:latin typeface="Trebuchet MS"/>
                <a:cs typeface="Trebuchet MS"/>
              </a:rPr>
              <a:t> </a:t>
            </a:r>
            <a:r>
              <a:rPr sz="700" spc="-10" dirty="0">
                <a:solidFill>
                  <a:srgbClr val="0C3082"/>
                </a:solidFill>
                <a:latin typeface="Trebuchet MS"/>
                <a:cs typeface="Trebuchet MS"/>
              </a:rPr>
              <a:t>ALLEVA</a:t>
            </a:r>
            <a:endParaRPr sz="700" dirty="0">
              <a:latin typeface="Trebuchet MS"/>
              <a:cs typeface="Trebuchet MS"/>
            </a:endParaRPr>
          </a:p>
        </p:txBody>
      </p:sp>
      <p:sp>
        <p:nvSpPr>
          <p:cNvPr id="5" name="object 5"/>
          <p:cNvSpPr/>
          <p:nvPr/>
        </p:nvSpPr>
        <p:spPr>
          <a:xfrm>
            <a:off x="4651247" y="0"/>
            <a:ext cx="4493260" cy="5143500"/>
          </a:xfrm>
          <a:custGeom>
            <a:avLst/>
            <a:gdLst/>
            <a:ahLst/>
            <a:cxnLst/>
            <a:rect l="l" t="t" r="r" b="b"/>
            <a:pathLst>
              <a:path w="4493259" h="5143500">
                <a:moveTo>
                  <a:pt x="4492752" y="0"/>
                </a:moveTo>
                <a:lnTo>
                  <a:pt x="0" y="0"/>
                </a:lnTo>
                <a:lnTo>
                  <a:pt x="0" y="5143500"/>
                </a:lnTo>
                <a:lnTo>
                  <a:pt x="4492752" y="5143500"/>
                </a:lnTo>
                <a:lnTo>
                  <a:pt x="4492752" y="0"/>
                </a:lnTo>
                <a:close/>
              </a:path>
            </a:pathLst>
          </a:custGeom>
          <a:solidFill>
            <a:srgbClr val="0D3083"/>
          </a:solidFill>
        </p:spPr>
        <p:txBody>
          <a:bodyPr wrap="square" lIns="0" tIns="0" rIns="0" bIns="0" rtlCol="0"/>
          <a:lstStyle/>
          <a:p>
            <a:endParaRPr dirty="0"/>
          </a:p>
        </p:txBody>
      </p:sp>
      <p:sp>
        <p:nvSpPr>
          <p:cNvPr id="7" name="object 7"/>
          <p:cNvSpPr txBox="1">
            <a:spLocks noGrp="1"/>
          </p:cNvSpPr>
          <p:nvPr>
            <p:ph type="title"/>
          </p:nvPr>
        </p:nvSpPr>
        <p:spPr>
          <a:xfrm>
            <a:off x="4873497" y="1847799"/>
            <a:ext cx="3973195" cy="750847"/>
          </a:xfrm>
          <a:prstGeom prst="rect">
            <a:avLst/>
          </a:prstGeom>
        </p:spPr>
        <p:txBody>
          <a:bodyPr vert="horz" wrap="square" lIns="0" tIns="12065" rIns="0" bIns="0" rtlCol="0">
            <a:spAutoFit/>
          </a:bodyPr>
          <a:lstStyle/>
          <a:p>
            <a:pPr marL="12700" marR="5080" algn="l">
              <a:lnSpc>
                <a:spcPct val="100000"/>
              </a:lnSpc>
              <a:spcBef>
                <a:spcPts val="95"/>
              </a:spcBef>
            </a:pPr>
            <a:r>
              <a:rPr lang="it-IT" sz="1600" b="0" dirty="0">
                <a:solidFill>
                  <a:srgbClr val="538235"/>
                </a:solidFill>
                <a:latin typeface="Calibri"/>
                <a:cs typeface="Calibri"/>
              </a:rPr>
              <a:t>Sperimentazione delle funzionalità AI integrate in </a:t>
            </a:r>
            <a:r>
              <a:rPr lang="it-IT" sz="1600" b="0" dirty="0" err="1">
                <a:solidFill>
                  <a:srgbClr val="538235"/>
                </a:solidFill>
                <a:latin typeface="Calibri"/>
                <a:cs typeface="Calibri"/>
              </a:rPr>
              <a:t>Moodle</a:t>
            </a:r>
            <a:r>
              <a:rPr lang="it-IT" sz="1600" b="0" dirty="0">
                <a:solidFill>
                  <a:srgbClr val="538235"/>
                </a:solidFill>
                <a:latin typeface="Calibri"/>
                <a:cs typeface="Calibri"/>
              </a:rPr>
              <a:t> per l'ottimizzazione dei percorsi formativi del personale</a:t>
            </a:r>
            <a:endParaRPr lang="it-IT" sz="1600" dirty="0">
              <a:latin typeface="Calibri"/>
              <a:cs typeface="Calibri"/>
            </a:endParaRPr>
          </a:p>
        </p:txBody>
      </p:sp>
      <p:sp>
        <p:nvSpPr>
          <p:cNvPr id="8" name="object 8"/>
          <p:cNvSpPr txBox="1"/>
          <p:nvPr/>
        </p:nvSpPr>
        <p:spPr>
          <a:xfrm>
            <a:off x="4873497" y="2823718"/>
            <a:ext cx="3973195" cy="228268"/>
          </a:xfrm>
          <a:prstGeom prst="rect">
            <a:avLst/>
          </a:prstGeom>
        </p:spPr>
        <p:txBody>
          <a:bodyPr vert="horz" wrap="square" lIns="0" tIns="12700" rIns="0" bIns="0" rtlCol="0">
            <a:spAutoFit/>
          </a:bodyPr>
          <a:lstStyle/>
          <a:p>
            <a:pPr marL="12700" marR="5080">
              <a:lnSpc>
                <a:spcPct val="100200"/>
              </a:lnSpc>
              <a:spcBef>
                <a:spcPts val="100"/>
              </a:spcBef>
            </a:pPr>
            <a:r>
              <a:rPr lang="it-IT" sz="1400" dirty="0">
                <a:solidFill>
                  <a:srgbClr val="538235"/>
                </a:solidFill>
                <a:latin typeface="Calibri"/>
                <a:cs typeface="Calibri"/>
              </a:rPr>
              <a:t>MOODLE AI PER LA FORMAZIONE </a:t>
            </a:r>
            <a:r>
              <a:rPr sz="1400" dirty="0">
                <a:solidFill>
                  <a:srgbClr val="538235"/>
                </a:solidFill>
                <a:latin typeface="Calibri"/>
                <a:cs typeface="Calibri"/>
              </a:rPr>
              <a:t>–</a:t>
            </a:r>
            <a:r>
              <a:rPr sz="1400" spc="-30" dirty="0">
                <a:solidFill>
                  <a:srgbClr val="538235"/>
                </a:solidFill>
                <a:latin typeface="Calibri"/>
                <a:cs typeface="Calibri"/>
              </a:rPr>
              <a:t> </a:t>
            </a:r>
            <a:r>
              <a:rPr lang="it-IT" sz="1400" spc="-30" dirty="0">
                <a:solidFill>
                  <a:srgbClr val="538235"/>
                </a:solidFill>
                <a:latin typeface="Calibri"/>
                <a:cs typeface="Calibri"/>
              </a:rPr>
              <a:t>173</a:t>
            </a:r>
            <a:endParaRPr sz="1400" dirty="0">
              <a:latin typeface="Calibri"/>
              <a:cs typeface="Calibri"/>
            </a:endParaRPr>
          </a:p>
        </p:txBody>
      </p:sp>
      <p:sp>
        <p:nvSpPr>
          <p:cNvPr id="9" name="object 9"/>
          <p:cNvSpPr txBox="1"/>
          <p:nvPr/>
        </p:nvSpPr>
        <p:spPr>
          <a:xfrm>
            <a:off x="5091176" y="524382"/>
            <a:ext cx="1118870" cy="228909"/>
          </a:xfrm>
          <a:prstGeom prst="rect">
            <a:avLst/>
          </a:prstGeom>
        </p:spPr>
        <p:txBody>
          <a:bodyPr vert="horz" wrap="square" lIns="0" tIns="13335" rIns="0" bIns="0" rtlCol="0">
            <a:spAutoFit/>
          </a:bodyPr>
          <a:lstStyle/>
          <a:p>
            <a:pPr marL="12700">
              <a:lnSpc>
                <a:spcPct val="100000"/>
              </a:lnSpc>
              <a:spcBef>
                <a:spcPts val="105"/>
              </a:spcBef>
            </a:pPr>
            <a:r>
              <a:rPr lang="it-IT" sz="1400" dirty="0" err="1">
                <a:solidFill>
                  <a:srgbClr val="FFFFFF"/>
                </a:solidFill>
                <a:latin typeface="Trebuchet MS"/>
                <a:cs typeface="Trebuchet MS"/>
              </a:rPr>
              <a:t>LabInn</a:t>
            </a:r>
            <a:r>
              <a:rPr lang="it-IT" sz="1400" dirty="0">
                <a:solidFill>
                  <a:srgbClr val="FFFFFF"/>
                </a:solidFill>
                <a:latin typeface="Trebuchet MS"/>
                <a:cs typeface="Trebuchet MS"/>
              </a:rPr>
              <a:t> </a:t>
            </a:r>
            <a:r>
              <a:rPr sz="1400" dirty="0">
                <a:solidFill>
                  <a:srgbClr val="FFFFFF"/>
                </a:solidFill>
                <a:latin typeface="Trebuchet MS"/>
                <a:cs typeface="Trebuchet MS"/>
              </a:rPr>
              <a:t>V</a:t>
            </a:r>
            <a:r>
              <a:rPr lang="it-IT" sz="1400" dirty="0">
                <a:solidFill>
                  <a:srgbClr val="FFFFFF"/>
                </a:solidFill>
                <a:latin typeface="Trebuchet MS"/>
                <a:cs typeface="Trebuchet MS"/>
              </a:rPr>
              <a:t>I</a:t>
            </a:r>
            <a:r>
              <a:rPr sz="1400" spc="-25" dirty="0">
                <a:solidFill>
                  <a:srgbClr val="FFFFFF"/>
                </a:solidFill>
                <a:latin typeface="Trebuchet MS"/>
                <a:cs typeface="Trebuchet MS"/>
              </a:rPr>
              <a:t> </a:t>
            </a:r>
            <a:r>
              <a:rPr sz="1400" spc="-20" dirty="0">
                <a:solidFill>
                  <a:srgbClr val="FFFFFF"/>
                </a:solidFill>
                <a:latin typeface="Trebuchet MS"/>
                <a:cs typeface="Trebuchet MS"/>
              </a:rPr>
              <a:t>Call</a:t>
            </a:r>
            <a:endParaRPr sz="1400" dirty="0">
              <a:latin typeface="Trebuchet MS"/>
              <a:cs typeface="Trebuchet MS"/>
            </a:endParaRPr>
          </a:p>
        </p:txBody>
      </p:sp>
      <p:sp>
        <p:nvSpPr>
          <p:cNvPr id="11" name="object 11"/>
          <p:cNvSpPr/>
          <p:nvPr/>
        </p:nvSpPr>
        <p:spPr>
          <a:xfrm>
            <a:off x="5102352" y="809244"/>
            <a:ext cx="3784600" cy="4147185"/>
          </a:xfrm>
          <a:custGeom>
            <a:avLst/>
            <a:gdLst/>
            <a:ahLst/>
            <a:cxnLst/>
            <a:rect l="l" t="t" r="r" b="b"/>
            <a:pathLst>
              <a:path w="3784600" h="4147185">
                <a:moveTo>
                  <a:pt x="0" y="0"/>
                </a:moveTo>
                <a:lnTo>
                  <a:pt x="3784346" y="1904"/>
                </a:lnTo>
              </a:path>
              <a:path w="3784600" h="4147185">
                <a:moveTo>
                  <a:pt x="0" y="4145279"/>
                </a:moveTo>
                <a:lnTo>
                  <a:pt x="3784346" y="4147172"/>
                </a:lnTo>
              </a:path>
            </a:pathLst>
          </a:custGeom>
          <a:ln w="6096">
            <a:solidFill>
              <a:srgbClr val="FFFFFF"/>
            </a:solidFill>
            <a:prstDash val="dash"/>
          </a:ln>
        </p:spPr>
        <p:txBody>
          <a:bodyPr wrap="square" lIns="0" tIns="0" rIns="0" bIns="0" rtlCol="0"/>
          <a:lstStyle/>
          <a:p>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 name="Shape 24">
            <a:extLst>
              <a:ext uri="{FF2B5EF4-FFF2-40B4-BE49-F238E27FC236}">
                <a16:creationId xmlns:a16="http://schemas.microsoft.com/office/drawing/2014/main" id="{2F119026-4FF7-74F9-7881-573C1BC77F37}"/>
              </a:ext>
            </a:extLst>
          </p:cNvPr>
          <p:cNvSpPr/>
          <p:nvPr/>
        </p:nvSpPr>
        <p:spPr>
          <a:xfrm>
            <a:off x="1202014" y="4112274"/>
            <a:ext cx="7697524" cy="364476"/>
          </a:xfrm>
          <a:prstGeom prst="rect">
            <a:avLst/>
          </a:prstGeom>
          <a:solidFill>
            <a:srgbClr val="000000">
              <a:alpha val="4000"/>
            </a:srgbClr>
          </a:solidFill>
          <a:ln/>
        </p:spPr>
        <p:txBody>
          <a:bodyPr/>
          <a:lstStyle/>
          <a:p>
            <a:endParaRPr lang="it-IT" dirty="0"/>
          </a:p>
        </p:txBody>
      </p:sp>
      <p:sp>
        <p:nvSpPr>
          <p:cNvPr id="76" name="Shape 24">
            <a:extLst>
              <a:ext uri="{FF2B5EF4-FFF2-40B4-BE49-F238E27FC236}">
                <a16:creationId xmlns:a16="http://schemas.microsoft.com/office/drawing/2014/main" id="{4B260B5F-4578-0E69-31E0-34E7A9D0C66A}"/>
              </a:ext>
            </a:extLst>
          </p:cNvPr>
          <p:cNvSpPr/>
          <p:nvPr/>
        </p:nvSpPr>
        <p:spPr>
          <a:xfrm>
            <a:off x="1202014" y="3202608"/>
            <a:ext cx="7697524" cy="364476"/>
          </a:xfrm>
          <a:prstGeom prst="rect">
            <a:avLst/>
          </a:prstGeom>
          <a:solidFill>
            <a:srgbClr val="000000">
              <a:alpha val="4000"/>
            </a:srgbClr>
          </a:solidFill>
          <a:ln/>
        </p:spPr>
        <p:txBody>
          <a:bodyPr/>
          <a:lstStyle/>
          <a:p>
            <a:endParaRPr lang="it-IT" dirty="0"/>
          </a:p>
        </p:txBody>
      </p:sp>
      <p:sp>
        <p:nvSpPr>
          <p:cNvPr id="57" name="Text 5">
            <a:extLst>
              <a:ext uri="{FF2B5EF4-FFF2-40B4-BE49-F238E27FC236}">
                <a16:creationId xmlns:a16="http://schemas.microsoft.com/office/drawing/2014/main" id="{17847EF6-3506-D610-1AE7-73C587ED15C6}"/>
              </a:ext>
            </a:extLst>
          </p:cNvPr>
          <p:cNvSpPr/>
          <p:nvPr/>
        </p:nvSpPr>
        <p:spPr>
          <a:xfrm>
            <a:off x="2977200" y="847128"/>
            <a:ext cx="5940000" cy="272177"/>
          </a:xfrm>
          <a:prstGeom prst="rect">
            <a:avLst/>
          </a:prstGeom>
          <a:noFill/>
          <a:ln/>
        </p:spPr>
        <p:txBody>
          <a:bodyPr wrap="none" lIns="0" tIns="0" rIns="0" bIns="0" rtlCol="0" anchor="t"/>
          <a:lstStyle/>
          <a:p>
            <a:pPr marL="0" indent="0" algn="l">
              <a:lnSpc>
                <a:spcPts val="2100"/>
              </a:lnSpc>
              <a:buNone/>
            </a:pPr>
            <a:r>
              <a:rPr lang="en-US" sz="1200" dirty="0">
                <a:solidFill>
                  <a:srgbClr val="3C3939"/>
                </a:solidFill>
                <a:latin typeface="Roboto" pitchFamily="34" charset="0"/>
                <a:ea typeface="Roboto" pitchFamily="34" charset="-122"/>
                <a:cs typeface="Roboto" pitchFamily="34" charset="-120"/>
              </a:rPr>
              <a:t>Gestione del progetto, Progettazione didattica</a:t>
            </a:r>
            <a:endParaRPr lang="en-US" sz="1200" dirty="0"/>
          </a:p>
        </p:txBody>
      </p:sp>
      <p:sp>
        <p:nvSpPr>
          <p:cNvPr id="74" name="Shape 24">
            <a:extLst>
              <a:ext uri="{FF2B5EF4-FFF2-40B4-BE49-F238E27FC236}">
                <a16:creationId xmlns:a16="http://schemas.microsoft.com/office/drawing/2014/main" id="{69807132-402C-EE5E-2A83-52118A3F3E81}"/>
              </a:ext>
            </a:extLst>
          </p:cNvPr>
          <p:cNvSpPr/>
          <p:nvPr/>
        </p:nvSpPr>
        <p:spPr>
          <a:xfrm>
            <a:off x="1283323" y="1183298"/>
            <a:ext cx="7604138" cy="512142"/>
          </a:xfrm>
          <a:prstGeom prst="rect">
            <a:avLst/>
          </a:prstGeom>
          <a:solidFill>
            <a:srgbClr val="000000">
              <a:alpha val="4000"/>
            </a:srgbClr>
          </a:solidFill>
          <a:ln/>
        </p:spPr>
        <p:txBody>
          <a:bodyPr/>
          <a:lstStyle/>
          <a:p>
            <a:endParaRPr lang="it-IT" dirty="0"/>
          </a:p>
        </p:txBody>
      </p:sp>
      <p:sp>
        <p:nvSpPr>
          <p:cNvPr id="75" name="Shape 24">
            <a:extLst>
              <a:ext uri="{FF2B5EF4-FFF2-40B4-BE49-F238E27FC236}">
                <a16:creationId xmlns:a16="http://schemas.microsoft.com/office/drawing/2014/main" id="{8BCFBE90-CE54-72E3-6EAB-A66058D933FE}"/>
              </a:ext>
            </a:extLst>
          </p:cNvPr>
          <p:cNvSpPr/>
          <p:nvPr/>
        </p:nvSpPr>
        <p:spPr>
          <a:xfrm>
            <a:off x="1202014" y="2059608"/>
            <a:ext cx="7713386" cy="512142"/>
          </a:xfrm>
          <a:prstGeom prst="rect">
            <a:avLst/>
          </a:prstGeom>
          <a:solidFill>
            <a:srgbClr val="000000">
              <a:alpha val="4000"/>
            </a:srgbClr>
          </a:solidFill>
          <a:ln/>
        </p:spPr>
        <p:txBody>
          <a:bodyPr/>
          <a:lstStyle/>
          <a:p>
            <a:endParaRPr lang="it-IT" dirty="0"/>
          </a:p>
        </p:txBody>
      </p:sp>
      <p:sp>
        <p:nvSpPr>
          <p:cNvPr id="3" name="object 3"/>
          <p:cNvSpPr txBox="1">
            <a:spLocks noGrp="1"/>
          </p:cNvSpPr>
          <p:nvPr>
            <p:ph type="title"/>
          </p:nvPr>
        </p:nvSpPr>
        <p:spPr>
          <a:prstGeom prst="rect">
            <a:avLst/>
          </a:prstGeom>
        </p:spPr>
        <p:txBody>
          <a:bodyPr vert="horz" wrap="square" lIns="0" tIns="75564" rIns="0" bIns="0" rtlCol="0">
            <a:spAutoFit/>
          </a:bodyPr>
          <a:lstStyle/>
          <a:p>
            <a:pPr marL="12700">
              <a:lnSpc>
                <a:spcPct val="100000"/>
              </a:lnSpc>
              <a:spcBef>
                <a:spcPts val="100"/>
              </a:spcBef>
            </a:pPr>
            <a:r>
              <a:rPr lang="it-IT" dirty="0"/>
              <a:t>Il</a:t>
            </a:r>
            <a:r>
              <a:rPr lang="it-IT" spc="-5" dirty="0"/>
              <a:t> </a:t>
            </a:r>
            <a:r>
              <a:rPr lang="it-IT" spc="-10" dirty="0"/>
              <a:t>gruppo</a:t>
            </a:r>
          </a:p>
        </p:txBody>
      </p:sp>
      <p:sp>
        <p:nvSpPr>
          <p:cNvPr id="4" name="object 4"/>
          <p:cNvSpPr/>
          <p:nvPr/>
        </p:nvSpPr>
        <p:spPr>
          <a:xfrm>
            <a:off x="1318260" y="810768"/>
            <a:ext cx="7569200" cy="0"/>
          </a:xfrm>
          <a:custGeom>
            <a:avLst/>
            <a:gdLst/>
            <a:ahLst/>
            <a:cxnLst/>
            <a:rect l="l" t="t" r="r" b="b"/>
            <a:pathLst>
              <a:path w="7569200">
                <a:moveTo>
                  <a:pt x="0" y="0"/>
                </a:moveTo>
                <a:lnTo>
                  <a:pt x="7568692" y="0"/>
                </a:lnTo>
              </a:path>
            </a:pathLst>
          </a:custGeom>
          <a:ln w="6096">
            <a:solidFill>
              <a:srgbClr val="BEBEBE"/>
            </a:solidFill>
            <a:prstDash val="dash"/>
          </a:ln>
        </p:spPr>
        <p:txBody>
          <a:bodyPr wrap="square" lIns="0" tIns="0" rIns="0" bIns="0" rtlCol="0"/>
          <a:lstStyle/>
          <a:p>
            <a:endParaRPr/>
          </a:p>
        </p:txBody>
      </p:sp>
      <p:pic>
        <p:nvPicPr>
          <p:cNvPr id="5" name="object 5"/>
          <p:cNvPicPr/>
          <p:nvPr/>
        </p:nvPicPr>
        <p:blipFill>
          <a:blip r:embed="rId3" cstate="print"/>
          <a:stretch>
            <a:fillRect/>
          </a:stretch>
        </p:blipFill>
        <p:spPr>
          <a:xfrm>
            <a:off x="100584" y="27432"/>
            <a:ext cx="938784" cy="797051"/>
          </a:xfrm>
          <a:prstGeom prst="rect">
            <a:avLst/>
          </a:prstGeom>
        </p:spPr>
      </p:pic>
      <p:sp>
        <p:nvSpPr>
          <p:cNvPr id="6" name="object 6"/>
          <p:cNvSpPr/>
          <p:nvPr/>
        </p:nvSpPr>
        <p:spPr>
          <a:xfrm>
            <a:off x="1318260" y="5086350"/>
            <a:ext cx="7569200" cy="0"/>
          </a:xfrm>
          <a:custGeom>
            <a:avLst/>
            <a:gdLst/>
            <a:ahLst/>
            <a:cxnLst/>
            <a:rect l="l" t="t" r="r" b="b"/>
            <a:pathLst>
              <a:path w="7569200">
                <a:moveTo>
                  <a:pt x="0" y="0"/>
                </a:moveTo>
                <a:lnTo>
                  <a:pt x="7568692" y="0"/>
                </a:lnTo>
              </a:path>
            </a:pathLst>
          </a:custGeom>
          <a:ln w="6096">
            <a:solidFill>
              <a:srgbClr val="BEBEBE"/>
            </a:solidFill>
            <a:prstDash val="dash"/>
          </a:ln>
        </p:spPr>
        <p:txBody>
          <a:bodyPr wrap="square" lIns="0" tIns="0" rIns="0" bIns="0" rtlCol="0"/>
          <a:lstStyle/>
          <a:p>
            <a:endParaRPr/>
          </a:p>
        </p:txBody>
      </p:sp>
      <p:sp>
        <p:nvSpPr>
          <p:cNvPr id="7" name="object 7"/>
          <p:cNvSpPr txBox="1"/>
          <p:nvPr/>
        </p:nvSpPr>
        <p:spPr>
          <a:xfrm>
            <a:off x="75787" y="1581150"/>
            <a:ext cx="1031240" cy="596958"/>
          </a:xfrm>
          <a:prstGeom prst="rect">
            <a:avLst/>
          </a:prstGeom>
        </p:spPr>
        <p:txBody>
          <a:bodyPr vert="horz" wrap="square" lIns="0" tIns="12065" rIns="0" bIns="0" rtlCol="0">
            <a:spAutoFit/>
          </a:bodyPr>
          <a:lstStyle/>
          <a:p>
            <a:pPr marL="12700">
              <a:lnSpc>
                <a:spcPct val="100000"/>
              </a:lnSpc>
              <a:spcBef>
                <a:spcPts val="95"/>
              </a:spcBef>
            </a:pPr>
            <a:r>
              <a:rPr sz="700" spc="-25" dirty="0">
                <a:solidFill>
                  <a:srgbClr val="0C3082"/>
                </a:solidFill>
                <a:latin typeface="Trebuchet MS"/>
                <a:cs typeface="Trebuchet MS"/>
              </a:rPr>
              <a:t>LABINN</a:t>
            </a:r>
            <a:r>
              <a:rPr sz="700" dirty="0">
                <a:solidFill>
                  <a:srgbClr val="0C3082"/>
                </a:solidFill>
                <a:latin typeface="Trebuchet MS"/>
                <a:cs typeface="Trebuchet MS"/>
              </a:rPr>
              <a:t> </a:t>
            </a:r>
            <a:r>
              <a:rPr sz="700" spc="-30" dirty="0">
                <a:solidFill>
                  <a:srgbClr val="0C3082"/>
                </a:solidFill>
                <a:latin typeface="Trebuchet MS"/>
                <a:cs typeface="Trebuchet MS"/>
              </a:rPr>
              <a:t>V</a:t>
            </a:r>
            <a:r>
              <a:rPr lang="it-IT" sz="700" spc="-30" dirty="0">
                <a:solidFill>
                  <a:srgbClr val="0C3082"/>
                </a:solidFill>
                <a:latin typeface="Trebuchet MS"/>
                <a:cs typeface="Trebuchet MS"/>
              </a:rPr>
              <a:t>I</a:t>
            </a:r>
            <a:r>
              <a:rPr sz="700" spc="-35" dirty="0">
                <a:solidFill>
                  <a:srgbClr val="0C3082"/>
                </a:solidFill>
                <a:latin typeface="Trebuchet MS"/>
                <a:cs typeface="Trebuchet MS"/>
              </a:rPr>
              <a:t> </a:t>
            </a:r>
            <a:r>
              <a:rPr sz="700" spc="-20" dirty="0">
                <a:solidFill>
                  <a:srgbClr val="0C3082"/>
                </a:solidFill>
                <a:latin typeface="Trebuchet MS"/>
                <a:cs typeface="Trebuchet MS"/>
              </a:rPr>
              <a:t>CALL</a:t>
            </a:r>
            <a:endParaRPr sz="700" dirty="0">
              <a:latin typeface="Trebuchet MS"/>
              <a:cs typeface="Trebuchet MS"/>
            </a:endParaRPr>
          </a:p>
          <a:p>
            <a:pPr marL="12700" marR="5080">
              <a:lnSpc>
                <a:spcPct val="100000"/>
              </a:lnSpc>
              <a:spcBef>
                <a:spcPts val="600"/>
              </a:spcBef>
            </a:pPr>
            <a:r>
              <a:rPr lang="it-IT" sz="700" b="1" spc="-20" dirty="0" err="1">
                <a:solidFill>
                  <a:srgbClr val="DB332D"/>
                </a:solidFill>
                <a:latin typeface="Trebuchet MS"/>
                <a:cs typeface="Trebuchet MS"/>
              </a:rPr>
              <a:t>Moodle</a:t>
            </a:r>
            <a:r>
              <a:rPr lang="it-IT" sz="700" b="1" spc="-20" dirty="0">
                <a:solidFill>
                  <a:srgbClr val="DB332D"/>
                </a:solidFill>
                <a:latin typeface="Trebuchet MS"/>
                <a:cs typeface="Trebuchet MS"/>
              </a:rPr>
              <a:t> AI per la Formazione</a:t>
            </a:r>
          </a:p>
          <a:p>
            <a:pPr marL="12700" marR="5080">
              <a:lnSpc>
                <a:spcPct val="100000"/>
              </a:lnSpc>
              <a:spcBef>
                <a:spcPts val="600"/>
              </a:spcBef>
            </a:pPr>
            <a:endParaRPr lang="it-IT" sz="700" dirty="0">
              <a:latin typeface="Trebuchet MS"/>
              <a:cs typeface="Trebuchet MS"/>
            </a:endParaRPr>
          </a:p>
        </p:txBody>
      </p:sp>
      <p:sp>
        <p:nvSpPr>
          <p:cNvPr id="10" name="object 10"/>
          <p:cNvSpPr/>
          <p:nvPr/>
        </p:nvSpPr>
        <p:spPr>
          <a:xfrm>
            <a:off x="54356" y="1581150"/>
            <a:ext cx="921385" cy="0"/>
          </a:xfrm>
          <a:custGeom>
            <a:avLst/>
            <a:gdLst/>
            <a:ahLst/>
            <a:cxnLst/>
            <a:rect l="l" t="t" r="r" b="b"/>
            <a:pathLst>
              <a:path w="921385">
                <a:moveTo>
                  <a:pt x="0" y="0"/>
                </a:moveTo>
                <a:lnTo>
                  <a:pt x="921004" y="0"/>
                </a:lnTo>
              </a:path>
            </a:pathLst>
          </a:custGeom>
          <a:ln w="6096">
            <a:solidFill>
              <a:srgbClr val="BEBEBE"/>
            </a:solidFill>
            <a:prstDash val="dash"/>
          </a:ln>
        </p:spPr>
        <p:txBody>
          <a:bodyPr wrap="square" lIns="0" tIns="0" rIns="0" bIns="0" rtlCol="0"/>
          <a:lstStyle/>
          <a:p>
            <a:endParaRPr/>
          </a:p>
        </p:txBody>
      </p:sp>
      <p:sp>
        <p:nvSpPr>
          <p:cNvPr id="56" name="Text 4">
            <a:extLst>
              <a:ext uri="{FF2B5EF4-FFF2-40B4-BE49-F238E27FC236}">
                <a16:creationId xmlns:a16="http://schemas.microsoft.com/office/drawing/2014/main" id="{EEB659B2-6A4F-E8E9-1CC8-0B9148A165C6}"/>
              </a:ext>
            </a:extLst>
          </p:cNvPr>
          <p:cNvSpPr/>
          <p:nvPr/>
        </p:nvSpPr>
        <p:spPr>
          <a:xfrm>
            <a:off x="1202014" y="847126"/>
            <a:ext cx="1693586" cy="285064"/>
          </a:xfrm>
          <a:prstGeom prst="rect">
            <a:avLst/>
          </a:prstGeom>
          <a:noFill/>
          <a:ln/>
        </p:spPr>
        <p:txBody>
          <a:bodyPr wrap="none" lIns="0" tIns="0" rIns="0" bIns="0" rtlCol="0" anchor="t"/>
          <a:lstStyle/>
          <a:p>
            <a:pPr marL="0" indent="0" algn="l">
              <a:lnSpc>
                <a:spcPts val="2100"/>
              </a:lnSpc>
              <a:buNone/>
            </a:pPr>
            <a:r>
              <a:rPr lang="en-US" sz="1200" b="1" dirty="0">
                <a:solidFill>
                  <a:srgbClr val="3C3939"/>
                </a:solidFill>
                <a:latin typeface="Roboto" pitchFamily="34" charset="0"/>
                <a:ea typeface="Roboto" pitchFamily="34" charset="-122"/>
                <a:cs typeface="Roboto" pitchFamily="34" charset="-120"/>
              </a:rPr>
              <a:t>Tiziana Carrino</a:t>
            </a:r>
            <a:endParaRPr lang="en-US" sz="1200" dirty="0"/>
          </a:p>
        </p:txBody>
      </p:sp>
      <p:sp>
        <p:nvSpPr>
          <p:cNvPr id="58" name="Text 7">
            <a:extLst>
              <a:ext uri="{FF2B5EF4-FFF2-40B4-BE49-F238E27FC236}">
                <a16:creationId xmlns:a16="http://schemas.microsoft.com/office/drawing/2014/main" id="{D18435A6-5593-932C-442E-493B3F92EEFA}"/>
              </a:ext>
            </a:extLst>
          </p:cNvPr>
          <p:cNvSpPr/>
          <p:nvPr/>
        </p:nvSpPr>
        <p:spPr>
          <a:xfrm>
            <a:off x="1202014" y="3556871"/>
            <a:ext cx="1693586" cy="285064"/>
          </a:xfrm>
          <a:prstGeom prst="rect">
            <a:avLst/>
          </a:prstGeom>
          <a:noFill/>
          <a:ln/>
        </p:spPr>
        <p:txBody>
          <a:bodyPr wrap="none" lIns="0" tIns="0" rIns="0" bIns="0" rtlCol="0" anchor="t"/>
          <a:lstStyle/>
          <a:p>
            <a:pPr marL="0" indent="0" algn="l">
              <a:lnSpc>
                <a:spcPts val="2100"/>
              </a:lnSpc>
              <a:buNone/>
            </a:pPr>
            <a:r>
              <a:rPr lang="en-US" sz="1200" b="1" dirty="0">
                <a:solidFill>
                  <a:srgbClr val="3C3939"/>
                </a:solidFill>
                <a:latin typeface="Roboto" pitchFamily="34" charset="0"/>
                <a:ea typeface="Roboto" pitchFamily="34" charset="-122"/>
                <a:cs typeface="Roboto" pitchFamily="34" charset="-120"/>
              </a:rPr>
              <a:t>GianMarco Schiesaro</a:t>
            </a:r>
            <a:endParaRPr lang="en-US" sz="1200" dirty="0"/>
          </a:p>
        </p:txBody>
      </p:sp>
      <p:sp>
        <p:nvSpPr>
          <p:cNvPr id="59" name="Text 8">
            <a:extLst>
              <a:ext uri="{FF2B5EF4-FFF2-40B4-BE49-F238E27FC236}">
                <a16:creationId xmlns:a16="http://schemas.microsoft.com/office/drawing/2014/main" id="{E534106E-B023-3135-6A7A-AFA3CFEBFE37}"/>
              </a:ext>
            </a:extLst>
          </p:cNvPr>
          <p:cNvSpPr/>
          <p:nvPr/>
        </p:nvSpPr>
        <p:spPr>
          <a:xfrm>
            <a:off x="2977200" y="3556873"/>
            <a:ext cx="5940000" cy="558491"/>
          </a:xfrm>
          <a:prstGeom prst="rect">
            <a:avLst/>
          </a:prstGeom>
          <a:noFill/>
          <a:ln/>
        </p:spPr>
        <p:txBody>
          <a:bodyPr wrap="square" lIns="0" tIns="0" rIns="0" bIns="0" rtlCol="0" anchor="t" anchorCtr="0">
            <a:normAutofit/>
          </a:bodyPr>
          <a:lstStyle/>
          <a:p>
            <a:pPr marL="0" indent="0" algn="l">
              <a:lnSpc>
                <a:spcPts val="2100"/>
              </a:lnSpc>
              <a:buNone/>
            </a:pPr>
            <a:r>
              <a:rPr lang="it-IT" sz="1200" dirty="0">
                <a:solidFill>
                  <a:srgbClr val="3C3939"/>
                </a:solidFill>
                <a:latin typeface="Roboto" pitchFamily="34" charset="0"/>
                <a:ea typeface="Roboto" pitchFamily="34" charset="-122"/>
                <a:cs typeface="Roboto" pitchFamily="34" charset="-120"/>
              </a:rPr>
              <a:t>Gestione del progetto, Progettazione didattica, Arricchimento AI dei contenuti, Gestione Piattaforma </a:t>
            </a:r>
            <a:r>
              <a:rPr lang="it-IT" sz="1200" dirty="0" err="1">
                <a:solidFill>
                  <a:srgbClr val="3C3939"/>
                </a:solidFill>
                <a:latin typeface="Roboto" pitchFamily="34" charset="0"/>
                <a:ea typeface="Roboto" pitchFamily="34" charset="-122"/>
                <a:cs typeface="Roboto" pitchFamily="34" charset="-120"/>
              </a:rPr>
              <a:t>Moodle</a:t>
            </a:r>
            <a:r>
              <a:rPr lang="it-IT" sz="1200" dirty="0">
                <a:solidFill>
                  <a:srgbClr val="3C3939"/>
                </a:solidFill>
                <a:latin typeface="Roboto" pitchFamily="34" charset="0"/>
                <a:ea typeface="Roboto" pitchFamily="34" charset="-122"/>
                <a:cs typeface="Roboto" pitchFamily="34" charset="-120"/>
              </a:rPr>
              <a:t>, Customizzazione </a:t>
            </a:r>
            <a:r>
              <a:rPr lang="it-IT" sz="1200" dirty="0" err="1">
                <a:solidFill>
                  <a:srgbClr val="3C3939"/>
                </a:solidFill>
                <a:latin typeface="Roboto" pitchFamily="34" charset="0"/>
                <a:ea typeface="Roboto" pitchFamily="34" charset="-122"/>
                <a:cs typeface="Roboto" pitchFamily="34" charset="-120"/>
              </a:rPr>
              <a:t>Moodle</a:t>
            </a:r>
            <a:r>
              <a:rPr lang="it-IT" sz="1200" dirty="0">
                <a:solidFill>
                  <a:srgbClr val="3C3939"/>
                </a:solidFill>
                <a:latin typeface="Roboto" pitchFamily="34" charset="0"/>
                <a:ea typeface="Roboto" pitchFamily="34" charset="-122"/>
                <a:cs typeface="Roboto" pitchFamily="34" charset="-120"/>
              </a:rPr>
              <a:t> AI Subsystem</a:t>
            </a:r>
            <a:endParaRPr lang="en-US" sz="1200" dirty="0"/>
          </a:p>
        </p:txBody>
      </p:sp>
      <p:sp>
        <p:nvSpPr>
          <p:cNvPr id="60" name="Text 10">
            <a:extLst>
              <a:ext uri="{FF2B5EF4-FFF2-40B4-BE49-F238E27FC236}">
                <a16:creationId xmlns:a16="http://schemas.microsoft.com/office/drawing/2014/main" id="{2B70DB69-B287-2C29-84CC-581A67890093}"/>
              </a:ext>
            </a:extLst>
          </p:cNvPr>
          <p:cNvSpPr/>
          <p:nvPr/>
        </p:nvSpPr>
        <p:spPr>
          <a:xfrm>
            <a:off x="1202014" y="4471271"/>
            <a:ext cx="1693586" cy="285064"/>
          </a:xfrm>
          <a:prstGeom prst="rect">
            <a:avLst/>
          </a:prstGeom>
          <a:noFill/>
          <a:ln/>
        </p:spPr>
        <p:txBody>
          <a:bodyPr wrap="none" lIns="0" tIns="0" rIns="0" bIns="0" rtlCol="0" anchor="t"/>
          <a:lstStyle/>
          <a:p>
            <a:pPr marL="0" indent="0" algn="l">
              <a:lnSpc>
                <a:spcPts val="2100"/>
              </a:lnSpc>
              <a:buNone/>
            </a:pPr>
            <a:r>
              <a:rPr lang="en-US" sz="1200" b="1" dirty="0">
                <a:solidFill>
                  <a:srgbClr val="3C3939"/>
                </a:solidFill>
                <a:latin typeface="Roboto" pitchFamily="34" charset="0"/>
                <a:ea typeface="Roboto" pitchFamily="34" charset="-122"/>
                <a:cs typeface="Roboto" pitchFamily="34" charset="-120"/>
              </a:rPr>
              <a:t>Giulia Vaste</a:t>
            </a:r>
            <a:endParaRPr lang="en-US" sz="1200" dirty="0"/>
          </a:p>
        </p:txBody>
      </p:sp>
      <p:sp>
        <p:nvSpPr>
          <p:cNvPr id="61" name="Text 11">
            <a:extLst>
              <a:ext uri="{FF2B5EF4-FFF2-40B4-BE49-F238E27FC236}">
                <a16:creationId xmlns:a16="http://schemas.microsoft.com/office/drawing/2014/main" id="{84507050-5B29-6724-A35A-1F6875D1F8B5}"/>
              </a:ext>
            </a:extLst>
          </p:cNvPr>
          <p:cNvSpPr/>
          <p:nvPr/>
        </p:nvSpPr>
        <p:spPr>
          <a:xfrm>
            <a:off x="2977200" y="4471273"/>
            <a:ext cx="5940000" cy="538877"/>
          </a:xfrm>
          <a:prstGeom prst="rect">
            <a:avLst/>
          </a:prstGeom>
          <a:noFill/>
          <a:ln/>
        </p:spPr>
        <p:txBody>
          <a:bodyPr wrap="square" lIns="0" tIns="0" rIns="0" bIns="0" rtlCol="0" anchor="t"/>
          <a:lstStyle/>
          <a:p>
            <a:pPr marL="0" indent="0" algn="l">
              <a:lnSpc>
                <a:spcPts val="2100"/>
              </a:lnSpc>
              <a:buNone/>
            </a:pPr>
            <a:r>
              <a:rPr lang="it-IT" sz="1200" dirty="0">
                <a:solidFill>
                  <a:srgbClr val="3C3939"/>
                </a:solidFill>
                <a:latin typeface="Roboto" pitchFamily="34" charset="0"/>
                <a:ea typeface="Roboto" pitchFamily="34" charset="-122"/>
                <a:cs typeface="Roboto" pitchFamily="34" charset="-120"/>
              </a:rPr>
              <a:t>Gestione del progetto, Progettazione didattica, Creazione e arricchimento AI dei contenuti, Gestione Piattaforma </a:t>
            </a:r>
            <a:r>
              <a:rPr lang="it-IT" sz="1200" dirty="0" err="1">
                <a:solidFill>
                  <a:srgbClr val="3C3939"/>
                </a:solidFill>
                <a:latin typeface="Roboto" pitchFamily="34" charset="0"/>
                <a:ea typeface="Roboto" pitchFamily="34" charset="-122"/>
                <a:cs typeface="Roboto" pitchFamily="34" charset="-120"/>
              </a:rPr>
              <a:t>Moodle</a:t>
            </a:r>
            <a:r>
              <a:rPr lang="it-IT" sz="1200" dirty="0">
                <a:solidFill>
                  <a:srgbClr val="3C3939"/>
                </a:solidFill>
                <a:latin typeface="Roboto" pitchFamily="34" charset="0"/>
                <a:ea typeface="Roboto" pitchFamily="34" charset="-122"/>
                <a:cs typeface="Roboto" pitchFamily="34" charset="-120"/>
              </a:rPr>
              <a:t>, Customizzazione </a:t>
            </a:r>
            <a:r>
              <a:rPr lang="it-IT" sz="1200" dirty="0" err="1">
                <a:solidFill>
                  <a:srgbClr val="3C3939"/>
                </a:solidFill>
                <a:latin typeface="Roboto" pitchFamily="34" charset="0"/>
                <a:ea typeface="Roboto" pitchFamily="34" charset="-122"/>
                <a:cs typeface="Roboto" pitchFamily="34" charset="-120"/>
              </a:rPr>
              <a:t>Moodle</a:t>
            </a:r>
            <a:r>
              <a:rPr lang="it-IT" sz="1200" dirty="0">
                <a:solidFill>
                  <a:srgbClr val="3C3939"/>
                </a:solidFill>
                <a:latin typeface="Roboto" pitchFamily="34" charset="0"/>
                <a:ea typeface="Roboto" pitchFamily="34" charset="-122"/>
                <a:cs typeface="Roboto" pitchFamily="34" charset="-120"/>
              </a:rPr>
              <a:t> AI Subsystem</a:t>
            </a:r>
            <a:endParaRPr lang="en-US" sz="1200" dirty="0"/>
          </a:p>
        </p:txBody>
      </p:sp>
      <p:sp>
        <p:nvSpPr>
          <p:cNvPr id="62" name="Text 13">
            <a:extLst>
              <a:ext uri="{FF2B5EF4-FFF2-40B4-BE49-F238E27FC236}">
                <a16:creationId xmlns:a16="http://schemas.microsoft.com/office/drawing/2014/main" id="{A56C82F0-BFEE-08CD-30E2-390A5283A7BE}"/>
              </a:ext>
            </a:extLst>
          </p:cNvPr>
          <p:cNvSpPr/>
          <p:nvPr/>
        </p:nvSpPr>
        <p:spPr>
          <a:xfrm>
            <a:off x="1202014" y="1728071"/>
            <a:ext cx="1693586" cy="285064"/>
          </a:xfrm>
          <a:prstGeom prst="rect">
            <a:avLst/>
          </a:prstGeom>
          <a:noFill/>
          <a:ln/>
        </p:spPr>
        <p:txBody>
          <a:bodyPr wrap="none" lIns="0" tIns="0" rIns="0" bIns="0" rtlCol="0" anchor="t"/>
          <a:lstStyle/>
          <a:p>
            <a:pPr marL="0" indent="0" algn="l">
              <a:lnSpc>
                <a:spcPts val="2100"/>
              </a:lnSpc>
              <a:buNone/>
            </a:pPr>
            <a:r>
              <a:rPr lang="en-US" sz="1200" b="1" dirty="0">
                <a:solidFill>
                  <a:srgbClr val="3C3939"/>
                </a:solidFill>
                <a:latin typeface="Roboto" pitchFamily="34" charset="0"/>
                <a:ea typeface="Roboto" pitchFamily="34" charset="-122"/>
                <a:cs typeface="Roboto" pitchFamily="34" charset="-120"/>
              </a:rPr>
              <a:t>Emanuela Francischelli</a:t>
            </a:r>
            <a:endParaRPr lang="en-US" sz="1200" dirty="0"/>
          </a:p>
        </p:txBody>
      </p:sp>
      <p:sp>
        <p:nvSpPr>
          <p:cNvPr id="63" name="Text 14">
            <a:extLst>
              <a:ext uri="{FF2B5EF4-FFF2-40B4-BE49-F238E27FC236}">
                <a16:creationId xmlns:a16="http://schemas.microsoft.com/office/drawing/2014/main" id="{5F0010FB-187E-EC7D-7BE7-52BF5743CCE5}"/>
              </a:ext>
            </a:extLst>
          </p:cNvPr>
          <p:cNvSpPr/>
          <p:nvPr/>
        </p:nvSpPr>
        <p:spPr>
          <a:xfrm>
            <a:off x="2977200" y="1728073"/>
            <a:ext cx="5940000" cy="272177"/>
          </a:xfrm>
          <a:prstGeom prst="rect">
            <a:avLst/>
          </a:prstGeom>
          <a:noFill/>
          <a:ln/>
        </p:spPr>
        <p:txBody>
          <a:bodyPr wrap="none" lIns="0" tIns="0" rIns="0" bIns="0" rtlCol="0" anchor="t"/>
          <a:lstStyle/>
          <a:p>
            <a:pPr marL="0" indent="0" algn="l">
              <a:lnSpc>
                <a:spcPts val="2100"/>
              </a:lnSpc>
              <a:buNone/>
            </a:pPr>
            <a:r>
              <a:rPr lang="it-IT" sz="1200" dirty="0">
                <a:solidFill>
                  <a:srgbClr val="3C3939"/>
                </a:solidFill>
                <a:latin typeface="Roboto" pitchFamily="34" charset="0"/>
                <a:ea typeface="Roboto" pitchFamily="34" charset="-122"/>
                <a:cs typeface="Roboto" pitchFamily="34" charset="-120"/>
              </a:rPr>
              <a:t>Progettazione didattica, Organizzazione ed erogazione del corso</a:t>
            </a:r>
            <a:endParaRPr lang="en-US" sz="1200" dirty="0"/>
          </a:p>
        </p:txBody>
      </p:sp>
      <p:sp>
        <p:nvSpPr>
          <p:cNvPr id="68" name="Text 22">
            <a:extLst>
              <a:ext uri="{FF2B5EF4-FFF2-40B4-BE49-F238E27FC236}">
                <a16:creationId xmlns:a16="http://schemas.microsoft.com/office/drawing/2014/main" id="{62B00457-EE1A-88A7-38AC-8FE3BF47B22B}"/>
              </a:ext>
            </a:extLst>
          </p:cNvPr>
          <p:cNvSpPr/>
          <p:nvPr/>
        </p:nvSpPr>
        <p:spPr>
          <a:xfrm>
            <a:off x="1202014" y="3252071"/>
            <a:ext cx="1693586" cy="285064"/>
          </a:xfrm>
          <a:prstGeom prst="rect">
            <a:avLst/>
          </a:prstGeom>
          <a:noFill/>
          <a:ln/>
        </p:spPr>
        <p:txBody>
          <a:bodyPr wrap="none" lIns="0" tIns="0" rIns="0" bIns="0" rtlCol="0" anchor="t"/>
          <a:lstStyle/>
          <a:p>
            <a:pPr marL="0" indent="0" algn="l">
              <a:lnSpc>
                <a:spcPts val="2100"/>
              </a:lnSpc>
              <a:buNone/>
            </a:pPr>
            <a:r>
              <a:rPr lang="en-US" sz="1200" b="1" dirty="0">
                <a:solidFill>
                  <a:srgbClr val="3C3939"/>
                </a:solidFill>
                <a:latin typeface="Roboto" pitchFamily="34" charset="0"/>
                <a:ea typeface="Roboto" pitchFamily="34" charset="-122"/>
                <a:cs typeface="Roboto" pitchFamily="34" charset="-120"/>
              </a:rPr>
              <a:t>Angela Rosa</a:t>
            </a:r>
            <a:endParaRPr lang="en-US" sz="1200" dirty="0"/>
          </a:p>
        </p:txBody>
      </p:sp>
      <p:sp>
        <p:nvSpPr>
          <p:cNvPr id="69" name="Text 23">
            <a:extLst>
              <a:ext uri="{FF2B5EF4-FFF2-40B4-BE49-F238E27FC236}">
                <a16:creationId xmlns:a16="http://schemas.microsoft.com/office/drawing/2014/main" id="{A14B27F8-43FE-838D-8D42-AEBF33ADF01F}"/>
              </a:ext>
            </a:extLst>
          </p:cNvPr>
          <p:cNvSpPr/>
          <p:nvPr/>
        </p:nvSpPr>
        <p:spPr>
          <a:xfrm>
            <a:off x="2977200" y="3252073"/>
            <a:ext cx="5940000" cy="272177"/>
          </a:xfrm>
          <a:prstGeom prst="rect">
            <a:avLst/>
          </a:prstGeom>
          <a:noFill/>
          <a:ln/>
        </p:spPr>
        <p:txBody>
          <a:bodyPr wrap="none" lIns="0" tIns="0" rIns="0" bIns="0" rtlCol="0" anchor="t"/>
          <a:lstStyle/>
          <a:p>
            <a:pPr marL="0" indent="0" algn="l">
              <a:lnSpc>
                <a:spcPts val="2100"/>
              </a:lnSpc>
              <a:buNone/>
            </a:pPr>
            <a:r>
              <a:rPr lang="en-US" sz="1200" dirty="0">
                <a:solidFill>
                  <a:srgbClr val="3C3939"/>
                </a:solidFill>
                <a:latin typeface="Roboto" pitchFamily="34" charset="0"/>
                <a:ea typeface="Roboto" pitchFamily="34" charset="-122"/>
                <a:cs typeface="Roboto" pitchFamily="34" charset="-120"/>
              </a:rPr>
              <a:t>Progettazione didattica, Organizzazione ed </a:t>
            </a:r>
            <a:r>
              <a:rPr lang="en-US" sz="1200" dirty="0" err="1">
                <a:solidFill>
                  <a:srgbClr val="3C3939"/>
                </a:solidFill>
                <a:latin typeface="Roboto" pitchFamily="34" charset="0"/>
                <a:ea typeface="Roboto" pitchFamily="34" charset="-122"/>
                <a:cs typeface="Roboto" pitchFamily="34" charset="-120"/>
              </a:rPr>
              <a:t>erogazione</a:t>
            </a:r>
            <a:r>
              <a:rPr lang="en-US" sz="1200" dirty="0">
                <a:solidFill>
                  <a:srgbClr val="3C3939"/>
                </a:solidFill>
                <a:latin typeface="Roboto" pitchFamily="34" charset="0"/>
                <a:ea typeface="Roboto" pitchFamily="34" charset="-122"/>
                <a:cs typeface="Roboto" pitchFamily="34" charset="-120"/>
              </a:rPr>
              <a:t> del </a:t>
            </a:r>
            <a:r>
              <a:rPr lang="en-US" sz="1200" dirty="0" err="1">
                <a:solidFill>
                  <a:srgbClr val="3C3939"/>
                </a:solidFill>
                <a:latin typeface="Roboto" pitchFamily="34" charset="0"/>
                <a:ea typeface="Roboto" pitchFamily="34" charset="-122"/>
                <a:cs typeface="Roboto" pitchFamily="34" charset="-120"/>
              </a:rPr>
              <a:t>corso</a:t>
            </a:r>
            <a:endParaRPr lang="en-US" sz="1200" dirty="0"/>
          </a:p>
        </p:txBody>
      </p:sp>
      <p:sp>
        <p:nvSpPr>
          <p:cNvPr id="70" name="Text 25">
            <a:extLst>
              <a:ext uri="{FF2B5EF4-FFF2-40B4-BE49-F238E27FC236}">
                <a16:creationId xmlns:a16="http://schemas.microsoft.com/office/drawing/2014/main" id="{17E3B94B-45FE-3FDC-DA08-96B1D1FFBCAB}"/>
              </a:ext>
            </a:extLst>
          </p:cNvPr>
          <p:cNvSpPr/>
          <p:nvPr/>
        </p:nvSpPr>
        <p:spPr>
          <a:xfrm>
            <a:off x="1202014" y="1183715"/>
            <a:ext cx="1693586" cy="285064"/>
          </a:xfrm>
          <a:prstGeom prst="rect">
            <a:avLst/>
          </a:prstGeom>
          <a:noFill/>
          <a:ln/>
        </p:spPr>
        <p:txBody>
          <a:bodyPr wrap="none" lIns="0" tIns="0" rIns="0" bIns="0" rtlCol="0" anchor="t"/>
          <a:lstStyle/>
          <a:p>
            <a:pPr marL="0" indent="0" algn="l">
              <a:lnSpc>
                <a:spcPts val="2100"/>
              </a:lnSpc>
              <a:buNone/>
            </a:pPr>
            <a:r>
              <a:rPr lang="en-US" sz="1200" b="1" dirty="0">
                <a:solidFill>
                  <a:srgbClr val="3C3939"/>
                </a:solidFill>
                <a:latin typeface="Roboto" pitchFamily="34" charset="0"/>
                <a:ea typeface="Roboto" pitchFamily="34" charset="-122"/>
                <a:cs typeface="Roboto" pitchFamily="34" charset="-120"/>
              </a:rPr>
              <a:t>Maria Pia Di Maio</a:t>
            </a:r>
            <a:endParaRPr lang="en-US" sz="1200" dirty="0"/>
          </a:p>
        </p:txBody>
      </p:sp>
      <p:sp>
        <p:nvSpPr>
          <p:cNvPr id="71" name="Text 26">
            <a:extLst>
              <a:ext uri="{FF2B5EF4-FFF2-40B4-BE49-F238E27FC236}">
                <a16:creationId xmlns:a16="http://schemas.microsoft.com/office/drawing/2014/main" id="{550DEDD0-D1F4-6FDD-7803-F81BA0FE5FBF}"/>
              </a:ext>
            </a:extLst>
          </p:cNvPr>
          <p:cNvSpPr/>
          <p:nvPr/>
        </p:nvSpPr>
        <p:spPr>
          <a:xfrm>
            <a:off x="2977200" y="1183717"/>
            <a:ext cx="5940000" cy="544354"/>
          </a:xfrm>
          <a:prstGeom prst="rect">
            <a:avLst/>
          </a:prstGeom>
          <a:noFill/>
          <a:ln/>
        </p:spPr>
        <p:txBody>
          <a:bodyPr wrap="square" lIns="0" tIns="0" rIns="0" bIns="0" rtlCol="0" anchor="t"/>
          <a:lstStyle/>
          <a:p>
            <a:pPr marL="0" indent="0" algn="l">
              <a:lnSpc>
                <a:spcPts val="2100"/>
              </a:lnSpc>
              <a:buNone/>
            </a:pPr>
            <a:r>
              <a:rPr lang="it-IT" sz="1200" dirty="0">
                <a:solidFill>
                  <a:srgbClr val="3C3939"/>
                </a:solidFill>
                <a:latin typeface="Roboto" pitchFamily="34" charset="0"/>
                <a:ea typeface="Roboto" pitchFamily="34" charset="-122"/>
                <a:cs typeface="Roboto" pitchFamily="34" charset="-120"/>
              </a:rPr>
              <a:t>Creazione e arricchimento AI dei contenuti, Gestione Piattaforma </a:t>
            </a:r>
            <a:r>
              <a:rPr lang="it-IT" sz="1200" dirty="0" err="1">
                <a:solidFill>
                  <a:srgbClr val="3C3939"/>
                </a:solidFill>
                <a:latin typeface="Roboto" pitchFamily="34" charset="0"/>
                <a:ea typeface="Roboto" pitchFamily="34" charset="-122"/>
                <a:cs typeface="Roboto" pitchFamily="34" charset="-120"/>
              </a:rPr>
              <a:t>Moodle</a:t>
            </a:r>
            <a:r>
              <a:rPr lang="it-IT" sz="1200" dirty="0">
                <a:solidFill>
                  <a:srgbClr val="3C3939"/>
                </a:solidFill>
                <a:latin typeface="Roboto" pitchFamily="34" charset="0"/>
                <a:ea typeface="Roboto" pitchFamily="34" charset="-122"/>
                <a:cs typeface="Roboto" pitchFamily="34" charset="-120"/>
              </a:rPr>
              <a:t>, Customizzazione </a:t>
            </a:r>
            <a:r>
              <a:rPr lang="it-IT" sz="1200" dirty="0" err="1">
                <a:solidFill>
                  <a:srgbClr val="3C3939"/>
                </a:solidFill>
                <a:latin typeface="Roboto" pitchFamily="34" charset="0"/>
                <a:ea typeface="Roboto" pitchFamily="34" charset="-122"/>
                <a:cs typeface="Roboto" pitchFamily="34" charset="-120"/>
              </a:rPr>
              <a:t>Moodle</a:t>
            </a:r>
            <a:r>
              <a:rPr lang="it-IT" sz="1200" dirty="0">
                <a:solidFill>
                  <a:srgbClr val="3C3939"/>
                </a:solidFill>
                <a:latin typeface="Roboto" pitchFamily="34" charset="0"/>
                <a:ea typeface="Roboto" pitchFamily="34" charset="-122"/>
                <a:cs typeface="Roboto" pitchFamily="34" charset="-120"/>
              </a:rPr>
              <a:t> AI Subsystem</a:t>
            </a:r>
            <a:endParaRPr lang="en-US" sz="1200" dirty="0"/>
          </a:p>
        </p:txBody>
      </p:sp>
      <p:sp>
        <p:nvSpPr>
          <p:cNvPr id="72" name="Text 28">
            <a:extLst>
              <a:ext uri="{FF2B5EF4-FFF2-40B4-BE49-F238E27FC236}">
                <a16:creationId xmlns:a16="http://schemas.microsoft.com/office/drawing/2014/main" id="{2C8C6474-33DD-AF5D-EB14-EA6FF7F98DB9}"/>
              </a:ext>
            </a:extLst>
          </p:cNvPr>
          <p:cNvSpPr/>
          <p:nvPr/>
        </p:nvSpPr>
        <p:spPr>
          <a:xfrm>
            <a:off x="1202014" y="4166471"/>
            <a:ext cx="1693586" cy="285064"/>
          </a:xfrm>
          <a:prstGeom prst="rect">
            <a:avLst/>
          </a:prstGeom>
          <a:noFill/>
          <a:ln/>
        </p:spPr>
        <p:txBody>
          <a:bodyPr wrap="none" lIns="0" tIns="0" rIns="0" bIns="0" rtlCol="0" anchor="t"/>
          <a:lstStyle/>
          <a:p>
            <a:pPr marL="0" indent="0" algn="l">
              <a:lnSpc>
                <a:spcPts val="2100"/>
              </a:lnSpc>
              <a:buNone/>
            </a:pPr>
            <a:r>
              <a:rPr lang="en-US" sz="1200" b="1" dirty="0">
                <a:solidFill>
                  <a:srgbClr val="3C3939"/>
                </a:solidFill>
                <a:latin typeface="Roboto" pitchFamily="34" charset="0"/>
                <a:ea typeface="Roboto" pitchFamily="34" charset="-122"/>
                <a:cs typeface="Roboto" pitchFamily="34" charset="-120"/>
              </a:rPr>
              <a:t>Alessandro Tersigni</a:t>
            </a:r>
            <a:endParaRPr lang="en-US" sz="1200" dirty="0"/>
          </a:p>
        </p:txBody>
      </p:sp>
      <p:sp>
        <p:nvSpPr>
          <p:cNvPr id="73" name="Text 29">
            <a:extLst>
              <a:ext uri="{FF2B5EF4-FFF2-40B4-BE49-F238E27FC236}">
                <a16:creationId xmlns:a16="http://schemas.microsoft.com/office/drawing/2014/main" id="{C0BBC77C-1C42-4A26-925E-C0EF85EA21DE}"/>
              </a:ext>
            </a:extLst>
          </p:cNvPr>
          <p:cNvSpPr/>
          <p:nvPr/>
        </p:nvSpPr>
        <p:spPr>
          <a:xfrm>
            <a:off x="2977200" y="4166473"/>
            <a:ext cx="5940000" cy="272177"/>
          </a:xfrm>
          <a:prstGeom prst="rect">
            <a:avLst/>
          </a:prstGeom>
          <a:noFill/>
          <a:ln/>
        </p:spPr>
        <p:txBody>
          <a:bodyPr wrap="none" lIns="0" tIns="0" rIns="0" bIns="0" rtlCol="0" anchor="t"/>
          <a:lstStyle/>
          <a:p>
            <a:pPr marL="0" indent="0" algn="l">
              <a:lnSpc>
                <a:spcPts val="2100"/>
              </a:lnSpc>
              <a:buNone/>
            </a:pPr>
            <a:r>
              <a:rPr lang="en-US" sz="1200" dirty="0">
                <a:solidFill>
                  <a:srgbClr val="3C3939"/>
                </a:solidFill>
                <a:latin typeface="Roboto" pitchFamily="34" charset="0"/>
                <a:ea typeface="Roboto" pitchFamily="34" charset="-122"/>
                <a:cs typeface="Roboto" pitchFamily="34" charset="-120"/>
              </a:rPr>
              <a:t>Monitoraggio del corso e analisi dati formativi</a:t>
            </a:r>
            <a:endParaRPr lang="en-US" sz="1200" dirty="0"/>
          </a:p>
        </p:txBody>
      </p:sp>
      <p:sp>
        <p:nvSpPr>
          <p:cNvPr id="30" name="Text 19">
            <a:extLst>
              <a:ext uri="{FF2B5EF4-FFF2-40B4-BE49-F238E27FC236}">
                <a16:creationId xmlns:a16="http://schemas.microsoft.com/office/drawing/2014/main" id="{F18D8ADF-DD55-4822-8B50-71936ACB2C0D}"/>
              </a:ext>
            </a:extLst>
          </p:cNvPr>
          <p:cNvSpPr/>
          <p:nvPr/>
        </p:nvSpPr>
        <p:spPr>
          <a:xfrm>
            <a:off x="1202014" y="2047873"/>
            <a:ext cx="1693586" cy="285064"/>
          </a:xfrm>
          <a:prstGeom prst="rect">
            <a:avLst/>
          </a:prstGeom>
          <a:noFill/>
          <a:ln/>
        </p:spPr>
        <p:txBody>
          <a:bodyPr wrap="none" lIns="0" tIns="0" rIns="0" bIns="0" rtlCol="0" anchor="t"/>
          <a:lstStyle/>
          <a:p>
            <a:pPr marL="0" indent="0" algn="l">
              <a:lnSpc>
                <a:spcPts val="2100"/>
              </a:lnSpc>
              <a:buNone/>
            </a:pPr>
            <a:r>
              <a:rPr lang="en-US" sz="1200" b="1" dirty="0">
                <a:solidFill>
                  <a:srgbClr val="3C3939"/>
                </a:solidFill>
                <a:latin typeface="Roboto" pitchFamily="34" charset="0"/>
                <a:ea typeface="Roboto" pitchFamily="34" charset="-122"/>
                <a:cs typeface="Roboto" pitchFamily="34" charset="-120"/>
              </a:rPr>
              <a:t>Renato Magistro</a:t>
            </a:r>
            <a:endParaRPr lang="en-US" sz="1200" dirty="0"/>
          </a:p>
        </p:txBody>
      </p:sp>
      <p:sp>
        <p:nvSpPr>
          <p:cNvPr id="31" name="Text 20">
            <a:extLst>
              <a:ext uri="{FF2B5EF4-FFF2-40B4-BE49-F238E27FC236}">
                <a16:creationId xmlns:a16="http://schemas.microsoft.com/office/drawing/2014/main" id="{2E89EF46-5E89-4372-BE66-DCDC920D6F75}"/>
              </a:ext>
            </a:extLst>
          </p:cNvPr>
          <p:cNvSpPr/>
          <p:nvPr/>
        </p:nvSpPr>
        <p:spPr>
          <a:xfrm>
            <a:off x="2977200" y="2047875"/>
            <a:ext cx="6168600" cy="600075"/>
          </a:xfrm>
          <a:prstGeom prst="rect">
            <a:avLst/>
          </a:prstGeom>
          <a:noFill/>
          <a:ln/>
        </p:spPr>
        <p:txBody>
          <a:bodyPr wrap="square" lIns="0" tIns="0" rIns="0" bIns="0" rtlCol="0" anchor="t"/>
          <a:lstStyle/>
          <a:p>
            <a:pPr marL="0" indent="0" algn="l">
              <a:lnSpc>
                <a:spcPts val="2100"/>
              </a:lnSpc>
              <a:buNone/>
            </a:pPr>
            <a:r>
              <a:rPr lang="it-IT" sz="1200" dirty="0">
                <a:solidFill>
                  <a:srgbClr val="3C3939"/>
                </a:solidFill>
                <a:latin typeface="Roboto" pitchFamily="34" charset="0"/>
                <a:ea typeface="Roboto" pitchFamily="34" charset="-122"/>
                <a:cs typeface="Roboto" pitchFamily="34" charset="-120"/>
              </a:rPr>
              <a:t>Progettazione didattica, Creazione e arricchimento AI dei contenuti, verifica qualità scientifica, Organizzazione ed erogazione del corso, Tutoring e relazioni con i discenti</a:t>
            </a:r>
            <a:endParaRPr lang="en-US" sz="1200" dirty="0"/>
          </a:p>
        </p:txBody>
      </p:sp>
      <p:sp>
        <p:nvSpPr>
          <p:cNvPr id="32" name="Text 16">
            <a:extLst>
              <a:ext uri="{FF2B5EF4-FFF2-40B4-BE49-F238E27FC236}">
                <a16:creationId xmlns:a16="http://schemas.microsoft.com/office/drawing/2014/main" id="{E44E864A-8876-4C2E-99D3-D799A01A2718}"/>
              </a:ext>
            </a:extLst>
          </p:cNvPr>
          <p:cNvSpPr/>
          <p:nvPr/>
        </p:nvSpPr>
        <p:spPr>
          <a:xfrm>
            <a:off x="1202014" y="2767331"/>
            <a:ext cx="1693586" cy="285064"/>
          </a:xfrm>
          <a:prstGeom prst="rect">
            <a:avLst/>
          </a:prstGeom>
          <a:noFill/>
          <a:ln/>
        </p:spPr>
        <p:txBody>
          <a:bodyPr wrap="none" lIns="0" tIns="0" rIns="0" bIns="0" rtlCol="0" anchor="t"/>
          <a:lstStyle/>
          <a:p>
            <a:pPr marL="0" indent="0" algn="l">
              <a:lnSpc>
                <a:spcPts val="2100"/>
              </a:lnSpc>
              <a:buNone/>
            </a:pPr>
            <a:r>
              <a:rPr lang="en-US" sz="1200" b="1" dirty="0">
                <a:solidFill>
                  <a:srgbClr val="3C3939"/>
                </a:solidFill>
                <a:latin typeface="Roboto" pitchFamily="34" charset="0"/>
                <a:ea typeface="Roboto" pitchFamily="34" charset="-122"/>
                <a:cs typeface="Roboto" pitchFamily="34" charset="-120"/>
              </a:rPr>
              <a:t>Lucia Mazzucco</a:t>
            </a:r>
            <a:endParaRPr lang="en-US" sz="1200" dirty="0"/>
          </a:p>
        </p:txBody>
      </p:sp>
      <p:sp>
        <p:nvSpPr>
          <p:cNvPr id="33" name="Text 17">
            <a:extLst>
              <a:ext uri="{FF2B5EF4-FFF2-40B4-BE49-F238E27FC236}">
                <a16:creationId xmlns:a16="http://schemas.microsoft.com/office/drawing/2014/main" id="{700E7F08-5601-422E-8649-1B560936883F}"/>
              </a:ext>
            </a:extLst>
          </p:cNvPr>
          <p:cNvSpPr/>
          <p:nvPr/>
        </p:nvSpPr>
        <p:spPr>
          <a:xfrm>
            <a:off x="2977200" y="2635055"/>
            <a:ext cx="5940000" cy="546295"/>
          </a:xfrm>
          <a:prstGeom prst="rect">
            <a:avLst/>
          </a:prstGeom>
          <a:noFill/>
          <a:ln/>
        </p:spPr>
        <p:txBody>
          <a:bodyPr wrap="square" lIns="0" tIns="0" rIns="0" bIns="0" rtlCol="0" anchor="t">
            <a:noAutofit/>
          </a:bodyPr>
          <a:lstStyle/>
          <a:p>
            <a:pPr marL="0" indent="0" algn="l">
              <a:lnSpc>
                <a:spcPts val="2100"/>
              </a:lnSpc>
              <a:buNone/>
            </a:pPr>
            <a:r>
              <a:rPr lang="it-IT" sz="1200" dirty="0">
                <a:solidFill>
                  <a:srgbClr val="3C3939"/>
                </a:solidFill>
                <a:latin typeface="Roboto" pitchFamily="34" charset="0"/>
                <a:ea typeface="Roboto" pitchFamily="34" charset="-122"/>
                <a:cs typeface="Roboto" pitchFamily="34" charset="-120"/>
              </a:rPr>
              <a:t>Progettazione didattica, Creazione e arricchimento AI dei contenuti, Organizzazione e monitoraggio del corso, Tutoring e relazioni con i discenti</a:t>
            </a:r>
            <a:endParaRPr lang="en-US" sz="12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Shape 1">
            <a:extLst>
              <a:ext uri="{FF2B5EF4-FFF2-40B4-BE49-F238E27FC236}">
                <a16:creationId xmlns:a16="http://schemas.microsoft.com/office/drawing/2014/main" id="{E02D8985-78FC-F0F5-0A21-4DECB10189C1}"/>
              </a:ext>
            </a:extLst>
          </p:cNvPr>
          <p:cNvSpPr/>
          <p:nvPr/>
        </p:nvSpPr>
        <p:spPr>
          <a:xfrm>
            <a:off x="1318260" y="2190750"/>
            <a:ext cx="7216140" cy="1092001"/>
          </a:xfrm>
          <a:prstGeom prst="roundRect">
            <a:avLst>
              <a:gd name="adj" fmla="val 2051"/>
            </a:avLst>
          </a:prstGeom>
          <a:solidFill>
            <a:schemeClr val="bg1">
              <a:lumMod val="95000"/>
            </a:schemeClr>
          </a:solidFill>
          <a:ln w="7620">
            <a:solidFill>
              <a:srgbClr val="C7C7D0">
                <a:alpha val="95000"/>
              </a:srgbClr>
            </a:solidFill>
            <a:prstDash val="solid"/>
          </a:ln>
        </p:spPr>
        <p:txBody>
          <a:bodyPr/>
          <a:lstStyle/>
          <a:p>
            <a:endParaRPr lang="it-IT" sz="1200"/>
          </a:p>
        </p:txBody>
      </p:sp>
      <p:sp>
        <p:nvSpPr>
          <p:cNvPr id="14" name="Shape 1">
            <a:extLst>
              <a:ext uri="{FF2B5EF4-FFF2-40B4-BE49-F238E27FC236}">
                <a16:creationId xmlns:a16="http://schemas.microsoft.com/office/drawing/2014/main" id="{B7F077A2-3AF9-95B9-830A-876D6FD66699}"/>
              </a:ext>
            </a:extLst>
          </p:cNvPr>
          <p:cNvSpPr/>
          <p:nvPr/>
        </p:nvSpPr>
        <p:spPr>
          <a:xfrm>
            <a:off x="1306195" y="3531077"/>
            <a:ext cx="7228205" cy="1250473"/>
          </a:xfrm>
          <a:prstGeom prst="roundRect">
            <a:avLst>
              <a:gd name="adj" fmla="val 2051"/>
            </a:avLst>
          </a:prstGeom>
          <a:solidFill>
            <a:srgbClr val="E1E1EA"/>
          </a:solidFill>
          <a:ln w="7620">
            <a:solidFill>
              <a:srgbClr val="C7C7D0"/>
            </a:solidFill>
            <a:prstDash val="solid"/>
          </a:ln>
        </p:spPr>
        <p:txBody>
          <a:bodyPr/>
          <a:lstStyle/>
          <a:p>
            <a:endParaRPr lang="it-IT" sz="1200"/>
          </a:p>
        </p:txBody>
      </p:sp>
      <p:sp>
        <p:nvSpPr>
          <p:cNvPr id="2" name="object 2"/>
          <p:cNvSpPr txBox="1"/>
          <p:nvPr/>
        </p:nvSpPr>
        <p:spPr>
          <a:xfrm>
            <a:off x="264972" y="3819550"/>
            <a:ext cx="611505" cy="1366520"/>
          </a:xfrm>
          <a:prstGeom prst="rect">
            <a:avLst/>
          </a:prstGeom>
        </p:spPr>
        <p:txBody>
          <a:bodyPr vert="horz" wrap="square" lIns="0" tIns="12065" rIns="0" bIns="0" rtlCol="0">
            <a:spAutoFit/>
          </a:bodyPr>
          <a:lstStyle/>
          <a:p>
            <a:pPr marL="12700">
              <a:lnSpc>
                <a:spcPct val="100000"/>
              </a:lnSpc>
              <a:spcBef>
                <a:spcPts val="95"/>
              </a:spcBef>
            </a:pPr>
            <a:r>
              <a:rPr sz="8800" spc="-50" dirty="0">
                <a:solidFill>
                  <a:srgbClr val="FFFFFF"/>
                </a:solidFill>
                <a:latin typeface="Trebuchet MS"/>
                <a:cs typeface="Trebuchet MS"/>
              </a:rPr>
              <a:t>1</a:t>
            </a:r>
            <a:endParaRPr sz="8800" dirty="0">
              <a:latin typeface="Trebuchet MS"/>
              <a:cs typeface="Trebuchet MS"/>
            </a:endParaRPr>
          </a:p>
        </p:txBody>
      </p:sp>
      <p:sp>
        <p:nvSpPr>
          <p:cNvPr id="4" name="object 4"/>
          <p:cNvSpPr/>
          <p:nvPr/>
        </p:nvSpPr>
        <p:spPr>
          <a:xfrm>
            <a:off x="1318260" y="810768"/>
            <a:ext cx="7569200" cy="0"/>
          </a:xfrm>
          <a:custGeom>
            <a:avLst/>
            <a:gdLst/>
            <a:ahLst/>
            <a:cxnLst/>
            <a:rect l="l" t="t" r="r" b="b"/>
            <a:pathLst>
              <a:path w="7569200">
                <a:moveTo>
                  <a:pt x="0" y="0"/>
                </a:moveTo>
                <a:lnTo>
                  <a:pt x="7568692" y="0"/>
                </a:lnTo>
              </a:path>
            </a:pathLst>
          </a:custGeom>
          <a:ln w="6096">
            <a:solidFill>
              <a:srgbClr val="BEBEBE"/>
            </a:solidFill>
            <a:prstDash val="dash"/>
          </a:ln>
        </p:spPr>
        <p:txBody>
          <a:bodyPr wrap="square" lIns="0" tIns="0" rIns="0" bIns="0" rtlCol="0"/>
          <a:lstStyle/>
          <a:p>
            <a:endParaRPr/>
          </a:p>
        </p:txBody>
      </p:sp>
      <p:pic>
        <p:nvPicPr>
          <p:cNvPr id="5" name="object 5"/>
          <p:cNvPicPr/>
          <p:nvPr/>
        </p:nvPicPr>
        <p:blipFill>
          <a:blip r:embed="rId2" cstate="print"/>
          <a:stretch>
            <a:fillRect/>
          </a:stretch>
        </p:blipFill>
        <p:spPr>
          <a:xfrm>
            <a:off x="100584" y="27432"/>
            <a:ext cx="938784" cy="797051"/>
          </a:xfrm>
          <a:prstGeom prst="rect">
            <a:avLst/>
          </a:prstGeom>
        </p:spPr>
      </p:pic>
      <p:sp>
        <p:nvSpPr>
          <p:cNvPr id="6" name="object 6"/>
          <p:cNvSpPr/>
          <p:nvPr/>
        </p:nvSpPr>
        <p:spPr>
          <a:xfrm>
            <a:off x="1318260" y="4928615"/>
            <a:ext cx="7569200" cy="0"/>
          </a:xfrm>
          <a:custGeom>
            <a:avLst/>
            <a:gdLst/>
            <a:ahLst/>
            <a:cxnLst/>
            <a:rect l="l" t="t" r="r" b="b"/>
            <a:pathLst>
              <a:path w="7569200">
                <a:moveTo>
                  <a:pt x="0" y="0"/>
                </a:moveTo>
                <a:lnTo>
                  <a:pt x="7568692" y="0"/>
                </a:lnTo>
              </a:path>
            </a:pathLst>
          </a:custGeom>
          <a:ln w="6096">
            <a:solidFill>
              <a:srgbClr val="BEBEBE"/>
            </a:solidFill>
            <a:prstDash val="dash"/>
          </a:ln>
        </p:spPr>
        <p:txBody>
          <a:bodyPr wrap="square" lIns="0" tIns="0" rIns="0" bIns="0" rtlCol="0"/>
          <a:lstStyle/>
          <a:p>
            <a:endParaRPr/>
          </a:p>
        </p:txBody>
      </p:sp>
      <p:sp>
        <p:nvSpPr>
          <p:cNvPr id="22" name="Titolo 21">
            <a:extLst>
              <a:ext uri="{FF2B5EF4-FFF2-40B4-BE49-F238E27FC236}">
                <a16:creationId xmlns:a16="http://schemas.microsoft.com/office/drawing/2014/main" id="{8FF85A90-3C15-4A27-9CCA-E817824E4A7B}"/>
              </a:ext>
            </a:extLst>
          </p:cNvPr>
          <p:cNvSpPr>
            <a:spLocks noGrp="1"/>
          </p:cNvSpPr>
          <p:nvPr>
            <p:ph type="title"/>
          </p:nvPr>
        </p:nvSpPr>
        <p:spPr>
          <a:xfrm>
            <a:off x="1306194" y="303657"/>
            <a:ext cx="6267958" cy="369332"/>
          </a:xfrm>
        </p:spPr>
        <p:txBody>
          <a:bodyPr/>
          <a:lstStyle/>
          <a:p>
            <a:r>
              <a:rPr lang="it-IT" dirty="0"/>
              <a:t>Contesto di riferimento</a:t>
            </a:r>
          </a:p>
        </p:txBody>
      </p:sp>
      <p:sp>
        <p:nvSpPr>
          <p:cNvPr id="7" name="object 7">
            <a:extLst>
              <a:ext uri="{FF2B5EF4-FFF2-40B4-BE49-F238E27FC236}">
                <a16:creationId xmlns:a16="http://schemas.microsoft.com/office/drawing/2014/main" id="{A78DCB2C-4241-B8B7-084A-B2624AD7E872}"/>
              </a:ext>
            </a:extLst>
          </p:cNvPr>
          <p:cNvSpPr txBox="1"/>
          <p:nvPr/>
        </p:nvSpPr>
        <p:spPr>
          <a:xfrm>
            <a:off x="54356" y="1581150"/>
            <a:ext cx="1031240" cy="596958"/>
          </a:xfrm>
          <a:prstGeom prst="rect">
            <a:avLst/>
          </a:prstGeom>
        </p:spPr>
        <p:txBody>
          <a:bodyPr vert="horz" wrap="square" lIns="0" tIns="12065" rIns="0" bIns="0" rtlCol="0">
            <a:spAutoFit/>
          </a:bodyPr>
          <a:lstStyle/>
          <a:p>
            <a:pPr marL="12700">
              <a:lnSpc>
                <a:spcPct val="100000"/>
              </a:lnSpc>
              <a:spcBef>
                <a:spcPts val="95"/>
              </a:spcBef>
            </a:pPr>
            <a:r>
              <a:rPr sz="700" spc="-25" dirty="0">
                <a:solidFill>
                  <a:srgbClr val="0C3082"/>
                </a:solidFill>
                <a:latin typeface="Trebuchet MS"/>
                <a:cs typeface="Trebuchet MS"/>
              </a:rPr>
              <a:t>LABINN</a:t>
            </a:r>
            <a:r>
              <a:rPr sz="700" dirty="0">
                <a:solidFill>
                  <a:srgbClr val="0C3082"/>
                </a:solidFill>
                <a:latin typeface="Trebuchet MS"/>
                <a:cs typeface="Trebuchet MS"/>
              </a:rPr>
              <a:t> </a:t>
            </a:r>
            <a:r>
              <a:rPr sz="700" spc="-30" dirty="0">
                <a:solidFill>
                  <a:srgbClr val="0C3082"/>
                </a:solidFill>
                <a:latin typeface="Trebuchet MS"/>
                <a:cs typeface="Trebuchet MS"/>
              </a:rPr>
              <a:t>V</a:t>
            </a:r>
            <a:r>
              <a:rPr lang="it-IT" sz="700" spc="-30" dirty="0">
                <a:solidFill>
                  <a:srgbClr val="0C3082"/>
                </a:solidFill>
                <a:latin typeface="Trebuchet MS"/>
                <a:cs typeface="Trebuchet MS"/>
              </a:rPr>
              <a:t>I</a:t>
            </a:r>
            <a:r>
              <a:rPr sz="700" spc="-35" dirty="0">
                <a:solidFill>
                  <a:srgbClr val="0C3082"/>
                </a:solidFill>
                <a:latin typeface="Trebuchet MS"/>
                <a:cs typeface="Trebuchet MS"/>
              </a:rPr>
              <a:t> </a:t>
            </a:r>
            <a:r>
              <a:rPr sz="700" spc="-20" dirty="0">
                <a:solidFill>
                  <a:srgbClr val="0C3082"/>
                </a:solidFill>
                <a:latin typeface="Trebuchet MS"/>
                <a:cs typeface="Trebuchet MS"/>
              </a:rPr>
              <a:t>CALL</a:t>
            </a:r>
            <a:endParaRPr sz="700" dirty="0">
              <a:latin typeface="Trebuchet MS"/>
              <a:cs typeface="Trebuchet MS"/>
            </a:endParaRPr>
          </a:p>
          <a:p>
            <a:pPr marL="12700" marR="5080">
              <a:lnSpc>
                <a:spcPct val="100000"/>
              </a:lnSpc>
              <a:spcBef>
                <a:spcPts val="600"/>
              </a:spcBef>
            </a:pPr>
            <a:r>
              <a:rPr lang="it-IT" sz="700" b="1" spc="-20" dirty="0" err="1">
                <a:solidFill>
                  <a:srgbClr val="DB332D"/>
                </a:solidFill>
                <a:latin typeface="Trebuchet MS"/>
                <a:cs typeface="Trebuchet MS"/>
              </a:rPr>
              <a:t>Moodle</a:t>
            </a:r>
            <a:r>
              <a:rPr lang="it-IT" sz="700" b="1" spc="-20" dirty="0">
                <a:solidFill>
                  <a:srgbClr val="DB332D"/>
                </a:solidFill>
                <a:latin typeface="Trebuchet MS"/>
                <a:cs typeface="Trebuchet MS"/>
              </a:rPr>
              <a:t> AI per la Formazione</a:t>
            </a:r>
          </a:p>
          <a:p>
            <a:pPr marL="12700" marR="5080">
              <a:lnSpc>
                <a:spcPct val="100000"/>
              </a:lnSpc>
              <a:spcBef>
                <a:spcPts val="600"/>
              </a:spcBef>
            </a:pPr>
            <a:endParaRPr sz="700" dirty="0">
              <a:latin typeface="Trebuchet MS"/>
              <a:cs typeface="Trebuchet MS"/>
            </a:endParaRPr>
          </a:p>
        </p:txBody>
      </p:sp>
      <p:sp>
        <p:nvSpPr>
          <p:cNvPr id="8" name="object 10">
            <a:extLst>
              <a:ext uri="{FF2B5EF4-FFF2-40B4-BE49-F238E27FC236}">
                <a16:creationId xmlns:a16="http://schemas.microsoft.com/office/drawing/2014/main" id="{55DD1873-9109-5421-5C93-205730A4B08C}"/>
              </a:ext>
            </a:extLst>
          </p:cNvPr>
          <p:cNvSpPr/>
          <p:nvPr/>
        </p:nvSpPr>
        <p:spPr>
          <a:xfrm>
            <a:off x="54356" y="1581150"/>
            <a:ext cx="921385" cy="0"/>
          </a:xfrm>
          <a:custGeom>
            <a:avLst/>
            <a:gdLst/>
            <a:ahLst/>
            <a:cxnLst/>
            <a:rect l="l" t="t" r="r" b="b"/>
            <a:pathLst>
              <a:path w="921385">
                <a:moveTo>
                  <a:pt x="0" y="0"/>
                </a:moveTo>
                <a:lnTo>
                  <a:pt x="921004" y="0"/>
                </a:lnTo>
              </a:path>
            </a:pathLst>
          </a:custGeom>
          <a:ln w="6096">
            <a:solidFill>
              <a:srgbClr val="BEBEBE"/>
            </a:solidFill>
            <a:prstDash val="dash"/>
          </a:ln>
        </p:spPr>
        <p:txBody>
          <a:bodyPr wrap="square" lIns="0" tIns="0" rIns="0" bIns="0" rtlCol="0"/>
          <a:lstStyle/>
          <a:p>
            <a:endParaRPr/>
          </a:p>
        </p:txBody>
      </p:sp>
      <p:sp>
        <p:nvSpPr>
          <p:cNvPr id="9" name="CasellaDiTesto 8">
            <a:extLst>
              <a:ext uri="{FF2B5EF4-FFF2-40B4-BE49-F238E27FC236}">
                <a16:creationId xmlns:a16="http://schemas.microsoft.com/office/drawing/2014/main" id="{6DC1EEC1-D6EC-7D59-505D-6F8EFE77ECC8}"/>
              </a:ext>
            </a:extLst>
          </p:cNvPr>
          <p:cNvSpPr txBox="1"/>
          <p:nvPr/>
        </p:nvSpPr>
        <p:spPr>
          <a:xfrm>
            <a:off x="1318260" y="895350"/>
            <a:ext cx="7292340" cy="1200329"/>
          </a:xfrm>
          <a:prstGeom prst="rect">
            <a:avLst/>
          </a:prstGeom>
          <a:noFill/>
        </p:spPr>
        <p:txBody>
          <a:bodyPr wrap="square">
            <a:spAutoFit/>
          </a:bodyPr>
          <a:lstStyle/>
          <a:p>
            <a:r>
              <a:rPr lang="it-IT" sz="1200" dirty="0">
                <a:latin typeface="Roboto" panose="02000000000000000000" pitchFamily="2" charset="0"/>
                <a:ea typeface="Roboto" panose="02000000000000000000" pitchFamily="2" charset="0"/>
                <a:cs typeface="Roboto" panose="02000000000000000000" pitchFamily="2" charset="0"/>
              </a:rPr>
              <a:t>Il progetto mira a sperimentare le </a:t>
            </a:r>
            <a:r>
              <a:rPr lang="it-IT" sz="1200" b="1" dirty="0">
                <a:latin typeface="Roboto" panose="02000000000000000000" pitchFamily="2" charset="0"/>
                <a:ea typeface="Roboto" panose="02000000000000000000" pitchFamily="2" charset="0"/>
                <a:cs typeface="Roboto" panose="02000000000000000000" pitchFamily="2" charset="0"/>
              </a:rPr>
              <a:t>funzionalità di intelligenza artificiale integrate in </a:t>
            </a:r>
            <a:r>
              <a:rPr lang="it-IT" sz="1200" b="1" dirty="0" err="1">
                <a:latin typeface="Roboto" panose="02000000000000000000" pitchFamily="2" charset="0"/>
                <a:ea typeface="Roboto" panose="02000000000000000000" pitchFamily="2" charset="0"/>
                <a:cs typeface="Roboto" panose="02000000000000000000" pitchFamily="2" charset="0"/>
              </a:rPr>
              <a:t>Moodle</a:t>
            </a:r>
            <a:r>
              <a:rPr lang="it-IT" sz="1200" b="1" dirty="0">
                <a:latin typeface="Roboto" panose="02000000000000000000" pitchFamily="2" charset="0"/>
                <a:ea typeface="Roboto" panose="02000000000000000000" pitchFamily="2" charset="0"/>
                <a:cs typeface="Roboto" panose="02000000000000000000" pitchFamily="2" charset="0"/>
              </a:rPr>
              <a:t> </a:t>
            </a:r>
            <a:r>
              <a:rPr lang="it-IT" sz="1200" dirty="0">
                <a:latin typeface="Roboto" panose="02000000000000000000" pitchFamily="2" charset="0"/>
                <a:ea typeface="Roboto" panose="02000000000000000000" pitchFamily="2" charset="0"/>
                <a:cs typeface="Roboto" panose="02000000000000000000" pitchFamily="2" charset="0"/>
              </a:rPr>
              <a:t>per sviluppare ed erogare corsi di formazione online innovativi. Come caso d'uso concreto, verrà sviluppato il corso "Statistica per non statistici", un percorso di apprendimento digitale arricchito dall'AI, con contenuti dinamici e supporto automatizzato agli utenti. La frequenza del corso da parte dei discenti costituisce parte integrante della sperimentazione delle funzioni AI, permettendo di valutare l'efficacia degli strumenti di AI nell'esperienza di apprendimento effettiva..</a:t>
            </a:r>
          </a:p>
        </p:txBody>
      </p:sp>
      <p:sp>
        <p:nvSpPr>
          <p:cNvPr id="11" name="CasellaDiTesto 10">
            <a:extLst>
              <a:ext uri="{FF2B5EF4-FFF2-40B4-BE49-F238E27FC236}">
                <a16:creationId xmlns:a16="http://schemas.microsoft.com/office/drawing/2014/main" id="{DB0C2800-D4DE-A6B3-02E2-09E750870A38}"/>
              </a:ext>
            </a:extLst>
          </p:cNvPr>
          <p:cNvSpPr txBox="1"/>
          <p:nvPr/>
        </p:nvSpPr>
        <p:spPr>
          <a:xfrm>
            <a:off x="1394459" y="2267090"/>
            <a:ext cx="7139940" cy="1015663"/>
          </a:xfrm>
          <a:prstGeom prst="rect">
            <a:avLst/>
          </a:prstGeom>
          <a:noFill/>
        </p:spPr>
        <p:txBody>
          <a:bodyPr wrap="square">
            <a:spAutoFit/>
          </a:bodyPr>
          <a:lstStyle/>
          <a:p>
            <a:pPr marL="0" indent="0" algn="l">
              <a:buNone/>
            </a:pPr>
            <a:r>
              <a:rPr lang="en-US" sz="1200" dirty="0">
                <a:latin typeface="Roboto" panose="02000000000000000000" pitchFamily="2" charset="0"/>
                <a:ea typeface="Roboto" panose="02000000000000000000" pitchFamily="2" charset="0"/>
                <a:cs typeface="Roboto" panose="02000000000000000000" pitchFamily="2" charset="0"/>
              </a:rPr>
              <a:t>       PERCHE’ ORA </a:t>
            </a:r>
          </a:p>
          <a:p>
            <a:pPr marL="0" indent="0" algn="l">
              <a:buNone/>
            </a:pPr>
            <a:endParaRPr lang="en-US" sz="1200" dirty="0">
              <a:latin typeface="Roboto" panose="02000000000000000000" pitchFamily="2" charset="0"/>
              <a:ea typeface="Roboto" panose="02000000000000000000" pitchFamily="2" charset="0"/>
              <a:cs typeface="Roboto" panose="02000000000000000000" pitchFamily="2" charset="0"/>
            </a:endParaRPr>
          </a:p>
          <a:p>
            <a:pPr marL="0" indent="0" algn="l">
              <a:buNone/>
            </a:pPr>
            <a:r>
              <a:rPr lang="en-US" sz="1200" dirty="0">
                <a:latin typeface="Roboto" panose="02000000000000000000" pitchFamily="2" charset="0"/>
                <a:ea typeface="Roboto" panose="02000000000000000000" pitchFamily="2" charset="0"/>
                <a:cs typeface="Roboto" panose="02000000000000000000" pitchFamily="2" charset="0"/>
              </a:rPr>
              <a:t>Moodle 4.5 introduce </a:t>
            </a:r>
            <a:r>
              <a:rPr lang="en-US" sz="1200" dirty="0" err="1">
                <a:latin typeface="Roboto" panose="02000000000000000000" pitchFamily="2" charset="0"/>
                <a:ea typeface="Roboto" panose="02000000000000000000" pitchFamily="2" charset="0"/>
                <a:cs typeface="Roboto" panose="02000000000000000000" pitchFamily="2" charset="0"/>
              </a:rPr>
              <a:t>l'</a:t>
            </a:r>
            <a:r>
              <a:rPr lang="en-US" sz="1200" b="1" dirty="0" err="1">
                <a:latin typeface="Roboto" panose="02000000000000000000" pitchFamily="2" charset="0"/>
                <a:ea typeface="Roboto" panose="02000000000000000000" pitchFamily="2" charset="0"/>
                <a:cs typeface="Roboto" panose="02000000000000000000" pitchFamily="2" charset="0"/>
              </a:rPr>
              <a:t>AI</a:t>
            </a:r>
            <a:r>
              <a:rPr lang="en-US" sz="1200" b="1" dirty="0">
                <a:latin typeface="Roboto" panose="02000000000000000000" pitchFamily="2" charset="0"/>
                <a:ea typeface="Roboto" panose="02000000000000000000" pitchFamily="2" charset="0"/>
                <a:cs typeface="Roboto" panose="02000000000000000000" pitchFamily="2" charset="0"/>
              </a:rPr>
              <a:t> Subsystem</a:t>
            </a:r>
            <a:r>
              <a:rPr lang="en-US" sz="1200" dirty="0">
                <a:latin typeface="Roboto" panose="02000000000000000000" pitchFamily="2" charset="0"/>
                <a:ea typeface="Roboto" panose="02000000000000000000" pitchFamily="2" charset="0"/>
                <a:cs typeface="Roboto" panose="02000000000000000000" pitchFamily="2" charset="0"/>
              </a:rPr>
              <a:t>: </a:t>
            </a:r>
            <a:r>
              <a:rPr lang="en-US" sz="1200" dirty="0" err="1">
                <a:latin typeface="Roboto" panose="02000000000000000000" pitchFamily="2" charset="0"/>
                <a:ea typeface="Roboto" panose="02000000000000000000" pitchFamily="2" charset="0"/>
                <a:cs typeface="Roboto" panose="02000000000000000000" pitchFamily="2" charset="0"/>
              </a:rPr>
              <a:t>funzionalità</a:t>
            </a:r>
            <a:r>
              <a:rPr lang="en-US" sz="1200" dirty="0">
                <a:latin typeface="Roboto" panose="02000000000000000000" pitchFamily="2" charset="0"/>
                <a:ea typeface="Roboto" panose="02000000000000000000" pitchFamily="2" charset="0"/>
                <a:cs typeface="Roboto" panose="02000000000000000000" pitchFamily="2" charset="0"/>
              </a:rPr>
              <a:t> native di </a:t>
            </a:r>
            <a:r>
              <a:rPr lang="en-US" sz="1200" dirty="0" err="1">
                <a:latin typeface="Roboto" panose="02000000000000000000" pitchFamily="2" charset="0"/>
                <a:ea typeface="Roboto" panose="02000000000000000000" pitchFamily="2" charset="0"/>
                <a:cs typeface="Roboto" panose="02000000000000000000" pitchFamily="2" charset="0"/>
              </a:rPr>
              <a:t>intelligenza</a:t>
            </a:r>
            <a:r>
              <a:rPr lang="en-US" sz="1200" dirty="0">
                <a:latin typeface="Roboto" panose="02000000000000000000" pitchFamily="2" charset="0"/>
                <a:ea typeface="Roboto" panose="02000000000000000000" pitchFamily="2" charset="0"/>
                <a:cs typeface="Roboto" panose="02000000000000000000" pitchFamily="2" charset="0"/>
              </a:rPr>
              <a:t> </a:t>
            </a:r>
            <a:r>
              <a:rPr lang="en-US" sz="1200" dirty="0" err="1">
                <a:latin typeface="Roboto" panose="02000000000000000000" pitchFamily="2" charset="0"/>
                <a:ea typeface="Roboto" panose="02000000000000000000" pitchFamily="2" charset="0"/>
                <a:cs typeface="Roboto" panose="02000000000000000000" pitchFamily="2" charset="0"/>
              </a:rPr>
              <a:t>artificiale</a:t>
            </a:r>
            <a:r>
              <a:rPr lang="en-US" sz="1200" dirty="0">
                <a:latin typeface="Roboto" panose="02000000000000000000" pitchFamily="2" charset="0"/>
                <a:ea typeface="Roboto" panose="02000000000000000000" pitchFamily="2" charset="0"/>
                <a:cs typeface="Roboto" panose="02000000000000000000" pitchFamily="2" charset="0"/>
              </a:rPr>
              <a:t> </a:t>
            </a:r>
            <a:r>
              <a:rPr lang="en-US" sz="1200" dirty="0" err="1">
                <a:latin typeface="Roboto" panose="02000000000000000000" pitchFamily="2" charset="0"/>
                <a:ea typeface="Roboto" panose="02000000000000000000" pitchFamily="2" charset="0"/>
                <a:cs typeface="Roboto" panose="02000000000000000000" pitchFamily="2" charset="0"/>
              </a:rPr>
              <a:t>che</a:t>
            </a:r>
            <a:r>
              <a:rPr lang="en-US" sz="1200" dirty="0">
                <a:latin typeface="Roboto" panose="02000000000000000000" pitchFamily="2" charset="0"/>
                <a:ea typeface="Roboto" panose="02000000000000000000" pitchFamily="2" charset="0"/>
                <a:cs typeface="Roboto" panose="02000000000000000000" pitchFamily="2" charset="0"/>
              </a:rPr>
              <a:t> </a:t>
            </a:r>
            <a:r>
              <a:rPr lang="en-US" sz="1200" dirty="0" err="1">
                <a:latin typeface="Roboto" panose="02000000000000000000" pitchFamily="2" charset="0"/>
                <a:ea typeface="Roboto" panose="02000000000000000000" pitchFamily="2" charset="0"/>
                <a:cs typeface="Roboto" panose="02000000000000000000" pitchFamily="2" charset="0"/>
              </a:rPr>
              <a:t>consentono</a:t>
            </a:r>
            <a:r>
              <a:rPr lang="en-US" sz="1200" dirty="0">
                <a:latin typeface="Roboto" panose="02000000000000000000" pitchFamily="2" charset="0"/>
                <a:ea typeface="Roboto" panose="02000000000000000000" pitchFamily="2" charset="0"/>
                <a:cs typeface="Roboto" panose="02000000000000000000" pitchFamily="2" charset="0"/>
              </a:rPr>
              <a:t> di </a:t>
            </a:r>
            <a:r>
              <a:rPr lang="en-US" sz="1200" dirty="0" err="1">
                <a:latin typeface="Roboto" panose="02000000000000000000" pitchFamily="2" charset="0"/>
                <a:ea typeface="Roboto" panose="02000000000000000000" pitchFamily="2" charset="0"/>
                <a:cs typeface="Roboto" panose="02000000000000000000" pitchFamily="2" charset="0"/>
              </a:rPr>
              <a:t>arricchire</a:t>
            </a:r>
            <a:r>
              <a:rPr lang="en-US" sz="1200" dirty="0">
                <a:latin typeface="Roboto" panose="02000000000000000000" pitchFamily="2" charset="0"/>
                <a:ea typeface="Roboto" panose="02000000000000000000" pitchFamily="2" charset="0"/>
                <a:cs typeface="Roboto" panose="02000000000000000000" pitchFamily="2" charset="0"/>
              </a:rPr>
              <a:t> </a:t>
            </a:r>
            <a:r>
              <a:rPr lang="en-US" sz="1200" dirty="0" err="1">
                <a:latin typeface="Roboto" panose="02000000000000000000" pitchFamily="2" charset="0"/>
                <a:ea typeface="Roboto" panose="02000000000000000000" pitchFamily="2" charset="0"/>
                <a:cs typeface="Roboto" panose="02000000000000000000" pitchFamily="2" charset="0"/>
              </a:rPr>
              <a:t>l'esperienza</a:t>
            </a:r>
            <a:r>
              <a:rPr lang="en-US" sz="1200" dirty="0">
                <a:latin typeface="Roboto" panose="02000000000000000000" pitchFamily="2" charset="0"/>
                <a:ea typeface="Roboto" panose="02000000000000000000" pitchFamily="2" charset="0"/>
                <a:cs typeface="Roboto" panose="02000000000000000000" pitchFamily="2" charset="0"/>
              </a:rPr>
              <a:t> </a:t>
            </a:r>
            <a:r>
              <a:rPr lang="en-US" sz="1200" dirty="0" err="1">
                <a:latin typeface="Roboto" panose="02000000000000000000" pitchFamily="2" charset="0"/>
                <a:ea typeface="Roboto" panose="02000000000000000000" pitchFamily="2" charset="0"/>
                <a:cs typeface="Roboto" panose="02000000000000000000" pitchFamily="2" charset="0"/>
              </a:rPr>
              <a:t>formativa</a:t>
            </a:r>
            <a:r>
              <a:rPr lang="en-US" sz="1200" dirty="0">
                <a:latin typeface="Roboto" panose="02000000000000000000" pitchFamily="2" charset="0"/>
                <a:ea typeface="Roboto" panose="02000000000000000000" pitchFamily="2" charset="0"/>
                <a:cs typeface="Roboto" panose="02000000000000000000" pitchFamily="2" charset="0"/>
              </a:rPr>
              <a:t> con </a:t>
            </a:r>
            <a:r>
              <a:rPr lang="en-US" sz="1200" dirty="0" err="1">
                <a:latin typeface="Roboto" panose="02000000000000000000" pitchFamily="2" charset="0"/>
                <a:ea typeface="Roboto" panose="02000000000000000000" pitchFamily="2" charset="0"/>
                <a:cs typeface="Roboto" panose="02000000000000000000" pitchFamily="2" charset="0"/>
              </a:rPr>
              <a:t>contenuti</a:t>
            </a:r>
            <a:r>
              <a:rPr lang="en-US" sz="1200" dirty="0">
                <a:latin typeface="Roboto" panose="02000000000000000000" pitchFamily="2" charset="0"/>
                <a:ea typeface="Roboto" panose="02000000000000000000" pitchFamily="2" charset="0"/>
                <a:cs typeface="Roboto" panose="02000000000000000000" pitchFamily="2" charset="0"/>
              </a:rPr>
              <a:t> </a:t>
            </a:r>
            <a:r>
              <a:rPr lang="en-US" sz="1200" dirty="0" err="1">
                <a:latin typeface="Roboto" panose="02000000000000000000" pitchFamily="2" charset="0"/>
                <a:ea typeface="Roboto" panose="02000000000000000000" pitchFamily="2" charset="0"/>
                <a:cs typeface="Roboto" panose="02000000000000000000" pitchFamily="2" charset="0"/>
              </a:rPr>
              <a:t>dinamici</a:t>
            </a:r>
            <a:r>
              <a:rPr lang="en-US" sz="1200" dirty="0">
                <a:latin typeface="Roboto" panose="02000000000000000000" pitchFamily="2" charset="0"/>
                <a:ea typeface="Roboto" panose="02000000000000000000" pitchFamily="2" charset="0"/>
                <a:cs typeface="Roboto" panose="02000000000000000000" pitchFamily="2" charset="0"/>
              </a:rPr>
              <a:t>, </a:t>
            </a:r>
            <a:r>
              <a:rPr lang="en-US" sz="1200" dirty="0" err="1">
                <a:latin typeface="Roboto" panose="02000000000000000000" pitchFamily="2" charset="0"/>
                <a:ea typeface="Roboto" panose="02000000000000000000" pitchFamily="2" charset="0"/>
                <a:cs typeface="Roboto" panose="02000000000000000000" pitchFamily="2" charset="0"/>
              </a:rPr>
              <a:t>supporto</a:t>
            </a:r>
            <a:r>
              <a:rPr lang="en-US" sz="1200" dirty="0">
                <a:latin typeface="Roboto" panose="02000000000000000000" pitchFamily="2" charset="0"/>
                <a:ea typeface="Roboto" panose="02000000000000000000" pitchFamily="2" charset="0"/>
                <a:cs typeface="Roboto" panose="02000000000000000000" pitchFamily="2" charset="0"/>
              </a:rPr>
              <a:t> </a:t>
            </a:r>
            <a:r>
              <a:rPr lang="en-US" sz="1200" dirty="0" err="1">
                <a:latin typeface="Roboto" panose="02000000000000000000" pitchFamily="2" charset="0"/>
                <a:ea typeface="Roboto" panose="02000000000000000000" pitchFamily="2" charset="0"/>
                <a:cs typeface="Roboto" panose="02000000000000000000" pitchFamily="2" charset="0"/>
              </a:rPr>
              <a:t>automatizzato</a:t>
            </a:r>
            <a:r>
              <a:rPr lang="en-US" sz="1200" dirty="0">
                <a:latin typeface="Roboto" panose="02000000000000000000" pitchFamily="2" charset="0"/>
                <a:ea typeface="Roboto" panose="02000000000000000000" pitchFamily="2" charset="0"/>
                <a:cs typeface="Roboto" panose="02000000000000000000" pitchFamily="2" charset="0"/>
              </a:rPr>
              <a:t> e </a:t>
            </a:r>
            <a:r>
              <a:rPr lang="en-US" sz="1200" dirty="0" err="1">
                <a:latin typeface="Roboto" panose="02000000000000000000" pitchFamily="2" charset="0"/>
                <a:ea typeface="Roboto" panose="02000000000000000000" pitchFamily="2" charset="0"/>
                <a:cs typeface="Roboto" panose="02000000000000000000" pitchFamily="2" charset="0"/>
              </a:rPr>
              <a:t>personalizzazione</a:t>
            </a:r>
            <a:r>
              <a:rPr lang="en-US" sz="1200" dirty="0">
                <a:latin typeface="Roboto" panose="02000000000000000000" pitchFamily="2" charset="0"/>
                <a:ea typeface="Roboto" panose="02000000000000000000" pitchFamily="2" charset="0"/>
                <a:cs typeface="Roboto" panose="02000000000000000000" pitchFamily="2" charset="0"/>
              </a:rPr>
              <a:t> </a:t>
            </a:r>
            <a:r>
              <a:rPr lang="en-US" sz="1200" dirty="0" err="1">
                <a:latin typeface="Roboto" panose="02000000000000000000" pitchFamily="2" charset="0"/>
                <a:ea typeface="Roboto" panose="02000000000000000000" pitchFamily="2" charset="0"/>
                <a:cs typeface="Roboto" panose="02000000000000000000" pitchFamily="2" charset="0"/>
              </a:rPr>
              <a:t>dei</a:t>
            </a:r>
            <a:r>
              <a:rPr lang="en-US" sz="1200" dirty="0">
                <a:latin typeface="Roboto" panose="02000000000000000000" pitchFamily="2" charset="0"/>
                <a:ea typeface="Roboto" panose="02000000000000000000" pitchFamily="2" charset="0"/>
                <a:cs typeface="Roboto" panose="02000000000000000000" pitchFamily="2" charset="0"/>
              </a:rPr>
              <a:t> </a:t>
            </a:r>
            <a:r>
              <a:rPr lang="en-US" sz="1200" dirty="0" err="1">
                <a:latin typeface="Roboto" panose="02000000000000000000" pitchFamily="2" charset="0"/>
                <a:ea typeface="Roboto" panose="02000000000000000000" pitchFamily="2" charset="0"/>
                <a:cs typeface="Roboto" panose="02000000000000000000" pitchFamily="2" charset="0"/>
              </a:rPr>
              <a:t>percorsi</a:t>
            </a:r>
            <a:r>
              <a:rPr lang="en-US" sz="1200" dirty="0">
                <a:latin typeface="Roboto" panose="02000000000000000000" pitchFamily="2" charset="0"/>
                <a:ea typeface="Roboto" panose="02000000000000000000" pitchFamily="2" charset="0"/>
                <a:cs typeface="Roboto" panose="02000000000000000000" pitchFamily="2" charset="0"/>
              </a:rPr>
              <a:t> di </a:t>
            </a:r>
            <a:r>
              <a:rPr lang="en-US" sz="1200" dirty="0" err="1">
                <a:latin typeface="Roboto" panose="02000000000000000000" pitchFamily="2" charset="0"/>
                <a:ea typeface="Roboto" panose="02000000000000000000" pitchFamily="2" charset="0"/>
                <a:cs typeface="Roboto" panose="02000000000000000000" pitchFamily="2" charset="0"/>
              </a:rPr>
              <a:t>apprendimento</a:t>
            </a:r>
            <a:r>
              <a:rPr lang="en-US" sz="1200" dirty="0">
                <a:latin typeface="Roboto" panose="02000000000000000000" pitchFamily="2" charset="0"/>
                <a:ea typeface="Roboto" panose="02000000000000000000" pitchFamily="2" charset="0"/>
                <a:cs typeface="Roboto" panose="02000000000000000000" pitchFamily="2" charset="0"/>
              </a:rPr>
              <a:t>.</a:t>
            </a:r>
          </a:p>
        </p:txBody>
      </p:sp>
      <p:sp>
        <p:nvSpPr>
          <p:cNvPr id="12" name="Text 8">
            <a:extLst>
              <a:ext uri="{FF2B5EF4-FFF2-40B4-BE49-F238E27FC236}">
                <a16:creationId xmlns:a16="http://schemas.microsoft.com/office/drawing/2014/main" id="{B5A5B272-C2C7-FB18-FAAC-C169BDD123BC}"/>
              </a:ext>
            </a:extLst>
          </p:cNvPr>
          <p:cNvSpPr/>
          <p:nvPr/>
        </p:nvSpPr>
        <p:spPr>
          <a:xfrm>
            <a:off x="1459230" y="3667577"/>
            <a:ext cx="6858000" cy="908380"/>
          </a:xfrm>
          <a:prstGeom prst="rect">
            <a:avLst/>
          </a:prstGeom>
          <a:noFill/>
          <a:ln/>
        </p:spPr>
        <p:txBody>
          <a:bodyPr wrap="square" lIns="0" tIns="0" rIns="0" bIns="0" rtlCol="0" anchor="t"/>
          <a:lstStyle/>
          <a:p>
            <a:pPr marL="0" indent="0" algn="l">
              <a:buNone/>
            </a:pPr>
            <a:r>
              <a:rPr lang="en-US" sz="1200" dirty="0">
                <a:solidFill>
                  <a:srgbClr val="000000"/>
                </a:solidFill>
                <a:latin typeface="Roboto" pitchFamily="34" charset="0"/>
                <a:ea typeface="Roboto" pitchFamily="34" charset="-122"/>
                <a:cs typeface="Roboto" pitchFamily="34" charset="-120"/>
              </a:rPr>
              <a:t>        IL CASO D’USO SCELTO</a:t>
            </a:r>
          </a:p>
          <a:p>
            <a:pPr marL="0" indent="0" algn="l">
              <a:buNone/>
            </a:pPr>
            <a:endParaRPr lang="en-US" sz="1200" dirty="0">
              <a:solidFill>
                <a:srgbClr val="000000"/>
              </a:solidFill>
              <a:latin typeface="Roboto" pitchFamily="34" charset="0"/>
              <a:ea typeface="Roboto" pitchFamily="34" charset="-122"/>
              <a:cs typeface="Roboto" pitchFamily="34" charset="-120"/>
            </a:endParaRPr>
          </a:p>
          <a:p>
            <a:pPr marL="0" indent="0" algn="l">
              <a:buNone/>
            </a:pPr>
            <a:r>
              <a:rPr lang="en-US" sz="1200" dirty="0">
                <a:solidFill>
                  <a:srgbClr val="000000"/>
                </a:solidFill>
                <a:latin typeface="Roboto" pitchFamily="34" charset="0"/>
                <a:ea typeface="Roboto" pitchFamily="34" charset="-122"/>
                <a:cs typeface="Roboto" pitchFamily="34" charset="-120"/>
              </a:rPr>
              <a:t>l corso </a:t>
            </a:r>
            <a:r>
              <a:rPr lang="en-US" sz="1200" b="1" dirty="0">
                <a:solidFill>
                  <a:srgbClr val="000000"/>
                </a:solidFill>
                <a:latin typeface="Roboto" pitchFamily="34" charset="0"/>
                <a:ea typeface="Roboto" pitchFamily="34" charset="-122"/>
                <a:cs typeface="Roboto" pitchFamily="34" charset="-120"/>
              </a:rPr>
              <a:t>"Statistica per non statistici"</a:t>
            </a:r>
            <a:r>
              <a:rPr lang="en-US" sz="1200" dirty="0">
                <a:solidFill>
                  <a:srgbClr val="000000"/>
                </a:solidFill>
                <a:latin typeface="Roboto" pitchFamily="34" charset="0"/>
                <a:ea typeface="Roboto" pitchFamily="34" charset="-122"/>
                <a:cs typeface="Roboto" pitchFamily="34" charset="-120"/>
              </a:rPr>
              <a:t> è stato selezionato come banco di prova ideale: trasformare un'esperienza </a:t>
            </a:r>
            <a:r>
              <a:rPr lang="en-US" sz="1200" dirty="0" err="1">
                <a:solidFill>
                  <a:srgbClr val="000000"/>
                </a:solidFill>
                <a:latin typeface="Roboto" pitchFamily="34" charset="0"/>
                <a:ea typeface="Roboto" pitchFamily="34" charset="-122"/>
                <a:cs typeface="Roboto" pitchFamily="34" charset="-120"/>
              </a:rPr>
              <a:t>formativa</a:t>
            </a:r>
            <a:r>
              <a:rPr lang="en-US" sz="1200" dirty="0">
                <a:solidFill>
                  <a:srgbClr val="000000"/>
                </a:solidFill>
                <a:latin typeface="Roboto" pitchFamily="34" charset="0"/>
                <a:ea typeface="Roboto" pitchFamily="34" charset="-122"/>
                <a:cs typeface="Roboto" pitchFamily="34" charset="-120"/>
              </a:rPr>
              <a:t> in presenza in un percorso digitale innovativo, con la partecipazione reale dei discenti che diventa parte integrante della sperimentazione.</a:t>
            </a:r>
            <a:endParaRPr lang="en-US" sz="1200" dirty="0"/>
          </a:p>
        </p:txBody>
      </p:sp>
      <p:pic>
        <p:nvPicPr>
          <p:cNvPr id="13" name="Image 0" descr="preencoded.png">
            <a:extLst>
              <a:ext uri="{FF2B5EF4-FFF2-40B4-BE49-F238E27FC236}">
                <a16:creationId xmlns:a16="http://schemas.microsoft.com/office/drawing/2014/main" id="{16FFFC70-B9F2-CCE9-F9F3-C8A1A80347D0}"/>
              </a:ext>
            </a:extLst>
          </p:cNvPr>
          <p:cNvPicPr>
            <a:picLocks noChangeAspect="1"/>
          </p:cNvPicPr>
          <p:nvPr/>
        </p:nvPicPr>
        <p:blipFill>
          <a:blip r:embed="rId3"/>
          <a:stretch>
            <a:fillRect/>
          </a:stretch>
        </p:blipFill>
        <p:spPr>
          <a:xfrm>
            <a:off x="1416010" y="3600593"/>
            <a:ext cx="336590" cy="269319"/>
          </a:xfrm>
          <a:prstGeom prst="rect">
            <a:avLst/>
          </a:prstGeom>
        </p:spPr>
      </p:pic>
      <p:pic>
        <p:nvPicPr>
          <p:cNvPr id="16" name="Image 3" descr="preencoded.png">
            <a:extLst>
              <a:ext uri="{FF2B5EF4-FFF2-40B4-BE49-F238E27FC236}">
                <a16:creationId xmlns:a16="http://schemas.microsoft.com/office/drawing/2014/main" id="{29F7EEBA-EC21-4F6A-640B-28D8CACD0ED5}"/>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1436751" y="2262440"/>
            <a:ext cx="260390" cy="260390"/>
          </a:xfrm>
          <a:prstGeom prst="rect">
            <a:avLst/>
          </a:prstGeom>
        </p:spPr>
      </p:pic>
      <p:pic>
        <p:nvPicPr>
          <p:cNvPr id="10" name="Immagine 9">
            <a:extLst>
              <a:ext uri="{FF2B5EF4-FFF2-40B4-BE49-F238E27FC236}">
                <a16:creationId xmlns:a16="http://schemas.microsoft.com/office/drawing/2014/main" id="{28EF222D-0530-4BDB-BF7E-90F64A18BB60}"/>
              </a:ext>
            </a:extLst>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991306" y="752801"/>
            <a:ext cx="424704" cy="424704"/>
          </a:xfrm>
          <a:prstGeom prst="rect">
            <a:avLst/>
          </a:prstGeom>
        </p:spPr>
      </p:pic>
      <p:pic>
        <p:nvPicPr>
          <p:cNvPr id="18" name="Immagine 17">
            <a:extLst>
              <a:ext uri="{FF2B5EF4-FFF2-40B4-BE49-F238E27FC236}">
                <a16:creationId xmlns:a16="http://schemas.microsoft.com/office/drawing/2014/main" id="{C5E84314-16DC-4078-8DF5-1A8C003B8EF2}"/>
              </a:ext>
            </a:extLst>
          </p:cNvPr>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8383828" y="1733550"/>
            <a:ext cx="424800" cy="424800"/>
          </a:xfrm>
          <a:prstGeom prst="rect">
            <a:avLst/>
          </a:prstGeom>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43809DD-98D3-7A25-E22A-943F9F90C445}"/>
            </a:ext>
          </a:extLst>
        </p:cNvPr>
        <p:cNvGrpSpPr/>
        <p:nvPr/>
      </p:nvGrpSpPr>
      <p:grpSpPr>
        <a:xfrm>
          <a:off x="0" y="0"/>
          <a:ext cx="0" cy="0"/>
          <a:chOff x="0" y="0"/>
          <a:chExt cx="0" cy="0"/>
        </a:xfrm>
      </p:grpSpPr>
      <p:sp>
        <p:nvSpPr>
          <p:cNvPr id="2" name="object 2">
            <a:extLst>
              <a:ext uri="{FF2B5EF4-FFF2-40B4-BE49-F238E27FC236}">
                <a16:creationId xmlns:a16="http://schemas.microsoft.com/office/drawing/2014/main" id="{4177F601-ADD0-F7C7-ECEB-5B2FD68CB5D4}"/>
              </a:ext>
            </a:extLst>
          </p:cNvPr>
          <p:cNvSpPr txBox="1"/>
          <p:nvPr/>
        </p:nvSpPr>
        <p:spPr>
          <a:xfrm>
            <a:off x="264972" y="3819550"/>
            <a:ext cx="611505" cy="1366520"/>
          </a:xfrm>
          <a:prstGeom prst="rect">
            <a:avLst/>
          </a:prstGeom>
        </p:spPr>
        <p:txBody>
          <a:bodyPr vert="horz" wrap="square" lIns="0" tIns="12065" rIns="0" bIns="0" rtlCol="0">
            <a:spAutoFit/>
          </a:bodyPr>
          <a:lstStyle/>
          <a:p>
            <a:pPr marL="12700">
              <a:lnSpc>
                <a:spcPct val="100000"/>
              </a:lnSpc>
              <a:spcBef>
                <a:spcPts val="95"/>
              </a:spcBef>
            </a:pPr>
            <a:r>
              <a:rPr lang="it-IT" sz="8800" spc="-50" dirty="0">
                <a:solidFill>
                  <a:srgbClr val="FFFFFF"/>
                </a:solidFill>
                <a:latin typeface="Trebuchet MS"/>
                <a:cs typeface="Trebuchet MS"/>
              </a:rPr>
              <a:t>2</a:t>
            </a:r>
            <a:endParaRPr sz="8800" dirty="0">
              <a:latin typeface="Trebuchet MS"/>
              <a:cs typeface="Trebuchet MS"/>
            </a:endParaRPr>
          </a:p>
        </p:txBody>
      </p:sp>
      <p:sp>
        <p:nvSpPr>
          <p:cNvPr id="4" name="object 4">
            <a:extLst>
              <a:ext uri="{FF2B5EF4-FFF2-40B4-BE49-F238E27FC236}">
                <a16:creationId xmlns:a16="http://schemas.microsoft.com/office/drawing/2014/main" id="{DD8B09D5-C62B-382C-1860-82A859ED287F}"/>
              </a:ext>
            </a:extLst>
          </p:cNvPr>
          <p:cNvSpPr/>
          <p:nvPr/>
        </p:nvSpPr>
        <p:spPr>
          <a:xfrm>
            <a:off x="1586397" y="876252"/>
            <a:ext cx="7569200" cy="0"/>
          </a:xfrm>
          <a:custGeom>
            <a:avLst/>
            <a:gdLst/>
            <a:ahLst/>
            <a:cxnLst/>
            <a:rect l="l" t="t" r="r" b="b"/>
            <a:pathLst>
              <a:path w="7569200">
                <a:moveTo>
                  <a:pt x="0" y="0"/>
                </a:moveTo>
                <a:lnTo>
                  <a:pt x="7568692" y="0"/>
                </a:lnTo>
              </a:path>
            </a:pathLst>
          </a:custGeom>
          <a:ln w="6096">
            <a:solidFill>
              <a:srgbClr val="BEBEBE"/>
            </a:solidFill>
            <a:prstDash val="dash"/>
          </a:ln>
        </p:spPr>
        <p:txBody>
          <a:bodyPr wrap="square" lIns="0" tIns="0" rIns="0" bIns="0" rtlCol="0"/>
          <a:lstStyle/>
          <a:p>
            <a:endParaRPr/>
          </a:p>
        </p:txBody>
      </p:sp>
      <p:pic>
        <p:nvPicPr>
          <p:cNvPr id="5" name="object 5">
            <a:extLst>
              <a:ext uri="{FF2B5EF4-FFF2-40B4-BE49-F238E27FC236}">
                <a16:creationId xmlns:a16="http://schemas.microsoft.com/office/drawing/2014/main" id="{205CBE80-D732-EFE7-6221-4348C4F8F637}"/>
              </a:ext>
            </a:extLst>
          </p:cNvPr>
          <p:cNvPicPr/>
          <p:nvPr/>
        </p:nvPicPr>
        <p:blipFill>
          <a:blip r:embed="rId2" cstate="print"/>
          <a:stretch>
            <a:fillRect/>
          </a:stretch>
        </p:blipFill>
        <p:spPr>
          <a:xfrm>
            <a:off x="100584" y="27432"/>
            <a:ext cx="938784" cy="797051"/>
          </a:xfrm>
          <a:prstGeom prst="rect">
            <a:avLst/>
          </a:prstGeom>
        </p:spPr>
      </p:pic>
      <p:sp>
        <p:nvSpPr>
          <p:cNvPr id="6" name="object 6">
            <a:extLst>
              <a:ext uri="{FF2B5EF4-FFF2-40B4-BE49-F238E27FC236}">
                <a16:creationId xmlns:a16="http://schemas.microsoft.com/office/drawing/2014/main" id="{70F09CFA-B2D7-5779-BE61-B41C07557779}"/>
              </a:ext>
            </a:extLst>
          </p:cNvPr>
          <p:cNvSpPr/>
          <p:nvPr/>
        </p:nvSpPr>
        <p:spPr>
          <a:xfrm>
            <a:off x="1586397" y="5048868"/>
            <a:ext cx="7569200" cy="0"/>
          </a:xfrm>
          <a:custGeom>
            <a:avLst/>
            <a:gdLst/>
            <a:ahLst/>
            <a:cxnLst/>
            <a:rect l="l" t="t" r="r" b="b"/>
            <a:pathLst>
              <a:path w="7569200">
                <a:moveTo>
                  <a:pt x="0" y="0"/>
                </a:moveTo>
                <a:lnTo>
                  <a:pt x="7568692" y="0"/>
                </a:lnTo>
              </a:path>
            </a:pathLst>
          </a:custGeom>
          <a:ln w="6096">
            <a:solidFill>
              <a:srgbClr val="BEBEBE"/>
            </a:solidFill>
            <a:prstDash val="dash"/>
          </a:ln>
        </p:spPr>
        <p:txBody>
          <a:bodyPr wrap="square" lIns="0" tIns="0" rIns="0" bIns="0" rtlCol="0"/>
          <a:lstStyle/>
          <a:p>
            <a:endParaRPr/>
          </a:p>
        </p:txBody>
      </p:sp>
      <p:sp>
        <p:nvSpPr>
          <p:cNvPr id="20" name="object 20">
            <a:extLst>
              <a:ext uri="{FF2B5EF4-FFF2-40B4-BE49-F238E27FC236}">
                <a16:creationId xmlns:a16="http://schemas.microsoft.com/office/drawing/2014/main" id="{2480D419-9F60-CAF4-1E13-C38F203FCF7A}"/>
              </a:ext>
            </a:extLst>
          </p:cNvPr>
          <p:cNvSpPr txBox="1">
            <a:spLocks noGrp="1"/>
          </p:cNvSpPr>
          <p:nvPr>
            <p:ph type="sldNum" sz="quarter" idx="7"/>
          </p:nvPr>
        </p:nvSpPr>
        <p:spPr>
          <a:prstGeom prst="rect">
            <a:avLst/>
          </a:prstGeom>
        </p:spPr>
        <p:txBody>
          <a:bodyPr vert="horz" wrap="square" lIns="0" tIns="5715" rIns="0" bIns="0" rtlCol="0">
            <a:spAutoFit/>
          </a:bodyPr>
          <a:lstStyle/>
          <a:p>
            <a:pPr marL="38100">
              <a:lnSpc>
                <a:spcPct val="100000"/>
              </a:lnSpc>
              <a:spcBef>
                <a:spcPts val="45"/>
              </a:spcBef>
            </a:pPr>
            <a:r>
              <a:rPr spc="-50" dirty="0"/>
              <a:t>2</a:t>
            </a:r>
          </a:p>
        </p:txBody>
      </p:sp>
      <p:sp>
        <p:nvSpPr>
          <p:cNvPr id="22" name="Titolo 21">
            <a:extLst>
              <a:ext uri="{FF2B5EF4-FFF2-40B4-BE49-F238E27FC236}">
                <a16:creationId xmlns:a16="http://schemas.microsoft.com/office/drawing/2014/main" id="{CC710371-99BE-6F95-7BCD-E5A1DE3EFCF7}"/>
              </a:ext>
            </a:extLst>
          </p:cNvPr>
          <p:cNvSpPr>
            <a:spLocks noGrp="1"/>
          </p:cNvSpPr>
          <p:nvPr>
            <p:ph type="title"/>
          </p:nvPr>
        </p:nvSpPr>
        <p:spPr>
          <a:xfrm>
            <a:off x="1306194" y="303657"/>
            <a:ext cx="6267958" cy="369332"/>
          </a:xfrm>
        </p:spPr>
        <p:txBody>
          <a:bodyPr/>
          <a:lstStyle/>
          <a:p>
            <a:r>
              <a:rPr lang="it-IT" dirty="0"/>
              <a:t>Obiettivi specifici del progetto </a:t>
            </a:r>
          </a:p>
        </p:txBody>
      </p:sp>
      <p:sp>
        <p:nvSpPr>
          <p:cNvPr id="3" name="object 7">
            <a:extLst>
              <a:ext uri="{FF2B5EF4-FFF2-40B4-BE49-F238E27FC236}">
                <a16:creationId xmlns:a16="http://schemas.microsoft.com/office/drawing/2014/main" id="{C27DF0E2-7F2A-3D94-EA21-21310139E560}"/>
              </a:ext>
            </a:extLst>
          </p:cNvPr>
          <p:cNvSpPr txBox="1"/>
          <p:nvPr/>
        </p:nvSpPr>
        <p:spPr>
          <a:xfrm>
            <a:off x="54356" y="1581150"/>
            <a:ext cx="1031240" cy="596958"/>
          </a:xfrm>
          <a:prstGeom prst="rect">
            <a:avLst/>
          </a:prstGeom>
        </p:spPr>
        <p:txBody>
          <a:bodyPr vert="horz" wrap="square" lIns="0" tIns="12065" rIns="0" bIns="0" rtlCol="0">
            <a:spAutoFit/>
          </a:bodyPr>
          <a:lstStyle/>
          <a:p>
            <a:pPr marL="12700">
              <a:lnSpc>
                <a:spcPct val="100000"/>
              </a:lnSpc>
              <a:spcBef>
                <a:spcPts val="95"/>
              </a:spcBef>
            </a:pPr>
            <a:r>
              <a:rPr sz="700" spc="-25" dirty="0">
                <a:solidFill>
                  <a:srgbClr val="0C3082"/>
                </a:solidFill>
                <a:latin typeface="Trebuchet MS"/>
                <a:cs typeface="Trebuchet MS"/>
              </a:rPr>
              <a:t>LABINN</a:t>
            </a:r>
            <a:r>
              <a:rPr sz="700" dirty="0">
                <a:solidFill>
                  <a:srgbClr val="0C3082"/>
                </a:solidFill>
                <a:latin typeface="Trebuchet MS"/>
                <a:cs typeface="Trebuchet MS"/>
              </a:rPr>
              <a:t> </a:t>
            </a:r>
            <a:r>
              <a:rPr sz="700" spc="-30" dirty="0">
                <a:solidFill>
                  <a:srgbClr val="0C3082"/>
                </a:solidFill>
                <a:latin typeface="Trebuchet MS"/>
                <a:cs typeface="Trebuchet MS"/>
              </a:rPr>
              <a:t>V</a:t>
            </a:r>
            <a:r>
              <a:rPr lang="it-IT" sz="700" spc="-30" dirty="0">
                <a:solidFill>
                  <a:srgbClr val="0C3082"/>
                </a:solidFill>
                <a:latin typeface="Trebuchet MS"/>
                <a:cs typeface="Trebuchet MS"/>
              </a:rPr>
              <a:t>I</a:t>
            </a:r>
            <a:r>
              <a:rPr sz="700" spc="-35" dirty="0">
                <a:solidFill>
                  <a:srgbClr val="0C3082"/>
                </a:solidFill>
                <a:latin typeface="Trebuchet MS"/>
                <a:cs typeface="Trebuchet MS"/>
              </a:rPr>
              <a:t> </a:t>
            </a:r>
            <a:r>
              <a:rPr sz="700" spc="-20" dirty="0">
                <a:solidFill>
                  <a:srgbClr val="0C3082"/>
                </a:solidFill>
                <a:latin typeface="Trebuchet MS"/>
                <a:cs typeface="Trebuchet MS"/>
              </a:rPr>
              <a:t>CALL</a:t>
            </a:r>
            <a:endParaRPr sz="700" dirty="0">
              <a:latin typeface="Trebuchet MS"/>
              <a:cs typeface="Trebuchet MS"/>
            </a:endParaRPr>
          </a:p>
          <a:p>
            <a:pPr marL="12700" marR="5080">
              <a:lnSpc>
                <a:spcPct val="100000"/>
              </a:lnSpc>
              <a:spcBef>
                <a:spcPts val="600"/>
              </a:spcBef>
            </a:pPr>
            <a:r>
              <a:rPr lang="it-IT" sz="700" b="1" spc="-20" dirty="0" err="1">
                <a:solidFill>
                  <a:srgbClr val="DB332D"/>
                </a:solidFill>
                <a:latin typeface="Trebuchet MS"/>
                <a:cs typeface="Trebuchet MS"/>
              </a:rPr>
              <a:t>Moodle</a:t>
            </a:r>
            <a:r>
              <a:rPr lang="it-IT" sz="700" b="1" spc="-20" dirty="0">
                <a:solidFill>
                  <a:srgbClr val="DB332D"/>
                </a:solidFill>
                <a:latin typeface="Trebuchet MS"/>
                <a:cs typeface="Trebuchet MS"/>
              </a:rPr>
              <a:t> AI per la Formazione</a:t>
            </a:r>
          </a:p>
          <a:p>
            <a:pPr marL="12700" marR="5080">
              <a:lnSpc>
                <a:spcPct val="100000"/>
              </a:lnSpc>
              <a:spcBef>
                <a:spcPts val="600"/>
              </a:spcBef>
            </a:pPr>
            <a:endParaRPr sz="700" dirty="0">
              <a:latin typeface="Trebuchet MS"/>
              <a:cs typeface="Trebuchet MS"/>
            </a:endParaRPr>
          </a:p>
        </p:txBody>
      </p:sp>
      <p:sp>
        <p:nvSpPr>
          <p:cNvPr id="7" name="object 10">
            <a:extLst>
              <a:ext uri="{FF2B5EF4-FFF2-40B4-BE49-F238E27FC236}">
                <a16:creationId xmlns:a16="http://schemas.microsoft.com/office/drawing/2014/main" id="{06F785CC-B843-35BE-F740-128A96CBE389}"/>
              </a:ext>
            </a:extLst>
          </p:cNvPr>
          <p:cNvSpPr/>
          <p:nvPr/>
        </p:nvSpPr>
        <p:spPr>
          <a:xfrm>
            <a:off x="54356" y="1526381"/>
            <a:ext cx="921385" cy="0"/>
          </a:xfrm>
          <a:custGeom>
            <a:avLst/>
            <a:gdLst/>
            <a:ahLst/>
            <a:cxnLst/>
            <a:rect l="l" t="t" r="r" b="b"/>
            <a:pathLst>
              <a:path w="921385">
                <a:moveTo>
                  <a:pt x="0" y="0"/>
                </a:moveTo>
                <a:lnTo>
                  <a:pt x="921004" y="0"/>
                </a:lnTo>
              </a:path>
            </a:pathLst>
          </a:custGeom>
          <a:ln w="6096">
            <a:solidFill>
              <a:srgbClr val="BEBEBE"/>
            </a:solidFill>
            <a:prstDash val="dash"/>
          </a:ln>
        </p:spPr>
        <p:txBody>
          <a:bodyPr wrap="square" lIns="0" tIns="0" rIns="0" bIns="0" rtlCol="0"/>
          <a:lstStyle/>
          <a:p>
            <a:endParaRPr/>
          </a:p>
        </p:txBody>
      </p:sp>
      <p:sp>
        <p:nvSpPr>
          <p:cNvPr id="13" name="Shape 1">
            <a:extLst>
              <a:ext uri="{FF2B5EF4-FFF2-40B4-BE49-F238E27FC236}">
                <a16:creationId xmlns:a16="http://schemas.microsoft.com/office/drawing/2014/main" id="{5EA8D229-1180-2403-F2A0-C263B4E7C6D4}"/>
              </a:ext>
            </a:extLst>
          </p:cNvPr>
          <p:cNvSpPr/>
          <p:nvPr/>
        </p:nvSpPr>
        <p:spPr>
          <a:xfrm>
            <a:off x="1219200" y="787003"/>
            <a:ext cx="7740000" cy="822366"/>
          </a:xfrm>
          <a:prstGeom prst="roundRect">
            <a:avLst>
              <a:gd name="adj" fmla="val 5542"/>
            </a:avLst>
          </a:prstGeom>
          <a:solidFill>
            <a:srgbClr val="FFFFFF">
              <a:alpha val="95000"/>
            </a:srgbClr>
          </a:solidFill>
          <a:ln w="15240">
            <a:solidFill>
              <a:srgbClr val="C7C7D0"/>
            </a:solidFill>
            <a:prstDash val="solid"/>
          </a:ln>
        </p:spPr>
        <p:txBody>
          <a:bodyPr/>
          <a:lstStyle/>
          <a:p>
            <a:endParaRPr lang="it-IT" sz="1400"/>
          </a:p>
        </p:txBody>
      </p:sp>
      <p:sp>
        <p:nvSpPr>
          <p:cNvPr id="14" name="Shape 2">
            <a:extLst>
              <a:ext uri="{FF2B5EF4-FFF2-40B4-BE49-F238E27FC236}">
                <a16:creationId xmlns:a16="http://schemas.microsoft.com/office/drawing/2014/main" id="{C14544F0-437A-C27A-BDD1-C6000D00E7D8}"/>
              </a:ext>
            </a:extLst>
          </p:cNvPr>
          <p:cNvSpPr/>
          <p:nvPr/>
        </p:nvSpPr>
        <p:spPr>
          <a:xfrm>
            <a:off x="1234440" y="787003"/>
            <a:ext cx="555188" cy="1021556"/>
          </a:xfrm>
          <a:prstGeom prst="roundRect">
            <a:avLst>
              <a:gd name="adj" fmla="val 7208"/>
            </a:avLst>
          </a:prstGeom>
          <a:solidFill>
            <a:srgbClr val="E1E1EA"/>
          </a:solidFill>
          <a:ln/>
        </p:spPr>
        <p:txBody>
          <a:bodyPr/>
          <a:lstStyle/>
          <a:p>
            <a:endParaRPr lang="it-IT" sz="1600"/>
          </a:p>
        </p:txBody>
      </p:sp>
      <p:pic>
        <p:nvPicPr>
          <p:cNvPr id="15" name="Image 0" descr="preencoded.png">
            <a:extLst>
              <a:ext uri="{FF2B5EF4-FFF2-40B4-BE49-F238E27FC236}">
                <a16:creationId xmlns:a16="http://schemas.microsoft.com/office/drawing/2014/main" id="{9E100828-F66F-00D9-B1A9-D1E95AB6B1BE}"/>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1404104" y="1123235"/>
            <a:ext cx="208121" cy="208121"/>
          </a:xfrm>
          <a:prstGeom prst="rect">
            <a:avLst/>
          </a:prstGeom>
        </p:spPr>
      </p:pic>
      <p:sp>
        <p:nvSpPr>
          <p:cNvPr id="16" name="Text 3">
            <a:extLst>
              <a:ext uri="{FF2B5EF4-FFF2-40B4-BE49-F238E27FC236}">
                <a16:creationId xmlns:a16="http://schemas.microsoft.com/office/drawing/2014/main" id="{3476A5CB-89BF-E77A-A27D-D9E50B924DD2}"/>
              </a:ext>
            </a:extLst>
          </p:cNvPr>
          <p:cNvSpPr/>
          <p:nvPr/>
        </p:nvSpPr>
        <p:spPr>
          <a:xfrm>
            <a:off x="1928337" y="855226"/>
            <a:ext cx="3256717" cy="216813"/>
          </a:xfrm>
          <a:prstGeom prst="rect">
            <a:avLst/>
          </a:prstGeom>
          <a:noFill/>
          <a:ln/>
        </p:spPr>
        <p:txBody>
          <a:bodyPr wrap="none" lIns="0" tIns="0" rIns="0" bIns="0" rtlCol="0" anchor="t"/>
          <a:lstStyle/>
          <a:p>
            <a:pPr marL="0" indent="0" algn="l">
              <a:lnSpc>
                <a:spcPts val="1700"/>
              </a:lnSpc>
              <a:buNone/>
            </a:pPr>
            <a:r>
              <a:rPr lang="en-US" sz="1200" dirty="0">
                <a:solidFill>
                  <a:srgbClr val="3C3939"/>
                </a:solidFill>
                <a:latin typeface="Raleway" pitchFamily="34" charset="0"/>
                <a:ea typeface="Raleway" pitchFamily="34" charset="-122"/>
                <a:cs typeface="Raleway" pitchFamily="34" charset="-120"/>
              </a:rPr>
              <a:t>Trasformazione digitale della formazione</a:t>
            </a:r>
            <a:endParaRPr lang="en-US" sz="1200" dirty="0"/>
          </a:p>
        </p:txBody>
      </p:sp>
      <p:sp>
        <p:nvSpPr>
          <p:cNvPr id="18" name="Text 4">
            <a:extLst>
              <a:ext uri="{FF2B5EF4-FFF2-40B4-BE49-F238E27FC236}">
                <a16:creationId xmlns:a16="http://schemas.microsoft.com/office/drawing/2014/main" id="{6E1F4DBC-7064-5B4F-0095-3E799F6E21A5}"/>
              </a:ext>
            </a:extLst>
          </p:cNvPr>
          <p:cNvSpPr/>
          <p:nvPr/>
        </p:nvSpPr>
        <p:spPr>
          <a:xfrm>
            <a:off x="1928337" y="1082278"/>
            <a:ext cx="7001793" cy="444103"/>
          </a:xfrm>
          <a:prstGeom prst="rect">
            <a:avLst/>
          </a:prstGeom>
          <a:noFill/>
          <a:ln/>
        </p:spPr>
        <p:txBody>
          <a:bodyPr wrap="square" lIns="0" tIns="0" rIns="0" bIns="0" rtlCol="0" anchor="t"/>
          <a:lstStyle/>
          <a:p>
            <a:pPr marL="0" indent="0" algn="l">
              <a:lnSpc>
                <a:spcPts val="1700"/>
              </a:lnSpc>
              <a:buNone/>
            </a:pPr>
            <a:r>
              <a:rPr lang="en-US" sz="1000" dirty="0">
                <a:solidFill>
                  <a:srgbClr val="3C3939"/>
                </a:solidFill>
                <a:latin typeface="Roboto" pitchFamily="34" charset="0"/>
                <a:ea typeface="Roboto" pitchFamily="34" charset="-122"/>
                <a:cs typeface="Roboto" pitchFamily="34" charset="-120"/>
              </a:rPr>
              <a:t>Convertire corsi tradizionali in presenza in esperienze online arricchite dall'intelligenza artificiale, migliorando l'accessibilità e la scalabilità della </a:t>
            </a:r>
            <a:r>
              <a:rPr lang="en-US" sz="1000" dirty="0" err="1">
                <a:solidFill>
                  <a:srgbClr val="3C3939"/>
                </a:solidFill>
                <a:latin typeface="Roboto" pitchFamily="34" charset="0"/>
                <a:ea typeface="Roboto" pitchFamily="34" charset="-122"/>
                <a:cs typeface="Roboto" pitchFamily="34" charset="-120"/>
              </a:rPr>
              <a:t>formazione</a:t>
            </a:r>
            <a:r>
              <a:rPr lang="en-US" sz="1000" dirty="0">
                <a:solidFill>
                  <a:srgbClr val="3C3939"/>
                </a:solidFill>
                <a:latin typeface="Roboto" pitchFamily="34" charset="0"/>
                <a:ea typeface="Roboto" pitchFamily="34" charset="-122"/>
                <a:cs typeface="Roboto" pitchFamily="34" charset="-120"/>
              </a:rPr>
              <a:t> </a:t>
            </a:r>
            <a:r>
              <a:rPr lang="en-US" sz="1000" dirty="0" err="1">
                <a:solidFill>
                  <a:srgbClr val="3C3939"/>
                </a:solidFill>
                <a:latin typeface="Roboto" pitchFamily="34" charset="0"/>
                <a:ea typeface="Roboto" pitchFamily="34" charset="-122"/>
                <a:cs typeface="Roboto" pitchFamily="34" charset="-120"/>
              </a:rPr>
              <a:t>istituzionale</a:t>
            </a:r>
            <a:r>
              <a:rPr lang="en-US" sz="1000" dirty="0">
                <a:solidFill>
                  <a:srgbClr val="3C3939"/>
                </a:solidFill>
                <a:latin typeface="Roboto" pitchFamily="34" charset="0"/>
                <a:ea typeface="Roboto" pitchFamily="34" charset="-122"/>
                <a:cs typeface="Roboto" pitchFamily="34" charset="-120"/>
              </a:rPr>
              <a:t> </a:t>
            </a:r>
            <a:endParaRPr lang="en-US" sz="1000" dirty="0"/>
          </a:p>
        </p:txBody>
      </p:sp>
      <p:sp>
        <p:nvSpPr>
          <p:cNvPr id="19" name="Shape 5">
            <a:extLst>
              <a:ext uri="{FF2B5EF4-FFF2-40B4-BE49-F238E27FC236}">
                <a16:creationId xmlns:a16="http://schemas.microsoft.com/office/drawing/2014/main" id="{46ECF74D-D367-EF0E-87E1-E1F36B8B3CDB}"/>
              </a:ext>
            </a:extLst>
          </p:cNvPr>
          <p:cNvSpPr/>
          <p:nvPr/>
        </p:nvSpPr>
        <p:spPr>
          <a:xfrm>
            <a:off x="1219200" y="1703547"/>
            <a:ext cx="7740000" cy="805100"/>
          </a:xfrm>
          <a:prstGeom prst="roundRect">
            <a:avLst>
              <a:gd name="adj" fmla="val 5542"/>
            </a:avLst>
          </a:prstGeom>
          <a:solidFill>
            <a:srgbClr val="FFFFFF">
              <a:alpha val="95000"/>
            </a:srgbClr>
          </a:solidFill>
          <a:ln w="15240">
            <a:solidFill>
              <a:srgbClr val="C7C7D0"/>
            </a:solidFill>
            <a:prstDash val="solid"/>
          </a:ln>
        </p:spPr>
        <p:txBody>
          <a:bodyPr/>
          <a:lstStyle/>
          <a:p>
            <a:endParaRPr lang="it-IT" sz="1400"/>
          </a:p>
        </p:txBody>
      </p:sp>
      <p:sp>
        <p:nvSpPr>
          <p:cNvPr id="21" name="Shape 6">
            <a:extLst>
              <a:ext uri="{FF2B5EF4-FFF2-40B4-BE49-F238E27FC236}">
                <a16:creationId xmlns:a16="http://schemas.microsoft.com/office/drawing/2014/main" id="{CC88934E-4E24-9BE2-D836-D561064C3695}"/>
              </a:ext>
            </a:extLst>
          </p:cNvPr>
          <p:cNvSpPr/>
          <p:nvPr/>
        </p:nvSpPr>
        <p:spPr>
          <a:xfrm>
            <a:off x="1234440" y="1734623"/>
            <a:ext cx="555188" cy="774024"/>
          </a:xfrm>
          <a:prstGeom prst="roundRect">
            <a:avLst>
              <a:gd name="adj" fmla="val 7208"/>
            </a:avLst>
          </a:prstGeom>
          <a:solidFill>
            <a:srgbClr val="E1E1EA"/>
          </a:solidFill>
          <a:ln/>
        </p:spPr>
        <p:txBody>
          <a:bodyPr/>
          <a:lstStyle/>
          <a:p>
            <a:endParaRPr lang="it-IT" sz="1600"/>
          </a:p>
        </p:txBody>
      </p:sp>
      <p:pic>
        <p:nvPicPr>
          <p:cNvPr id="23" name="Image 1" descr="preencoded.png">
            <a:extLst>
              <a:ext uri="{FF2B5EF4-FFF2-40B4-BE49-F238E27FC236}">
                <a16:creationId xmlns:a16="http://schemas.microsoft.com/office/drawing/2014/main" id="{5F0B8EBE-ECEF-1E82-6156-E4D021290455}"/>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1404104" y="1919526"/>
            <a:ext cx="208121" cy="208121"/>
          </a:xfrm>
          <a:prstGeom prst="rect">
            <a:avLst/>
          </a:prstGeom>
        </p:spPr>
      </p:pic>
      <p:sp>
        <p:nvSpPr>
          <p:cNvPr id="24" name="Text 7">
            <a:extLst>
              <a:ext uri="{FF2B5EF4-FFF2-40B4-BE49-F238E27FC236}">
                <a16:creationId xmlns:a16="http://schemas.microsoft.com/office/drawing/2014/main" id="{D31797F7-184A-5D14-5037-29ABA11B5A5B}"/>
              </a:ext>
            </a:extLst>
          </p:cNvPr>
          <p:cNvSpPr/>
          <p:nvPr/>
        </p:nvSpPr>
        <p:spPr>
          <a:xfrm>
            <a:off x="1928337" y="1834634"/>
            <a:ext cx="3047286" cy="216813"/>
          </a:xfrm>
          <a:prstGeom prst="rect">
            <a:avLst/>
          </a:prstGeom>
          <a:noFill/>
          <a:ln/>
        </p:spPr>
        <p:txBody>
          <a:bodyPr wrap="none" lIns="0" tIns="0" rIns="0" bIns="0" rtlCol="0" anchor="t"/>
          <a:lstStyle/>
          <a:p>
            <a:pPr marL="0" indent="0" algn="l">
              <a:lnSpc>
                <a:spcPts val="1700"/>
              </a:lnSpc>
              <a:buNone/>
            </a:pPr>
            <a:r>
              <a:rPr lang="en-US" sz="1200" dirty="0">
                <a:solidFill>
                  <a:srgbClr val="3C3939"/>
                </a:solidFill>
                <a:latin typeface="Raleway" pitchFamily="34" charset="0"/>
                <a:ea typeface="Raleway" pitchFamily="34" charset="-122"/>
                <a:cs typeface="Raleway" pitchFamily="34" charset="-120"/>
              </a:rPr>
              <a:t>Personalizzazione dell'apprendimento</a:t>
            </a:r>
            <a:endParaRPr lang="en-US" sz="1200" dirty="0"/>
          </a:p>
        </p:txBody>
      </p:sp>
      <p:sp>
        <p:nvSpPr>
          <p:cNvPr id="25" name="Text 8">
            <a:extLst>
              <a:ext uri="{FF2B5EF4-FFF2-40B4-BE49-F238E27FC236}">
                <a16:creationId xmlns:a16="http://schemas.microsoft.com/office/drawing/2014/main" id="{516060A5-F4FC-EABD-F0BF-3C0103E8ABB7}"/>
              </a:ext>
            </a:extLst>
          </p:cNvPr>
          <p:cNvSpPr/>
          <p:nvPr/>
        </p:nvSpPr>
        <p:spPr>
          <a:xfrm>
            <a:off x="1928337" y="2051447"/>
            <a:ext cx="7560000" cy="444103"/>
          </a:xfrm>
          <a:prstGeom prst="rect">
            <a:avLst/>
          </a:prstGeom>
          <a:noFill/>
          <a:ln/>
        </p:spPr>
        <p:txBody>
          <a:bodyPr wrap="square" lIns="0" tIns="0" rIns="0" bIns="0" rtlCol="0" anchor="t"/>
          <a:lstStyle/>
          <a:p>
            <a:pPr marL="0" indent="0" algn="l">
              <a:lnSpc>
                <a:spcPts val="1700"/>
              </a:lnSpc>
              <a:buNone/>
            </a:pPr>
            <a:r>
              <a:rPr lang="en-US" sz="1000" dirty="0">
                <a:solidFill>
                  <a:srgbClr val="3C3939"/>
                </a:solidFill>
                <a:latin typeface="Roboto" pitchFamily="34" charset="0"/>
                <a:ea typeface="Roboto" pitchFamily="34" charset="-122"/>
                <a:cs typeface="Roboto" pitchFamily="34" charset="-120"/>
              </a:rPr>
              <a:t>Utilizzare le funzionalità AI di Moodle per adattare contenuti e percorsi alle competenze pregresse </a:t>
            </a:r>
            <a:r>
              <a:rPr lang="en-US" sz="1000" dirty="0" err="1">
                <a:solidFill>
                  <a:srgbClr val="3C3939"/>
                </a:solidFill>
                <a:latin typeface="Roboto" pitchFamily="34" charset="0"/>
                <a:ea typeface="Roboto" pitchFamily="34" charset="-122"/>
                <a:cs typeface="Roboto" pitchFamily="34" charset="-120"/>
              </a:rPr>
              <a:t>dei</a:t>
            </a:r>
            <a:r>
              <a:rPr lang="en-US" sz="1000" dirty="0">
                <a:solidFill>
                  <a:srgbClr val="3C3939"/>
                </a:solidFill>
                <a:latin typeface="Roboto" pitchFamily="34" charset="0"/>
                <a:ea typeface="Roboto" pitchFamily="34" charset="-122"/>
                <a:cs typeface="Roboto" pitchFamily="34" charset="-120"/>
              </a:rPr>
              <a:t> </a:t>
            </a:r>
            <a:r>
              <a:rPr lang="en-US" sz="1000" dirty="0" err="1">
                <a:solidFill>
                  <a:srgbClr val="3C3939"/>
                </a:solidFill>
                <a:latin typeface="Roboto" pitchFamily="34" charset="0"/>
                <a:ea typeface="Roboto" pitchFamily="34" charset="-122"/>
                <a:cs typeface="Roboto" pitchFamily="34" charset="-120"/>
              </a:rPr>
              <a:t>discenti</a:t>
            </a:r>
            <a:r>
              <a:rPr lang="en-US" sz="1000" dirty="0">
                <a:solidFill>
                  <a:srgbClr val="3C3939"/>
                </a:solidFill>
                <a:latin typeface="Roboto" pitchFamily="34" charset="0"/>
                <a:ea typeface="Roboto" pitchFamily="34" charset="-122"/>
                <a:cs typeface="Roboto" pitchFamily="34" charset="-120"/>
              </a:rPr>
              <a:t> </a:t>
            </a:r>
            <a:endParaRPr lang="en-US" sz="1000" dirty="0"/>
          </a:p>
        </p:txBody>
      </p:sp>
      <p:sp>
        <p:nvSpPr>
          <p:cNvPr id="26" name="Shape 9">
            <a:extLst>
              <a:ext uri="{FF2B5EF4-FFF2-40B4-BE49-F238E27FC236}">
                <a16:creationId xmlns:a16="http://schemas.microsoft.com/office/drawing/2014/main" id="{38A75D2E-F52B-10B3-3FE4-D16C98897A53}"/>
              </a:ext>
            </a:extLst>
          </p:cNvPr>
          <p:cNvSpPr/>
          <p:nvPr/>
        </p:nvSpPr>
        <p:spPr>
          <a:xfrm>
            <a:off x="1219200" y="2564369"/>
            <a:ext cx="7740000" cy="828912"/>
          </a:xfrm>
          <a:prstGeom prst="roundRect">
            <a:avLst>
              <a:gd name="adj" fmla="val 7001"/>
            </a:avLst>
          </a:prstGeom>
          <a:solidFill>
            <a:srgbClr val="FFFFFF">
              <a:alpha val="95000"/>
            </a:srgbClr>
          </a:solidFill>
          <a:ln w="15240">
            <a:solidFill>
              <a:srgbClr val="C7C7D0"/>
            </a:solidFill>
            <a:prstDash val="solid"/>
          </a:ln>
        </p:spPr>
        <p:txBody>
          <a:bodyPr/>
          <a:lstStyle/>
          <a:p>
            <a:endParaRPr lang="it-IT" sz="1400"/>
          </a:p>
        </p:txBody>
      </p:sp>
      <p:sp>
        <p:nvSpPr>
          <p:cNvPr id="27" name="Shape 10">
            <a:extLst>
              <a:ext uri="{FF2B5EF4-FFF2-40B4-BE49-F238E27FC236}">
                <a16:creationId xmlns:a16="http://schemas.microsoft.com/office/drawing/2014/main" id="{7B41DD39-2D4E-6513-A657-BACD24E45977}"/>
              </a:ext>
            </a:extLst>
          </p:cNvPr>
          <p:cNvSpPr/>
          <p:nvPr/>
        </p:nvSpPr>
        <p:spPr>
          <a:xfrm>
            <a:off x="1234440" y="2574370"/>
            <a:ext cx="555188" cy="812839"/>
          </a:xfrm>
          <a:prstGeom prst="roundRect">
            <a:avLst>
              <a:gd name="adj" fmla="val 7208"/>
            </a:avLst>
          </a:prstGeom>
          <a:solidFill>
            <a:srgbClr val="E1E1EA"/>
          </a:solidFill>
          <a:ln/>
        </p:spPr>
        <p:txBody>
          <a:bodyPr/>
          <a:lstStyle/>
          <a:p>
            <a:endParaRPr lang="it-IT" sz="1600"/>
          </a:p>
        </p:txBody>
      </p:sp>
      <p:pic>
        <p:nvPicPr>
          <p:cNvPr id="28" name="Image 2" descr="preencoded.png">
            <a:extLst>
              <a:ext uri="{FF2B5EF4-FFF2-40B4-BE49-F238E27FC236}">
                <a16:creationId xmlns:a16="http://schemas.microsoft.com/office/drawing/2014/main" id="{EF12B09D-D015-1451-4735-FBA496C9E28E}"/>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1404104" y="2910126"/>
            <a:ext cx="208121" cy="208121"/>
          </a:xfrm>
          <a:prstGeom prst="rect">
            <a:avLst/>
          </a:prstGeom>
        </p:spPr>
      </p:pic>
      <p:sp>
        <p:nvSpPr>
          <p:cNvPr id="29" name="Text 11">
            <a:extLst>
              <a:ext uri="{FF2B5EF4-FFF2-40B4-BE49-F238E27FC236}">
                <a16:creationId xmlns:a16="http://schemas.microsoft.com/office/drawing/2014/main" id="{50B44D8E-12FE-4113-725A-BC4818E5A894}"/>
              </a:ext>
            </a:extLst>
          </p:cNvPr>
          <p:cNvSpPr/>
          <p:nvPr/>
        </p:nvSpPr>
        <p:spPr>
          <a:xfrm>
            <a:off x="1928337" y="2661047"/>
            <a:ext cx="2975967" cy="216813"/>
          </a:xfrm>
          <a:prstGeom prst="rect">
            <a:avLst/>
          </a:prstGeom>
          <a:noFill/>
          <a:ln/>
        </p:spPr>
        <p:txBody>
          <a:bodyPr wrap="none" lIns="0" tIns="0" rIns="0" bIns="0" rtlCol="0" anchor="t"/>
          <a:lstStyle/>
          <a:p>
            <a:pPr marL="0" indent="0" algn="l">
              <a:lnSpc>
                <a:spcPts val="1700"/>
              </a:lnSpc>
              <a:buNone/>
            </a:pPr>
            <a:r>
              <a:rPr lang="en-US" sz="1200" dirty="0">
                <a:solidFill>
                  <a:srgbClr val="3C3939"/>
                </a:solidFill>
                <a:latin typeface="Raleway" pitchFamily="34" charset="0"/>
                <a:ea typeface="Raleway" pitchFamily="34" charset="-122"/>
                <a:cs typeface="Raleway" pitchFamily="34" charset="-120"/>
              </a:rPr>
              <a:t>Miglioramento della literacy statistica</a:t>
            </a:r>
            <a:endParaRPr lang="en-US" sz="1200" dirty="0"/>
          </a:p>
        </p:txBody>
      </p:sp>
      <p:sp>
        <p:nvSpPr>
          <p:cNvPr id="30" name="Text 12">
            <a:extLst>
              <a:ext uri="{FF2B5EF4-FFF2-40B4-BE49-F238E27FC236}">
                <a16:creationId xmlns:a16="http://schemas.microsoft.com/office/drawing/2014/main" id="{5E615D43-662C-B8A1-1C32-23655095F8A5}"/>
              </a:ext>
            </a:extLst>
          </p:cNvPr>
          <p:cNvSpPr/>
          <p:nvPr/>
        </p:nvSpPr>
        <p:spPr>
          <a:xfrm>
            <a:off x="1928337" y="2889645"/>
            <a:ext cx="7001793" cy="418505"/>
          </a:xfrm>
          <a:prstGeom prst="rect">
            <a:avLst/>
          </a:prstGeom>
          <a:noFill/>
          <a:ln/>
        </p:spPr>
        <p:txBody>
          <a:bodyPr wrap="square" lIns="0" tIns="0" rIns="0" bIns="0" rtlCol="0" anchor="t"/>
          <a:lstStyle/>
          <a:p>
            <a:pPr marL="0" indent="0" algn="l">
              <a:lnSpc>
                <a:spcPts val="1700"/>
              </a:lnSpc>
              <a:buNone/>
            </a:pPr>
            <a:r>
              <a:rPr lang="en-US" sz="1000" dirty="0">
                <a:solidFill>
                  <a:srgbClr val="3C3939"/>
                </a:solidFill>
                <a:latin typeface="Roboto" pitchFamily="34" charset="0"/>
                <a:ea typeface="Roboto" pitchFamily="34" charset="-122"/>
                <a:cs typeface="Roboto" pitchFamily="34" charset="-120"/>
              </a:rPr>
              <a:t>Formare il personale non statistico per una migliore comprensione e utilizzo dei dati prodotti dall’Istituto, contribuendo a diffondere la cultura del dato </a:t>
            </a:r>
            <a:r>
              <a:rPr lang="en-US" sz="1000" dirty="0" err="1">
                <a:solidFill>
                  <a:srgbClr val="3C3939"/>
                </a:solidFill>
                <a:latin typeface="Roboto" pitchFamily="34" charset="0"/>
                <a:ea typeface="Roboto" pitchFamily="34" charset="-122"/>
                <a:cs typeface="Roboto" pitchFamily="34" charset="-120"/>
              </a:rPr>
              <a:t>all'interno</a:t>
            </a:r>
            <a:r>
              <a:rPr lang="en-US" sz="1000" dirty="0">
                <a:solidFill>
                  <a:srgbClr val="3C3939"/>
                </a:solidFill>
                <a:latin typeface="Roboto" pitchFamily="34" charset="0"/>
                <a:ea typeface="Roboto" pitchFamily="34" charset="-122"/>
                <a:cs typeface="Roboto" pitchFamily="34" charset="-120"/>
              </a:rPr>
              <a:t> </a:t>
            </a:r>
            <a:r>
              <a:rPr lang="en-US" sz="1000" dirty="0" err="1">
                <a:solidFill>
                  <a:srgbClr val="3C3939"/>
                </a:solidFill>
                <a:latin typeface="Roboto" pitchFamily="34" charset="0"/>
                <a:ea typeface="Roboto" pitchFamily="34" charset="-122"/>
                <a:cs typeface="Roboto" pitchFamily="34" charset="-120"/>
              </a:rPr>
              <a:t>dell'organizzazione</a:t>
            </a:r>
            <a:endParaRPr lang="en-US" sz="1000" dirty="0"/>
          </a:p>
        </p:txBody>
      </p:sp>
      <p:sp>
        <p:nvSpPr>
          <p:cNvPr id="31" name="Shape 13">
            <a:extLst>
              <a:ext uri="{FF2B5EF4-FFF2-40B4-BE49-F238E27FC236}">
                <a16:creationId xmlns:a16="http://schemas.microsoft.com/office/drawing/2014/main" id="{4765EAD7-C745-E647-3D67-486887101E78}"/>
              </a:ext>
            </a:extLst>
          </p:cNvPr>
          <p:cNvSpPr/>
          <p:nvPr/>
        </p:nvSpPr>
        <p:spPr>
          <a:xfrm>
            <a:off x="1219200" y="3499247"/>
            <a:ext cx="7740000" cy="832842"/>
          </a:xfrm>
          <a:prstGeom prst="roundRect">
            <a:avLst>
              <a:gd name="adj" fmla="val 7001"/>
            </a:avLst>
          </a:prstGeom>
          <a:solidFill>
            <a:srgbClr val="FFFFFF">
              <a:alpha val="95000"/>
            </a:srgbClr>
          </a:solidFill>
          <a:ln w="15240">
            <a:solidFill>
              <a:srgbClr val="C7C7D0"/>
            </a:solidFill>
            <a:prstDash val="solid"/>
          </a:ln>
        </p:spPr>
        <p:txBody>
          <a:bodyPr/>
          <a:lstStyle/>
          <a:p>
            <a:endParaRPr lang="it-IT" sz="1400"/>
          </a:p>
        </p:txBody>
      </p:sp>
      <p:sp>
        <p:nvSpPr>
          <p:cNvPr id="32" name="Shape 14">
            <a:extLst>
              <a:ext uri="{FF2B5EF4-FFF2-40B4-BE49-F238E27FC236}">
                <a16:creationId xmlns:a16="http://schemas.microsoft.com/office/drawing/2014/main" id="{10630290-7576-D6E9-975A-BA744B622A67}"/>
              </a:ext>
            </a:extLst>
          </p:cNvPr>
          <p:cNvSpPr/>
          <p:nvPr/>
        </p:nvSpPr>
        <p:spPr>
          <a:xfrm>
            <a:off x="1234440" y="3499246"/>
            <a:ext cx="555188" cy="832841"/>
          </a:xfrm>
          <a:prstGeom prst="roundRect">
            <a:avLst>
              <a:gd name="adj" fmla="val 7208"/>
            </a:avLst>
          </a:prstGeom>
          <a:solidFill>
            <a:srgbClr val="E1E1EA"/>
          </a:solidFill>
          <a:ln/>
        </p:spPr>
        <p:txBody>
          <a:bodyPr/>
          <a:lstStyle/>
          <a:p>
            <a:endParaRPr lang="it-IT" sz="1600" dirty="0"/>
          </a:p>
        </p:txBody>
      </p:sp>
      <p:pic>
        <p:nvPicPr>
          <p:cNvPr id="33" name="Image 3" descr="preencoded.png">
            <a:extLst>
              <a:ext uri="{FF2B5EF4-FFF2-40B4-BE49-F238E27FC236}">
                <a16:creationId xmlns:a16="http://schemas.microsoft.com/office/drawing/2014/main" id="{FCEF59B6-3A10-1FEE-8499-0299F03BDD96}"/>
              </a:ext>
            </a:extLst>
          </p:cNvPr>
          <p:cNvPicPr>
            <a:picLocks noChangeAspect="1"/>
          </p:cNvPicPr>
          <p:nvPr/>
        </p:nvPicPr>
        <p:blipFill>
          <a:blip r:embed="rId9">
            <a:extLst>
              <a:ext uri="{96DAC541-7B7A-43D3-8B79-37D633B846F1}">
                <asvg:svgBlip xmlns:asvg="http://schemas.microsoft.com/office/drawing/2016/SVG/main" r:embed="rId10"/>
              </a:ext>
            </a:extLst>
          </a:blip>
          <a:stretch>
            <a:fillRect/>
          </a:stretch>
        </p:blipFill>
        <p:spPr>
          <a:xfrm>
            <a:off x="1404104" y="3727847"/>
            <a:ext cx="208121" cy="208121"/>
          </a:xfrm>
          <a:prstGeom prst="rect">
            <a:avLst/>
          </a:prstGeom>
        </p:spPr>
      </p:pic>
      <p:sp>
        <p:nvSpPr>
          <p:cNvPr id="34" name="Text 15">
            <a:extLst>
              <a:ext uri="{FF2B5EF4-FFF2-40B4-BE49-F238E27FC236}">
                <a16:creationId xmlns:a16="http://schemas.microsoft.com/office/drawing/2014/main" id="{3888E0C8-F0BB-9729-3BAC-110CE8223CA0}"/>
              </a:ext>
            </a:extLst>
          </p:cNvPr>
          <p:cNvSpPr/>
          <p:nvPr/>
        </p:nvSpPr>
        <p:spPr>
          <a:xfrm>
            <a:off x="1928337" y="3575447"/>
            <a:ext cx="2924532" cy="216813"/>
          </a:xfrm>
          <a:prstGeom prst="rect">
            <a:avLst/>
          </a:prstGeom>
          <a:noFill/>
          <a:ln/>
        </p:spPr>
        <p:txBody>
          <a:bodyPr wrap="none" lIns="0" tIns="0" rIns="0" bIns="0" rtlCol="0" anchor="t"/>
          <a:lstStyle/>
          <a:p>
            <a:pPr marL="0" indent="0" algn="l">
              <a:lnSpc>
                <a:spcPts val="1700"/>
              </a:lnSpc>
              <a:buNone/>
            </a:pPr>
            <a:r>
              <a:rPr lang="en-US" sz="1200" dirty="0">
                <a:solidFill>
                  <a:srgbClr val="3C3939"/>
                </a:solidFill>
                <a:latin typeface="Raleway" pitchFamily="34" charset="0"/>
                <a:ea typeface="Raleway" pitchFamily="34" charset="-122"/>
                <a:cs typeface="Raleway" pitchFamily="34" charset="-120"/>
              </a:rPr>
              <a:t>Ottimizzazione dei processi formativi</a:t>
            </a:r>
            <a:endParaRPr lang="en-US" sz="1200" dirty="0"/>
          </a:p>
        </p:txBody>
      </p:sp>
      <p:sp>
        <p:nvSpPr>
          <p:cNvPr id="35" name="Text 16">
            <a:extLst>
              <a:ext uri="{FF2B5EF4-FFF2-40B4-BE49-F238E27FC236}">
                <a16:creationId xmlns:a16="http://schemas.microsoft.com/office/drawing/2014/main" id="{D219EDBD-B478-870C-5138-62CFCBDC0733}"/>
              </a:ext>
            </a:extLst>
          </p:cNvPr>
          <p:cNvSpPr/>
          <p:nvPr/>
        </p:nvSpPr>
        <p:spPr>
          <a:xfrm>
            <a:off x="1928337" y="3804046"/>
            <a:ext cx="6910863" cy="394098"/>
          </a:xfrm>
          <a:prstGeom prst="rect">
            <a:avLst/>
          </a:prstGeom>
          <a:noFill/>
          <a:ln/>
        </p:spPr>
        <p:txBody>
          <a:bodyPr wrap="square" lIns="0" tIns="0" rIns="0" bIns="0" rtlCol="0" anchor="t"/>
          <a:lstStyle/>
          <a:p>
            <a:pPr marL="0" indent="0" algn="l">
              <a:lnSpc>
                <a:spcPts val="1700"/>
              </a:lnSpc>
              <a:buNone/>
            </a:pPr>
            <a:r>
              <a:rPr lang="en-US" sz="1000" dirty="0">
                <a:solidFill>
                  <a:srgbClr val="3C3939"/>
                </a:solidFill>
                <a:latin typeface="Roboto" pitchFamily="34" charset="0"/>
                <a:ea typeface="Roboto" pitchFamily="34" charset="-122"/>
                <a:cs typeface="Roboto" pitchFamily="34" charset="-120"/>
              </a:rPr>
              <a:t>Sviluppare metodologie replicabili per la creazione di corsi online supportati dall'AI, creando un modello che possa essere applicato ad altre iniziative formative </a:t>
            </a:r>
            <a:r>
              <a:rPr lang="en-US" sz="1000" dirty="0" err="1">
                <a:solidFill>
                  <a:srgbClr val="3C3939"/>
                </a:solidFill>
                <a:latin typeface="Roboto" pitchFamily="34" charset="0"/>
                <a:ea typeface="Roboto" pitchFamily="34" charset="-122"/>
                <a:cs typeface="Roboto" pitchFamily="34" charset="-120"/>
              </a:rPr>
              <a:t>dell'Istituto</a:t>
            </a:r>
            <a:endParaRPr lang="en-US" sz="1000" dirty="0"/>
          </a:p>
        </p:txBody>
      </p:sp>
      <p:sp>
        <p:nvSpPr>
          <p:cNvPr id="36" name="Shape 21">
            <a:extLst>
              <a:ext uri="{FF2B5EF4-FFF2-40B4-BE49-F238E27FC236}">
                <a16:creationId xmlns:a16="http://schemas.microsoft.com/office/drawing/2014/main" id="{3FE3FC92-31CB-F4F4-1FA9-CDF53D2A528B}"/>
              </a:ext>
            </a:extLst>
          </p:cNvPr>
          <p:cNvSpPr/>
          <p:nvPr/>
        </p:nvSpPr>
        <p:spPr>
          <a:xfrm>
            <a:off x="1219200" y="4413647"/>
            <a:ext cx="7740000" cy="672703"/>
          </a:xfrm>
          <a:prstGeom prst="roundRect">
            <a:avLst>
              <a:gd name="adj" fmla="val 5542"/>
            </a:avLst>
          </a:prstGeom>
          <a:solidFill>
            <a:srgbClr val="FFFFFF">
              <a:alpha val="95000"/>
            </a:srgbClr>
          </a:solidFill>
          <a:ln w="15240">
            <a:solidFill>
              <a:srgbClr val="C7C7D0"/>
            </a:solidFill>
            <a:prstDash val="solid"/>
          </a:ln>
        </p:spPr>
        <p:txBody>
          <a:bodyPr/>
          <a:lstStyle/>
          <a:p>
            <a:endParaRPr lang="it-IT" sz="1400"/>
          </a:p>
        </p:txBody>
      </p:sp>
      <p:sp>
        <p:nvSpPr>
          <p:cNvPr id="37" name="Shape 22">
            <a:extLst>
              <a:ext uri="{FF2B5EF4-FFF2-40B4-BE49-F238E27FC236}">
                <a16:creationId xmlns:a16="http://schemas.microsoft.com/office/drawing/2014/main" id="{FF58F663-0FF7-8243-5EE0-9335F818CB4C}"/>
              </a:ext>
            </a:extLst>
          </p:cNvPr>
          <p:cNvSpPr/>
          <p:nvPr/>
        </p:nvSpPr>
        <p:spPr>
          <a:xfrm>
            <a:off x="1234440" y="4413647"/>
            <a:ext cx="555188" cy="672703"/>
          </a:xfrm>
          <a:prstGeom prst="roundRect">
            <a:avLst>
              <a:gd name="adj" fmla="val 7208"/>
            </a:avLst>
          </a:prstGeom>
          <a:solidFill>
            <a:srgbClr val="E1E1EA"/>
          </a:solidFill>
          <a:ln/>
        </p:spPr>
        <p:txBody>
          <a:bodyPr/>
          <a:lstStyle/>
          <a:p>
            <a:endParaRPr lang="it-IT" sz="1600"/>
          </a:p>
        </p:txBody>
      </p:sp>
      <p:pic>
        <p:nvPicPr>
          <p:cNvPr id="38" name="Image 5" descr="preencoded.png">
            <a:extLst>
              <a:ext uri="{FF2B5EF4-FFF2-40B4-BE49-F238E27FC236}">
                <a16:creationId xmlns:a16="http://schemas.microsoft.com/office/drawing/2014/main" id="{5721E021-4997-D512-F535-64D8C22C0DB8}"/>
              </a:ext>
            </a:extLst>
          </p:cNvPr>
          <p:cNvPicPr>
            <a:picLocks noChangeAspect="1"/>
          </p:cNvPicPr>
          <p:nvPr/>
        </p:nvPicPr>
        <p:blipFill>
          <a:blip r:embed="rId11">
            <a:extLst>
              <a:ext uri="{96DAC541-7B7A-43D3-8B79-37D633B846F1}">
                <asvg:svgBlip xmlns:asvg="http://schemas.microsoft.com/office/drawing/2016/SVG/main" r:embed="rId12"/>
              </a:ext>
            </a:extLst>
          </a:blip>
          <a:stretch>
            <a:fillRect/>
          </a:stretch>
        </p:blipFill>
        <p:spPr>
          <a:xfrm>
            <a:off x="1404104" y="4642247"/>
            <a:ext cx="208121" cy="208121"/>
          </a:xfrm>
          <a:prstGeom prst="rect">
            <a:avLst/>
          </a:prstGeom>
        </p:spPr>
      </p:pic>
      <p:sp>
        <p:nvSpPr>
          <p:cNvPr id="39" name="Text 23">
            <a:extLst>
              <a:ext uri="{FF2B5EF4-FFF2-40B4-BE49-F238E27FC236}">
                <a16:creationId xmlns:a16="http://schemas.microsoft.com/office/drawing/2014/main" id="{4BB82659-7F6F-B67B-3809-D145D13A05F8}"/>
              </a:ext>
            </a:extLst>
          </p:cNvPr>
          <p:cNvSpPr/>
          <p:nvPr/>
        </p:nvSpPr>
        <p:spPr>
          <a:xfrm>
            <a:off x="1928337" y="4425434"/>
            <a:ext cx="2869525" cy="216813"/>
          </a:xfrm>
          <a:prstGeom prst="rect">
            <a:avLst/>
          </a:prstGeom>
          <a:noFill/>
          <a:ln/>
        </p:spPr>
        <p:txBody>
          <a:bodyPr wrap="none" lIns="0" tIns="0" rIns="0" bIns="0" rtlCol="0" anchor="t"/>
          <a:lstStyle/>
          <a:p>
            <a:pPr marL="0" indent="0" algn="l">
              <a:lnSpc>
                <a:spcPts val="1700"/>
              </a:lnSpc>
              <a:buNone/>
            </a:pPr>
            <a:r>
              <a:rPr lang="en-US" sz="1200" dirty="0">
                <a:solidFill>
                  <a:srgbClr val="3C3939"/>
                </a:solidFill>
                <a:latin typeface="Raleway" pitchFamily="34" charset="0"/>
                <a:ea typeface="Raleway" pitchFamily="34" charset="-122"/>
                <a:cs typeface="Raleway" pitchFamily="34" charset="-120"/>
              </a:rPr>
              <a:t>Ampliamento della platea formativa</a:t>
            </a:r>
            <a:endParaRPr lang="en-US" sz="1200" dirty="0"/>
          </a:p>
        </p:txBody>
      </p:sp>
      <p:sp>
        <p:nvSpPr>
          <p:cNvPr id="40" name="Text 24">
            <a:extLst>
              <a:ext uri="{FF2B5EF4-FFF2-40B4-BE49-F238E27FC236}">
                <a16:creationId xmlns:a16="http://schemas.microsoft.com/office/drawing/2014/main" id="{5339E2DC-2B86-CFE5-F4A9-90202379CAE9}"/>
              </a:ext>
            </a:extLst>
          </p:cNvPr>
          <p:cNvSpPr/>
          <p:nvPr/>
        </p:nvSpPr>
        <p:spPr>
          <a:xfrm>
            <a:off x="1928337" y="4642247"/>
            <a:ext cx="7269930" cy="444103"/>
          </a:xfrm>
          <a:prstGeom prst="rect">
            <a:avLst/>
          </a:prstGeom>
          <a:noFill/>
          <a:ln/>
        </p:spPr>
        <p:txBody>
          <a:bodyPr wrap="square" lIns="0" tIns="0" rIns="0" bIns="0" rtlCol="0" anchor="t"/>
          <a:lstStyle/>
          <a:p>
            <a:pPr marL="0" indent="0" algn="l">
              <a:lnSpc>
                <a:spcPts val="1700"/>
              </a:lnSpc>
              <a:buNone/>
            </a:pPr>
            <a:r>
              <a:rPr lang="en-US" sz="1000" dirty="0">
                <a:solidFill>
                  <a:srgbClr val="3C3939"/>
                </a:solidFill>
                <a:latin typeface="Roboto" pitchFamily="34" charset="0"/>
                <a:ea typeface="Roboto" pitchFamily="34" charset="-122"/>
                <a:cs typeface="Roboto" pitchFamily="34" charset="-120"/>
              </a:rPr>
              <a:t>Sensibilizzare e sviluppare competenze in ambito statistico per una platea ampia e diversificata, che includa personale Istat, Sistan ed enti collaboratori, promuovendo la cultura statistica su </a:t>
            </a:r>
            <a:r>
              <a:rPr lang="en-US" sz="1000" dirty="0" err="1">
                <a:solidFill>
                  <a:srgbClr val="3C3939"/>
                </a:solidFill>
                <a:latin typeface="Roboto" pitchFamily="34" charset="0"/>
                <a:ea typeface="Roboto" pitchFamily="34" charset="-122"/>
                <a:cs typeface="Roboto" pitchFamily="34" charset="-120"/>
              </a:rPr>
              <a:t>larga</a:t>
            </a:r>
            <a:r>
              <a:rPr lang="en-US" sz="1000" dirty="0">
                <a:solidFill>
                  <a:srgbClr val="3C3939"/>
                </a:solidFill>
                <a:latin typeface="Roboto" pitchFamily="34" charset="0"/>
                <a:ea typeface="Roboto" pitchFamily="34" charset="-122"/>
                <a:cs typeface="Roboto" pitchFamily="34" charset="-120"/>
              </a:rPr>
              <a:t> </a:t>
            </a:r>
            <a:r>
              <a:rPr lang="en-US" sz="1000" dirty="0" err="1">
                <a:solidFill>
                  <a:srgbClr val="3C3939"/>
                </a:solidFill>
                <a:latin typeface="Roboto" pitchFamily="34" charset="0"/>
                <a:ea typeface="Roboto" pitchFamily="34" charset="-122"/>
                <a:cs typeface="Roboto" pitchFamily="34" charset="-120"/>
              </a:rPr>
              <a:t>scala</a:t>
            </a:r>
            <a:endParaRPr lang="en-US" sz="1000" dirty="0"/>
          </a:p>
        </p:txBody>
      </p:sp>
    </p:spTree>
    <p:extLst>
      <p:ext uri="{BB962C8B-B14F-4D97-AF65-F5344CB8AC3E}">
        <p14:creationId xmlns:p14="http://schemas.microsoft.com/office/powerpoint/2010/main" val="140016082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DA7454A-8C30-E017-C06E-8FBA0751E73C}"/>
            </a:ext>
          </a:extLst>
        </p:cNvPr>
        <p:cNvGrpSpPr/>
        <p:nvPr/>
      </p:nvGrpSpPr>
      <p:grpSpPr>
        <a:xfrm>
          <a:off x="0" y="0"/>
          <a:ext cx="0" cy="0"/>
          <a:chOff x="0" y="0"/>
          <a:chExt cx="0" cy="0"/>
        </a:xfrm>
      </p:grpSpPr>
      <p:sp>
        <p:nvSpPr>
          <p:cNvPr id="2" name="object 2">
            <a:extLst>
              <a:ext uri="{FF2B5EF4-FFF2-40B4-BE49-F238E27FC236}">
                <a16:creationId xmlns:a16="http://schemas.microsoft.com/office/drawing/2014/main" id="{EC7DF3DD-1980-BEB2-5B12-00CD4D7DBDCD}"/>
              </a:ext>
            </a:extLst>
          </p:cNvPr>
          <p:cNvSpPr txBox="1"/>
          <p:nvPr/>
        </p:nvSpPr>
        <p:spPr>
          <a:xfrm>
            <a:off x="264972" y="3819550"/>
            <a:ext cx="611505" cy="1366520"/>
          </a:xfrm>
          <a:prstGeom prst="rect">
            <a:avLst/>
          </a:prstGeom>
        </p:spPr>
        <p:txBody>
          <a:bodyPr vert="horz" wrap="square" lIns="0" tIns="12065" rIns="0" bIns="0" rtlCol="0">
            <a:spAutoFit/>
          </a:bodyPr>
          <a:lstStyle/>
          <a:p>
            <a:pPr marL="12700">
              <a:lnSpc>
                <a:spcPct val="100000"/>
              </a:lnSpc>
              <a:spcBef>
                <a:spcPts val="95"/>
              </a:spcBef>
            </a:pPr>
            <a:r>
              <a:rPr lang="it-IT" sz="8800" spc="-50" dirty="0">
                <a:solidFill>
                  <a:srgbClr val="FFFFFF"/>
                </a:solidFill>
                <a:latin typeface="Trebuchet MS"/>
                <a:cs typeface="Trebuchet MS"/>
              </a:rPr>
              <a:t>3</a:t>
            </a:r>
            <a:endParaRPr sz="8800" dirty="0">
              <a:latin typeface="Trebuchet MS"/>
              <a:cs typeface="Trebuchet MS"/>
            </a:endParaRPr>
          </a:p>
        </p:txBody>
      </p:sp>
      <p:sp>
        <p:nvSpPr>
          <p:cNvPr id="4" name="object 4">
            <a:extLst>
              <a:ext uri="{FF2B5EF4-FFF2-40B4-BE49-F238E27FC236}">
                <a16:creationId xmlns:a16="http://schemas.microsoft.com/office/drawing/2014/main" id="{CD53CE29-1123-2059-A389-34BFB4601221}"/>
              </a:ext>
            </a:extLst>
          </p:cNvPr>
          <p:cNvSpPr/>
          <p:nvPr/>
        </p:nvSpPr>
        <p:spPr>
          <a:xfrm>
            <a:off x="1318260" y="810768"/>
            <a:ext cx="7569200" cy="0"/>
          </a:xfrm>
          <a:custGeom>
            <a:avLst/>
            <a:gdLst/>
            <a:ahLst/>
            <a:cxnLst/>
            <a:rect l="l" t="t" r="r" b="b"/>
            <a:pathLst>
              <a:path w="7569200">
                <a:moveTo>
                  <a:pt x="0" y="0"/>
                </a:moveTo>
                <a:lnTo>
                  <a:pt x="7568692" y="0"/>
                </a:lnTo>
              </a:path>
            </a:pathLst>
          </a:custGeom>
          <a:ln w="6096">
            <a:solidFill>
              <a:srgbClr val="BEBEBE"/>
            </a:solidFill>
            <a:prstDash val="dash"/>
          </a:ln>
        </p:spPr>
        <p:txBody>
          <a:bodyPr wrap="square" lIns="0" tIns="0" rIns="0" bIns="0" rtlCol="0"/>
          <a:lstStyle/>
          <a:p>
            <a:endParaRPr/>
          </a:p>
        </p:txBody>
      </p:sp>
      <p:pic>
        <p:nvPicPr>
          <p:cNvPr id="5" name="object 5">
            <a:extLst>
              <a:ext uri="{FF2B5EF4-FFF2-40B4-BE49-F238E27FC236}">
                <a16:creationId xmlns:a16="http://schemas.microsoft.com/office/drawing/2014/main" id="{12322CA7-9626-5FCA-5BAC-6CF486C35946}"/>
              </a:ext>
            </a:extLst>
          </p:cNvPr>
          <p:cNvPicPr/>
          <p:nvPr/>
        </p:nvPicPr>
        <p:blipFill>
          <a:blip r:embed="rId2" cstate="print"/>
          <a:stretch>
            <a:fillRect/>
          </a:stretch>
        </p:blipFill>
        <p:spPr>
          <a:xfrm>
            <a:off x="100584" y="27432"/>
            <a:ext cx="938784" cy="797051"/>
          </a:xfrm>
          <a:prstGeom prst="rect">
            <a:avLst/>
          </a:prstGeom>
        </p:spPr>
      </p:pic>
      <p:sp>
        <p:nvSpPr>
          <p:cNvPr id="6" name="object 6">
            <a:extLst>
              <a:ext uri="{FF2B5EF4-FFF2-40B4-BE49-F238E27FC236}">
                <a16:creationId xmlns:a16="http://schemas.microsoft.com/office/drawing/2014/main" id="{C38F4369-64C0-25C8-230D-7E7389CDE675}"/>
              </a:ext>
            </a:extLst>
          </p:cNvPr>
          <p:cNvSpPr/>
          <p:nvPr/>
        </p:nvSpPr>
        <p:spPr>
          <a:xfrm>
            <a:off x="1318260" y="4928615"/>
            <a:ext cx="7569200" cy="0"/>
          </a:xfrm>
          <a:custGeom>
            <a:avLst/>
            <a:gdLst/>
            <a:ahLst/>
            <a:cxnLst/>
            <a:rect l="l" t="t" r="r" b="b"/>
            <a:pathLst>
              <a:path w="7569200">
                <a:moveTo>
                  <a:pt x="0" y="0"/>
                </a:moveTo>
                <a:lnTo>
                  <a:pt x="7568692" y="0"/>
                </a:lnTo>
              </a:path>
            </a:pathLst>
          </a:custGeom>
          <a:ln w="6096">
            <a:solidFill>
              <a:srgbClr val="BEBEBE"/>
            </a:solidFill>
            <a:prstDash val="dash"/>
          </a:ln>
        </p:spPr>
        <p:txBody>
          <a:bodyPr wrap="square" lIns="0" tIns="0" rIns="0" bIns="0" rtlCol="0"/>
          <a:lstStyle/>
          <a:p>
            <a:endParaRPr/>
          </a:p>
        </p:txBody>
      </p:sp>
      <p:sp>
        <p:nvSpPr>
          <p:cNvPr id="22" name="Titolo 21">
            <a:extLst>
              <a:ext uri="{FF2B5EF4-FFF2-40B4-BE49-F238E27FC236}">
                <a16:creationId xmlns:a16="http://schemas.microsoft.com/office/drawing/2014/main" id="{1B88B06D-F684-6652-D71E-5BFBC4292077}"/>
              </a:ext>
            </a:extLst>
          </p:cNvPr>
          <p:cNvSpPr>
            <a:spLocks noGrp="1"/>
          </p:cNvSpPr>
          <p:nvPr>
            <p:ph type="title"/>
          </p:nvPr>
        </p:nvSpPr>
        <p:spPr>
          <a:xfrm>
            <a:off x="1306194" y="303657"/>
            <a:ext cx="6267958" cy="369332"/>
          </a:xfrm>
        </p:spPr>
        <p:txBody>
          <a:bodyPr/>
          <a:lstStyle/>
          <a:p>
            <a:r>
              <a:rPr lang="it-IT" dirty="0"/>
              <a:t>Metodologia</a:t>
            </a:r>
          </a:p>
        </p:txBody>
      </p:sp>
      <p:sp>
        <p:nvSpPr>
          <p:cNvPr id="3" name="object 7">
            <a:extLst>
              <a:ext uri="{FF2B5EF4-FFF2-40B4-BE49-F238E27FC236}">
                <a16:creationId xmlns:a16="http://schemas.microsoft.com/office/drawing/2014/main" id="{E5BED8E5-D156-2A9F-FEEC-82A1A4A4F5AE}"/>
              </a:ext>
            </a:extLst>
          </p:cNvPr>
          <p:cNvSpPr txBox="1"/>
          <p:nvPr/>
        </p:nvSpPr>
        <p:spPr>
          <a:xfrm>
            <a:off x="54356" y="1581150"/>
            <a:ext cx="1031240" cy="412292"/>
          </a:xfrm>
          <a:prstGeom prst="rect">
            <a:avLst/>
          </a:prstGeom>
        </p:spPr>
        <p:txBody>
          <a:bodyPr vert="horz" wrap="square" lIns="0" tIns="12065" rIns="0" bIns="0" rtlCol="0">
            <a:spAutoFit/>
          </a:bodyPr>
          <a:lstStyle/>
          <a:p>
            <a:pPr marL="12700">
              <a:lnSpc>
                <a:spcPct val="100000"/>
              </a:lnSpc>
              <a:spcBef>
                <a:spcPts val="95"/>
              </a:spcBef>
            </a:pPr>
            <a:r>
              <a:rPr sz="700" spc="-25" dirty="0">
                <a:solidFill>
                  <a:srgbClr val="0C3082"/>
                </a:solidFill>
                <a:latin typeface="Trebuchet MS"/>
                <a:cs typeface="Trebuchet MS"/>
              </a:rPr>
              <a:t>LABINN</a:t>
            </a:r>
            <a:r>
              <a:rPr sz="700" dirty="0">
                <a:solidFill>
                  <a:srgbClr val="0C3082"/>
                </a:solidFill>
                <a:latin typeface="Trebuchet MS"/>
                <a:cs typeface="Trebuchet MS"/>
              </a:rPr>
              <a:t> </a:t>
            </a:r>
            <a:r>
              <a:rPr sz="700" spc="-30" dirty="0">
                <a:solidFill>
                  <a:srgbClr val="0C3082"/>
                </a:solidFill>
                <a:latin typeface="Trebuchet MS"/>
                <a:cs typeface="Trebuchet MS"/>
              </a:rPr>
              <a:t>V</a:t>
            </a:r>
            <a:r>
              <a:rPr lang="it-IT" sz="700" spc="-30" dirty="0">
                <a:solidFill>
                  <a:srgbClr val="0C3082"/>
                </a:solidFill>
                <a:latin typeface="Trebuchet MS"/>
                <a:cs typeface="Trebuchet MS"/>
              </a:rPr>
              <a:t>I</a:t>
            </a:r>
            <a:r>
              <a:rPr sz="700" spc="-35" dirty="0">
                <a:solidFill>
                  <a:srgbClr val="0C3082"/>
                </a:solidFill>
                <a:latin typeface="Trebuchet MS"/>
                <a:cs typeface="Trebuchet MS"/>
              </a:rPr>
              <a:t> </a:t>
            </a:r>
            <a:r>
              <a:rPr sz="700" spc="-20" dirty="0">
                <a:solidFill>
                  <a:srgbClr val="0C3082"/>
                </a:solidFill>
                <a:latin typeface="Trebuchet MS"/>
                <a:cs typeface="Trebuchet MS"/>
              </a:rPr>
              <a:t>CALL</a:t>
            </a:r>
            <a:endParaRPr sz="700" dirty="0">
              <a:latin typeface="Trebuchet MS"/>
              <a:cs typeface="Trebuchet MS"/>
            </a:endParaRPr>
          </a:p>
          <a:p>
            <a:pPr marL="12700" marR="5080">
              <a:lnSpc>
                <a:spcPct val="100000"/>
              </a:lnSpc>
              <a:spcBef>
                <a:spcPts val="600"/>
              </a:spcBef>
            </a:pPr>
            <a:r>
              <a:rPr lang="it-IT" sz="700" b="1" spc="-20" dirty="0" err="1">
                <a:solidFill>
                  <a:srgbClr val="DB332D"/>
                </a:solidFill>
                <a:latin typeface="Trebuchet MS"/>
                <a:cs typeface="Trebuchet MS"/>
              </a:rPr>
              <a:t>Moodle</a:t>
            </a:r>
            <a:r>
              <a:rPr lang="it-IT" sz="700" b="1" spc="-20" dirty="0">
                <a:solidFill>
                  <a:srgbClr val="DB332D"/>
                </a:solidFill>
                <a:latin typeface="Trebuchet MS"/>
                <a:cs typeface="Trebuchet MS"/>
              </a:rPr>
              <a:t> AI per la Formazione</a:t>
            </a:r>
            <a:endParaRPr sz="700" dirty="0">
              <a:latin typeface="Trebuchet MS"/>
              <a:cs typeface="Trebuchet MS"/>
            </a:endParaRPr>
          </a:p>
        </p:txBody>
      </p:sp>
      <p:sp>
        <p:nvSpPr>
          <p:cNvPr id="7" name="object 10">
            <a:extLst>
              <a:ext uri="{FF2B5EF4-FFF2-40B4-BE49-F238E27FC236}">
                <a16:creationId xmlns:a16="http://schemas.microsoft.com/office/drawing/2014/main" id="{E2DAA7D6-247A-050D-67EE-54D116545F9D}"/>
              </a:ext>
            </a:extLst>
          </p:cNvPr>
          <p:cNvSpPr/>
          <p:nvPr/>
        </p:nvSpPr>
        <p:spPr>
          <a:xfrm>
            <a:off x="54356" y="1581150"/>
            <a:ext cx="921385" cy="0"/>
          </a:xfrm>
          <a:custGeom>
            <a:avLst/>
            <a:gdLst/>
            <a:ahLst/>
            <a:cxnLst/>
            <a:rect l="l" t="t" r="r" b="b"/>
            <a:pathLst>
              <a:path w="921385">
                <a:moveTo>
                  <a:pt x="0" y="0"/>
                </a:moveTo>
                <a:lnTo>
                  <a:pt x="921004" y="0"/>
                </a:lnTo>
              </a:path>
            </a:pathLst>
          </a:custGeom>
          <a:ln w="6096">
            <a:solidFill>
              <a:srgbClr val="BEBEBE"/>
            </a:solidFill>
            <a:prstDash val="dash"/>
          </a:ln>
        </p:spPr>
        <p:txBody>
          <a:bodyPr wrap="square" lIns="0" tIns="0" rIns="0" bIns="0" rtlCol="0"/>
          <a:lstStyle/>
          <a:p>
            <a:endParaRPr/>
          </a:p>
        </p:txBody>
      </p:sp>
      <p:sp>
        <p:nvSpPr>
          <p:cNvPr id="8" name="Text 1">
            <a:extLst>
              <a:ext uri="{FF2B5EF4-FFF2-40B4-BE49-F238E27FC236}">
                <a16:creationId xmlns:a16="http://schemas.microsoft.com/office/drawing/2014/main" id="{771E6329-A6E5-639A-BD28-71C60667C5F9}"/>
              </a:ext>
            </a:extLst>
          </p:cNvPr>
          <p:cNvSpPr/>
          <p:nvPr/>
        </p:nvSpPr>
        <p:spPr>
          <a:xfrm>
            <a:off x="1318260" y="762150"/>
            <a:ext cx="4783812" cy="316825"/>
          </a:xfrm>
          <a:prstGeom prst="rect">
            <a:avLst/>
          </a:prstGeom>
          <a:noFill/>
          <a:ln/>
        </p:spPr>
        <p:txBody>
          <a:bodyPr wrap="none" lIns="0" tIns="0" rIns="0" bIns="0" rtlCol="0" anchor="t"/>
          <a:lstStyle/>
          <a:p>
            <a:pPr marL="0" indent="0" algn="l">
              <a:lnSpc>
                <a:spcPts val="2450"/>
              </a:lnSpc>
              <a:buNone/>
            </a:pPr>
            <a:r>
              <a:rPr lang="en-US" sz="1600" dirty="0">
                <a:solidFill>
                  <a:srgbClr val="1B1B27"/>
                </a:solidFill>
                <a:latin typeface="Raleway" pitchFamily="34" charset="0"/>
                <a:ea typeface="Raleway" pitchFamily="34" charset="-122"/>
                <a:cs typeface="Raleway" pitchFamily="34" charset="-120"/>
              </a:rPr>
              <a:t>Approccio iterativo-sperimentale in 4 fasi</a:t>
            </a:r>
            <a:endParaRPr lang="en-US" sz="1600" dirty="0"/>
          </a:p>
        </p:txBody>
      </p:sp>
      <p:sp>
        <p:nvSpPr>
          <p:cNvPr id="9" name="Text 2">
            <a:extLst>
              <a:ext uri="{FF2B5EF4-FFF2-40B4-BE49-F238E27FC236}">
                <a16:creationId xmlns:a16="http://schemas.microsoft.com/office/drawing/2014/main" id="{934C0F96-748B-DE97-FAA4-81E070A0D221}"/>
              </a:ext>
            </a:extLst>
          </p:cNvPr>
          <p:cNvSpPr/>
          <p:nvPr/>
        </p:nvSpPr>
        <p:spPr>
          <a:xfrm>
            <a:off x="1318260" y="1123950"/>
            <a:ext cx="13053060" cy="270510"/>
          </a:xfrm>
          <a:prstGeom prst="rect">
            <a:avLst/>
          </a:prstGeom>
          <a:noFill/>
          <a:ln/>
        </p:spPr>
        <p:txBody>
          <a:bodyPr wrap="none" lIns="0" tIns="0" rIns="0" bIns="0" rtlCol="0" anchor="t"/>
          <a:lstStyle/>
          <a:p>
            <a:pPr marL="0" indent="0" algn="l">
              <a:lnSpc>
                <a:spcPts val="2100"/>
              </a:lnSpc>
              <a:buNone/>
            </a:pPr>
            <a:r>
              <a:rPr lang="en-US" sz="1100" dirty="0">
                <a:solidFill>
                  <a:srgbClr val="3C3939"/>
                </a:solidFill>
                <a:latin typeface="Roboto" pitchFamily="34" charset="0"/>
                <a:ea typeface="Roboto" pitchFamily="34" charset="-122"/>
                <a:cs typeface="Roboto" pitchFamily="34" charset="-120"/>
              </a:rPr>
              <a:t>Durata complessiva: </a:t>
            </a:r>
            <a:r>
              <a:rPr lang="en-US" sz="1100" b="1" dirty="0">
                <a:solidFill>
                  <a:srgbClr val="3C3939"/>
                </a:solidFill>
                <a:latin typeface="Roboto" pitchFamily="34" charset="0"/>
                <a:ea typeface="Roboto" pitchFamily="34" charset="-122"/>
                <a:cs typeface="Roboto" pitchFamily="34" charset="-120"/>
              </a:rPr>
              <a:t>6 mesi</a:t>
            </a:r>
            <a:endParaRPr lang="en-US" sz="1100" dirty="0"/>
          </a:p>
        </p:txBody>
      </p:sp>
      <p:pic>
        <p:nvPicPr>
          <p:cNvPr id="10" name="Image 0" descr="preencoded.png">
            <a:extLst>
              <a:ext uri="{FF2B5EF4-FFF2-40B4-BE49-F238E27FC236}">
                <a16:creationId xmlns:a16="http://schemas.microsoft.com/office/drawing/2014/main" id="{98143D1D-9CD9-3A00-F70B-57F9121B5DAD}"/>
              </a:ext>
            </a:extLst>
          </p:cNvPr>
          <p:cNvPicPr>
            <a:picLocks noChangeAspect="1"/>
          </p:cNvPicPr>
          <p:nvPr/>
        </p:nvPicPr>
        <p:blipFill>
          <a:blip r:embed="rId3"/>
          <a:stretch>
            <a:fillRect/>
          </a:stretch>
        </p:blipFill>
        <p:spPr>
          <a:xfrm>
            <a:off x="1318260" y="1504951"/>
            <a:ext cx="3600000" cy="372899"/>
          </a:xfrm>
          <a:prstGeom prst="rect">
            <a:avLst/>
          </a:prstGeom>
        </p:spPr>
      </p:pic>
      <p:pic>
        <p:nvPicPr>
          <p:cNvPr id="11" name="Image 1" descr="preencoded.png">
            <a:extLst>
              <a:ext uri="{FF2B5EF4-FFF2-40B4-BE49-F238E27FC236}">
                <a16:creationId xmlns:a16="http://schemas.microsoft.com/office/drawing/2014/main" id="{13AA84E1-1A95-75FA-2584-E2CE9C0EA29E}"/>
              </a:ext>
            </a:extLst>
          </p:cNvPr>
          <p:cNvPicPr>
            <a:picLocks noChangeAspect="1"/>
          </p:cNvPicPr>
          <p:nvPr/>
        </p:nvPicPr>
        <p:blipFill>
          <a:blip r:embed="rId4"/>
          <a:stretch>
            <a:fillRect/>
          </a:stretch>
        </p:blipFill>
        <p:spPr>
          <a:xfrm>
            <a:off x="5029200" y="1504951"/>
            <a:ext cx="3600000" cy="372899"/>
          </a:xfrm>
          <a:prstGeom prst="rect">
            <a:avLst/>
          </a:prstGeom>
        </p:spPr>
      </p:pic>
      <p:pic>
        <p:nvPicPr>
          <p:cNvPr id="12" name="Image 2" descr="preencoded.png">
            <a:extLst>
              <a:ext uri="{FF2B5EF4-FFF2-40B4-BE49-F238E27FC236}">
                <a16:creationId xmlns:a16="http://schemas.microsoft.com/office/drawing/2014/main" id="{02C434E6-379D-CDF5-2A0F-1EAD06408EAF}"/>
              </a:ext>
            </a:extLst>
          </p:cNvPr>
          <p:cNvPicPr>
            <a:picLocks noChangeAspect="1"/>
          </p:cNvPicPr>
          <p:nvPr/>
        </p:nvPicPr>
        <p:blipFill>
          <a:blip r:embed="rId5"/>
          <a:stretch>
            <a:fillRect/>
          </a:stretch>
        </p:blipFill>
        <p:spPr>
          <a:xfrm>
            <a:off x="1318260" y="3257550"/>
            <a:ext cx="3600000" cy="372899"/>
          </a:xfrm>
          <a:prstGeom prst="rect">
            <a:avLst/>
          </a:prstGeom>
        </p:spPr>
      </p:pic>
      <p:pic>
        <p:nvPicPr>
          <p:cNvPr id="13" name="Image 3" descr="preencoded.png">
            <a:extLst>
              <a:ext uri="{FF2B5EF4-FFF2-40B4-BE49-F238E27FC236}">
                <a16:creationId xmlns:a16="http://schemas.microsoft.com/office/drawing/2014/main" id="{0ADEE5C5-A2E8-E569-4E05-EEDA86FDBE44}"/>
              </a:ext>
            </a:extLst>
          </p:cNvPr>
          <p:cNvPicPr>
            <a:picLocks noChangeAspect="1"/>
          </p:cNvPicPr>
          <p:nvPr/>
        </p:nvPicPr>
        <p:blipFill>
          <a:blip r:embed="rId6"/>
          <a:stretch>
            <a:fillRect/>
          </a:stretch>
        </p:blipFill>
        <p:spPr>
          <a:xfrm>
            <a:off x="5029200" y="3257550"/>
            <a:ext cx="3600000" cy="372899"/>
          </a:xfrm>
          <a:prstGeom prst="rect">
            <a:avLst/>
          </a:prstGeom>
        </p:spPr>
      </p:pic>
      <p:sp>
        <p:nvSpPr>
          <p:cNvPr id="14" name="Text 3">
            <a:extLst>
              <a:ext uri="{FF2B5EF4-FFF2-40B4-BE49-F238E27FC236}">
                <a16:creationId xmlns:a16="http://schemas.microsoft.com/office/drawing/2014/main" id="{1348F049-C4E7-5921-3AA5-FE5DA13E8B4D}"/>
              </a:ext>
            </a:extLst>
          </p:cNvPr>
          <p:cNvSpPr/>
          <p:nvPr/>
        </p:nvSpPr>
        <p:spPr>
          <a:xfrm>
            <a:off x="1295400" y="1962150"/>
            <a:ext cx="3068003" cy="264081"/>
          </a:xfrm>
          <a:prstGeom prst="rect">
            <a:avLst/>
          </a:prstGeom>
          <a:noFill/>
          <a:ln/>
        </p:spPr>
        <p:txBody>
          <a:bodyPr wrap="none" lIns="0" tIns="0" rIns="0" bIns="0" rtlCol="0" anchor="t"/>
          <a:lstStyle/>
          <a:p>
            <a:pPr marL="0" indent="0" algn="l">
              <a:lnSpc>
                <a:spcPts val="2050"/>
              </a:lnSpc>
              <a:buNone/>
            </a:pPr>
            <a:r>
              <a:rPr lang="en-US" sz="1400" dirty="0">
                <a:solidFill>
                  <a:srgbClr val="3C3939"/>
                </a:solidFill>
                <a:latin typeface="Raleway" pitchFamily="34" charset="0"/>
                <a:ea typeface="Raleway" pitchFamily="34" charset="-122"/>
                <a:cs typeface="Raleway" pitchFamily="34" charset="-120"/>
              </a:rPr>
              <a:t>FASE 1 – Setup tecnico e analisi</a:t>
            </a:r>
            <a:endParaRPr lang="en-US" sz="1400" dirty="0"/>
          </a:p>
        </p:txBody>
      </p:sp>
      <p:sp>
        <p:nvSpPr>
          <p:cNvPr id="16" name="Text 5">
            <a:extLst>
              <a:ext uri="{FF2B5EF4-FFF2-40B4-BE49-F238E27FC236}">
                <a16:creationId xmlns:a16="http://schemas.microsoft.com/office/drawing/2014/main" id="{AA7D22F3-0D1D-6803-1EBE-BB740FCDEB7F}"/>
              </a:ext>
            </a:extLst>
          </p:cNvPr>
          <p:cNvSpPr/>
          <p:nvPr/>
        </p:nvSpPr>
        <p:spPr>
          <a:xfrm>
            <a:off x="1295400" y="2390400"/>
            <a:ext cx="3622860" cy="748140"/>
          </a:xfrm>
          <a:prstGeom prst="rect">
            <a:avLst/>
          </a:prstGeom>
          <a:noFill/>
          <a:ln/>
        </p:spPr>
        <p:txBody>
          <a:bodyPr wrap="square" lIns="0" tIns="0" rIns="0" bIns="0" rtlCol="0" anchor="t"/>
          <a:lstStyle/>
          <a:p>
            <a:pPr algn="l">
              <a:buSzPct val="100000"/>
            </a:pPr>
            <a:r>
              <a:rPr lang="en-US" sz="1100" b="1" dirty="0">
                <a:solidFill>
                  <a:srgbClr val="3C3939"/>
                </a:solidFill>
                <a:latin typeface="Roboto" pitchFamily="34" charset="0"/>
                <a:ea typeface="Roboto" pitchFamily="34" charset="-122"/>
                <a:cs typeface="Roboto" pitchFamily="34" charset="-120"/>
              </a:rPr>
              <a:t>Mese 1 </a:t>
            </a:r>
            <a:r>
              <a:rPr lang="en-US" sz="1100" dirty="0">
                <a:solidFill>
                  <a:srgbClr val="3C3939"/>
                </a:solidFill>
                <a:latin typeface="Roboto" pitchFamily="34" charset="0"/>
                <a:ea typeface="Roboto" pitchFamily="34" charset="-122"/>
                <a:cs typeface="Roboto" pitchFamily="34" charset="-120"/>
              </a:rPr>
              <a:t>Configurazione ambiente Moodle con AI Subsystem; </a:t>
            </a:r>
            <a:r>
              <a:rPr lang="en-US" sz="1100" dirty="0" err="1">
                <a:solidFill>
                  <a:srgbClr val="3C3939"/>
                </a:solidFill>
                <a:latin typeface="Roboto" pitchFamily="34" charset="0"/>
                <a:ea typeface="Roboto" pitchFamily="34" charset="-122"/>
                <a:cs typeface="Roboto" pitchFamily="34" charset="-120"/>
              </a:rPr>
              <a:t>Identificazione</a:t>
            </a:r>
            <a:r>
              <a:rPr lang="en-US" sz="1100" dirty="0">
                <a:solidFill>
                  <a:srgbClr val="3C3939"/>
                </a:solidFill>
                <a:latin typeface="Roboto" pitchFamily="34" charset="0"/>
                <a:ea typeface="Roboto" pitchFamily="34" charset="-122"/>
                <a:cs typeface="Roboto" pitchFamily="34" charset="-120"/>
              </a:rPr>
              <a:t> </a:t>
            </a:r>
            <a:r>
              <a:rPr lang="en-US" sz="1100" dirty="0" err="1">
                <a:solidFill>
                  <a:srgbClr val="3C3939"/>
                </a:solidFill>
                <a:latin typeface="Roboto" pitchFamily="34" charset="0"/>
                <a:ea typeface="Roboto" pitchFamily="34" charset="-122"/>
                <a:cs typeface="Roboto" pitchFamily="34" charset="-120"/>
              </a:rPr>
              <a:t>aree</a:t>
            </a:r>
            <a:r>
              <a:rPr lang="en-US" sz="1100" dirty="0">
                <a:solidFill>
                  <a:srgbClr val="3C3939"/>
                </a:solidFill>
                <a:latin typeface="Roboto" pitchFamily="34" charset="0"/>
                <a:ea typeface="Roboto" pitchFamily="34" charset="-122"/>
                <a:cs typeface="Roboto" pitchFamily="34" charset="-120"/>
              </a:rPr>
              <a:t> di </a:t>
            </a:r>
            <a:r>
              <a:rPr lang="en-US" sz="1100" dirty="0" err="1">
                <a:solidFill>
                  <a:srgbClr val="3C3939"/>
                </a:solidFill>
                <a:latin typeface="Roboto" pitchFamily="34" charset="0"/>
                <a:ea typeface="Roboto" pitchFamily="34" charset="-122"/>
                <a:cs typeface="Roboto" pitchFamily="34" charset="-120"/>
              </a:rPr>
              <a:t>applicazione</a:t>
            </a:r>
            <a:r>
              <a:rPr lang="en-US" sz="1100" dirty="0">
                <a:solidFill>
                  <a:srgbClr val="3C3939"/>
                </a:solidFill>
                <a:latin typeface="Roboto" pitchFamily="34" charset="0"/>
                <a:ea typeface="Roboto" pitchFamily="34" charset="-122"/>
                <a:cs typeface="Roboto" pitchFamily="34" charset="-120"/>
              </a:rPr>
              <a:t> AI </a:t>
            </a:r>
            <a:r>
              <a:rPr lang="en-US" sz="1100" dirty="0" err="1">
                <a:solidFill>
                  <a:srgbClr val="3C3939"/>
                </a:solidFill>
                <a:latin typeface="Roboto" pitchFamily="34" charset="0"/>
                <a:ea typeface="Roboto" pitchFamily="34" charset="-122"/>
                <a:cs typeface="Roboto" pitchFamily="34" charset="-120"/>
              </a:rPr>
              <a:t>più</a:t>
            </a:r>
            <a:r>
              <a:rPr lang="en-US" sz="1100" dirty="0">
                <a:solidFill>
                  <a:srgbClr val="3C3939"/>
                </a:solidFill>
                <a:latin typeface="Roboto" pitchFamily="34" charset="0"/>
                <a:ea typeface="Roboto" pitchFamily="34" charset="-122"/>
                <a:cs typeface="Roboto" pitchFamily="34" charset="-120"/>
              </a:rPr>
              <a:t> </a:t>
            </a:r>
            <a:r>
              <a:rPr lang="en-US" sz="1100" dirty="0" err="1">
                <a:solidFill>
                  <a:srgbClr val="3C3939"/>
                </a:solidFill>
                <a:latin typeface="Roboto" pitchFamily="34" charset="0"/>
                <a:ea typeface="Roboto" pitchFamily="34" charset="-122"/>
                <a:cs typeface="Roboto" pitchFamily="34" charset="-120"/>
              </a:rPr>
              <a:t>promettenti</a:t>
            </a:r>
            <a:r>
              <a:rPr lang="en-US" sz="1100" dirty="0">
                <a:solidFill>
                  <a:srgbClr val="3C3939"/>
                </a:solidFill>
                <a:latin typeface="Roboto" pitchFamily="34" charset="0"/>
                <a:ea typeface="Roboto" pitchFamily="34" charset="-122"/>
                <a:cs typeface="Roboto" pitchFamily="34" charset="-120"/>
              </a:rPr>
              <a:t>; </a:t>
            </a:r>
            <a:r>
              <a:rPr lang="en-US" sz="1100" dirty="0" err="1">
                <a:solidFill>
                  <a:srgbClr val="3C3939"/>
                </a:solidFill>
                <a:latin typeface="Roboto" pitchFamily="34" charset="0"/>
                <a:ea typeface="Roboto" pitchFamily="34" charset="-122"/>
                <a:cs typeface="Roboto" pitchFamily="34" charset="-120"/>
              </a:rPr>
              <a:t>Definizione</a:t>
            </a:r>
            <a:r>
              <a:rPr lang="en-US" sz="1100" dirty="0">
                <a:solidFill>
                  <a:srgbClr val="3C3939"/>
                </a:solidFill>
                <a:latin typeface="Roboto" pitchFamily="34" charset="0"/>
                <a:ea typeface="Roboto" pitchFamily="34" charset="-122"/>
                <a:cs typeface="Roboto" pitchFamily="34" charset="-120"/>
              </a:rPr>
              <a:t> </a:t>
            </a:r>
            <a:r>
              <a:rPr lang="en-US" sz="1100" dirty="0" err="1">
                <a:solidFill>
                  <a:srgbClr val="3C3939"/>
                </a:solidFill>
                <a:latin typeface="Roboto" pitchFamily="34" charset="0"/>
                <a:ea typeface="Roboto" pitchFamily="34" charset="-122"/>
                <a:cs typeface="Roboto" pitchFamily="34" charset="-120"/>
              </a:rPr>
              <a:t>indicatori</a:t>
            </a:r>
            <a:r>
              <a:rPr lang="en-US" sz="1100" dirty="0">
                <a:solidFill>
                  <a:srgbClr val="3C3939"/>
                </a:solidFill>
                <a:latin typeface="Roboto" pitchFamily="34" charset="0"/>
                <a:ea typeface="Roboto" pitchFamily="34" charset="-122"/>
                <a:cs typeface="Roboto" pitchFamily="34" charset="-120"/>
              </a:rPr>
              <a:t> di </a:t>
            </a:r>
            <a:r>
              <a:rPr lang="en-US" sz="1100" dirty="0" err="1">
                <a:solidFill>
                  <a:srgbClr val="3C3939"/>
                </a:solidFill>
                <a:latin typeface="Roboto" pitchFamily="34" charset="0"/>
                <a:ea typeface="Roboto" pitchFamily="34" charset="-122"/>
                <a:cs typeface="Roboto" pitchFamily="34" charset="-120"/>
              </a:rPr>
              <a:t>successo</a:t>
            </a:r>
            <a:r>
              <a:rPr lang="en-US" sz="1100" dirty="0">
                <a:solidFill>
                  <a:srgbClr val="3C3939"/>
                </a:solidFill>
                <a:latin typeface="Roboto" pitchFamily="34" charset="0"/>
                <a:ea typeface="Roboto" pitchFamily="34" charset="-122"/>
                <a:cs typeface="Roboto" pitchFamily="34" charset="-120"/>
              </a:rPr>
              <a:t> e </a:t>
            </a:r>
            <a:r>
              <a:rPr lang="en-US" sz="1100" dirty="0" err="1">
                <a:solidFill>
                  <a:srgbClr val="3C3939"/>
                </a:solidFill>
                <a:latin typeface="Roboto" pitchFamily="34" charset="0"/>
                <a:ea typeface="Roboto" pitchFamily="34" charset="-122"/>
                <a:cs typeface="Roboto" pitchFamily="34" charset="-120"/>
              </a:rPr>
              <a:t>metriche</a:t>
            </a:r>
            <a:r>
              <a:rPr lang="en-US" sz="1100" dirty="0">
                <a:solidFill>
                  <a:srgbClr val="3C3939"/>
                </a:solidFill>
                <a:latin typeface="Roboto" pitchFamily="34" charset="0"/>
                <a:ea typeface="Roboto" pitchFamily="34" charset="-122"/>
                <a:cs typeface="Roboto" pitchFamily="34" charset="-120"/>
              </a:rPr>
              <a:t> di </a:t>
            </a:r>
            <a:r>
              <a:rPr lang="en-US" sz="1100" dirty="0" err="1">
                <a:solidFill>
                  <a:srgbClr val="3C3939"/>
                </a:solidFill>
                <a:latin typeface="Roboto" pitchFamily="34" charset="0"/>
                <a:ea typeface="Roboto" pitchFamily="34" charset="-122"/>
                <a:cs typeface="Roboto" pitchFamily="34" charset="-120"/>
              </a:rPr>
              <a:t>valutazione</a:t>
            </a:r>
            <a:endParaRPr lang="en-US" sz="1100" dirty="0"/>
          </a:p>
          <a:p>
            <a:pPr algn="l">
              <a:buSzPct val="100000"/>
            </a:pPr>
            <a:endParaRPr lang="en-US" sz="1100" dirty="0"/>
          </a:p>
          <a:p>
            <a:pPr algn="l">
              <a:buSzPct val="100000"/>
            </a:pPr>
            <a:endParaRPr lang="en-US" sz="1100" dirty="0"/>
          </a:p>
        </p:txBody>
      </p:sp>
      <p:sp>
        <p:nvSpPr>
          <p:cNvPr id="19" name="Text 8">
            <a:extLst>
              <a:ext uri="{FF2B5EF4-FFF2-40B4-BE49-F238E27FC236}">
                <a16:creationId xmlns:a16="http://schemas.microsoft.com/office/drawing/2014/main" id="{E778B64C-6CC4-D311-FA63-C7F84A5FDA64}"/>
              </a:ext>
            </a:extLst>
          </p:cNvPr>
          <p:cNvSpPr/>
          <p:nvPr/>
        </p:nvSpPr>
        <p:spPr>
          <a:xfrm>
            <a:off x="5029200" y="1962150"/>
            <a:ext cx="3083362" cy="264081"/>
          </a:xfrm>
          <a:prstGeom prst="rect">
            <a:avLst/>
          </a:prstGeom>
          <a:noFill/>
          <a:ln/>
        </p:spPr>
        <p:txBody>
          <a:bodyPr wrap="none" lIns="0" tIns="0" rIns="0" bIns="0" rtlCol="0" anchor="t"/>
          <a:lstStyle/>
          <a:p>
            <a:pPr marL="0" indent="0" algn="l">
              <a:lnSpc>
                <a:spcPts val="2050"/>
              </a:lnSpc>
              <a:buNone/>
            </a:pPr>
            <a:r>
              <a:rPr lang="en-US" sz="1400" dirty="0">
                <a:solidFill>
                  <a:srgbClr val="3C3939"/>
                </a:solidFill>
                <a:latin typeface="Raleway" pitchFamily="34" charset="0"/>
                <a:ea typeface="Raleway" pitchFamily="34" charset="-122"/>
                <a:cs typeface="Raleway" pitchFamily="34" charset="-120"/>
              </a:rPr>
              <a:t>FASE 2 – Sviluppo dei contenuti</a:t>
            </a:r>
            <a:endParaRPr lang="en-US" sz="1400" dirty="0"/>
          </a:p>
        </p:txBody>
      </p:sp>
      <p:sp>
        <p:nvSpPr>
          <p:cNvPr id="26" name="Text 5">
            <a:extLst>
              <a:ext uri="{FF2B5EF4-FFF2-40B4-BE49-F238E27FC236}">
                <a16:creationId xmlns:a16="http://schemas.microsoft.com/office/drawing/2014/main" id="{E7CE1499-5D57-14C0-3066-0FB49CF4F1A1}"/>
              </a:ext>
            </a:extLst>
          </p:cNvPr>
          <p:cNvSpPr/>
          <p:nvPr/>
        </p:nvSpPr>
        <p:spPr>
          <a:xfrm>
            <a:off x="5006340" y="2391571"/>
            <a:ext cx="3622860" cy="748140"/>
          </a:xfrm>
          <a:prstGeom prst="rect">
            <a:avLst/>
          </a:prstGeom>
          <a:noFill/>
          <a:ln/>
        </p:spPr>
        <p:txBody>
          <a:bodyPr wrap="square" lIns="0" tIns="0" rIns="0" bIns="0" rtlCol="0" anchor="t"/>
          <a:lstStyle/>
          <a:p>
            <a:pPr algn="l">
              <a:buSzPct val="100000"/>
            </a:pPr>
            <a:r>
              <a:rPr lang="en-US" sz="1100" b="1" dirty="0">
                <a:solidFill>
                  <a:srgbClr val="3C3939"/>
                </a:solidFill>
                <a:latin typeface="Roboto" pitchFamily="34" charset="0"/>
                <a:ea typeface="Roboto" pitchFamily="34" charset="-122"/>
                <a:cs typeface="Roboto" pitchFamily="34" charset="-120"/>
              </a:rPr>
              <a:t>Mesi 2-3 </a:t>
            </a:r>
            <a:r>
              <a:rPr lang="en-US" sz="1100" dirty="0" err="1">
                <a:solidFill>
                  <a:srgbClr val="3C3939"/>
                </a:solidFill>
                <a:latin typeface="Roboto" pitchFamily="34" charset="0"/>
                <a:ea typeface="Roboto" pitchFamily="34" charset="-122"/>
                <a:cs typeface="Roboto" pitchFamily="34" charset="-120"/>
              </a:rPr>
              <a:t>Creazione</a:t>
            </a:r>
            <a:r>
              <a:rPr lang="en-US" sz="1100" dirty="0">
                <a:solidFill>
                  <a:srgbClr val="3C3939"/>
                </a:solidFill>
                <a:latin typeface="Roboto" pitchFamily="34" charset="0"/>
                <a:ea typeface="Roboto" pitchFamily="34" charset="-122"/>
                <a:cs typeface="Roboto" pitchFamily="34" charset="-120"/>
              </a:rPr>
              <a:t> </a:t>
            </a:r>
            <a:r>
              <a:rPr lang="en-US" sz="1100" dirty="0" err="1">
                <a:solidFill>
                  <a:srgbClr val="3C3939"/>
                </a:solidFill>
                <a:latin typeface="Roboto" pitchFamily="34" charset="0"/>
                <a:ea typeface="Roboto" pitchFamily="34" charset="-122"/>
                <a:cs typeface="Roboto" pitchFamily="34" charset="-120"/>
              </a:rPr>
              <a:t>materiali</a:t>
            </a:r>
            <a:r>
              <a:rPr lang="en-US" sz="1100" dirty="0">
                <a:solidFill>
                  <a:srgbClr val="3C3939"/>
                </a:solidFill>
                <a:latin typeface="Roboto" pitchFamily="34" charset="0"/>
                <a:ea typeface="Roboto" pitchFamily="34" charset="-122"/>
                <a:cs typeface="Roboto" pitchFamily="34" charset="-120"/>
              </a:rPr>
              <a:t> </a:t>
            </a:r>
            <a:r>
              <a:rPr lang="en-US" sz="1100" dirty="0" err="1">
                <a:solidFill>
                  <a:srgbClr val="3C3939"/>
                </a:solidFill>
                <a:latin typeface="Roboto" pitchFamily="34" charset="0"/>
                <a:ea typeface="Roboto" pitchFamily="34" charset="-122"/>
                <a:cs typeface="Roboto" pitchFamily="34" charset="-120"/>
              </a:rPr>
              <a:t>didattici</a:t>
            </a:r>
            <a:r>
              <a:rPr lang="en-US" sz="1100" dirty="0">
                <a:solidFill>
                  <a:srgbClr val="3C3939"/>
                </a:solidFill>
                <a:latin typeface="Roboto" pitchFamily="34" charset="0"/>
                <a:ea typeface="Roboto" pitchFamily="34" charset="-122"/>
                <a:cs typeface="Roboto" pitchFamily="34" charset="-120"/>
              </a:rPr>
              <a:t> con AI generative; </a:t>
            </a:r>
            <a:r>
              <a:rPr lang="en-US" sz="1100" dirty="0" err="1">
                <a:solidFill>
                  <a:srgbClr val="3C3939"/>
                </a:solidFill>
                <a:latin typeface="Roboto" pitchFamily="34" charset="0"/>
                <a:ea typeface="Roboto" pitchFamily="34" charset="-122"/>
                <a:cs typeface="Roboto" pitchFamily="34" charset="-120"/>
              </a:rPr>
              <a:t>Arricchimento</a:t>
            </a:r>
            <a:r>
              <a:rPr lang="en-US" sz="1100" dirty="0">
                <a:solidFill>
                  <a:srgbClr val="3C3939"/>
                </a:solidFill>
                <a:latin typeface="Roboto" pitchFamily="34" charset="0"/>
                <a:ea typeface="Roboto" pitchFamily="34" charset="-122"/>
                <a:cs typeface="Roboto" pitchFamily="34" charset="-120"/>
              </a:rPr>
              <a:t> con </a:t>
            </a:r>
            <a:r>
              <a:rPr lang="en-US" sz="1100" dirty="0" err="1">
                <a:solidFill>
                  <a:srgbClr val="3C3939"/>
                </a:solidFill>
                <a:latin typeface="Roboto" pitchFamily="34" charset="0"/>
                <a:ea typeface="Roboto" pitchFamily="34" charset="-122"/>
                <a:cs typeface="Roboto" pitchFamily="34" charset="-120"/>
              </a:rPr>
              <a:t>funzionalità</a:t>
            </a:r>
            <a:r>
              <a:rPr lang="en-US" sz="1100" dirty="0">
                <a:solidFill>
                  <a:srgbClr val="3C3939"/>
                </a:solidFill>
                <a:latin typeface="Roboto" pitchFamily="34" charset="0"/>
                <a:ea typeface="Roboto" pitchFamily="34" charset="-122"/>
                <a:cs typeface="Roboto" pitchFamily="34" charset="-120"/>
              </a:rPr>
              <a:t> </a:t>
            </a:r>
            <a:r>
              <a:rPr lang="en-US" sz="1100" dirty="0" err="1">
                <a:solidFill>
                  <a:srgbClr val="3C3939"/>
                </a:solidFill>
                <a:latin typeface="Roboto" pitchFamily="34" charset="0"/>
                <a:ea typeface="Roboto" pitchFamily="34" charset="-122"/>
                <a:cs typeface="Roboto" pitchFamily="34" charset="-120"/>
              </a:rPr>
              <a:t>interattive</a:t>
            </a:r>
            <a:r>
              <a:rPr lang="en-US" sz="1100" dirty="0">
                <a:solidFill>
                  <a:srgbClr val="3C3939"/>
                </a:solidFill>
                <a:latin typeface="Roboto" pitchFamily="34" charset="0"/>
                <a:ea typeface="Roboto" pitchFamily="34" charset="-122"/>
                <a:cs typeface="Roboto" pitchFamily="34" charset="-120"/>
              </a:rPr>
              <a:t> e </a:t>
            </a:r>
            <a:r>
              <a:rPr lang="en-US" sz="1100" dirty="0" err="1">
                <a:solidFill>
                  <a:srgbClr val="3C3939"/>
                </a:solidFill>
                <a:latin typeface="Roboto" pitchFamily="34" charset="0"/>
                <a:ea typeface="Roboto" pitchFamily="34" charset="-122"/>
                <a:cs typeface="Roboto" pitchFamily="34" charset="-120"/>
              </a:rPr>
              <a:t>supporto</a:t>
            </a:r>
            <a:r>
              <a:rPr lang="en-US" sz="1100" dirty="0">
                <a:solidFill>
                  <a:srgbClr val="3C3939"/>
                </a:solidFill>
                <a:latin typeface="Roboto" pitchFamily="34" charset="0"/>
                <a:ea typeface="Roboto" pitchFamily="34" charset="-122"/>
                <a:cs typeface="Roboto" pitchFamily="34" charset="-120"/>
              </a:rPr>
              <a:t> </a:t>
            </a:r>
            <a:r>
              <a:rPr lang="en-US" sz="1100" dirty="0" err="1">
                <a:solidFill>
                  <a:srgbClr val="3C3939"/>
                </a:solidFill>
                <a:latin typeface="Roboto" pitchFamily="34" charset="0"/>
                <a:ea typeface="Roboto" pitchFamily="34" charset="-122"/>
                <a:cs typeface="Roboto" pitchFamily="34" charset="-120"/>
              </a:rPr>
              <a:t>automatizzato</a:t>
            </a:r>
            <a:r>
              <a:rPr lang="en-US" sz="1100" dirty="0">
                <a:solidFill>
                  <a:srgbClr val="3C3939"/>
                </a:solidFill>
                <a:latin typeface="Roboto" pitchFamily="34" charset="0"/>
                <a:ea typeface="Roboto" pitchFamily="34" charset="-122"/>
                <a:cs typeface="Roboto" pitchFamily="34" charset="-120"/>
              </a:rPr>
              <a:t>; Test di </a:t>
            </a:r>
            <a:r>
              <a:rPr lang="en-US" sz="1100" dirty="0" err="1">
                <a:solidFill>
                  <a:srgbClr val="3C3939"/>
                </a:solidFill>
                <a:latin typeface="Roboto" pitchFamily="34" charset="0"/>
                <a:ea typeface="Roboto" pitchFamily="34" charset="-122"/>
                <a:cs typeface="Roboto" pitchFamily="34" charset="-120"/>
              </a:rPr>
              <a:t>usabilità</a:t>
            </a:r>
            <a:r>
              <a:rPr lang="en-US" sz="1100" dirty="0">
                <a:solidFill>
                  <a:srgbClr val="3C3939"/>
                </a:solidFill>
                <a:latin typeface="Roboto" pitchFamily="34" charset="0"/>
                <a:ea typeface="Roboto" pitchFamily="34" charset="-122"/>
                <a:cs typeface="Roboto" pitchFamily="34" charset="-120"/>
              </a:rPr>
              <a:t> per </a:t>
            </a:r>
            <a:r>
              <a:rPr lang="en-US" sz="1100" dirty="0" err="1">
                <a:solidFill>
                  <a:srgbClr val="3C3939"/>
                </a:solidFill>
                <a:latin typeface="Roboto" pitchFamily="34" charset="0"/>
                <a:ea typeface="Roboto" pitchFamily="34" charset="-122"/>
                <a:cs typeface="Roboto" pitchFamily="34" charset="-120"/>
              </a:rPr>
              <a:t>verificare</a:t>
            </a:r>
            <a:r>
              <a:rPr lang="en-US" sz="1100" dirty="0">
                <a:solidFill>
                  <a:srgbClr val="3C3939"/>
                </a:solidFill>
                <a:latin typeface="Roboto" pitchFamily="34" charset="0"/>
                <a:ea typeface="Roboto" pitchFamily="34" charset="-122"/>
                <a:cs typeface="Roboto" pitchFamily="34" charset="-120"/>
              </a:rPr>
              <a:t> </a:t>
            </a:r>
            <a:r>
              <a:rPr lang="en-US" sz="1100" dirty="0" err="1">
                <a:solidFill>
                  <a:srgbClr val="3C3939"/>
                </a:solidFill>
                <a:latin typeface="Roboto" pitchFamily="34" charset="0"/>
                <a:ea typeface="Roboto" pitchFamily="34" charset="-122"/>
                <a:cs typeface="Roboto" pitchFamily="34" charset="-120"/>
              </a:rPr>
              <a:t>qualità</a:t>
            </a:r>
            <a:r>
              <a:rPr lang="en-US" sz="1100" dirty="0">
                <a:solidFill>
                  <a:srgbClr val="3C3939"/>
                </a:solidFill>
                <a:latin typeface="Roboto" pitchFamily="34" charset="0"/>
                <a:ea typeface="Roboto" pitchFamily="34" charset="-122"/>
                <a:cs typeface="Roboto" pitchFamily="34" charset="-120"/>
              </a:rPr>
              <a:t> ed </a:t>
            </a:r>
            <a:r>
              <a:rPr lang="en-US" sz="1100" dirty="0" err="1">
                <a:solidFill>
                  <a:srgbClr val="3C3939"/>
                </a:solidFill>
                <a:latin typeface="Roboto" pitchFamily="34" charset="0"/>
                <a:ea typeface="Roboto" pitchFamily="34" charset="-122"/>
                <a:cs typeface="Roboto" pitchFamily="34" charset="-120"/>
              </a:rPr>
              <a:t>efficacia</a:t>
            </a:r>
            <a:endParaRPr lang="en-US" sz="1100" dirty="0"/>
          </a:p>
          <a:p>
            <a:pPr algn="l">
              <a:buSzPct val="100000"/>
            </a:pPr>
            <a:endParaRPr lang="en-US" sz="1100" dirty="0"/>
          </a:p>
          <a:p>
            <a:pPr algn="l">
              <a:buSzPct val="100000"/>
            </a:pPr>
            <a:endParaRPr lang="en-US" sz="1100" dirty="0"/>
          </a:p>
          <a:p>
            <a:pPr algn="l">
              <a:buSzPct val="100000"/>
            </a:pPr>
            <a:endParaRPr lang="en-US" sz="1100" dirty="0"/>
          </a:p>
          <a:p>
            <a:pPr algn="l">
              <a:buSzPct val="100000"/>
            </a:pPr>
            <a:endParaRPr lang="en-US" sz="1100" dirty="0"/>
          </a:p>
        </p:txBody>
      </p:sp>
      <p:sp>
        <p:nvSpPr>
          <p:cNvPr id="27" name="Text 13">
            <a:extLst>
              <a:ext uri="{FF2B5EF4-FFF2-40B4-BE49-F238E27FC236}">
                <a16:creationId xmlns:a16="http://schemas.microsoft.com/office/drawing/2014/main" id="{849B56B8-FD8F-CEEB-EFED-BB40E41BC5C3}"/>
              </a:ext>
            </a:extLst>
          </p:cNvPr>
          <p:cNvSpPr/>
          <p:nvPr/>
        </p:nvSpPr>
        <p:spPr>
          <a:xfrm>
            <a:off x="1318260" y="3714750"/>
            <a:ext cx="2593538" cy="264081"/>
          </a:xfrm>
          <a:prstGeom prst="rect">
            <a:avLst/>
          </a:prstGeom>
          <a:noFill/>
          <a:ln/>
        </p:spPr>
        <p:txBody>
          <a:bodyPr wrap="none" lIns="0" tIns="0" rIns="0" bIns="0" rtlCol="0" anchor="t"/>
          <a:lstStyle/>
          <a:p>
            <a:pPr marL="0" indent="0" algn="l">
              <a:lnSpc>
                <a:spcPts val="2050"/>
              </a:lnSpc>
              <a:buNone/>
            </a:pPr>
            <a:r>
              <a:rPr lang="en-US" sz="1400" dirty="0">
                <a:solidFill>
                  <a:srgbClr val="3C3939"/>
                </a:solidFill>
                <a:latin typeface="Raleway" pitchFamily="34" charset="0"/>
                <a:ea typeface="Raleway" pitchFamily="34" charset="-122"/>
                <a:cs typeface="Raleway" pitchFamily="34" charset="-120"/>
              </a:rPr>
              <a:t>FASE 3 – Erogazione pilota</a:t>
            </a:r>
            <a:endParaRPr lang="en-US" sz="1400" dirty="0"/>
          </a:p>
        </p:txBody>
      </p:sp>
      <p:sp>
        <p:nvSpPr>
          <p:cNvPr id="28" name="Text 18">
            <a:extLst>
              <a:ext uri="{FF2B5EF4-FFF2-40B4-BE49-F238E27FC236}">
                <a16:creationId xmlns:a16="http://schemas.microsoft.com/office/drawing/2014/main" id="{5069AE52-F2F2-4306-4E97-1FB05A347015}"/>
              </a:ext>
            </a:extLst>
          </p:cNvPr>
          <p:cNvSpPr/>
          <p:nvPr/>
        </p:nvSpPr>
        <p:spPr>
          <a:xfrm>
            <a:off x="5025390" y="3723754"/>
            <a:ext cx="3917037" cy="264081"/>
          </a:xfrm>
          <a:prstGeom prst="rect">
            <a:avLst/>
          </a:prstGeom>
          <a:noFill/>
          <a:ln/>
        </p:spPr>
        <p:txBody>
          <a:bodyPr wrap="none" lIns="0" tIns="0" rIns="0" bIns="0" rtlCol="0" anchor="t"/>
          <a:lstStyle/>
          <a:p>
            <a:pPr marL="0" indent="0" algn="l">
              <a:lnSpc>
                <a:spcPts val="2050"/>
              </a:lnSpc>
              <a:buNone/>
            </a:pPr>
            <a:r>
              <a:rPr lang="en-US" sz="1400" dirty="0">
                <a:solidFill>
                  <a:srgbClr val="3C3939"/>
                </a:solidFill>
                <a:latin typeface="Raleway" pitchFamily="34" charset="0"/>
                <a:ea typeface="Raleway" pitchFamily="34" charset="-122"/>
                <a:cs typeface="Raleway" pitchFamily="34" charset="-120"/>
              </a:rPr>
              <a:t>FASE 4 – Valutazione e documentazione</a:t>
            </a:r>
            <a:endParaRPr lang="en-US" sz="1400" dirty="0"/>
          </a:p>
        </p:txBody>
      </p:sp>
      <p:sp>
        <p:nvSpPr>
          <p:cNvPr id="29" name="Text 5">
            <a:extLst>
              <a:ext uri="{FF2B5EF4-FFF2-40B4-BE49-F238E27FC236}">
                <a16:creationId xmlns:a16="http://schemas.microsoft.com/office/drawing/2014/main" id="{56708B58-AD75-041C-C1C2-5F5E0CB7901B}"/>
              </a:ext>
            </a:extLst>
          </p:cNvPr>
          <p:cNvSpPr/>
          <p:nvPr/>
        </p:nvSpPr>
        <p:spPr>
          <a:xfrm>
            <a:off x="1296000" y="4186800"/>
            <a:ext cx="3622860" cy="748140"/>
          </a:xfrm>
          <a:prstGeom prst="rect">
            <a:avLst/>
          </a:prstGeom>
          <a:noFill/>
          <a:ln/>
        </p:spPr>
        <p:txBody>
          <a:bodyPr wrap="square" lIns="0" tIns="0" rIns="0" bIns="0" rtlCol="0" anchor="t"/>
          <a:lstStyle/>
          <a:p>
            <a:pPr algn="l">
              <a:buSzPct val="100000"/>
            </a:pPr>
            <a:r>
              <a:rPr lang="en-US" sz="1100" b="1" dirty="0">
                <a:solidFill>
                  <a:srgbClr val="3C3939"/>
                </a:solidFill>
                <a:latin typeface="Roboto" pitchFamily="34" charset="0"/>
                <a:ea typeface="Roboto" pitchFamily="34" charset="-122"/>
                <a:cs typeface="Roboto" pitchFamily="34" charset="-120"/>
              </a:rPr>
              <a:t>Mesi 4-5 </a:t>
            </a:r>
            <a:r>
              <a:rPr lang="it-IT" sz="1100" dirty="0">
                <a:solidFill>
                  <a:srgbClr val="3C3939"/>
                </a:solidFill>
                <a:latin typeface="Roboto" pitchFamily="34" charset="0"/>
                <a:ea typeface="Roboto" pitchFamily="34" charset="-122"/>
                <a:cs typeface="Roboto" pitchFamily="34" charset="-120"/>
              </a:rPr>
              <a:t>Somministrazione a gruppo pilota di 15 colleghi; Monitoraggio real-time delle interazioni; Raccolta feedback e analisi comparativa</a:t>
            </a:r>
            <a:endParaRPr lang="en-US" sz="1100" dirty="0"/>
          </a:p>
          <a:p>
            <a:pPr algn="l">
              <a:buSzPct val="100000"/>
            </a:pPr>
            <a:endParaRPr lang="en-US" sz="1100" dirty="0"/>
          </a:p>
        </p:txBody>
      </p:sp>
      <p:sp>
        <p:nvSpPr>
          <p:cNvPr id="30" name="Text 5">
            <a:extLst>
              <a:ext uri="{FF2B5EF4-FFF2-40B4-BE49-F238E27FC236}">
                <a16:creationId xmlns:a16="http://schemas.microsoft.com/office/drawing/2014/main" id="{044551FA-3B1B-1C44-D234-B286D5B7E804}"/>
              </a:ext>
            </a:extLst>
          </p:cNvPr>
          <p:cNvSpPr/>
          <p:nvPr/>
        </p:nvSpPr>
        <p:spPr>
          <a:xfrm>
            <a:off x="5007600" y="4185810"/>
            <a:ext cx="3622860" cy="748140"/>
          </a:xfrm>
          <a:prstGeom prst="rect">
            <a:avLst/>
          </a:prstGeom>
          <a:noFill/>
          <a:ln/>
        </p:spPr>
        <p:txBody>
          <a:bodyPr wrap="square" lIns="0" tIns="0" rIns="0" bIns="0" rtlCol="0" anchor="t"/>
          <a:lstStyle/>
          <a:p>
            <a:pPr algn="l">
              <a:buSzPct val="100000"/>
            </a:pPr>
            <a:r>
              <a:rPr lang="en-US" sz="1100" b="1" dirty="0">
                <a:solidFill>
                  <a:srgbClr val="3C3939"/>
                </a:solidFill>
                <a:latin typeface="Roboto" pitchFamily="34" charset="0"/>
                <a:ea typeface="Roboto" pitchFamily="34" charset="-122"/>
                <a:cs typeface="Roboto" pitchFamily="34" charset="-120"/>
              </a:rPr>
              <a:t>Mese 6 </a:t>
            </a:r>
            <a:r>
              <a:rPr lang="it-IT" sz="1100" dirty="0">
                <a:solidFill>
                  <a:srgbClr val="3C3939"/>
                </a:solidFill>
                <a:latin typeface="Roboto" pitchFamily="34" charset="0"/>
                <a:ea typeface="Roboto" pitchFamily="34" charset="-122"/>
                <a:cs typeface="Roboto" pitchFamily="34" charset="-120"/>
              </a:rPr>
              <a:t>Analisi completa dei risultati; Valutazione efficacia funzionalità AI; Produzione linee guida operative</a:t>
            </a:r>
            <a:endParaRPr lang="en-US" sz="1100" dirty="0"/>
          </a:p>
          <a:p>
            <a:pPr algn="l">
              <a:buSzPct val="100000"/>
            </a:pPr>
            <a:endParaRPr lang="en-US" sz="1100" dirty="0"/>
          </a:p>
          <a:p>
            <a:pPr algn="l">
              <a:buSzPct val="100000"/>
            </a:pPr>
            <a:endParaRPr lang="en-US" sz="1100" dirty="0"/>
          </a:p>
          <a:p>
            <a:pPr algn="l">
              <a:buSzPct val="100000"/>
            </a:pPr>
            <a:endParaRPr lang="en-US" sz="1100" dirty="0"/>
          </a:p>
        </p:txBody>
      </p:sp>
    </p:spTree>
    <p:extLst>
      <p:ext uri="{BB962C8B-B14F-4D97-AF65-F5344CB8AC3E}">
        <p14:creationId xmlns:p14="http://schemas.microsoft.com/office/powerpoint/2010/main" val="367750650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8DB0094-8B9C-EDBC-E609-ADBD4C18F7F1}"/>
            </a:ext>
          </a:extLst>
        </p:cNvPr>
        <p:cNvGrpSpPr/>
        <p:nvPr/>
      </p:nvGrpSpPr>
      <p:grpSpPr>
        <a:xfrm>
          <a:off x="0" y="0"/>
          <a:ext cx="0" cy="0"/>
          <a:chOff x="0" y="0"/>
          <a:chExt cx="0" cy="0"/>
        </a:xfrm>
      </p:grpSpPr>
      <p:sp>
        <p:nvSpPr>
          <p:cNvPr id="2" name="object 2">
            <a:extLst>
              <a:ext uri="{FF2B5EF4-FFF2-40B4-BE49-F238E27FC236}">
                <a16:creationId xmlns:a16="http://schemas.microsoft.com/office/drawing/2014/main" id="{49E3970E-867B-5B39-C37C-87C2557EC2C4}"/>
              </a:ext>
            </a:extLst>
          </p:cNvPr>
          <p:cNvSpPr txBox="1"/>
          <p:nvPr/>
        </p:nvSpPr>
        <p:spPr>
          <a:xfrm>
            <a:off x="264972" y="3819550"/>
            <a:ext cx="611505" cy="1366520"/>
          </a:xfrm>
          <a:prstGeom prst="rect">
            <a:avLst/>
          </a:prstGeom>
        </p:spPr>
        <p:txBody>
          <a:bodyPr vert="horz" wrap="square" lIns="0" tIns="12065" rIns="0" bIns="0" rtlCol="0">
            <a:spAutoFit/>
          </a:bodyPr>
          <a:lstStyle/>
          <a:p>
            <a:pPr marL="12700">
              <a:lnSpc>
                <a:spcPct val="100000"/>
              </a:lnSpc>
              <a:spcBef>
                <a:spcPts val="95"/>
              </a:spcBef>
            </a:pPr>
            <a:r>
              <a:rPr lang="it-IT" sz="8800" spc="-50" dirty="0">
                <a:solidFill>
                  <a:srgbClr val="FFFFFF"/>
                </a:solidFill>
                <a:latin typeface="Trebuchet MS"/>
                <a:cs typeface="Trebuchet MS"/>
              </a:rPr>
              <a:t>4</a:t>
            </a:r>
            <a:endParaRPr sz="8800" dirty="0">
              <a:latin typeface="Trebuchet MS"/>
              <a:cs typeface="Trebuchet MS"/>
            </a:endParaRPr>
          </a:p>
        </p:txBody>
      </p:sp>
      <p:sp>
        <p:nvSpPr>
          <p:cNvPr id="4" name="object 4">
            <a:extLst>
              <a:ext uri="{FF2B5EF4-FFF2-40B4-BE49-F238E27FC236}">
                <a16:creationId xmlns:a16="http://schemas.microsoft.com/office/drawing/2014/main" id="{565F48B6-91A1-19D4-32AD-FFD573E6C96C}"/>
              </a:ext>
            </a:extLst>
          </p:cNvPr>
          <p:cNvSpPr/>
          <p:nvPr/>
        </p:nvSpPr>
        <p:spPr>
          <a:xfrm>
            <a:off x="1318260" y="810768"/>
            <a:ext cx="7569200" cy="0"/>
          </a:xfrm>
          <a:custGeom>
            <a:avLst/>
            <a:gdLst/>
            <a:ahLst/>
            <a:cxnLst/>
            <a:rect l="l" t="t" r="r" b="b"/>
            <a:pathLst>
              <a:path w="7569200">
                <a:moveTo>
                  <a:pt x="0" y="0"/>
                </a:moveTo>
                <a:lnTo>
                  <a:pt x="7568692" y="0"/>
                </a:lnTo>
              </a:path>
            </a:pathLst>
          </a:custGeom>
          <a:ln w="6096">
            <a:solidFill>
              <a:srgbClr val="BEBEBE"/>
            </a:solidFill>
            <a:prstDash val="dash"/>
          </a:ln>
        </p:spPr>
        <p:txBody>
          <a:bodyPr wrap="square" lIns="0" tIns="0" rIns="0" bIns="0" rtlCol="0"/>
          <a:lstStyle/>
          <a:p>
            <a:endParaRPr/>
          </a:p>
        </p:txBody>
      </p:sp>
      <p:pic>
        <p:nvPicPr>
          <p:cNvPr id="5" name="object 5">
            <a:extLst>
              <a:ext uri="{FF2B5EF4-FFF2-40B4-BE49-F238E27FC236}">
                <a16:creationId xmlns:a16="http://schemas.microsoft.com/office/drawing/2014/main" id="{39CEDABE-AC8C-BD08-E7F9-082DB3B160A9}"/>
              </a:ext>
            </a:extLst>
          </p:cNvPr>
          <p:cNvPicPr/>
          <p:nvPr/>
        </p:nvPicPr>
        <p:blipFill>
          <a:blip r:embed="rId2" cstate="print"/>
          <a:stretch>
            <a:fillRect/>
          </a:stretch>
        </p:blipFill>
        <p:spPr>
          <a:xfrm>
            <a:off x="100584" y="27432"/>
            <a:ext cx="938784" cy="797051"/>
          </a:xfrm>
          <a:prstGeom prst="rect">
            <a:avLst/>
          </a:prstGeom>
        </p:spPr>
      </p:pic>
      <p:sp>
        <p:nvSpPr>
          <p:cNvPr id="6" name="object 6">
            <a:extLst>
              <a:ext uri="{FF2B5EF4-FFF2-40B4-BE49-F238E27FC236}">
                <a16:creationId xmlns:a16="http://schemas.microsoft.com/office/drawing/2014/main" id="{E58EB119-71FE-F58F-1C2B-DFAD19304318}"/>
              </a:ext>
            </a:extLst>
          </p:cNvPr>
          <p:cNvSpPr/>
          <p:nvPr/>
        </p:nvSpPr>
        <p:spPr>
          <a:xfrm>
            <a:off x="1318260" y="4928615"/>
            <a:ext cx="7569200" cy="0"/>
          </a:xfrm>
          <a:custGeom>
            <a:avLst/>
            <a:gdLst/>
            <a:ahLst/>
            <a:cxnLst/>
            <a:rect l="l" t="t" r="r" b="b"/>
            <a:pathLst>
              <a:path w="7569200">
                <a:moveTo>
                  <a:pt x="0" y="0"/>
                </a:moveTo>
                <a:lnTo>
                  <a:pt x="7568692" y="0"/>
                </a:lnTo>
              </a:path>
            </a:pathLst>
          </a:custGeom>
          <a:ln w="6096">
            <a:solidFill>
              <a:srgbClr val="BEBEBE"/>
            </a:solidFill>
            <a:prstDash val="dash"/>
          </a:ln>
        </p:spPr>
        <p:txBody>
          <a:bodyPr wrap="square" lIns="0" tIns="0" rIns="0" bIns="0" rtlCol="0"/>
          <a:lstStyle/>
          <a:p>
            <a:endParaRPr/>
          </a:p>
        </p:txBody>
      </p:sp>
      <p:sp>
        <p:nvSpPr>
          <p:cNvPr id="20" name="object 20">
            <a:extLst>
              <a:ext uri="{FF2B5EF4-FFF2-40B4-BE49-F238E27FC236}">
                <a16:creationId xmlns:a16="http://schemas.microsoft.com/office/drawing/2014/main" id="{45460652-1771-AE09-625F-BFA5F9E35545}"/>
              </a:ext>
            </a:extLst>
          </p:cNvPr>
          <p:cNvSpPr txBox="1">
            <a:spLocks noGrp="1"/>
          </p:cNvSpPr>
          <p:nvPr>
            <p:ph type="sldNum" sz="quarter" idx="7"/>
          </p:nvPr>
        </p:nvSpPr>
        <p:spPr>
          <a:xfrm>
            <a:off x="12955708" y="4163167"/>
            <a:ext cx="156209" cy="158114"/>
          </a:xfrm>
          <a:prstGeom prst="rect">
            <a:avLst/>
          </a:prstGeom>
        </p:spPr>
        <p:txBody>
          <a:bodyPr vert="horz" wrap="square" lIns="0" tIns="5715" rIns="0" bIns="0" rtlCol="0">
            <a:spAutoFit/>
          </a:bodyPr>
          <a:lstStyle/>
          <a:p>
            <a:pPr marL="38100">
              <a:lnSpc>
                <a:spcPct val="100000"/>
              </a:lnSpc>
              <a:spcBef>
                <a:spcPts val="45"/>
              </a:spcBef>
            </a:pPr>
            <a:r>
              <a:rPr spc="-50" dirty="0"/>
              <a:t>2</a:t>
            </a:r>
          </a:p>
        </p:txBody>
      </p:sp>
      <p:sp>
        <p:nvSpPr>
          <p:cNvPr id="22" name="Titolo 21">
            <a:extLst>
              <a:ext uri="{FF2B5EF4-FFF2-40B4-BE49-F238E27FC236}">
                <a16:creationId xmlns:a16="http://schemas.microsoft.com/office/drawing/2014/main" id="{61803C83-80EB-2085-DAC0-738B157A143C}"/>
              </a:ext>
            </a:extLst>
          </p:cNvPr>
          <p:cNvSpPr>
            <a:spLocks noGrp="1"/>
          </p:cNvSpPr>
          <p:nvPr>
            <p:ph type="title"/>
          </p:nvPr>
        </p:nvSpPr>
        <p:spPr>
          <a:xfrm>
            <a:off x="1306194" y="303657"/>
            <a:ext cx="6267958" cy="369332"/>
          </a:xfrm>
        </p:spPr>
        <p:txBody>
          <a:bodyPr/>
          <a:lstStyle/>
          <a:p>
            <a:r>
              <a:rPr lang="it-IT" dirty="0"/>
              <a:t>Output e vantaggi attesi </a:t>
            </a:r>
          </a:p>
        </p:txBody>
      </p:sp>
      <p:sp>
        <p:nvSpPr>
          <p:cNvPr id="3" name="object 7">
            <a:extLst>
              <a:ext uri="{FF2B5EF4-FFF2-40B4-BE49-F238E27FC236}">
                <a16:creationId xmlns:a16="http://schemas.microsoft.com/office/drawing/2014/main" id="{C4E24FE4-FA73-5509-9BB3-DC6A0CA85BA2}"/>
              </a:ext>
            </a:extLst>
          </p:cNvPr>
          <p:cNvSpPr txBox="1"/>
          <p:nvPr/>
        </p:nvSpPr>
        <p:spPr>
          <a:xfrm>
            <a:off x="54356" y="1581150"/>
            <a:ext cx="1031240" cy="412292"/>
          </a:xfrm>
          <a:prstGeom prst="rect">
            <a:avLst/>
          </a:prstGeom>
        </p:spPr>
        <p:txBody>
          <a:bodyPr vert="horz" wrap="square" lIns="0" tIns="12065" rIns="0" bIns="0" rtlCol="0">
            <a:spAutoFit/>
          </a:bodyPr>
          <a:lstStyle/>
          <a:p>
            <a:pPr marL="12700">
              <a:lnSpc>
                <a:spcPct val="100000"/>
              </a:lnSpc>
              <a:spcBef>
                <a:spcPts val="95"/>
              </a:spcBef>
            </a:pPr>
            <a:r>
              <a:rPr sz="700" spc="-25" dirty="0">
                <a:solidFill>
                  <a:srgbClr val="0C3082"/>
                </a:solidFill>
                <a:latin typeface="Trebuchet MS"/>
                <a:cs typeface="Trebuchet MS"/>
              </a:rPr>
              <a:t>LABINN</a:t>
            </a:r>
            <a:r>
              <a:rPr sz="700" dirty="0">
                <a:solidFill>
                  <a:srgbClr val="0C3082"/>
                </a:solidFill>
                <a:latin typeface="Trebuchet MS"/>
                <a:cs typeface="Trebuchet MS"/>
              </a:rPr>
              <a:t> </a:t>
            </a:r>
            <a:r>
              <a:rPr sz="700" spc="-30" dirty="0">
                <a:solidFill>
                  <a:srgbClr val="0C3082"/>
                </a:solidFill>
                <a:latin typeface="Trebuchet MS"/>
                <a:cs typeface="Trebuchet MS"/>
              </a:rPr>
              <a:t>V</a:t>
            </a:r>
            <a:r>
              <a:rPr lang="it-IT" sz="700" spc="-30" dirty="0">
                <a:solidFill>
                  <a:srgbClr val="0C3082"/>
                </a:solidFill>
                <a:latin typeface="Trebuchet MS"/>
                <a:cs typeface="Trebuchet MS"/>
              </a:rPr>
              <a:t>I</a:t>
            </a:r>
            <a:r>
              <a:rPr sz="700" spc="-35" dirty="0">
                <a:solidFill>
                  <a:srgbClr val="0C3082"/>
                </a:solidFill>
                <a:latin typeface="Trebuchet MS"/>
                <a:cs typeface="Trebuchet MS"/>
              </a:rPr>
              <a:t> </a:t>
            </a:r>
            <a:r>
              <a:rPr sz="700" spc="-20" dirty="0">
                <a:solidFill>
                  <a:srgbClr val="0C3082"/>
                </a:solidFill>
                <a:latin typeface="Trebuchet MS"/>
                <a:cs typeface="Trebuchet MS"/>
              </a:rPr>
              <a:t>CALL</a:t>
            </a:r>
            <a:endParaRPr sz="700" dirty="0">
              <a:latin typeface="Trebuchet MS"/>
              <a:cs typeface="Trebuchet MS"/>
            </a:endParaRPr>
          </a:p>
          <a:p>
            <a:pPr marL="12700" marR="5080">
              <a:lnSpc>
                <a:spcPct val="100000"/>
              </a:lnSpc>
              <a:spcBef>
                <a:spcPts val="600"/>
              </a:spcBef>
            </a:pPr>
            <a:r>
              <a:rPr lang="it-IT" sz="700" b="1" spc="-20" dirty="0" err="1">
                <a:solidFill>
                  <a:srgbClr val="DB332D"/>
                </a:solidFill>
                <a:latin typeface="Trebuchet MS"/>
                <a:cs typeface="Trebuchet MS"/>
              </a:rPr>
              <a:t>Moodle</a:t>
            </a:r>
            <a:r>
              <a:rPr lang="it-IT" sz="700" b="1" spc="-20" dirty="0">
                <a:solidFill>
                  <a:srgbClr val="DB332D"/>
                </a:solidFill>
                <a:latin typeface="Trebuchet MS"/>
                <a:cs typeface="Trebuchet MS"/>
              </a:rPr>
              <a:t> AI per la Formazione</a:t>
            </a:r>
            <a:endParaRPr sz="700" dirty="0">
              <a:latin typeface="Trebuchet MS"/>
              <a:cs typeface="Trebuchet MS"/>
            </a:endParaRPr>
          </a:p>
        </p:txBody>
      </p:sp>
      <p:sp>
        <p:nvSpPr>
          <p:cNvPr id="7" name="object 10">
            <a:extLst>
              <a:ext uri="{FF2B5EF4-FFF2-40B4-BE49-F238E27FC236}">
                <a16:creationId xmlns:a16="http://schemas.microsoft.com/office/drawing/2014/main" id="{B25FD904-F2BA-C48C-5807-88BC0B4D5A8A}"/>
              </a:ext>
            </a:extLst>
          </p:cNvPr>
          <p:cNvSpPr/>
          <p:nvPr/>
        </p:nvSpPr>
        <p:spPr>
          <a:xfrm>
            <a:off x="54356" y="1581150"/>
            <a:ext cx="921385" cy="0"/>
          </a:xfrm>
          <a:custGeom>
            <a:avLst/>
            <a:gdLst/>
            <a:ahLst/>
            <a:cxnLst/>
            <a:rect l="l" t="t" r="r" b="b"/>
            <a:pathLst>
              <a:path w="921385">
                <a:moveTo>
                  <a:pt x="0" y="0"/>
                </a:moveTo>
                <a:lnTo>
                  <a:pt x="921004" y="0"/>
                </a:lnTo>
              </a:path>
            </a:pathLst>
          </a:custGeom>
          <a:ln w="6096">
            <a:solidFill>
              <a:srgbClr val="BEBEBE"/>
            </a:solidFill>
            <a:prstDash val="dash"/>
          </a:ln>
        </p:spPr>
        <p:txBody>
          <a:bodyPr wrap="square" lIns="0" tIns="0" rIns="0" bIns="0" rtlCol="0"/>
          <a:lstStyle/>
          <a:p>
            <a:endParaRPr/>
          </a:p>
        </p:txBody>
      </p:sp>
      <p:sp>
        <p:nvSpPr>
          <p:cNvPr id="8" name="Shape 1">
            <a:extLst>
              <a:ext uri="{FF2B5EF4-FFF2-40B4-BE49-F238E27FC236}">
                <a16:creationId xmlns:a16="http://schemas.microsoft.com/office/drawing/2014/main" id="{EC287C9D-EF38-19C5-0E62-B4396818EC3A}"/>
              </a:ext>
            </a:extLst>
          </p:cNvPr>
          <p:cNvSpPr/>
          <p:nvPr/>
        </p:nvSpPr>
        <p:spPr>
          <a:xfrm>
            <a:off x="5440037" y="828782"/>
            <a:ext cx="3703964" cy="4087262"/>
          </a:xfrm>
          <a:prstGeom prst="roundRect">
            <a:avLst>
              <a:gd name="adj" fmla="val 2051"/>
            </a:avLst>
          </a:prstGeom>
          <a:solidFill>
            <a:srgbClr val="E1E1EA"/>
          </a:solidFill>
          <a:ln w="7620">
            <a:solidFill>
              <a:srgbClr val="C7C7D0"/>
            </a:solidFill>
            <a:prstDash val="solid"/>
          </a:ln>
        </p:spPr>
        <p:txBody>
          <a:bodyPr/>
          <a:lstStyle/>
          <a:p>
            <a:endParaRPr lang="it-IT" sz="1200"/>
          </a:p>
        </p:txBody>
      </p:sp>
      <p:sp>
        <p:nvSpPr>
          <p:cNvPr id="9" name="Shape 2">
            <a:extLst>
              <a:ext uri="{FF2B5EF4-FFF2-40B4-BE49-F238E27FC236}">
                <a16:creationId xmlns:a16="http://schemas.microsoft.com/office/drawing/2014/main" id="{7D846010-FE97-7FAD-D35B-33D9905E996C}"/>
              </a:ext>
            </a:extLst>
          </p:cNvPr>
          <p:cNvSpPr/>
          <p:nvPr/>
        </p:nvSpPr>
        <p:spPr>
          <a:xfrm>
            <a:off x="5943600" y="1311282"/>
            <a:ext cx="680442" cy="680442"/>
          </a:xfrm>
          <a:prstGeom prst="roundRect">
            <a:avLst>
              <a:gd name="adj" fmla="val 13436980"/>
            </a:avLst>
          </a:prstGeom>
          <a:solidFill>
            <a:srgbClr val="1B1B27"/>
          </a:solidFill>
          <a:ln/>
        </p:spPr>
        <p:txBody>
          <a:bodyPr/>
          <a:lstStyle/>
          <a:p>
            <a:endParaRPr lang="it-IT" sz="1200"/>
          </a:p>
        </p:txBody>
      </p:sp>
      <p:pic>
        <p:nvPicPr>
          <p:cNvPr id="10" name="Image 0" descr="preencoded.png">
            <a:extLst>
              <a:ext uri="{FF2B5EF4-FFF2-40B4-BE49-F238E27FC236}">
                <a16:creationId xmlns:a16="http://schemas.microsoft.com/office/drawing/2014/main" id="{549A59F2-9999-DBD9-AC91-CFE02396D198}"/>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6130766" y="1498329"/>
            <a:ext cx="306110" cy="306110"/>
          </a:xfrm>
          <a:prstGeom prst="rect">
            <a:avLst/>
          </a:prstGeom>
        </p:spPr>
      </p:pic>
      <p:sp>
        <p:nvSpPr>
          <p:cNvPr id="11" name="Text 3">
            <a:extLst>
              <a:ext uri="{FF2B5EF4-FFF2-40B4-BE49-F238E27FC236}">
                <a16:creationId xmlns:a16="http://schemas.microsoft.com/office/drawing/2014/main" id="{6165E5A0-E76B-2B43-EDAE-7D5937D0CCBE}"/>
              </a:ext>
            </a:extLst>
          </p:cNvPr>
          <p:cNvSpPr/>
          <p:nvPr/>
        </p:nvSpPr>
        <p:spPr>
          <a:xfrm>
            <a:off x="5943600" y="2218538"/>
            <a:ext cx="2835235" cy="354330"/>
          </a:xfrm>
          <a:prstGeom prst="rect">
            <a:avLst/>
          </a:prstGeom>
          <a:noFill/>
          <a:ln/>
        </p:spPr>
        <p:txBody>
          <a:bodyPr wrap="none" lIns="0" tIns="0" rIns="0" bIns="0" rtlCol="0" anchor="t"/>
          <a:lstStyle/>
          <a:p>
            <a:pPr marL="0" indent="0" algn="l">
              <a:lnSpc>
                <a:spcPts val="2750"/>
              </a:lnSpc>
              <a:buNone/>
            </a:pPr>
            <a:r>
              <a:rPr lang="en-US" sz="1600" dirty="0">
                <a:solidFill>
                  <a:srgbClr val="3C3939"/>
                </a:solidFill>
                <a:latin typeface="Raleway" pitchFamily="34" charset="0"/>
                <a:ea typeface="Raleway" pitchFamily="34" charset="-122"/>
                <a:cs typeface="Raleway" pitchFamily="34" charset="-120"/>
              </a:rPr>
              <a:t>Vantaggi per l'Istituto</a:t>
            </a:r>
            <a:endParaRPr lang="en-US" sz="1600" dirty="0"/>
          </a:p>
        </p:txBody>
      </p:sp>
      <p:sp>
        <p:nvSpPr>
          <p:cNvPr id="12" name="Text 4">
            <a:extLst>
              <a:ext uri="{FF2B5EF4-FFF2-40B4-BE49-F238E27FC236}">
                <a16:creationId xmlns:a16="http://schemas.microsoft.com/office/drawing/2014/main" id="{48E18342-D9C9-1692-DD5B-C175C11CAA68}"/>
              </a:ext>
            </a:extLst>
          </p:cNvPr>
          <p:cNvSpPr/>
          <p:nvPr/>
        </p:nvSpPr>
        <p:spPr>
          <a:xfrm>
            <a:off x="5979676" y="2799682"/>
            <a:ext cx="2789992" cy="1829468"/>
          </a:xfrm>
          <a:prstGeom prst="rect">
            <a:avLst/>
          </a:prstGeom>
          <a:noFill/>
          <a:ln/>
        </p:spPr>
        <p:txBody>
          <a:bodyPr wrap="square" lIns="0" tIns="0" rIns="0" bIns="0" rtlCol="0" anchor="t"/>
          <a:lstStyle/>
          <a:p>
            <a:pPr marL="171450" indent="-171450" algn="l">
              <a:lnSpc>
                <a:spcPts val="2100"/>
              </a:lnSpc>
              <a:buSzPct val="100000"/>
              <a:buFont typeface="Arial" panose="020B0604020202020204" pitchFamily="34" charset="0"/>
              <a:buChar char="•"/>
            </a:pPr>
            <a:r>
              <a:rPr lang="en-US" sz="1200" dirty="0" err="1">
                <a:solidFill>
                  <a:srgbClr val="3C3939"/>
                </a:solidFill>
                <a:latin typeface="Roboto" pitchFamily="34" charset="0"/>
                <a:ea typeface="Roboto" pitchFamily="34" charset="-122"/>
                <a:cs typeface="Roboto" pitchFamily="34" charset="-120"/>
              </a:rPr>
              <a:t>Ottimizzazione</a:t>
            </a:r>
            <a:r>
              <a:rPr lang="en-US" sz="1200" dirty="0">
                <a:solidFill>
                  <a:srgbClr val="3C3939"/>
                </a:solidFill>
                <a:latin typeface="Roboto" pitchFamily="34" charset="0"/>
                <a:ea typeface="Roboto" pitchFamily="34" charset="-122"/>
                <a:cs typeface="Roboto" pitchFamily="34" charset="-120"/>
              </a:rPr>
              <a:t> </a:t>
            </a:r>
            <a:r>
              <a:rPr lang="en-US" sz="1200" dirty="0" err="1">
                <a:solidFill>
                  <a:srgbClr val="3C3939"/>
                </a:solidFill>
                <a:latin typeface="Roboto" pitchFamily="34" charset="0"/>
                <a:ea typeface="Roboto" pitchFamily="34" charset="-122"/>
                <a:cs typeface="Roboto" pitchFamily="34" charset="-120"/>
              </a:rPr>
              <a:t>dei</a:t>
            </a:r>
            <a:r>
              <a:rPr lang="en-US" sz="1200" dirty="0">
                <a:solidFill>
                  <a:srgbClr val="3C3939"/>
                </a:solidFill>
                <a:latin typeface="Roboto" pitchFamily="34" charset="0"/>
                <a:ea typeface="Roboto" pitchFamily="34" charset="-122"/>
                <a:cs typeface="Roboto" pitchFamily="34" charset="-120"/>
              </a:rPr>
              <a:t> </a:t>
            </a:r>
            <a:r>
              <a:rPr lang="en-US" sz="1200" dirty="0" err="1">
                <a:solidFill>
                  <a:srgbClr val="3C3939"/>
                </a:solidFill>
                <a:latin typeface="Roboto" pitchFamily="34" charset="0"/>
                <a:ea typeface="Roboto" pitchFamily="34" charset="-122"/>
                <a:cs typeface="Roboto" pitchFamily="34" charset="-120"/>
              </a:rPr>
              <a:t>processi</a:t>
            </a:r>
            <a:r>
              <a:rPr lang="en-US" sz="1200" dirty="0">
                <a:solidFill>
                  <a:srgbClr val="3C3939"/>
                </a:solidFill>
                <a:latin typeface="Roboto" pitchFamily="34" charset="0"/>
                <a:ea typeface="Roboto" pitchFamily="34" charset="-122"/>
                <a:cs typeface="Roboto" pitchFamily="34" charset="-120"/>
              </a:rPr>
              <a:t> </a:t>
            </a:r>
            <a:r>
              <a:rPr lang="en-US" sz="1200" dirty="0" err="1">
                <a:solidFill>
                  <a:srgbClr val="3C3939"/>
                </a:solidFill>
                <a:latin typeface="Roboto" pitchFamily="34" charset="0"/>
                <a:ea typeface="Roboto" pitchFamily="34" charset="-122"/>
                <a:cs typeface="Roboto" pitchFamily="34" charset="-120"/>
              </a:rPr>
              <a:t>formativi</a:t>
            </a:r>
            <a:endParaRPr lang="en-US" sz="1200" dirty="0">
              <a:solidFill>
                <a:srgbClr val="3C3939"/>
              </a:solidFill>
              <a:latin typeface="Roboto" pitchFamily="34" charset="0"/>
              <a:ea typeface="Roboto" pitchFamily="34" charset="-122"/>
              <a:cs typeface="Roboto" pitchFamily="34" charset="-120"/>
            </a:endParaRPr>
          </a:p>
          <a:p>
            <a:pPr marL="171450" indent="-171450" algn="l">
              <a:lnSpc>
                <a:spcPts val="2100"/>
              </a:lnSpc>
              <a:buSzPct val="100000"/>
              <a:buFont typeface="Arial" panose="020B0604020202020204" pitchFamily="34" charset="0"/>
              <a:buChar char="•"/>
            </a:pPr>
            <a:r>
              <a:rPr lang="en-US" sz="1200" dirty="0" err="1">
                <a:solidFill>
                  <a:srgbClr val="3C3939"/>
                </a:solidFill>
                <a:latin typeface="Roboto" pitchFamily="34" charset="0"/>
                <a:ea typeface="Roboto" pitchFamily="34" charset="-122"/>
                <a:cs typeface="Roboto" pitchFamily="34" charset="-120"/>
              </a:rPr>
              <a:t>Miglioramento</a:t>
            </a:r>
            <a:r>
              <a:rPr lang="en-US" sz="1200" dirty="0">
                <a:solidFill>
                  <a:srgbClr val="3C3939"/>
                </a:solidFill>
                <a:latin typeface="Roboto" pitchFamily="34" charset="0"/>
                <a:ea typeface="Roboto" pitchFamily="34" charset="-122"/>
                <a:cs typeface="Roboto" pitchFamily="34" charset="-120"/>
              </a:rPr>
              <a:t> </a:t>
            </a:r>
            <a:r>
              <a:rPr lang="en-US" sz="1200" dirty="0" err="1">
                <a:solidFill>
                  <a:srgbClr val="3C3939"/>
                </a:solidFill>
                <a:latin typeface="Roboto" pitchFamily="34" charset="0"/>
                <a:ea typeface="Roboto" pitchFamily="34" charset="-122"/>
                <a:cs typeface="Roboto" pitchFamily="34" charset="-120"/>
              </a:rPr>
              <a:t>delle</a:t>
            </a:r>
            <a:r>
              <a:rPr lang="en-US" sz="1200" dirty="0">
                <a:solidFill>
                  <a:srgbClr val="3C3939"/>
                </a:solidFill>
                <a:latin typeface="Roboto" pitchFamily="34" charset="0"/>
                <a:ea typeface="Roboto" pitchFamily="34" charset="-122"/>
                <a:cs typeface="Roboto" pitchFamily="34" charset="-120"/>
              </a:rPr>
              <a:t> </a:t>
            </a:r>
            <a:r>
              <a:rPr lang="en-US" sz="1200" dirty="0" err="1">
                <a:solidFill>
                  <a:srgbClr val="3C3939"/>
                </a:solidFill>
                <a:latin typeface="Roboto" pitchFamily="34" charset="0"/>
                <a:ea typeface="Roboto" pitchFamily="34" charset="-122"/>
                <a:cs typeface="Roboto" pitchFamily="34" charset="-120"/>
              </a:rPr>
              <a:t>competenze</a:t>
            </a:r>
            <a:r>
              <a:rPr lang="en-US" sz="1200" dirty="0">
                <a:solidFill>
                  <a:srgbClr val="3C3939"/>
                </a:solidFill>
                <a:latin typeface="Roboto" pitchFamily="34" charset="0"/>
                <a:ea typeface="Roboto" pitchFamily="34" charset="-122"/>
                <a:cs typeface="Roboto" pitchFamily="34" charset="-120"/>
              </a:rPr>
              <a:t> AI</a:t>
            </a:r>
          </a:p>
          <a:p>
            <a:pPr marL="171450" indent="-171450" algn="l">
              <a:lnSpc>
                <a:spcPts val="2100"/>
              </a:lnSpc>
              <a:buSzPct val="100000"/>
              <a:buFont typeface="Arial" panose="020B0604020202020204" pitchFamily="34" charset="0"/>
              <a:buChar char="•"/>
            </a:pPr>
            <a:r>
              <a:rPr lang="en-US" sz="1200" dirty="0" err="1">
                <a:solidFill>
                  <a:srgbClr val="3C3939"/>
                </a:solidFill>
                <a:latin typeface="Roboto" pitchFamily="34" charset="0"/>
                <a:ea typeface="Roboto" pitchFamily="34" charset="-122"/>
                <a:cs typeface="Roboto" pitchFamily="34" charset="-120"/>
              </a:rPr>
              <a:t>Sviluppo</a:t>
            </a:r>
            <a:r>
              <a:rPr lang="en-US" sz="1200" dirty="0">
                <a:solidFill>
                  <a:srgbClr val="3C3939"/>
                </a:solidFill>
                <a:latin typeface="Roboto" pitchFamily="34" charset="0"/>
                <a:ea typeface="Roboto" pitchFamily="34" charset="-122"/>
                <a:cs typeface="Roboto" pitchFamily="34" charset="-120"/>
              </a:rPr>
              <a:t> </a:t>
            </a:r>
            <a:r>
              <a:rPr lang="en-US" sz="1200" dirty="0" err="1">
                <a:solidFill>
                  <a:srgbClr val="3C3939"/>
                </a:solidFill>
                <a:latin typeface="Roboto" pitchFamily="34" charset="0"/>
                <a:ea typeface="Roboto" pitchFamily="34" charset="-122"/>
                <a:cs typeface="Roboto" pitchFamily="34" charset="-120"/>
              </a:rPr>
              <a:t>delle</a:t>
            </a:r>
            <a:r>
              <a:rPr lang="en-US" sz="1200" dirty="0">
                <a:solidFill>
                  <a:srgbClr val="3C3939"/>
                </a:solidFill>
                <a:latin typeface="Roboto" pitchFamily="34" charset="0"/>
                <a:ea typeface="Roboto" pitchFamily="34" charset="-122"/>
                <a:cs typeface="Roboto" pitchFamily="34" charset="-120"/>
              </a:rPr>
              <a:t> </a:t>
            </a:r>
            <a:r>
              <a:rPr lang="en-US" sz="1200" dirty="0" err="1">
                <a:solidFill>
                  <a:srgbClr val="3C3939"/>
                </a:solidFill>
                <a:latin typeface="Roboto" pitchFamily="34" charset="0"/>
                <a:ea typeface="Roboto" pitchFamily="34" charset="-122"/>
                <a:cs typeface="Roboto" pitchFamily="34" charset="-120"/>
              </a:rPr>
              <a:t>competenze</a:t>
            </a:r>
            <a:r>
              <a:rPr lang="en-US" sz="1200" dirty="0">
                <a:solidFill>
                  <a:srgbClr val="3C3939"/>
                </a:solidFill>
                <a:latin typeface="Roboto" pitchFamily="34" charset="0"/>
                <a:ea typeface="Roboto" pitchFamily="34" charset="-122"/>
                <a:cs typeface="Roboto" pitchFamily="34" charset="-120"/>
              </a:rPr>
              <a:t> in </a:t>
            </a:r>
            <a:r>
              <a:rPr lang="en-US" sz="1200" dirty="0" err="1">
                <a:solidFill>
                  <a:srgbClr val="3C3939"/>
                </a:solidFill>
                <a:latin typeface="Roboto" pitchFamily="34" charset="0"/>
                <a:ea typeface="Roboto" pitchFamily="34" charset="-122"/>
                <a:cs typeface="Roboto" pitchFamily="34" charset="-120"/>
              </a:rPr>
              <a:t>ambito</a:t>
            </a:r>
            <a:r>
              <a:rPr lang="en-US" sz="1200" dirty="0">
                <a:solidFill>
                  <a:srgbClr val="3C3939"/>
                </a:solidFill>
                <a:latin typeface="Roboto" pitchFamily="34" charset="0"/>
                <a:ea typeface="Roboto" pitchFamily="34" charset="-122"/>
                <a:cs typeface="Roboto" pitchFamily="34" charset="-120"/>
              </a:rPr>
              <a:t> </a:t>
            </a:r>
            <a:r>
              <a:rPr lang="en-US" sz="1200" dirty="0" err="1">
                <a:solidFill>
                  <a:srgbClr val="3C3939"/>
                </a:solidFill>
                <a:latin typeface="Roboto" pitchFamily="34" charset="0"/>
                <a:ea typeface="Roboto" pitchFamily="34" charset="-122"/>
                <a:cs typeface="Roboto" pitchFamily="34" charset="-120"/>
              </a:rPr>
              <a:t>statistico</a:t>
            </a:r>
            <a:r>
              <a:rPr lang="en-US" sz="1200" dirty="0">
                <a:solidFill>
                  <a:srgbClr val="3C3939"/>
                </a:solidFill>
                <a:latin typeface="Roboto" pitchFamily="34" charset="0"/>
                <a:ea typeface="Roboto" pitchFamily="34" charset="-122"/>
                <a:cs typeface="Roboto" pitchFamily="34" charset="-120"/>
              </a:rPr>
              <a:t>, in </a:t>
            </a:r>
            <a:r>
              <a:rPr lang="en-US" sz="1200" dirty="0" err="1">
                <a:solidFill>
                  <a:srgbClr val="3C3939"/>
                </a:solidFill>
                <a:latin typeface="Roboto" pitchFamily="34" charset="0"/>
                <a:ea typeface="Roboto" pitchFamily="34" charset="-122"/>
                <a:cs typeface="Roboto" pitchFamily="34" charset="-120"/>
              </a:rPr>
              <a:t>particolare</a:t>
            </a:r>
            <a:r>
              <a:rPr lang="en-US" sz="1200" dirty="0">
                <a:solidFill>
                  <a:srgbClr val="3C3939"/>
                </a:solidFill>
                <a:latin typeface="Roboto" pitchFamily="34" charset="0"/>
                <a:ea typeface="Roboto" pitchFamily="34" charset="-122"/>
                <a:cs typeface="Roboto" pitchFamily="34" charset="-120"/>
              </a:rPr>
              <a:t> la literacy </a:t>
            </a:r>
            <a:r>
              <a:rPr lang="en-US" sz="1200" dirty="0" err="1">
                <a:solidFill>
                  <a:srgbClr val="3C3939"/>
                </a:solidFill>
                <a:latin typeface="Roboto" pitchFamily="34" charset="0"/>
                <a:ea typeface="Roboto" pitchFamily="34" charset="-122"/>
                <a:cs typeface="Roboto" pitchFamily="34" charset="-120"/>
              </a:rPr>
              <a:t>statistica</a:t>
            </a:r>
            <a:endParaRPr lang="en-US" sz="1200" dirty="0">
              <a:solidFill>
                <a:srgbClr val="3C3939"/>
              </a:solidFill>
              <a:latin typeface="Roboto" pitchFamily="34" charset="0"/>
              <a:ea typeface="Roboto" pitchFamily="34" charset="-122"/>
              <a:cs typeface="Roboto" pitchFamily="34" charset="-120"/>
            </a:endParaRPr>
          </a:p>
          <a:p>
            <a:pPr algn="l">
              <a:lnSpc>
                <a:spcPts val="2100"/>
              </a:lnSpc>
              <a:buSzPct val="100000"/>
            </a:pPr>
            <a:endParaRPr lang="en-US" sz="1200" dirty="0"/>
          </a:p>
          <a:p>
            <a:pPr marL="342900" indent="-342900" algn="l">
              <a:lnSpc>
                <a:spcPts val="2100"/>
              </a:lnSpc>
              <a:buSzPct val="100000"/>
              <a:buFontTx/>
              <a:buChar char="•"/>
            </a:pPr>
            <a:endParaRPr lang="en-US" sz="1200" dirty="0"/>
          </a:p>
          <a:p>
            <a:pPr marL="342900" indent="-342900" algn="l">
              <a:lnSpc>
                <a:spcPts val="2100"/>
              </a:lnSpc>
              <a:buSzPct val="100000"/>
              <a:buFontTx/>
              <a:buChar char="•"/>
            </a:pPr>
            <a:endParaRPr lang="en-US" sz="1200" dirty="0"/>
          </a:p>
          <a:p>
            <a:pPr marL="342900" indent="-342900" algn="l">
              <a:lnSpc>
                <a:spcPts val="2100"/>
              </a:lnSpc>
              <a:buSzPct val="100000"/>
              <a:buFontTx/>
              <a:buChar char="•"/>
            </a:pPr>
            <a:endParaRPr lang="en-US" sz="1200" dirty="0"/>
          </a:p>
          <a:p>
            <a:pPr marL="342900" indent="-342900" algn="l">
              <a:lnSpc>
                <a:spcPts val="2100"/>
              </a:lnSpc>
              <a:buSzPct val="100000"/>
              <a:buChar char="•"/>
            </a:pPr>
            <a:endParaRPr lang="en-US" sz="1200" dirty="0">
              <a:solidFill>
                <a:srgbClr val="3C3939"/>
              </a:solidFill>
              <a:latin typeface="Roboto" pitchFamily="34" charset="0"/>
              <a:ea typeface="Roboto" pitchFamily="34" charset="-122"/>
              <a:cs typeface="Roboto" pitchFamily="34" charset="-120"/>
            </a:endParaRPr>
          </a:p>
          <a:p>
            <a:pPr marL="342900" indent="-342900" algn="l">
              <a:lnSpc>
                <a:spcPts val="2100"/>
              </a:lnSpc>
              <a:buSzPct val="100000"/>
              <a:buChar char="•"/>
            </a:pPr>
            <a:endParaRPr lang="en-US" sz="1200" dirty="0"/>
          </a:p>
        </p:txBody>
      </p:sp>
      <p:sp>
        <p:nvSpPr>
          <p:cNvPr id="13" name="Text 5">
            <a:extLst>
              <a:ext uri="{FF2B5EF4-FFF2-40B4-BE49-F238E27FC236}">
                <a16:creationId xmlns:a16="http://schemas.microsoft.com/office/drawing/2014/main" id="{8566BC3D-8A2C-339E-B285-5090CCFAFE82}"/>
              </a:ext>
            </a:extLst>
          </p:cNvPr>
          <p:cNvSpPr/>
          <p:nvPr/>
        </p:nvSpPr>
        <p:spPr>
          <a:xfrm>
            <a:off x="5943600" y="3151155"/>
            <a:ext cx="5939076" cy="362903"/>
          </a:xfrm>
          <a:prstGeom prst="rect">
            <a:avLst/>
          </a:prstGeom>
          <a:noFill/>
          <a:ln/>
        </p:spPr>
        <p:txBody>
          <a:bodyPr wrap="none" lIns="0" tIns="0" rIns="0" bIns="0" rtlCol="0" anchor="t"/>
          <a:lstStyle/>
          <a:p>
            <a:pPr marL="342900" indent="-342900" algn="l">
              <a:lnSpc>
                <a:spcPts val="2850"/>
              </a:lnSpc>
              <a:buSzPct val="100000"/>
              <a:buChar char="•"/>
            </a:pPr>
            <a:endParaRPr lang="en-US" sz="1200" dirty="0"/>
          </a:p>
        </p:txBody>
      </p:sp>
      <p:sp>
        <p:nvSpPr>
          <p:cNvPr id="14" name="Text 6">
            <a:extLst>
              <a:ext uri="{FF2B5EF4-FFF2-40B4-BE49-F238E27FC236}">
                <a16:creationId xmlns:a16="http://schemas.microsoft.com/office/drawing/2014/main" id="{3D8F1E35-730B-4184-B8B4-507B02D15C66}"/>
              </a:ext>
            </a:extLst>
          </p:cNvPr>
          <p:cNvSpPr/>
          <p:nvPr/>
        </p:nvSpPr>
        <p:spPr>
          <a:xfrm>
            <a:off x="5943600" y="3593353"/>
            <a:ext cx="5939076" cy="362903"/>
          </a:xfrm>
          <a:prstGeom prst="rect">
            <a:avLst/>
          </a:prstGeom>
          <a:noFill/>
          <a:ln/>
        </p:spPr>
        <p:txBody>
          <a:bodyPr wrap="none" lIns="0" tIns="0" rIns="0" bIns="0" rtlCol="0" anchor="t"/>
          <a:lstStyle/>
          <a:p>
            <a:pPr marL="342900" indent="-342900" algn="l">
              <a:lnSpc>
                <a:spcPts val="2850"/>
              </a:lnSpc>
              <a:buSzPct val="100000"/>
              <a:buChar char="•"/>
            </a:pPr>
            <a:endParaRPr lang="en-US" sz="1200" dirty="0"/>
          </a:p>
        </p:txBody>
      </p:sp>
      <p:sp>
        <p:nvSpPr>
          <p:cNvPr id="15" name="Text 7">
            <a:extLst>
              <a:ext uri="{FF2B5EF4-FFF2-40B4-BE49-F238E27FC236}">
                <a16:creationId xmlns:a16="http://schemas.microsoft.com/office/drawing/2014/main" id="{3117BFAA-7F74-B12A-A608-AB2848B40AD4}"/>
              </a:ext>
            </a:extLst>
          </p:cNvPr>
          <p:cNvSpPr/>
          <p:nvPr/>
        </p:nvSpPr>
        <p:spPr>
          <a:xfrm>
            <a:off x="5943600" y="4035551"/>
            <a:ext cx="5939076" cy="362903"/>
          </a:xfrm>
          <a:prstGeom prst="rect">
            <a:avLst/>
          </a:prstGeom>
          <a:noFill/>
          <a:ln/>
        </p:spPr>
        <p:txBody>
          <a:bodyPr wrap="none" lIns="0" tIns="0" rIns="0" bIns="0" rtlCol="0" anchor="t"/>
          <a:lstStyle/>
          <a:p>
            <a:pPr marL="342900" indent="-342900" algn="l">
              <a:lnSpc>
                <a:spcPts val="2850"/>
              </a:lnSpc>
              <a:buSzPct val="100000"/>
              <a:buChar char="•"/>
            </a:pPr>
            <a:endParaRPr lang="en-US" sz="1200" dirty="0"/>
          </a:p>
        </p:txBody>
      </p:sp>
      <p:sp>
        <p:nvSpPr>
          <p:cNvPr id="16" name="Text 8">
            <a:extLst>
              <a:ext uri="{FF2B5EF4-FFF2-40B4-BE49-F238E27FC236}">
                <a16:creationId xmlns:a16="http://schemas.microsoft.com/office/drawing/2014/main" id="{8B8E576C-47C9-91AD-9A1D-F0334CB4B9F3}"/>
              </a:ext>
            </a:extLst>
          </p:cNvPr>
          <p:cNvSpPr/>
          <p:nvPr/>
        </p:nvSpPr>
        <p:spPr>
          <a:xfrm>
            <a:off x="1761813" y="5286851"/>
            <a:ext cx="5939076" cy="362903"/>
          </a:xfrm>
          <a:prstGeom prst="rect">
            <a:avLst/>
          </a:prstGeom>
          <a:noFill/>
          <a:ln/>
        </p:spPr>
        <p:txBody>
          <a:bodyPr wrap="none" lIns="0" tIns="0" rIns="0" bIns="0" rtlCol="0" anchor="t"/>
          <a:lstStyle/>
          <a:p>
            <a:pPr marL="342900" indent="-342900" algn="l">
              <a:lnSpc>
                <a:spcPts val="2850"/>
              </a:lnSpc>
              <a:buSzPct val="100000"/>
              <a:buChar char="•"/>
            </a:pPr>
            <a:endParaRPr lang="en-US" sz="1200" dirty="0"/>
          </a:p>
        </p:txBody>
      </p:sp>
      <p:sp>
        <p:nvSpPr>
          <p:cNvPr id="19" name="Shape 2">
            <a:extLst>
              <a:ext uri="{FF2B5EF4-FFF2-40B4-BE49-F238E27FC236}">
                <a16:creationId xmlns:a16="http://schemas.microsoft.com/office/drawing/2014/main" id="{CFA5D18C-3DB6-4F88-C727-1D9D579415A9}"/>
              </a:ext>
            </a:extLst>
          </p:cNvPr>
          <p:cNvSpPr/>
          <p:nvPr/>
        </p:nvSpPr>
        <p:spPr>
          <a:xfrm>
            <a:off x="1371600" y="1200150"/>
            <a:ext cx="680442" cy="680442"/>
          </a:xfrm>
          <a:prstGeom prst="roundRect">
            <a:avLst>
              <a:gd name="adj" fmla="val 13436980"/>
            </a:avLst>
          </a:prstGeom>
          <a:solidFill>
            <a:srgbClr val="1B1B27"/>
          </a:solidFill>
          <a:ln/>
        </p:spPr>
        <p:txBody>
          <a:bodyPr/>
          <a:lstStyle/>
          <a:p>
            <a:endParaRPr lang="it-IT" sz="1200"/>
          </a:p>
        </p:txBody>
      </p:sp>
      <p:pic>
        <p:nvPicPr>
          <p:cNvPr id="21" name="Image 0" descr="preencoded.png">
            <a:extLst>
              <a:ext uri="{FF2B5EF4-FFF2-40B4-BE49-F238E27FC236}">
                <a16:creationId xmlns:a16="http://schemas.microsoft.com/office/drawing/2014/main" id="{E79FE6B5-8B12-1601-61AD-F101C1D55A69}"/>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1558766" y="1387197"/>
            <a:ext cx="306110" cy="306110"/>
          </a:xfrm>
          <a:prstGeom prst="rect">
            <a:avLst/>
          </a:prstGeom>
        </p:spPr>
      </p:pic>
      <p:sp>
        <p:nvSpPr>
          <p:cNvPr id="23" name="Text 3">
            <a:extLst>
              <a:ext uri="{FF2B5EF4-FFF2-40B4-BE49-F238E27FC236}">
                <a16:creationId xmlns:a16="http://schemas.microsoft.com/office/drawing/2014/main" id="{93BF5580-E89D-A180-3CB6-B5A50CA9077F}"/>
              </a:ext>
            </a:extLst>
          </p:cNvPr>
          <p:cNvSpPr/>
          <p:nvPr/>
        </p:nvSpPr>
        <p:spPr>
          <a:xfrm>
            <a:off x="1355765" y="2190750"/>
            <a:ext cx="2835235" cy="354330"/>
          </a:xfrm>
          <a:prstGeom prst="rect">
            <a:avLst/>
          </a:prstGeom>
          <a:noFill/>
          <a:ln/>
        </p:spPr>
        <p:txBody>
          <a:bodyPr wrap="none" lIns="0" tIns="0" rIns="0" bIns="0" rtlCol="0" anchor="t"/>
          <a:lstStyle/>
          <a:p>
            <a:pPr marL="0" indent="0" algn="l">
              <a:lnSpc>
                <a:spcPts val="2750"/>
              </a:lnSpc>
              <a:buNone/>
            </a:pPr>
            <a:r>
              <a:rPr lang="en-US" sz="1600" dirty="0">
                <a:solidFill>
                  <a:srgbClr val="3C3939"/>
                </a:solidFill>
                <a:latin typeface="Raleway" pitchFamily="34" charset="0"/>
                <a:ea typeface="Raleway" pitchFamily="34" charset="-122"/>
                <a:cs typeface="Raleway" pitchFamily="34" charset="-120"/>
              </a:rPr>
              <a:t>Output </a:t>
            </a:r>
            <a:r>
              <a:rPr lang="en-US" sz="1600" dirty="0" err="1">
                <a:solidFill>
                  <a:srgbClr val="3C3939"/>
                </a:solidFill>
                <a:latin typeface="Raleway" pitchFamily="34" charset="0"/>
                <a:ea typeface="Raleway" pitchFamily="34" charset="-122"/>
                <a:cs typeface="Raleway" pitchFamily="34" charset="-120"/>
              </a:rPr>
              <a:t>attesi</a:t>
            </a:r>
            <a:endParaRPr lang="en-US" sz="1600" dirty="0"/>
          </a:p>
        </p:txBody>
      </p:sp>
      <p:sp>
        <p:nvSpPr>
          <p:cNvPr id="24" name="Text 4">
            <a:extLst>
              <a:ext uri="{FF2B5EF4-FFF2-40B4-BE49-F238E27FC236}">
                <a16:creationId xmlns:a16="http://schemas.microsoft.com/office/drawing/2014/main" id="{D5218D50-1382-AD5E-B200-293C4A9D2E4C}"/>
              </a:ext>
            </a:extLst>
          </p:cNvPr>
          <p:cNvSpPr/>
          <p:nvPr/>
        </p:nvSpPr>
        <p:spPr>
          <a:xfrm>
            <a:off x="1304431" y="2872413"/>
            <a:ext cx="3849601" cy="1532382"/>
          </a:xfrm>
          <a:prstGeom prst="rect">
            <a:avLst/>
          </a:prstGeom>
          <a:noFill/>
          <a:ln/>
        </p:spPr>
        <p:txBody>
          <a:bodyPr wrap="square" lIns="0" tIns="0" rIns="0" bIns="0" rtlCol="0" anchor="t">
            <a:noAutofit/>
          </a:bodyPr>
          <a:lstStyle/>
          <a:p>
            <a:pPr marL="171450" indent="-171450" algn="l">
              <a:lnSpc>
                <a:spcPts val="2100"/>
              </a:lnSpc>
              <a:buSzPct val="100000"/>
              <a:buFont typeface="Arial" panose="020B0604020202020204" pitchFamily="34" charset="0"/>
              <a:buChar char="•"/>
            </a:pPr>
            <a:r>
              <a:rPr lang="it-IT" sz="1200" dirty="0">
                <a:solidFill>
                  <a:srgbClr val="3C3939"/>
                </a:solidFill>
                <a:latin typeface="Roboto" pitchFamily="34" charset="0"/>
                <a:ea typeface="Roboto" pitchFamily="34" charset="-122"/>
                <a:cs typeface="Roboto" pitchFamily="34" charset="-120"/>
              </a:rPr>
              <a:t>Corso completo "Statistica per non statistici" in e-learning con funzionalità AI</a:t>
            </a:r>
          </a:p>
          <a:p>
            <a:pPr marL="171450" indent="-171450" algn="l">
              <a:lnSpc>
                <a:spcPts val="2100"/>
              </a:lnSpc>
              <a:buSzPct val="100000"/>
              <a:buFont typeface="Arial" panose="020B0604020202020204" pitchFamily="34" charset="0"/>
              <a:buChar char="•"/>
            </a:pPr>
            <a:r>
              <a:rPr lang="it-IT" sz="1200" dirty="0">
                <a:solidFill>
                  <a:srgbClr val="3C3939"/>
                </a:solidFill>
                <a:latin typeface="Roboto" pitchFamily="34" charset="0"/>
                <a:ea typeface="Roboto" pitchFamily="34" charset="-122"/>
                <a:cs typeface="Roboto" pitchFamily="34" charset="-120"/>
              </a:rPr>
              <a:t>Report di valutazione sull'efficacia delle funzionalità AI</a:t>
            </a:r>
          </a:p>
          <a:p>
            <a:pPr marL="171450" indent="-171450" algn="l">
              <a:lnSpc>
                <a:spcPts val="2100"/>
              </a:lnSpc>
              <a:buSzPct val="100000"/>
              <a:buFont typeface="Arial" panose="020B0604020202020204" pitchFamily="34" charset="0"/>
              <a:buChar char="•"/>
            </a:pPr>
            <a:r>
              <a:rPr lang="it-IT" sz="1200" dirty="0">
                <a:solidFill>
                  <a:srgbClr val="3C3939"/>
                </a:solidFill>
                <a:latin typeface="Roboto" pitchFamily="34" charset="0"/>
                <a:ea typeface="Roboto" pitchFamily="34" charset="-122"/>
                <a:cs typeface="Roboto" pitchFamily="34" charset="-120"/>
              </a:rPr>
              <a:t>Linee guida operative per la replicabilità dell'esperienza</a:t>
            </a:r>
          </a:p>
          <a:p>
            <a:pPr algn="l">
              <a:lnSpc>
                <a:spcPts val="2100"/>
              </a:lnSpc>
              <a:buSzPct val="100000"/>
            </a:pPr>
            <a:endParaRPr lang="en-US" sz="1200" dirty="0"/>
          </a:p>
          <a:p>
            <a:pPr marL="342900" indent="-342900" algn="l">
              <a:lnSpc>
                <a:spcPts val="2100"/>
              </a:lnSpc>
              <a:buSzPct val="100000"/>
              <a:buFontTx/>
              <a:buChar char="•"/>
            </a:pPr>
            <a:endParaRPr lang="en-US" sz="1200" dirty="0"/>
          </a:p>
          <a:p>
            <a:pPr marL="342900" indent="-342900" algn="l">
              <a:lnSpc>
                <a:spcPts val="2100"/>
              </a:lnSpc>
              <a:buSzPct val="100000"/>
              <a:buChar char="•"/>
            </a:pPr>
            <a:endParaRPr lang="en-US" sz="1200" dirty="0">
              <a:solidFill>
                <a:srgbClr val="3C3939"/>
              </a:solidFill>
              <a:latin typeface="Roboto" pitchFamily="34" charset="0"/>
              <a:ea typeface="Roboto" pitchFamily="34" charset="-122"/>
              <a:cs typeface="Roboto" pitchFamily="34" charset="-120"/>
            </a:endParaRPr>
          </a:p>
          <a:p>
            <a:pPr marL="342900" indent="-342900" algn="l">
              <a:lnSpc>
                <a:spcPts val="2100"/>
              </a:lnSpc>
              <a:buSzPct val="100000"/>
              <a:buChar char="•"/>
            </a:pPr>
            <a:endParaRPr lang="en-US" sz="1200" dirty="0"/>
          </a:p>
        </p:txBody>
      </p:sp>
    </p:spTree>
    <p:extLst>
      <p:ext uri="{BB962C8B-B14F-4D97-AF65-F5344CB8AC3E}">
        <p14:creationId xmlns:p14="http://schemas.microsoft.com/office/powerpoint/2010/main" val="88185564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Personalizza struttura">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3.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Tema di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_activity xmlns="c6bb7392-db91-43db-9b6a-d40b95d0671e"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0363DC0D574C2C4BAADE7BDE2CC7A3EA" ma:contentTypeVersion="15" ma:contentTypeDescription="Create a new document." ma:contentTypeScope="" ma:versionID="43842495437de037b148024aa4d4d4d1">
  <xsd:schema xmlns:xsd="http://www.w3.org/2001/XMLSchema" xmlns:xs="http://www.w3.org/2001/XMLSchema" xmlns:p="http://schemas.microsoft.com/office/2006/metadata/properties" xmlns:ns3="c6bb7392-db91-43db-9b6a-d40b95d0671e" xmlns:ns4="c78848ff-9278-4b5b-81db-3b67e3af0c37" targetNamespace="http://schemas.microsoft.com/office/2006/metadata/properties" ma:root="true" ma:fieldsID="6f057116cf19d90c3b173a50a9b98f4b" ns3:_="" ns4:_="">
    <xsd:import namespace="c6bb7392-db91-43db-9b6a-d40b95d0671e"/>
    <xsd:import namespace="c78848ff-9278-4b5b-81db-3b67e3af0c37"/>
    <xsd:element name="properties">
      <xsd:complexType>
        <xsd:sequence>
          <xsd:element name="documentManagement">
            <xsd:complexType>
              <xsd:all>
                <xsd:element ref="ns3:_activity" minOccurs="0"/>
                <xsd:element ref="ns4:SharedWithUsers" minOccurs="0"/>
                <xsd:element ref="ns4:SharedWithDetails" minOccurs="0"/>
                <xsd:element ref="ns4:SharingHintHash" minOccurs="0"/>
                <xsd:element ref="ns3:MediaServiceMetadata" minOccurs="0"/>
                <xsd:element ref="ns3:MediaServiceFastMetadata" minOccurs="0"/>
                <xsd:element ref="ns3:MediaServiceSearchProperties" minOccurs="0"/>
                <xsd:element ref="ns3:MediaServiceObjectDetectorVersions" minOccurs="0"/>
                <xsd:element ref="ns3:MediaServiceDateTaken" minOccurs="0"/>
                <xsd:element ref="ns3:MediaServiceSystemTags" minOccurs="0"/>
                <xsd:element ref="ns3:MediaServiceOCR" minOccurs="0"/>
                <xsd:element ref="ns3:MediaServiceGenerationTime" minOccurs="0"/>
                <xsd:element ref="ns3:MediaServiceEventHashCode" minOccurs="0"/>
                <xsd:element ref="ns3:MediaLengthInSeconds" minOccurs="0"/>
                <xsd:element ref="ns3: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6bb7392-db91-43db-9b6a-d40b95d0671e" elementFormDefault="qualified">
    <xsd:import namespace="http://schemas.microsoft.com/office/2006/documentManagement/types"/>
    <xsd:import namespace="http://schemas.microsoft.com/office/infopath/2007/PartnerControls"/>
    <xsd:element name="_activity" ma:index="8" nillable="true" ma:displayName="_activity" ma:hidden="true" ma:internalName="_activity">
      <xsd:simpleType>
        <xsd:restriction base="dms:Note"/>
      </xsd:simpleType>
    </xsd:element>
    <xsd:element name="MediaServiceMetadata" ma:index="12" nillable="true" ma:displayName="MediaServiceMetadata" ma:hidden="true" ma:internalName="MediaServiceMetadata" ma:readOnly="true">
      <xsd:simpleType>
        <xsd:restriction base="dms:Note"/>
      </xsd:simpleType>
    </xsd:element>
    <xsd:element name="MediaServiceFastMetadata" ma:index="13" nillable="true" ma:displayName="MediaServiceFastMetadata" ma:hidden="true" ma:internalName="MediaServiceFastMetadata" ma:readOnly="true">
      <xsd:simpleType>
        <xsd:restriction base="dms:Note"/>
      </xsd:simpleType>
    </xsd:element>
    <xsd:element name="MediaServiceSearchProperties" ma:index="14" nillable="true" ma:displayName="MediaServiceSearchProperties" ma:hidden="true" ma:internalName="MediaServiceSearchProperties" ma:readOnly="true">
      <xsd:simpleType>
        <xsd:restriction base="dms:Note"/>
      </xsd:simpleType>
    </xsd:element>
    <xsd:element name="MediaServiceObjectDetectorVersions" ma:index="15" nillable="true" ma:displayName="MediaServiceObjectDetectorVersions" ma:hidden="true" ma:indexed="true" ma:internalName="MediaServiceObjectDetectorVersions" ma:readOnly="true">
      <xsd:simpleType>
        <xsd:restriction base="dms:Text"/>
      </xsd:simpleType>
    </xsd:element>
    <xsd:element name="MediaServiceDateTaken" ma:index="16" nillable="true" ma:displayName="MediaServiceDateTaken" ma:hidden="true" ma:indexed="true" ma:internalName="MediaServiceDateTaken" ma:readOnly="true">
      <xsd:simpleType>
        <xsd:restriction base="dms:Text"/>
      </xsd:simpleType>
    </xsd:element>
    <xsd:element name="MediaServiceSystemTags" ma:index="17" nillable="true" ma:displayName="MediaServiceSystemTags" ma:hidden="true" ma:internalName="MediaServiceSystemTags" ma:readOnly="true">
      <xsd:simpleType>
        <xsd:restriction base="dms:Note"/>
      </xsd:simpleType>
    </xsd:element>
    <xsd:element name="MediaServiceOCR" ma:index="18" nillable="true" ma:displayName="Extracted Text" ma:internalName="MediaServiceOCR" ma:readOnly="true">
      <xsd:simpleType>
        <xsd:restriction base="dms:Note">
          <xsd:maxLength value="255"/>
        </xsd:restriction>
      </xsd:simpleType>
    </xsd:element>
    <xsd:element name="MediaServiceGenerationTime" ma:index="19" nillable="true" ma:displayName="MediaServiceGenerationTime" ma:hidden="true" ma:internalName="MediaServiceGenerationTime" ma:readOnly="true">
      <xsd:simpleType>
        <xsd:restriction base="dms:Text"/>
      </xsd:simpleType>
    </xsd:element>
    <xsd:element name="MediaServiceEventHashCode" ma:index="20" nillable="true" ma:displayName="MediaServiceEventHashCode" ma:hidden="true" ma:internalName="MediaServiceEventHashCode" ma:readOnly="true">
      <xsd:simpleType>
        <xsd:restriction base="dms:Text"/>
      </xsd:simpleType>
    </xsd:element>
    <xsd:element name="MediaLengthInSeconds" ma:index="21" nillable="true" ma:displayName="MediaLengthInSeconds" ma:hidden="true" ma:internalName="MediaLengthInSeconds" ma:readOnly="true">
      <xsd:simpleType>
        <xsd:restriction base="dms:Unknown"/>
      </xsd:simpleType>
    </xsd:element>
    <xsd:element name="MediaServiceLocation" ma:index="22" nillable="true" ma:displayName="Loca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c78848ff-9278-4b5b-81db-3b67e3af0c37" elementFormDefault="qualified">
    <xsd:import namespace="http://schemas.microsoft.com/office/2006/documentManagement/types"/>
    <xsd:import namespace="http://schemas.microsoft.com/office/infopath/2007/PartnerControls"/>
    <xsd:element name="SharedWithUsers" ma:index="9"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0" nillable="true" ma:displayName="Shared With Details" ma:internalName="SharedWithDetails" ma:readOnly="true">
      <xsd:simpleType>
        <xsd:restriction base="dms:Note">
          <xsd:maxLength value="255"/>
        </xsd:restriction>
      </xsd:simpleType>
    </xsd:element>
    <xsd:element name="SharingHintHash" ma:index="11"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27016197-D331-477A-9B22-512BE91CA078}">
  <ds:schemaRefs>
    <ds:schemaRef ds:uri="http://schemas.microsoft.com/office/2006/metadata/properties"/>
    <ds:schemaRef ds:uri="http://schemas.microsoft.com/office/infopath/2007/PartnerControls"/>
    <ds:schemaRef ds:uri="c6bb7392-db91-43db-9b6a-d40b95d0671e"/>
  </ds:schemaRefs>
</ds:datastoreItem>
</file>

<file path=customXml/itemProps2.xml><?xml version="1.0" encoding="utf-8"?>
<ds:datastoreItem xmlns:ds="http://schemas.openxmlformats.org/officeDocument/2006/customXml" ds:itemID="{70B127BD-D9F2-40B2-BDE9-62A40FFCEF67}">
  <ds:schemaRefs>
    <ds:schemaRef ds:uri="http://schemas.microsoft.com/sharepoint/v3/contenttype/forms"/>
  </ds:schemaRefs>
</ds:datastoreItem>
</file>

<file path=customXml/itemProps3.xml><?xml version="1.0" encoding="utf-8"?>
<ds:datastoreItem xmlns:ds="http://schemas.openxmlformats.org/officeDocument/2006/customXml" ds:itemID="{77EDC609-CF79-4FBB-8FF6-E820907F07C2}">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6bb7392-db91-43db-9b6a-d40b95d0671e"/>
    <ds:schemaRef ds:uri="c78848ff-9278-4b5b-81db-3b67e3af0c37"/>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
  <TotalTime>168</TotalTime>
  <Words>727</Words>
  <Application>Microsoft Office PowerPoint</Application>
  <PresentationFormat>Presentazione su schermo (16:9)</PresentationFormat>
  <Paragraphs>90</Paragraphs>
  <Slides>6</Slides>
  <Notes>1</Notes>
  <HiddenSlides>0</HiddenSlides>
  <MMClips>0</MMClips>
  <ScaleCrop>false</ScaleCrop>
  <HeadingPairs>
    <vt:vector size="6" baseType="variant">
      <vt:variant>
        <vt:lpstr>Caratteri utilizzati</vt:lpstr>
      </vt:variant>
      <vt:variant>
        <vt:i4>7</vt:i4>
      </vt:variant>
      <vt:variant>
        <vt:lpstr>Tema</vt:lpstr>
      </vt:variant>
      <vt:variant>
        <vt:i4>2</vt:i4>
      </vt:variant>
      <vt:variant>
        <vt:lpstr>Titoli diapositive</vt:lpstr>
      </vt:variant>
      <vt:variant>
        <vt:i4>6</vt:i4>
      </vt:variant>
    </vt:vector>
  </HeadingPairs>
  <TitlesOfParts>
    <vt:vector size="15" baseType="lpstr">
      <vt:lpstr>Aptos</vt:lpstr>
      <vt:lpstr>Aptos Display</vt:lpstr>
      <vt:lpstr>Arial</vt:lpstr>
      <vt:lpstr>Calibri</vt:lpstr>
      <vt:lpstr>Raleway</vt:lpstr>
      <vt:lpstr>Roboto</vt:lpstr>
      <vt:lpstr>Trebuchet MS</vt:lpstr>
      <vt:lpstr>Office Theme</vt:lpstr>
      <vt:lpstr>Personalizza struttura</vt:lpstr>
      <vt:lpstr>Sperimentazione delle funzionalità AI integrate in Moodle per l'ottimizzazione dei percorsi formativi del personale</vt:lpstr>
      <vt:lpstr>Il gruppo</vt:lpstr>
      <vt:lpstr>Contesto di riferimento</vt:lpstr>
      <vt:lpstr>Obiettivi specifici del progetto </vt:lpstr>
      <vt:lpstr>Metodologia</vt:lpstr>
      <vt:lpstr>Output e vantaggi attesi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Presentazione di PowerPoint</dc:title>
  <dc:creator>Donatella Papa</dc:creator>
  <cp:lastModifiedBy>gianmarco schiesaro</cp:lastModifiedBy>
  <cp:revision>6</cp:revision>
  <dcterms:created xsi:type="dcterms:W3CDTF">2025-04-17T10:04:55Z</dcterms:created>
  <dcterms:modified xsi:type="dcterms:W3CDTF">2025-11-28T09:54:07Z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2023-09-13T00:00:00Z</vt:filetime>
  </property>
  <property fmtid="{D5CDD505-2E9C-101B-9397-08002B2CF9AE}" pid="3" name="Creator">
    <vt:lpwstr>Microsoft® PowerPoint® 2016</vt:lpwstr>
  </property>
  <property fmtid="{D5CDD505-2E9C-101B-9397-08002B2CF9AE}" pid="4" name="LastSaved">
    <vt:filetime>2025-04-17T00:00:00Z</vt:filetime>
  </property>
  <property fmtid="{D5CDD505-2E9C-101B-9397-08002B2CF9AE}" pid="5" name="Producer">
    <vt:lpwstr>3-Heights(TM) PDF Security Shell 4.8.25.2 (http://www.pdf-tools.com)</vt:lpwstr>
  </property>
  <property fmtid="{D5CDD505-2E9C-101B-9397-08002B2CF9AE}" pid="6" name="ContentTypeId">
    <vt:lpwstr>0x0101000363DC0D574C2C4BAADE7BDE2CC7A3EA</vt:lpwstr>
  </property>
</Properties>
</file>