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7" r:id="rId2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58" r:id="rId5"/>
    <p:sldId id="259" r:id="rId6"/>
    <p:sldId id="261" r:id="rId7"/>
    <p:sldId id="260" r:id="rId8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>
        <p:scale>
          <a:sx n="100" d="100"/>
          <a:sy n="100" d="100"/>
        </p:scale>
        <p:origin x="-498" y="56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88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mando daniello" userId="deeb9fea-fcbf-4fa5-aa40-a9511a850320" providerId="ADAL" clId="{A2B6397A-0494-4915-B742-660E379852D3}"/>
    <pc:docChg chg="undo redo custSel modSld">
      <pc:chgData name="armando daniello" userId="deeb9fea-fcbf-4fa5-aa40-a9511a850320" providerId="ADAL" clId="{A2B6397A-0494-4915-B742-660E379852D3}" dt="2025-11-25T09:31:47.483" v="338" actId="14100"/>
      <pc:docMkLst>
        <pc:docMk/>
      </pc:docMkLst>
      <pc:sldChg chg="modSp mod">
        <pc:chgData name="armando daniello" userId="deeb9fea-fcbf-4fa5-aa40-a9511a850320" providerId="ADAL" clId="{A2B6397A-0494-4915-B742-660E379852D3}" dt="2025-11-25T09:24:37.168" v="211" actId="2710"/>
        <pc:sldMkLst>
          <pc:docMk/>
          <pc:sldMk cId="0" sldId="257"/>
        </pc:sldMkLst>
        <pc:spChg chg="mod">
          <ac:chgData name="armando daniello" userId="deeb9fea-fcbf-4fa5-aa40-a9511a850320" providerId="ADAL" clId="{A2B6397A-0494-4915-B742-660E379852D3}" dt="2025-11-25T09:24:37.168" v="211" actId="2710"/>
          <ac:spMkLst>
            <pc:docMk/>
            <pc:sldMk cId="0" sldId="257"/>
            <ac:spMk id="17" creationId="{00000000-0000-0000-0000-000000000000}"/>
          </ac:spMkLst>
        </pc:spChg>
      </pc:sldChg>
      <pc:sldChg chg="addSp modSp mod">
        <pc:chgData name="armando daniello" userId="deeb9fea-fcbf-4fa5-aa40-a9511a850320" providerId="ADAL" clId="{A2B6397A-0494-4915-B742-660E379852D3}" dt="2025-11-25T09:31:47.483" v="338" actId="14100"/>
        <pc:sldMkLst>
          <pc:docMk/>
          <pc:sldMk cId="0" sldId="258"/>
        </pc:sldMkLst>
        <pc:spChg chg="mod">
          <ac:chgData name="armando daniello" userId="deeb9fea-fcbf-4fa5-aa40-a9511a850320" providerId="ADAL" clId="{A2B6397A-0494-4915-B742-660E379852D3}" dt="2025-11-25T09:31:30.001" v="334" actId="20577"/>
          <ac:spMkLst>
            <pc:docMk/>
            <pc:sldMk cId="0" sldId="258"/>
            <ac:spMk id="12" creationId="{5F2E8501-ADB3-FDC9-EE50-8808C450716F}"/>
          </ac:spMkLst>
        </pc:spChg>
      </pc:sldChg>
      <pc:sldChg chg="modSp mod">
        <pc:chgData name="armando daniello" userId="deeb9fea-fcbf-4fa5-aa40-a9511a850320" providerId="ADAL" clId="{A2B6397A-0494-4915-B742-660E379852D3}" dt="2025-11-25T09:24:53.876" v="223" actId="5793"/>
        <pc:sldMkLst>
          <pc:docMk/>
          <pc:sldMk cId="1400160826" sldId="259"/>
        </pc:sldMkLst>
        <pc:spChg chg="mod">
          <ac:chgData name="armando daniello" userId="deeb9fea-fcbf-4fa5-aa40-a9511a850320" providerId="ADAL" clId="{A2B6397A-0494-4915-B742-660E379852D3}" dt="2025-11-25T09:24:53.876" v="223" actId="5793"/>
          <ac:spMkLst>
            <pc:docMk/>
            <pc:sldMk cId="1400160826" sldId="259"/>
            <ac:spMk id="8" creationId="{6334B6AA-66F9-6279-7F8B-2FE1F6F59672}"/>
          </ac:spMkLst>
        </pc:spChg>
      </pc:sldChg>
      <pc:sldChg chg="modSp mod">
        <pc:chgData name="armando daniello" userId="deeb9fea-fcbf-4fa5-aa40-a9511a850320" providerId="ADAL" clId="{A2B6397A-0494-4915-B742-660E379852D3}" dt="2025-11-25T09:28:40.582" v="321" actId="20577"/>
        <pc:sldMkLst>
          <pc:docMk/>
          <pc:sldMk cId="881855643" sldId="260"/>
        </pc:sldMkLst>
        <pc:spChg chg="mod">
          <ac:chgData name="armando daniello" userId="deeb9fea-fcbf-4fa5-aa40-a9511a850320" providerId="ADAL" clId="{A2B6397A-0494-4915-B742-660E379852D3}" dt="2025-11-25T09:28:40.582" v="321" actId="20577"/>
          <ac:spMkLst>
            <pc:docMk/>
            <pc:sldMk cId="881855643" sldId="260"/>
            <ac:spMk id="8" creationId="{9CBE35DB-1045-EAD2-C6A9-1422A21101D0}"/>
          </ac:spMkLst>
        </pc:spChg>
      </pc:sldChg>
      <pc:sldChg chg="modSp mod">
        <pc:chgData name="armando daniello" userId="deeb9fea-fcbf-4fa5-aa40-a9511a850320" providerId="ADAL" clId="{A2B6397A-0494-4915-B742-660E379852D3}" dt="2025-11-25T09:28:54.528" v="327" actId="20577"/>
        <pc:sldMkLst>
          <pc:docMk/>
          <pc:sldMk cId="3677506509" sldId="261"/>
        </pc:sldMkLst>
        <pc:spChg chg="mod">
          <ac:chgData name="armando daniello" userId="deeb9fea-fcbf-4fa5-aa40-a9511a850320" providerId="ADAL" clId="{A2B6397A-0494-4915-B742-660E379852D3}" dt="2025-11-25T09:28:54.528" v="327" actId="20577"/>
          <ac:spMkLst>
            <pc:docMk/>
            <pc:sldMk cId="3677506509" sldId="261"/>
            <ac:spMk id="8" creationId="{E4E7DCF3-CD24-DD13-0C3C-F4283451A9F6}"/>
          </ac:spMkLst>
        </pc:spChg>
      </pc:sldChg>
    </pc:docChg>
  </pc:docChgLst>
  <pc:docChgLst>
    <pc:chgData name="armando daniello" userId="deeb9fea-fcbf-4fa5-aa40-a9511a850320" providerId="ADAL" clId="{A34DD69A-12EA-40FD-ACD9-C1E62A719EF7}"/>
    <pc:docChg chg="undo redo custSel modSld">
      <pc:chgData name="armando daniello" userId="deeb9fea-fcbf-4fa5-aa40-a9511a850320" providerId="ADAL" clId="{A34DD69A-12EA-40FD-ACD9-C1E62A719EF7}" dt="2025-11-27T14:04:16.209" v="16" actId="123"/>
      <pc:docMkLst>
        <pc:docMk/>
      </pc:docMkLst>
      <pc:sldChg chg="modSp mod">
        <pc:chgData name="armando daniello" userId="deeb9fea-fcbf-4fa5-aa40-a9511a850320" providerId="ADAL" clId="{A34DD69A-12EA-40FD-ACD9-C1E62A719EF7}" dt="2025-11-27T14:03:29.681" v="9" actId="120"/>
        <pc:sldMkLst>
          <pc:docMk/>
          <pc:sldMk cId="0" sldId="258"/>
        </pc:sldMkLst>
        <pc:spChg chg="mod">
          <ac:chgData name="armando daniello" userId="deeb9fea-fcbf-4fa5-aa40-a9511a850320" providerId="ADAL" clId="{A34DD69A-12EA-40FD-ACD9-C1E62A719EF7}" dt="2025-11-27T14:03:29.681" v="9" actId="120"/>
          <ac:spMkLst>
            <pc:docMk/>
            <pc:sldMk cId="0" sldId="258"/>
            <ac:spMk id="12" creationId="{5F2E8501-ADB3-FDC9-EE50-8808C450716F}"/>
          </ac:spMkLst>
        </pc:spChg>
      </pc:sldChg>
      <pc:sldChg chg="modSp mod">
        <pc:chgData name="armando daniello" userId="deeb9fea-fcbf-4fa5-aa40-a9511a850320" providerId="ADAL" clId="{A34DD69A-12EA-40FD-ACD9-C1E62A719EF7}" dt="2025-11-27T14:03:12.605" v="3" actId="123"/>
        <pc:sldMkLst>
          <pc:docMk/>
          <pc:sldMk cId="1400160826" sldId="259"/>
        </pc:sldMkLst>
        <pc:spChg chg="mod">
          <ac:chgData name="armando daniello" userId="deeb9fea-fcbf-4fa5-aa40-a9511a850320" providerId="ADAL" clId="{A34DD69A-12EA-40FD-ACD9-C1E62A719EF7}" dt="2025-11-27T14:03:12.605" v="3" actId="123"/>
          <ac:spMkLst>
            <pc:docMk/>
            <pc:sldMk cId="1400160826" sldId="259"/>
            <ac:spMk id="8" creationId="{6334B6AA-66F9-6279-7F8B-2FE1F6F59672}"/>
          </ac:spMkLst>
        </pc:spChg>
      </pc:sldChg>
      <pc:sldChg chg="modSp mod">
        <pc:chgData name="armando daniello" userId="deeb9fea-fcbf-4fa5-aa40-a9511a850320" providerId="ADAL" clId="{A34DD69A-12EA-40FD-ACD9-C1E62A719EF7}" dt="2025-11-27T14:03:57.131" v="14" actId="123"/>
        <pc:sldMkLst>
          <pc:docMk/>
          <pc:sldMk cId="881855643" sldId="260"/>
        </pc:sldMkLst>
        <pc:spChg chg="mod">
          <ac:chgData name="armando daniello" userId="deeb9fea-fcbf-4fa5-aa40-a9511a850320" providerId="ADAL" clId="{A34DD69A-12EA-40FD-ACD9-C1E62A719EF7}" dt="2025-11-27T14:03:57.131" v="14" actId="123"/>
          <ac:spMkLst>
            <pc:docMk/>
            <pc:sldMk cId="881855643" sldId="260"/>
            <ac:spMk id="8" creationId="{9CBE35DB-1045-EAD2-C6A9-1422A21101D0}"/>
          </ac:spMkLst>
        </pc:spChg>
      </pc:sldChg>
      <pc:sldChg chg="modSp mod">
        <pc:chgData name="armando daniello" userId="deeb9fea-fcbf-4fa5-aa40-a9511a850320" providerId="ADAL" clId="{A34DD69A-12EA-40FD-ACD9-C1E62A719EF7}" dt="2025-11-27T14:04:16.209" v="16" actId="123"/>
        <pc:sldMkLst>
          <pc:docMk/>
          <pc:sldMk cId="3677506509" sldId="261"/>
        </pc:sldMkLst>
        <pc:spChg chg="mod">
          <ac:chgData name="armando daniello" userId="deeb9fea-fcbf-4fa5-aa40-a9511a850320" providerId="ADAL" clId="{A34DD69A-12EA-40FD-ACD9-C1E62A719EF7}" dt="2025-11-27T14:04:16.209" v="16" actId="123"/>
          <ac:spMkLst>
            <pc:docMk/>
            <pc:sldMk cId="3677506509" sldId="261"/>
            <ac:spMk id="8" creationId="{E4E7DCF3-CD24-DD13-0C3C-F4283451A9F6}"/>
          </ac:spMkLst>
        </pc:spChg>
      </pc:sldChg>
    </pc:docChg>
  </pc:docChgLst>
  <pc:docChgLst>
    <pc:chgData name="armando daniello" userId="deeb9fea-fcbf-4fa5-aa40-a9511a850320" providerId="ADAL" clId="{AA3E5EA0-1BD7-4FE5-8EFA-E372D886F6C3}"/>
    <pc:docChg chg="undo redo custSel modSld">
      <pc:chgData name="armando daniello" userId="deeb9fea-fcbf-4fa5-aa40-a9511a850320" providerId="ADAL" clId="{AA3E5EA0-1BD7-4FE5-8EFA-E372D886F6C3}" dt="2025-12-01T11:31:16.772" v="270" actId="20577"/>
      <pc:docMkLst>
        <pc:docMk/>
      </pc:docMkLst>
      <pc:sldChg chg="addSp modSp mod">
        <pc:chgData name="armando daniello" userId="deeb9fea-fcbf-4fa5-aa40-a9511a850320" providerId="ADAL" clId="{AA3E5EA0-1BD7-4FE5-8EFA-E372D886F6C3}" dt="2025-12-01T11:22:35.493" v="28"/>
        <pc:sldMkLst>
          <pc:docMk/>
          <pc:sldMk cId="0" sldId="256"/>
        </pc:sldMkLst>
        <pc:spChg chg="mod">
          <ac:chgData name="armando daniello" userId="deeb9fea-fcbf-4fa5-aa40-a9511a850320" providerId="ADAL" clId="{AA3E5EA0-1BD7-4FE5-8EFA-E372D886F6C3}" dt="2025-12-01T11:12:37.548" v="9" actId="20577"/>
          <ac:spMkLst>
            <pc:docMk/>
            <pc:sldMk cId="0" sldId="256"/>
            <ac:spMk id="7" creationId="{00000000-0000-0000-0000-000000000000}"/>
          </ac:spMkLst>
        </pc:spChg>
        <pc:spChg chg="mod">
          <ac:chgData name="armando daniello" userId="deeb9fea-fcbf-4fa5-aa40-a9511a850320" providerId="ADAL" clId="{AA3E5EA0-1BD7-4FE5-8EFA-E372D886F6C3}" dt="2025-12-01T11:21:59.121" v="15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armando daniello" userId="deeb9fea-fcbf-4fa5-aa40-a9511a850320" providerId="ADAL" clId="{AA3E5EA0-1BD7-4FE5-8EFA-E372D886F6C3}" dt="2025-12-01T11:22:35.493" v="28"/>
          <ac:spMkLst>
            <pc:docMk/>
            <pc:sldMk cId="0" sldId="256"/>
            <ac:spMk id="10" creationId="{00000000-0000-0000-0000-000000000000}"/>
          </ac:spMkLst>
        </pc:spChg>
        <pc:graphicFrameChg chg="add mod">
          <ac:chgData name="armando daniello" userId="deeb9fea-fcbf-4fa5-aa40-a9511a850320" providerId="ADAL" clId="{AA3E5EA0-1BD7-4FE5-8EFA-E372D886F6C3}" dt="2025-12-01T11:08:55.281" v="1"/>
          <ac:graphicFrameMkLst>
            <pc:docMk/>
            <pc:sldMk cId="0" sldId="256"/>
            <ac:graphicFrameMk id="6" creationId="{D6155AE5-829F-7CF2-3C07-EAC26D9AE071}"/>
          </ac:graphicFrameMkLst>
        </pc:graphicFrameChg>
      </pc:sldChg>
      <pc:sldChg chg="modSp mod">
        <pc:chgData name="armando daniello" userId="deeb9fea-fcbf-4fa5-aa40-a9511a850320" providerId="ADAL" clId="{AA3E5EA0-1BD7-4FE5-8EFA-E372D886F6C3}" dt="2025-12-01T11:31:16.772" v="270" actId="20577"/>
        <pc:sldMkLst>
          <pc:docMk/>
          <pc:sldMk cId="0" sldId="257"/>
        </pc:sldMkLst>
        <pc:spChg chg="mod">
          <ac:chgData name="armando daniello" userId="deeb9fea-fcbf-4fa5-aa40-a9511a850320" providerId="ADAL" clId="{AA3E5EA0-1BD7-4FE5-8EFA-E372D886F6C3}" dt="2025-12-01T11:22:50.227" v="29"/>
          <ac:spMkLst>
            <pc:docMk/>
            <pc:sldMk cId="0" sldId="257"/>
            <ac:spMk id="7" creationId="{00000000-0000-0000-0000-000000000000}"/>
          </ac:spMkLst>
        </pc:spChg>
        <pc:spChg chg="mod">
          <ac:chgData name="armando daniello" userId="deeb9fea-fcbf-4fa5-aa40-a9511a850320" providerId="ADAL" clId="{AA3E5EA0-1BD7-4FE5-8EFA-E372D886F6C3}" dt="2025-12-01T11:31:16.772" v="270" actId="20577"/>
          <ac:spMkLst>
            <pc:docMk/>
            <pc:sldMk cId="0" sldId="257"/>
            <ac:spMk id="17" creationId="{00000000-0000-0000-0000-000000000000}"/>
          </ac:spMkLst>
        </pc:spChg>
      </pc:sldChg>
      <pc:sldChg chg="delSp modSp mod">
        <pc:chgData name="armando daniello" userId="deeb9fea-fcbf-4fa5-aa40-a9511a850320" providerId="ADAL" clId="{AA3E5EA0-1BD7-4FE5-8EFA-E372D886F6C3}" dt="2025-12-01T11:28:45.423" v="160" actId="20577"/>
        <pc:sldMkLst>
          <pc:docMk/>
          <pc:sldMk cId="0" sldId="258"/>
        </pc:sldMkLst>
        <pc:spChg chg="mod">
          <ac:chgData name="armando daniello" userId="deeb9fea-fcbf-4fa5-aa40-a9511a850320" providerId="ADAL" clId="{AA3E5EA0-1BD7-4FE5-8EFA-E372D886F6C3}" dt="2025-12-01T11:22:56.673" v="30"/>
          <ac:spMkLst>
            <pc:docMk/>
            <pc:sldMk cId="0" sldId="258"/>
            <ac:spMk id="7" creationId="{A78DCB2C-4241-B8B7-084A-B2624AD7E872}"/>
          </ac:spMkLst>
        </pc:spChg>
        <pc:spChg chg="del">
          <ac:chgData name="armando daniello" userId="deeb9fea-fcbf-4fa5-aa40-a9511a850320" providerId="ADAL" clId="{AA3E5EA0-1BD7-4FE5-8EFA-E372D886F6C3}" dt="2025-12-01T11:23:25.430" v="36" actId="478"/>
          <ac:spMkLst>
            <pc:docMk/>
            <pc:sldMk cId="0" sldId="258"/>
            <ac:spMk id="11" creationId="{5777F23B-6D7A-DFBF-63E4-F550D361CC0D}"/>
          </ac:spMkLst>
        </pc:spChg>
        <pc:spChg chg="mod">
          <ac:chgData name="armando daniello" userId="deeb9fea-fcbf-4fa5-aa40-a9511a850320" providerId="ADAL" clId="{AA3E5EA0-1BD7-4FE5-8EFA-E372D886F6C3}" dt="2025-12-01T11:28:45.423" v="160" actId="20577"/>
          <ac:spMkLst>
            <pc:docMk/>
            <pc:sldMk cId="0" sldId="258"/>
            <ac:spMk id="12" creationId="{5F2E8501-ADB3-FDC9-EE50-8808C450716F}"/>
          </ac:spMkLst>
        </pc:spChg>
        <pc:picChg chg="del">
          <ac:chgData name="armando daniello" userId="deeb9fea-fcbf-4fa5-aa40-a9511a850320" providerId="ADAL" clId="{AA3E5EA0-1BD7-4FE5-8EFA-E372D886F6C3}" dt="2025-12-01T11:23:23.577" v="35" actId="478"/>
          <ac:picMkLst>
            <pc:docMk/>
            <pc:sldMk cId="0" sldId="258"/>
            <ac:picMk id="9" creationId="{17C77B88-1B56-C643-7D2D-DEFD94A0736E}"/>
          </ac:picMkLst>
        </pc:picChg>
      </pc:sldChg>
      <pc:sldChg chg="modSp mod">
        <pc:chgData name="armando daniello" userId="deeb9fea-fcbf-4fa5-aa40-a9511a850320" providerId="ADAL" clId="{AA3E5EA0-1BD7-4FE5-8EFA-E372D886F6C3}" dt="2025-12-01T11:23:33.567" v="39" actId="20577"/>
        <pc:sldMkLst>
          <pc:docMk/>
          <pc:sldMk cId="1400160826" sldId="259"/>
        </pc:sldMkLst>
        <pc:spChg chg="mod">
          <ac:chgData name="armando daniello" userId="deeb9fea-fcbf-4fa5-aa40-a9511a850320" providerId="ADAL" clId="{AA3E5EA0-1BD7-4FE5-8EFA-E372D886F6C3}" dt="2025-12-01T11:23:04.843" v="32"/>
          <ac:spMkLst>
            <pc:docMk/>
            <pc:sldMk cId="1400160826" sldId="259"/>
            <ac:spMk id="3" creationId="{C27DF0E2-7F2A-3D94-EA21-21310139E560}"/>
          </ac:spMkLst>
        </pc:spChg>
        <pc:spChg chg="mod">
          <ac:chgData name="armando daniello" userId="deeb9fea-fcbf-4fa5-aa40-a9511a850320" providerId="ADAL" clId="{AA3E5EA0-1BD7-4FE5-8EFA-E372D886F6C3}" dt="2025-12-01T11:23:33.567" v="39" actId="20577"/>
          <ac:spMkLst>
            <pc:docMk/>
            <pc:sldMk cId="1400160826" sldId="259"/>
            <ac:spMk id="8" creationId="{6334B6AA-66F9-6279-7F8B-2FE1F6F59672}"/>
          </ac:spMkLst>
        </pc:spChg>
      </pc:sldChg>
      <pc:sldChg chg="modSp mod">
        <pc:chgData name="armando daniello" userId="deeb9fea-fcbf-4fa5-aa40-a9511a850320" providerId="ADAL" clId="{AA3E5EA0-1BD7-4FE5-8EFA-E372D886F6C3}" dt="2025-12-01T11:23:42.791" v="45" actId="20577"/>
        <pc:sldMkLst>
          <pc:docMk/>
          <pc:sldMk cId="881855643" sldId="260"/>
        </pc:sldMkLst>
        <pc:spChg chg="mod">
          <ac:chgData name="armando daniello" userId="deeb9fea-fcbf-4fa5-aa40-a9511a850320" providerId="ADAL" clId="{AA3E5EA0-1BD7-4FE5-8EFA-E372D886F6C3}" dt="2025-12-01T11:23:17.309" v="34"/>
          <ac:spMkLst>
            <pc:docMk/>
            <pc:sldMk cId="881855643" sldId="260"/>
            <ac:spMk id="3" creationId="{C4E24FE4-FA73-5509-9BB3-DC6A0CA85BA2}"/>
          </ac:spMkLst>
        </pc:spChg>
        <pc:spChg chg="mod">
          <ac:chgData name="armando daniello" userId="deeb9fea-fcbf-4fa5-aa40-a9511a850320" providerId="ADAL" clId="{AA3E5EA0-1BD7-4FE5-8EFA-E372D886F6C3}" dt="2025-12-01T11:23:42.791" v="45" actId="20577"/>
          <ac:spMkLst>
            <pc:docMk/>
            <pc:sldMk cId="881855643" sldId="260"/>
            <ac:spMk id="8" creationId="{9CBE35DB-1045-EAD2-C6A9-1422A21101D0}"/>
          </ac:spMkLst>
        </pc:spChg>
      </pc:sldChg>
      <pc:sldChg chg="modSp mod">
        <pc:chgData name="armando daniello" userId="deeb9fea-fcbf-4fa5-aa40-a9511a850320" providerId="ADAL" clId="{AA3E5EA0-1BD7-4FE5-8EFA-E372D886F6C3}" dt="2025-12-01T11:23:38.062" v="42" actId="20577"/>
        <pc:sldMkLst>
          <pc:docMk/>
          <pc:sldMk cId="3677506509" sldId="261"/>
        </pc:sldMkLst>
        <pc:spChg chg="mod">
          <ac:chgData name="armando daniello" userId="deeb9fea-fcbf-4fa5-aa40-a9511a850320" providerId="ADAL" clId="{AA3E5EA0-1BD7-4FE5-8EFA-E372D886F6C3}" dt="2025-12-01T11:23:13.785" v="33"/>
          <ac:spMkLst>
            <pc:docMk/>
            <pc:sldMk cId="3677506509" sldId="261"/>
            <ac:spMk id="3" creationId="{E5BED8E5-D156-2A9F-FEEC-82A1A4A4F5AE}"/>
          </ac:spMkLst>
        </pc:spChg>
        <pc:spChg chg="mod">
          <ac:chgData name="armando daniello" userId="deeb9fea-fcbf-4fa5-aa40-a9511a850320" providerId="ADAL" clId="{AA3E5EA0-1BD7-4FE5-8EFA-E372D886F6C3}" dt="2025-12-01T11:23:38.062" v="42" actId="20577"/>
          <ac:spMkLst>
            <pc:docMk/>
            <pc:sldMk cId="3677506509" sldId="261"/>
            <ac:spMk id="8" creationId="{E4E7DCF3-CD24-DD13-0C3C-F4283451A9F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xmlns="" id="{D1D3004A-EB8D-DD05-9BA2-3A9348C95C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4157CBB6-7CED-CECF-72BE-9B9831D080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A1F6D-77FB-4762-A755-EF1F025A3222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EA2E67B3-9A3F-0B7C-8E2E-DC001AE5F0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2C96CF94-8BDC-40A4-2EAA-917707A1C3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E9C3C-1605-457F-84A5-3832E083B6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1366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4416F-059B-4A63-AEF2-6FDF4C94DC3A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C3052-FA0C-4B9C-A0AE-BCF94E565B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6100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C3052-FA0C-4B9C-A0AE-BCF94E565BF3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2807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4C081D6-ACF0-87FD-7E3F-F93080BCE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B78D35EE-0811-E046-67ED-3AADDAFEC3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2D0BFBCE-E0ED-8AF4-3389-BC34EE42C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E789CC03-D7CF-3E6F-2628-C70D4FFD3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71C22B2F-4608-0A35-9F04-90E4500F1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013910DE-27F8-88FB-D17E-748E90816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7234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1EEF187-261D-0493-6088-441BC3E7E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37A817BE-E1B6-166C-A9F7-69ECF627A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EE0DE29E-8337-C731-F400-60A69F6DB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D1DD6235-EBCB-C059-0821-D2D0FCFCF6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F0BAF6B5-7812-C851-ECFA-13AF85B06A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E7F6FAFF-BE80-1175-4882-FFCDA9168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05E3549D-189C-1E6E-D388-34BB24FC1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56DAD363-8C5A-D74B-8104-2B690085E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8642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AAD5247-08CE-0EA5-9ED5-AEC5E2272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29980B48-651D-EC22-3577-ABB0C2C92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D14EECB1-9366-780E-9413-DC46A0B4E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4B3C1750-CE1B-E09A-1EDC-750BE1D23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4626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2B0AC740-76DA-A8F6-465E-DCD8FDEF6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4E5FE4F2-A4D8-4AEB-B0DD-BC25F79D0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E33C0D72-78A4-3C47-3F3F-3C6BF59DF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7143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F9F2353-89E4-81AA-BBE8-99FF56E70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C2853F98-B8DB-9164-B692-CAA6D8580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4C7C557D-3798-1784-E07C-B05ABE77D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56A7C4DE-D7E7-889C-DFD7-2FD1D8E1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4D7C900A-20A0-708A-1140-F55259A73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90A6AD3A-B8AA-B945-BF0B-0B96482D0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4275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F2F7AF7-A21A-B501-1D96-7B1861CD6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DD70A8A1-4B34-7DA7-2581-6995B2C4C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9FBBC25A-649F-5F3F-DC4D-A298A47F9B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17F327AE-3720-2014-57CF-DDED9DD90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CB24D9D5-A27F-287B-A922-71A97D58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D9B7EC66-28A8-5E4D-5420-7F0ECF8A0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932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D33D39B-FF50-87A6-D1F1-74F4CA229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C989484F-97CA-E18A-5AE8-4A950889A7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40AD8A30-C79C-707F-194F-58825D0D5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899D8954-0DB2-05B8-AA53-C53926E09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22B6EB13-C336-BCB9-ABF1-A02843320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15149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A823A639-1116-4066-50B8-6CD903D12C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3B3DBD2A-B876-9ECA-BC1E-367F4C440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3BDE9C20-2D2C-5090-CF66-98E359ABC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92151E07-5277-911C-2264-4453F788C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81B7AE2C-127C-66A4-A2BF-FCAE7951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4636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490D6E0-6905-CEEC-235B-50D038468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8031BBA2-5D1B-C009-10EB-96FF6BA76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CE20F328-06E2-37FB-3A6D-3A4A6ED3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2A3A0D47-FFBD-D1EB-C9E9-7A9A70132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5505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A49033D-8051-AAE7-39FF-BDE051828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83EDF34D-22DF-9C71-9B29-B9CA9BA041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EFC1B8E6-DEAD-4612-9371-C2C087510E0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BAD5D70D-321C-DCCF-E20D-2E72FAA64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lang="it-IT" spc="-50" smtClean="0"/>
              <a:t>‹N›</a:t>
            </a:fld>
            <a:endParaRPr lang="it-IT" spc="-50" dirty="0"/>
          </a:p>
        </p:txBody>
      </p:sp>
    </p:spTree>
    <p:extLst>
      <p:ext uri="{BB962C8B-B14F-4D97-AF65-F5344CB8AC3E}">
        <p14:creationId xmlns:p14="http://schemas.microsoft.com/office/powerpoint/2010/main" val="3078614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C0ED6F4-D508-31E8-2467-3FC8C3CC6A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8569FC15-F4A9-6C78-5F0C-FCCF20FBC7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EE2F9E78-58BC-1689-75B5-50950A475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1E60067C-1823-F4B2-9CC5-E66BB95B9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225204A4-B2EB-A6A9-370A-840B0DFDB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875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5CFB635-5413-0974-3856-E1F2E54B2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AEC0EE03-50E6-068C-60B1-9D8AC57DE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125FCD22-62A9-ADB3-A4A4-5C749617B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0CCA4C11-77F6-94C7-C7DF-3F2912AA1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28CFCEBB-2D8A-333E-57D2-727400A05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788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06F3CD6-C52A-8756-D84E-060D40DA9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6AB3FE1A-2E95-FFB1-7E55-E07D72034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DA6594E1-1F97-BF8C-AD17-2F96C24B0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81CA4278-3238-A426-9168-5E5E63F36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E3F08C51-54FC-E34A-F86D-13B82BB5D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1918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40460" cy="5143500"/>
          </a:xfrm>
          <a:custGeom>
            <a:avLst/>
            <a:gdLst/>
            <a:ahLst/>
            <a:cxnLst/>
            <a:rect l="l" t="t" r="r" b="b"/>
            <a:pathLst>
              <a:path w="1140460" h="5143500">
                <a:moveTo>
                  <a:pt x="1139952" y="0"/>
                </a:moveTo>
                <a:lnTo>
                  <a:pt x="0" y="0"/>
                </a:lnTo>
                <a:lnTo>
                  <a:pt x="0" y="5143500"/>
                </a:lnTo>
                <a:lnTo>
                  <a:pt x="1139952" y="5143500"/>
                </a:lnTo>
                <a:lnTo>
                  <a:pt x="1139952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4540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97635" y="1013586"/>
            <a:ext cx="6820534" cy="1488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921" y="4972269"/>
            <a:ext cx="156209" cy="15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60AA7BFF-E21F-9FB6-704E-C6A48A704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A28824A0-E26A-BE49-1DD7-CE17CA327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9C67ADB8-1F0B-A1A6-DE98-D9452593F1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5DA3DE-D360-4A17-819D-863ACA95E53D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2B0826B5-D733-A90F-57DD-8168735215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86153021-836E-0912-7789-CB8527DD24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4007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140460" cy="5143500"/>
          </a:xfrm>
          <a:custGeom>
            <a:avLst/>
            <a:gdLst/>
            <a:ahLst/>
            <a:cxnLst/>
            <a:rect l="l" t="t" r="r" b="b"/>
            <a:pathLst>
              <a:path w="1140460" h="5143500">
                <a:moveTo>
                  <a:pt x="1139952" y="0"/>
                </a:moveTo>
                <a:lnTo>
                  <a:pt x="0" y="0"/>
                </a:lnTo>
                <a:lnTo>
                  <a:pt x="0" y="5143500"/>
                </a:lnTo>
                <a:lnTo>
                  <a:pt x="1139952" y="5143500"/>
                </a:lnTo>
                <a:lnTo>
                  <a:pt x="1139952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6034" y="570036"/>
            <a:ext cx="2610434" cy="223866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218554" y="2492817"/>
            <a:ext cx="918210" cy="789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95"/>
              </a:lnSpc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ROMA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26</a:t>
            </a:r>
            <a:r>
              <a:rPr sz="700" spc="-4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FEBBRAIO</a:t>
            </a:r>
            <a:r>
              <a:rPr sz="700" spc="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2018</a:t>
            </a:r>
            <a:endParaRPr sz="700" dirty="0">
              <a:latin typeface="Trebuchet MS"/>
              <a:cs typeface="Trebuchet MS"/>
            </a:endParaRPr>
          </a:p>
          <a:p>
            <a:pPr marR="154305">
              <a:lnSpc>
                <a:spcPct val="100000"/>
              </a:lnSpc>
              <a:spcBef>
                <a:spcPts val="600"/>
              </a:spcBef>
            </a:pPr>
            <a:r>
              <a:rPr sz="700" b="1" spc="-10" dirty="0">
                <a:solidFill>
                  <a:srgbClr val="DB332D"/>
                </a:solidFill>
                <a:latin typeface="Trebuchet MS"/>
                <a:cs typeface="Trebuchet MS"/>
              </a:rPr>
              <a:t>INAUGURAZIONE </a:t>
            </a:r>
            <a:r>
              <a:rPr sz="700" b="1" spc="-30" dirty="0">
                <a:solidFill>
                  <a:srgbClr val="DB332D"/>
                </a:solidFill>
                <a:latin typeface="Trebuchet MS"/>
                <a:cs typeface="Trebuchet MS"/>
              </a:rPr>
              <a:t>DEL</a:t>
            </a:r>
            <a:r>
              <a:rPr sz="700" b="1" spc="-10" dirty="0">
                <a:solidFill>
                  <a:srgbClr val="DB332D"/>
                </a:solidFill>
                <a:latin typeface="Trebuchet MS"/>
                <a:cs typeface="Trebuchet MS"/>
              </a:rPr>
              <a:t> NUOVO LABORATORIO </a:t>
            </a:r>
            <a:r>
              <a:rPr sz="700" b="1" spc="-30" dirty="0">
                <a:solidFill>
                  <a:srgbClr val="DB332D"/>
                </a:solidFill>
                <a:latin typeface="Trebuchet MS"/>
                <a:cs typeface="Trebuchet MS"/>
              </a:rPr>
              <a:t>DELL’INNOVAZIONE</a:t>
            </a:r>
            <a:endParaRPr sz="7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GIORGIO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10" dirty="0">
                <a:solidFill>
                  <a:srgbClr val="0C3082"/>
                </a:solidFill>
                <a:latin typeface="Trebuchet MS"/>
                <a:cs typeface="Trebuchet MS"/>
              </a:rPr>
              <a:t>ALLEVA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51247" y="0"/>
            <a:ext cx="4493260" cy="5143500"/>
          </a:xfrm>
          <a:custGeom>
            <a:avLst/>
            <a:gdLst/>
            <a:ahLst/>
            <a:cxnLst/>
            <a:rect l="l" t="t" r="r" b="b"/>
            <a:pathLst>
              <a:path w="4493259" h="5143500">
                <a:moveTo>
                  <a:pt x="4492752" y="0"/>
                </a:moveTo>
                <a:lnTo>
                  <a:pt x="0" y="0"/>
                </a:lnTo>
                <a:lnTo>
                  <a:pt x="0" y="5143500"/>
                </a:lnTo>
                <a:lnTo>
                  <a:pt x="4492752" y="5143500"/>
                </a:lnTo>
                <a:lnTo>
                  <a:pt x="4492752" y="0"/>
                </a:lnTo>
                <a:close/>
              </a:path>
            </a:pathLst>
          </a:custGeom>
          <a:solidFill>
            <a:srgbClr val="0D308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873497" y="1847799"/>
            <a:ext cx="3279903" cy="7508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it-IT" sz="1600" b="0" dirty="0">
                <a:solidFill>
                  <a:schemeClr val="bg1"/>
                </a:solidFill>
                <a:latin typeface="Calibri"/>
                <a:cs typeface="Calibri"/>
              </a:rPr>
              <a:t>Intelligenza artificiale a supporto delle statistiche ufficiali: applicazioni per il registro degli edifici</a:t>
            </a:r>
            <a:endParaRPr lang="it-IT" sz="16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73497" y="2823718"/>
            <a:ext cx="397319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100"/>
              </a:spcBef>
            </a:pPr>
            <a:r>
              <a:rPr sz="1400" dirty="0">
                <a:solidFill>
                  <a:srgbClr val="538235"/>
                </a:solidFill>
                <a:latin typeface="Calibri"/>
                <a:cs typeface="Calibri"/>
              </a:rPr>
              <a:t>I</a:t>
            </a:r>
            <a:r>
              <a:rPr lang="it-IT" sz="1400" dirty="0">
                <a:solidFill>
                  <a:srgbClr val="538235"/>
                </a:solidFill>
                <a:latin typeface="Calibri"/>
                <a:cs typeface="Calibri"/>
              </a:rPr>
              <a:t>D 171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91176" y="524382"/>
            <a:ext cx="111887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it-IT" sz="1400" dirty="0" err="1">
                <a:solidFill>
                  <a:srgbClr val="FFFFFF"/>
                </a:solidFill>
                <a:latin typeface="Trebuchet MS"/>
                <a:cs typeface="Trebuchet MS"/>
              </a:rPr>
              <a:t>LabInn</a:t>
            </a:r>
            <a:r>
              <a:rPr lang="it-IT" sz="14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V</a:t>
            </a:r>
            <a:r>
              <a:rPr lang="it-IT" sz="140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14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Call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02352" y="4499894"/>
            <a:ext cx="2737866" cy="456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400" spc="-10" dirty="0">
                <a:solidFill>
                  <a:srgbClr val="FFFFFF"/>
                </a:solidFill>
                <a:latin typeface="Trebuchet MS"/>
                <a:cs typeface="Trebuchet MS"/>
              </a:rPr>
              <a:t>Referente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:</a:t>
            </a:r>
            <a:r>
              <a:rPr lang="it-IT" sz="1400" spc="-10" dirty="0">
                <a:solidFill>
                  <a:srgbClr val="FFFFFF"/>
                </a:solidFill>
                <a:latin typeface="Trebuchet MS"/>
                <a:cs typeface="Trebuchet MS"/>
              </a:rPr>
              <a:t> Juri Corradi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400" i="1" spc="-10" dirty="0">
                <a:solidFill>
                  <a:srgbClr val="FFFFFF"/>
                </a:solidFill>
                <a:latin typeface="Trebuchet MS"/>
                <a:cs typeface="Trebuchet MS"/>
              </a:rPr>
              <a:t>jucorradi@istat.it</a:t>
            </a:r>
            <a:endParaRPr sz="1400" i="1" dirty="0">
              <a:latin typeface="Trebuchet MS"/>
              <a:cs typeface="Trebuchet M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02352" y="809244"/>
            <a:ext cx="3784600" cy="4147185"/>
          </a:xfrm>
          <a:custGeom>
            <a:avLst/>
            <a:gdLst/>
            <a:ahLst/>
            <a:cxnLst/>
            <a:rect l="l" t="t" r="r" b="b"/>
            <a:pathLst>
              <a:path w="3784600" h="4147185">
                <a:moveTo>
                  <a:pt x="0" y="0"/>
                </a:moveTo>
                <a:lnTo>
                  <a:pt x="3784346" y="1904"/>
                </a:lnTo>
              </a:path>
              <a:path w="3784600" h="4147185">
                <a:moveTo>
                  <a:pt x="0" y="4145279"/>
                </a:moveTo>
                <a:lnTo>
                  <a:pt x="3784346" y="4147172"/>
                </a:lnTo>
              </a:path>
            </a:pathLst>
          </a:custGeom>
          <a:ln w="6096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55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dirty="0"/>
              <a:t>Il</a:t>
            </a:r>
            <a:r>
              <a:rPr lang="it-IT" spc="-5" dirty="0"/>
              <a:t> </a:t>
            </a:r>
            <a:r>
              <a:rPr lang="it-IT" spc="-10" dirty="0"/>
              <a:t>gruppo</a:t>
            </a:r>
          </a:p>
        </p:txBody>
      </p:sp>
      <p:sp>
        <p:nvSpPr>
          <p:cNvPr id="4" name="object 4"/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5787" y="1581150"/>
            <a:ext cx="1031240" cy="9201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dirty="0">
                <a:latin typeface="Trebuchet MS"/>
                <a:cs typeface="Trebuchet MS"/>
              </a:rPr>
              <a:t>Intelligenza artificiale a supporto delle statistiche ufficiali: applicazioni per il registro degli edifici</a:t>
            </a:r>
          </a:p>
        </p:txBody>
      </p:sp>
      <p:sp>
        <p:nvSpPr>
          <p:cNvPr id="10" name="object 10"/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318260" y="971550"/>
            <a:ext cx="5377815" cy="375102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it-IT" dirty="0">
                <a:solidFill>
                  <a:srgbClr val="4471C4"/>
                </a:solidFill>
                <a:latin typeface="Calibri"/>
                <a:cs typeface="Calibri"/>
              </a:rPr>
              <a:t>Il</a:t>
            </a:r>
            <a:r>
              <a:rPr lang="it-IT"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lang="it-IT" dirty="0">
                <a:solidFill>
                  <a:srgbClr val="4471C4"/>
                </a:solidFill>
                <a:latin typeface="Calibri"/>
                <a:cs typeface="Calibri"/>
              </a:rPr>
              <a:t>gruppo</a:t>
            </a:r>
            <a:r>
              <a:rPr lang="it-IT" spc="-20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lang="it-IT" dirty="0">
                <a:solidFill>
                  <a:srgbClr val="4471C4"/>
                </a:solidFill>
                <a:latin typeface="Calibri"/>
                <a:cs typeface="Calibri"/>
              </a:rPr>
              <a:t>di</a:t>
            </a:r>
            <a:r>
              <a:rPr lang="it-IT"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lang="it-IT" dirty="0">
                <a:solidFill>
                  <a:srgbClr val="4471C4"/>
                </a:solidFill>
                <a:latin typeface="Calibri"/>
                <a:cs typeface="Calibri"/>
              </a:rPr>
              <a:t>ricerca</a:t>
            </a:r>
            <a:r>
              <a:rPr lang="it-IT" spc="-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lang="it-IT" dirty="0">
                <a:solidFill>
                  <a:srgbClr val="4471C4"/>
                </a:solidFill>
                <a:latin typeface="Calibri"/>
                <a:cs typeface="Calibri"/>
              </a:rPr>
              <a:t>si</a:t>
            </a:r>
            <a:r>
              <a:rPr lang="it-IT"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lang="it-IT" dirty="0">
                <a:solidFill>
                  <a:srgbClr val="4471C4"/>
                </a:solidFill>
                <a:latin typeface="Calibri"/>
                <a:cs typeface="Calibri"/>
              </a:rPr>
              <a:t>compone</a:t>
            </a:r>
            <a:r>
              <a:rPr lang="it-IT" spc="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lang="it-IT" dirty="0">
                <a:solidFill>
                  <a:srgbClr val="4471C4"/>
                </a:solidFill>
                <a:latin typeface="Calibri"/>
                <a:cs typeface="Calibri"/>
              </a:rPr>
              <a:t>di:</a:t>
            </a:r>
          </a:p>
          <a:p>
            <a:pPr marL="298450" marR="5080" indent="-285750">
              <a:lnSpc>
                <a:spcPct val="2500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it-IT" dirty="0">
                <a:solidFill>
                  <a:schemeClr val="tx1"/>
                </a:solidFill>
                <a:latin typeface="Calibri"/>
                <a:cs typeface="Calibri"/>
              </a:rPr>
              <a:t>Juri Corradi (Referente, DIAE-DCAT-ATA)</a:t>
            </a:r>
          </a:p>
          <a:p>
            <a:pPr marL="298450" marR="5080" indent="-285750">
              <a:lnSpc>
                <a:spcPct val="2000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it-IT" dirty="0">
                <a:solidFill>
                  <a:schemeClr val="tx1"/>
                </a:solidFill>
                <a:latin typeface="Calibri"/>
                <a:cs typeface="Calibri"/>
              </a:rPr>
              <a:t>Gianluigi Salvucci (DIAE-DCAT-ATA)</a:t>
            </a:r>
          </a:p>
          <a:p>
            <a:pPr marL="298450" marR="5080" indent="-285750">
              <a:lnSpc>
                <a:spcPct val="2000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it-IT" dirty="0">
                <a:solidFill>
                  <a:schemeClr val="tx1"/>
                </a:solidFill>
                <a:latin typeface="Calibri"/>
                <a:cs typeface="Calibri"/>
              </a:rPr>
              <a:t>Damiano Abbatini (DISD-DCDC-DCB)</a:t>
            </a:r>
          </a:p>
          <a:p>
            <a:pPr marL="298450" marR="5080" indent="-285750">
              <a:lnSpc>
                <a:spcPct val="2000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it-IT" dirty="0">
                <a:solidFill>
                  <a:schemeClr val="tx1"/>
                </a:solidFill>
                <a:latin typeface="Calibri"/>
                <a:cs typeface="Calibri"/>
              </a:rPr>
              <a:t>Stefania Lucchetti (DISD-DCDC-DCB)</a:t>
            </a:r>
          </a:p>
          <a:p>
            <a:pPr marL="298450" marR="5080" indent="-285750">
              <a:lnSpc>
                <a:spcPct val="2000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it-IT" dirty="0">
                <a:solidFill>
                  <a:schemeClr val="tx1"/>
                </a:solidFill>
                <a:latin typeface="Calibri"/>
                <a:cs typeface="Calibri"/>
              </a:rPr>
              <a:t>Armando d’Aniello (DIRM-DCME-MEC)</a:t>
            </a:r>
          </a:p>
          <a:p>
            <a:pPr marL="298450" marR="5080" indent="-285750">
              <a:lnSpc>
                <a:spcPct val="2000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it-IT" dirty="0">
                <a:solidFill>
                  <a:schemeClr val="tx1"/>
                </a:solidFill>
                <a:latin typeface="Calibri"/>
                <a:cs typeface="Calibri"/>
              </a:rPr>
              <a:t>Giovanni Lombardo (DIAE-DCAT-ATA)</a:t>
            </a: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800" spc="-5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xmlns="" id="{8FF85A90-3C15-4A27-9CCA-E817824E4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Contesto di riferimento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xmlns="" id="{A78DCB2C-4241-B8B7-084A-B2624AD7E872}"/>
              </a:ext>
            </a:extLst>
          </p:cNvPr>
          <p:cNvSpPr txBox="1"/>
          <p:nvPr/>
        </p:nvSpPr>
        <p:spPr>
          <a:xfrm>
            <a:off x="54356" y="1581150"/>
            <a:ext cx="1031240" cy="9201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dirty="0">
                <a:latin typeface="Trebuchet MS"/>
                <a:cs typeface="Trebuchet MS"/>
              </a:rPr>
              <a:t>Intelligenza artificiale a supporto delle statistiche ufficiali: applicazioni per il registro degli edifici</a:t>
            </a:r>
          </a:p>
        </p:txBody>
      </p:sp>
      <p:sp>
        <p:nvSpPr>
          <p:cNvPr id="8" name="object 10">
            <a:extLst>
              <a:ext uri="{FF2B5EF4-FFF2-40B4-BE49-F238E27FC236}">
                <a16:creationId xmlns:a16="http://schemas.microsoft.com/office/drawing/2014/main" xmlns="" id="{55DD1873-9109-5421-5C93-205730A4B08C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xmlns="" id="{5F2E8501-ADB3-FDC9-EE50-8808C450716F}"/>
              </a:ext>
            </a:extLst>
          </p:cNvPr>
          <p:cNvSpPr txBox="1"/>
          <p:nvPr/>
        </p:nvSpPr>
        <p:spPr>
          <a:xfrm>
            <a:off x="1447800" y="1123950"/>
            <a:ext cx="6781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dirty="0" smtClean="0">
                <a:latin typeface="+mj-lt"/>
              </a:rPr>
              <a:t>Lo strato informativo vettoriale poligonale che rappresenta attualmente il Registro degli edifici è incompleto e prodotto dall’integrazione di più fonti (AODE)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it-IT" dirty="0" smtClean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dirty="0" smtClean="0">
                <a:latin typeface="+mj-lt"/>
              </a:rPr>
              <a:t>Caratteristiche degli edifici rilevate nelle indagini censuarie non sempre disponibili ed affidabili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it-IT" dirty="0" smtClean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A</a:t>
            </a:r>
            <a:r>
              <a:rPr lang="it-IT" dirty="0" smtClean="0">
                <a:latin typeface="+mj-lt"/>
              </a:rPr>
              <a:t>cquisizioni satellitari (immagini, modelli digitali…), rilasciate ad intervalli temporali sempre più ravvicinati</a:t>
            </a:r>
          </a:p>
          <a:p>
            <a:pPr algn="just"/>
            <a:endParaRPr lang="it-IT" dirty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dirty="0" smtClean="0">
                <a:latin typeface="+mj-lt"/>
              </a:rPr>
              <a:t>L’AI integrata nei software GIS migliora la progettazione e le operazioni  di analisi</a:t>
            </a:r>
            <a:endParaRPr lang="it-IT" dirty="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43809DD-98D3-7A25-E22A-943F9F90C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xmlns="" id="{4177F601-ADD0-F7C7-ECEB-5B2FD68CB5D4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xmlns="" id="{DD8B09D5-C62B-382C-1860-82A859ED287F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xmlns="" id="{205CBE80-D732-EFE7-6221-4348C4F8F63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xmlns="" id="{70F09CFA-B2D7-5779-BE61-B41C07557779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xmlns="" id="{2480D419-9F60-CAF4-1E13-C38F203FCF7A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xmlns="" id="{CC710371-99BE-6F95-7BCD-E5A1DE3EF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Obiettivi specifici del progetto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xmlns="" id="{C27DF0E2-7F2A-3D94-EA21-21310139E560}"/>
              </a:ext>
            </a:extLst>
          </p:cNvPr>
          <p:cNvSpPr txBox="1"/>
          <p:nvPr/>
        </p:nvSpPr>
        <p:spPr>
          <a:xfrm>
            <a:off x="54356" y="1581150"/>
            <a:ext cx="1031240" cy="9201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dirty="0">
                <a:latin typeface="Trebuchet MS"/>
                <a:cs typeface="Trebuchet MS"/>
              </a:rPr>
              <a:t>Intelligenza artificiale a supporto delle statistiche ufficiali: applicazioni per il registro degli edifici</a:t>
            </a: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xmlns="" id="{06F785CC-B843-35BE-F740-128A96CBE389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xmlns="" id="{6334B6AA-66F9-6279-7F8B-2FE1F6F59672}"/>
              </a:ext>
            </a:extLst>
          </p:cNvPr>
          <p:cNvSpPr txBox="1"/>
          <p:nvPr/>
        </p:nvSpPr>
        <p:spPr>
          <a:xfrm>
            <a:off x="1447800" y="1123950"/>
            <a:ext cx="6781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Automatizzare i processi per estendere le analisi territoriali su scala </a:t>
            </a:r>
            <a:r>
              <a:rPr lang="it-IT" dirty="0" smtClean="0">
                <a:latin typeface="+mj-lt"/>
              </a:rPr>
              <a:t>nazionale</a:t>
            </a:r>
            <a:endParaRPr lang="it-IT" dirty="0" smtClean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it-IT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 smtClean="0">
                <a:latin typeface="+mj-lt"/>
              </a:rPr>
              <a:t>Arricchire lo strato informativo vettoriale degli edifici mediante la disponibilità di immagini ad alta risoluzione</a:t>
            </a:r>
          </a:p>
          <a:p>
            <a:endParaRPr lang="it-IT" dirty="0" smtClean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Correggere e migliorare le soluzioni individuate </a:t>
            </a:r>
            <a:r>
              <a:rPr lang="it-IT" dirty="0" smtClean="0">
                <a:latin typeface="+mj-lt"/>
              </a:rPr>
              <a:t>nei precedenti Laboratori </a:t>
            </a:r>
            <a:r>
              <a:rPr lang="it-IT" dirty="0">
                <a:latin typeface="+mj-lt"/>
              </a:rPr>
              <a:t>per la stima delle </a:t>
            </a:r>
            <a:r>
              <a:rPr lang="it-IT" dirty="0" smtClean="0">
                <a:latin typeface="+mj-lt"/>
              </a:rPr>
              <a:t>caratteristiche degli edifici</a:t>
            </a:r>
            <a:endParaRPr lang="it-IT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00160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DA7454A-8C30-E017-C06E-8FBA0751E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xmlns="" id="{EC7DF3DD-1980-BEB2-5B12-00CD4D7DBDCD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xmlns="" id="{CD53CE29-1123-2059-A389-34BFB4601221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xmlns="" id="{12322CA7-9626-5FCA-5BAC-6CF486C35946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xmlns="" id="{C38F4369-64C0-25C8-230D-7E7389CDE675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xmlns="" id="{B7F8CCC1-ABFF-8350-9F9A-27A53D78D6B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xmlns="" id="{1B88B06D-F684-6652-D71E-5BFBC4292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Metodologia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xmlns="" id="{E5BED8E5-D156-2A9F-FEEC-82A1A4A4F5AE}"/>
              </a:ext>
            </a:extLst>
          </p:cNvPr>
          <p:cNvSpPr txBox="1"/>
          <p:nvPr/>
        </p:nvSpPr>
        <p:spPr>
          <a:xfrm>
            <a:off x="54356" y="1581150"/>
            <a:ext cx="1031240" cy="9201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dirty="0">
                <a:latin typeface="Trebuchet MS"/>
                <a:cs typeface="Trebuchet MS"/>
              </a:rPr>
              <a:t>Intelligenza artificiale a supporto delle statistiche ufficiali: applicazioni per il registro degli edifici</a:t>
            </a: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xmlns="" id="{E2DAA7D6-247A-050D-67EE-54D116545F9D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xmlns="" id="{E4E7DCF3-CD24-DD13-0C3C-F4283451A9F6}"/>
              </a:ext>
            </a:extLst>
          </p:cNvPr>
          <p:cNvSpPr txBox="1"/>
          <p:nvPr/>
        </p:nvSpPr>
        <p:spPr>
          <a:xfrm>
            <a:off x="1447800" y="1123950"/>
            <a:ext cx="6781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dirty="0" smtClean="0">
                <a:latin typeface="+mj-lt"/>
              </a:rPr>
              <a:t>Progettazione di flussi di lavoro sostenibili, mediante strumenti di AI integrati sul software GIS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it-IT" dirty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dirty="0" err="1" smtClean="0">
                <a:latin typeface="+mj-lt"/>
              </a:rPr>
              <a:t>Deep</a:t>
            </a:r>
            <a:r>
              <a:rPr lang="it-IT" dirty="0" smtClean="0">
                <a:latin typeface="+mj-lt"/>
              </a:rPr>
              <a:t> Learning e </a:t>
            </a:r>
            <a:r>
              <a:rPr lang="it-IT" dirty="0" err="1" smtClean="0">
                <a:latin typeface="+mj-lt"/>
              </a:rPr>
              <a:t>change</a:t>
            </a:r>
            <a:r>
              <a:rPr lang="it-IT" dirty="0" smtClean="0">
                <a:latin typeface="+mj-lt"/>
              </a:rPr>
              <a:t> </a:t>
            </a:r>
            <a:r>
              <a:rPr lang="it-IT" dirty="0" err="1" smtClean="0">
                <a:latin typeface="+mj-lt"/>
              </a:rPr>
              <a:t>detection</a:t>
            </a:r>
            <a:r>
              <a:rPr lang="it-IT" dirty="0" smtClean="0">
                <a:latin typeface="+mj-lt"/>
              </a:rPr>
              <a:t> applicato alle immagini multispettrali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it-IT" dirty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dirty="0" err="1" smtClean="0">
                <a:latin typeface="+mj-lt"/>
              </a:rPr>
              <a:t>Vettorializzazione</a:t>
            </a:r>
            <a:r>
              <a:rPr lang="it-IT" dirty="0" smtClean="0">
                <a:latin typeface="+mj-lt"/>
              </a:rPr>
              <a:t> delle </a:t>
            </a:r>
            <a:r>
              <a:rPr lang="it-IT" dirty="0" err="1" smtClean="0">
                <a:latin typeface="+mj-lt"/>
              </a:rPr>
              <a:t>ortofoto</a:t>
            </a:r>
            <a:r>
              <a:rPr lang="it-IT" dirty="0" smtClean="0">
                <a:latin typeface="+mj-lt"/>
              </a:rPr>
              <a:t> aeree</a:t>
            </a:r>
            <a:endParaRPr lang="it-IT" dirty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it-IT" dirty="0" smtClean="0">
              <a:latin typeface="+mj-lt"/>
            </a:endParaRPr>
          </a:p>
          <a:p>
            <a:pPr algn="just"/>
            <a:endParaRPr lang="it-IT" dirty="0" smtClean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it-IT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it-IT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it-IT" dirty="0" smtClean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it-IT" dirty="0" smtClean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it-IT" dirty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it-IT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77506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8DB0094-8B9C-EDBC-E609-ADBD4C18F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xmlns="" id="{49E3970E-867B-5B39-C37C-87C2557EC2C4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4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xmlns="" id="{565F48B6-91A1-19D4-32AD-FFD573E6C96C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xmlns="" id="{39CEDABE-AC8C-BD08-E7F9-082DB3B160A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xmlns="" id="{E58EB119-71FE-F58F-1C2B-DFAD19304318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xmlns="" id="{45460652-1771-AE09-625F-BFA5F9E3554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xmlns="" id="{61803C83-80EB-2085-DAC0-738B157A1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Output e vantaggi attesi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xmlns="" id="{C4E24FE4-FA73-5509-9BB3-DC6A0CA85BA2}"/>
              </a:ext>
            </a:extLst>
          </p:cNvPr>
          <p:cNvSpPr txBox="1"/>
          <p:nvPr/>
        </p:nvSpPr>
        <p:spPr>
          <a:xfrm>
            <a:off x="54356" y="1581150"/>
            <a:ext cx="1031240" cy="9201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dirty="0">
                <a:latin typeface="Trebuchet MS"/>
                <a:cs typeface="Trebuchet MS"/>
              </a:rPr>
              <a:t>Intelligenza artificiale a supporto delle statistiche ufficiali: applicazioni per il registro degli edifici</a:t>
            </a: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xmlns="" id="{B25FD904-F2BA-C48C-5807-88BC0B4D5A8A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xmlns="" id="{9CBE35DB-1045-EAD2-C6A9-1422A21101D0}"/>
              </a:ext>
            </a:extLst>
          </p:cNvPr>
          <p:cNvSpPr txBox="1"/>
          <p:nvPr/>
        </p:nvSpPr>
        <p:spPr>
          <a:xfrm>
            <a:off x="1447800" y="1123950"/>
            <a:ext cx="6781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 smtClean="0">
                <a:latin typeface="+mj-lt"/>
              </a:rPr>
              <a:t>Elaborazioni estese all’intera superficie italiana, impiegando un’unica fonte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it-IT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 err="1" smtClean="0">
                <a:latin typeface="+mj-lt"/>
              </a:rPr>
              <a:t>Layer</a:t>
            </a:r>
            <a:r>
              <a:rPr lang="it-IT" dirty="0" smtClean="0">
                <a:latin typeface="+mj-lt"/>
              </a:rPr>
              <a:t> vettoriale degli edifici più completo rispetto agli open data ad oggi disponibili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it-IT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 smtClean="0">
                <a:latin typeface="+mj-lt"/>
              </a:rPr>
              <a:t>Stima delle caratteristiche degli edifici più accurata rispetto alla </a:t>
            </a:r>
            <a:r>
              <a:rPr lang="it-IT" smtClean="0">
                <a:latin typeface="+mj-lt"/>
              </a:rPr>
              <a:t>fonte censuaria</a:t>
            </a:r>
            <a:endParaRPr lang="it-IT" dirty="0" smtClean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it-IT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it-IT" dirty="0" smtClean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it-IT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it-IT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81855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3219</TotalTime>
  <Words>372</Words>
  <Application>Microsoft Office PowerPoint</Application>
  <PresentationFormat>Presentazione su schermo (16:9)</PresentationFormat>
  <Paragraphs>75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6</vt:i4>
      </vt:variant>
    </vt:vector>
  </HeadingPairs>
  <TitlesOfParts>
    <vt:vector size="8" baseType="lpstr">
      <vt:lpstr>Office Theme</vt:lpstr>
      <vt:lpstr>Personalizza struttura</vt:lpstr>
      <vt:lpstr>Intelligenza artificiale a supporto delle statistiche ufficiali: applicazioni per il registro degli edifici</vt:lpstr>
      <vt:lpstr>Il gruppo</vt:lpstr>
      <vt:lpstr>Contesto di riferimento</vt:lpstr>
      <vt:lpstr>Obiettivi specifici del progetto</vt:lpstr>
      <vt:lpstr>Metodologia</vt:lpstr>
      <vt:lpstr>Output e vantaggi attesi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Donatella Papa</dc:creator>
  <cp:lastModifiedBy>Juri Corradi</cp:lastModifiedBy>
  <cp:revision>28</cp:revision>
  <dcterms:created xsi:type="dcterms:W3CDTF">2025-04-17T10:04:55Z</dcterms:created>
  <dcterms:modified xsi:type="dcterms:W3CDTF">2025-12-04T11:35:12Z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2023-09-13T00:00:00Z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2025-04-17T00:00:00Z</vt:filetime>
  </property>
  <property fmtid="{D5CDD505-2E9C-101B-9397-08002B2CF9AE}" pid="5" name="Producer">
    <vt:lpwstr>3-Heights(TM) PDF Security Shell 4.8.25.2 (http://www.pdf-tools.com)</vt:lpwstr>
  </property>
</Properties>
</file>