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1" r:id="rId7"/>
    <p:sldId id="260" r:id="rId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03" d="100"/>
          <a:sy n="103" d="100"/>
        </p:scale>
        <p:origin x="874" y="7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tella papa" userId="eb751478-309a-458f-b55d-3d0aea3f2260" providerId="ADAL" clId="{6B1A6CFB-3DCE-46A6-B1A2-D081DB9A61E0}"/>
    <pc:docChg chg="undo custSel delSld modSld sldOrd">
      <pc:chgData name="donatella papa" userId="eb751478-309a-458f-b55d-3d0aea3f2260" providerId="ADAL" clId="{6B1A6CFB-3DCE-46A6-B1A2-D081DB9A61E0}" dt="2025-11-18T08:21:35.286" v="33" actId="1076"/>
      <pc:docMkLst>
        <pc:docMk/>
      </pc:docMkLst>
      <pc:sldChg chg="addSp delSp modSp mod modClrScheme chgLayout">
        <pc:chgData name="donatella papa" userId="eb751478-309a-458f-b55d-3d0aea3f2260" providerId="ADAL" clId="{6B1A6CFB-3DCE-46A6-B1A2-D081DB9A61E0}" dt="2025-11-18T08:18:29.634" v="3" actId="700"/>
        <pc:sldMkLst>
          <pc:docMk/>
          <pc:sldMk cId="0" sldId="256"/>
        </pc:sldMkLst>
        <pc:spChg chg="mod ord">
          <ac:chgData name="donatella papa" userId="eb751478-309a-458f-b55d-3d0aea3f2260" providerId="ADAL" clId="{6B1A6CFB-3DCE-46A6-B1A2-D081DB9A61E0}" dt="2025-11-18T08:18:29.634" v="3" actId="700"/>
          <ac:spMkLst>
            <pc:docMk/>
            <pc:sldMk cId="0" sldId="256"/>
            <ac:spMk id="7" creationId="{00000000-0000-0000-0000-000000000000}"/>
          </ac:spMkLst>
        </pc:spChg>
      </pc:sldChg>
      <pc:sldChg chg="addSp delSp modSp mod modClrScheme chgLayout">
        <pc:chgData name="donatella papa" userId="eb751478-309a-458f-b55d-3d0aea3f2260" providerId="ADAL" clId="{6B1A6CFB-3DCE-46A6-B1A2-D081DB9A61E0}" dt="2025-11-18T08:21:35.286" v="33" actId="1076"/>
        <pc:sldMkLst>
          <pc:docMk/>
          <pc:sldMk cId="0" sldId="257"/>
        </pc:sldMkLst>
        <pc:spChg chg="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3" creationId="{00000000-0000-0000-0000-000000000000}"/>
          </ac:spMkLst>
        </pc:spChg>
        <pc:spChg chg="mod">
          <ac:chgData name="donatella papa" userId="eb751478-309a-458f-b55d-3d0aea3f2260" providerId="ADAL" clId="{6B1A6CFB-3DCE-46A6-B1A2-D081DB9A61E0}" dt="2025-11-18T08:21:35.286" v="33" actId="1076"/>
          <ac:spMkLst>
            <pc:docMk/>
            <pc:sldMk cId="0" sldId="257"/>
            <ac:spMk id="17" creationId="{00000000-0000-0000-0000-000000000000}"/>
          </ac:spMkLst>
        </pc:spChg>
        <pc:spChg chg="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19" creationId="{00000000-0000-0000-0000-000000000000}"/>
          </ac:spMkLst>
        </pc:spChg>
      </pc:sldChg>
      <pc:sldChg chg="modSp mod">
        <pc:chgData name="donatella papa" userId="eb751478-309a-458f-b55d-3d0aea3f2260" providerId="ADAL" clId="{6B1A6CFB-3DCE-46A6-B1A2-D081DB9A61E0}" dt="2025-11-18T08:21:25.175" v="31" actId="20577"/>
        <pc:sldMkLst>
          <pc:docMk/>
          <pc:sldMk cId="881855643" sldId="260"/>
        </pc:sldMkLst>
        <pc:spChg chg="mod">
          <ac:chgData name="donatella papa" userId="eb751478-309a-458f-b55d-3d0aea3f2260" providerId="ADAL" clId="{6B1A6CFB-3DCE-46A6-B1A2-D081DB9A61E0}" dt="2025-11-18T08:21:03.515" v="15" actId="20577"/>
          <ac:spMkLst>
            <pc:docMk/>
            <pc:sldMk cId="881855643" sldId="260"/>
            <ac:spMk id="2" creationId="{49E3970E-867B-5B39-C37C-87C2557EC2C4}"/>
          </ac:spMkLst>
        </pc:spChg>
        <pc:spChg chg="mod">
          <ac:chgData name="donatella papa" userId="eb751478-309a-458f-b55d-3d0aea3f2260" providerId="ADAL" clId="{6B1A6CFB-3DCE-46A6-B1A2-D081DB9A61E0}" dt="2025-11-18T08:21:25.175" v="31" actId="20577"/>
          <ac:spMkLst>
            <pc:docMk/>
            <pc:sldMk cId="881855643" sldId="260"/>
            <ac:spMk id="22" creationId="{61803C83-80EB-2085-DAC0-738B157A143C}"/>
          </ac:spMkLst>
        </pc:spChg>
      </pc:sldChg>
      <pc:sldChg chg="modSp mod ord">
        <pc:chgData name="donatella papa" userId="eb751478-309a-458f-b55d-3d0aea3f2260" providerId="ADAL" clId="{6B1A6CFB-3DCE-46A6-B1A2-D081DB9A61E0}" dt="2025-11-18T08:20:59.406" v="13" actId="20577"/>
        <pc:sldMkLst>
          <pc:docMk/>
          <pc:sldMk cId="3677506509" sldId="261"/>
        </pc:sldMkLst>
        <pc:spChg chg="mod">
          <ac:chgData name="donatella papa" userId="eb751478-309a-458f-b55d-3d0aea3f2260" providerId="ADAL" clId="{6B1A6CFB-3DCE-46A6-B1A2-D081DB9A61E0}" dt="2025-11-18T08:20:59.406" v="13" actId="20577"/>
          <ac:spMkLst>
            <pc:docMk/>
            <pc:sldMk cId="3677506509" sldId="261"/>
            <ac:spMk id="2" creationId="{EC7DF3DD-1980-BEB2-5B12-00CD4D7DBDCD}"/>
          </ac:spMkLst>
        </pc:spChg>
      </pc:sldChg>
    </pc:docChg>
  </pc:docChgLst>
  <pc:docChgLst>
    <pc:chgData name="armando daniello" userId="deeb9fea-fcbf-4fa5-aa40-a9511a850320" providerId="ADAL" clId="{A2B6397A-0494-4915-B742-660E379852D3}"/>
    <pc:docChg chg="undo redo custSel modSld">
      <pc:chgData name="armando daniello" userId="deeb9fea-fcbf-4fa5-aa40-a9511a850320" providerId="ADAL" clId="{A2B6397A-0494-4915-B742-660E379852D3}" dt="2025-11-28T15:32:15.544" v="1036" actId="20577"/>
      <pc:docMkLst>
        <pc:docMk/>
      </pc:docMkLst>
      <pc:sldChg chg="modSp mod">
        <pc:chgData name="armando daniello" userId="deeb9fea-fcbf-4fa5-aa40-a9511a850320" providerId="ADAL" clId="{A2B6397A-0494-4915-B742-660E379852D3}" dt="2025-11-25T09:40:35.810" v="26" actId="403"/>
        <pc:sldMkLst>
          <pc:docMk/>
          <pc:sldMk cId="0" sldId="257"/>
        </pc:sldMkLst>
        <pc:spChg chg="mod">
          <ac:chgData name="armando daniello" userId="deeb9fea-fcbf-4fa5-aa40-a9511a850320" providerId="ADAL" clId="{A2B6397A-0494-4915-B742-660E379852D3}" dt="2025-11-25T09:40:35.810" v="26" actId="403"/>
          <ac:spMkLst>
            <pc:docMk/>
            <pc:sldMk cId="0" sldId="257"/>
            <ac:spMk id="17" creationId="{00000000-0000-0000-0000-000000000000}"/>
          </ac:spMkLst>
        </pc:spChg>
      </pc:sldChg>
      <pc:sldChg chg="modSp mod">
        <pc:chgData name="armando daniello" userId="deeb9fea-fcbf-4fa5-aa40-a9511a850320" providerId="ADAL" clId="{A2B6397A-0494-4915-B742-660E379852D3}" dt="2025-11-28T15:19:55.944" v="398" actId="20577"/>
        <pc:sldMkLst>
          <pc:docMk/>
          <pc:sldMk cId="0" sldId="258"/>
        </pc:sldMkLst>
        <pc:spChg chg="mod">
          <ac:chgData name="armando daniello" userId="deeb9fea-fcbf-4fa5-aa40-a9511a850320" providerId="ADAL" clId="{A2B6397A-0494-4915-B742-660E379852D3}" dt="2025-11-28T15:19:55.944" v="398" actId="20577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A2B6397A-0494-4915-B742-660E379852D3}" dt="2025-11-28T15:21:27.801" v="523" actId="20577"/>
        <pc:sldMkLst>
          <pc:docMk/>
          <pc:sldMk cId="1400160826" sldId="259"/>
        </pc:sldMkLst>
        <pc:spChg chg="mod">
          <ac:chgData name="armando daniello" userId="deeb9fea-fcbf-4fa5-aa40-a9511a850320" providerId="ADAL" clId="{A2B6397A-0494-4915-B742-660E379852D3}" dt="2025-11-28T15:21:27.801" v="523" actId="20577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A2B6397A-0494-4915-B742-660E379852D3}" dt="2025-11-28T15:31:34.023" v="1031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A2B6397A-0494-4915-B742-660E379852D3}" dt="2025-11-28T15:31:34.023" v="1031" actId="20577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A2B6397A-0494-4915-B742-660E379852D3}" dt="2025-11-28T15:32:15.544" v="1036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A2B6397A-0494-4915-B742-660E379852D3}" dt="2025-11-28T15:32:15.544" v="1036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  <pc:docChgLst>
    <pc:chgData name="armando daniello" userId="deeb9fea-fcbf-4fa5-aa40-a9511a850320" providerId="ADAL" clId="{7A30F049-8987-4669-BC37-0ECFA088FBED}"/>
    <pc:docChg chg="undo redo custSel modSld">
      <pc:chgData name="armando daniello" userId="deeb9fea-fcbf-4fa5-aa40-a9511a850320" providerId="ADAL" clId="{7A30F049-8987-4669-BC37-0ECFA088FBED}" dt="2025-11-19T11:04:47.622" v="245" actId="20577"/>
      <pc:docMkLst>
        <pc:docMk/>
      </pc:docMkLst>
      <pc:sldChg chg="modSp mod">
        <pc:chgData name="armando daniello" userId="deeb9fea-fcbf-4fa5-aa40-a9511a850320" providerId="ADAL" clId="{7A30F049-8987-4669-BC37-0ECFA088FBED}" dt="2025-11-19T11:04:47.622" v="245" actId="20577"/>
        <pc:sldMkLst>
          <pc:docMk/>
          <pc:sldMk cId="0" sldId="257"/>
        </pc:sldMkLst>
        <pc:spChg chg="mod">
          <ac:chgData name="armando daniello" userId="deeb9fea-fcbf-4fa5-aa40-a9511a850320" providerId="ADAL" clId="{7A30F049-8987-4669-BC37-0ECFA088FBED}" dt="2025-11-19T11:04:47.622" v="245" actId="20577"/>
          <ac:spMkLst>
            <pc:docMk/>
            <pc:sldMk cId="0" sldId="257"/>
            <ac:spMk id="17" creationId="{00000000-0000-0000-0000-000000000000}"/>
          </ac:spMkLst>
        </pc:spChg>
      </pc:sldChg>
      <pc:sldChg chg="modSp mod">
        <pc:chgData name="armando daniello" userId="deeb9fea-fcbf-4fa5-aa40-a9511a850320" providerId="ADAL" clId="{7A30F049-8987-4669-BC37-0ECFA088FBED}" dt="2025-11-19T10:39:14.214" v="29" actId="20577"/>
        <pc:sldMkLst>
          <pc:docMk/>
          <pc:sldMk cId="0" sldId="258"/>
        </pc:sldMkLst>
        <pc:spChg chg="mod">
          <ac:chgData name="armando daniello" userId="deeb9fea-fcbf-4fa5-aa40-a9511a850320" providerId="ADAL" clId="{7A30F049-8987-4669-BC37-0ECFA088FBED}" dt="2025-11-19T10:39:14.214" v="29" actId="20577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7A30F049-8987-4669-BC37-0ECFA088FBED}" dt="2025-11-19T10:43:50.810" v="93" actId="20577"/>
        <pc:sldMkLst>
          <pc:docMk/>
          <pc:sldMk cId="1400160826" sldId="259"/>
        </pc:sldMkLst>
        <pc:spChg chg="mod">
          <ac:chgData name="armando daniello" userId="deeb9fea-fcbf-4fa5-aa40-a9511a850320" providerId="ADAL" clId="{7A30F049-8987-4669-BC37-0ECFA088FBED}" dt="2025-11-19T10:43:50.810" v="93" actId="20577"/>
          <ac:spMkLst>
            <pc:docMk/>
            <pc:sldMk cId="1400160826" sldId="259"/>
            <ac:spMk id="8" creationId="{6334B6AA-66F9-6279-7F8B-2FE1F6F59672}"/>
          </ac:spMkLst>
        </pc:spChg>
        <pc:spChg chg="mod">
          <ac:chgData name="armando daniello" userId="deeb9fea-fcbf-4fa5-aa40-a9511a850320" providerId="ADAL" clId="{7A30F049-8987-4669-BC37-0ECFA088FBED}" dt="2025-11-19T10:31:05.603" v="1" actId="20577"/>
          <ac:spMkLst>
            <pc:docMk/>
            <pc:sldMk cId="1400160826" sldId="259"/>
            <ac:spMk id="22" creationId="{CC710371-99BE-6F95-7BCD-E5A1DE3EFCF7}"/>
          </ac:spMkLst>
        </pc:spChg>
      </pc:sldChg>
      <pc:sldChg chg="modSp mod">
        <pc:chgData name="armando daniello" userId="deeb9fea-fcbf-4fa5-aa40-a9511a850320" providerId="ADAL" clId="{7A30F049-8987-4669-BC37-0ECFA088FBED}" dt="2025-11-19T10:55:02.804" v="220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7A30F049-8987-4669-BC37-0ECFA088FBED}" dt="2025-11-19T10:55:02.804" v="220" actId="20577"/>
          <ac:spMkLst>
            <pc:docMk/>
            <pc:sldMk cId="881855643" sldId="260"/>
            <ac:spMk id="8" creationId="{9CBE35DB-1045-EAD2-C6A9-1422A21101D0}"/>
          </ac:spMkLst>
        </pc:spChg>
        <pc:spChg chg="mod">
          <ac:chgData name="armando daniello" userId="deeb9fea-fcbf-4fa5-aa40-a9511a850320" providerId="ADAL" clId="{7A30F049-8987-4669-BC37-0ECFA088FBED}" dt="2025-11-19T10:31:00.176" v="0" actId="20577"/>
          <ac:spMkLst>
            <pc:docMk/>
            <pc:sldMk cId="881855643" sldId="260"/>
            <ac:spMk id="22" creationId="{61803C83-80EB-2085-DAC0-738B157A143C}"/>
          </ac:spMkLst>
        </pc:spChg>
      </pc:sldChg>
      <pc:sldChg chg="addSp modSp mod">
        <pc:chgData name="armando daniello" userId="deeb9fea-fcbf-4fa5-aa40-a9511a850320" providerId="ADAL" clId="{7A30F049-8987-4669-BC37-0ECFA088FBED}" dt="2025-11-19T10:51:50.136" v="203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7A30F049-8987-4669-BC37-0ECFA088FBED}" dt="2025-11-19T10:51:50.136" v="203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  <pc:docChgLst>
    <pc:chgData name="armando daniello" userId="deeb9fea-fcbf-4fa5-aa40-a9511a850320" providerId="ADAL" clId="{AC65A498-46BB-4DD3-9559-B2A26AE0DC3C}"/>
    <pc:docChg chg="undo redo custSel modSld">
      <pc:chgData name="armando daniello" userId="deeb9fea-fcbf-4fa5-aa40-a9511a850320" providerId="ADAL" clId="{AC65A498-46BB-4DD3-9559-B2A26AE0DC3C}" dt="2025-11-19T11:08:02.693" v="52" actId="20577"/>
      <pc:docMkLst>
        <pc:docMk/>
      </pc:docMkLst>
      <pc:sldChg chg="modSp mod">
        <pc:chgData name="armando daniello" userId="deeb9fea-fcbf-4fa5-aa40-a9511a850320" providerId="ADAL" clId="{AC65A498-46BB-4DD3-9559-B2A26AE0DC3C}" dt="2025-11-19T11:06:38.820" v="33" actId="20577"/>
        <pc:sldMkLst>
          <pc:docMk/>
          <pc:sldMk cId="0" sldId="256"/>
        </pc:sldMkLst>
        <pc:spChg chg="mod">
          <ac:chgData name="armando daniello" userId="deeb9fea-fcbf-4fa5-aa40-a9511a850320" providerId="ADAL" clId="{AC65A498-46BB-4DD3-9559-B2A26AE0DC3C}" dt="2025-11-19T11:06:23.105" v="7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armando daniello" userId="deeb9fea-fcbf-4fa5-aa40-a9511a850320" providerId="ADAL" clId="{AC65A498-46BB-4DD3-9559-B2A26AE0DC3C}" dt="2025-11-19T11:05:59.54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armando daniello" userId="deeb9fea-fcbf-4fa5-aa40-a9511a850320" providerId="ADAL" clId="{AC65A498-46BB-4DD3-9559-B2A26AE0DC3C}" dt="2025-11-19T11:06:38.820" v="33" actId="20577"/>
          <ac:spMkLst>
            <pc:docMk/>
            <pc:sldMk cId="0" sldId="256"/>
            <ac:spMk id="10" creationId="{00000000-0000-0000-0000-000000000000}"/>
          </ac:spMkLst>
        </pc:spChg>
      </pc:sldChg>
      <pc:sldChg chg="modSp mod">
        <pc:chgData name="armando daniello" userId="deeb9fea-fcbf-4fa5-aa40-a9511a850320" providerId="ADAL" clId="{AC65A498-46BB-4DD3-9559-B2A26AE0DC3C}" dt="2025-11-19T11:07:43.162" v="48"/>
        <pc:sldMkLst>
          <pc:docMk/>
          <pc:sldMk cId="0" sldId="257"/>
        </pc:sldMkLst>
        <pc:spChg chg="mod">
          <ac:chgData name="armando daniello" userId="deeb9fea-fcbf-4fa5-aa40-a9511a850320" providerId="ADAL" clId="{AC65A498-46BB-4DD3-9559-B2A26AE0DC3C}" dt="2025-11-19T11:06:46.071" v="34"/>
          <ac:spMkLst>
            <pc:docMk/>
            <pc:sldMk cId="0" sldId="257"/>
            <ac:spMk id="7" creationId="{00000000-0000-0000-0000-000000000000}"/>
          </ac:spMkLst>
        </pc:spChg>
        <pc:spChg chg="mod">
          <ac:chgData name="armando daniello" userId="deeb9fea-fcbf-4fa5-aa40-a9511a850320" providerId="ADAL" clId="{AC65A498-46BB-4DD3-9559-B2A26AE0DC3C}" dt="2025-11-19T11:07:43.162" v="48"/>
          <ac:spMkLst>
            <pc:docMk/>
            <pc:sldMk cId="0" sldId="257"/>
            <ac:spMk id="17" creationId="{00000000-0000-0000-0000-000000000000}"/>
          </ac:spMkLst>
        </pc:spChg>
      </pc:sldChg>
      <pc:sldChg chg="modSp mod">
        <pc:chgData name="armando daniello" userId="deeb9fea-fcbf-4fa5-aa40-a9511a850320" providerId="ADAL" clId="{AC65A498-46BB-4DD3-9559-B2A26AE0DC3C}" dt="2025-11-19T11:07:51.212" v="49" actId="20577"/>
        <pc:sldMkLst>
          <pc:docMk/>
          <pc:sldMk cId="0" sldId="258"/>
        </pc:sldMkLst>
        <pc:spChg chg="mod">
          <ac:chgData name="armando daniello" userId="deeb9fea-fcbf-4fa5-aa40-a9511a850320" providerId="ADAL" clId="{AC65A498-46BB-4DD3-9559-B2A26AE0DC3C}" dt="2025-11-19T11:06:52.554" v="35"/>
          <ac:spMkLst>
            <pc:docMk/>
            <pc:sldMk cId="0" sldId="258"/>
            <ac:spMk id="7" creationId="{A78DCB2C-4241-B8B7-084A-B2624AD7E872}"/>
          </ac:spMkLst>
        </pc:spChg>
        <pc:spChg chg="mod">
          <ac:chgData name="armando daniello" userId="deeb9fea-fcbf-4fa5-aa40-a9511a850320" providerId="ADAL" clId="{AC65A498-46BB-4DD3-9559-B2A26AE0DC3C}" dt="2025-11-19T11:07:51.212" v="49" actId="20577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AC65A498-46BB-4DD3-9559-B2A26AE0DC3C}" dt="2025-11-19T11:07:54.507" v="50" actId="20577"/>
        <pc:sldMkLst>
          <pc:docMk/>
          <pc:sldMk cId="1400160826" sldId="259"/>
        </pc:sldMkLst>
        <pc:spChg chg="mod">
          <ac:chgData name="armando daniello" userId="deeb9fea-fcbf-4fa5-aa40-a9511a850320" providerId="ADAL" clId="{AC65A498-46BB-4DD3-9559-B2A26AE0DC3C}" dt="2025-11-19T11:06:55.601" v="36"/>
          <ac:spMkLst>
            <pc:docMk/>
            <pc:sldMk cId="1400160826" sldId="259"/>
            <ac:spMk id="3" creationId="{C27DF0E2-7F2A-3D94-EA21-21310139E560}"/>
          </ac:spMkLst>
        </pc:spChg>
        <pc:spChg chg="mod">
          <ac:chgData name="armando daniello" userId="deeb9fea-fcbf-4fa5-aa40-a9511a850320" providerId="ADAL" clId="{AC65A498-46BB-4DD3-9559-B2A26AE0DC3C}" dt="2025-11-19T11:07:54.507" v="50" actId="20577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AC65A498-46BB-4DD3-9559-B2A26AE0DC3C}" dt="2025-11-19T11:08:02.693" v="52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AC65A498-46BB-4DD3-9559-B2A26AE0DC3C}" dt="2025-11-19T11:07:02.694" v="38"/>
          <ac:spMkLst>
            <pc:docMk/>
            <pc:sldMk cId="881855643" sldId="260"/>
            <ac:spMk id="3" creationId="{C4E24FE4-FA73-5509-9BB3-DC6A0CA85BA2}"/>
          </ac:spMkLst>
        </pc:spChg>
        <pc:spChg chg="mod">
          <ac:chgData name="armando daniello" userId="deeb9fea-fcbf-4fa5-aa40-a9511a850320" providerId="ADAL" clId="{AC65A498-46BB-4DD3-9559-B2A26AE0DC3C}" dt="2025-11-19T11:08:02.693" v="52" actId="20577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AC65A498-46BB-4DD3-9559-B2A26AE0DC3C}" dt="2025-11-19T11:07:58.446" v="51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AC65A498-46BB-4DD3-9559-B2A26AE0DC3C}" dt="2025-11-19T11:06:58.874" v="37"/>
          <ac:spMkLst>
            <pc:docMk/>
            <pc:sldMk cId="3677506509" sldId="261"/>
            <ac:spMk id="3" creationId="{E5BED8E5-D156-2A9F-FEEC-82A1A4A4F5AE}"/>
          </ac:spMkLst>
        </pc:spChg>
        <pc:spChg chg="mod">
          <ac:chgData name="armando daniello" userId="deeb9fea-fcbf-4fa5-aa40-a9511a850320" providerId="ADAL" clId="{AC65A498-46BB-4DD3-9559-B2A26AE0DC3C}" dt="2025-11-19T11:07:58.446" v="51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  <pc:docChgLst>
    <pc:chgData name="armando daniello" userId="deeb9fea-fcbf-4fa5-aa40-a9511a850320" providerId="ADAL" clId="{22B2C2E6-D057-46CE-AA51-77A5BF8092CB}"/>
    <pc:docChg chg="modSld">
      <pc:chgData name="armando daniello" userId="deeb9fea-fcbf-4fa5-aa40-a9511a850320" providerId="ADAL" clId="{22B2C2E6-D057-46CE-AA51-77A5BF8092CB}" dt="2025-11-27T14:04:45.387" v="4" actId="123"/>
      <pc:docMkLst>
        <pc:docMk/>
      </pc:docMkLst>
      <pc:sldChg chg="modSp mod">
        <pc:chgData name="armando daniello" userId="deeb9fea-fcbf-4fa5-aa40-a9511a850320" providerId="ADAL" clId="{22B2C2E6-D057-46CE-AA51-77A5BF8092CB}" dt="2025-11-27T14:04:29.570" v="1" actId="123"/>
        <pc:sldMkLst>
          <pc:docMk/>
          <pc:sldMk cId="0" sldId="258"/>
        </pc:sldMkLst>
        <pc:spChg chg="mod">
          <ac:chgData name="armando daniello" userId="deeb9fea-fcbf-4fa5-aa40-a9511a850320" providerId="ADAL" clId="{22B2C2E6-D057-46CE-AA51-77A5BF8092CB}" dt="2025-11-27T14:04:29.570" v="1" actId="123"/>
          <ac:spMkLst>
            <pc:docMk/>
            <pc:sldMk cId="0" sldId="258"/>
            <ac:spMk id="12" creationId="{5F2E8501-ADB3-FDC9-EE50-8808C450716F}"/>
          </ac:spMkLst>
        </pc:spChg>
      </pc:sldChg>
      <pc:sldChg chg="modSp mod">
        <pc:chgData name="armando daniello" userId="deeb9fea-fcbf-4fa5-aa40-a9511a850320" providerId="ADAL" clId="{22B2C2E6-D057-46CE-AA51-77A5BF8092CB}" dt="2025-11-27T14:04:34.242" v="2" actId="123"/>
        <pc:sldMkLst>
          <pc:docMk/>
          <pc:sldMk cId="1400160826" sldId="259"/>
        </pc:sldMkLst>
        <pc:spChg chg="mod">
          <ac:chgData name="armando daniello" userId="deeb9fea-fcbf-4fa5-aa40-a9511a850320" providerId="ADAL" clId="{22B2C2E6-D057-46CE-AA51-77A5BF8092CB}" dt="2025-11-27T14:04:34.242" v="2" actId="123"/>
          <ac:spMkLst>
            <pc:docMk/>
            <pc:sldMk cId="1400160826" sldId="259"/>
            <ac:spMk id="8" creationId="{6334B6AA-66F9-6279-7F8B-2FE1F6F59672}"/>
          </ac:spMkLst>
        </pc:spChg>
      </pc:sldChg>
      <pc:sldChg chg="modSp mod">
        <pc:chgData name="armando daniello" userId="deeb9fea-fcbf-4fa5-aa40-a9511a850320" providerId="ADAL" clId="{22B2C2E6-D057-46CE-AA51-77A5BF8092CB}" dt="2025-11-27T14:04:45.387" v="4" actId="123"/>
        <pc:sldMkLst>
          <pc:docMk/>
          <pc:sldMk cId="881855643" sldId="260"/>
        </pc:sldMkLst>
        <pc:spChg chg="mod">
          <ac:chgData name="armando daniello" userId="deeb9fea-fcbf-4fa5-aa40-a9511a850320" providerId="ADAL" clId="{22B2C2E6-D057-46CE-AA51-77A5BF8092CB}" dt="2025-11-27T14:04:45.387" v="4" actId="123"/>
          <ac:spMkLst>
            <pc:docMk/>
            <pc:sldMk cId="881855643" sldId="260"/>
            <ac:spMk id="8" creationId="{9CBE35DB-1045-EAD2-C6A9-1422A21101D0}"/>
          </ac:spMkLst>
        </pc:spChg>
      </pc:sldChg>
      <pc:sldChg chg="modSp mod">
        <pc:chgData name="armando daniello" userId="deeb9fea-fcbf-4fa5-aa40-a9511a850320" providerId="ADAL" clId="{22B2C2E6-D057-46CE-AA51-77A5BF8092CB}" dt="2025-11-27T14:04:37.805" v="3" actId="123"/>
        <pc:sldMkLst>
          <pc:docMk/>
          <pc:sldMk cId="3677506509" sldId="261"/>
        </pc:sldMkLst>
        <pc:spChg chg="mod">
          <ac:chgData name="armando daniello" userId="deeb9fea-fcbf-4fa5-aa40-a9511a850320" providerId="ADAL" clId="{22B2C2E6-D057-46CE-AA51-77A5BF8092CB}" dt="2025-11-27T14:04:37.805" v="3" actId="123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  <pc:docChgLst>
    <pc:chgData name="armando daniello" userId="deeb9fea-fcbf-4fa5-aa40-a9511a850320" providerId="ADAL" clId="{A39DAB65-8E9B-483F-8241-532A901F462D}"/>
    <pc:docChg chg="undo custSel modSld">
      <pc:chgData name="armando daniello" userId="deeb9fea-fcbf-4fa5-aa40-a9511a850320" providerId="ADAL" clId="{A39DAB65-8E9B-483F-8241-532A901F462D}" dt="2025-11-18T14:48:07.491" v="352" actId="20577"/>
      <pc:docMkLst>
        <pc:docMk/>
      </pc:docMkLst>
      <pc:sldChg chg="modSp mod">
        <pc:chgData name="armando daniello" userId="deeb9fea-fcbf-4fa5-aa40-a9511a850320" providerId="ADAL" clId="{A39DAB65-8E9B-483F-8241-532A901F462D}" dt="2025-11-18T14:00:35.566" v="287" actId="114"/>
        <pc:sldMkLst>
          <pc:docMk/>
          <pc:sldMk cId="0" sldId="256"/>
        </pc:sldMkLst>
        <pc:spChg chg="mod">
          <ac:chgData name="armando daniello" userId="deeb9fea-fcbf-4fa5-aa40-a9511a850320" providerId="ADAL" clId="{A39DAB65-8E9B-483F-8241-532A901F462D}" dt="2025-11-18T13:33:17.999" v="14" actId="14100"/>
          <ac:spMkLst>
            <pc:docMk/>
            <pc:sldMk cId="0" sldId="256"/>
            <ac:spMk id="7" creationId="{00000000-0000-0000-0000-000000000000}"/>
          </ac:spMkLst>
        </pc:spChg>
        <pc:spChg chg="mod">
          <ac:chgData name="armando daniello" userId="deeb9fea-fcbf-4fa5-aa40-a9511a850320" providerId="ADAL" clId="{A39DAB65-8E9B-483F-8241-532A901F462D}" dt="2025-11-18T13:33:38.691" v="16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armando daniello" userId="deeb9fea-fcbf-4fa5-aa40-a9511a850320" providerId="ADAL" clId="{A39DAB65-8E9B-483F-8241-532A901F462D}" dt="2025-11-18T14:00:35.566" v="287" actId="114"/>
          <ac:spMkLst>
            <pc:docMk/>
            <pc:sldMk cId="0" sldId="256"/>
            <ac:spMk id="10" creationId="{00000000-0000-0000-0000-000000000000}"/>
          </ac:spMkLst>
        </pc:spChg>
      </pc:sldChg>
      <pc:sldChg chg="modSp mod">
        <pc:chgData name="armando daniello" userId="deeb9fea-fcbf-4fa5-aa40-a9511a850320" providerId="ADAL" clId="{A39DAB65-8E9B-483F-8241-532A901F462D}" dt="2025-11-18T13:59:52.593" v="256" actId="207"/>
        <pc:sldMkLst>
          <pc:docMk/>
          <pc:sldMk cId="0" sldId="257"/>
        </pc:sldMkLst>
        <pc:spChg chg="mod">
          <ac:chgData name="armando daniello" userId="deeb9fea-fcbf-4fa5-aa40-a9511a850320" providerId="ADAL" clId="{A39DAB65-8E9B-483F-8241-532A901F462D}" dt="2025-11-18T13:34:10.391" v="43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armando daniello" userId="deeb9fea-fcbf-4fa5-aa40-a9511a850320" providerId="ADAL" clId="{A39DAB65-8E9B-483F-8241-532A901F462D}" dt="2025-11-18T13:59:52.593" v="256" actId="207"/>
          <ac:spMkLst>
            <pc:docMk/>
            <pc:sldMk cId="0" sldId="257"/>
            <ac:spMk id="17" creationId="{00000000-0000-0000-0000-000000000000}"/>
          </ac:spMkLst>
        </pc:spChg>
      </pc:sldChg>
      <pc:sldChg chg="addSp delSp modSp mod">
        <pc:chgData name="armando daniello" userId="deeb9fea-fcbf-4fa5-aa40-a9511a850320" providerId="ADAL" clId="{A39DAB65-8E9B-483F-8241-532A901F462D}" dt="2025-11-18T14:42:53.816" v="339" actId="20577"/>
        <pc:sldMkLst>
          <pc:docMk/>
          <pc:sldMk cId="0" sldId="258"/>
        </pc:sldMkLst>
        <pc:spChg chg="mod">
          <ac:chgData name="armando daniello" userId="deeb9fea-fcbf-4fa5-aa40-a9511a850320" providerId="ADAL" clId="{A39DAB65-8E9B-483F-8241-532A901F462D}" dt="2025-11-18T13:34:24.549" v="47" actId="20577"/>
          <ac:spMkLst>
            <pc:docMk/>
            <pc:sldMk cId="0" sldId="258"/>
            <ac:spMk id="7" creationId="{A78DCB2C-4241-B8B7-084A-B2624AD7E872}"/>
          </ac:spMkLst>
        </pc:spChg>
        <pc:spChg chg="add mod">
          <ac:chgData name="armando daniello" userId="deeb9fea-fcbf-4fa5-aa40-a9511a850320" providerId="ADAL" clId="{A39DAB65-8E9B-483F-8241-532A901F462D}" dt="2025-11-18T14:42:53.816" v="339" actId="20577"/>
          <ac:spMkLst>
            <pc:docMk/>
            <pc:sldMk cId="0" sldId="258"/>
            <ac:spMk id="12" creationId="{5F2E8501-ADB3-FDC9-EE50-8808C450716F}"/>
          </ac:spMkLst>
        </pc:spChg>
      </pc:sldChg>
      <pc:sldChg chg="addSp modSp mod">
        <pc:chgData name="armando daniello" userId="deeb9fea-fcbf-4fa5-aa40-a9511a850320" providerId="ADAL" clId="{A39DAB65-8E9B-483F-8241-532A901F462D}" dt="2025-11-18T14:48:07.491" v="352" actId="20577"/>
        <pc:sldMkLst>
          <pc:docMk/>
          <pc:sldMk cId="1400160826" sldId="259"/>
        </pc:sldMkLst>
        <pc:spChg chg="mod">
          <ac:chgData name="armando daniello" userId="deeb9fea-fcbf-4fa5-aa40-a9511a850320" providerId="ADAL" clId="{A39DAB65-8E9B-483F-8241-532A901F462D}" dt="2025-11-18T13:34:34.438" v="49" actId="20577"/>
          <ac:spMkLst>
            <pc:docMk/>
            <pc:sldMk cId="1400160826" sldId="259"/>
            <ac:spMk id="3" creationId="{C27DF0E2-7F2A-3D94-EA21-21310139E560}"/>
          </ac:spMkLst>
        </pc:spChg>
        <pc:spChg chg="add mod">
          <ac:chgData name="armando daniello" userId="deeb9fea-fcbf-4fa5-aa40-a9511a850320" providerId="ADAL" clId="{A39DAB65-8E9B-483F-8241-532A901F462D}" dt="2025-11-18T14:48:07.491" v="352" actId="20577"/>
          <ac:spMkLst>
            <pc:docMk/>
            <pc:sldMk cId="1400160826" sldId="259"/>
            <ac:spMk id="8" creationId="{6334B6AA-66F9-6279-7F8B-2FE1F6F59672}"/>
          </ac:spMkLst>
        </pc:spChg>
      </pc:sldChg>
      <pc:sldChg chg="addSp modSp mod">
        <pc:chgData name="armando daniello" userId="deeb9fea-fcbf-4fa5-aa40-a9511a850320" providerId="ADAL" clId="{A39DAB65-8E9B-483F-8241-532A901F462D}" dt="2025-11-18T14:29:19.150" v="324" actId="20577"/>
        <pc:sldMkLst>
          <pc:docMk/>
          <pc:sldMk cId="881855643" sldId="260"/>
        </pc:sldMkLst>
        <pc:spChg chg="mod">
          <ac:chgData name="armando daniello" userId="deeb9fea-fcbf-4fa5-aa40-a9511a850320" providerId="ADAL" clId="{A39DAB65-8E9B-483F-8241-532A901F462D}" dt="2025-11-18T13:34:43.442" v="53" actId="20577"/>
          <ac:spMkLst>
            <pc:docMk/>
            <pc:sldMk cId="881855643" sldId="260"/>
            <ac:spMk id="3" creationId="{C4E24FE4-FA73-5509-9BB3-DC6A0CA85BA2}"/>
          </ac:spMkLst>
        </pc:spChg>
        <pc:spChg chg="add mod">
          <ac:chgData name="armando daniello" userId="deeb9fea-fcbf-4fa5-aa40-a9511a850320" providerId="ADAL" clId="{A39DAB65-8E9B-483F-8241-532A901F462D}" dt="2025-11-18T14:29:19.150" v="324" actId="20577"/>
          <ac:spMkLst>
            <pc:docMk/>
            <pc:sldMk cId="881855643" sldId="260"/>
            <ac:spMk id="8" creationId="{9CBE35DB-1045-EAD2-C6A9-1422A21101D0}"/>
          </ac:spMkLst>
        </pc:spChg>
      </pc:sldChg>
      <pc:sldChg chg="addSp modSp mod">
        <pc:chgData name="armando daniello" userId="deeb9fea-fcbf-4fa5-aa40-a9511a850320" providerId="ADAL" clId="{A39DAB65-8E9B-483F-8241-532A901F462D}" dt="2025-11-18T14:29:23.224" v="325" actId="20577"/>
        <pc:sldMkLst>
          <pc:docMk/>
          <pc:sldMk cId="3677506509" sldId="261"/>
        </pc:sldMkLst>
        <pc:spChg chg="mod">
          <ac:chgData name="armando daniello" userId="deeb9fea-fcbf-4fa5-aa40-a9511a850320" providerId="ADAL" clId="{A39DAB65-8E9B-483F-8241-532A901F462D}" dt="2025-11-18T13:34:38.882" v="51" actId="20577"/>
          <ac:spMkLst>
            <pc:docMk/>
            <pc:sldMk cId="3677506509" sldId="261"/>
            <ac:spMk id="3" creationId="{E5BED8E5-D156-2A9F-FEEC-82A1A4A4F5AE}"/>
          </ac:spMkLst>
        </pc:spChg>
        <pc:spChg chg="add mod">
          <ac:chgData name="armando daniello" userId="deeb9fea-fcbf-4fa5-aa40-a9511a850320" providerId="ADAL" clId="{A39DAB65-8E9B-483F-8241-532A901F462D}" dt="2025-11-18T14:29:23.224" v="325" actId="20577"/>
          <ac:spMkLst>
            <pc:docMk/>
            <pc:sldMk cId="3677506509" sldId="261"/>
            <ac:spMk id="8" creationId="{E4E7DCF3-CD24-DD13-0C3C-F4283451A9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roject-osrm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3279903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Analisi comparativa dei grafi stradali: soluzioni open source vs commerciali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73497" y="2823718"/>
            <a:ext cx="397319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100"/>
              </a:spcBef>
            </a:pPr>
            <a:r>
              <a:rPr sz="1400" dirty="0">
                <a:solidFill>
                  <a:srgbClr val="538235"/>
                </a:solidFill>
                <a:latin typeface="Calibri"/>
                <a:cs typeface="Calibri"/>
              </a:rPr>
              <a:t>I</a:t>
            </a:r>
            <a:r>
              <a:rPr lang="it-IT" sz="1400" dirty="0">
                <a:solidFill>
                  <a:srgbClr val="538235"/>
                </a:solidFill>
                <a:latin typeface="Calibri"/>
                <a:cs typeface="Calibri"/>
              </a:rPr>
              <a:t>D 165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2352" y="4499894"/>
            <a:ext cx="2737866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 Gianluigi Salvucci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i="1" spc="-10" dirty="0">
                <a:solidFill>
                  <a:srgbClr val="FFFFFF"/>
                </a:solidFill>
                <a:latin typeface="Trebuchet MS"/>
                <a:cs typeface="Trebuchet MS"/>
              </a:rPr>
              <a:t>salvucci@istat.it</a:t>
            </a:r>
            <a:endParaRPr sz="1400" i="1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Analisi comparativa dei grafi stradali: soluzioni open source vs commerciali</a:t>
            </a: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27687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dirty="0">
                <a:solidFill>
                  <a:srgbClr val="4471C4"/>
                </a:solidFill>
                <a:latin typeface="Calibri"/>
                <a:cs typeface="Calibri"/>
              </a:rPr>
              <a:t>: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dirty="0">
              <a:solidFill>
                <a:srgbClr val="4471C4"/>
              </a:solidFill>
              <a:latin typeface="Calibri"/>
              <a:cs typeface="Calibri"/>
            </a:endParaRP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Gianluigi Salvucci (Referente, 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Armando d’Aniello (DIRM-DCME-MEC)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Raffaella </a:t>
            </a:r>
            <a:r>
              <a:rPr lang="it-IT" dirty="0" err="1">
                <a:solidFill>
                  <a:schemeClr val="tx1"/>
                </a:solidFill>
                <a:latin typeface="Calibri"/>
                <a:cs typeface="Calibri"/>
              </a:rPr>
              <a:t>Chiocchini</a:t>
            </a: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 (DIAE-DCAT-ATA)</a:t>
            </a:r>
          </a:p>
          <a:p>
            <a:pPr marL="298450" marR="5080" indent="-285750">
              <a:lnSpc>
                <a:spcPct val="2000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it-IT" dirty="0">
                <a:solidFill>
                  <a:schemeClr val="tx1"/>
                </a:solidFill>
                <a:latin typeface="Calibri"/>
                <a:cs typeface="Calibri"/>
              </a:rPr>
              <a:t>Rossella Molinaro (DIAE-DCAT-ATA)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Analisi comparativa dei grafi stradali: soluzioni open source vs commerciali</a:t>
            </a: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F2E8501-ADB3-FDC9-EE50-8808C450716F}"/>
              </a:ext>
            </a:extLst>
          </p:cNvPr>
          <p:cNvSpPr txBox="1"/>
          <p:nvPr/>
        </p:nvSpPr>
        <p:spPr>
          <a:xfrm>
            <a:off x="1447800" y="1123950"/>
            <a:ext cx="67818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Alla luce delle recenti raccomandazioni dell'OCSE, relative all'impiego di soluzioni open source, il progetto si propone di analizzare in modo comparativo le prestazioni e le caratteristiche dei grafi stradali commerciali attualmente adottati dall’Istituto rispetto alle alternative open. </a:t>
            </a:r>
          </a:p>
          <a:p>
            <a:pPr algn="just"/>
            <a:endParaRPr lang="it-IT" sz="100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Al momento non è presente un metodo di una validazione sistematica dei dati prodotti con il grafo commerciale, che rende ancora più rilevante la verifica di soluzioni alternative. </a:t>
            </a:r>
          </a:p>
          <a:p>
            <a:pPr algn="just"/>
            <a:endParaRPr lang="it-IT" sz="100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L'adozione di fonti open, oltre a favorire la riduzione dei vincoli economici, consentirebbe di ampliare le possibilità analitiche, includendo scenari transfrontalieri e la costruzione di indicatori di accessibilità più complessi.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Analisi comparativa dei grafi stradali: soluzioni open source vs commerciali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334B6AA-66F9-6279-7F8B-2FE1F6F59672}"/>
              </a:ext>
            </a:extLst>
          </p:cNvPr>
          <p:cNvSpPr txBox="1"/>
          <p:nvPr/>
        </p:nvSpPr>
        <p:spPr>
          <a:xfrm>
            <a:off x="1447800" y="1123950"/>
            <a:ext cx="6781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Valutare le potenzialità, i limiti e l’affidabilità delle fonti open per applicazioni statistiche e geospaziali, contribuendo alla definizione di pratiche più trasparenti, sostenibili ed economicamente efficienti. </a:t>
            </a:r>
          </a:p>
          <a:p>
            <a:pPr algn="just"/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In questa fase preliminare si procederà al calcolo della matrice origine destinazione tra i capoluoghi di provincia italiani con strumenti open per valutare le differenze nel risultato rispetto a quanto prodotto mediante il grafo commerciale acquisito dall’Istituto. </a:t>
            </a:r>
          </a:p>
          <a:p>
            <a:pPr algn="just"/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Analisi comparativa dei grafi stradali: soluzioni open source vs commerciali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4E7DCF3-CD24-DD13-0C3C-F4283451A9F6}"/>
              </a:ext>
            </a:extLst>
          </p:cNvPr>
          <p:cNvSpPr txBox="1"/>
          <p:nvPr/>
        </p:nvSpPr>
        <p:spPr>
          <a:xfrm>
            <a:off x="1447800" y="1123950"/>
            <a:ext cx="6781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Utilizzo di </a:t>
            </a:r>
            <a:r>
              <a:rPr lang="it-IT" dirty="0" err="1">
                <a:latin typeface="+mj-lt"/>
              </a:rPr>
              <a:t>OpenStreetMap</a:t>
            </a:r>
            <a:r>
              <a:rPr lang="it-IT" dirty="0">
                <a:latin typeface="+mj-lt"/>
              </a:rPr>
              <a:t> ed in particolare delle funzionalità offerte da OSRM (</a:t>
            </a:r>
            <a:r>
              <a:rPr lang="it-IT" i="1" dirty="0">
                <a:latin typeface="+mj-lt"/>
              </a:rPr>
              <a:t>Open Source Routing Machine,</a:t>
            </a:r>
            <a:r>
              <a:rPr lang="it-IT" dirty="0">
                <a:latin typeface="+mj-lt"/>
              </a:rPr>
              <a:t> </a:t>
            </a:r>
            <a:r>
              <a:rPr lang="it-IT" dirty="0">
                <a:latin typeface="+mj-lt"/>
                <a:hlinkClick r:id="rId3"/>
              </a:rPr>
              <a:t>https://project-osrm.org/</a:t>
            </a:r>
            <a:r>
              <a:rPr lang="it-IT" dirty="0">
                <a:latin typeface="+mj-lt"/>
              </a:rPr>
              <a:t>), una libreria open source per la pianificazione delle rotte ed un servizio di rete progettato per essere compatibile con i dati della rete stradale di OSM.</a:t>
            </a:r>
          </a:p>
          <a:p>
            <a:pPr algn="just"/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Il grafo commerciale e quello open source divergono in primo luogo per il loro contenuto semantico, in secondo luogo per la presenza nel primo dell’informazione relativa agli </a:t>
            </a:r>
            <a:r>
              <a:rPr lang="it-IT" i="1" dirty="0">
                <a:latin typeface="+mj-lt"/>
              </a:rPr>
              <a:t>speed </a:t>
            </a:r>
            <a:r>
              <a:rPr lang="it-IT" i="1" dirty="0" err="1">
                <a:latin typeface="+mj-lt"/>
              </a:rPr>
              <a:t>profile</a:t>
            </a:r>
            <a:r>
              <a:rPr lang="it-IT" dirty="0">
                <a:latin typeface="+mj-lt"/>
              </a:rPr>
              <a:t>, non disponibili per grafo open source. Questo potrebbe determinare una notevole differenza nei risultati legata al fatto che non si considera il traffico potenziale della rete.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dirty="0">
                <a:latin typeface="Trebuchet MS"/>
                <a:cs typeface="Trebuchet MS"/>
              </a:rPr>
              <a:t>Analisi comparativa dei grafi stradali: soluzioni open source vs commerciali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CBE35DB-1045-EAD2-C6A9-1422A21101D0}"/>
              </a:ext>
            </a:extLst>
          </p:cNvPr>
          <p:cNvSpPr txBox="1"/>
          <p:nvPr/>
        </p:nvSpPr>
        <p:spPr>
          <a:xfrm>
            <a:off x="1447800" y="1123950"/>
            <a:ext cx="6781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Costruzione della matrice origine destinazione mediante il grafo open source e la libreria OSRM.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Sostituire in toto l’impiego del grafo commerciale a favore di quello open source.</a:t>
            </a:r>
          </a:p>
          <a:p>
            <a:pPr algn="just"/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Riduzione di costi per l’Istituto.</a:t>
            </a:r>
          </a:p>
          <a:p>
            <a:pPr algn="just"/>
            <a:endParaRPr lang="it-IT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Ottemperare alle raccomandazioni OCSE sull’utilizzo di fonti open.</a:t>
            </a: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507</Words>
  <Application>Microsoft Office PowerPoint</Application>
  <PresentationFormat>Presentazione su schermo (16:9)</PresentationFormat>
  <Paragraphs>62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Trebuchet MS</vt:lpstr>
      <vt:lpstr>Wingdings</vt:lpstr>
      <vt:lpstr>Office Theme</vt:lpstr>
      <vt:lpstr>Personalizza struttura</vt:lpstr>
      <vt:lpstr>Analisi comparativa dei grafi stradali: soluzioni open source vs commerciali</vt:lpstr>
      <vt:lpstr>Il gruppo</vt:lpstr>
      <vt:lpstr>Contesto di riferimento</vt:lpstr>
      <vt:lpstr>Obiettivi specifici del progetto</vt:lpstr>
      <vt:lpstr>Metodologia</vt:lpstr>
      <vt:lpstr>Output e vantaggi attesi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armando daniello</cp:lastModifiedBy>
  <cp:revision>2</cp:revision>
  <dcterms:created xsi:type="dcterms:W3CDTF">2025-04-17T10:04:55Z</dcterms:created>
  <dcterms:modified xsi:type="dcterms:W3CDTF">2025-11-28T15:32:37Z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