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1" r:id="rId7"/>
    <p:sldId id="260" r:id="rId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30F049-8987-4669-BC37-0ECFA088FBED}" v="21" dt="2025-11-19T10:54:29.028"/>
    <p1510:client id="{A39DAB65-8E9B-483F-8241-532A901F462D}" v="16" dt="2025-11-18T14:47:50.59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34" d="100"/>
          <a:sy n="134" d="100"/>
        </p:scale>
        <p:origin x="43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atella papa" userId="eb751478-309a-458f-b55d-3d0aea3f2260" providerId="ADAL" clId="{6B1A6CFB-3DCE-46A6-B1A2-D081DB9A61E0}"/>
    <pc:docChg chg="undo custSel delSld modSld sldOrd">
      <pc:chgData name="donatella papa" userId="eb751478-309a-458f-b55d-3d0aea3f2260" providerId="ADAL" clId="{6B1A6CFB-3DCE-46A6-B1A2-D081DB9A61E0}" dt="2025-11-18T08:21:35.286" v="33" actId="1076"/>
      <pc:docMkLst>
        <pc:docMk/>
      </pc:docMkLst>
      <pc:sldChg chg="addSp delSp modSp mod modClrScheme chgLayout">
        <pc:chgData name="donatella papa" userId="eb751478-309a-458f-b55d-3d0aea3f2260" providerId="ADAL" clId="{6B1A6CFB-3DCE-46A6-B1A2-D081DB9A61E0}" dt="2025-11-18T08:18:29.634" v="3" actId="700"/>
        <pc:sldMkLst>
          <pc:docMk/>
          <pc:sldMk cId="0" sldId="256"/>
        </pc:sldMkLst>
        <pc:spChg chg="add del mod ord">
          <ac:chgData name="donatella papa" userId="eb751478-309a-458f-b55d-3d0aea3f2260" providerId="ADAL" clId="{6B1A6CFB-3DCE-46A6-B1A2-D081DB9A61E0}" dt="2025-11-18T08:18:29.634" v="3" actId="700"/>
          <ac:spMkLst>
            <pc:docMk/>
            <pc:sldMk cId="0" sldId="256"/>
            <ac:spMk id="6" creationId="{D4B85520-594E-AA50-DD3C-D10FB3397168}"/>
          </ac:spMkLst>
        </pc:spChg>
        <pc:spChg chg="mod ord">
          <ac:chgData name="donatella papa" userId="eb751478-309a-458f-b55d-3d0aea3f2260" providerId="ADAL" clId="{6B1A6CFB-3DCE-46A6-B1A2-D081DB9A61E0}" dt="2025-11-18T08:18:29.634" v="3" actId="700"/>
          <ac:spMkLst>
            <pc:docMk/>
            <pc:sldMk cId="0" sldId="256"/>
            <ac:spMk id="7" creationId="{00000000-0000-0000-0000-000000000000}"/>
          </ac:spMkLst>
        </pc:spChg>
      </pc:sldChg>
      <pc:sldChg chg="addSp delSp modSp mod modClrScheme chgLayout">
        <pc:chgData name="donatella papa" userId="eb751478-309a-458f-b55d-3d0aea3f2260" providerId="ADAL" clId="{6B1A6CFB-3DCE-46A6-B1A2-D081DB9A61E0}" dt="2025-11-18T08:21:35.286" v="33" actId="1076"/>
        <pc:sldMkLst>
          <pc:docMk/>
          <pc:sldMk cId="0" sldId="257"/>
        </pc:sldMkLst>
        <pc:spChg chg="add del mod ord">
          <ac:chgData name="donatella papa" userId="eb751478-309a-458f-b55d-3d0aea3f2260" providerId="ADAL" clId="{6B1A6CFB-3DCE-46A6-B1A2-D081DB9A61E0}" dt="2025-11-18T08:18:40.378" v="5" actId="700"/>
          <ac:spMkLst>
            <pc:docMk/>
            <pc:sldMk cId="0" sldId="257"/>
            <ac:spMk id="2" creationId="{E96F476A-E365-D065-1FF1-5E54470E74D3}"/>
          </ac:spMkLst>
        </pc:spChg>
        <pc:spChg chg="mod ord">
          <ac:chgData name="donatella papa" userId="eb751478-309a-458f-b55d-3d0aea3f2260" providerId="ADAL" clId="{6B1A6CFB-3DCE-46A6-B1A2-D081DB9A61E0}" dt="2025-11-18T08:18:40.378" v="5" actId="700"/>
          <ac:spMkLst>
            <pc:docMk/>
            <pc:sldMk cId="0" sldId="257"/>
            <ac:spMk id="3" creationId="{00000000-0000-0000-0000-000000000000}"/>
          </ac:spMkLst>
        </pc:spChg>
        <pc:spChg chg="mod">
          <ac:chgData name="donatella papa" userId="eb751478-309a-458f-b55d-3d0aea3f2260" providerId="ADAL" clId="{6B1A6CFB-3DCE-46A6-B1A2-D081DB9A61E0}" dt="2025-11-18T08:21:35.286" v="33" actId="1076"/>
          <ac:spMkLst>
            <pc:docMk/>
            <pc:sldMk cId="0" sldId="257"/>
            <ac:spMk id="17" creationId="{00000000-0000-0000-0000-000000000000}"/>
          </ac:spMkLst>
        </pc:spChg>
        <pc:spChg chg="mod ord">
          <ac:chgData name="donatella papa" userId="eb751478-309a-458f-b55d-3d0aea3f2260" providerId="ADAL" clId="{6B1A6CFB-3DCE-46A6-B1A2-D081DB9A61E0}" dt="2025-11-18T08:18:40.378" v="5" actId="700"/>
          <ac:spMkLst>
            <pc:docMk/>
            <pc:sldMk cId="0" sldId="257"/>
            <ac:spMk id="19" creationId="{00000000-0000-0000-0000-000000000000}"/>
          </ac:spMkLst>
        </pc:spChg>
      </pc:sldChg>
      <pc:sldChg chg="modSp mod">
        <pc:chgData name="donatella papa" userId="eb751478-309a-458f-b55d-3d0aea3f2260" providerId="ADAL" clId="{6B1A6CFB-3DCE-46A6-B1A2-D081DB9A61E0}" dt="2025-11-18T08:21:25.175" v="31" actId="20577"/>
        <pc:sldMkLst>
          <pc:docMk/>
          <pc:sldMk cId="881855643" sldId="260"/>
        </pc:sldMkLst>
        <pc:spChg chg="mod">
          <ac:chgData name="donatella papa" userId="eb751478-309a-458f-b55d-3d0aea3f2260" providerId="ADAL" clId="{6B1A6CFB-3DCE-46A6-B1A2-D081DB9A61E0}" dt="2025-11-18T08:21:03.515" v="15" actId="20577"/>
          <ac:spMkLst>
            <pc:docMk/>
            <pc:sldMk cId="881855643" sldId="260"/>
            <ac:spMk id="2" creationId="{49E3970E-867B-5B39-C37C-87C2557EC2C4}"/>
          </ac:spMkLst>
        </pc:spChg>
        <pc:spChg chg="mod">
          <ac:chgData name="donatella papa" userId="eb751478-309a-458f-b55d-3d0aea3f2260" providerId="ADAL" clId="{6B1A6CFB-3DCE-46A6-B1A2-D081DB9A61E0}" dt="2025-11-18T08:21:25.175" v="31" actId="20577"/>
          <ac:spMkLst>
            <pc:docMk/>
            <pc:sldMk cId="881855643" sldId="260"/>
            <ac:spMk id="22" creationId="{61803C83-80EB-2085-DAC0-738B157A143C}"/>
          </ac:spMkLst>
        </pc:spChg>
      </pc:sldChg>
      <pc:sldChg chg="modSp mod ord">
        <pc:chgData name="donatella papa" userId="eb751478-309a-458f-b55d-3d0aea3f2260" providerId="ADAL" clId="{6B1A6CFB-3DCE-46A6-B1A2-D081DB9A61E0}" dt="2025-11-18T08:20:59.406" v="13" actId="20577"/>
        <pc:sldMkLst>
          <pc:docMk/>
          <pc:sldMk cId="3677506509" sldId="261"/>
        </pc:sldMkLst>
        <pc:spChg chg="mod">
          <ac:chgData name="donatella papa" userId="eb751478-309a-458f-b55d-3d0aea3f2260" providerId="ADAL" clId="{6B1A6CFB-3DCE-46A6-B1A2-D081DB9A61E0}" dt="2025-11-18T08:20:59.406" v="13" actId="20577"/>
          <ac:spMkLst>
            <pc:docMk/>
            <pc:sldMk cId="3677506509" sldId="261"/>
            <ac:spMk id="2" creationId="{EC7DF3DD-1980-BEB2-5B12-00CD4D7DBDCD}"/>
          </ac:spMkLst>
        </pc:spChg>
      </pc:sldChg>
      <pc:sldChg chg="modSp del mod">
        <pc:chgData name="donatella papa" userId="eb751478-309a-458f-b55d-3d0aea3f2260" providerId="ADAL" clId="{6B1A6CFB-3DCE-46A6-B1A2-D081DB9A61E0}" dt="2025-11-18T08:21:28.124" v="32" actId="47"/>
        <pc:sldMkLst>
          <pc:docMk/>
          <pc:sldMk cId="1559613924" sldId="262"/>
        </pc:sldMkLst>
        <pc:spChg chg="mod">
          <ac:chgData name="donatella papa" userId="eb751478-309a-458f-b55d-3d0aea3f2260" providerId="ADAL" clId="{6B1A6CFB-3DCE-46A6-B1A2-D081DB9A61E0}" dt="2025-11-18T08:21:11.182" v="21" actId="20577"/>
          <ac:spMkLst>
            <pc:docMk/>
            <pc:sldMk cId="1559613924" sldId="262"/>
            <ac:spMk id="22" creationId="{FD0E6BF9-2B77-13F9-12EA-7B74C5111DF7}"/>
          </ac:spMkLst>
        </pc:spChg>
      </pc:sldChg>
    </pc:docChg>
  </pc:docChgLst>
  <pc:docChgLst>
    <pc:chgData name="armando daniello" userId="deeb9fea-fcbf-4fa5-aa40-a9511a850320" providerId="ADAL" clId="{7A30F049-8987-4669-BC37-0ECFA088FBED}"/>
    <pc:docChg chg="undo redo custSel modSld">
      <pc:chgData name="armando daniello" userId="deeb9fea-fcbf-4fa5-aa40-a9511a850320" providerId="ADAL" clId="{7A30F049-8987-4669-BC37-0ECFA088FBED}" dt="2025-11-19T11:22:56.877" v="368" actId="20577"/>
      <pc:docMkLst>
        <pc:docMk/>
      </pc:docMkLst>
      <pc:sldChg chg="modSp mod">
        <pc:chgData name="armando daniello" userId="deeb9fea-fcbf-4fa5-aa40-a9511a850320" providerId="ADAL" clId="{7A30F049-8987-4669-BC37-0ECFA088FBED}" dt="2025-11-19T11:04:47.622" v="245" actId="20577"/>
        <pc:sldMkLst>
          <pc:docMk/>
          <pc:sldMk cId="0" sldId="257"/>
        </pc:sldMkLst>
        <pc:spChg chg="mod">
          <ac:chgData name="armando daniello" userId="deeb9fea-fcbf-4fa5-aa40-a9511a850320" providerId="ADAL" clId="{7A30F049-8987-4669-BC37-0ECFA088FBED}" dt="2025-11-19T11:04:47.622" v="245" actId="20577"/>
          <ac:spMkLst>
            <pc:docMk/>
            <pc:sldMk cId="0" sldId="257"/>
            <ac:spMk id="17" creationId="{00000000-0000-0000-0000-000000000000}"/>
          </ac:spMkLst>
        </pc:spChg>
      </pc:sldChg>
      <pc:sldChg chg="modSp mod">
        <pc:chgData name="armando daniello" userId="deeb9fea-fcbf-4fa5-aa40-a9511a850320" providerId="ADAL" clId="{7A30F049-8987-4669-BC37-0ECFA088FBED}" dt="2025-11-19T10:39:14.214" v="29" actId="20577"/>
        <pc:sldMkLst>
          <pc:docMk/>
          <pc:sldMk cId="0" sldId="258"/>
        </pc:sldMkLst>
        <pc:spChg chg="mod">
          <ac:chgData name="armando daniello" userId="deeb9fea-fcbf-4fa5-aa40-a9511a850320" providerId="ADAL" clId="{7A30F049-8987-4669-BC37-0ECFA088FBED}" dt="2025-11-19T10:39:14.214" v="29" actId="20577"/>
          <ac:spMkLst>
            <pc:docMk/>
            <pc:sldMk cId="0" sldId="258"/>
            <ac:spMk id="12" creationId="{5F2E8501-ADB3-FDC9-EE50-8808C450716F}"/>
          </ac:spMkLst>
        </pc:spChg>
      </pc:sldChg>
      <pc:sldChg chg="modSp mod">
        <pc:chgData name="armando daniello" userId="deeb9fea-fcbf-4fa5-aa40-a9511a850320" providerId="ADAL" clId="{7A30F049-8987-4669-BC37-0ECFA088FBED}" dt="2025-11-19T11:11:14.040" v="267" actId="20577"/>
        <pc:sldMkLst>
          <pc:docMk/>
          <pc:sldMk cId="1400160826" sldId="259"/>
        </pc:sldMkLst>
        <pc:spChg chg="mod">
          <ac:chgData name="armando daniello" userId="deeb9fea-fcbf-4fa5-aa40-a9511a850320" providerId="ADAL" clId="{7A30F049-8987-4669-BC37-0ECFA088FBED}" dt="2025-11-19T11:11:14.040" v="267" actId="20577"/>
          <ac:spMkLst>
            <pc:docMk/>
            <pc:sldMk cId="1400160826" sldId="259"/>
            <ac:spMk id="8" creationId="{6334B6AA-66F9-6279-7F8B-2FE1F6F59672}"/>
          </ac:spMkLst>
        </pc:spChg>
        <pc:spChg chg="mod">
          <ac:chgData name="armando daniello" userId="deeb9fea-fcbf-4fa5-aa40-a9511a850320" providerId="ADAL" clId="{7A30F049-8987-4669-BC37-0ECFA088FBED}" dt="2025-11-19T10:31:05.603" v="1" actId="20577"/>
          <ac:spMkLst>
            <pc:docMk/>
            <pc:sldMk cId="1400160826" sldId="259"/>
            <ac:spMk id="22" creationId="{CC710371-99BE-6F95-7BCD-E5A1DE3EFCF7}"/>
          </ac:spMkLst>
        </pc:spChg>
      </pc:sldChg>
      <pc:sldChg chg="modSp mod">
        <pc:chgData name="armando daniello" userId="deeb9fea-fcbf-4fa5-aa40-a9511a850320" providerId="ADAL" clId="{7A30F049-8987-4669-BC37-0ECFA088FBED}" dt="2025-11-19T11:14:09.228" v="317" actId="20577"/>
        <pc:sldMkLst>
          <pc:docMk/>
          <pc:sldMk cId="881855643" sldId="260"/>
        </pc:sldMkLst>
        <pc:spChg chg="mod">
          <ac:chgData name="armando daniello" userId="deeb9fea-fcbf-4fa5-aa40-a9511a850320" providerId="ADAL" clId="{7A30F049-8987-4669-BC37-0ECFA088FBED}" dt="2025-11-19T11:14:09.228" v="317" actId="20577"/>
          <ac:spMkLst>
            <pc:docMk/>
            <pc:sldMk cId="881855643" sldId="260"/>
            <ac:spMk id="8" creationId="{9CBE35DB-1045-EAD2-C6A9-1422A21101D0}"/>
          </ac:spMkLst>
        </pc:spChg>
        <pc:spChg chg="mod">
          <ac:chgData name="armando daniello" userId="deeb9fea-fcbf-4fa5-aa40-a9511a850320" providerId="ADAL" clId="{7A30F049-8987-4669-BC37-0ECFA088FBED}" dt="2025-11-19T10:31:00.176" v="0" actId="20577"/>
          <ac:spMkLst>
            <pc:docMk/>
            <pc:sldMk cId="881855643" sldId="260"/>
            <ac:spMk id="22" creationId="{61803C83-80EB-2085-DAC0-738B157A143C}"/>
          </ac:spMkLst>
        </pc:spChg>
      </pc:sldChg>
      <pc:sldChg chg="addSp modSp mod">
        <pc:chgData name="armando daniello" userId="deeb9fea-fcbf-4fa5-aa40-a9511a850320" providerId="ADAL" clId="{7A30F049-8987-4669-BC37-0ECFA088FBED}" dt="2025-11-19T11:22:56.877" v="368" actId="20577"/>
        <pc:sldMkLst>
          <pc:docMk/>
          <pc:sldMk cId="3677506509" sldId="261"/>
        </pc:sldMkLst>
        <pc:spChg chg="mod">
          <ac:chgData name="armando daniello" userId="deeb9fea-fcbf-4fa5-aa40-a9511a850320" providerId="ADAL" clId="{7A30F049-8987-4669-BC37-0ECFA088FBED}" dt="2025-11-19T11:22:56.877" v="368" actId="20577"/>
          <ac:spMkLst>
            <pc:docMk/>
            <pc:sldMk cId="3677506509" sldId="261"/>
            <ac:spMk id="8" creationId="{E4E7DCF3-CD24-DD13-0C3C-F4283451A9F6}"/>
          </ac:spMkLst>
        </pc:spChg>
        <pc:spChg chg="add">
          <ac:chgData name="armando daniello" userId="deeb9fea-fcbf-4fa5-aa40-a9511a850320" providerId="ADAL" clId="{7A30F049-8987-4669-BC37-0ECFA088FBED}" dt="2025-11-19T10:44:30.339" v="98"/>
          <ac:spMkLst>
            <pc:docMk/>
            <pc:sldMk cId="3677506509" sldId="261"/>
            <ac:spMk id="9" creationId="{D49CC4DE-B101-ACAD-A3F7-BD333ECF15CB}"/>
          </ac:spMkLst>
        </pc:spChg>
        <pc:spChg chg="add">
          <ac:chgData name="armando daniello" userId="deeb9fea-fcbf-4fa5-aa40-a9511a850320" providerId="ADAL" clId="{7A30F049-8987-4669-BC37-0ECFA088FBED}" dt="2025-11-19T10:44:36.721" v="99"/>
          <ac:spMkLst>
            <pc:docMk/>
            <pc:sldMk cId="3677506509" sldId="261"/>
            <ac:spMk id="10" creationId="{ADBA8E7D-B75B-AC05-4180-C0989B5D8BE6}"/>
          </ac:spMkLst>
        </pc:spChg>
        <pc:spChg chg="add">
          <ac:chgData name="armando daniello" userId="deeb9fea-fcbf-4fa5-aa40-a9511a850320" providerId="ADAL" clId="{7A30F049-8987-4669-BC37-0ECFA088FBED}" dt="2025-11-19T10:44:40.102" v="100"/>
          <ac:spMkLst>
            <pc:docMk/>
            <pc:sldMk cId="3677506509" sldId="261"/>
            <ac:spMk id="11" creationId="{473BBF5B-19AD-D749-82D4-A2A0A3D28CCE}"/>
          </ac:spMkLst>
        </pc:spChg>
        <pc:spChg chg="add">
          <ac:chgData name="armando daniello" userId="deeb9fea-fcbf-4fa5-aa40-a9511a850320" providerId="ADAL" clId="{7A30F049-8987-4669-BC37-0ECFA088FBED}" dt="2025-11-19T10:46:49.571" v="121"/>
          <ac:spMkLst>
            <pc:docMk/>
            <pc:sldMk cId="3677506509" sldId="261"/>
            <ac:spMk id="12" creationId="{BBBA6CD0-67A2-4E94-0FE9-5BCD6320AAE3}"/>
          </ac:spMkLst>
        </pc:spChg>
      </pc:sldChg>
    </pc:docChg>
  </pc:docChgLst>
  <pc:docChgLst>
    <pc:chgData name="armando daniello" userId="deeb9fea-fcbf-4fa5-aa40-a9511a850320" providerId="ADAL" clId="{A39DAB65-8E9B-483F-8241-532A901F462D}"/>
    <pc:docChg chg="undo custSel modSld">
      <pc:chgData name="armando daniello" userId="deeb9fea-fcbf-4fa5-aa40-a9511a850320" providerId="ADAL" clId="{A39DAB65-8E9B-483F-8241-532A901F462D}" dt="2025-11-18T14:48:07.491" v="352" actId="20577"/>
      <pc:docMkLst>
        <pc:docMk/>
      </pc:docMkLst>
      <pc:sldChg chg="modSp mod">
        <pc:chgData name="armando daniello" userId="deeb9fea-fcbf-4fa5-aa40-a9511a850320" providerId="ADAL" clId="{A39DAB65-8E9B-483F-8241-532A901F462D}" dt="2025-11-18T14:00:35.566" v="287" actId="114"/>
        <pc:sldMkLst>
          <pc:docMk/>
          <pc:sldMk cId="0" sldId="256"/>
        </pc:sldMkLst>
        <pc:spChg chg="mod">
          <ac:chgData name="armando daniello" userId="deeb9fea-fcbf-4fa5-aa40-a9511a850320" providerId="ADAL" clId="{A39DAB65-8E9B-483F-8241-532A901F462D}" dt="2025-11-18T13:33:17.999" v="14" actId="14100"/>
          <ac:spMkLst>
            <pc:docMk/>
            <pc:sldMk cId="0" sldId="256"/>
            <ac:spMk id="7" creationId="{00000000-0000-0000-0000-000000000000}"/>
          </ac:spMkLst>
        </pc:spChg>
        <pc:spChg chg="mod">
          <ac:chgData name="armando daniello" userId="deeb9fea-fcbf-4fa5-aa40-a9511a850320" providerId="ADAL" clId="{A39DAB65-8E9B-483F-8241-532A901F462D}" dt="2025-11-18T13:33:38.691" v="16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armando daniello" userId="deeb9fea-fcbf-4fa5-aa40-a9511a850320" providerId="ADAL" clId="{A39DAB65-8E9B-483F-8241-532A901F462D}" dt="2025-11-18T14:00:35.566" v="287" actId="114"/>
          <ac:spMkLst>
            <pc:docMk/>
            <pc:sldMk cId="0" sldId="256"/>
            <ac:spMk id="10" creationId="{00000000-0000-0000-0000-000000000000}"/>
          </ac:spMkLst>
        </pc:spChg>
      </pc:sldChg>
      <pc:sldChg chg="modSp mod">
        <pc:chgData name="armando daniello" userId="deeb9fea-fcbf-4fa5-aa40-a9511a850320" providerId="ADAL" clId="{A39DAB65-8E9B-483F-8241-532A901F462D}" dt="2025-11-18T13:59:52.593" v="256" actId="207"/>
        <pc:sldMkLst>
          <pc:docMk/>
          <pc:sldMk cId="0" sldId="257"/>
        </pc:sldMkLst>
        <pc:spChg chg="mod">
          <ac:chgData name="armando daniello" userId="deeb9fea-fcbf-4fa5-aa40-a9511a850320" providerId="ADAL" clId="{A39DAB65-8E9B-483F-8241-532A901F462D}" dt="2025-11-18T13:34:10.391" v="43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armando daniello" userId="deeb9fea-fcbf-4fa5-aa40-a9511a850320" providerId="ADAL" clId="{A39DAB65-8E9B-483F-8241-532A901F462D}" dt="2025-11-18T13:59:52.593" v="256" actId="207"/>
          <ac:spMkLst>
            <pc:docMk/>
            <pc:sldMk cId="0" sldId="257"/>
            <ac:spMk id="17" creationId="{00000000-0000-0000-0000-000000000000}"/>
          </ac:spMkLst>
        </pc:spChg>
      </pc:sldChg>
      <pc:sldChg chg="addSp delSp modSp mod">
        <pc:chgData name="armando daniello" userId="deeb9fea-fcbf-4fa5-aa40-a9511a850320" providerId="ADAL" clId="{A39DAB65-8E9B-483F-8241-532A901F462D}" dt="2025-11-18T14:42:53.816" v="339" actId="20577"/>
        <pc:sldMkLst>
          <pc:docMk/>
          <pc:sldMk cId="0" sldId="258"/>
        </pc:sldMkLst>
        <pc:spChg chg="add mod">
          <ac:chgData name="armando daniello" userId="deeb9fea-fcbf-4fa5-aa40-a9511a850320" providerId="ADAL" clId="{A39DAB65-8E9B-483F-8241-532A901F462D}" dt="2025-11-18T14:27:05.442" v="293" actId="767"/>
          <ac:spMkLst>
            <pc:docMk/>
            <pc:sldMk cId="0" sldId="258"/>
            <ac:spMk id="3" creationId="{86C91D41-72A2-6417-F8E6-D9213A8D0EB8}"/>
          </ac:spMkLst>
        </pc:spChg>
        <pc:spChg chg="mod">
          <ac:chgData name="armando daniello" userId="deeb9fea-fcbf-4fa5-aa40-a9511a850320" providerId="ADAL" clId="{A39DAB65-8E9B-483F-8241-532A901F462D}" dt="2025-11-18T13:34:24.549" v="47" actId="20577"/>
          <ac:spMkLst>
            <pc:docMk/>
            <pc:sldMk cId="0" sldId="258"/>
            <ac:spMk id="7" creationId="{A78DCB2C-4241-B8B7-084A-B2624AD7E872}"/>
          </ac:spMkLst>
        </pc:spChg>
        <pc:spChg chg="add">
          <ac:chgData name="armando daniello" userId="deeb9fea-fcbf-4fa5-aa40-a9511a850320" providerId="ADAL" clId="{A39DAB65-8E9B-483F-8241-532A901F462D}" dt="2025-11-18T14:27:02.818" v="292"/>
          <ac:spMkLst>
            <pc:docMk/>
            <pc:sldMk cId="0" sldId="258"/>
            <ac:spMk id="9" creationId="{C78DEA1E-E7AB-1B38-FCA6-0F6617D67660}"/>
          </ac:spMkLst>
        </pc:spChg>
        <pc:spChg chg="add">
          <ac:chgData name="armando daniello" userId="deeb9fea-fcbf-4fa5-aa40-a9511a850320" providerId="ADAL" clId="{A39DAB65-8E9B-483F-8241-532A901F462D}" dt="2025-11-18T14:27:06.531" v="294"/>
          <ac:spMkLst>
            <pc:docMk/>
            <pc:sldMk cId="0" sldId="258"/>
            <ac:spMk id="10" creationId="{628EDEC2-9061-5DA3-2828-A35E68B2ED31}"/>
          </ac:spMkLst>
        </pc:spChg>
        <pc:spChg chg="add del mod">
          <ac:chgData name="armando daniello" userId="deeb9fea-fcbf-4fa5-aa40-a9511a850320" providerId="ADAL" clId="{A39DAB65-8E9B-483F-8241-532A901F462D}" dt="2025-11-18T14:27:42.047" v="298"/>
          <ac:spMkLst>
            <pc:docMk/>
            <pc:sldMk cId="0" sldId="258"/>
            <ac:spMk id="11" creationId="{09F4708E-A2DC-B0CB-5107-799ABDB28A14}"/>
          </ac:spMkLst>
        </pc:spChg>
        <pc:spChg chg="add mod">
          <ac:chgData name="armando daniello" userId="deeb9fea-fcbf-4fa5-aa40-a9511a850320" providerId="ADAL" clId="{A39DAB65-8E9B-483F-8241-532A901F462D}" dt="2025-11-18T14:42:53.816" v="339" actId="20577"/>
          <ac:spMkLst>
            <pc:docMk/>
            <pc:sldMk cId="0" sldId="258"/>
            <ac:spMk id="12" creationId="{5F2E8501-ADB3-FDC9-EE50-8808C450716F}"/>
          </ac:spMkLst>
        </pc:spChg>
      </pc:sldChg>
      <pc:sldChg chg="addSp modSp mod">
        <pc:chgData name="armando daniello" userId="deeb9fea-fcbf-4fa5-aa40-a9511a850320" providerId="ADAL" clId="{A39DAB65-8E9B-483F-8241-532A901F462D}" dt="2025-11-18T14:48:07.491" v="352" actId="20577"/>
        <pc:sldMkLst>
          <pc:docMk/>
          <pc:sldMk cId="1400160826" sldId="259"/>
        </pc:sldMkLst>
        <pc:spChg chg="mod">
          <ac:chgData name="armando daniello" userId="deeb9fea-fcbf-4fa5-aa40-a9511a850320" providerId="ADAL" clId="{A39DAB65-8E9B-483F-8241-532A901F462D}" dt="2025-11-18T13:34:34.438" v="49" actId="20577"/>
          <ac:spMkLst>
            <pc:docMk/>
            <pc:sldMk cId="1400160826" sldId="259"/>
            <ac:spMk id="3" creationId="{C27DF0E2-7F2A-3D94-EA21-21310139E560}"/>
          </ac:spMkLst>
        </pc:spChg>
        <pc:spChg chg="add mod">
          <ac:chgData name="armando daniello" userId="deeb9fea-fcbf-4fa5-aa40-a9511a850320" providerId="ADAL" clId="{A39DAB65-8E9B-483F-8241-532A901F462D}" dt="2025-11-18T14:48:07.491" v="352" actId="20577"/>
          <ac:spMkLst>
            <pc:docMk/>
            <pc:sldMk cId="1400160826" sldId="259"/>
            <ac:spMk id="8" creationId="{6334B6AA-66F9-6279-7F8B-2FE1F6F59672}"/>
          </ac:spMkLst>
        </pc:spChg>
      </pc:sldChg>
      <pc:sldChg chg="addSp modSp mod">
        <pc:chgData name="armando daniello" userId="deeb9fea-fcbf-4fa5-aa40-a9511a850320" providerId="ADAL" clId="{A39DAB65-8E9B-483F-8241-532A901F462D}" dt="2025-11-18T14:29:19.150" v="324" actId="20577"/>
        <pc:sldMkLst>
          <pc:docMk/>
          <pc:sldMk cId="881855643" sldId="260"/>
        </pc:sldMkLst>
        <pc:spChg chg="mod">
          <ac:chgData name="armando daniello" userId="deeb9fea-fcbf-4fa5-aa40-a9511a850320" providerId="ADAL" clId="{A39DAB65-8E9B-483F-8241-532A901F462D}" dt="2025-11-18T13:34:43.442" v="53" actId="20577"/>
          <ac:spMkLst>
            <pc:docMk/>
            <pc:sldMk cId="881855643" sldId="260"/>
            <ac:spMk id="3" creationId="{C4E24FE4-FA73-5509-9BB3-DC6A0CA85BA2}"/>
          </ac:spMkLst>
        </pc:spChg>
        <pc:spChg chg="add mod">
          <ac:chgData name="armando daniello" userId="deeb9fea-fcbf-4fa5-aa40-a9511a850320" providerId="ADAL" clId="{A39DAB65-8E9B-483F-8241-532A901F462D}" dt="2025-11-18T14:29:19.150" v="324" actId="20577"/>
          <ac:spMkLst>
            <pc:docMk/>
            <pc:sldMk cId="881855643" sldId="260"/>
            <ac:spMk id="8" creationId="{9CBE35DB-1045-EAD2-C6A9-1422A21101D0}"/>
          </ac:spMkLst>
        </pc:spChg>
      </pc:sldChg>
      <pc:sldChg chg="addSp modSp mod">
        <pc:chgData name="armando daniello" userId="deeb9fea-fcbf-4fa5-aa40-a9511a850320" providerId="ADAL" clId="{A39DAB65-8E9B-483F-8241-532A901F462D}" dt="2025-11-18T14:29:23.224" v="325" actId="20577"/>
        <pc:sldMkLst>
          <pc:docMk/>
          <pc:sldMk cId="3677506509" sldId="261"/>
        </pc:sldMkLst>
        <pc:spChg chg="mod">
          <ac:chgData name="armando daniello" userId="deeb9fea-fcbf-4fa5-aa40-a9511a850320" providerId="ADAL" clId="{A39DAB65-8E9B-483F-8241-532A901F462D}" dt="2025-11-18T13:34:38.882" v="51" actId="20577"/>
          <ac:spMkLst>
            <pc:docMk/>
            <pc:sldMk cId="3677506509" sldId="261"/>
            <ac:spMk id="3" creationId="{E5BED8E5-D156-2A9F-FEEC-82A1A4A4F5AE}"/>
          </ac:spMkLst>
        </pc:spChg>
        <pc:spChg chg="add mod">
          <ac:chgData name="armando daniello" userId="deeb9fea-fcbf-4fa5-aa40-a9511a850320" providerId="ADAL" clId="{A39DAB65-8E9B-483F-8241-532A901F462D}" dt="2025-11-18T14:29:23.224" v="325" actId="20577"/>
          <ac:spMkLst>
            <pc:docMk/>
            <pc:sldMk cId="3677506509" sldId="261"/>
            <ac:spMk id="8" creationId="{E4E7DCF3-CD24-DD13-0C3C-F4283451A9F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1D3004A-EB8D-DD05-9BA2-3A9348C95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157CBB6-7CED-CECF-72BE-9B9831D080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A1F6D-77FB-4762-A755-EF1F025A322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2E67B3-9A3F-0B7C-8E2E-DC001AE5F0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96CF94-8BDC-40A4-2EAA-917707A1C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E9C3C-1605-457F-84A5-3832E083B6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36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4416F-059B-4A63-AEF2-6FDF4C94DC3A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3052-FA0C-4B9C-A0AE-BCF94E565B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10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80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C081D6-ACF0-87FD-7E3F-F93080BC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8D35EE-0811-E046-67ED-3AADDAFEC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0BFBCE-E0ED-8AF4-3389-BC34EE42C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89CC03-D7CF-3E6F-2628-C70D4FFD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C22B2F-4608-0A35-9F04-90E4500F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3910DE-27F8-88FB-D17E-748E9081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23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EEF187-261D-0493-6088-441BC3E7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A817BE-E1B6-166C-A9F7-69ECF627A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E0DE29E-8337-C731-F400-60A69F6D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1DD6235-EBCB-C059-0821-D2D0FCFCF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BAF6B5-7812-C851-ECFA-13AF85B06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7F6FAFF-BE80-1175-4882-FFCDA916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5E3549D-189C-1E6E-D388-34BB24FC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DAD363-8C5A-D74B-8104-2B690085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64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D5247-08CE-0EA5-9ED5-AEC5E227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9980B48-651D-EC22-3577-ABB0C2C9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14EECB1-9366-780E-9413-DC46A0B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3C1750-CE1B-E09A-1EDC-750BE1D2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62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0AC740-76DA-A8F6-465E-DCD8FDEF6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E5FE4F2-A4D8-4AEB-B0DD-BC25F79D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3C0D72-78A4-3C47-3F3F-3C6BF59D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1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F2353-89E4-81AA-BBE8-99FF56E70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853F98-B8DB-9164-B692-CAA6D858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7C557D-3798-1784-E07C-B05ABE77D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A7C4DE-D7E7-889C-DFD7-2FD1D8E1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7C900A-20A0-708A-1140-F55259A7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A6AD3A-B8AA-B945-BF0B-0B96482D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275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F7AF7-A21A-B501-1D96-7B1861CD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70A8A1-4B34-7DA7-2581-6995B2C4C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BBC25A-649F-5F3F-DC4D-A298A47F9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F327AE-3720-2014-57CF-DDED9DD9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24D9D5-A27F-287B-A922-71A97D58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B7EC66-28A8-5E4D-5420-7F0ECF8A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932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3D39B-FF50-87A6-D1F1-74F4CA22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89484F-97CA-E18A-5AE8-4A950889A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AD8A30-C79C-707F-194F-58825D0D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9D8954-0DB2-05B8-AA53-C53926E0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B6EB13-C336-BCB9-ABF1-A02843320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51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23A639-1116-4066-50B8-6CD903D12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3DBD2A-B876-9ECA-BC1E-367F4C44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DE9C20-2D2C-5090-CF66-98E359AB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151E07-5277-911C-2264-4453F788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B7AE2C-127C-66A4-A2BF-FCAE7951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636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0D6E0-6905-CEEC-235B-50D03846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031BBA2-5D1B-C009-10EB-96FF6BA7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E20F328-06E2-37FB-3A6D-3A4A6ED3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A3A0D47-FFBD-D1EB-C9E9-7A9A7013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50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9033D-8051-AAE7-39FF-BDE05182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3EDF34D-22DF-9C71-9B29-B9CA9BA04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C1B8E6-DEAD-4612-9371-C2C087510E0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D5D70D-321C-DCCF-E20D-2E72FAA6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lang="it-IT" spc="-50" smtClean="0"/>
              <a:t>‹N›</a:t>
            </a:fld>
            <a:endParaRPr lang="it-IT" spc="-50" dirty="0"/>
          </a:p>
        </p:txBody>
      </p:sp>
    </p:spTree>
    <p:extLst>
      <p:ext uri="{BB962C8B-B14F-4D97-AF65-F5344CB8AC3E}">
        <p14:creationId xmlns:p14="http://schemas.microsoft.com/office/powerpoint/2010/main" val="307861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0ED6F4-D508-31E8-2467-3FC8C3CC6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69FC15-F4A9-6C78-5F0C-FCCF20FBC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2F9E78-58BC-1689-75B5-50950A47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60067C-1823-F4B2-9CC5-E66BB95B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5204A4-B2EB-A6A9-370A-840B0DFD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7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CFB635-5413-0974-3856-E1F2E54B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C0EE03-50E6-068C-60B1-9D8AC57D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5FCD22-62A9-ADB3-A4A4-5C749617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A4C11-77F6-94C7-C7DF-3F2912AA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CFCEBB-2D8A-333E-57D2-727400A0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88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6F3CD6-C52A-8756-D84E-060D40DA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B3FE1A-2E95-FFB1-7E55-E07D72034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6594E1-1F97-BF8C-AD17-2F96C24B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CA4278-3238-A426-9168-5E5E63F36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F08C51-54FC-E34A-F86D-13B82BB5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19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454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7635" y="1013586"/>
            <a:ext cx="6820534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5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0AA7BFF-E21F-9FB6-704E-C6A48A70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8824A0-E26A-BE49-1DD7-CE17CA32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67ADB8-1F0B-A1A6-DE98-D9452593F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DA3DE-D360-4A17-819D-863ACA95E53D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0826B5-D733-A90F-57DD-816873521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153021-836E-0912-7789-CB8527DD2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0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tat.it/wp-content/uploads/2025/05/LabInn-ID-138.pptx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6034" y="570036"/>
            <a:ext cx="2610434" cy="223866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18554" y="2492817"/>
            <a:ext cx="918210" cy="789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ROMA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26</a:t>
            </a:r>
            <a:r>
              <a:rPr sz="700" spc="-4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FEBBRAIO</a:t>
            </a:r>
            <a:r>
              <a:rPr sz="700" spc="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2018</a:t>
            </a:r>
            <a:endParaRPr sz="700" dirty="0">
              <a:latin typeface="Trebuchet MS"/>
              <a:cs typeface="Trebuchet MS"/>
            </a:endParaRPr>
          </a:p>
          <a:p>
            <a:pPr marR="154305">
              <a:lnSpc>
                <a:spcPct val="100000"/>
              </a:lnSpc>
              <a:spcBef>
                <a:spcPts val="600"/>
              </a:spcBef>
            </a:pP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INAUGURAZIONE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</a:t>
            </a: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 NUOVO LABORATORIO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DELL’INNOVAZIONE</a:t>
            </a:r>
            <a:endParaRPr sz="7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GIORGIO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10" dirty="0">
                <a:solidFill>
                  <a:srgbClr val="0C3082"/>
                </a:solidFill>
                <a:latin typeface="Trebuchet MS"/>
                <a:cs typeface="Trebuchet MS"/>
              </a:rPr>
              <a:t>ALLEVA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1247" y="0"/>
            <a:ext cx="4493260" cy="5143500"/>
          </a:xfrm>
          <a:custGeom>
            <a:avLst/>
            <a:gdLst/>
            <a:ahLst/>
            <a:cxnLst/>
            <a:rect l="l" t="t" r="r" b="b"/>
            <a:pathLst>
              <a:path w="4493259" h="5143500">
                <a:moveTo>
                  <a:pt x="4492752" y="0"/>
                </a:moveTo>
                <a:lnTo>
                  <a:pt x="0" y="0"/>
                </a:lnTo>
                <a:lnTo>
                  <a:pt x="0" y="5143500"/>
                </a:lnTo>
                <a:lnTo>
                  <a:pt x="4492752" y="5143500"/>
                </a:lnTo>
                <a:lnTo>
                  <a:pt x="4492752" y="0"/>
                </a:lnTo>
                <a:close/>
              </a:path>
            </a:pathLst>
          </a:custGeom>
          <a:solidFill>
            <a:srgbClr val="0D30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73497" y="1847799"/>
            <a:ext cx="3279903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  <a:t>GTFS – L’accessibilità nelle grandi città</a:t>
            </a:r>
            <a:endParaRPr lang="it-IT" sz="16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73497" y="2823718"/>
            <a:ext cx="39731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100"/>
              </a:spcBef>
            </a:pPr>
            <a:r>
              <a:rPr sz="1400" dirty="0">
                <a:solidFill>
                  <a:srgbClr val="538235"/>
                </a:solidFill>
                <a:latin typeface="Calibri"/>
                <a:cs typeface="Calibri"/>
              </a:rPr>
              <a:t>I</a:t>
            </a:r>
            <a:r>
              <a:rPr lang="it-IT" sz="1400" dirty="0">
                <a:solidFill>
                  <a:srgbClr val="538235"/>
                </a:solidFill>
                <a:latin typeface="Calibri"/>
                <a:cs typeface="Calibri"/>
              </a:rPr>
              <a:t>D 164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1176" y="524382"/>
            <a:ext cx="11188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it-IT" sz="1400" dirty="0" err="1">
                <a:solidFill>
                  <a:srgbClr val="FFFFFF"/>
                </a:solidFill>
                <a:latin typeface="Trebuchet MS"/>
                <a:cs typeface="Trebuchet MS"/>
              </a:rPr>
              <a:t>LabInn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V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Call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2352" y="4499894"/>
            <a:ext cx="2737866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Referente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 Armando d’Aniello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i="1" spc="-10" dirty="0">
                <a:solidFill>
                  <a:srgbClr val="FFFFFF"/>
                </a:solidFill>
                <a:latin typeface="Trebuchet MS"/>
                <a:cs typeface="Trebuchet MS"/>
              </a:rPr>
              <a:t>armando.daniello@istat.it</a:t>
            </a:r>
            <a:endParaRPr sz="1400" i="1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02352" y="809244"/>
            <a:ext cx="3784600" cy="4147185"/>
          </a:xfrm>
          <a:custGeom>
            <a:avLst/>
            <a:gdLst/>
            <a:ahLst/>
            <a:cxnLst/>
            <a:rect l="l" t="t" r="r" b="b"/>
            <a:pathLst>
              <a:path w="3784600" h="4147185">
                <a:moveTo>
                  <a:pt x="0" y="0"/>
                </a:moveTo>
                <a:lnTo>
                  <a:pt x="3784346" y="1904"/>
                </a:lnTo>
              </a:path>
              <a:path w="3784600" h="4147185">
                <a:moveTo>
                  <a:pt x="0" y="4145279"/>
                </a:moveTo>
                <a:lnTo>
                  <a:pt x="3784346" y="4147172"/>
                </a:lnTo>
              </a:path>
            </a:pathLst>
          </a:custGeom>
          <a:ln w="6096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55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Il</a:t>
            </a:r>
            <a:r>
              <a:rPr lang="it-IT" spc="-5" dirty="0"/>
              <a:t> </a:t>
            </a:r>
            <a:r>
              <a:rPr lang="it-IT" spc="-10" dirty="0"/>
              <a:t>gruppo</a:t>
            </a: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787" y="1581150"/>
            <a:ext cx="103124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GTFS – L’accessibilità nelle grandi città</a:t>
            </a:r>
          </a:p>
        </p:txBody>
      </p:sp>
      <p:sp>
        <p:nvSpPr>
          <p:cNvPr id="10" name="object 10"/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318260" y="971550"/>
            <a:ext cx="5377815" cy="29747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Il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gruppo</a:t>
            </a:r>
            <a:r>
              <a:rPr sz="1600" spc="-20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ricerca</a:t>
            </a:r>
            <a:r>
              <a:rPr sz="1600" spc="-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si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compone</a:t>
            </a:r>
            <a:r>
              <a:rPr sz="1600" spc="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: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endParaRPr lang="it-IT" sz="1600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chemeClr val="tx1"/>
                </a:solidFill>
                <a:latin typeface="Calibri"/>
                <a:cs typeface="Calibri"/>
              </a:rPr>
              <a:t>Armando d’Aniello (Referente, DIRM-DCME-MEC)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sz="1600">
                <a:solidFill>
                  <a:schemeClr val="tx1"/>
                </a:solidFill>
                <a:latin typeface="Calibri"/>
                <a:cs typeface="Calibri"/>
              </a:rPr>
              <a:t>Gianluigi Salvucci </a:t>
            </a:r>
            <a:r>
              <a:rPr lang="it-IT" sz="1600" dirty="0">
                <a:solidFill>
                  <a:schemeClr val="tx1"/>
                </a:solidFill>
                <a:latin typeface="Calibri"/>
                <a:cs typeface="Calibri"/>
              </a:rPr>
              <a:t>(DIAE-DCAT-ATA)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chemeClr val="tx1"/>
                </a:solidFill>
                <a:latin typeface="Calibri"/>
                <a:cs typeface="Calibri"/>
              </a:rPr>
              <a:t>Raffaella </a:t>
            </a:r>
            <a:r>
              <a:rPr lang="it-IT" sz="1600" dirty="0" err="1">
                <a:solidFill>
                  <a:schemeClr val="tx1"/>
                </a:solidFill>
                <a:latin typeface="Calibri"/>
                <a:cs typeface="Calibri"/>
              </a:rPr>
              <a:t>Chiocchini</a:t>
            </a:r>
            <a:r>
              <a:rPr lang="it-IT" sz="1600" dirty="0">
                <a:solidFill>
                  <a:schemeClr val="tx1"/>
                </a:solidFill>
                <a:latin typeface="Calibri"/>
                <a:cs typeface="Calibri"/>
              </a:rPr>
              <a:t> (DIAE-DCAT-ATA)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chemeClr val="tx1"/>
                </a:solidFill>
                <a:latin typeface="Calibri"/>
                <a:cs typeface="Calibri"/>
              </a:rPr>
              <a:t>Luigi Costanzo (DIAE-DCAT-ATA)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schemeClr val="tx1"/>
                </a:solidFill>
                <a:latin typeface="Calibri"/>
                <a:cs typeface="Calibri"/>
              </a:rPr>
              <a:t>Rossella Molinaro (DIAE-DCAT-ATA)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8FF85A90-3C15-4A27-9CCA-E817824E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Contesto di riferimento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78DCB2C-4241-B8B7-084A-B2624AD7E872}"/>
              </a:ext>
            </a:extLst>
          </p:cNvPr>
          <p:cNvSpPr txBox="1"/>
          <p:nvPr/>
        </p:nvSpPr>
        <p:spPr>
          <a:xfrm>
            <a:off x="54356" y="1581150"/>
            <a:ext cx="103124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GTFS – L’accessibilità nelle grandi città</a:t>
            </a: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55DD1873-9109-5421-5C93-205730A4B08C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5F2E8501-ADB3-FDC9-EE50-8808C450716F}"/>
              </a:ext>
            </a:extLst>
          </p:cNvPr>
          <p:cNvSpPr txBox="1"/>
          <p:nvPr/>
        </p:nvSpPr>
        <p:spPr>
          <a:xfrm>
            <a:off x="1447800" y="1123950"/>
            <a:ext cx="6781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Il progetto attuale prosegue e amplia l’esperienza già avviata con il Laboratorio Innovazione (</a:t>
            </a:r>
            <a:r>
              <a:rPr lang="it-IT" sz="1600" dirty="0">
                <a:latin typeface="+mj-lt"/>
                <a:hlinkClick r:id="rId3"/>
              </a:rPr>
              <a:t>GTFS: nuove opportunità per il calcolo di indicatori di accessibilità</a:t>
            </a:r>
            <a:r>
              <a:rPr lang="it-IT" sz="1600" dirty="0">
                <a:latin typeface="+mj-lt"/>
              </a:rPr>
              <a:t>), che ha sperimentato l’uso dei dati GTFS per stimare l’accessibilità ai servizi pubblici.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La fase pilota su Roma ha dimostrato la fattibilità tecnica e il valore analitico degli archivi GTFS, aprendo la strada a nuove applicazioni per la statistica ufficiale.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L’ampia disponibilità di dataset GTFS rilasciati da comuni e aziende di trasporto rende oggi possibile estendere l’analisi a scala metropolitana e confrontare territori diversi.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L’integrazione tra GTFS e grafo stradale </a:t>
            </a:r>
            <a:r>
              <a:rPr lang="it-IT" sz="1600" dirty="0" err="1">
                <a:latin typeface="+mj-lt"/>
              </a:rPr>
              <a:t>OpenStreetMap</a:t>
            </a:r>
            <a:r>
              <a:rPr lang="it-IT" sz="1600" dirty="0">
                <a:latin typeface="+mj-lt"/>
              </a:rPr>
              <a:t> permette di costruire indicatori aggiornabili, coerenti e replicabili, superando le limitazioni di indicatori statici o basati su distanze lineari.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L’obiettivo è estendere l’approccio a livello nazionale, analizzando le principali città metropolitane e sviluppando indicatori comparabili.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09DD-98D3-7A25-E22A-943F9F90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177F601-ADD0-F7C7-ECEB-5B2FD68CB5D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D8B09D5-C62B-382C-1860-82A859ED287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205CBE80-D732-EFE7-6221-4348C4F8F63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70F09CFA-B2D7-5779-BE61-B41C07557779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2480D419-9F60-CAF4-1E13-C38F203FCF7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CC710371-99BE-6F95-7BCD-E5A1DE3EF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Obiettivi specifici del progetto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27DF0E2-7F2A-3D94-EA21-21310139E560}"/>
              </a:ext>
            </a:extLst>
          </p:cNvPr>
          <p:cNvSpPr txBox="1"/>
          <p:nvPr/>
        </p:nvSpPr>
        <p:spPr>
          <a:xfrm>
            <a:off x="54356" y="1581150"/>
            <a:ext cx="103124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GTFS – L’accessibilità nelle grandi città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06F785CC-B843-35BE-F740-128A96CBE389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334B6AA-66F9-6279-7F8B-2FE1F6F59672}"/>
              </a:ext>
            </a:extLst>
          </p:cNvPr>
          <p:cNvSpPr txBox="1"/>
          <p:nvPr/>
        </p:nvSpPr>
        <p:spPr>
          <a:xfrm>
            <a:off x="1447800" y="1123950"/>
            <a:ext cx="678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Estendere l’esperienza pilota effettuata su Roma a livello nazionale, analizzando le principali città metropolitane italiane.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Sviluppare una metodologia unificata per analizzare l’accessibilità nelle principali città metropolitane italiane utilizzando dati GTFS.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Definire e calcolare indicatori di offerta del trasporto pubblico (frequenze, copertura, connessioni).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Sviluppare metriche di accessibilità (tempo medio di attesa, densità di corse).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Elaborare indicatori di accessibilità verso destinazioni chiave.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Effettuare una comparazione sistematica tra città: individuazione delle aree critiche e analisi delle differenze territoriali.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Fornire evidenze utili a policy, pianificazione, e valutazioni di equità territoriale (giustizia spaziale).</a:t>
            </a:r>
          </a:p>
        </p:txBody>
      </p:sp>
    </p:spTree>
    <p:extLst>
      <p:ext uri="{BB962C8B-B14F-4D97-AF65-F5344CB8AC3E}">
        <p14:creationId xmlns:p14="http://schemas.microsoft.com/office/powerpoint/2010/main" val="140016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7454A-8C30-E017-C06E-8FBA0751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C7DF3DD-1980-BEB2-5B12-00CD4D7DBDCD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D53CE29-1123-2059-A389-34BFB4601221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12322CA7-9626-5FCA-5BAC-6CF486C3594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38F4369-64C0-25C8-230D-7E7389CDE675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B7F8CCC1-ABFF-8350-9F9A-27A53D78D6B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1B88B06D-F684-6652-D71E-5BFBC429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Metodologia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E5BED8E5-D156-2A9F-FEEC-82A1A4A4F5AE}"/>
              </a:ext>
            </a:extLst>
          </p:cNvPr>
          <p:cNvSpPr txBox="1"/>
          <p:nvPr/>
        </p:nvSpPr>
        <p:spPr>
          <a:xfrm>
            <a:off x="54356" y="1581150"/>
            <a:ext cx="103124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GTFS – L’accessibilità nelle grandi città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E2DAA7D6-247A-050D-67EE-54D116545F9D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4E7DCF3-CD24-DD13-0C3C-F4283451A9F6}"/>
              </a:ext>
            </a:extLst>
          </p:cNvPr>
          <p:cNvSpPr txBox="1"/>
          <p:nvPr/>
        </p:nvSpPr>
        <p:spPr>
          <a:xfrm>
            <a:off x="1447800" y="1123950"/>
            <a:ext cx="6781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Raccolta e integrazione dei dati</a:t>
            </a:r>
          </a:p>
          <a:p>
            <a:pPr marL="361950" indent="-171450">
              <a:buFont typeface="Courier New" panose="02070309020205020404" pitchFamily="49" charset="0"/>
              <a:buChar char="o"/>
            </a:pPr>
            <a:r>
              <a:rPr lang="it-IT" sz="1200" dirty="0">
                <a:latin typeface="+mj-lt"/>
              </a:rPr>
              <a:t>Download, controllo </a:t>
            </a:r>
            <a:r>
              <a:rPr lang="it-IT" sz="1200">
                <a:latin typeface="+mj-lt"/>
              </a:rPr>
              <a:t>qualità ed </a:t>
            </a:r>
            <a:r>
              <a:rPr lang="it-IT" sz="1200" dirty="0">
                <a:latin typeface="+mj-lt"/>
              </a:rPr>
              <a:t>armonizzazione dei dataset GTFS forniti da Comuni/Aziende TPL. </a:t>
            </a:r>
          </a:p>
          <a:p>
            <a:pPr marL="361950" indent="-171450">
              <a:buFont typeface="Courier New" panose="02070309020205020404" pitchFamily="49" charset="0"/>
              <a:buChar char="o"/>
            </a:pPr>
            <a:r>
              <a:rPr lang="it-IT" sz="1200" dirty="0">
                <a:latin typeface="+mj-lt"/>
              </a:rPr>
              <a:t>Estrazione e </a:t>
            </a:r>
            <a:r>
              <a:rPr lang="it-IT" sz="1200" dirty="0" err="1">
                <a:latin typeface="+mj-lt"/>
              </a:rPr>
              <a:t>preprocessamento</a:t>
            </a:r>
            <a:r>
              <a:rPr lang="it-IT" sz="1200" dirty="0">
                <a:latin typeface="+mj-lt"/>
              </a:rPr>
              <a:t> del grafo stradale di </a:t>
            </a:r>
            <a:r>
              <a:rPr lang="it-IT" sz="1200" dirty="0" err="1">
                <a:latin typeface="+mj-lt"/>
              </a:rPr>
              <a:t>OpenStreetMap</a:t>
            </a:r>
            <a:r>
              <a:rPr lang="it-IT" sz="1200" dirty="0">
                <a:latin typeface="+mj-lt"/>
              </a:rPr>
              <a:t>. </a:t>
            </a:r>
          </a:p>
          <a:p>
            <a:pPr marL="361950" indent="-171450">
              <a:buFont typeface="Courier New" panose="02070309020205020404" pitchFamily="49" charset="0"/>
              <a:buChar char="o"/>
            </a:pPr>
            <a:r>
              <a:rPr lang="it-IT" sz="1200" dirty="0">
                <a:latin typeface="+mj-lt"/>
              </a:rPr>
              <a:t>Estrazione Basi Territoriali Istat 2021.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Costruzione della rete multimodale</a:t>
            </a:r>
          </a:p>
          <a:p>
            <a:pPr marL="361950" indent="-185738">
              <a:buFont typeface="Courier New" panose="02070309020205020404" pitchFamily="49" charset="0"/>
              <a:buChar char="o"/>
            </a:pPr>
            <a:r>
              <a:rPr lang="it-IT" sz="1200" dirty="0">
                <a:latin typeface="+mj-lt"/>
              </a:rPr>
              <a:t>Implementazione del modello di trasporto tramite r5r.</a:t>
            </a:r>
          </a:p>
          <a:p>
            <a:pPr marL="361950" indent="-185738">
              <a:buFont typeface="Courier New" panose="02070309020205020404" pitchFamily="49" charset="0"/>
              <a:buChar char="o"/>
            </a:pPr>
            <a:r>
              <a:rPr lang="it-IT" sz="1200" dirty="0">
                <a:latin typeface="+mj-lt"/>
              </a:rPr>
              <a:t>Generazione del grafo multimodale per ciascuna città.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Indicatori di offerta</a:t>
            </a:r>
          </a:p>
          <a:p>
            <a:pPr marL="361950" indent="-185738">
              <a:buFont typeface="Courier New" panose="02070309020205020404" pitchFamily="49" charset="0"/>
              <a:buChar char="o"/>
            </a:pPr>
            <a:r>
              <a:rPr lang="it-IT" sz="1200" dirty="0">
                <a:latin typeface="+mj-lt"/>
              </a:rPr>
              <a:t>Calcolo di frequenze, numero di linee, densità di fermate,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Indicatori di accessibilità</a:t>
            </a:r>
          </a:p>
          <a:p>
            <a:pPr marL="361950" indent="-185738">
              <a:buFont typeface="Courier New" panose="02070309020205020404" pitchFamily="49" charset="0"/>
              <a:buChar char="o"/>
            </a:pPr>
            <a:r>
              <a:rPr lang="it-IT" sz="1200" dirty="0">
                <a:latin typeface="+mj-lt"/>
              </a:rPr>
              <a:t>Calcolo di matrici origine-destinazione con vincoli temporali.</a:t>
            </a:r>
          </a:p>
          <a:p>
            <a:pPr marL="361950" indent="-185738">
              <a:buFont typeface="Courier New" panose="02070309020205020404" pitchFamily="49" charset="0"/>
              <a:buChar char="o"/>
            </a:pPr>
            <a:r>
              <a:rPr lang="it-IT" sz="1200" dirty="0">
                <a:latin typeface="+mj-lt"/>
              </a:rPr>
              <a:t>Definizione degli indicatori di accessibilità.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Analisi comparativa e applicazioni</a:t>
            </a:r>
          </a:p>
          <a:p>
            <a:pPr marL="361950" indent="-185738">
              <a:buFont typeface="Courier New" panose="02070309020205020404" pitchFamily="49" charset="0"/>
              <a:buChar char="o"/>
            </a:pPr>
            <a:r>
              <a:rPr lang="it-IT" sz="1200" dirty="0">
                <a:latin typeface="+mj-lt"/>
              </a:rPr>
              <a:t>Confronto tra città e identificazione di pattern ricorrenti.</a:t>
            </a:r>
          </a:p>
          <a:p>
            <a:pPr marL="361950" indent="-185738">
              <a:buFont typeface="Courier New" panose="02070309020205020404" pitchFamily="49" charset="0"/>
              <a:buChar char="o"/>
            </a:pPr>
            <a:r>
              <a:rPr lang="it-IT" sz="1200" dirty="0">
                <a:latin typeface="+mj-lt"/>
              </a:rPr>
              <a:t>Individuazione delle zone a criticità strutturale (periferie, aree scarsamente servite).</a:t>
            </a:r>
          </a:p>
        </p:txBody>
      </p:sp>
    </p:spTree>
    <p:extLst>
      <p:ext uri="{BB962C8B-B14F-4D97-AF65-F5344CB8AC3E}">
        <p14:creationId xmlns:p14="http://schemas.microsoft.com/office/powerpoint/2010/main" val="3677506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B0094-8B9C-EDBC-E609-ADBD4C18F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9E3970E-867B-5B39-C37C-87C2557EC2C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65F48B6-91A1-19D4-32AD-FFD573E6C96C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39CEDABE-AC8C-BD08-E7F9-082DB3B160A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58EB119-71FE-F58F-1C2B-DFAD19304318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45460652-1771-AE09-625F-BFA5F9E3554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61803C83-80EB-2085-DAC0-738B157A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Output e vantaggi attesi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4E24FE4-FA73-5509-9BB3-DC6A0CA85BA2}"/>
              </a:ext>
            </a:extLst>
          </p:cNvPr>
          <p:cNvSpPr txBox="1"/>
          <p:nvPr/>
        </p:nvSpPr>
        <p:spPr>
          <a:xfrm>
            <a:off x="54356" y="1581150"/>
            <a:ext cx="103124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GTFS – L’accessibilità nelle grandi città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B25FD904-F2BA-C48C-5807-88BC0B4D5A8A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CBE35DB-1045-EAD2-C6A9-1422A21101D0}"/>
              </a:ext>
            </a:extLst>
          </p:cNvPr>
          <p:cNvSpPr txBox="1"/>
          <p:nvPr/>
        </p:nvSpPr>
        <p:spPr>
          <a:xfrm>
            <a:off x="1447800" y="1123950"/>
            <a:ext cx="678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Set di indicatori standardizzati di offerta del TPL, accessibilità temporale e copertura della rete.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Matrici e mappe tematiche per ciascuna città metropolitana.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Rapporti comparativi e classificazioni delle aree in base ai livelli di accessibilità.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Disponibilità di una metodologia replicabile per tutte le città metropolitane.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Migliore capacità di lettura delle disuguaglianze territoriali e identificazione puntuale delle zone critiche.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Strumento di supporto alle politiche di mobilità, alla pianificazione urbana e alle analisi di giustizia spaziale.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600" dirty="0">
                <a:latin typeface="+mj-lt"/>
              </a:rPr>
              <a:t>Avvio di una infrastruttura stabile di analisi basata su fonti open e aggiornabili (GTFS + OSM).</a:t>
            </a:r>
          </a:p>
        </p:txBody>
      </p:sp>
    </p:spTree>
    <p:extLst>
      <p:ext uri="{BB962C8B-B14F-4D97-AF65-F5344CB8AC3E}">
        <p14:creationId xmlns:p14="http://schemas.microsoft.com/office/powerpoint/2010/main" val="88185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620</Words>
  <Application>Microsoft Office PowerPoint</Application>
  <PresentationFormat>Presentazione su schermo (16:9)</PresentationFormat>
  <Paragraphs>79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Courier New</vt:lpstr>
      <vt:lpstr>Trebuchet MS</vt:lpstr>
      <vt:lpstr>Wingdings</vt:lpstr>
      <vt:lpstr>Office Theme</vt:lpstr>
      <vt:lpstr>Personalizza struttura</vt:lpstr>
      <vt:lpstr>GTFS – L’accessibilità nelle grandi città</vt:lpstr>
      <vt:lpstr>Il gruppo</vt:lpstr>
      <vt:lpstr>Contesto di riferimento</vt:lpstr>
      <vt:lpstr>Obiettivi specifici del progetto</vt:lpstr>
      <vt:lpstr>Metodologia</vt:lpstr>
      <vt:lpstr>Output e vantaggi attesi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Donatella Papa</dc:creator>
  <cp:lastModifiedBy>armando daniello</cp:lastModifiedBy>
  <cp:revision>2</cp:revision>
  <dcterms:created xsi:type="dcterms:W3CDTF">2025-04-17T10:04:55Z</dcterms:created>
  <dcterms:modified xsi:type="dcterms:W3CDTF">2025-11-19T11:22:59Z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2025-04-17T00:00:00Z</vt:filetime>
  </property>
  <property fmtid="{D5CDD505-2E9C-101B-9397-08002B2CF9AE}" pid="5" name="Producer">
    <vt:lpwstr>3-Heights(TM) PDF Security Shell 4.8.25.2 (http://www.pdf-tools.com)</vt:lpwstr>
  </property>
</Properties>
</file>