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 bookmarkIdSeed="2">
  <p:sldMasterIdLst>
    <p:sldMasterId id="2147483648" r:id="rId5"/>
  </p:sldMasterIdLst>
  <p:notesMasterIdLst>
    <p:notesMasterId r:id="rId14"/>
  </p:notesMasterIdLst>
  <p:sldIdLst>
    <p:sldId id="315" r:id="rId6"/>
    <p:sldId id="515" r:id="rId7"/>
    <p:sldId id="516" r:id="rId8"/>
    <p:sldId id="517" r:id="rId9"/>
    <p:sldId id="518" r:id="rId10"/>
    <p:sldId id="519" r:id="rId11"/>
    <p:sldId id="521" r:id="rId12"/>
    <p:sldId id="523" r:id="rId13"/>
  </p:sldIdLst>
  <p:sldSz cx="12192000" cy="6858000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anose="020B0502020104020203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anose="020B0502020104020203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anose="020B0502020104020203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anose="020B0502020104020203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anose="020B0502020104020203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ill Sans MT" panose="020B0502020104020203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ill Sans MT" panose="020B0502020104020203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ill Sans MT" panose="020B0502020104020203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ill Sans MT" panose="020B0502020104020203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zione predefinita" id="{C74D8BFA-014F-4F6A-861D-93429EC530B1}">
          <p14:sldIdLst>
            <p14:sldId id="315"/>
            <p14:sldId id="515"/>
            <p14:sldId id="516"/>
            <p14:sldId id="517"/>
            <p14:sldId id="518"/>
            <p14:sldId id="519"/>
            <p14:sldId id="521"/>
            <p14:sldId id="523"/>
          </p14:sldIdLst>
        </p14:section>
        <p14:section name="Sezione senza titolo" id="{B7F231AB-B335-4A7F-8A04-269A01A50150}">
          <p14:sldIdLst/>
        </p14:section>
      </p14:sectionLst>
    </p:ext>
    <p:ext uri="{EFAFB233-063F-42B5-8137-9DF3F51BA10A}">
      <p15:sldGuideLst xmlns:p15="http://schemas.microsoft.com/office/powerpoint/2012/main">
        <p15:guide id="1" pos="7401">
          <p15:clr>
            <a:srgbClr val="A4A3A4"/>
          </p15:clr>
        </p15:guide>
        <p15:guide id="2" orient="horz" pos="417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36462"/>
    <a:srgbClr val="FDFCFB"/>
    <a:srgbClr val="FFCCFF"/>
    <a:srgbClr val="CC2A2A"/>
    <a:srgbClr val="7B7C7E"/>
    <a:srgbClr val="9323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ile medio 2 - Color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ile medio 2 - Color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ile medio 2 - Color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2833802-FEF1-4C79-8D5D-14CF1EAF98D9}" styleName="Stile chiaro 2 - Color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Stile chiaro 2 - Color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17292A2E-F333-43FB-9621-5CBBE7FDCDCB}" styleName="Stile chiaro 2 - Colore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10A1B5D5-9B99-4C35-A422-299274C87663}" styleName="Stile medio 1 - Color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034E78-7F5D-4C2E-B375-FC64B27BC917}" styleName="Stile scuro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86" autoAdjust="0"/>
    <p:restoredTop sz="96265" autoAdjust="0"/>
  </p:normalViewPr>
  <p:slideViewPr>
    <p:cSldViewPr snapToGrid="0" showGuides="1">
      <p:cViewPr varScale="1">
        <p:scale>
          <a:sx n="60" d="100"/>
          <a:sy n="60" d="100"/>
        </p:scale>
        <p:origin x="852" y="52"/>
      </p:cViewPr>
      <p:guideLst>
        <p:guide pos="7401"/>
        <p:guide orient="horz" pos="417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97" d="100"/>
        <a:sy n="97" d="100"/>
      </p:scale>
      <p:origin x="0" y="-4468"/>
    </p:cViewPr>
  </p:sorterViewPr>
  <p:gridSpacing cx="54000" cy="54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TENTE\Downloads\3%20grafici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2749271068031201E-2"/>
          <c:y val="0.10567109719929527"/>
          <c:w val="0.90688488791217403"/>
          <c:h val="0.7739127213626376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'[3 grafici.xlsx]Foglio1'!$T$4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'[3 grafici.xlsx]Foglio1'!$S$5:$S$10</c:f>
              <c:strCache>
                <c:ptCount val="6"/>
                <c:pt idx="0">
                  <c:v>16-24</c:v>
                </c:pt>
                <c:pt idx="1">
                  <c:v>25-34</c:v>
                </c:pt>
                <c:pt idx="2">
                  <c:v>35-44</c:v>
                </c:pt>
                <c:pt idx="3">
                  <c:v>45-54</c:v>
                </c:pt>
                <c:pt idx="4">
                  <c:v>55-64</c:v>
                </c:pt>
                <c:pt idx="5">
                  <c:v>65-70</c:v>
                </c:pt>
              </c:strCache>
            </c:strRef>
          </c:cat>
          <c:val>
            <c:numRef>
              <c:f>'[3 grafici.xlsx]Foglio1'!$T$5:$T$10</c:f>
              <c:numCache>
                <c:formatCode>General</c:formatCode>
                <c:ptCount val="6"/>
                <c:pt idx="0">
                  <c:v>17.7</c:v>
                </c:pt>
                <c:pt idx="1">
                  <c:v>10.7</c:v>
                </c:pt>
                <c:pt idx="2">
                  <c:v>5.8</c:v>
                </c:pt>
                <c:pt idx="3">
                  <c:v>4.3</c:v>
                </c:pt>
                <c:pt idx="4">
                  <c:v>2.4</c:v>
                </c:pt>
                <c:pt idx="5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112-4F66-A831-C23E975EB448}"/>
            </c:ext>
          </c:extLst>
        </c:ser>
        <c:ser>
          <c:idx val="1"/>
          <c:order val="1"/>
          <c:tx>
            <c:strRef>
              <c:f>'[3 grafici.xlsx]Foglio1'!$U$4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'[3 grafici.xlsx]Foglio1'!$S$5:$S$10</c:f>
              <c:strCache>
                <c:ptCount val="6"/>
                <c:pt idx="0">
                  <c:v>16-24</c:v>
                </c:pt>
                <c:pt idx="1">
                  <c:v>25-34</c:v>
                </c:pt>
                <c:pt idx="2">
                  <c:v>35-44</c:v>
                </c:pt>
                <c:pt idx="3">
                  <c:v>45-54</c:v>
                </c:pt>
                <c:pt idx="4">
                  <c:v>55-64</c:v>
                </c:pt>
                <c:pt idx="5">
                  <c:v>65-70</c:v>
                </c:pt>
              </c:strCache>
            </c:strRef>
          </c:cat>
          <c:val>
            <c:numRef>
              <c:f>'[3 grafici.xlsx]Foglio1'!$U$5:$U$10</c:f>
              <c:numCache>
                <c:formatCode>General</c:formatCode>
                <c:ptCount val="6"/>
                <c:pt idx="0">
                  <c:v>30.8</c:v>
                </c:pt>
                <c:pt idx="1">
                  <c:v>12.2</c:v>
                </c:pt>
                <c:pt idx="2">
                  <c:v>4.9000000000000004</c:v>
                </c:pt>
                <c:pt idx="3">
                  <c:v>2.2999999999999998</c:v>
                </c:pt>
                <c:pt idx="4">
                  <c:v>1.5</c:v>
                </c:pt>
                <c:pt idx="5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112-4F66-A831-C23E975EB4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0"/>
        <c:axId val="1652250656"/>
        <c:axId val="1722002384"/>
      </c:barChart>
      <c:catAx>
        <c:axId val="1652250656"/>
        <c:scaling>
          <c:orientation val="maxMin"/>
        </c:scaling>
        <c:delete val="0"/>
        <c:axPos val="l"/>
        <c:majorGridlines>
          <c:spPr>
            <a:ln w="3175" cap="flat" cmpd="sng" algn="ctr">
              <a:solidFill>
                <a:schemeClr val="bg1">
                  <a:lumMod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bg1">
                <a:lumMod val="6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it-IT"/>
          </a:p>
        </c:txPr>
        <c:crossAx val="1722002384"/>
        <c:crosses val="autoZero"/>
        <c:auto val="1"/>
        <c:lblAlgn val="ctr"/>
        <c:lblOffset val="100"/>
        <c:noMultiLvlLbl val="0"/>
      </c:catAx>
      <c:valAx>
        <c:axId val="1722002384"/>
        <c:scaling>
          <c:orientation val="minMax"/>
        </c:scaling>
        <c:delete val="0"/>
        <c:axPos val="t"/>
        <c:majorGridlines>
          <c:spPr>
            <a:ln w="3175" cap="flat" cmpd="sng" algn="ctr">
              <a:solidFill>
                <a:schemeClr val="bg1">
                  <a:lumMod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ysClr val="windowText" lastClr="000000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it-IT"/>
          </a:p>
        </c:txPr>
        <c:crossAx val="16522506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1536506099549999"/>
          <c:y val="0"/>
          <c:w val="0.34905310092682174"/>
          <c:h val="8.8029227161071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ysClr val="windowText" lastClr="000000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solidFill>
        <a:srgbClr val="FF0000"/>
      </a:solidFill>
    </a:ln>
    <a:effectLst/>
  </c:spPr>
  <c:txPr>
    <a:bodyPr/>
    <a:lstStyle/>
    <a:p>
      <a:pPr>
        <a:defRPr sz="800" baseline="0">
          <a:solidFill>
            <a:sysClr val="windowText" lastClr="000000"/>
          </a:solidFill>
          <a:latin typeface="Arial Narrow" panose="020B0606020202030204" pitchFamily="34" charset="0"/>
        </a:defRPr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86B689-98FC-47A1-8C9C-5752C478B19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F71F885B-FCAF-4B94-B8F8-03F4FC2DD709}">
      <dgm:prSet custT="1"/>
      <dgm:spPr/>
      <dgm:t>
        <a:bodyPr/>
        <a:lstStyle/>
        <a:p>
          <a:pPr rtl="0"/>
          <a:r>
            <a:rPr lang="it-IT" sz="2400" b="0" dirty="0">
              <a:solidFill>
                <a:schemeClr val="tx1"/>
              </a:solidFill>
            </a:rPr>
            <a:t>Il 31,9% delle donne hanno subito almeno una violenza fisica o sessuale</a:t>
          </a:r>
          <a:endParaRPr lang="it-IT" sz="2400" dirty="0">
            <a:solidFill>
              <a:schemeClr val="tx1"/>
            </a:solidFill>
          </a:endParaRPr>
        </a:p>
      </dgm:t>
    </dgm:pt>
    <dgm:pt modelId="{9E1AD019-C75A-4145-8632-BDFFD62437DF}" type="parTrans" cxnId="{EBC9EDEC-A84C-4F22-B8A1-B043C2AE89A7}">
      <dgm:prSet/>
      <dgm:spPr/>
      <dgm:t>
        <a:bodyPr/>
        <a:lstStyle/>
        <a:p>
          <a:endParaRPr lang="it-IT" sz="2400">
            <a:solidFill>
              <a:schemeClr val="tx1"/>
            </a:solidFill>
          </a:endParaRPr>
        </a:p>
      </dgm:t>
    </dgm:pt>
    <dgm:pt modelId="{5E5ECC69-019F-4F07-988A-329148FC6C5A}" type="sibTrans" cxnId="{EBC9EDEC-A84C-4F22-B8A1-B043C2AE89A7}">
      <dgm:prSet/>
      <dgm:spPr/>
      <dgm:t>
        <a:bodyPr/>
        <a:lstStyle/>
        <a:p>
          <a:endParaRPr lang="it-IT" sz="2400">
            <a:solidFill>
              <a:schemeClr val="tx1"/>
            </a:solidFill>
          </a:endParaRPr>
        </a:p>
      </dgm:t>
    </dgm:pt>
    <dgm:pt modelId="{D03B9888-8351-4C76-A85A-E8820D191EBB}">
      <dgm:prSet custT="1"/>
      <dgm:spPr/>
      <dgm:t>
        <a:bodyPr/>
        <a:lstStyle/>
        <a:p>
          <a:pPr rtl="0"/>
          <a:r>
            <a:rPr lang="it-IT" sz="2400" b="0" dirty="0">
              <a:solidFill>
                <a:schemeClr val="tx1"/>
              </a:solidFill>
            </a:rPr>
            <a:t>23,4% violenze sessuali</a:t>
          </a:r>
          <a:endParaRPr lang="it-IT" sz="2400" dirty="0">
            <a:solidFill>
              <a:schemeClr val="tx1"/>
            </a:solidFill>
          </a:endParaRPr>
        </a:p>
      </dgm:t>
    </dgm:pt>
    <dgm:pt modelId="{9DA71429-3075-40D7-B714-DD406E10FA7B}" type="parTrans" cxnId="{5027E4E6-C1BD-4822-9F04-88D0D7EF27AE}">
      <dgm:prSet/>
      <dgm:spPr/>
      <dgm:t>
        <a:bodyPr/>
        <a:lstStyle/>
        <a:p>
          <a:endParaRPr lang="it-IT" sz="2400">
            <a:solidFill>
              <a:schemeClr val="tx1"/>
            </a:solidFill>
          </a:endParaRPr>
        </a:p>
      </dgm:t>
    </dgm:pt>
    <dgm:pt modelId="{34FA87C6-A0F4-4E43-99DE-32F33445C122}" type="sibTrans" cxnId="{5027E4E6-C1BD-4822-9F04-88D0D7EF27AE}">
      <dgm:prSet/>
      <dgm:spPr/>
      <dgm:t>
        <a:bodyPr/>
        <a:lstStyle/>
        <a:p>
          <a:endParaRPr lang="it-IT" sz="2400">
            <a:solidFill>
              <a:schemeClr val="tx1"/>
            </a:solidFill>
          </a:endParaRPr>
        </a:p>
      </dgm:t>
    </dgm:pt>
    <dgm:pt modelId="{3BBBCF4E-8162-49D1-82B6-F9251163836C}">
      <dgm:prSet custT="1"/>
      <dgm:spPr/>
      <dgm:t>
        <a:bodyPr/>
        <a:lstStyle/>
        <a:p>
          <a:pPr rtl="0"/>
          <a:r>
            <a:rPr lang="it-IT" sz="2400" i="1" dirty="0">
              <a:solidFill>
                <a:srgbClr val="636462"/>
              </a:solidFill>
            </a:rPr>
            <a:t>tra cui	</a:t>
          </a:r>
          <a:r>
            <a:rPr lang="it-IT" sz="2400" b="0" i="1" dirty="0">
              <a:solidFill>
                <a:srgbClr val="636462"/>
              </a:solidFill>
            </a:rPr>
            <a:t>19,2% molestie fisiche</a:t>
          </a:r>
          <a:endParaRPr lang="it-IT" sz="2400" i="1" dirty="0">
            <a:solidFill>
              <a:srgbClr val="636462"/>
            </a:solidFill>
          </a:endParaRPr>
        </a:p>
      </dgm:t>
    </dgm:pt>
    <dgm:pt modelId="{08B88874-A5CB-4293-A1F2-343E31595620}" type="parTrans" cxnId="{2E77989C-28B5-4E92-A054-E9E154900A72}">
      <dgm:prSet/>
      <dgm:spPr/>
      <dgm:t>
        <a:bodyPr/>
        <a:lstStyle/>
        <a:p>
          <a:endParaRPr lang="it-IT" sz="2400">
            <a:solidFill>
              <a:schemeClr val="tx1"/>
            </a:solidFill>
          </a:endParaRPr>
        </a:p>
      </dgm:t>
    </dgm:pt>
    <dgm:pt modelId="{7ABF54AF-D316-4883-A9F4-2AE5B8188761}" type="sibTrans" cxnId="{2E77989C-28B5-4E92-A054-E9E154900A72}">
      <dgm:prSet/>
      <dgm:spPr/>
      <dgm:t>
        <a:bodyPr/>
        <a:lstStyle/>
        <a:p>
          <a:endParaRPr lang="it-IT" sz="2400">
            <a:solidFill>
              <a:schemeClr val="tx1"/>
            </a:solidFill>
          </a:endParaRPr>
        </a:p>
      </dgm:t>
    </dgm:pt>
    <dgm:pt modelId="{C3B93714-3DDB-400D-98C6-BA6CB8B3549E}">
      <dgm:prSet custT="1"/>
      <dgm:spPr/>
      <dgm:t>
        <a:bodyPr/>
        <a:lstStyle/>
        <a:p>
          <a:pPr marL="0" marR="0" lvl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2400" b="0" dirty="0">
              <a:solidFill>
                <a:schemeClr val="tx1"/>
              </a:solidFill>
            </a:rPr>
            <a:t>18,8% violenze fisiche, dalle minacce a tentativi di strangolamento e soffocamento</a:t>
          </a:r>
          <a:endParaRPr lang="it-IT" sz="2400" i="1" dirty="0">
            <a:solidFill>
              <a:srgbClr val="636462"/>
            </a:solidFill>
          </a:endParaRPr>
        </a:p>
      </dgm:t>
    </dgm:pt>
    <dgm:pt modelId="{6E50E9FF-2FBE-4B8D-A529-AE6A77B7D174}" type="parTrans" cxnId="{9DCFC12F-7C4B-4787-99D5-E6E754B276AD}">
      <dgm:prSet/>
      <dgm:spPr/>
      <dgm:t>
        <a:bodyPr/>
        <a:lstStyle/>
        <a:p>
          <a:endParaRPr lang="it-IT" sz="2400">
            <a:solidFill>
              <a:schemeClr val="tx1"/>
            </a:solidFill>
          </a:endParaRPr>
        </a:p>
      </dgm:t>
    </dgm:pt>
    <dgm:pt modelId="{C3FD12C5-91C1-4378-9780-24B8DD775E52}" type="sibTrans" cxnId="{9DCFC12F-7C4B-4787-99D5-E6E754B276AD}">
      <dgm:prSet/>
      <dgm:spPr/>
      <dgm:t>
        <a:bodyPr/>
        <a:lstStyle/>
        <a:p>
          <a:endParaRPr lang="it-IT" sz="2400">
            <a:solidFill>
              <a:schemeClr val="tx1"/>
            </a:solidFill>
          </a:endParaRPr>
        </a:p>
      </dgm:t>
    </dgm:pt>
    <dgm:pt modelId="{97CD4C92-FFAE-43C3-AB2F-E8C2EB067CEF}">
      <dgm:prSet custT="1"/>
      <dgm:spPr/>
      <dgm:t>
        <a:bodyPr/>
        <a:lstStyle/>
        <a:p>
          <a:r>
            <a:rPr lang="it-IT" sz="2400" i="1" dirty="0">
              <a:solidFill>
                <a:schemeClr val="tx1"/>
              </a:solidFill>
            </a:rPr>
            <a:t>	</a:t>
          </a:r>
          <a:r>
            <a:rPr lang="it-IT" sz="2400" i="1" dirty="0">
              <a:solidFill>
                <a:srgbClr val="636462"/>
              </a:solidFill>
              <a:effectLst/>
            </a:rPr>
            <a:t>3,1% tentati stupri</a:t>
          </a:r>
        </a:p>
      </dgm:t>
    </dgm:pt>
    <dgm:pt modelId="{05546B99-3741-40DA-A1C3-8631D6BC6276}" type="parTrans" cxnId="{835E4DF0-E278-4A09-B931-14249653F0C4}">
      <dgm:prSet/>
      <dgm:spPr/>
      <dgm:t>
        <a:bodyPr/>
        <a:lstStyle/>
        <a:p>
          <a:endParaRPr lang="it-IT">
            <a:solidFill>
              <a:schemeClr val="tx1"/>
            </a:solidFill>
          </a:endParaRPr>
        </a:p>
      </dgm:t>
    </dgm:pt>
    <dgm:pt modelId="{F56EE8E6-8399-4485-887F-838F194D9900}" type="sibTrans" cxnId="{835E4DF0-E278-4A09-B931-14249653F0C4}">
      <dgm:prSet/>
      <dgm:spPr/>
      <dgm:t>
        <a:bodyPr/>
        <a:lstStyle/>
        <a:p>
          <a:endParaRPr lang="it-IT">
            <a:solidFill>
              <a:schemeClr val="tx1"/>
            </a:solidFill>
          </a:endParaRPr>
        </a:p>
      </dgm:t>
    </dgm:pt>
    <dgm:pt modelId="{0DA3F2FF-3EA7-4F6A-A7B4-F6C406DD57B6}">
      <dgm:prSet custT="1"/>
      <dgm:spPr/>
      <dgm:t>
        <a:bodyPr/>
        <a:lstStyle/>
        <a:p>
          <a:pPr rtl="0"/>
          <a:r>
            <a:rPr lang="it-IT" sz="2400" i="1" dirty="0">
              <a:solidFill>
                <a:srgbClr val="636462"/>
              </a:solidFill>
            </a:rPr>
            <a:t>          	3,9% stupri</a:t>
          </a:r>
        </a:p>
      </dgm:t>
    </dgm:pt>
    <dgm:pt modelId="{47E0A56F-16F0-4FEB-9661-8E052173F68A}" type="parTrans" cxnId="{54F3B5AE-BA98-4BBA-A5E6-FCA1C3E3D052}">
      <dgm:prSet/>
      <dgm:spPr/>
      <dgm:t>
        <a:bodyPr/>
        <a:lstStyle/>
        <a:p>
          <a:endParaRPr lang="it-IT"/>
        </a:p>
      </dgm:t>
    </dgm:pt>
    <dgm:pt modelId="{346D680E-3DA6-469B-81DC-875F247F1010}" type="sibTrans" cxnId="{54F3B5AE-BA98-4BBA-A5E6-FCA1C3E3D052}">
      <dgm:prSet/>
      <dgm:spPr/>
      <dgm:t>
        <a:bodyPr/>
        <a:lstStyle/>
        <a:p>
          <a:endParaRPr lang="it-IT"/>
        </a:p>
      </dgm:t>
    </dgm:pt>
    <dgm:pt modelId="{6C7385A5-AA15-4883-93C7-87B545D95966}">
      <dgm:prSet custT="1"/>
      <dgm:spPr/>
      <dgm:t>
        <a:bodyPr/>
        <a:lstStyle/>
        <a:p>
          <a:pPr marL="0" marR="0" lvl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it-IT" sz="2400" dirty="0">
            <a:solidFill>
              <a:schemeClr val="tx1"/>
            </a:solidFill>
          </a:endParaRPr>
        </a:p>
        <a:p>
          <a:pPr marL="0" marR="0" lvl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2400" dirty="0">
              <a:solidFill>
                <a:schemeClr val="tx1"/>
              </a:solidFill>
            </a:rPr>
            <a:t>15,5% stalking</a:t>
          </a:r>
        </a:p>
        <a:p>
          <a:pPr marL="0" marR="0" lvl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it-IT" sz="2400" i="1" dirty="0">
            <a:solidFill>
              <a:srgbClr val="636462"/>
            </a:solidFill>
          </a:endParaRPr>
        </a:p>
      </dgm:t>
    </dgm:pt>
    <dgm:pt modelId="{18A80CA0-B106-4D98-9C37-5F1192EC6007}" type="parTrans" cxnId="{0A96CBB9-29C7-43A1-9A1A-074A17EED86A}">
      <dgm:prSet/>
      <dgm:spPr/>
      <dgm:t>
        <a:bodyPr/>
        <a:lstStyle/>
        <a:p>
          <a:endParaRPr lang="it-IT"/>
        </a:p>
      </dgm:t>
    </dgm:pt>
    <dgm:pt modelId="{9B4BE035-2845-42AF-B954-DE5D69270990}" type="sibTrans" cxnId="{0A96CBB9-29C7-43A1-9A1A-074A17EED86A}">
      <dgm:prSet/>
      <dgm:spPr/>
      <dgm:t>
        <a:bodyPr/>
        <a:lstStyle/>
        <a:p>
          <a:endParaRPr lang="it-IT"/>
        </a:p>
      </dgm:t>
    </dgm:pt>
    <dgm:pt modelId="{1E994672-2763-4E0D-A1BA-387030BB650B}" type="pres">
      <dgm:prSet presAssocID="{2E86B689-98FC-47A1-8C9C-5752C478B19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D7C008E6-0E55-4CE4-AB9D-080EB842D4AA}" type="pres">
      <dgm:prSet presAssocID="{F71F885B-FCAF-4B94-B8F8-03F4FC2DD709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E4CD5DA-C15C-473D-9547-4CBCB5E67B6B}" type="pres">
      <dgm:prSet presAssocID="{5E5ECC69-019F-4F07-988A-329148FC6C5A}" presName="spacer" presStyleCnt="0"/>
      <dgm:spPr/>
    </dgm:pt>
    <dgm:pt modelId="{690A515E-8DD8-4254-ABE6-6B9DCB4AB4C1}" type="pres">
      <dgm:prSet presAssocID="{D03B9888-8351-4C76-A85A-E8820D191EBB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2A3E3F9-9947-4F1A-8219-B4BFF7EB821A}" type="pres">
      <dgm:prSet presAssocID="{34FA87C6-A0F4-4E43-99DE-32F33445C122}" presName="spacer" presStyleCnt="0"/>
      <dgm:spPr/>
    </dgm:pt>
    <dgm:pt modelId="{3E776B9E-EBBE-4F2B-A4EF-7F17C764CA48}" type="pres">
      <dgm:prSet presAssocID="{3BBBCF4E-8162-49D1-82B6-F9251163836C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15C1080-9DC3-459A-8A64-A7BA29B0439F}" type="pres">
      <dgm:prSet presAssocID="{7ABF54AF-D316-4883-A9F4-2AE5B8188761}" presName="spacer" presStyleCnt="0"/>
      <dgm:spPr/>
    </dgm:pt>
    <dgm:pt modelId="{3D1EEC37-2D3D-4B93-835E-766EA94F17C9}" type="pres">
      <dgm:prSet presAssocID="{0DA3F2FF-3EA7-4F6A-A7B4-F6C406DD57B6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D36C82C-6F04-4074-936F-5F94C2B81BAA}" type="pres">
      <dgm:prSet presAssocID="{346D680E-3DA6-469B-81DC-875F247F1010}" presName="spacer" presStyleCnt="0"/>
      <dgm:spPr/>
    </dgm:pt>
    <dgm:pt modelId="{A083B485-639A-4784-8087-125AEE41C281}" type="pres">
      <dgm:prSet presAssocID="{97CD4C92-FFAE-43C3-AB2F-E8C2EB067CEF}" presName="parentText" presStyleLbl="node1" presStyleIdx="4" presStyleCnt="7" custLinFactY="-1885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CDD616B-4356-4F4B-A5EC-2008CC0D2EFE}" type="pres">
      <dgm:prSet presAssocID="{F56EE8E6-8399-4485-887F-838F194D9900}" presName="spacer" presStyleCnt="0"/>
      <dgm:spPr/>
    </dgm:pt>
    <dgm:pt modelId="{B4480C31-012A-4229-9CCE-2559F95195B6}" type="pres">
      <dgm:prSet presAssocID="{C3B93714-3DDB-400D-98C6-BA6CB8B3549E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FE3E85D-55D1-4F30-813F-7C24FBE6069C}" type="pres">
      <dgm:prSet presAssocID="{C3FD12C5-91C1-4378-9780-24B8DD775E52}" presName="spacer" presStyleCnt="0"/>
      <dgm:spPr/>
    </dgm:pt>
    <dgm:pt modelId="{0004FD0D-9E52-4773-8A3B-3E07A5E6C3F9}" type="pres">
      <dgm:prSet presAssocID="{6C7385A5-AA15-4883-93C7-87B545D95966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46056DF3-1DC4-43D8-9666-C97FE9A2BEC5}" type="presOf" srcId="{6C7385A5-AA15-4883-93C7-87B545D95966}" destId="{0004FD0D-9E52-4773-8A3B-3E07A5E6C3F9}" srcOrd="0" destOrd="0" presId="urn:microsoft.com/office/officeart/2005/8/layout/vList2"/>
    <dgm:cxn modelId="{2E77989C-28B5-4E92-A054-E9E154900A72}" srcId="{2E86B689-98FC-47A1-8C9C-5752C478B19C}" destId="{3BBBCF4E-8162-49D1-82B6-F9251163836C}" srcOrd="2" destOrd="0" parTransId="{08B88874-A5CB-4293-A1F2-343E31595620}" sibTransId="{7ABF54AF-D316-4883-A9F4-2AE5B8188761}"/>
    <dgm:cxn modelId="{8815E9E5-AED3-4914-9931-3DF1EBCA324E}" type="presOf" srcId="{3BBBCF4E-8162-49D1-82B6-F9251163836C}" destId="{3E776B9E-EBBE-4F2B-A4EF-7F17C764CA48}" srcOrd="0" destOrd="0" presId="urn:microsoft.com/office/officeart/2005/8/layout/vList2"/>
    <dgm:cxn modelId="{9DCFC12F-7C4B-4787-99D5-E6E754B276AD}" srcId="{2E86B689-98FC-47A1-8C9C-5752C478B19C}" destId="{C3B93714-3DDB-400D-98C6-BA6CB8B3549E}" srcOrd="5" destOrd="0" parTransId="{6E50E9FF-2FBE-4B8D-A529-AE6A77B7D174}" sibTransId="{C3FD12C5-91C1-4378-9780-24B8DD775E52}"/>
    <dgm:cxn modelId="{835E4DF0-E278-4A09-B931-14249653F0C4}" srcId="{2E86B689-98FC-47A1-8C9C-5752C478B19C}" destId="{97CD4C92-FFAE-43C3-AB2F-E8C2EB067CEF}" srcOrd="4" destOrd="0" parTransId="{05546B99-3741-40DA-A1C3-8631D6BC6276}" sibTransId="{F56EE8E6-8399-4485-887F-838F194D9900}"/>
    <dgm:cxn modelId="{EBC9EDEC-A84C-4F22-B8A1-B043C2AE89A7}" srcId="{2E86B689-98FC-47A1-8C9C-5752C478B19C}" destId="{F71F885B-FCAF-4B94-B8F8-03F4FC2DD709}" srcOrd="0" destOrd="0" parTransId="{9E1AD019-C75A-4145-8632-BDFFD62437DF}" sibTransId="{5E5ECC69-019F-4F07-988A-329148FC6C5A}"/>
    <dgm:cxn modelId="{77DBE9DB-097C-41D4-85AE-77DF99E01F68}" type="presOf" srcId="{C3B93714-3DDB-400D-98C6-BA6CB8B3549E}" destId="{B4480C31-012A-4229-9CCE-2559F95195B6}" srcOrd="0" destOrd="0" presId="urn:microsoft.com/office/officeart/2005/8/layout/vList2"/>
    <dgm:cxn modelId="{5027E4E6-C1BD-4822-9F04-88D0D7EF27AE}" srcId="{2E86B689-98FC-47A1-8C9C-5752C478B19C}" destId="{D03B9888-8351-4C76-A85A-E8820D191EBB}" srcOrd="1" destOrd="0" parTransId="{9DA71429-3075-40D7-B714-DD406E10FA7B}" sibTransId="{34FA87C6-A0F4-4E43-99DE-32F33445C122}"/>
    <dgm:cxn modelId="{9819EA3A-A03D-4DCD-BE3F-0804150B35E2}" type="presOf" srcId="{D03B9888-8351-4C76-A85A-E8820D191EBB}" destId="{690A515E-8DD8-4254-ABE6-6B9DCB4AB4C1}" srcOrd="0" destOrd="0" presId="urn:microsoft.com/office/officeart/2005/8/layout/vList2"/>
    <dgm:cxn modelId="{54F3B5AE-BA98-4BBA-A5E6-FCA1C3E3D052}" srcId="{2E86B689-98FC-47A1-8C9C-5752C478B19C}" destId="{0DA3F2FF-3EA7-4F6A-A7B4-F6C406DD57B6}" srcOrd="3" destOrd="0" parTransId="{47E0A56F-16F0-4FEB-9661-8E052173F68A}" sibTransId="{346D680E-3DA6-469B-81DC-875F247F1010}"/>
    <dgm:cxn modelId="{CC3A9587-460F-405B-9CC4-643E7B6AFB2C}" type="presOf" srcId="{2E86B689-98FC-47A1-8C9C-5752C478B19C}" destId="{1E994672-2763-4E0D-A1BA-387030BB650B}" srcOrd="0" destOrd="0" presId="urn:microsoft.com/office/officeart/2005/8/layout/vList2"/>
    <dgm:cxn modelId="{D456E375-7A19-4055-8750-E9C07082C3D8}" type="presOf" srcId="{F71F885B-FCAF-4B94-B8F8-03F4FC2DD709}" destId="{D7C008E6-0E55-4CE4-AB9D-080EB842D4AA}" srcOrd="0" destOrd="0" presId="urn:microsoft.com/office/officeart/2005/8/layout/vList2"/>
    <dgm:cxn modelId="{106221DF-BB7A-45D4-9932-4A9943BFDE7A}" type="presOf" srcId="{97CD4C92-FFAE-43C3-AB2F-E8C2EB067CEF}" destId="{A083B485-639A-4784-8087-125AEE41C281}" srcOrd="0" destOrd="0" presId="urn:microsoft.com/office/officeart/2005/8/layout/vList2"/>
    <dgm:cxn modelId="{2AEBA6F0-CAB3-4E30-B037-88427A7DE851}" type="presOf" srcId="{0DA3F2FF-3EA7-4F6A-A7B4-F6C406DD57B6}" destId="{3D1EEC37-2D3D-4B93-835E-766EA94F17C9}" srcOrd="0" destOrd="0" presId="urn:microsoft.com/office/officeart/2005/8/layout/vList2"/>
    <dgm:cxn modelId="{0A96CBB9-29C7-43A1-9A1A-074A17EED86A}" srcId="{2E86B689-98FC-47A1-8C9C-5752C478B19C}" destId="{6C7385A5-AA15-4883-93C7-87B545D95966}" srcOrd="6" destOrd="0" parTransId="{18A80CA0-B106-4D98-9C37-5F1192EC6007}" sibTransId="{9B4BE035-2845-42AF-B954-DE5D69270990}"/>
    <dgm:cxn modelId="{63946F37-4456-4A05-B61C-AAA2DCFA5DD3}" type="presParOf" srcId="{1E994672-2763-4E0D-A1BA-387030BB650B}" destId="{D7C008E6-0E55-4CE4-AB9D-080EB842D4AA}" srcOrd="0" destOrd="0" presId="urn:microsoft.com/office/officeart/2005/8/layout/vList2"/>
    <dgm:cxn modelId="{192689DC-CE5D-431D-AFBB-A206B26E2F80}" type="presParOf" srcId="{1E994672-2763-4E0D-A1BA-387030BB650B}" destId="{4E4CD5DA-C15C-473D-9547-4CBCB5E67B6B}" srcOrd="1" destOrd="0" presId="urn:microsoft.com/office/officeart/2005/8/layout/vList2"/>
    <dgm:cxn modelId="{7CBDB5EF-4ADC-4EB2-8064-B44092CB156B}" type="presParOf" srcId="{1E994672-2763-4E0D-A1BA-387030BB650B}" destId="{690A515E-8DD8-4254-ABE6-6B9DCB4AB4C1}" srcOrd="2" destOrd="0" presId="urn:microsoft.com/office/officeart/2005/8/layout/vList2"/>
    <dgm:cxn modelId="{8A4FB3DE-9705-4D49-A9B5-EF2B63E82C11}" type="presParOf" srcId="{1E994672-2763-4E0D-A1BA-387030BB650B}" destId="{42A3E3F9-9947-4F1A-8219-B4BFF7EB821A}" srcOrd="3" destOrd="0" presId="urn:microsoft.com/office/officeart/2005/8/layout/vList2"/>
    <dgm:cxn modelId="{9DCE21A7-21C1-4497-A578-2FD34DF05E84}" type="presParOf" srcId="{1E994672-2763-4E0D-A1BA-387030BB650B}" destId="{3E776B9E-EBBE-4F2B-A4EF-7F17C764CA48}" srcOrd="4" destOrd="0" presId="urn:microsoft.com/office/officeart/2005/8/layout/vList2"/>
    <dgm:cxn modelId="{A480CBEE-77CD-4CA1-B86C-25A5C3DDDBCC}" type="presParOf" srcId="{1E994672-2763-4E0D-A1BA-387030BB650B}" destId="{815C1080-9DC3-459A-8A64-A7BA29B0439F}" srcOrd="5" destOrd="0" presId="urn:microsoft.com/office/officeart/2005/8/layout/vList2"/>
    <dgm:cxn modelId="{8E11AF75-3C25-44C4-B6E1-951767BC8DDC}" type="presParOf" srcId="{1E994672-2763-4E0D-A1BA-387030BB650B}" destId="{3D1EEC37-2D3D-4B93-835E-766EA94F17C9}" srcOrd="6" destOrd="0" presId="urn:microsoft.com/office/officeart/2005/8/layout/vList2"/>
    <dgm:cxn modelId="{481EB37D-4050-4C8A-BC87-6737BE7F1146}" type="presParOf" srcId="{1E994672-2763-4E0D-A1BA-387030BB650B}" destId="{5D36C82C-6F04-4074-936F-5F94C2B81BAA}" srcOrd="7" destOrd="0" presId="urn:microsoft.com/office/officeart/2005/8/layout/vList2"/>
    <dgm:cxn modelId="{285DD70F-325D-4A97-B65D-11B6B2A32BE3}" type="presParOf" srcId="{1E994672-2763-4E0D-A1BA-387030BB650B}" destId="{A083B485-639A-4784-8087-125AEE41C281}" srcOrd="8" destOrd="0" presId="urn:microsoft.com/office/officeart/2005/8/layout/vList2"/>
    <dgm:cxn modelId="{FAA7F39B-2033-47BF-8AEC-2D7B2584E33E}" type="presParOf" srcId="{1E994672-2763-4E0D-A1BA-387030BB650B}" destId="{8CDD616B-4356-4F4B-A5EC-2008CC0D2EFE}" srcOrd="9" destOrd="0" presId="urn:microsoft.com/office/officeart/2005/8/layout/vList2"/>
    <dgm:cxn modelId="{08CB301A-F0D1-49EE-B0D1-C1D19FFDDD51}" type="presParOf" srcId="{1E994672-2763-4E0D-A1BA-387030BB650B}" destId="{B4480C31-012A-4229-9CCE-2559F95195B6}" srcOrd="10" destOrd="0" presId="urn:microsoft.com/office/officeart/2005/8/layout/vList2"/>
    <dgm:cxn modelId="{FFDC1B9F-3C9D-4A0D-9195-E258F186CE8F}" type="presParOf" srcId="{1E994672-2763-4E0D-A1BA-387030BB650B}" destId="{0FE3E85D-55D1-4F30-813F-7C24FBE6069C}" srcOrd="11" destOrd="0" presId="urn:microsoft.com/office/officeart/2005/8/layout/vList2"/>
    <dgm:cxn modelId="{2D679848-1746-4921-89C6-EA885CEFDB2D}" type="presParOf" srcId="{1E994672-2763-4E0D-A1BA-387030BB650B}" destId="{0004FD0D-9E52-4773-8A3B-3E07A5E6C3F9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C008E6-0E55-4CE4-AB9D-080EB842D4AA}">
      <dsp:nvSpPr>
        <dsp:cNvPr id="0" name=""/>
        <dsp:cNvSpPr/>
      </dsp:nvSpPr>
      <dsp:spPr>
        <a:xfrm>
          <a:off x="0" y="1341"/>
          <a:ext cx="7548014" cy="69428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b="0" kern="1200" dirty="0">
              <a:solidFill>
                <a:schemeClr val="tx1"/>
              </a:solidFill>
            </a:rPr>
            <a:t>Il 31,9% delle donne hanno subito almeno una violenza fisica o sessuale</a:t>
          </a:r>
          <a:endParaRPr lang="it-IT" sz="2400" kern="1200" dirty="0">
            <a:solidFill>
              <a:schemeClr val="tx1"/>
            </a:solidFill>
          </a:endParaRPr>
        </a:p>
      </dsp:txBody>
      <dsp:txXfrm>
        <a:off x="33892" y="35233"/>
        <a:ext cx="7480230" cy="626505"/>
      </dsp:txXfrm>
    </dsp:sp>
    <dsp:sp modelId="{690A515E-8DD8-4254-ABE6-6B9DCB4AB4C1}">
      <dsp:nvSpPr>
        <dsp:cNvPr id="0" name=""/>
        <dsp:cNvSpPr/>
      </dsp:nvSpPr>
      <dsp:spPr>
        <a:xfrm>
          <a:off x="0" y="702754"/>
          <a:ext cx="7548014" cy="69428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b="0" kern="1200" dirty="0">
              <a:solidFill>
                <a:schemeClr val="tx1"/>
              </a:solidFill>
            </a:rPr>
            <a:t>23,4% violenze sessuali</a:t>
          </a:r>
          <a:endParaRPr lang="it-IT" sz="2400" kern="1200" dirty="0">
            <a:solidFill>
              <a:schemeClr val="tx1"/>
            </a:solidFill>
          </a:endParaRPr>
        </a:p>
      </dsp:txBody>
      <dsp:txXfrm>
        <a:off x="33892" y="736646"/>
        <a:ext cx="7480230" cy="626505"/>
      </dsp:txXfrm>
    </dsp:sp>
    <dsp:sp modelId="{3E776B9E-EBBE-4F2B-A4EF-7F17C764CA48}">
      <dsp:nvSpPr>
        <dsp:cNvPr id="0" name=""/>
        <dsp:cNvSpPr/>
      </dsp:nvSpPr>
      <dsp:spPr>
        <a:xfrm>
          <a:off x="0" y="1404166"/>
          <a:ext cx="7548014" cy="69428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i="1" kern="1200" dirty="0">
              <a:solidFill>
                <a:srgbClr val="636462"/>
              </a:solidFill>
            </a:rPr>
            <a:t>tra cui	</a:t>
          </a:r>
          <a:r>
            <a:rPr lang="it-IT" sz="2400" b="0" i="1" kern="1200" dirty="0">
              <a:solidFill>
                <a:srgbClr val="636462"/>
              </a:solidFill>
            </a:rPr>
            <a:t>19,2% molestie fisiche</a:t>
          </a:r>
          <a:endParaRPr lang="it-IT" sz="2400" i="1" kern="1200" dirty="0">
            <a:solidFill>
              <a:srgbClr val="636462"/>
            </a:solidFill>
          </a:endParaRPr>
        </a:p>
      </dsp:txBody>
      <dsp:txXfrm>
        <a:off x="33892" y="1438058"/>
        <a:ext cx="7480230" cy="626505"/>
      </dsp:txXfrm>
    </dsp:sp>
    <dsp:sp modelId="{3D1EEC37-2D3D-4B93-835E-766EA94F17C9}">
      <dsp:nvSpPr>
        <dsp:cNvPr id="0" name=""/>
        <dsp:cNvSpPr/>
      </dsp:nvSpPr>
      <dsp:spPr>
        <a:xfrm>
          <a:off x="0" y="2105578"/>
          <a:ext cx="7548014" cy="69428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i="1" kern="1200" dirty="0">
              <a:solidFill>
                <a:srgbClr val="636462"/>
              </a:solidFill>
            </a:rPr>
            <a:t>          	3,9% stupri</a:t>
          </a:r>
        </a:p>
      </dsp:txBody>
      <dsp:txXfrm>
        <a:off x="33892" y="2139470"/>
        <a:ext cx="7480230" cy="626505"/>
      </dsp:txXfrm>
    </dsp:sp>
    <dsp:sp modelId="{A083B485-639A-4784-8087-125AEE41C281}">
      <dsp:nvSpPr>
        <dsp:cNvPr id="0" name=""/>
        <dsp:cNvSpPr/>
      </dsp:nvSpPr>
      <dsp:spPr>
        <a:xfrm>
          <a:off x="0" y="2786780"/>
          <a:ext cx="7548014" cy="69428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i="1" kern="1200" dirty="0">
              <a:solidFill>
                <a:schemeClr val="tx1"/>
              </a:solidFill>
            </a:rPr>
            <a:t>	</a:t>
          </a:r>
          <a:r>
            <a:rPr lang="it-IT" sz="2400" i="1" kern="1200" dirty="0">
              <a:solidFill>
                <a:srgbClr val="636462"/>
              </a:solidFill>
              <a:effectLst/>
            </a:rPr>
            <a:t>3,1% tentati stupri</a:t>
          </a:r>
        </a:p>
      </dsp:txBody>
      <dsp:txXfrm>
        <a:off x="33892" y="2820672"/>
        <a:ext cx="7480230" cy="626505"/>
      </dsp:txXfrm>
    </dsp:sp>
    <dsp:sp modelId="{B4480C31-012A-4229-9CCE-2559F95195B6}">
      <dsp:nvSpPr>
        <dsp:cNvPr id="0" name=""/>
        <dsp:cNvSpPr/>
      </dsp:nvSpPr>
      <dsp:spPr>
        <a:xfrm>
          <a:off x="0" y="3508402"/>
          <a:ext cx="7548014" cy="69428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2400" b="0" kern="1200" dirty="0">
              <a:solidFill>
                <a:schemeClr val="tx1"/>
              </a:solidFill>
            </a:rPr>
            <a:t>18,8% violenze fisiche, dalle minacce a tentativi di strangolamento e soffocamento</a:t>
          </a:r>
          <a:endParaRPr lang="it-IT" sz="2400" i="1" kern="1200" dirty="0">
            <a:solidFill>
              <a:srgbClr val="636462"/>
            </a:solidFill>
          </a:endParaRPr>
        </a:p>
      </dsp:txBody>
      <dsp:txXfrm>
        <a:off x="33892" y="3542294"/>
        <a:ext cx="7480230" cy="626505"/>
      </dsp:txXfrm>
    </dsp:sp>
    <dsp:sp modelId="{0004FD0D-9E52-4773-8A3B-3E07A5E6C3F9}">
      <dsp:nvSpPr>
        <dsp:cNvPr id="0" name=""/>
        <dsp:cNvSpPr/>
      </dsp:nvSpPr>
      <dsp:spPr>
        <a:xfrm>
          <a:off x="0" y="4209814"/>
          <a:ext cx="7548014" cy="69428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it-IT" sz="2400" kern="1200" dirty="0">
            <a:solidFill>
              <a:schemeClr val="tx1"/>
            </a:solidFill>
          </a:endParaRPr>
        </a:p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2400" kern="1200" dirty="0">
              <a:solidFill>
                <a:schemeClr val="tx1"/>
              </a:solidFill>
            </a:rPr>
            <a:t>15,5% stalking</a:t>
          </a:r>
        </a:p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it-IT" sz="2400" i="1" kern="1200" dirty="0">
            <a:solidFill>
              <a:srgbClr val="636462"/>
            </a:solidFill>
          </a:endParaRPr>
        </a:p>
      </dsp:txBody>
      <dsp:txXfrm>
        <a:off x="33892" y="4243706"/>
        <a:ext cx="7480230" cy="6265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5F835E2-227D-43BA-B3A5-E9E433264387}" type="datetimeFigureOut">
              <a:rPr lang="en-US"/>
              <a:pPr>
                <a:defRPr/>
              </a:pPr>
              <a:t>11/20/2025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F5F5882C-B867-4FE7-97C9-87FBF93DC802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5F5882C-B867-4FE7-97C9-87FBF93DC80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131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pert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71070" y="2621956"/>
            <a:ext cx="9818337" cy="2782819"/>
          </a:xfrm>
          <a:effectLst/>
        </p:spPr>
        <p:txBody>
          <a:bodyPr lIns="0" tIns="0" rIns="0" bIns="0" anchor="ctr">
            <a:normAutofit/>
          </a:bodyPr>
          <a:lstStyle>
            <a:lvl1pPr>
              <a:lnSpc>
                <a:spcPts val="3600"/>
              </a:lnSpc>
              <a:defRPr sz="3400" b="0" cap="none">
                <a:solidFill>
                  <a:srgbClr val="C00000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it-IT" dirty="0"/>
              <a:t>FARE CLIC PER MODIFICARE LO STILE DEL TITOLO DELLO SCHEMA FARE CLIC PER MODIFICARE LO STILE DEL TITOLO DELLO SCHEMA</a:t>
            </a:r>
            <a:endParaRPr lang="en-US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384E50FF-EF10-4A0E-8686-237E66B249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9184" y="6495314"/>
            <a:ext cx="7481115" cy="179536"/>
          </a:xfrm>
        </p:spPr>
        <p:txBody>
          <a:bodyPr wrap="square" lIns="0" tIns="0" rIns="0" bIns="0">
            <a:spAutoFit/>
          </a:bodyPr>
          <a:lstStyle>
            <a:lvl1pPr marL="0" indent="0">
              <a:lnSpc>
                <a:spcPts val="1400"/>
              </a:lnSpc>
              <a:spcAft>
                <a:spcPts val="200"/>
              </a:spcAft>
              <a:buNone/>
              <a:defRPr sz="11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Modifica gli stili del testo dello schema</a:t>
            </a: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771492F8-659D-4E4C-A49D-B7C567539112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469185" y="1287956"/>
            <a:ext cx="3689746" cy="216000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ts val="1500"/>
              </a:lnSpc>
              <a:spcAft>
                <a:spcPts val="600"/>
              </a:spcAft>
              <a:buNone/>
              <a:defRPr lang="it-IT" sz="1200" dirty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Modifica gli stili del testo dello schema</a:t>
            </a:r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384E50FF-EF10-4A0E-8686-237E66B249CE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469184" y="1522956"/>
            <a:ext cx="3689747" cy="10800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rgbClr val="636462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MODIFICA GLI STILI DEL TESTO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384E50FF-EF10-4A0E-8686-237E66B249CE}"/>
              </a:ext>
            </a:extLst>
          </p:cNvPr>
          <p:cNvSpPr>
            <a:spLocks noGrp="1"/>
          </p:cNvSpPr>
          <p:nvPr>
            <p:ph type="body" idx="12" hasCustomPrompt="1"/>
          </p:nvPr>
        </p:nvSpPr>
        <p:spPr>
          <a:xfrm>
            <a:off x="469184" y="6297672"/>
            <a:ext cx="7481115" cy="188513"/>
          </a:xfrm>
        </p:spPr>
        <p:txBody>
          <a:bodyPr wrap="square" lIns="0" tIns="0" rIns="0" bIns="0">
            <a:spAutoFit/>
          </a:bodyPr>
          <a:lstStyle>
            <a:lvl1pPr marL="0" indent="0">
              <a:lnSpc>
                <a:spcPts val="1400"/>
              </a:lnSpc>
              <a:spcAft>
                <a:spcPts val="200"/>
              </a:spcAft>
              <a:buNone/>
              <a:defRPr sz="1400" b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MODIFICA GLI STILI DEL TESTO DELLO SCHEMA</a:t>
            </a:r>
          </a:p>
        </p:txBody>
      </p:sp>
      <p:sp>
        <p:nvSpPr>
          <p:cNvPr id="12" name="Rectangle 8">
            <a:extLst>
              <a:ext uri="{FF2B5EF4-FFF2-40B4-BE49-F238E27FC236}">
                <a16:creationId xmlns:a16="http://schemas.microsoft.com/office/drawing/2014/main" id="{A8FC9CB7-7D84-419A-988C-7B8817E18EDB}"/>
              </a:ext>
            </a:extLst>
          </p:cNvPr>
          <p:cNvSpPr/>
          <p:nvPr userDrawn="1"/>
        </p:nvSpPr>
        <p:spPr>
          <a:xfrm>
            <a:off x="463550" y="0"/>
            <a:ext cx="3708400" cy="1089025"/>
          </a:xfrm>
          <a:prstGeom prst="rect">
            <a:avLst/>
          </a:prstGeom>
          <a:solidFill>
            <a:srgbClr val="94263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Rectangle 10">
            <a:extLst>
              <a:ext uri="{FF2B5EF4-FFF2-40B4-BE49-F238E27FC236}">
                <a16:creationId xmlns:a16="http://schemas.microsoft.com/office/drawing/2014/main" id="{F57BA760-D00A-4F5B-B978-07F3F810367F}"/>
              </a:ext>
            </a:extLst>
          </p:cNvPr>
          <p:cNvSpPr/>
          <p:nvPr userDrawn="1"/>
        </p:nvSpPr>
        <p:spPr>
          <a:xfrm>
            <a:off x="4251325" y="0"/>
            <a:ext cx="3706813" cy="1089025"/>
          </a:xfrm>
          <a:prstGeom prst="rect">
            <a:avLst/>
          </a:prstGeom>
          <a:solidFill>
            <a:srgbClr val="CC2A2A">
              <a:alpha val="98824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617FA033-79E9-4921-B88E-03D9DAACCE5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50841" y="637832"/>
            <a:ext cx="2700000" cy="461927"/>
          </a:xfrm>
          <a:prstGeom prst="rect">
            <a:avLst/>
          </a:prstGeom>
        </p:spPr>
      </p:pic>
      <p:sp>
        <p:nvSpPr>
          <p:cNvPr id="16" name="Rectangle 9">
            <a:extLst>
              <a:ext uri="{FF2B5EF4-FFF2-40B4-BE49-F238E27FC236}">
                <a16:creationId xmlns:a16="http://schemas.microsoft.com/office/drawing/2014/main" id="{821E4C3A-67D5-4B9E-B373-7B560EA0839E}"/>
              </a:ext>
            </a:extLst>
          </p:cNvPr>
          <p:cNvSpPr/>
          <p:nvPr userDrawn="1"/>
        </p:nvSpPr>
        <p:spPr>
          <a:xfrm>
            <a:off x="8037513" y="0"/>
            <a:ext cx="3708400" cy="72000"/>
          </a:xfrm>
          <a:prstGeom prst="rect">
            <a:avLst/>
          </a:prstGeom>
          <a:solidFill>
            <a:srgbClr val="7B7C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559982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81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e immagini affianc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>
            <a:extLst>
              <a:ext uri="{FF2B5EF4-FFF2-40B4-BE49-F238E27FC236}">
                <a16:creationId xmlns:a16="http://schemas.microsoft.com/office/drawing/2014/main" id="{C2F57ACB-1A9A-42A2-B0B9-3C24FCCE916F}"/>
              </a:ext>
            </a:extLst>
          </p:cNvPr>
          <p:cNvSpPr/>
          <p:nvPr userDrawn="1"/>
        </p:nvSpPr>
        <p:spPr>
          <a:xfrm>
            <a:off x="471488" y="1571124"/>
            <a:ext cx="5472112" cy="4392000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A0C542E8-A419-4B8E-8AE4-1D0DC75ADF26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562922" y="1691683"/>
            <a:ext cx="5304733" cy="387373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400">
                <a:solidFill>
                  <a:srgbClr val="CC2A2A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22" name="Content Placeholder 3">
            <a:extLst>
              <a:ext uri="{FF2B5EF4-FFF2-40B4-BE49-F238E27FC236}">
                <a16:creationId xmlns:a16="http://schemas.microsoft.com/office/drawing/2014/main" id="{3F3446B5-6360-4947-B444-A1DBFD655274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562922" y="2172243"/>
            <a:ext cx="5304733" cy="3668732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24000" indent="0">
              <a:buFontTx/>
              <a:buNone/>
              <a:defRPr/>
            </a:lvl2pPr>
            <a:lvl3pPr marL="630000" indent="0">
              <a:buFontTx/>
              <a:buNone/>
              <a:defRPr/>
            </a:lvl3pPr>
            <a:lvl4pPr marL="1008000" indent="0">
              <a:buFontTx/>
              <a:buNone/>
              <a:defRPr/>
            </a:lvl4pPr>
            <a:lvl5pPr marL="1368000" indent="0">
              <a:buFontTx/>
              <a:buNone/>
              <a:defRPr/>
            </a:lvl5pPr>
          </a:lstStyle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endParaRPr lang="en-US" dirty="0"/>
          </a:p>
        </p:txBody>
      </p:sp>
      <p:sp>
        <p:nvSpPr>
          <p:cNvPr id="20" name="Rectangle 8">
            <a:extLst>
              <a:ext uri="{FF2B5EF4-FFF2-40B4-BE49-F238E27FC236}">
                <a16:creationId xmlns:a16="http://schemas.microsoft.com/office/drawing/2014/main" id="{D17306DB-EF2B-46DB-BE4C-67BA4581EC8A}"/>
              </a:ext>
            </a:extLst>
          </p:cNvPr>
          <p:cNvSpPr/>
          <p:nvPr userDrawn="1"/>
        </p:nvSpPr>
        <p:spPr>
          <a:xfrm>
            <a:off x="463550" y="1017025"/>
            <a:ext cx="3708400" cy="72000"/>
          </a:xfrm>
          <a:prstGeom prst="rect">
            <a:avLst/>
          </a:prstGeom>
          <a:solidFill>
            <a:srgbClr val="94263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Rectangle 10">
            <a:extLst>
              <a:ext uri="{FF2B5EF4-FFF2-40B4-BE49-F238E27FC236}">
                <a16:creationId xmlns:a16="http://schemas.microsoft.com/office/drawing/2014/main" id="{27663729-5A18-460D-BCC5-1C121255BEC2}"/>
              </a:ext>
            </a:extLst>
          </p:cNvPr>
          <p:cNvSpPr/>
          <p:nvPr userDrawn="1"/>
        </p:nvSpPr>
        <p:spPr>
          <a:xfrm>
            <a:off x="4251325" y="1017025"/>
            <a:ext cx="3706813" cy="72000"/>
          </a:xfrm>
          <a:prstGeom prst="rect">
            <a:avLst/>
          </a:prstGeom>
          <a:solidFill>
            <a:srgbClr val="CC2A2A">
              <a:alpha val="98824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9">
            <a:extLst>
              <a:ext uri="{FF2B5EF4-FFF2-40B4-BE49-F238E27FC236}">
                <a16:creationId xmlns:a16="http://schemas.microsoft.com/office/drawing/2014/main" id="{88AE038F-3265-4340-AFAF-203DBF97366C}"/>
              </a:ext>
            </a:extLst>
          </p:cNvPr>
          <p:cNvSpPr/>
          <p:nvPr userDrawn="1"/>
        </p:nvSpPr>
        <p:spPr>
          <a:xfrm>
            <a:off x="8037513" y="1017025"/>
            <a:ext cx="3708400" cy="72000"/>
          </a:xfrm>
          <a:prstGeom prst="rect">
            <a:avLst/>
          </a:prstGeom>
          <a:solidFill>
            <a:srgbClr val="7B7C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25" name="Immagine 24">
            <a:extLst>
              <a:ext uri="{FF2B5EF4-FFF2-40B4-BE49-F238E27FC236}">
                <a16:creationId xmlns:a16="http://schemas.microsoft.com/office/drawing/2014/main" id="{5203E877-BB68-4C3E-A95D-262A3B3831F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8242" y="6402657"/>
            <a:ext cx="840882" cy="24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Footer Placeholder 4">
            <a:extLst>
              <a:ext uri="{FF2B5EF4-FFF2-40B4-BE49-F238E27FC236}">
                <a16:creationId xmlns:a16="http://schemas.microsoft.com/office/drawing/2014/main" id="{DDB77A0D-9AB4-48A1-82C5-A09A7D4F72D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644444" cy="25996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9" name="Slide Number Placeholder 5">
            <a:extLst>
              <a:ext uri="{FF2B5EF4-FFF2-40B4-BE49-F238E27FC236}">
                <a16:creationId xmlns:a16="http://schemas.microsoft.com/office/drawing/2014/main" id="{ABB3C7F1-D02D-4858-A51B-B1211EF06EF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323469" y="6405108"/>
            <a:ext cx="5016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‹N›</a:t>
            </a:fld>
            <a:endParaRPr lang="en-US" dirty="0"/>
          </a:p>
        </p:txBody>
      </p:sp>
      <p:sp>
        <p:nvSpPr>
          <p:cNvPr id="30" name="Rettangolo 29">
            <a:extLst>
              <a:ext uri="{FF2B5EF4-FFF2-40B4-BE49-F238E27FC236}">
                <a16:creationId xmlns:a16="http://schemas.microsoft.com/office/drawing/2014/main" id="{2E11952F-B65E-4BC4-A306-BA5F2E5E1051}"/>
              </a:ext>
            </a:extLst>
          </p:cNvPr>
          <p:cNvSpPr/>
          <p:nvPr userDrawn="1"/>
        </p:nvSpPr>
        <p:spPr>
          <a:xfrm>
            <a:off x="6256216" y="1557338"/>
            <a:ext cx="5472000" cy="4392612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10FF5994-804D-479E-8547-F402AE8DD1DD}"/>
              </a:ext>
            </a:extLst>
          </p:cNvPr>
          <p:cNvSpPr>
            <a:spLocks noGrp="1"/>
          </p:cNvSpPr>
          <p:nvPr>
            <p:ph type="body" sz="half" idx="11" hasCustomPrompt="1"/>
          </p:nvPr>
        </p:nvSpPr>
        <p:spPr>
          <a:xfrm>
            <a:off x="6376432" y="1684420"/>
            <a:ext cx="5231635" cy="457200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400">
                <a:solidFill>
                  <a:srgbClr val="CC2A2A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32" name="Content Placeholder 3">
            <a:extLst>
              <a:ext uri="{FF2B5EF4-FFF2-40B4-BE49-F238E27FC236}">
                <a16:creationId xmlns:a16="http://schemas.microsoft.com/office/drawing/2014/main" id="{4C0547B4-6D28-4C23-830C-984AB52D97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76432" y="2220577"/>
            <a:ext cx="5231636" cy="362039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24000" indent="0">
              <a:buFontTx/>
              <a:buNone/>
              <a:defRPr/>
            </a:lvl2pPr>
            <a:lvl3pPr marL="630000" indent="0">
              <a:buFontTx/>
              <a:buNone/>
              <a:defRPr/>
            </a:lvl3pPr>
            <a:lvl4pPr marL="1008000" indent="0">
              <a:buFontTx/>
              <a:buNone/>
              <a:defRPr/>
            </a:lvl4pPr>
            <a:lvl5pPr marL="1368000" indent="0">
              <a:buFontTx/>
              <a:buNone/>
              <a:defRPr/>
            </a:lvl5pPr>
          </a:lstStyle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endParaRPr lang="en-US" dirty="0"/>
          </a:p>
        </p:txBody>
      </p:sp>
      <p:sp>
        <p:nvSpPr>
          <p:cNvPr id="15" name="Title Placeholder 1">
            <a:extLst>
              <a:ext uri="{FF2B5EF4-FFF2-40B4-BE49-F238E27FC236}">
                <a16:creationId xmlns:a16="http://schemas.microsoft.com/office/drawing/2014/main" id="{385672B4-73ED-0645-AF4D-5916A1BEEC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8895" y="503475"/>
            <a:ext cx="11269308" cy="384721"/>
          </a:xfrm>
          <a:prstGeom prst="rect">
            <a:avLst/>
          </a:prstGeom>
        </p:spPr>
        <p:txBody>
          <a:bodyPr lIns="0" tIns="0" rIns="0" bIns="0" rtlCol="0">
            <a:spAutoFit/>
          </a:bodyPr>
          <a:lstStyle>
            <a:lvl1pPr>
              <a:lnSpc>
                <a:spcPts val="3000"/>
              </a:lnSpc>
              <a:defRPr sz="2800" cap="none" baseline="0"/>
            </a:lvl1pPr>
          </a:lstStyle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3205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81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dascalia+grafico o tavola gra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3786" y="1557338"/>
            <a:ext cx="11283042" cy="662557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86" y="2319687"/>
            <a:ext cx="11283042" cy="3630263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24000" indent="0">
              <a:buFontTx/>
              <a:buNone/>
              <a:defRPr/>
            </a:lvl2pPr>
            <a:lvl3pPr marL="630000" indent="0">
              <a:buFontTx/>
              <a:buNone/>
              <a:defRPr/>
            </a:lvl3pPr>
            <a:lvl4pPr marL="1008000" indent="0">
              <a:buFontTx/>
              <a:buNone/>
              <a:defRPr/>
            </a:lvl4pPr>
            <a:lvl5pPr marL="1368000" indent="0">
              <a:buFontTx/>
              <a:buNone/>
              <a:defRPr/>
            </a:lvl5pPr>
          </a:lstStyle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endParaRPr lang="en-US" dirty="0"/>
          </a:p>
        </p:txBody>
      </p:sp>
      <p:pic>
        <p:nvPicPr>
          <p:cNvPr id="13" name="Immagine 12">
            <a:extLst>
              <a:ext uri="{FF2B5EF4-FFF2-40B4-BE49-F238E27FC236}">
                <a16:creationId xmlns:a16="http://schemas.microsoft.com/office/drawing/2014/main" id="{D0FB10A6-C138-494B-9E13-24A27B8289F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8242" y="6402657"/>
            <a:ext cx="840882" cy="24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A4B33C25-F53C-40FF-87FE-5A1021509E5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644444" cy="25996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7" name="Rectangle 8">
            <a:extLst>
              <a:ext uri="{FF2B5EF4-FFF2-40B4-BE49-F238E27FC236}">
                <a16:creationId xmlns:a16="http://schemas.microsoft.com/office/drawing/2014/main" id="{96897485-CF07-4D6A-ABB8-A29D7DC57109}"/>
              </a:ext>
            </a:extLst>
          </p:cNvPr>
          <p:cNvSpPr/>
          <p:nvPr userDrawn="1"/>
        </p:nvSpPr>
        <p:spPr>
          <a:xfrm>
            <a:off x="463550" y="1017025"/>
            <a:ext cx="3708400" cy="72000"/>
          </a:xfrm>
          <a:prstGeom prst="rect">
            <a:avLst/>
          </a:prstGeom>
          <a:solidFill>
            <a:srgbClr val="94263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Rectangle 10">
            <a:extLst>
              <a:ext uri="{FF2B5EF4-FFF2-40B4-BE49-F238E27FC236}">
                <a16:creationId xmlns:a16="http://schemas.microsoft.com/office/drawing/2014/main" id="{BC91E05A-8494-49B6-B257-61F68DA8B315}"/>
              </a:ext>
            </a:extLst>
          </p:cNvPr>
          <p:cNvSpPr/>
          <p:nvPr userDrawn="1"/>
        </p:nvSpPr>
        <p:spPr>
          <a:xfrm>
            <a:off x="4251325" y="1017025"/>
            <a:ext cx="3706813" cy="72000"/>
          </a:xfrm>
          <a:prstGeom prst="rect">
            <a:avLst/>
          </a:prstGeom>
          <a:solidFill>
            <a:srgbClr val="CC2A2A">
              <a:alpha val="98824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9">
            <a:extLst>
              <a:ext uri="{FF2B5EF4-FFF2-40B4-BE49-F238E27FC236}">
                <a16:creationId xmlns:a16="http://schemas.microsoft.com/office/drawing/2014/main" id="{422199A7-2A62-43D5-872A-CD0B9A3D6E61}"/>
              </a:ext>
            </a:extLst>
          </p:cNvPr>
          <p:cNvSpPr/>
          <p:nvPr userDrawn="1"/>
        </p:nvSpPr>
        <p:spPr>
          <a:xfrm>
            <a:off x="8037513" y="1017025"/>
            <a:ext cx="3708400" cy="72000"/>
          </a:xfrm>
          <a:prstGeom prst="rect">
            <a:avLst/>
          </a:prstGeom>
          <a:solidFill>
            <a:srgbClr val="7B7C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1B2ED1D9-25D5-4BB7-87C2-D519D933636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323469" y="6397225"/>
            <a:ext cx="5016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‹N›</a:t>
            </a:fld>
            <a:endParaRPr lang="en-US" dirty="0"/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385672B4-73ED-0645-AF4D-5916A1BEEC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8895" y="503475"/>
            <a:ext cx="11269308" cy="384721"/>
          </a:xfrm>
          <a:prstGeom prst="rect">
            <a:avLst/>
          </a:prstGeom>
        </p:spPr>
        <p:txBody>
          <a:bodyPr lIns="0" tIns="0" rIns="0" bIns="0" rtlCol="0">
            <a:spAutoFit/>
          </a:bodyPr>
          <a:lstStyle>
            <a:lvl1pPr>
              <a:lnSpc>
                <a:spcPts val="3000"/>
              </a:lnSpc>
              <a:defRPr sz="2800" cap="none" baseline="0"/>
            </a:lvl1pPr>
          </a:lstStyle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9497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48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18A4B74D-95FF-4ECC-AED0-C183993F87B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8242" y="6402657"/>
            <a:ext cx="840882" cy="24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8324380-A91B-40DB-8B06-87F1716A8EF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644444" cy="25996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376CEDB-6160-4575-AAD8-45EA5C0ED54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323469" y="6397225"/>
            <a:ext cx="5016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22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ngraziamen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3786" y="1796902"/>
            <a:ext cx="11283042" cy="1839433"/>
          </a:xfrm>
          <a:effectLst/>
        </p:spPr>
        <p:txBody>
          <a:bodyPr anchor="ctr">
            <a:noAutofit/>
          </a:bodyPr>
          <a:lstStyle>
            <a:lvl1pPr algn="ctr">
              <a:defRPr sz="7000" b="0" cap="none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05894EA2-4831-F84E-BBDE-8E89A35165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96093" y="3683529"/>
            <a:ext cx="5624623" cy="423612"/>
          </a:xfrm>
        </p:spPr>
        <p:txBody>
          <a:bodyPr spcCol="360000" anchor="ctr">
            <a:noAutofit/>
          </a:bodyPr>
          <a:lstStyle>
            <a:lvl1pPr marL="0" indent="0" algn="ctr">
              <a:buNone/>
              <a:defRPr sz="18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02837C0E-8F15-489B-800B-6F1CBBB23F06}"/>
              </a:ext>
            </a:extLst>
          </p:cNvPr>
          <p:cNvSpPr/>
          <p:nvPr userDrawn="1"/>
        </p:nvSpPr>
        <p:spPr>
          <a:xfrm>
            <a:off x="463550" y="5773825"/>
            <a:ext cx="3708400" cy="1089025"/>
          </a:xfrm>
          <a:prstGeom prst="rect">
            <a:avLst/>
          </a:prstGeom>
          <a:solidFill>
            <a:srgbClr val="94263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10">
            <a:extLst>
              <a:ext uri="{FF2B5EF4-FFF2-40B4-BE49-F238E27FC236}">
                <a16:creationId xmlns:a16="http://schemas.microsoft.com/office/drawing/2014/main" id="{1C3885B9-D4F0-42E8-A6EE-EB419237E845}"/>
              </a:ext>
            </a:extLst>
          </p:cNvPr>
          <p:cNvSpPr/>
          <p:nvPr userDrawn="1"/>
        </p:nvSpPr>
        <p:spPr>
          <a:xfrm>
            <a:off x="4251325" y="5773825"/>
            <a:ext cx="3706813" cy="1089025"/>
          </a:xfrm>
          <a:prstGeom prst="rect">
            <a:avLst/>
          </a:prstGeom>
          <a:solidFill>
            <a:srgbClr val="CC2A2A">
              <a:alpha val="98824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id="{1F54AFB7-6D67-44BA-975B-F9E2C29BB46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50841" y="6092375"/>
            <a:ext cx="2700000" cy="461927"/>
          </a:xfrm>
          <a:prstGeom prst="rect">
            <a:avLst/>
          </a:prstGeom>
        </p:spPr>
      </p:pic>
      <p:sp>
        <p:nvSpPr>
          <p:cNvPr id="12" name="Rectangle 9">
            <a:extLst>
              <a:ext uri="{FF2B5EF4-FFF2-40B4-BE49-F238E27FC236}">
                <a16:creationId xmlns:a16="http://schemas.microsoft.com/office/drawing/2014/main" id="{B4CD4512-1FFA-4544-ACEE-31F0A9CA9D05}"/>
              </a:ext>
            </a:extLst>
          </p:cNvPr>
          <p:cNvSpPr/>
          <p:nvPr userDrawn="1"/>
        </p:nvSpPr>
        <p:spPr>
          <a:xfrm>
            <a:off x="8037513" y="6790850"/>
            <a:ext cx="3708400" cy="72000"/>
          </a:xfrm>
          <a:prstGeom prst="rect">
            <a:avLst/>
          </a:prstGeom>
          <a:solidFill>
            <a:srgbClr val="7B7C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473967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2310-E375-432E-BF38-809E27DAFF4E}" type="datetime1">
              <a:rPr lang="it-IT" smtClean="0"/>
              <a:t>20/11/2025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4165600" y="6356356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55E64-09E7-E944-8DB2-BD243D665CB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6479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C19D76E7-C973-44B8-9C4A-828C5F3A5814}" type="datetime1">
              <a:rPr lang="it-IT" smtClean="0"/>
              <a:pPr/>
              <a:t>20/11/2025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r>
              <a:rPr lang="it-IT"/>
              <a:t>GRASPA SIS 2015, Bari 15-16 giugno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E0C751B5-631A-9242-B635-C18491BE6C6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665300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FEF0C-708D-6B4D-B9C0-F7D5E0807210}" type="datetime1">
              <a:rPr lang="it-IT" smtClean="0"/>
              <a:pPr/>
              <a:t>20/11/2025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9641D-4CE4-844E-95B6-5378775C410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09143380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1917B-B125-FC4F-A584-419116A05C96}" type="datetime1">
              <a:rPr lang="it-IT" smtClean="0"/>
              <a:pPr/>
              <a:t>20/11/2025</a:t>
            </a:fld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097215" y="6356352"/>
            <a:ext cx="2743200" cy="365125"/>
          </a:xfrm>
        </p:spPr>
        <p:txBody>
          <a:bodyPr/>
          <a:lstStyle/>
          <a:p>
            <a:fld id="{F559641D-4CE4-844E-95B6-5378775C4102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Titolo 1"/>
          <p:cNvSpPr txBox="1">
            <a:spLocks/>
          </p:cNvSpPr>
          <p:nvPr userDrawn="1"/>
        </p:nvSpPr>
        <p:spPr>
          <a:xfrm>
            <a:off x="0" y="3"/>
            <a:ext cx="12192000" cy="575735"/>
          </a:xfrm>
          <a:prstGeom prst="rect">
            <a:avLst/>
          </a:prstGeom>
          <a:solidFill>
            <a:srgbClr val="CF1E24"/>
          </a:solidFill>
          <a:ln>
            <a:noFill/>
          </a:ln>
        </p:spPr>
        <p:txBody>
          <a:bodyPr vert="horz" lIns="91396" tIns="45699" rIns="91396" bIns="45699" rtlCol="0" anchor="ctr">
            <a:normAutofit fontScale="8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4400" dirty="0"/>
          </a:p>
        </p:txBody>
      </p:sp>
      <p:pic>
        <p:nvPicPr>
          <p:cNvPr id="9" name="Immagin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880061" y="6408156"/>
            <a:ext cx="1811215" cy="231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01359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>
  <p:cSld name="Titolo, contenuto 2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48368" y="387351"/>
            <a:ext cx="9884833" cy="720725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1748368" y="1536700"/>
            <a:ext cx="4840817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quarter" idx="2"/>
          </p:nvPr>
        </p:nvSpPr>
        <p:spPr>
          <a:xfrm>
            <a:off x="1748368" y="3875089"/>
            <a:ext cx="4840817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half" idx="3"/>
          </p:nvPr>
        </p:nvSpPr>
        <p:spPr>
          <a:xfrm>
            <a:off x="6792384" y="1536701"/>
            <a:ext cx="4840816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53727083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ice o elenco punt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8242" y="6402657"/>
            <a:ext cx="840882" cy="24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201" y="1557338"/>
            <a:ext cx="11264002" cy="4481153"/>
          </a:xfrm>
        </p:spPr>
        <p:txBody>
          <a:bodyPr lIns="0" tIns="0" rIns="0" bIns="0">
            <a:noAutofit/>
          </a:bodyPr>
          <a:lstStyle>
            <a:lvl1pPr marL="285750" indent="-285750">
              <a:spcAft>
                <a:spcPts val="1800"/>
              </a:spcAft>
              <a:buSzPct val="120000"/>
              <a:buFont typeface="Courier New" panose="02070309020205020404" pitchFamily="49" charset="0"/>
              <a:buChar char="o"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385672B4-73ED-0645-AF4D-5916A1BEEC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8895" y="503475"/>
            <a:ext cx="11269308" cy="384721"/>
          </a:xfrm>
          <a:prstGeom prst="rect">
            <a:avLst/>
          </a:prstGeom>
        </p:spPr>
        <p:txBody>
          <a:bodyPr lIns="0" tIns="0" rIns="0" bIns="0" rtlCol="0">
            <a:spAutoFit/>
          </a:bodyPr>
          <a:lstStyle>
            <a:lvl1pPr>
              <a:lnSpc>
                <a:spcPts val="3000"/>
              </a:lnSpc>
              <a:defRPr sz="2800" cap="none" baseline="0"/>
            </a:lvl1pPr>
          </a:lstStyle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2053620-96AC-EF47-823B-D2E90BBCE58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644444" cy="25996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FF4E3F12-6C4D-C642-90EC-9F9AE3161A4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323469" y="6397225"/>
            <a:ext cx="5016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‹N›</a:t>
            </a:fld>
            <a:endParaRPr lang="en-US" dirty="0"/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id="{6BE73488-10D2-46C5-8886-B5262B4036E9}"/>
              </a:ext>
            </a:extLst>
          </p:cNvPr>
          <p:cNvSpPr/>
          <p:nvPr userDrawn="1"/>
        </p:nvSpPr>
        <p:spPr>
          <a:xfrm>
            <a:off x="463550" y="1017025"/>
            <a:ext cx="3708400" cy="72000"/>
          </a:xfrm>
          <a:prstGeom prst="rect">
            <a:avLst/>
          </a:prstGeom>
          <a:solidFill>
            <a:srgbClr val="94263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Rectangle 10">
            <a:extLst>
              <a:ext uri="{FF2B5EF4-FFF2-40B4-BE49-F238E27FC236}">
                <a16:creationId xmlns:a16="http://schemas.microsoft.com/office/drawing/2014/main" id="{9DFCC48B-BCC3-4AAB-8EE4-592BE912D5A8}"/>
              </a:ext>
            </a:extLst>
          </p:cNvPr>
          <p:cNvSpPr/>
          <p:nvPr userDrawn="1"/>
        </p:nvSpPr>
        <p:spPr>
          <a:xfrm>
            <a:off x="4251325" y="1017025"/>
            <a:ext cx="3706813" cy="72000"/>
          </a:xfrm>
          <a:prstGeom prst="rect">
            <a:avLst/>
          </a:prstGeom>
          <a:solidFill>
            <a:srgbClr val="CC2A2A">
              <a:alpha val="98824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Rectangle 9">
            <a:extLst>
              <a:ext uri="{FF2B5EF4-FFF2-40B4-BE49-F238E27FC236}">
                <a16:creationId xmlns:a16="http://schemas.microsoft.com/office/drawing/2014/main" id="{02EE5703-F2FA-4A41-8927-030A564B0F80}"/>
              </a:ext>
            </a:extLst>
          </p:cNvPr>
          <p:cNvSpPr/>
          <p:nvPr userDrawn="1"/>
        </p:nvSpPr>
        <p:spPr>
          <a:xfrm>
            <a:off x="8037513" y="1017025"/>
            <a:ext cx="3708400" cy="72000"/>
          </a:xfrm>
          <a:prstGeom prst="rect">
            <a:avLst/>
          </a:prstGeom>
          <a:solidFill>
            <a:srgbClr val="7B7C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390548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78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sto 1 colon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201" y="1557338"/>
            <a:ext cx="11264002" cy="4472526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86F2967F-3AC1-482F-9FA1-FB5058EEC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895" y="503475"/>
            <a:ext cx="11269308" cy="384721"/>
          </a:xfrm>
          <a:prstGeom prst="rect">
            <a:avLst/>
          </a:prstGeom>
        </p:spPr>
        <p:txBody>
          <a:bodyPr lIns="0" tIns="0" rIns="0" bIns="0" rtlCol="0">
            <a:spAutoFit/>
          </a:bodyPr>
          <a:lstStyle>
            <a:lvl1pPr>
              <a:lnSpc>
                <a:spcPts val="3000"/>
              </a:lnSpc>
              <a:defRPr sz="2800" cap="none"/>
            </a:lvl1pPr>
          </a:lstStyle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  <p:sp>
        <p:nvSpPr>
          <p:cNvPr id="13" name="Rectangle 8">
            <a:extLst>
              <a:ext uri="{FF2B5EF4-FFF2-40B4-BE49-F238E27FC236}">
                <a16:creationId xmlns:a16="http://schemas.microsoft.com/office/drawing/2014/main" id="{BB147208-B303-4867-B415-427BFDB712AA}"/>
              </a:ext>
            </a:extLst>
          </p:cNvPr>
          <p:cNvSpPr/>
          <p:nvPr userDrawn="1"/>
        </p:nvSpPr>
        <p:spPr>
          <a:xfrm>
            <a:off x="463550" y="1017025"/>
            <a:ext cx="3708400" cy="72000"/>
          </a:xfrm>
          <a:prstGeom prst="rect">
            <a:avLst/>
          </a:prstGeom>
          <a:solidFill>
            <a:srgbClr val="94263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Rectangle 10">
            <a:extLst>
              <a:ext uri="{FF2B5EF4-FFF2-40B4-BE49-F238E27FC236}">
                <a16:creationId xmlns:a16="http://schemas.microsoft.com/office/drawing/2014/main" id="{3AC1916D-DE81-4DEB-837D-9B1EBBEBAB9E}"/>
              </a:ext>
            </a:extLst>
          </p:cNvPr>
          <p:cNvSpPr/>
          <p:nvPr userDrawn="1"/>
        </p:nvSpPr>
        <p:spPr>
          <a:xfrm>
            <a:off x="4251325" y="1017025"/>
            <a:ext cx="3706813" cy="72000"/>
          </a:xfrm>
          <a:prstGeom prst="rect">
            <a:avLst/>
          </a:prstGeom>
          <a:solidFill>
            <a:srgbClr val="CC2A2A">
              <a:alpha val="98824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EA5C2815-3F5D-4F03-A9B8-AD61D140AB8F}"/>
              </a:ext>
            </a:extLst>
          </p:cNvPr>
          <p:cNvSpPr/>
          <p:nvPr userDrawn="1"/>
        </p:nvSpPr>
        <p:spPr>
          <a:xfrm>
            <a:off x="8037513" y="1017025"/>
            <a:ext cx="3708400" cy="72000"/>
          </a:xfrm>
          <a:prstGeom prst="rect">
            <a:avLst/>
          </a:prstGeom>
          <a:solidFill>
            <a:srgbClr val="7B7C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6" name="Immagine 15">
            <a:extLst>
              <a:ext uri="{FF2B5EF4-FFF2-40B4-BE49-F238E27FC236}">
                <a16:creationId xmlns:a16="http://schemas.microsoft.com/office/drawing/2014/main" id="{211B9727-26D5-42C6-AA8E-16F0A95510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8242" y="6402657"/>
            <a:ext cx="840882" cy="24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3DB52600-6114-4FF8-A64F-1419078C066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644444" cy="25996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C98E623A-5D96-4DDD-91E6-E567C5082EF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323469" y="6397225"/>
            <a:ext cx="5016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028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81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sto 2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3786" y="1557338"/>
            <a:ext cx="11276765" cy="4472526"/>
          </a:xfrm>
        </p:spPr>
        <p:txBody>
          <a:bodyPr lIns="0" tIns="0" rIns="0" bIns="0" numCol="2" spcCol="540000">
            <a:noAutofit/>
          </a:bodyPr>
          <a:lstStyle>
            <a:lvl1pPr marL="0" indent="0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13" name="Rectangle 8">
            <a:extLst>
              <a:ext uri="{FF2B5EF4-FFF2-40B4-BE49-F238E27FC236}">
                <a16:creationId xmlns:a16="http://schemas.microsoft.com/office/drawing/2014/main" id="{85F80FCE-DB62-4AE9-8E37-C5ECE83CEA2A}"/>
              </a:ext>
            </a:extLst>
          </p:cNvPr>
          <p:cNvSpPr/>
          <p:nvPr userDrawn="1"/>
        </p:nvSpPr>
        <p:spPr>
          <a:xfrm>
            <a:off x="463550" y="1017025"/>
            <a:ext cx="3708400" cy="72000"/>
          </a:xfrm>
          <a:prstGeom prst="rect">
            <a:avLst/>
          </a:prstGeom>
          <a:solidFill>
            <a:srgbClr val="94263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Rectangle 10">
            <a:extLst>
              <a:ext uri="{FF2B5EF4-FFF2-40B4-BE49-F238E27FC236}">
                <a16:creationId xmlns:a16="http://schemas.microsoft.com/office/drawing/2014/main" id="{5337BA55-D4F4-482D-9902-A7DF343CF4BD}"/>
              </a:ext>
            </a:extLst>
          </p:cNvPr>
          <p:cNvSpPr/>
          <p:nvPr userDrawn="1"/>
        </p:nvSpPr>
        <p:spPr>
          <a:xfrm>
            <a:off x="4251325" y="1017025"/>
            <a:ext cx="3706813" cy="72000"/>
          </a:xfrm>
          <a:prstGeom prst="rect">
            <a:avLst/>
          </a:prstGeom>
          <a:solidFill>
            <a:srgbClr val="CC2A2A">
              <a:alpha val="98824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1E77F523-A47D-4ED1-A730-DF5462674088}"/>
              </a:ext>
            </a:extLst>
          </p:cNvPr>
          <p:cNvSpPr/>
          <p:nvPr userDrawn="1"/>
        </p:nvSpPr>
        <p:spPr>
          <a:xfrm>
            <a:off x="8037513" y="1017025"/>
            <a:ext cx="3708400" cy="72000"/>
          </a:xfrm>
          <a:prstGeom prst="rect">
            <a:avLst/>
          </a:prstGeom>
          <a:solidFill>
            <a:srgbClr val="7B7C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6" name="Immagine 15">
            <a:extLst>
              <a:ext uri="{FF2B5EF4-FFF2-40B4-BE49-F238E27FC236}">
                <a16:creationId xmlns:a16="http://schemas.microsoft.com/office/drawing/2014/main" id="{B35A5DA5-9B3D-430B-9B7D-12A49C89600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8242" y="6402657"/>
            <a:ext cx="840882" cy="24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BC87520E-C40B-4CBE-A2FA-D2587AA9999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644444" cy="25996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98ED1510-B77E-4E58-8FB2-F06301CA45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323469" y="6397225"/>
            <a:ext cx="5016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‹N›</a:t>
            </a:fld>
            <a:endParaRPr lang="en-US" dirty="0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385672B4-73ED-0645-AF4D-5916A1BEEC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8895" y="503475"/>
            <a:ext cx="11269308" cy="384721"/>
          </a:xfrm>
          <a:prstGeom prst="rect">
            <a:avLst/>
          </a:prstGeom>
        </p:spPr>
        <p:txBody>
          <a:bodyPr lIns="0" tIns="0" rIns="0" bIns="0" rtlCol="0">
            <a:spAutoFit/>
          </a:bodyPr>
          <a:lstStyle>
            <a:lvl1pPr>
              <a:lnSpc>
                <a:spcPts val="3000"/>
              </a:lnSpc>
              <a:defRPr sz="2800" cap="none" baseline="0"/>
            </a:lvl1pPr>
          </a:lstStyle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5884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81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sto 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3787" y="1557337"/>
            <a:ext cx="11269308" cy="4392613"/>
          </a:xfrm>
        </p:spPr>
        <p:txBody>
          <a:bodyPr lIns="0" tIns="0" rIns="0" bIns="0" numCol="3" spcCol="432000">
            <a:noAutofit/>
          </a:bodyPr>
          <a:lstStyle>
            <a:lvl1pPr marL="0" indent="0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13" name="Rectangle 8">
            <a:extLst>
              <a:ext uri="{FF2B5EF4-FFF2-40B4-BE49-F238E27FC236}">
                <a16:creationId xmlns:a16="http://schemas.microsoft.com/office/drawing/2014/main" id="{A97EA33F-8FE6-43F7-B87B-F8A75881DC82}"/>
              </a:ext>
            </a:extLst>
          </p:cNvPr>
          <p:cNvSpPr/>
          <p:nvPr userDrawn="1"/>
        </p:nvSpPr>
        <p:spPr>
          <a:xfrm>
            <a:off x="463550" y="1017025"/>
            <a:ext cx="3708400" cy="72000"/>
          </a:xfrm>
          <a:prstGeom prst="rect">
            <a:avLst/>
          </a:prstGeom>
          <a:solidFill>
            <a:srgbClr val="94263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Rectangle 10">
            <a:extLst>
              <a:ext uri="{FF2B5EF4-FFF2-40B4-BE49-F238E27FC236}">
                <a16:creationId xmlns:a16="http://schemas.microsoft.com/office/drawing/2014/main" id="{4457ED34-8FD7-4334-B58D-DE5268F487BB}"/>
              </a:ext>
            </a:extLst>
          </p:cNvPr>
          <p:cNvSpPr/>
          <p:nvPr userDrawn="1"/>
        </p:nvSpPr>
        <p:spPr>
          <a:xfrm>
            <a:off x="4251325" y="1017025"/>
            <a:ext cx="3706813" cy="72000"/>
          </a:xfrm>
          <a:prstGeom prst="rect">
            <a:avLst/>
          </a:prstGeom>
          <a:solidFill>
            <a:srgbClr val="CC2A2A">
              <a:alpha val="98824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DE95361B-2753-4630-8435-D8D6DFA2E2B3}"/>
              </a:ext>
            </a:extLst>
          </p:cNvPr>
          <p:cNvSpPr/>
          <p:nvPr userDrawn="1"/>
        </p:nvSpPr>
        <p:spPr>
          <a:xfrm>
            <a:off x="8037513" y="1017025"/>
            <a:ext cx="3708400" cy="72000"/>
          </a:xfrm>
          <a:prstGeom prst="rect">
            <a:avLst/>
          </a:prstGeom>
          <a:solidFill>
            <a:srgbClr val="7B7C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6" name="Immagine 15">
            <a:extLst>
              <a:ext uri="{FF2B5EF4-FFF2-40B4-BE49-F238E27FC236}">
                <a16:creationId xmlns:a16="http://schemas.microsoft.com/office/drawing/2014/main" id="{9953CB5C-8C23-4943-AA23-507887A04CC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8242" y="6402657"/>
            <a:ext cx="840882" cy="24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2EA2B975-3B1B-40A2-9512-420987E4167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644444" cy="25996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2FD83117-18D4-4F50-B150-B24C3ADCCAF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323469" y="6397225"/>
            <a:ext cx="5016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‹N›</a:t>
            </a:fld>
            <a:endParaRPr lang="en-US" dirty="0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385672B4-73ED-0645-AF4D-5916A1BEEC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8895" y="503475"/>
            <a:ext cx="11269308" cy="384721"/>
          </a:xfrm>
          <a:prstGeom prst="rect">
            <a:avLst/>
          </a:prstGeom>
        </p:spPr>
        <p:txBody>
          <a:bodyPr lIns="0" tIns="0" rIns="0" bIns="0" rtlCol="0">
            <a:spAutoFit/>
          </a:bodyPr>
          <a:lstStyle>
            <a:lvl1pPr>
              <a:lnSpc>
                <a:spcPts val="3000"/>
              </a:lnSpc>
              <a:defRPr sz="2800" cap="none" baseline="0"/>
            </a:lvl1pPr>
          </a:lstStyle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92070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48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sto+grafico picc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>
            <a:extLst>
              <a:ext uri="{FF2B5EF4-FFF2-40B4-BE49-F238E27FC236}">
                <a16:creationId xmlns:a16="http://schemas.microsoft.com/office/drawing/2014/main" id="{8FFAF148-8C21-EB4F-9093-19ADD1A51882}"/>
              </a:ext>
            </a:extLst>
          </p:cNvPr>
          <p:cNvSpPr/>
          <p:nvPr userDrawn="1"/>
        </p:nvSpPr>
        <p:spPr>
          <a:xfrm>
            <a:off x="8081963" y="1557338"/>
            <a:ext cx="3653783" cy="4392612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7519" y="1557338"/>
            <a:ext cx="7305513" cy="4392612"/>
          </a:xfrm>
        </p:spPr>
        <p:txBody>
          <a:bodyPr lIns="0" tIns="0" rIns="0" bIns="0" spcCol="360000">
            <a:noAutofit/>
          </a:bodyPr>
          <a:lstStyle>
            <a:lvl1pPr marL="0" indent="0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8FE997AC-2DEF-4982-9219-0DE8E80C2C1D}"/>
              </a:ext>
            </a:extLst>
          </p:cNvPr>
          <p:cNvSpPr>
            <a:spLocks noGrp="1"/>
          </p:cNvSpPr>
          <p:nvPr>
            <p:ph type="body" sz="half" idx="11" hasCustomPrompt="1"/>
          </p:nvPr>
        </p:nvSpPr>
        <p:spPr>
          <a:xfrm>
            <a:off x="8162224" y="1696688"/>
            <a:ext cx="3492000" cy="457200"/>
          </a:xfrm>
        </p:spPr>
        <p:txBody>
          <a:bodyPr lIns="0" tIns="0" rIns="0" bIns="0">
            <a:noAutofit/>
          </a:bodyPr>
          <a:lstStyle>
            <a:lvl1pPr marL="0" indent="0" algn="ctr">
              <a:buNone/>
              <a:defRPr sz="1400">
                <a:solidFill>
                  <a:srgbClr val="CC2A2A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dirty="0"/>
              <a:t>FARE CLIC PER MODIFICARE GLI STILI DEL TESTO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5014FC49-70B3-48C6-AAEA-1B6DEB762B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162222" y="2261938"/>
            <a:ext cx="3492000" cy="3600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24000" indent="0">
              <a:buFontTx/>
              <a:buNone/>
              <a:defRPr/>
            </a:lvl2pPr>
            <a:lvl3pPr marL="630000" indent="0">
              <a:buFontTx/>
              <a:buNone/>
              <a:defRPr/>
            </a:lvl3pPr>
            <a:lvl4pPr marL="1008000" indent="0">
              <a:buFontTx/>
              <a:buNone/>
              <a:defRPr/>
            </a:lvl4pPr>
            <a:lvl5pPr marL="1368000" indent="0">
              <a:buFontTx/>
              <a:buNone/>
              <a:defRPr/>
            </a:lvl5pPr>
          </a:lstStyle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endParaRPr lang="en-US" dirty="0"/>
          </a:p>
        </p:txBody>
      </p:sp>
      <p:sp>
        <p:nvSpPr>
          <p:cNvPr id="18" name="Rectangle 8">
            <a:extLst>
              <a:ext uri="{FF2B5EF4-FFF2-40B4-BE49-F238E27FC236}">
                <a16:creationId xmlns:a16="http://schemas.microsoft.com/office/drawing/2014/main" id="{BFF0EAD9-FB2A-4B10-AC7E-2867676F5114}"/>
              </a:ext>
            </a:extLst>
          </p:cNvPr>
          <p:cNvSpPr/>
          <p:nvPr userDrawn="1"/>
        </p:nvSpPr>
        <p:spPr>
          <a:xfrm>
            <a:off x="463550" y="1017025"/>
            <a:ext cx="3708400" cy="72000"/>
          </a:xfrm>
          <a:prstGeom prst="rect">
            <a:avLst/>
          </a:prstGeom>
          <a:solidFill>
            <a:srgbClr val="94263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0">
            <a:extLst>
              <a:ext uri="{FF2B5EF4-FFF2-40B4-BE49-F238E27FC236}">
                <a16:creationId xmlns:a16="http://schemas.microsoft.com/office/drawing/2014/main" id="{4DE85F56-C820-4265-A4F2-F29B8154D702}"/>
              </a:ext>
            </a:extLst>
          </p:cNvPr>
          <p:cNvSpPr/>
          <p:nvPr userDrawn="1"/>
        </p:nvSpPr>
        <p:spPr>
          <a:xfrm>
            <a:off x="4251325" y="1017025"/>
            <a:ext cx="3706813" cy="72000"/>
          </a:xfrm>
          <a:prstGeom prst="rect">
            <a:avLst/>
          </a:prstGeom>
          <a:solidFill>
            <a:srgbClr val="CC2A2A">
              <a:alpha val="98824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Rectangle 9">
            <a:extLst>
              <a:ext uri="{FF2B5EF4-FFF2-40B4-BE49-F238E27FC236}">
                <a16:creationId xmlns:a16="http://schemas.microsoft.com/office/drawing/2014/main" id="{6D6C4BEC-89CF-43B7-9CD5-49EE71B27928}"/>
              </a:ext>
            </a:extLst>
          </p:cNvPr>
          <p:cNvSpPr/>
          <p:nvPr userDrawn="1"/>
        </p:nvSpPr>
        <p:spPr>
          <a:xfrm>
            <a:off x="8037513" y="1017025"/>
            <a:ext cx="3708400" cy="72000"/>
          </a:xfrm>
          <a:prstGeom prst="rect">
            <a:avLst/>
          </a:prstGeom>
          <a:solidFill>
            <a:srgbClr val="7B7C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21" name="Immagine 20">
            <a:extLst>
              <a:ext uri="{FF2B5EF4-FFF2-40B4-BE49-F238E27FC236}">
                <a16:creationId xmlns:a16="http://schemas.microsoft.com/office/drawing/2014/main" id="{665B96CC-8D49-494F-9C8A-BD85351377F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8242" y="6402657"/>
            <a:ext cx="840882" cy="24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Footer Placeholder 4">
            <a:extLst>
              <a:ext uri="{FF2B5EF4-FFF2-40B4-BE49-F238E27FC236}">
                <a16:creationId xmlns:a16="http://schemas.microsoft.com/office/drawing/2014/main" id="{C1DD249C-FFFA-4674-9CB5-ABEFDF50413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644444" cy="25996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48756CF5-11CA-40E9-BF7A-4F15C16E3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23469" y="6397225"/>
            <a:ext cx="5016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‹N›</a:t>
            </a:fld>
            <a:endParaRPr lang="en-US" dirty="0"/>
          </a:p>
        </p:txBody>
      </p:sp>
      <p:sp>
        <p:nvSpPr>
          <p:cNvPr id="15" name="Title Placeholder 1">
            <a:extLst>
              <a:ext uri="{FF2B5EF4-FFF2-40B4-BE49-F238E27FC236}">
                <a16:creationId xmlns:a16="http://schemas.microsoft.com/office/drawing/2014/main" id="{385672B4-73ED-0645-AF4D-5916A1BEEC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8895" y="503475"/>
            <a:ext cx="11269308" cy="384721"/>
          </a:xfrm>
          <a:prstGeom prst="rect">
            <a:avLst/>
          </a:prstGeom>
        </p:spPr>
        <p:txBody>
          <a:bodyPr lIns="0" tIns="0" rIns="0" bIns="0" rtlCol="0">
            <a:spAutoFit/>
          </a:bodyPr>
          <a:lstStyle>
            <a:lvl1pPr>
              <a:lnSpc>
                <a:spcPts val="3000"/>
              </a:lnSpc>
              <a:defRPr sz="2800" cap="none" baseline="0"/>
            </a:lvl1pPr>
          </a:lstStyle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52171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48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sto piccolo+gra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>
            <a:extLst>
              <a:ext uri="{FF2B5EF4-FFF2-40B4-BE49-F238E27FC236}">
                <a16:creationId xmlns:a16="http://schemas.microsoft.com/office/drawing/2014/main" id="{8FFAF148-8C21-EB4F-9093-19ADD1A51882}"/>
              </a:ext>
            </a:extLst>
          </p:cNvPr>
          <p:cNvSpPr/>
          <p:nvPr userDrawn="1"/>
        </p:nvSpPr>
        <p:spPr>
          <a:xfrm>
            <a:off x="4251325" y="1557338"/>
            <a:ext cx="7485063" cy="4392612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895" y="1557338"/>
            <a:ext cx="3528947" cy="4392612"/>
          </a:xfrm>
        </p:spPr>
        <p:txBody>
          <a:bodyPr lIns="0" tIns="0" rIns="0" bIns="0" spcCol="360000">
            <a:noAutofit/>
          </a:bodyPr>
          <a:lstStyle>
            <a:lvl1pPr marL="0" indent="0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10E25EF9-674A-4A68-B7E8-41ACE37CAFAA}"/>
              </a:ext>
            </a:extLst>
          </p:cNvPr>
          <p:cNvSpPr>
            <a:spLocks noGrp="1"/>
          </p:cNvSpPr>
          <p:nvPr>
            <p:ph type="body" sz="half" idx="11" hasCustomPrompt="1"/>
          </p:nvPr>
        </p:nvSpPr>
        <p:spPr>
          <a:xfrm>
            <a:off x="4366950" y="1679423"/>
            <a:ext cx="7253812" cy="45738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400">
                <a:solidFill>
                  <a:srgbClr val="CC2A2A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dirty="0"/>
              <a:t>FARE CLIC PER MODIFICARE GLI STILI DEL TESTO</a:t>
            </a: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9BCFAF2C-DE26-450A-8C7B-A22A26FF43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66949" y="2165685"/>
            <a:ext cx="7253813" cy="3704166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24000" indent="0">
              <a:buFontTx/>
              <a:buNone/>
              <a:defRPr/>
            </a:lvl2pPr>
            <a:lvl3pPr marL="630000" indent="0">
              <a:buFontTx/>
              <a:buNone/>
              <a:defRPr/>
            </a:lvl3pPr>
            <a:lvl4pPr marL="1008000" indent="0">
              <a:buFontTx/>
              <a:buNone/>
              <a:defRPr/>
            </a:lvl4pPr>
            <a:lvl5pPr marL="1368000" indent="0">
              <a:buFontTx/>
              <a:buNone/>
              <a:defRPr/>
            </a:lvl5pPr>
          </a:lstStyle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endParaRPr lang="en-US" dirty="0"/>
          </a:p>
        </p:txBody>
      </p:sp>
      <p:sp>
        <p:nvSpPr>
          <p:cNvPr id="15" name="Rectangle 8">
            <a:extLst>
              <a:ext uri="{FF2B5EF4-FFF2-40B4-BE49-F238E27FC236}">
                <a16:creationId xmlns:a16="http://schemas.microsoft.com/office/drawing/2014/main" id="{D9D4E6DC-14B8-4843-AA1D-57AA39AE5B3E}"/>
              </a:ext>
            </a:extLst>
          </p:cNvPr>
          <p:cNvSpPr/>
          <p:nvPr userDrawn="1"/>
        </p:nvSpPr>
        <p:spPr>
          <a:xfrm>
            <a:off x="463550" y="1017025"/>
            <a:ext cx="3708400" cy="72000"/>
          </a:xfrm>
          <a:prstGeom prst="rect">
            <a:avLst/>
          </a:prstGeom>
          <a:solidFill>
            <a:srgbClr val="94263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Rectangle 10">
            <a:extLst>
              <a:ext uri="{FF2B5EF4-FFF2-40B4-BE49-F238E27FC236}">
                <a16:creationId xmlns:a16="http://schemas.microsoft.com/office/drawing/2014/main" id="{91CC3821-0B1E-41AB-852F-4CB74E2EA3CC}"/>
              </a:ext>
            </a:extLst>
          </p:cNvPr>
          <p:cNvSpPr/>
          <p:nvPr userDrawn="1"/>
        </p:nvSpPr>
        <p:spPr>
          <a:xfrm>
            <a:off x="4251325" y="1017025"/>
            <a:ext cx="3706813" cy="72000"/>
          </a:xfrm>
          <a:prstGeom prst="rect">
            <a:avLst/>
          </a:prstGeom>
          <a:solidFill>
            <a:srgbClr val="CC2A2A">
              <a:alpha val="98824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75FDA81B-88AF-4AF4-8B43-18134CE8E446}"/>
              </a:ext>
            </a:extLst>
          </p:cNvPr>
          <p:cNvSpPr/>
          <p:nvPr userDrawn="1"/>
        </p:nvSpPr>
        <p:spPr>
          <a:xfrm>
            <a:off x="8037513" y="1017025"/>
            <a:ext cx="3708400" cy="72000"/>
          </a:xfrm>
          <a:prstGeom prst="rect">
            <a:avLst/>
          </a:prstGeom>
          <a:solidFill>
            <a:srgbClr val="7B7C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8" name="Immagine 17">
            <a:extLst>
              <a:ext uri="{FF2B5EF4-FFF2-40B4-BE49-F238E27FC236}">
                <a16:creationId xmlns:a16="http://schemas.microsoft.com/office/drawing/2014/main" id="{A12972DC-41D2-4C0E-AD61-A73383B821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8242" y="6402657"/>
            <a:ext cx="840882" cy="24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51A03A1C-8D78-4F26-8F73-B711C52ED0D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644444" cy="25996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6C03E07E-3B47-479C-ADF1-A58628B5A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23469" y="6397225"/>
            <a:ext cx="5016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‹N›</a:t>
            </a:fld>
            <a:endParaRPr lang="en-US" dirty="0"/>
          </a:p>
        </p:txBody>
      </p:sp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385672B4-73ED-0645-AF4D-5916A1BEEC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8895" y="503475"/>
            <a:ext cx="11269308" cy="384721"/>
          </a:xfrm>
          <a:prstGeom prst="rect">
            <a:avLst/>
          </a:prstGeom>
        </p:spPr>
        <p:txBody>
          <a:bodyPr lIns="0" tIns="0" rIns="0" bIns="0" rtlCol="0">
            <a:spAutoFit/>
          </a:bodyPr>
          <a:lstStyle>
            <a:lvl1pPr>
              <a:lnSpc>
                <a:spcPts val="3000"/>
              </a:lnSpc>
              <a:defRPr sz="2800" cap="none" baseline="0"/>
            </a:lvl1pPr>
          </a:lstStyle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0569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48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ico + colonna libera a dest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>
            <a:extLst>
              <a:ext uri="{FF2B5EF4-FFF2-40B4-BE49-F238E27FC236}">
                <a16:creationId xmlns:a16="http://schemas.microsoft.com/office/drawing/2014/main" id="{8FFAF148-8C21-EB4F-9093-19ADD1A51882}"/>
              </a:ext>
            </a:extLst>
          </p:cNvPr>
          <p:cNvSpPr/>
          <p:nvPr userDrawn="1"/>
        </p:nvSpPr>
        <p:spPr>
          <a:xfrm>
            <a:off x="473075" y="1557338"/>
            <a:ext cx="7485063" cy="4392612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07439" y="1560749"/>
            <a:ext cx="3528947" cy="4392612"/>
          </a:xfrm>
        </p:spPr>
        <p:txBody>
          <a:bodyPr lIns="0" tIns="0" rIns="0" bIns="0" spcCol="360000">
            <a:noAutofit/>
          </a:bodyPr>
          <a:lstStyle>
            <a:lvl1pPr marL="0" indent="0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10E25EF9-674A-4A68-B7E8-41ACE37CAFAA}"/>
              </a:ext>
            </a:extLst>
          </p:cNvPr>
          <p:cNvSpPr>
            <a:spLocks noGrp="1"/>
          </p:cNvSpPr>
          <p:nvPr>
            <p:ph type="body" sz="half" idx="11" hasCustomPrompt="1"/>
          </p:nvPr>
        </p:nvSpPr>
        <p:spPr>
          <a:xfrm>
            <a:off x="588700" y="1679423"/>
            <a:ext cx="7253812" cy="45738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400">
                <a:solidFill>
                  <a:srgbClr val="CC2A2A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dirty="0"/>
              <a:t>FARE CLIC PER MODIFICARE GLI STILI DEL TESTO</a:t>
            </a: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9BCFAF2C-DE26-450A-8C7B-A22A26FF43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8699" y="2165685"/>
            <a:ext cx="7253813" cy="3704166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24000" indent="0">
              <a:buFontTx/>
              <a:buNone/>
              <a:defRPr/>
            </a:lvl2pPr>
            <a:lvl3pPr marL="630000" indent="0">
              <a:buFontTx/>
              <a:buNone/>
              <a:defRPr/>
            </a:lvl3pPr>
            <a:lvl4pPr marL="1008000" indent="0">
              <a:buFontTx/>
              <a:buNone/>
              <a:defRPr/>
            </a:lvl4pPr>
            <a:lvl5pPr marL="1368000" indent="0">
              <a:buFontTx/>
              <a:buNone/>
              <a:defRPr/>
            </a:lvl5pPr>
          </a:lstStyle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endParaRPr lang="en-US" dirty="0"/>
          </a:p>
        </p:txBody>
      </p:sp>
      <p:sp>
        <p:nvSpPr>
          <p:cNvPr id="15" name="Rectangle 8">
            <a:extLst>
              <a:ext uri="{FF2B5EF4-FFF2-40B4-BE49-F238E27FC236}">
                <a16:creationId xmlns:a16="http://schemas.microsoft.com/office/drawing/2014/main" id="{D9D4E6DC-14B8-4843-AA1D-57AA39AE5B3E}"/>
              </a:ext>
            </a:extLst>
          </p:cNvPr>
          <p:cNvSpPr/>
          <p:nvPr userDrawn="1"/>
        </p:nvSpPr>
        <p:spPr>
          <a:xfrm>
            <a:off x="463550" y="1017025"/>
            <a:ext cx="3708400" cy="72000"/>
          </a:xfrm>
          <a:prstGeom prst="rect">
            <a:avLst/>
          </a:prstGeom>
          <a:solidFill>
            <a:srgbClr val="94263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Rectangle 10">
            <a:extLst>
              <a:ext uri="{FF2B5EF4-FFF2-40B4-BE49-F238E27FC236}">
                <a16:creationId xmlns:a16="http://schemas.microsoft.com/office/drawing/2014/main" id="{91CC3821-0B1E-41AB-852F-4CB74E2EA3CC}"/>
              </a:ext>
            </a:extLst>
          </p:cNvPr>
          <p:cNvSpPr/>
          <p:nvPr userDrawn="1"/>
        </p:nvSpPr>
        <p:spPr>
          <a:xfrm>
            <a:off x="4251325" y="1017025"/>
            <a:ext cx="3706813" cy="72000"/>
          </a:xfrm>
          <a:prstGeom prst="rect">
            <a:avLst/>
          </a:prstGeom>
          <a:solidFill>
            <a:srgbClr val="CC2A2A">
              <a:alpha val="98824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75FDA81B-88AF-4AF4-8B43-18134CE8E446}"/>
              </a:ext>
            </a:extLst>
          </p:cNvPr>
          <p:cNvSpPr/>
          <p:nvPr userDrawn="1"/>
        </p:nvSpPr>
        <p:spPr>
          <a:xfrm>
            <a:off x="8037513" y="1017025"/>
            <a:ext cx="3708400" cy="72000"/>
          </a:xfrm>
          <a:prstGeom prst="rect">
            <a:avLst/>
          </a:prstGeom>
          <a:solidFill>
            <a:srgbClr val="7B7C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8" name="Immagine 17">
            <a:extLst>
              <a:ext uri="{FF2B5EF4-FFF2-40B4-BE49-F238E27FC236}">
                <a16:creationId xmlns:a16="http://schemas.microsoft.com/office/drawing/2014/main" id="{A12972DC-41D2-4C0E-AD61-A73383B821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8242" y="6402657"/>
            <a:ext cx="840882" cy="24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51A03A1C-8D78-4F26-8F73-B711C52ED0D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644444" cy="25996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FB3668A3-50F9-4865-BCB1-15BD808B5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23469" y="6397225"/>
            <a:ext cx="5016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‹N›</a:t>
            </a:fld>
            <a:endParaRPr lang="en-US" dirty="0"/>
          </a:p>
        </p:txBody>
      </p:sp>
      <p:sp>
        <p:nvSpPr>
          <p:cNvPr id="22" name="Title Placeholder 1">
            <a:extLst>
              <a:ext uri="{FF2B5EF4-FFF2-40B4-BE49-F238E27FC236}">
                <a16:creationId xmlns:a16="http://schemas.microsoft.com/office/drawing/2014/main" id="{385672B4-73ED-0645-AF4D-5916A1BEEC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8895" y="503475"/>
            <a:ext cx="11269308" cy="384721"/>
          </a:xfrm>
          <a:prstGeom prst="rect">
            <a:avLst/>
          </a:prstGeom>
        </p:spPr>
        <p:txBody>
          <a:bodyPr lIns="0" tIns="0" rIns="0" bIns="0" rtlCol="0">
            <a:spAutoFit/>
          </a:bodyPr>
          <a:lstStyle>
            <a:lvl1pPr>
              <a:lnSpc>
                <a:spcPts val="3000"/>
              </a:lnSpc>
              <a:defRPr sz="2800" cap="none" baseline="0"/>
            </a:lvl1pPr>
          </a:lstStyle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7046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48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tà testo+metà gra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>
            <a:extLst>
              <a:ext uri="{FF2B5EF4-FFF2-40B4-BE49-F238E27FC236}">
                <a16:creationId xmlns:a16="http://schemas.microsoft.com/office/drawing/2014/main" id="{8FFAF148-8C21-EB4F-9093-19ADD1A51882}"/>
              </a:ext>
            </a:extLst>
          </p:cNvPr>
          <p:cNvSpPr/>
          <p:nvPr userDrawn="1"/>
        </p:nvSpPr>
        <p:spPr>
          <a:xfrm>
            <a:off x="6256216" y="1557338"/>
            <a:ext cx="5472000" cy="4392612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3786" y="1557338"/>
            <a:ext cx="5472000" cy="4392612"/>
          </a:xfrm>
        </p:spPr>
        <p:txBody>
          <a:bodyPr lIns="0" tIns="0" rIns="0" bIns="0" spcCol="360000">
            <a:noAutofit/>
          </a:bodyPr>
          <a:lstStyle>
            <a:lvl1pPr marL="0" indent="0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1BE1843A-CB5F-4920-B032-23C22AAE931F}"/>
              </a:ext>
            </a:extLst>
          </p:cNvPr>
          <p:cNvSpPr>
            <a:spLocks noGrp="1"/>
          </p:cNvSpPr>
          <p:nvPr>
            <p:ph type="body" sz="half" idx="11" hasCustomPrompt="1"/>
          </p:nvPr>
        </p:nvSpPr>
        <p:spPr>
          <a:xfrm>
            <a:off x="6376432" y="1684420"/>
            <a:ext cx="5231635" cy="457200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400">
                <a:solidFill>
                  <a:srgbClr val="CC2A2A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22E57A97-B19C-4884-84CD-94CF8F6244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76432" y="2220577"/>
            <a:ext cx="5231636" cy="362039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24000" indent="0">
              <a:buFontTx/>
              <a:buNone/>
              <a:defRPr/>
            </a:lvl2pPr>
            <a:lvl3pPr marL="630000" indent="0">
              <a:buFontTx/>
              <a:buNone/>
              <a:defRPr/>
            </a:lvl3pPr>
            <a:lvl4pPr marL="1008000" indent="0">
              <a:buFontTx/>
              <a:buNone/>
              <a:defRPr/>
            </a:lvl4pPr>
            <a:lvl5pPr marL="1368000" indent="0">
              <a:buFontTx/>
              <a:buNone/>
              <a:defRPr/>
            </a:lvl5pPr>
          </a:lstStyle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endParaRPr lang="en-US" dirty="0"/>
          </a:p>
        </p:txBody>
      </p:sp>
      <p:sp>
        <p:nvSpPr>
          <p:cNvPr id="15" name="Rectangle 8">
            <a:extLst>
              <a:ext uri="{FF2B5EF4-FFF2-40B4-BE49-F238E27FC236}">
                <a16:creationId xmlns:a16="http://schemas.microsoft.com/office/drawing/2014/main" id="{EBDED907-CBCE-4C48-8974-1732296AB56B}"/>
              </a:ext>
            </a:extLst>
          </p:cNvPr>
          <p:cNvSpPr/>
          <p:nvPr userDrawn="1"/>
        </p:nvSpPr>
        <p:spPr>
          <a:xfrm>
            <a:off x="463550" y="1017025"/>
            <a:ext cx="3708400" cy="72000"/>
          </a:xfrm>
          <a:prstGeom prst="rect">
            <a:avLst/>
          </a:prstGeom>
          <a:solidFill>
            <a:srgbClr val="94263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Rectangle 10">
            <a:extLst>
              <a:ext uri="{FF2B5EF4-FFF2-40B4-BE49-F238E27FC236}">
                <a16:creationId xmlns:a16="http://schemas.microsoft.com/office/drawing/2014/main" id="{F1D4BD23-7064-4A1A-B3B8-22936DC971AB}"/>
              </a:ext>
            </a:extLst>
          </p:cNvPr>
          <p:cNvSpPr/>
          <p:nvPr userDrawn="1"/>
        </p:nvSpPr>
        <p:spPr>
          <a:xfrm>
            <a:off x="4251325" y="1017025"/>
            <a:ext cx="3706813" cy="72000"/>
          </a:xfrm>
          <a:prstGeom prst="rect">
            <a:avLst/>
          </a:prstGeom>
          <a:solidFill>
            <a:srgbClr val="CC2A2A">
              <a:alpha val="98824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45DD4428-CB25-4CE0-B3BD-9E45A9B024CE}"/>
              </a:ext>
            </a:extLst>
          </p:cNvPr>
          <p:cNvSpPr/>
          <p:nvPr userDrawn="1"/>
        </p:nvSpPr>
        <p:spPr>
          <a:xfrm>
            <a:off x="8037513" y="1017025"/>
            <a:ext cx="3708400" cy="72000"/>
          </a:xfrm>
          <a:prstGeom prst="rect">
            <a:avLst/>
          </a:prstGeom>
          <a:solidFill>
            <a:srgbClr val="7B7C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8" name="Immagine 17">
            <a:extLst>
              <a:ext uri="{FF2B5EF4-FFF2-40B4-BE49-F238E27FC236}">
                <a16:creationId xmlns:a16="http://schemas.microsoft.com/office/drawing/2014/main" id="{ACFFE7A2-271E-4180-8862-1207E565D1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8242" y="6402657"/>
            <a:ext cx="840882" cy="24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0A34ABB8-E594-41C5-B46B-F19275F5E59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644444" cy="25996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EB9757BE-24B5-4D77-9B24-FA598161B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23469" y="6397225"/>
            <a:ext cx="5016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‹N›</a:t>
            </a:fld>
            <a:endParaRPr lang="en-US" dirty="0"/>
          </a:p>
        </p:txBody>
      </p:sp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385672B4-73ED-0645-AF4D-5916A1BEEC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8895" y="503475"/>
            <a:ext cx="11269308" cy="384721"/>
          </a:xfrm>
          <a:prstGeom prst="rect">
            <a:avLst/>
          </a:prstGeom>
        </p:spPr>
        <p:txBody>
          <a:bodyPr lIns="0" tIns="0" rIns="0" bIns="0" rtlCol="0">
            <a:spAutoFit/>
          </a:bodyPr>
          <a:lstStyle>
            <a:lvl1pPr>
              <a:lnSpc>
                <a:spcPts val="3000"/>
              </a:lnSpc>
              <a:defRPr sz="2800" cap="none" baseline="0"/>
            </a:lvl1pPr>
          </a:lstStyle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01476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81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8000" y="939800"/>
            <a:ext cx="11204575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 dello schema</a:t>
            </a:r>
            <a:endParaRPr lang="en-US" altLang="it-IT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8000" y="2103438"/>
            <a:ext cx="11204575" cy="356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20" r:id="rId8"/>
    <p:sldLayoutId id="2147483714" r:id="rId9"/>
    <p:sldLayoutId id="2147483716" r:id="rId10"/>
    <p:sldLayoutId id="2147483715" r:id="rId11"/>
    <p:sldLayoutId id="2147483717" r:id="rId12"/>
    <p:sldLayoutId id="2147483718" r:id="rId13"/>
    <p:sldLayoutId id="2147483723" r:id="rId14"/>
    <p:sldLayoutId id="2147483724" r:id="rId15"/>
    <p:sldLayoutId id="2147483725" r:id="rId16"/>
    <p:sldLayoutId id="2147483726" r:id="rId17"/>
    <p:sldLayoutId id="2147483727" r:id="rId18"/>
  </p:sldLayoutIdLst>
  <p:hf hdr="0" dt="0"/>
  <p:txStyles>
    <p:titleStyle>
      <a:lvl1pPr algn="l" defTabSz="457200" rtl="0" fontAlgn="base">
        <a:spcBef>
          <a:spcPct val="0"/>
        </a:spcBef>
        <a:spcAft>
          <a:spcPct val="0"/>
        </a:spcAft>
        <a:defRPr sz="2400" b="1" kern="1200">
          <a:solidFill>
            <a:srgbClr val="595959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defTabSz="457200" rtl="0" fontAlgn="base">
        <a:spcBef>
          <a:spcPct val="0"/>
        </a:spcBef>
        <a:spcAft>
          <a:spcPct val="0"/>
        </a:spcAft>
        <a:defRPr sz="2400" b="1">
          <a:solidFill>
            <a:srgbClr val="595959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2400" b="1">
          <a:solidFill>
            <a:srgbClr val="595959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2400" b="1">
          <a:solidFill>
            <a:srgbClr val="595959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2400" b="1">
          <a:solidFill>
            <a:srgbClr val="595959"/>
          </a:solidFill>
          <a:latin typeface="Arial" panose="020B0604020202020204" pitchFamily="34" charset="0"/>
          <a:cs typeface="Arial" panose="020B0604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algn="l" defTabSz="457200" rtl="0" fontAlgn="t">
        <a:spcBef>
          <a:spcPct val="0"/>
        </a:spcBef>
        <a:spcAft>
          <a:spcPts val="1200"/>
        </a:spcAft>
        <a:buClr>
          <a:srgbClr val="CC2A2A"/>
        </a:buClr>
        <a:buSzPct val="100000"/>
        <a:defRPr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23850" algn="l" defTabSz="457200" rtl="0" fontAlgn="base">
        <a:spcBef>
          <a:spcPct val="20000"/>
        </a:spcBef>
        <a:spcAft>
          <a:spcPts val="600"/>
        </a:spcAft>
        <a:buClr>
          <a:srgbClr val="CC2A2A"/>
        </a:buClr>
        <a:buSzPct val="100000"/>
        <a:defRPr sz="16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628650" algn="l" defTabSz="457200" rtl="0" fontAlgn="base">
        <a:spcBef>
          <a:spcPct val="20000"/>
        </a:spcBef>
        <a:spcAft>
          <a:spcPts val="600"/>
        </a:spcAft>
        <a:buClr>
          <a:srgbClr val="CC2A2A"/>
        </a:buClr>
        <a:buSzPct val="100000"/>
        <a:defRPr sz="14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006475" algn="l" defTabSz="457200" rtl="0" fontAlgn="base">
        <a:spcBef>
          <a:spcPct val="20000"/>
        </a:spcBef>
        <a:spcAft>
          <a:spcPts val="600"/>
        </a:spcAft>
        <a:buClr>
          <a:srgbClr val="CC2A2A"/>
        </a:buClr>
        <a:buSzPct val="100000"/>
        <a:defRPr sz="12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366838" algn="l" defTabSz="457200" rtl="0" fontAlgn="base">
        <a:spcBef>
          <a:spcPct val="20000"/>
        </a:spcBef>
        <a:spcAft>
          <a:spcPts val="600"/>
        </a:spcAft>
        <a:buClr>
          <a:srgbClr val="CC2A2A"/>
        </a:buClr>
        <a:buSzPct val="100000"/>
        <a:defRPr sz="12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0BFAD7-8051-44E7-952E-F8647A1CBD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8708" y="2731542"/>
            <a:ext cx="10271050" cy="1977655"/>
          </a:xfrm>
        </p:spPr>
        <p:txBody>
          <a:bodyPr>
            <a:normAutofit/>
          </a:bodyPr>
          <a:lstStyle/>
          <a:p>
            <a:pPr algn="ctr"/>
            <a:r>
              <a:rPr lang="it-IT" b="1" cap="all" dirty="0"/>
              <a:t>La violenza contro le donne, </a:t>
            </a:r>
            <a:r>
              <a:rPr lang="it-IT" dirty="0"/>
              <a:t/>
            </a:r>
            <a:br>
              <a:rPr lang="it-IT" dirty="0"/>
            </a:br>
            <a:r>
              <a:rPr lang="it-IT" b="1" cap="all" dirty="0"/>
              <a:t>dentro e fuori la famiglia: </a:t>
            </a:r>
            <a:br>
              <a:rPr lang="it-IT" b="1" cap="all" dirty="0"/>
            </a:br>
            <a:r>
              <a:rPr lang="it-IT" b="1" dirty="0"/>
              <a:t>primi risultati dell’indagine</a:t>
            </a:r>
            <a:endParaRPr lang="it-IT" dirty="0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DFE67CC-0EAE-4BEC-A961-535FE506AA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9183" y="6133807"/>
            <a:ext cx="9546687" cy="564257"/>
          </a:xfrm>
        </p:spPr>
        <p:txBody>
          <a:bodyPr/>
          <a:lstStyle/>
          <a:p>
            <a:r>
              <a:rPr lang="en-US" dirty="0"/>
              <a:t>Head of Violence, safety and justice statistics</a:t>
            </a:r>
            <a:endParaRPr lang="it-IT" dirty="0"/>
          </a:p>
          <a:p>
            <a:r>
              <a:rPr lang="en-US" dirty="0"/>
              <a:t>Directorate for demographic statistics and population census</a:t>
            </a:r>
            <a:br>
              <a:rPr lang="en-US" dirty="0"/>
            </a:br>
            <a:r>
              <a:rPr lang="en-US" dirty="0"/>
              <a:t>National Institute of Statistics – ISTAT</a:t>
            </a:r>
          </a:p>
        </p:txBody>
      </p:sp>
      <p:sp>
        <p:nvSpPr>
          <p:cNvPr id="6" name="Segnaposto testo 5">
            <a:extLst>
              <a:ext uri="{FF2B5EF4-FFF2-40B4-BE49-F238E27FC236}">
                <a16:creationId xmlns:a16="http://schemas.microsoft.com/office/drawing/2014/main" id="{1D87B255-EFEE-4DEF-9FE3-EB4831764892}"/>
              </a:ext>
            </a:extLst>
          </p:cNvPr>
          <p:cNvSpPr>
            <a:spLocks noGrp="1"/>
          </p:cNvSpPr>
          <p:nvPr>
            <p:ph type="body" idx="12"/>
          </p:nvPr>
        </p:nvSpPr>
        <p:spPr>
          <a:xfrm>
            <a:off x="469183" y="5866543"/>
            <a:ext cx="7481115" cy="188513"/>
          </a:xfrm>
        </p:spPr>
        <p:txBody>
          <a:bodyPr/>
          <a:lstStyle/>
          <a:p>
            <a:r>
              <a:rPr lang="it-IT" b="1" dirty="0"/>
              <a:t>Maria Giuseppina Muratore 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12" name="Rettangolo 11"/>
          <p:cNvSpPr/>
          <p:nvPr/>
        </p:nvSpPr>
        <p:spPr>
          <a:xfrm>
            <a:off x="469183" y="1290661"/>
            <a:ext cx="450685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accent6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HIGH-LEVEL INTERNATIONAL CONFERENCE AGAINST FEMICIDE, 21th November 2025</a:t>
            </a:r>
            <a:endParaRPr lang="it-IT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0702222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74202" y="1721850"/>
            <a:ext cx="11187712" cy="5023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buClr>
                <a:srgbClr val="FF0000"/>
              </a:buClr>
              <a:buNone/>
            </a:pPr>
            <a:r>
              <a:rPr lang="it-IT" sz="2200" b="1" dirty="0"/>
              <a:t>Obiettivo: raccogliere le esperienze di violenza subita da tutte le donne</a:t>
            </a:r>
          </a:p>
          <a:p>
            <a:pPr marL="533387" indent="-533387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it-IT" sz="2200" dirty="0"/>
              <a:t>L’indagine sulla «Sicurezza delle donne» è stata svolta su un campione di circa 17.500 donne italiane di età 16-75 anni</a:t>
            </a:r>
          </a:p>
          <a:p>
            <a:pPr marL="533387" indent="-533387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it-IT" sz="2200" dirty="0"/>
              <a:t>Intervistate al telefono (cellulare o fisso)</a:t>
            </a:r>
          </a:p>
          <a:p>
            <a:pPr marL="533387" indent="-533387">
              <a:lnSpc>
                <a:spcPct val="80000"/>
              </a:lnSpc>
              <a:spcAft>
                <a:spcPts val="3000"/>
              </a:spcAft>
              <a:buClr>
                <a:srgbClr val="FF0000"/>
              </a:buClr>
              <a:buFont typeface="Wingdings" pitchFamily="2" charset="2"/>
              <a:buChar char="Ø"/>
            </a:pPr>
            <a:r>
              <a:rPr lang="it-IT" sz="2200" dirty="0"/>
              <a:t>Interviste tra marzo ed agosto 2025</a:t>
            </a:r>
          </a:p>
          <a:p>
            <a:pPr marL="533387" indent="-533387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it-IT" sz="2200" dirty="0"/>
              <a:t>Intervistatrici selezionate e formate accuratamente da Istat </a:t>
            </a:r>
          </a:p>
          <a:p>
            <a:pPr marL="533387" indent="-533387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it-IT" sz="2200" dirty="0"/>
              <a:t>Un’intervista </a:t>
            </a:r>
            <a:r>
              <a:rPr lang="it-IT" sz="2200" i="1" dirty="0"/>
              <a:t>lunga</a:t>
            </a:r>
            <a:r>
              <a:rPr lang="it-IT" sz="2200" dirty="0"/>
              <a:t> per permettere alle donne di </a:t>
            </a:r>
            <a:r>
              <a:rPr lang="it-IT" sz="2200" i="1" dirty="0"/>
              <a:t>ricordare</a:t>
            </a:r>
            <a:r>
              <a:rPr lang="it-IT" sz="2200" dirty="0"/>
              <a:t> e </a:t>
            </a:r>
            <a:r>
              <a:rPr lang="it-IT" sz="2200" i="1" dirty="0"/>
              <a:t>disvelare</a:t>
            </a:r>
            <a:r>
              <a:rPr lang="it-IT" sz="2200" dirty="0"/>
              <a:t> la propria esperienza di violenza</a:t>
            </a:r>
          </a:p>
          <a:p>
            <a:pPr marL="533387" indent="-533387">
              <a:lnSpc>
                <a:spcPct val="80000"/>
              </a:lnSpc>
              <a:spcAft>
                <a:spcPts val="2200"/>
              </a:spcAft>
              <a:buClr>
                <a:srgbClr val="FF0000"/>
              </a:buClr>
              <a:buFont typeface="Wingdings" pitchFamily="2" charset="2"/>
              <a:buChar char="Ø"/>
            </a:pPr>
            <a:r>
              <a:rPr lang="it-IT" sz="2200" dirty="0"/>
              <a:t>Elevata la collaborazione delle donne</a:t>
            </a:r>
          </a:p>
          <a:p>
            <a:pPr marL="0" indent="0" algn="ctr">
              <a:lnSpc>
                <a:spcPct val="80000"/>
              </a:lnSpc>
              <a:buClr>
                <a:srgbClr val="FF0000"/>
              </a:buClr>
              <a:buNone/>
            </a:pPr>
            <a:r>
              <a:rPr lang="it-IT" sz="2200" b="1" i="1" dirty="0"/>
              <a:t>Stiamo ancora intervistando le donne straniere, in questo caso di persona</a:t>
            </a:r>
          </a:p>
          <a:p>
            <a:pPr marL="533387" indent="-533387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endParaRPr lang="it-IT" sz="2200" b="1" dirty="0"/>
          </a:p>
        </p:txBody>
      </p:sp>
      <p:sp>
        <p:nvSpPr>
          <p:cNvPr id="44035" name="Text Box 5"/>
          <p:cNvSpPr txBox="1">
            <a:spLocks noChangeArrowheads="1"/>
          </p:cNvSpPr>
          <p:nvPr/>
        </p:nvSpPr>
        <p:spPr bwMode="auto">
          <a:xfrm>
            <a:off x="474202" y="424146"/>
            <a:ext cx="9716401" cy="302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2250"/>
              </a:lnSpc>
              <a:defRPr sz="2800" b="1" cap="none" baseline="0">
                <a:solidFill>
                  <a:srgbClr val="595959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it-IT" dirty="0"/>
              <a:t>L’indagine italiana sulla violenza contro le donne, 2025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4954773" y="1134967"/>
            <a:ext cx="6855998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it-IT" b="1" dirty="0"/>
              <a:t>In collaborazione con il Dipartimento per le pari opportunità</a:t>
            </a:r>
          </a:p>
        </p:txBody>
      </p:sp>
    </p:spTree>
    <p:extLst>
      <p:ext uri="{BB962C8B-B14F-4D97-AF65-F5344CB8AC3E}">
        <p14:creationId xmlns:p14="http://schemas.microsoft.com/office/powerpoint/2010/main" val="953868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laio 6"/>
          <p:cNvSpPr/>
          <p:nvPr/>
        </p:nvSpPr>
        <p:spPr>
          <a:xfrm>
            <a:off x="8787103" y="1399661"/>
            <a:ext cx="3274687" cy="90376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10" name="Diagramma 9"/>
          <p:cNvGraphicFramePr/>
          <p:nvPr>
            <p:extLst>
              <p:ext uri="{D42A27DB-BD31-4B8C-83A1-F6EECF244321}">
                <p14:modId xmlns:p14="http://schemas.microsoft.com/office/powerpoint/2010/main" val="250518780"/>
              </p:ext>
            </p:extLst>
          </p:nvPr>
        </p:nvGraphicFramePr>
        <p:xfrm>
          <a:off x="437037" y="1399661"/>
          <a:ext cx="7548014" cy="49054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olo 2"/>
          <p:cNvSpPr>
            <a:spLocks noGrp="1"/>
          </p:cNvSpPr>
          <p:nvPr>
            <p:ph type="title"/>
          </p:nvPr>
        </p:nvSpPr>
        <p:spPr>
          <a:xfrm>
            <a:off x="468895" y="441307"/>
            <a:ext cx="11269308" cy="384721"/>
          </a:xfrm>
        </p:spPr>
        <p:txBody>
          <a:bodyPr/>
          <a:lstStyle/>
          <a:p>
            <a:r>
              <a:rPr lang="it-IT" dirty="0"/>
              <a:t>I primi risultati sulle donne italiane: le violenze subite nella vita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6" name="Rettangolo 5"/>
          <p:cNvSpPr/>
          <p:nvPr/>
        </p:nvSpPr>
        <p:spPr>
          <a:xfrm>
            <a:off x="9243122" y="1630493"/>
            <a:ext cx="238879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it-IT" sz="2400" dirty="0"/>
              <a:t>6 milioni 400mila </a:t>
            </a:r>
          </a:p>
        </p:txBody>
      </p:sp>
      <p:sp>
        <p:nvSpPr>
          <p:cNvPr id="11" name="Freccia a destra 10"/>
          <p:cNvSpPr/>
          <p:nvPr/>
        </p:nvSpPr>
        <p:spPr>
          <a:xfrm>
            <a:off x="8003325" y="1630493"/>
            <a:ext cx="733646" cy="230833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35575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/>
          <p:cNvSpPr>
            <a:spLocks noGrp="1"/>
          </p:cNvSpPr>
          <p:nvPr>
            <p:ph type="body" idx="1"/>
          </p:nvPr>
        </p:nvSpPr>
        <p:spPr>
          <a:xfrm>
            <a:off x="468895" y="1272072"/>
            <a:ext cx="11434264" cy="4224961"/>
          </a:xfrm>
        </p:spPr>
        <p:txBody>
          <a:bodyPr/>
          <a:lstStyle/>
          <a:p>
            <a:pPr marL="0" indent="0">
              <a:spcAft>
                <a:spcPts val="1000"/>
              </a:spcAft>
              <a:buNone/>
            </a:pPr>
            <a:r>
              <a:rPr lang="it-IT" sz="2400" b="1" dirty="0">
                <a:solidFill>
                  <a:srgbClr val="FF0000"/>
                </a:solidFill>
              </a:rPr>
              <a:t>Fuori dalla coppia: </a:t>
            </a:r>
            <a:r>
              <a:rPr lang="it-IT" sz="2400" b="1" dirty="0">
                <a:solidFill>
                  <a:schemeClr val="accent6"/>
                </a:solidFill>
              </a:rPr>
              <a:t>da parenti, amici, colleghi e datori di lavoro, conoscenti o estranei</a:t>
            </a:r>
            <a:endParaRPr lang="it-IT" sz="2400" b="1" dirty="0">
              <a:solidFill>
                <a:srgbClr val="FF0000"/>
              </a:solidFill>
            </a:endParaRPr>
          </a:p>
          <a:p>
            <a:r>
              <a:rPr lang="it-IT" sz="2200" b="1" dirty="0">
                <a:solidFill>
                  <a:schemeClr val="accent6"/>
                </a:solidFill>
              </a:rPr>
              <a:t>Il 26,5% delle donne </a:t>
            </a:r>
            <a:r>
              <a:rPr lang="it-IT" sz="2200" dirty="0">
                <a:solidFill>
                  <a:schemeClr val="accent6"/>
                </a:solidFill>
              </a:rPr>
              <a:t>ha subito violenza fisica o sessuale da questi autori</a:t>
            </a:r>
          </a:p>
          <a:p>
            <a:pPr>
              <a:spcAft>
                <a:spcPts val="2500"/>
              </a:spcAft>
            </a:pPr>
            <a:r>
              <a:rPr lang="it-IT" sz="2000" dirty="0">
                <a:solidFill>
                  <a:schemeClr val="accent6"/>
                </a:solidFill>
              </a:rPr>
              <a:t> </a:t>
            </a:r>
            <a:r>
              <a:rPr lang="it-IT" sz="2400" dirty="0">
                <a:solidFill>
                  <a:schemeClr val="accent6"/>
                </a:solidFill>
              </a:rPr>
              <a:t>In genere sono violenze meno gravi di quelle subite dai partner</a:t>
            </a:r>
          </a:p>
          <a:p>
            <a:pPr marL="0" indent="0">
              <a:spcAft>
                <a:spcPts val="1000"/>
              </a:spcAft>
              <a:buNone/>
            </a:pPr>
            <a:r>
              <a:rPr lang="it-IT" sz="2400" b="1" dirty="0">
                <a:solidFill>
                  <a:srgbClr val="FF0000"/>
                </a:solidFill>
              </a:rPr>
              <a:t>Nella coppia</a:t>
            </a:r>
          </a:p>
          <a:p>
            <a:pPr>
              <a:spcAft>
                <a:spcPts val="1000"/>
              </a:spcAft>
            </a:pPr>
            <a:r>
              <a:rPr lang="it-IT" sz="2000" dirty="0">
                <a:solidFill>
                  <a:schemeClr val="accent6"/>
                </a:solidFill>
              </a:rPr>
              <a:t>Il </a:t>
            </a:r>
            <a:r>
              <a:rPr lang="it-IT" sz="2200" b="1" dirty="0">
                <a:solidFill>
                  <a:schemeClr val="accent6"/>
                </a:solidFill>
              </a:rPr>
              <a:t>12,6% </a:t>
            </a:r>
            <a:r>
              <a:rPr lang="it-IT" sz="2000" b="1" dirty="0">
                <a:solidFill>
                  <a:schemeClr val="accent6"/>
                </a:solidFill>
              </a:rPr>
              <a:t>delle donne con partner </a:t>
            </a:r>
            <a:r>
              <a:rPr lang="it-IT" sz="2000" dirty="0">
                <a:solidFill>
                  <a:schemeClr val="accent6"/>
                </a:solidFill>
              </a:rPr>
              <a:t>ha subito violenze fisiche o sessuali nell’ambito della coppia</a:t>
            </a:r>
          </a:p>
          <a:p>
            <a:pPr marL="627063" indent="-265113">
              <a:spcAft>
                <a:spcPts val="1000"/>
              </a:spcAft>
            </a:pPr>
            <a:r>
              <a:rPr lang="it-IT" sz="2200" i="1" dirty="0">
                <a:solidFill>
                  <a:schemeClr val="accent6"/>
                </a:solidFill>
              </a:rPr>
              <a:t>Soprattutto dagli ex partner, </a:t>
            </a:r>
            <a:r>
              <a:rPr lang="it-IT" sz="2200" b="1" i="1" dirty="0">
                <a:solidFill>
                  <a:schemeClr val="accent6"/>
                </a:solidFill>
              </a:rPr>
              <a:t>18,9%</a:t>
            </a:r>
            <a:r>
              <a:rPr lang="it-IT" sz="2200" i="1" dirty="0">
                <a:solidFill>
                  <a:schemeClr val="accent6"/>
                </a:solidFill>
              </a:rPr>
              <a:t> delle donne con un ex</a:t>
            </a:r>
          </a:p>
          <a:p>
            <a:pPr marL="627063" indent="-265113"/>
            <a:r>
              <a:rPr lang="it-IT" sz="2200" b="1" i="1" dirty="0">
                <a:solidFill>
                  <a:schemeClr val="accent6"/>
                </a:solidFill>
              </a:rPr>
              <a:t>2,8% </a:t>
            </a:r>
            <a:r>
              <a:rPr lang="it-IT" sz="2200" i="1" dirty="0">
                <a:solidFill>
                  <a:schemeClr val="accent6"/>
                </a:solidFill>
              </a:rPr>
              <a:t>dai partner con cui la donna è ora in coppia</a:t>
            </a:r>
            <a:endParaRPr lang="it-IT" sz="2200" b="1" i="1" dirty="0">
              <a:solidFill>
                <a:schemeClr val="accent6"/>
              </a:solidFill>
            </a:endParaRPr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Gli autori della violenza 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6" name="Telaio 5"/>
          <p:cNvSpPr/>
          <p:nvPr/>
        </p:nvSpPr>
        <p:spPr>
          <a:xfrm>
            <a:off x="9744729" y="4273219"/>
            <a:ext cx="1685270" cy="425303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2400" dirty="0">
                <a:solidFill>
                  <a:schemeClr val="accent6"/>
                </a:solidFill>
              </a:rPr>
              <a:t>2.049.537	</a:t>
            </a:r>
          </a:p>
        </p:txBody>
      </p:sp>
      <p:sp>
        <p:nvSpPr>
          <p:cNvPr id="7" name="Freccia a destra 6"/>
          <p:cNvSpPr/>
          <p:nvPr/>
        </p:nvSpPr>
        <p:spPr>
          <a:xfrm>
            <a:off x="8766674" y="4273219"/>
            <a:ext cx="893135" cy="425303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400"/>
          </a:p>
        </p:txBody>
      </p:sp>
      <p:sp>
        <p:nvSpPr>
          <p:cNvPr id="9" name="Telaio 8"/>
          <p:cNvSpPr/>
          <p:nvPr/>
        </p:nvSpPr>
        <p:spPr>
          <a:xfrm>
            <a:off x="9744729" y="4842132"/>
            <a:ext cx="1685270" cy="425303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2400" dirty="0">
                <a:solidFill>
                  <a:schemeClr val="accent6"/>
                </a:solidFill>
              </a:rPr>
              <a:t>417.194</a:t>
            </a:r>
          </a:p>
        </p:txBody>
      </p:sp>
      <p:sp>
        <p:nvSpPr>
          <p:cNvPr id="11" name="Freccia a destra 10"/>
          <p:cNvSpPr/>
          <p:nvPr/>
        </p:nvSpPr>
        <p:spPr>
          <a:xfrm>
            <a:off x="8766674" y="4842131"/>
            <a:ext cx="893135" cy="425303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400"/>
          </a:p>
        </p:txBody>
      </p:sp>
      <p:sp>
        <p:nvSpPr>
          <p:cNvPr id="12" name="CasellaDiTesto 11"/>
          <p:cNvSpPr txBox="1"/>
          <p:nvPr/>
        </p:nvSpPr>
        <p:spPr>
          <a:xfrm>
            <a:off x="1743740" y="5640642"/>
            <a:ext cx="7022934" cy="89768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>
              <a:spcAft>
                <a:spcPts val="1000"/>
              </a:spcAft>
            </a:pPr>
            <a:r>
              <a:rPr lang="it-IT" sz="2200" b="1" dirty="0">
                <a:solidFill>
                  <a:schemeClr val="accent6"/>
                </a:solidFill>
              </a:rPr>
              <a:t>17,9% </a:t>
            </a:r>
            <a:r>
              <a:rPr lang="it-IT" sz="2200" dirty="0">
                <a:solidFill>
                  <a:schemeClr val="accent6"/>
                </a:solidFill>
              </a:rPr>
              <a:t>la violenza psicologica dai partner attuali o passati </a:t>
            </a:r>
          </a:p>
          <a:p>
            <a:r>
              <a:rPr lang="it-IT" sz="2200" b="1" dirty="0">
                <a:solidFill>
                  <a:schemeClr val="accent6"/>
                </a:solidFill>
              </a:rPr>
              <a:t>6,6% </a:t>
            </a:r>
            <a:r>
              <a:rPr lang="it-IT" sz="2200" dirty="0">
                <a:solidFill>
                  <a:schemeClr val="accent6"/>
                </a:solidFill>
              </a:rPr>
              <a:t>la violenza economica dai partner attuali o passati </a:t>
            </a:r>
            <a:endParaRPr lang="it-IT" sz="2200" dirty="0"/>
          </a:p>
        </p:txBody>
      </p:sp>
    </p:spTree>
    <p:extLst>
      <p:ext uri="{BB962C8B-B14F-4D97-AF65-F5344CB8AC3E}">
        <p14:creationId xmlns:p14="http://schemas.microsoft.com/office/powerpoint/2010/main" val="1389270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/>
          <p:cNvSpPr>
            <a:spLocks noGrp="1"/>
          </p:cNvSpPr>
          <p:nvPr>
            <p:ph type="body" idx="1"/>
          </p:nvPr>
        </p:nvSpPr>
        <p:spPr>
          <a:xfrm>
            <a:off x="323469" y="1312789"/>
            <a:ext cx="11264002" cy="4481153"/>
          </a:xfrm>
        </p:spPr>
        <p:txBody>
          <a:bodyPr/>
          <a:lstStyle/>
          <a:p>
            <a:pPr marL="0" indent="0">
              <a:buNone/>
            </a:pPr>
            <a:r>
              <a:rPr lang="it-IT" sz="2200" b="1" i="1" dirty="0"/>
              <a:t>Tra gli ultimi 5 anni prima del 2014 e prima del 2025</a:t>
            </a:r>
          </a:p>
          <a:p>
            <a:r>
              <a:rPr lang="it-IT" sz="2200" dirty="0"/>
              <a:t>Un quadro </a:t>
            </a:r>
            <a:r>
              <a:rPr lang="it-IT" sz="2200" b="1" dirty="0"/>
              <a:t>complessivamente stabile </a:t>
            </a:r>
            <a:r>
              <a:rPr lang="it-IT" sz="2200" dirty="0"/>
              <a:t>sulle violenze fisiche e sessuali</a:t>
            </a:r>
          </a:p>
          <a:p>
            <a:r>
              <a:rPr lang="it-IT" sz="2200" dirty="0"/>
              <a:t>Fatta eccezione per le donne più giovani di 16-24 anni di età e le studentesse</a:t>
            </a:r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>
          <a:xfrm>
            <a:off x="468895" y="503475"/>
            <a:ext cx="11269308" cy="384721"/>
          </a:xfrm>
        </p:spPr>
        <p:txBody>
          <a:bodyPr/>
          <a:lstStyle/>
          <a:p>
            <a:r>
              <a:rPr lang="it-IT" dirty="0"/>
              <a:t>Cosa cambia rispetto al 2014 							</a:t>
            </a:r>
            <a:r>
              <a:rPr lang="it-IT" sz="2400" b="0" i="1" dirty="0"/>
              <a:t>donne da 16 a 70 anni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graphicFrame>
        <p:nvGraphicFramePr>
          <p:cNvPr id="6" name="Grafico 5">
            <a:extLst>
              <a:ext uri="{FF2B5EF4-FFF2-40B4-BE49-F238E27FC236}">
                <a16:creationId xmlns:a16="http://schemas.microsoft.com/office/drawing/2014/main" id="{924386C8-44C4-9EBA-9EFC-C57576D944A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72489496"/>
              </p:ext>
            </p:extLst>
          </p:nvPr>
        </p:nvGraphicFramePr>
        <p:xfrm>
          <a:off x="4476307" y="2956253"/>
          <a:ext cx="7538343" cy="34228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ttangolo 6"/>
          <p:cNvSpPr/>
          <p:nvPr/>
        </p:nvSpPr>
        <p:spPr>
          <a:xfrm>
            <a:off x="8995145" y="4667694"/>
            <a:ext cx="2200940" cy="6485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rgbClr val="FF0000"/>
                </a:solidFill>
              </a:rPr>
              <a:t>Violenze</a:t>
            </a:r>
            <a:r>
              <a:rPr lang="it-IT" dirty="0"/>
              <a:t> </a:t>
            </a:r>
            <a:r>
              <a:rPr lang="it-IT" dirty="0">
                <a:solidFill>
                  <a:srgbClr val="FF0000"/>
                </a:solidFill>
              </a:rPr>
              <a:t>sessuali</a:t>
            </a:r>
          </a:p>
        </p:txBody>
      </p:sp>
    </p:spTree>
    <p:extLst>
      <p:ext uri="{BB962C8B-B14F-4D97-AF65-F5344CB8AC3E}">
        <p14:creationId xmlns:p14="http://schemas.microsoft.com/office/powerpoint/2010/main" val="1140006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/>
          <p:cNvSpPr>
            <a:spLocks noGrp="1"/>
          </p:cNvSpPr>
          <p:nvPr>
            <p:ph type="body" idx="1"/>
          </p:nvPr>
        </p:nvSpPr>
        <p:spPr>
          <a:xfrm>
            <a:off x="453367" y="1518032"/>
            <a:ext cx="11264002" cy="4481153"/>
          </a:xfrm>
        </p:spPr>
        <p:txBody>
          <a:bodyPr/>
          <a:lstStyle/>
          <a:p>
            <a:pPr marL="0" indent="0">
              <a:buNone/>
            </a:pPr>
            <a:r>
              <a:rPr lang="it-IT" sz="2200" dirty="0"/>
              <a:t>Sempre negli ultimi 5 anni, </a:t>
            </a:r>
            <a:r>
              <a:rPr lang="it-IT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maggiore consapevolezza</a:t>
            </a:r>
          </a:p>
          <a:p>
            <a:r>
              <a:rPr lang="it-IT" sz="2200" dirty="0"/>
              <a:t>Diminuiscono le donne che subiscono violenze fisiche o sessuali da parte del partner attuale da </a:t>
            </a:r>
            <a:r>
              <a:rPr lang="it-IT" sz="2200" b="1" dirty="0"/>
              <a:t>2,8% a 1,6%</a:t>
            </a:r>
          </a:p>
          <a:p>
            <a:r>
              <a:rPr lang="it-IT" sz="2200" dirty="0"/>
              <a:t>Diminuisce la violenza psicologica, soprattutto si dimezzano le forme di «controllo» e di «isolamento» subite dal partner attuale</a:t>
            </a:r>
          </a:p>
          <a:p>
            <a:pPr marL="0" indent="0">
              <a:buNone/>
            </a:pPr>
            <a:r>
              <a:rPr lang="it-IT" sz="2200" b="1" i="1" dirty="0"/>
              <a:t>Per la violenza subita da parte dei partner sia attuali sia passati </a:t>
            </a:r>
          </a:p>
          <a:p>
            <a:r>
              <a:rPr lang="it-IT" sz="2200" dirty="0"/>
              <a:t>Raddoppia la percentuale di donne che chiedono aiuto ai servizi specializzati (</a:t>
            </a:r>
            <a:r>
              <a:rPr lang="it-IT" sz="2200" b="1" dirty="0"/>
              <a:t>8,7%</a:t>
            </a:r>
            <a:r>
              <a:rPr lang="it-IT" sz="2200" dirty="0"/>
              <a:t>)</a:t>
            </a:r>
          </a:p>
          <a:p>
            <a:r>
              <a:rPr lang="it-IT" sz="2200" dirty="0"/>
              <a:t>Maggiore la quota di donne che considerano un reato la volenza subita (arriva al </a:t>
            </a:r>
            <a:r>
              <a:rPr lang="it-IT" sz="2200" b="1" dirty="0"/>
              <a:t>36,3%</a:t>
            </a:r>
            <a:r>
              <a:rPr lang="it-IT" sz="2200" dirty="0"/>
              <a:t>)</a:t>
            </a:r>
          </a:p>
          <a:p>
            <a:r>
              <a:rPr lang="it-IT" sz="2200" dirty="0"/>
              <a:t>Mentre non cambia il comportamento di denuncia delle violenze subite (</a:t>
            </a:r>
            <a:r>
              <a:rPr lang="it-IT" sz="2200" b="1" dirty="0"/>
              <a:t>10,5%)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8" name="Titolo 2"/>
          <p:cNvSpPr txBox="1">
            <a:spLocks/>
          </p:cNvSpPr>
          <p:nvPr/>
        </p:nvSpPr>
        <p:spPr bwMode="auto">
          <a:xfrm>
            <a:off x="574294" y="421959"/>
            <a:ext cx="11269308" cy="384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  <a:spAutoFit/>
          </a:bodyPr>
          <a:lstStyle>
            <a:lvl1pPr algn="l" defTabSz="457200" rtl="0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defRPr sz="2800" b="1" kern="1200" cap="none" baseline="0">
                <a:solidFill>
                  <a:srgbClr val="595959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eaLnBrk="1" hangingPunct="1"/>
            <a:r>
              <a:rPr lang="it-IT" dirty="0"/>
              <a:t>Cosa cambia rispetto al 2014 							</a:t>
            </a:r>
            <a:r>
              <a:rPr lang="it-IT" sz="2400" b="0" i="1" dirty="0"/>
              <a:t>donne da 16 a 70 anni</a:t>
            </a:r>
          </a:p>
        </p:txBody>
      </p:sp>
    </p:spTree>
    <p:extLst>
      <p:ext uri="{BB962C8B-B14F-4D97-AF65-F5344CB8AC3E}">
        <p14:creationId xmlns:p14="http://schemas.microsoft.com/office/powerpoint/2010/main" val="41757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/>
          <p:cNvSpPr>
            <a:spLocks noGrp="1"/>
          </p:cNvSpPr>
          <p:nvPr>
            <p:ph type="body" idx="1"/>
          </p:nvPr>
        </p:nvSpPr>
        <p:spPr>
          <a:xfrm>
            <a:off x="574294" y="2060853"/>
            <a:ext cx="11269308" cy="4735324"/>
          </a:xfrm>
        </p:spPr>
        <p:txBody>
          <a:bodyPr/>
          <a:lstStyle/>
          <a:p>
            <a:pPr marL="0" indent="0">
              <a:buNone/>
            </a:pPr>
            <a:r>
              <a:rPr lang="it-IT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 nucleo piccolo, ma fortemente svantaggiato</a:t>
            </a:r>
          </a:p>
          <a:p>
            <a:r>
              <a:rPr lang="it-IT" sz="2200" dirty="0"/>
              <a:t>Più che dimezzata la violenza economica da parte del partner attuale </a:t>
            </a:r>
            <a:r>
              <a:rPr lang="it-IT" sz="2200" b="1" dirty="0"/>
              <a:t>(da 2,6% a 1,1% nel 2025)</a:t>
            </a:r>
          </a:p>
          <a:p>
            <a:pPr>
              <a:spcAft>
                <a:spcPts val="0"/>
              </a:spcAft>
            </a:pPr>
            <a:r>
              <a:rPr lang="it-IT" sz="2200" dirty="0"/>
              <a:t>Ma tra le donne che subiscono violenza economica </a:t>
            </a:r>
          </a:p>
          <a:p>
            <a:pPr marL="808038" indent="-446088"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it-IT" sz="2200" dirty="0"/>
              <a:t>il 53,6% non ha reddito</a:t>
            </a:r>
          </a:p>
          <a:p>
            <a:pPr marL="712788" indent="-350838">
              <a:buFont typeface="Wingdings" panose="05000000000000000000" pitchFamily="2" charset="2"/>
              <a:buChar char="Ø"/>
            </a:pPr>
            <a:r>
              <a:rPr lang="it-IT" sz="2200" dirty="0"/>
              <a:t> il 42,4% non si considera indipendente economicamente</a:t>
            </a:r>
          </a:p>
          <a:p>
            <a:pPr marL="712788" indent="-350838">
              <a:buFont typeface="Wingdings" panose="05000000000000000000" pitchFamily="2" charset="2"/>
              <a:buChar char="Ø"/>
            </a:pPr>
            <a:r>
              <a:rPr lang="it-IT" sz="2200" dirty="0"/>
              <a:t> il 35,4% non ha potere di scelta sulle decisioni economiche e finanziarie</a:t>
            </a:r>
          </a:p>
          <a:p>
            <a:r>
              <a:rPr lang="it-IT" sz="2200" dirty="0"/>
              <a:t>Diminuisce anche la violenza economica rilevata rispetto al partner precedente </a:t>
            </a:r>
          </a:p>
          <a:p>
            <a:pPr marL="0" indent="0">
              <a:buNone/>
            </a:pPr>
            <a:r>
              <a:rPr lang="it-IT" sz="2200" dirty="0"/>
              <a:t>   (da 12,4% a 10,3%)	</a:t>
            </a:r>
          </a:p>
          <a:p>
            <a:endParaRPr lang="it-IT" sz="2200" dirty="0"/>
          </a:p>
          <a:p>
            <a:endParaRPr lang="it-IT" sz="2200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violenza economica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6" name="Rettangolo 5"/>
          <p:cNvSpPr/>
          <p:nvPr/>
        </p:nvSpPr>
        <p:spPr>
          <a:xfrm>
            <a:off x="3987210" y="1117269"/>
            <a:ext cx="7921255" cy="646331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it-IT" i="1" dirty="0"/>
              <a:t>Come è stata definita: impedimento di conoscere il reddito familiare, di avere una carta di credito/bancomat, usare il proprio denaro, lavorare, danneggiamento degli oggetti personali</a:t>
            </a:r>
          </a:p>
        </p:txBody>
      </p:sp>
    </p:spTree>
    <p:extLst>
      <p:ext uri="{BB962C8B-B14F-4D97-AF65-F5344CB8AC3E}">
        <p14:creationId xmlns:p14="http://schemas.microsoft.com/office/powerpoint/2010/main" val="3834731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/>
          <p:cNvSpPr>
            <a:spLocks noGrp="1"/>
          </p:cNvSpPr>
          <p:nvPr>
            <p:ph type="body" idx="1"/>
          </p:nvPr>
        </p:nvSpPr>
        <p:spPr>
          <a:xfrm>
            <a:off x="463999" y="1282703"/>
            <a:ext cx="11269308" cy="5071822"/>
          </a:xfrm>
        </p:spPr>
        <p:txBody>
          <a:bodyPr/>
          <a:lstStyle/>
          <a:p>
            <a:r>
              <a:rPr lang="it-IT" sz="2200" dirty="0"/>
              <a:t>Un quadro che sta migliorando per alcuni aspetti, sono meno efferate le violenze</a:t>
            </a:r>
          </a:p>
          <a:p>
            <a:r>
              <a:rPr lang="it-IT" sz="2200"/>
              <a:t>Ma </a:t>
            </a:r>
            <a:r>
              <a:rPr lang="it-IT" sz="2200" smtClean="0"/>
              <a:t>esistono </a:t>
            </a:r>
            <a:r>
              <a:rPr lang="it-IT" sz="2200" smtClean="0"/>
              <a:t>situazioni </a:t>
            </a:r>
            <a:r>
              <a:rPr lang="it-IT" sz="2200" dirty="0" smtClean="0"/>
              <a:t>estremante gravi dalle </a:t>
            </a:r>
            <a:r>
              <a:rPr lang="it-IT" sz="2200" dirty="0"/>
              <a:t>quali è difficile uscire</a:t>
            </a:r>
          </a:p>
          <a:p>
            <a:r>
              <a:rPr lang="it-IT" sz="2200" dirty="0"/>
              <a:t>Sono elevati i livelli della violenza assistita e subita da parte dei figli delle donne</a:t>
            </a:r>
          </a:p>
          <a:p>
            <a:r>
              <a:rPr lang="it-IT" sz="2200" dirty="0"/>
              <a:t>Sono dati che vanno approfonditi per comprendere meglio alcune situazioni emergenti, come l’aumento delle violenze tra le donne più giovani</a:t>
            </a:r>
          </a:p>
          <a:p>
            <a:r>
              <a:rPr lang="it-IT" sz="2200" dirty="0"/>
              <a:t>Aumenta la consapevolezza, e questo significa anche apprendere a leggere diversamente le situazioni</a:t>
            </a:r>
          </a:p>
          <a:p>
            <a:r>
              <a:rPr lang="it-IT" sz="2200" dirty="0"/>
              <a:t>Sono elevati gli stereotipi di genere negli adulti e nei ragazzi (dati 2023), che sono alla base della cultura della violenza, inclusa l’accettabilità del controllo nella coppia </a:t>
            </a:r>
          </a:p>
          <a:p>
            <a:r>
              <a:rPr lang="it-IT" sz="2200" dirty="0"/>
              <a:t>Nel 2026, verranno rilasciate molte altre informazioni, comprese quelle inerenti la situazione delle donne di cittadinanza straniera </a:t>
            </a:r>
          </a:p>
          <a:p>
            <a:pPr marL="0" indent="0">
              <a:buNone/>
            </a:pPr>
            <a:endParaRPr lang="it-IT" sz="2200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In sintesi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11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lenco puntato">
  <a:themeElements>
    <a:clrScheme name="Gradazioni di grigio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5D8C9649-FBE1-4B5B-8258-8A170F9843A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ottoCategoria xmlns="679261c3-551f-4e86-913f-177e0e529669">-</SottoCategoria>
    <Categoria xmlns="c58f2efd-82a8-4ecf-b395-8c25e928921d">Power Point</Categoria>
    <_dlc_DocId xmlns="459159c4-d20a-4ff3-9b11-fbd127bd52e5">INTRANET-14-158</_dlc_DocId>
    <_dlc_DocIdUrl xmlns="459159c4-d20a-4ff3-9b11-fbd127bd52e5">
      <Url>https://intranet.istat.it/Collaborativi/_layouts/15/DocIdRedir.aspx?ID=INTRANET-14-158</Url>
      <Description>INTRANET-14-158</Description>
    </_dlc_DocIdUrl>
    <Ordine xmlns="679261c3-551f-4e86-913f-177e0e529669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61A2BE3120D674DA36C11D6006822D4" ma:contentTypeVersion="5" ma:contentTypeDescription="Creare un nuovo documento." ma:contentTypeScope="" ma:versionID="3c0f2a6f215eaece0c407022a0f3a923">
  <xsd:schema xmlns:xsd="http://www.w3.org/2001/XMLSchema" xmlns:xs="http://www.w3.org/2001/XMLSchema" xmlns:p="http://schemas.microsoft.com/office/2006/metadata/properties" xmlns:ns2="c58f2efd-82a8-4ecf-b395-8c25e928921d" xmlns:ns3="459159c4-d20a-4ff3-9b11-fbd127bd52e5" xmlns:ns4="679261c3-551f-4e86-913f-177e0e529669" targetNamespace="http://schemas.microsoft.com/office/2006/metadata/properties" ma:root="true" ma:fieldsID="2d9ede14e145908df850dd21bb12d40f" ns2:_="" ns3:_="" ns4:_="">
    <xsd:import namespace="c58f2efd-82a8-4ecf-b395-8c25e928921d"/>
    <xsd:import namespace="459159c4-d20a-4ff3-9b11-fbd127bd52e5"/>
    <xsd:import namespace="679261c3-551f-4e86-913f-177e0e529669"/>
    <xsd:element name="properties">
      <xsd:complexType>
        <xsd:sequence>
          <xsd:element name="documentManagement">
            <xsd:complexType>
              <xsd:all>
                <xsd:element ref="ns2:Categoria"/>
                <xsd:element ref="ns3:_dlc_DocId" minOccurs="0"/>
                <xsd:element ref="ns3:_dlc_DocIdUrl" minOccurs="0"/>
                <xsd:element ref="ns3:_dlc_DocIdPersistId" minOccurs="0"/>
                <xsd:element ref="ns4:SottoCategoria" minOccurs="0"/>
                <xsd:element ref="ns4:Ordin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8f2efd-82a8-4ecf-b395-8c25e928921d" elementFormDefault="qualified">
    <xsd:import namespace="http://schemas.microsoft.com/office/2006/documentManagement/types"/>
    <xsd:import namespace="http://schemas.microsoft.com/office/infopath/2007/PartnerControls"/>
    <xsd:element name="Categoria" ma:index="8" ma:displayName="Categoria" ma:default="Logo" ma:format="Dropdown" ma:internalName="Categoria">
      <xsd:simpleType>
        <xsd:restriction base="dms:Choice">
          <xsd:enumeration value="Sfondi virtuali"/>
          <xsd:enumeration value="Logo"/>
          <xsd:enumeration value="Carta intestata con protocollo"/>
          <xsd:enumeration value="Carta intestata senza protocollo"/>
          <xsd:enumeration value="Power Point"/>
          <xsd:enumeration value="Libri digitali e cartacei"/>
          <xsd:enumeration value="Tavole di dati online"/>
          <xsd:enumeration value="Grafici interattivi"/>
          <xsd:enumeration value="Strumenti di comunicazione per i Censimenti permanenti"/>
          <xsd:enumeration value="Strumenti di comunicazione relativi al Censimento generale dell'Agricoltura 2020"/>
          <xsd:enumeration value="Censimenti permanenti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9159c4-d20a-4ff3-9b11-fbd127bd52e5" elementFormDefault="qualified">
    <xsd:import namespace="http://schemas.microsoft.com/office/2006/documentManagement/types"/>
    <xsd:import namespace="http://schemas.microsoft.com/office/infopath/2007/PartnerControls"/>
    <xsd:element name="_dlc_DocId" ma:index="9" nillable="true" ma:displayName="Valore ID documento" ma:description="Valore dell'ID documento assegnato all'elemento." ma:internalName="_dlc_DocId" ma:readOnly="true">
      <xsd:simpleType>
        <xsd:restriction base="dms:Text"/>
      </xsd:simpleType>
    </xsd:element>
    <xsd:element name="_dlc_DocIdUrl" ma:index="10" nillable="true" ma:displayName="ID documento" ma:description="Collegamento permanente al documento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1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261c3-551f-4e86-913f-177e0e529669" elementFormDefault="qualified">
    <xsd:import namespace="http://schemas.microsoft.com/office/2006/documentManagement/types"/>
    <xsd:import namespace="http://schemas.microsoft.com/office/infopath/2007/PartnerControls"/>
    <xsd:element name="SottoCategoria" ma:index="12" nillable="true" ma:displayName="Sottocategoria" ma:default="-" ma:format="Dropdown" ma:internalName="SottoCategoria">
      <xsd:simpleType>
        <xsd:restriction base="dms:Choice">
          <xsd:enumeration value="-"/>
          <xsd:enumeration value="1- CP Generico"/>
          <xsd:enumeration value="2- CP Popolazione"/>
          <xsd:enumeration value="3- CP Imprese"/>
          <xsd:enumeration value="4- CP Istituzioni pubbliche"/>
          <xsd:enumeration value="5- CP Istituzioni non profit"/>
          <xsd:enumeration value="6- CP Agricoltura"/>
          <xsd:enumeration value="7- CP Agricoltura2020"/>
        </xsd:restriction>
      </xsd:simpleType>
    </xsd:element>
    <xsd:element name="Ordine" ma:index="13" nillable="true" ma:displayName="Ordine" ma:decimals="0" ma:internalName="Ordine">
      <xsd:simpleType>
        <xsd:restriction base="dms:Number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BD9C238D-4D5C-4783-820B-4854DCE45D4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EF378BC-F4D0-4510-B4EC-07B6EFE18CF8}">
  <ds:schemaRefs>
    <ds:schemaRef ds:uri="c58f2efd-82a8-4ecf-b395-8c25e928921d"/>
    <ds:schemaRef ds:uri="http://purl.org/dc/terms/"/>
    <ds:schemaRef ds:uri="http://schemas.microsoft.com/office/2006/metadata/properties"/>
    <ds:schemaRef ds:uri="679261c3-551f-4e86-913f-177e0e529669"/>
    <ds:schemaRef ds:uri="http://purl.org/dc/elements/1.1/"/>
    <ds:schemaRef ds:uri="http://purl.org/dc/dcmitype/"/>
    <ds:schemaRef ds:uri="459159c4-d20a-4ff3-9b11-fbd127bd52e5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D3E3FA58-80D4-43D7-A277-39F2B6273C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8f2efd-82a8-4ecf-b395-8c25e928921d"/>
    <ds:schemaRef ds:uri="459159c4-d20a-4ff3-9b11-fbd127bd52e5"/>
    <ds:schemaRef ds:uri="679261c3-551f-4e86-913f-177e0e52966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D9296C4F-9DE9-4B43-AA80-1FC85656CFFA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12648</TotalTime>
  <Words>764</Words>
  <Application>Microsoft Office PowerPoint</Application>
  <PresentationFormat>Widescreen</PresentationFormat>
  <Paragraphs>75</Paragraphs>
  <Slides>8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6" baseType="lpstr">
      <vt:lpstr>Arial</vt:lpstr>
      <vt:lpstr>Arial Narrow</vt:lpstr>
      <vt:lpstr>Calibri</vt:lpstr>
      <vt:lpstr>Courier New</vt:lpstr>
      <vt:lpstr>Gill Sans MT</vt:lpstr>
      <vt:lpstr>Wingdings</vt:lpstr>
      <vt:lpstr>Wingdings 2</vt:lpstr>
      <vt:lpstr>elenco puntato</vt:lpstr>
      <vt:lpstr>La violenza contro le donne,  dentro e fuori la famiglia:  primi risultati dell’indagine</vt:lpstr>
      <vt:lpstr>Presentazione standard di PowerPoint</vt:lpstr>
      <vt:lpstr>I primi risultati sulle donne italiane: le violenze subite nella vita</vt:lpstr>
      <vt:lpstr>Gli autori della violenza </vt:lpstr>
      <vt:lpstr>Cosa cambia rispetto al 2014        donne da 16 a 70 anni</vt:lpstr>
      <vt:lpstr>Presentazione standard di PowerPoint</vt:lpstr>
      <vt:lpstr>La violenza economica</vt:lpstr>
      <vt:lpstr>In sintesi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PresentazioneStandard</dc:title>
  <dc:creator>Bruna Tabanella</dc:creator>
  <cp:lastModifiedBy>UTENTE</cp:lastModifiedBy>
  <cp:revision>500</cp:revision>
  <dcterms:created xsi:type="dcterms:W3CDTF">2020-06-26T06:32:12Z</dcterms:created>
  <dcterms:modified xsi:type="dcterms:W3CDTF">2025-11-20T18:50:54Z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0x010100661A2BE3120D674DA36C11D6006822D4</vt:lpwstr>
  </property>
  <property fmtid="{D5CDD505-2E9C-101B-9397-08002B2CF9AE}" pid="3" name="_dlc_DocIdItemGuid">
    <vt:lpwstr>11205160-d5cd-44f2-bf0d-d055913f1cd1</vt:lpwstr>
  </property>
</Properties>
</file>