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3_2FF27AF8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5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F9B353-74D2-E036-3F03-77926D949ED1}" name="34112" initials="3" userId="S::O34112@365up.club::431ab95b-7347-4bd8-a279-43f2aa0cd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608" y="90"/>
      </p:cViewPr>
      <p:guideLst>
        <p:guide orient="horz" pos="405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3_2FF27AF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355C4E2-6B4D-4E05-8678-830A7E9CD3A3}" authorId="{DDF9B353-74D2-E036-3F03-77926D949ED1}" created="2025-09-12T10:32:04.05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04420344" sldId="259"/>
      <ac:picMk id="5" creationId="{3C8F230C-5885-ED97-579A-B10D4776C053}"/>
    </ac:deMkLst>
    <p188:txBody>
      <a:bodyPr/>
      <a:lstStyle/>
      <a:p>
        <a:r>
          <a:rPr lang="it-IT"/>
          <a:t>Inserire Logo nel riquadro in basso a destra se il formato è orizzontale. Allineare il logo al visual in basso e a destra.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3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11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42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2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55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70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19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9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3_2FF27AF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Carattere, poster">
            <a:extLst>
              <a:ext uri="{FF2B5EF4-FFF2-40B4-BE49-F238E27FC236}">
                <a16:creationId xmlns:a16="http://schemas.microsoft.com/office/drawing/2014/main" id="{C8330AF1-EE29-2FBF-C7C0-4124CEE15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28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42034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34112</dc:creator>
  <cp:lastModifiedBy>antonella carbone</cp:lastModifiedBy>
  <cp:revision>4</cp:revision>
  <dcterms:created xsi:type="dcterms:W3CDTF">2025-09-12T10:01:55Z</dcterms:created>
  <dcterms:modified xsi:type="dcterms:W3CDTF">2025-09-23T10:48:57Z</dcterms:modified>
</cp:coreProperties>
</file>