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2_46FB9CF1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0287000" cy="12858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50" userDrawn="1">
          <p15:clr>
            <a:srgbClr val="A4A3A4"/>
          </p15:clr>
        </p15:guide>
        <p15:guide id="2" pos="32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F9B353-74D2-E036-3F03-77926D949ED1}" name="34112" initials="3" userId="S::O34112@365up.club::431ab95b-7347-4bd8-a279-43f2aa0cdbb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1608" y="90"/>
      </p:cViewPr>
      <p:guideLst>
        <p:guide orient="horz" pos="4050"/>
        <p:guide pos="3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omments/modernComment_102_46FB9CF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04996F7-C753-4A56-9BD9-55F96C66A19C}" authorId="{DDF9B353-74D2-E036-3F03-77926D949ED1}" created="2025-09-12T10:31:31.534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190894833" sldId="258"/>
      <ac:picMk id="5" creationId="{89288484-830B-02D9-01A1-59652B6A9D3E}"/>
    </ac:deMkLst>
    <p188:txBody>
      <a:bodyPr/>
      <a:lstStyle/>
      <a:p>
        <a:r>
          <a:rPr lang="it-IT"/>
          <a:t>Inserire Logo nel riquadro in basso a destra se il formato è quadrato o è verticale. Allineare il logo al visual in basso e a destra.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04431"/>
            <a:ext cx="8743950" cy="4476750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6753821"/>
            <a:ext cx="7715250" cy="3104554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63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832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684610"/>
            <a:ext cx="2218134" cy="10897196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684610"/>
            <a:ext cx="6525816" cy="10897196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126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5113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3205762"/>
            <a:ext cx="8872538" cy="5348882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8605246"/>
            <a:ext cx="8872538" cy="2812851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82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82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0422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3423047"/>
            <a:ext cx="4371975" cy="815875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3423047"/>
            <a:ext cx="4371975" cy="815875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0423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4612"/>
            <a:ext cx="8872538" cy="248543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3152181"/>
            <a:ext cx="4351883" cy="154483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4697015"/>
            <a:ext cx="4351883" cy="69086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3152181"/>
            <a:ext cx="4373315" cy="154483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4697015"/>
            <a:ext cx="4373315" cy="69086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2273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1559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66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857250"/>
            <a:ext cx="3317825" cy="3000375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1851425"/>
            <a:ext cx="5207794" cy="9138047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857625"/>
            <a:ext cx="3317825" cy="7146728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8709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857250"/>
            <a:ext cx="3317825" cy="3000375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1851425"/>
            <a:ext cx="5207794" cy="9138047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857625"/>
            <a:ext cx="3317825" cy="7146728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7192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684612"/>
            <a:ext cx="8872538" cy="2485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3423047"/>
            <a:ext cx="8872538" cy="8158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11918159"/>
            <a:ext cx="2314575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11918159"/>
            <a:ext cx="3471863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11918159"/>
            <a:ext cx="2314575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829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microsoft.com/office/2018/10/relationships/comments" Target="../comments/modernComment_102_46FB9CF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schermata, Carattere, poster">
            <a:extLst>
              <a:ext uri="{FF2B5EF4-FFF2-40B4-BE49-F238E27FC236}">
                <a16:creationId xmlns:a16="http://schemas.microsoft.com/office/drawing/2014/main" id="{A9E10A8A-EF79-B29F-CDC5-BEF69C6AEA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1285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89483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0</Words>
  <Application>Microsoft Office PowerPoint</Application>
  <PresentationFormat>Personalizzato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34112</dc:creator>
  <cp:lastModifiedBy>antonella carbone</cp:lastModifiedBy>
  <cp:revision>4</cp:revision>
  <dcterms:created xsi:type="dcterms:W3CDTF">2025-09-12T10:01:55Z</dcterms:created>
  <dcterms:modified xsi:type="dcterms:W3CDTF">2025-09-23T10:47:39Z</dcterms:modified>
</cp:coreProperties>
</file>