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1_3FBD4587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287000" cy="12858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5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F9B353-74D2-E036-3F03-77926D949ED1}" name="34112" initials="3" userId="S::O34112@365up.club::431ab95b-7347-4bd8-a279-43f2aa0cdb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1608" y="90"/>
      </p:cViewPr>
      <p:guideLst>
        <p:guide orient="horz" pos="405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1_3FBD458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A836A33-5BD1-4B36-A460-F6162F7E0927}" authorId="{DDF9B353-74D2-E036-3F03-77926D949ED1}" created="2025-09-12T10:28:51.67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069368711" sldId="257"/>
      <ac:picMk id="5" creationId="{82906E1A-C139-FA12-CCED-C88CD51217F5}"/>
    </ac:deMkLst>
    <p188:txBody>
      <a:bodyPr/>
      <a:lstStyle/>
      <a:p>
        <a:r>
          <a:rPr lang="it-IT"/>
          <a:t>Inserire Logo nel riquadro in basso a destra se il formato è orizzontale. Allineare il logo al visual in basso e a destra.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04431"/>
            <a:ext cx="8743950" cy="447675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6753821"/>
            <a:ext cx="7715250" cy="3104554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3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3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84610"/>
            <a:ext cx="2218134" cy="1089719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684610"/>
            <a:ext cx="6525816" cy="1089719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2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11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205762"/>
            <a:ext cx="8872538" cy="534888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8605246"/>
            <a:ext cx="8872538" cy="281285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2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423047"/>
            <a:ext cx="4371975" cy="81587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423047"/>
            <a:ext cx="4371975" cy="81587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42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4612"/>
            <a:ext cx="8872538" cy="248543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152181"/>
            <a:ext cx="4351883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697015"/>
            <a:ext cx="4351883" cy="69086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152181"/>
            <a:ext cx="4373315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697015"/>
            <a:ext cx="4373315" cy="69086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27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55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851425"/>
            <a:ext cx="5207794" cy="913804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70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851425"/>
            <a:ext cx="5207794" cy="913804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19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612"/>
            <a:ext cx="8872538" cy="2485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3047"/>
            <a:ext cx="8872538" cy="815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CD844-75A8-442F-98AB-EAF58469BE15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8159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A406CE-E29B-43C6-804A-B61047F533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29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1_3FBD458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, vestiti, Viso umano, persona">
            <a:extLst>
              <a:ext uri="{FF2B5EF4-FFF2-40B4-BE49-F238E27FC236}">
                <a16:creationId xmlns:a16="http://schemas.microsoft.com/office/drawing/2014/main" id="{74E99A9A-F4D2-2C38-97F5-E35C813099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285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36871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34112</dc:creator>
  <cp:lastModifiedBy>antonella carbone</cp:lastModifiedBy>
  <cp:revision>5</cp:revision>
  <dcterms:created xsi:type="dcterms:W3CDTF">2025-09-12T10:01:55Z</dcterms:created>
  <dcterms:modified xsi:type="dcterms:W3CDTF">2025-09-23T10:45:44Z</dcterms:modified>
</cp:coreProperties>
</file>