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5FFFC019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87000" cy="12858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50" userDrawn="1">
          <p15:clr>
            <a:srgbClr val="A4A3A4"/>
          </p15:clr>
        </p15:guide>
        <p15:guide id="2" pos="32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F9B353-74D2-E036-3F03-77926D949ED1}" name="34112" initials="3" userId="S::O34112@365up.club::431ab95b-7347-4bd8-a279-43f2aa0cdbb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1608" y="90"/>
      </p:cViewPr>
      <p:guideLst>
        <p:guide orient="horz" pos="405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omments/modernComment_100_5FFFC01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E8F4DC8-9670-4AC9-8E02-51103B91D378}" authorId="{DDF9B353-74D2-E036-3F03-77926D949ED1}" created="2025-09-12T10:26:48.59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610596377" sldId="256"/>
      <ac:picMk id="5" creationId="{99EEC887-645F-95C6-8E9F-F43A5AC74DFB}"/>
    </ac:deMkLst>
    <p188:txBody>
      <a:bodyPr/>
      <a:lstStyle/>
      <a:p>
        <a:r>
          <a:rPr lang="it-IT"/>
          <a:t>Inserire Logo nel riquadro in basso a destra se il formato è quadrato o è verticale. Allineare il logo al visual in basso e a destra.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04431"/>
            <a:ext cx="8743950" cy="447675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6753821"/>
            <a:ext cx="7715250" cy="3104554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63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832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684610"/>
            <a:ext cx="2218134" cy="10897196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684610"/>
            <a:ext cx="6525816" cy="10897196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26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11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3205762"/>
            <a:ext cx="8872538" cy="5348882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8605246"/>
            <a:ext cx="8872538" cy="281285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042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3423047"/>
            <a:ext cx="4371975" cy="815875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3423047"/>
            <a:ext cx="4371975" cy="815875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042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4612"/>
            <a:ext cx="8872538" cy="248543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3152181"/>
            <a:ext cx="4351883" cy="154483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4697015"/>
            <a:ext cx="4351883" cy="69086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3152181"/>
            <a:ext cx="4373315" cy="154483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4697015"/>
            <a:ext cx="4373315" cy="69086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27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55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6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250"/>
            <a:ext cx="3317825" cy="300037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851425"/>
            <a:ext cx="5207794" cy="9138047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625"/>
            <a:ext cx="3317825" cy="714672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870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250"/>
            <a:ext cx="3317825" cy="300037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851425"/>
            <a:ext cx="5207794" cy="9138047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625"/>
            <a:ext cx="3317825" cy="714672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192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684612"/>
            <a:ext cx="8872538" cy="2485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3423047"/>
            <a:ext cx="8872538" cy="8158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1918159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1918159"/>
            <a:ext cx="3471863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1918159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829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microsoft.com/office/2018/10/relationships/comments" Target="../comments/modernComment_100_5FFFC01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vestiti, Viso umano, persona&#10;&#10;Il contenuto generato dall'IA potrebbe non essere corretto.">
            <a:extLst>
              <a:ext uri="{FF2B5EF4-FFF2-40B4-BE49-F238E27FC236}">
                <a16:creationId xmlns:a16="http://schemas.microsoft.com/office/drawing/2014/main" id="{DB581BA9-741A-3B49-6329-772162ADB9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1285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59637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0</Words>
  <Application>Microsoft Office PowerPoint</Application>
  <PresentationFormat>Personalizzato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34112</dc:creator>
  <cp:lastModifiedBy>antonella carbone</cp:lastModifiedBy>
  <cp:revision>4</cp:revision>
  <dcterms:created xsi:type="dcterms:W3CDTF">2025-09-12T10:01:55Z</dcterms:created>
  <dcterms:modified xsi:type="dcterms:W3CDTF">2025-09-23T10:44:09Z</dcterms:modified>
</cp:coreProperties>
</file>