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1_FB2650A8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71175" cy="6948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9" userDrawn="1">
          <p15:clr>
            <a:srgbClr val="A4A3A4"/>
          </p15:clr>
        </p15:guide>
        <p15:guide id="2" pos="33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F9B353-74D2-E036-3F03-77926D949ED1}" name="34112" initials="3" userId="S::O34112@365up.club::431ab95b-7347-4bd8-a279-43f2aa0cdb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96" y="60"/>
      </p:cViewPr>
      <p:guideLst>
        <p:guide orient="horz" pos="2189"/>
        <p:guide pos="33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omments/modernComment_101_FB2650A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F94C7BB-5464-4A91-865D-128ED8897CF2}" authorId="{DDF9B353-74D2-E036-3F03-77926D949ED1}" created="2025-09-12T10:36:40.15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4213592232" sldId="257"/>
      <ac:picMk id="5" creationId="{1F506A83-1804-2882-AEA6-C320F66F1F40}"/>
    </ac:deMkLst>
    <p188:txBody>
      <a:bodyPr/>
      <a:lstStyle/>
      <a:p>
        <a:r>
          <a:rPr lang="it-IT"/>
          <a:t>Inserire Logo nel riquadro in basso a destra se il formato è orizzontale. Allineare il logo al visual in basso e a destra.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338" y="1137172"/>
            <a:ext cx="9070499" cy="2419103"/>
          </a:xfrm>
        </p:spPr>
        <p:txBody>
          <a:bodyPr anchor="b"/>
          <a:lstStyle>
            <a:lvl1pPr algn="ctr">
              <a:defRPr sz="607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897" y="3649565"/>
            <a:ext cx="8003381" cy="1677609"/>
          </a:xfrm>
        </p:spPr>
        <p:txBody>
          <a:bodyPr/>
          <a:lstStyle>
            <a:lvl1pPr marL="0" indent="0" algn="ctr">
              <a:buNone/>
              <a:defRPr sz="2432"/>
            </a:lvl1pPr>
            <a:lvl2pPr marL="463235" indent="0" algn="ctr">
              <a:buNone/>
              <a:defRPr sz="2026"/>
            </a:lvl2pPr>
            <a:lvl3pPr marL="926470" indent="0" algn="ctr">
              <a:buNone/>
              <a:defRPr sz="1824"/>
            </a:lvl3pPr>
            <a:lvl4pPr marL="1389705" indent="0" algn="ctr">
              <a:buNone/>
              <a:defRPr sz="1621"/>
            </a:lvl4pPr>
            <a:lvl5pPr marL="1852940" indent="0" algn="ctr">
              <a:buNone/>
              <a:defRPr sz="1621"/>
            </a:lvl5pPr>
            <a:lvl6pPr marL="2316175" indent="0" algn="ctr">
              <a:buNone/>
              <a:defRPr sz="1621"/>
            </a:lvl6pPr>
            <a:lvl7pPr marL="2779410" indent="0" algn="ctr">
              <a:buNone/>
              <a:defRPr sz="1621"/>
            </a:lvl7pPr>
            <a:lvl8pPr marL="3242645" indent="0" algn="ctr">
              <a:buNone/>
              <a:defRPr sz="1621"/>
            </a:lvl8pPr>
            <a:lvl9pPr marL="3705880" indent="0" algn="ctr">
              <a:buNone/>
              <a:defRPr sz="1621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651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657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36560" y="369943"/>
            <a:ext cx="2300972" cy="5888522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3644" y="369943"/>
            <a:ext cx="6769527" cy="5888522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172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120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086" y="1732299"/>
            <a:ext cx="9203888" cy="2890377"/>
          </a:xfrm>
        </p:spPr>
        <p:txBody>
          <a:bodyPr anchor="b"/>
          <a:lstStyle>
            <a:lvl1pPr>
              <a:defRPr sz="607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086" y="4650020"/>
            <a:ext cx="9203888" cy="1519981"/>
          </a:xfrm>
        </p:spPr>
        <p:txBody>
          <a:bodyPr/>
          <a:lstStyle>
            <a:lvl1pPr marL="0" indent="0">
              <a:buNone/>
              <a:defRPr sz="2432">
                <a:solidFill>
                  <a:schemeClr val="tx1">
                    <a:tint val="82000"/>
                  </a:schemeClr>
                </a:solidFill>
              </a:defRPr>
            </a:lvl1pPr>
            <a:lvl2pPr marL="463235" indent="0">
              <a:buNone/>
              <a:defRPr sz="2026">
                <a:solidFill>
                  <a:schemeClr val="tx1">
                    <a:tint val="82000"/>
                  </a:schemeClr>
                </a:solidFill>
              </a:defRPr>
            </a:lvl2pPr>
            <a:lvl3pPr marL="926470" indent="0">
              <a:buNone/>
              <a:defRPr sz="1824">
                <a:solidFill>
                  <a:schemeClr val="tx1">
                    <a:tint val="82000"/>
                  </a:schemeClr>
                </a:solidFill>
              </a:defRPr>
            </a:lvl3pPr>
            <a:lvl4pPr marL="1389705" indent="0">
              <a:buNone/>
              <a:defRPr sz="1621">
                <a:solidFill>
                  <a:schemeClr val="tx1">
                    <a:tint val="82000"/>
                  </a:schemeClr>
                </a:solidFill>
              </a:defRPr>
            </a:lvl4pPr>
            <a:lvl5pPr marL="1852940" indent="0">
              <a:buNone/>
              <a:defRPr sz="1621">
                <a:solidFill>
                  <a:schemeClr val="tx1">
                    <a:tint val="82000"/>
                  </a:schemeClr>
                </a:solidFill>
              </a:defRPr>
            </a:lvl5pPr>
            <a:lvl6pPr marL="2316175" indent="0">
              <a:buNone/>
              <a:defRPr sz="1621">
                <a:solidFill>
                  <a:schemeClr val="tx1">
                    <a:tint val="82000"/>
                  </a:schemeClr>
                </a:solidFill>
              </a:defRPr>
            </a:lvl6pPr>
            <a:lvl7pPr marL="2779410" indent="0">
              <a:buNone/>
              <a:defRPr sz="1621">
                <a:solidFill>
                  <a:schemeClr val="tx1">
                    <a:tint val="82000"/>
                  </a:schemeClr>
                </a:solidFill>
              </a:defRPr>
            </a:lvl7pPr>
            <a:lvl8pPr marL="3242645" indent="0">
              <a:buNone/>
              <a:defRPr sz="1621">
                <a:solidFill>
                  <a:schemeClr val="tx1">
                    <a:tint val="82000"/>
                  </a:schemeClr>
                </a:solidFill>
              </a:defRPr>
            </a:lvl8pPr>
            <a:lvl9pPr marL="3705880" indent="0">
              <a:buNone/>
              <a:defRPr sz="162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91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3643" y="1849713"/>
            <a:ext cx="4535249" cy="440875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2283" y="1849713"/>
            <a:ext cx="4535249" cy="440875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754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33" y="369944"/>
            <a:ext cx="9203888" cy="134305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34" y="1703345"/>
            <a:ext cx="4514407" cy="834783"/>
          </a:xfrm>
        </p:spPr>
        <p:txBody>
          <a:bodyPr anchor="b"/>
          <a:lstStyle>
            <a:lvl1pPr marL="0" indent="0">
              <a:buNone/>
              <a:defRPr sz="2432" b="1"/>
            </a:lvl1pPr>
            <a:lvl2pPr marL="463235" indent="0">
              <a:buNone/>
              <a:defRPr sz="2026" b="1"/>
            </a:lvl2pPr>
            <a:lvl3pPr marL="926470" indent="0">
              <a:buNone/>
              <a:defRPr sz="1824" b="1"/>
            </a:lvl3pPr>
            <a:lvl4pPr marL="1389705" indent="0">
              <a:buNone/>
              <a:defRPr sz="1621" b="1"/>
            </a:lvl4pPr>
            <a:lvl5pPr marL="1852940" indent="0">
              <a:buNone/>
              <a:defRPr sz="1621" b="1"/>
            </a:lvl5pPr>
            <a:lvl6pPr marL="2316175" indent="0">
              <a:buNone/>
              <a:defRPr sz="1621" b="1"/>
            </a:lvl6pPr>
            <a:lvl7pPr marL="2779410" indent="0">
              <a:buNone/>
              <a:defRPr sz="1621" b="1"/>
            </a:lvl7pPr>
            <a:lvl8pPr marL="3242645" indent="0">
              <a:buNone/>
              <a:defRPr sz="1621" b="1"/>
            </a:lvl8pPr>
            <a:lvl9pPr marL="3705880" indent="0">
              <a:buNone/>
              <a:defRPr sz="1621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5034" y="2538128"/>
            <a:ext cx="4514407" cy="37332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02283" y="1703345"/>
            <a:ext cx="4536639" cy="834783"/>
          </a:xfrm>
        </p:spPr>
        <p:txBody>
          <a:bodyPr anchor="b"/>
          <a:lstStyle>
            <a:lvl1pPr marL="0" indent="0">
              <a:buNone/>
              <a:defRPr sz="2432" b="1"/>
            </a:lvl1pPr>
            <a:lvl2pPr marL="463235" indent="0">
              <a:buNone/>
              <a:defRPr sz="2026" b="1"/>
            </a:lvl2pPr>
            <a:lvl3pPr marL="926470" indent="0">
              <a:buNone/>
              <a:defRPr sz="1824" b="1"/>
            </a:lvl3pPr>
            <a:lvl4pPr marL="1389705" indent="0">
              <a:buNone/>
              <a:defRPr sz="1621" b="1"/>
            </a:lvl4pPr>
            <a:lvl5pPr marL="1852940" indent="0">
              <a:buNone/>
              <a:defRPr sz="1621" b="1"/>
            </a:lvl5pPr>
            <a:lvl6pPr marL="2316175" indent="0">
              <a:buNone/>
              <a:defRPr sz="1621" b="1"/>
            </a:lvl6pPr>
            <a:lvl7pPr marL="2779410" indent="0">
              <a:buNone/>
              <a:defRPr sz="1621" b="1"/>
            </a:lvl7pPr>
            <a:lvl8pPr marL="3242645" indent="0">
              <a:buNone/>
              <a:defRPr sz="1621" b="1"/>
            </a:lvl8pPr>
            <a:lvl9pPr marL="3705880" indent="0">
              <a:buNone/>
              <a:defRPr sz="1621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02283" y="2538128"/>
            <a:ext cx="4536639" cy="37332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92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32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37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33" y="463232"/>
            <a:ext cx="3441732" cy="1621314"/>
          </a:xfrm>
        </p:spPr>
        <p:txBody>
          <a:bodyPr anchor="b"/>
          <a:lstStyle>
            <a:lvl1pPr>
              <a:defRPr sz="324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6639" y="1000455"/>
            <a:ext cx="5402282" cy="4937930"/>
          </a:xfrm>
        </p:spPr>
        <p:txBody>
          <a:bodyPr/>
          <a:lstStyle>
            <a:lvl1pPr>
              <a:defRPr sz="3242"/>
            </a:lvl1pPr>
            <a:lvl2pPr>
              <a:defRPr sz="2837"/>
            </a:lvl2pPr>
            <a:lvl3pPr>
              <a:defRPr sz="2432"/>
            </a:lvl3pPr>
            <a:lvl4pPr>
              <a:defRPr sz="2026"/>
            </a:lvl4pPr>
            <a:lvl5pPr>
              <a:defRPr sz="2026"/>
            </a:lvl5pPr>
            <a:lvl6pPr>
              <a:defRPr sz="2026"/>
            </a:lvl6pPr>
            <a:lvl7pPr>
              <a:defRPr sz="2026"/>
            </a:lvl7pPr>
            <a:lvl8pPr>
              <a:defRPr sz="2026"/>
            </a:lvl8pPr>
            <a:lvl9pPr>
              <a:defRPr sz="202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033" y="2084546"/>
            <a:ext cx="3441732" cy="3861880"/>
          </a:xfrm>
        </p:spPr>
        <p:txBody>
          <a:bodyPr/>
          <a:lstStyle>
            <a:lvl1pPr marL="0" indent="0">
              <a:buNone/>
              <a:defRPr sz="1621"/>
            </a:lvl1pPr>
            <a:lvl2pPr marL="463235" indent="0">
              <a:buNone/>
              <a:defRPr sz="1418"/>
            </a:lvl2pPr>
            <a:lvl3pPr marL="926470" indent="0">
              <a:buNone/>
              <a:defRPr sz="1216"/>
            </a:lvl3pPr>
            <a:lvl4pPr marL="1389705" indent="0">
              <a:buNone/>
              <a:defRPr sz="1013"/>
            </a:lvl4pPr>
            <a:lvl5pPr marL="1852940" indent="0">
              <a:buNone/>
              <a:defRPr sz="1013"/>
            </a:lvl5pPr>
            <a:lvl6pPr marL="2316175" indent="0">
              <a:buNone/>
              <a:defRPr sz="1013"/>
            </a:lvl6pPr>
            <a:lvl7pPr marL="2779410" indent="0">
              <a:buNone/>
              <a:defRPr sz="1013"/>
            </a:lvl7pPr>
            <a:lvl8pPr marL="3242645" indent="0">
              <a:buNone/>
              <a:defRPr sz="1013"/>
            </a:lvl8pPr>
            <a:lvl9pPr marL="3705880" indent="0">
              <a:buNone/>
              <a:defRPr sz="101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55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33" y="463232"/>
            <a:ext cx="3441732" cy="1621314"/>
          </a:xfrm>
        </p:spPr>
        <p:txBody>
          <a:bodyPr anchor="b"/>
          <a:lstStyle>
            <a:lvl1pPr>
              <a:defRPr sz="324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36639" y="1000455"/>
            <a:ext cx="5402282" cy="4937930"/>
          </a:xfrm>
        </p:spPr>
        <p:txBody>
          <a:bodyPr anchor="t"/>
          <a:lstStyle>
            <a:lvl1pPr marL="0" indent="0">
              <a:buNone/>
              <a:defRPr sz="3242"/>
            </a:lvl1pPr>
            <a:lvl2pPr marL="463235" indent="0">
              <a:buNone/>
              <a:defRPr sz="2837"/>
            </a:lvl2pPr>
            <a:lvl3pPr marL="926470" indent="0">
              <a:buNone/>
              <a:defRPr sz="2432"/>
            </a:lvl3pPr>
            <a:lvl4pPr marL="1389705" indent="0">
              <a:buNone/>
              <a:defRPr sz="2026"/>
            </a:lvl4pPr>
            <a:lvl5pPr marL="1852940" indent="0">
              <a:buNone/>
              <a:defRPr sz="2026"/>
            </a:lvl5pPr>
            <a:lvl6pPr marL="2316175" indent="0">
              <a:buNone/>
              <a:defRPr sz="2026"/>
            </a:lvl6pPr>
            <a:lvl7pPr marL="2779410" indent="0">
              <a:buNone/>
              <a:defRPr sz="2026"/>
            </a:lvl7pPr>
            <a:lvl8pPr marL="3242645" indent="0">
              <a:buNone/>
              <a:defRPr sz="2026"/>
            </a:lvl8pPr>
            <a:lvl9pPr marL="3705880" indent="0">
              <a:buNone/>
              <a:defRPr sz="2026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033" y="2084546"/>
            <a:ext cx="3441732" cy="3861880"/>
          </a:xfrm>
        </p:spPr>
        <p:txBody>
          <a:bodyPr/>
          <a:lstStyle>
            <a:lvl1pPr marL="0" indent="0">
              <a:buNone/>
              <a:defRPr sz="1621"/>
            </a:lvl1pPr>
            <a:lvl2pPr marL="463235" indent="0">
              <a:buNone/>
              <a:defRPr sz="1418"/>
            </a:lvl2pPr>
            <a:lvl3pPr marL="926470" indent="0">
              <a:buNone/>
              <a:defRPr sz="1216"/>
            </a:lvl3pPr>
            <a:lvl4pPr marL="1389705" indent="0">
              <a:buNone/>
              <a:defRPr sz="1013"/>
            </a:lvl4pPr>
            <a:lvl5pPr marL="1852940" indent="0">
              <a:buNone/>
              <a:defRPr sz="1013"/>
            </a:lvl5pPr>
            <a:lvl6pPr marL="2316175" indent="0">
              <a:buNone/>
              <a:defRPr sz="1013"/>
            </a:lvl6pPr>
            <a:lvl7pPr marL="2779410" indent="0">
              <a:buNone/>
              <a:defRPr sz="1013"/>
            </a:lvl7pPr>
            <a:lvl8pPr marL="3242645" indent="0">
              <a:buNone/>
              <a:defRPr sz="1013"/>
            </a:lvl8pPr>
            <a:lvl9pPr marL="3705880" indent="0">
              <a:buNone/>
              <a:defRPr sz="101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76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3644" y="369944"/>
            <a:ext cx="9203888" cy="1343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3644" y="1849713"/>
            <a:ext cx="9203888" cy="4408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3643" y="6440220"/>
            <a:ext cx="2401014" cy="3699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4827" y="6440220"/>
            <a:ext cx="3601522" cy="3699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518" y="6440220"/>
            <a:ext cx="2401014" cy="3699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21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6470" rtl="0" eaLnBrk="1" latinLnBrk="0" hangingPunct="1">
        <a:lnSpc>
          <a:spcPct val="90000"/>
        </a:lnSpc>
        <a:spcBef>
          <a:spcPct val="0"/>
        </a:spcBef>
        <a:buNone/>
        <a:defRPr sz="44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618" indent="-231618" algn="l" defTabSz="926470" rtl="0" eaLnBrk="1" latinLnBrk="0" hangingPunct="1">
        <a:lnSpc>
          <a:spcPct val="90000"/>
        </a:lnSpc>
        <a:spcBef>
          <a:spcPts val="1013"/>
        </a:spcBef>
        <a:buFont typeface="Arial" panose="020B0604020202020204" pitchFamily="34" charset="0"/>
        <a:buChar char="•"/>
        <a:defRPr sz="2837" kern="1200">
          <a:solidFill>
            <a:schemeClr val="tx1"/>
          </a:solidFill>
          <a:latin typeface="+mn-lt"/>
          <a:ea typeface="+mn-ea"/>
          <a:cs typeface="+mn-cs"/>
        </a:defRPr>
      </a:lvl1pPr>
      <a:lvl2pPr marL="694853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2432" kern="1200">
          <a:solidFill>
            <a:schemeClr val="tx1"/>
          </a:solidFill>
          <a:latin typeface="+mn-lt"/>
          <a:ea typeface="+mn-ea"/>
          <a:cs typeface="+mn-cs"/>
        </a:defRPr>
      </a:lvl2pPr>
      <a:lvl3pPr marL="1158088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3pPr>
      <a:lvl4pPr marL="1621323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1824" kern="1200">
          <a:solidFill>
            <a:schemeClr val="tx1"/>
          </a:solidFill>
          <a:latin typeface="+mn-lt"/>
          <a:ea typeface="+mn-ea"/>
          <a:cs typeface="+mn-cs"/>
        </a:defRPr>
      </a:lvl4pPr>
      <a:lvl5pPr marL="2084558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1824" kern="1200">
          <a:solidFill>
            <a:schemeClr val="tx1"/>
          </a:solidFill>
          <a:latin typeface="+mn-lt"/>
          <a:ea typeface="+mn-ea"/>
          <a:cs typeface="+mn-cs"/>
        </a:defRPr>
      </a:lvl5pPr>
      <a:lvl6pPr marL="2547793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1824" kern="1200">
          <a:solidFill>
            <a:schemeClr val="tx1"/>
          </a:solidFill>
          <a:latin typeface="+mn-lt"/>
          <a:ea typeface="+mn-ea"/>
          <a:cs typeface="+mn-cs"/>
        </a:defRPr>
      </a:lvl6pPr>
      <a:lvl7pPr marL="3011028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1824" kern="1200">
          <a:solidFill>
            <a:schemeClr val="tx1"/>
          </a:solidFill>
          <a:latin typeface="+mn-lt"/>
          <a:ea typeface="+mn-ea"/>
          <a:cs typeface="+mn-cs"/>
        </a:defRPr>
      </a:lvl7pPr>
      <a:lvl8pPr marL="3474263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1824" kern="1200">
          <a:solidFill>
            <a:schemeClr val="tx1"/>
          </a:solidFill>
          <a:latin typeface="+mn-lt"/>
          <a:ea typeface="+mn-ea"/>
          <a:cs typeface="+mn-cs"/>
        </a:defRPr>
      </a:lvl8pPr>
      <a:lvl9pPr marL="3937498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18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1pPr>
      <a:lvl2pPr marL="463235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2pPr>
      <a:lvl3pPr marL="92647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3pPr>
      <a:lvl4pPr marL="1389705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4pPr>
      <a:lvl5pPr marL="185294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5pPr>
      <a:lvl6pPr marL="2316175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6pPr>
      <a:lvl7pPr marL="277941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7pPr>
      <a:lvl8pPr marL="3242645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8pPr>
      <a:lvl9pPr marL="370588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1_FB2650A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vestiti, Viso umano, persona&#10;&#10;Il contenuto generato dall'IA potrebbe non essere corretto.">
            <a:extLst>
              <a:ext uri="{FF2B5EF4-FFF2-40B4-BE49-F238E27FC236}">
                <a16:creationId xmlns:a16="http://schemas.microsoft.com/office/drawing/2014/main" id="{F7C07003-5664-AAAA-97EA-241F727A7A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" y="0"/>
            <a:ext cx="10660694" cy="694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59223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0</Words>
  <Application>Microsoft Office PowerPoint</Application>
  <PresentationFormat>Personalizzato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34112</dc:creator>
  <cp:lastModifiedBy>antonella carbone</cp:lastModifiedBy>
  <cp:revision>3</cp:revision>
  <dcterms:created xsi:type="dcterms:W3CDTF">2025-09-12T10:30:26Z</dcterms:created>
  <dcterms:modified xsi:type="dcterms:W3CDTF">2025-09-23T10:55:20Z</dcterms:modified>
</cp:coreProperties>
</file>