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05"/>
  </p:normalViewPr>
  <p:slideViewPr>
    <p:cSldViewPr snapToGrid="0" showGuides="1">
      <p:cViewPr varScale="1">
        <p:scale>
          <a:sx n="69" d="100"/>
          <a:sy n="69" d="100"/>
        </p:scale>
        <p:origin x="55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17/09/25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3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5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9C681-D7E2-6EEC-8950-7F0D2C672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15" y="-1"/>
            <a:ext cx="10697628" cy="15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5" userDrawn="1">
          <p15:clr>
            <a:srgbClr val="F26B43"/>
          </p15:clr>
        </p15:guide>
        <p15:guide id="2" orient="horz" pos="8395" userDrawn="1">
          <p15:clr>
            <a:srgbClr val="F26B43"/>
          </p15:clr>
        </p15:guide>
        <p15:guide id="3" pos="316" userDrawn="1">
          <p15:clr>
            <a:srgbClr val="F26B43"/>
          </p15:clr>
        </p15:guide>
        <p15:guide id="4" pos="4479" userDrawn="1">
          <p15:clr>
            <a:srgbClr val="F26B43"/>
          </p15:clr>
        </p15:guide>
        <p15:guide id="5" orient="horz" pos="6985" userDrawn="1">
          <p15:clr>
            <a:srgbClr val="F26B43"/>
          </p15:clr>
        </p15:guide>
        <p15:guide id="6" orient="horz" pos="8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501649" y="11123614"/>
            <a:ext cx="6608763" cy="1800224"/>
          </a:xfrm>
          <a:prstGeom prst="rect">
            <a:avLst/>
          </a:prstGeom>
        </p:spPr>
        <p:txBody>
          <a:bodyPr tIns="90000" rIns="90000" bIns="90000" anchor="t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Ufficio Anagrafe Comunale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Aperto dal Lun al Ven 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dalle 9:00 alle 12:00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6" y="13298205"/>
            <a:ext cx="2321299" cy="1329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5310781" y="3221116"/>
            <a:ext cx="4496059" cy="6109689"/>
          </a:xfrm>
          <a:prstGeom prst="rect">
            <a:avLst/>
          </a:prstGeom>
          <a:solidFill>
            <a:srgbClr val="C00000"/>
          </a:solidFill>
        </p:spPr>
        <p:txBody>
          <a:bodyPr wrap="square" lIns="213838" tIns="213838" rIns="320757" bIns="213838" anchor="ctr" anchorCtr="0">
            <a:spAutoFit/>
          </a:bodyPr>
          <a:lstStyle/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b="1" dirty="0">
                <a:solidFill>
                  <a:srgbClr val="DCDDDE"/>
                </a:solidFill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Al centro della pagina è presente un blocco di testo dove è possibile inserire le informazioni sui Comuni.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</TotalTime>
  <Words>127</Words>
  <Application>Microsoft Macintosh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POMILIO 8</cp:lastModifiedBy>
  <cp:revision>18</cp:revision>
  <cp:lastPrinted>2025-09-17T07:30:46Z</cp:lastPrinted>
  <dcterms:created xsi:type="dcterms:W3CDTF">2025-09-09T13:39:23Z</dcterms:created>
  <dcterms:modified xsi:type="dcterms:W3CDTF">2025-09-17T07:57:56Z</dcterms:modified>
  <cp:category/>
</cp:coreProperties>
</file>