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27432000" cy="48769588"/>
  <p:notesSz cx="6858000" cy="9144000"/>
  <p:defaultTextStyle>
    <a:defPPr>
      <a:defRPr lang="it-IT"/>
    </a:defPPr>
    <a:lvl1pPr marL="0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741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481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6222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4962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3703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2443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1182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29923" algn="l" defTabSz="3657481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71" userDrawn="1">
          <p15:clr>
            <a:srgbClr val="A4A3A4"/>
          </p15:clr>
        </p15:guide>
        <p15:guide id="3" orient="horz" pos="1027" userDrawn="1">
          <p15:clr>
            <a:srgbClr val="A4A3A4"/>
          </p15:clr>
        </p15:guide>
        <p15:guide id="4" pos="8640">
          <p15:clr>
            <a:srgbClr val="A4A3A4"/>
          </p15:clr>
        </p15:guide>
        <p15:guide id="5" orient="horz" pos="3093" userDrawn="1">
          <p15:clr>
            <a:srgbClr val="A4A3A4"/>
          </p15:clr>
        </p15:guide>
        <p15:guide id="6" pos="166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8795"/>
    <a:srgbClr val="18448F"/>
    <a:srgbClr val="23AFA2"/>
    <a:srgbClr val="DB332E"/>
    <a:srgbClr val="CC2A2A"/>
    <a:srgbClr val="7A7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 snapToObjects="1" showGuides="1">
      <p:cViewPr>
        <p:scale>
          <a:sx n="46" d="100"/>
          <a:sy n="46" d="100"/>
        </p:scale>
        <p:origin x="1096" y="144"/>
      </p:cViewPr>
      <p:guideLst>
        <p:guide orient="horz" pos="12971"/>
        <p:guide orient="horz" pos="1027"/>
        <p:guide pos="8640"/>
        <p:guide orient="horz" pos="3093"/>
        <p:guide pos="166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7A19C-CDA5-554E-8D56-71E6FC3150B9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4BF99-EC8F-304F-92B6-22F8AF98FE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807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7981508"/>
            <a:ext cx="23317200" cy="16979042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25615326"/>
            <a:ext cx="20574000" cy="11774691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182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019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7" y="2596529"/>
            <a:ext cx="5915025" cy="41329972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2" y="2596529"/>
            <a:ext cx="17402175" cy="41329972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725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212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4" y="12158544"/>
            <a:ext cx="23660100" cy="20286790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4" y="32637255"/>
            <a:ext cx="23660100" cy="10668344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/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97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12982645"/>
            <a:ext cx="11658600" cy="3094385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12982645"/>
            <a:ext cx="11658600" cy="3094385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177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2596540"/>
            <a:ext cx="23660100" cy="942653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6" y="11955326"/>
            <a:ext cx="11605020" cy="5859121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6" y="17814447"/>
            <a:ext cx="11605020" cy="26202368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2" y="11955326"/>
            <a:ext cx="11662173" cy="5859121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2" y="17814447"/>
            <a:ext cx="11662173" cy="26202368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40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141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274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3251306"/>
            <a:ext cx="8847534" cy="1137957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7021928"/>
            <a:ext cx="13887450" cy="34658017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14630877"/>
            <a:ext cx="8847534" cy="27105508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965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3251306"/>
            <a:ext cx="8847534" cy="1137957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7021928"/>
            <a:ext cx="13887450" cy="34658017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14630877"/>
            <a:ext cx="8847534" cy="27105508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0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2596540"/>
            <a:ext cx="23660100" cy="94265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12982645"/>
            <a:ext cx="23660100" cy="30943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45202194"/>
            <a:ext cx="6172200" cy="25965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79745-5992-5042-8BED-F22D5D6E263C}" type="datetimeFigureOut">
              <a:rPr lang="it-IT" smtClean="0"/>
              <a:t>20/05/24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45202194"/>
            <a:ext cx="9258300" cy="25965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45202194"/>
            <a:ext cx="6172200" cy="25965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928C2-792C-FD47-85D0-AFE24685B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048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CD256A1-1BF8-D84D-BD80-27F464A339C1}"/>
              </a:ext>
            </a:extLst>
          </p:cNvPr>
          <p:cNvSpPr txBox="1"/>
          <p:nvPr/>
        </p:nvSpPr>
        <p:spPr>
          <a:xfrm>
            <a:off x="1078414" y="1535177"/>
            <a:ext cx="15140660" cy="352426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it-IT" sz="3600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OCCHIELLO (O SOTTOTITOLO) TUTTO MAIUSCOLO ARIAL 36 ANCHE SU DUE RIGHE</a:t>
            </a:r>
          </a:p>
          <a:p>
            <a:endParaRPr lang="it-IT" sz="1800" dirty="0">
              <a:solidFill>
                <a:srgbClr val="18448F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85000"/>
              </a:lnSpc>
            </a:pPr>
            <a:r>
              <a:rPr lang="it-IT" sz="66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TITOLO ARIAL BOLD 66 PT TUTTO ALTO</a:t>
            </a:r>
          </a:p>
          <a:p>
            <a:pPr>
              <a:lnSpc>
                <a:spcPct val="85000"/>
              </a:lnSpc>
            </a:pPr>
            <a:r>
              <a:rPr lang="it-IT" sz="66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MASSIMO TRE RIGHE ALLINEATO IN BASSO</a:t>
            </a:r>
          </a:p>
          <a:p>
            <a:pPr>
              <a:lnSpc>
                <a:spcPct val="85000"/>
              </a:lnSpc>
            </a:pPr>
            <a:r>
              <a:rPr lang="it-IT" sz="66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CON OCCHIELLO</a:t>
            </a:r>
          </a:p>
        </p:txBody>
      </p:sp>
      <p:sp>
        <p:nvSpPr>
          <p:cNvPr id="4" name="Rettangolo con un angolo arrotondato 3">
            <a:extLst>
              <a:ext uri="{FF2B5EF4-FFF2-40B4-BE49-F238E27FC236}">
                <a16:creationId xmlns:a16="http://schemas.microsoft.com/office/drawing/2014/main" id="{46236194-38DA-874A-BD64-5B8C29B7926E}"/>
              </a:ext>
            </a:extLst>
          </p:cNvPr>
          <p:cNvSpPr/>
          <p:nvPr/>
        </p:nvSpPr>
        <p:spPr>
          <a:xfrm>
            <a:off x="1080000" y="5596528"/>
            <a:ext cx="25271998" cy="41952271"/>
          </a:xfrm>
          <a:prstGeom prst="round1Rect">
            <a:avLst>
              <a:gd name="adj" fmla="val 2568"/>
            </a:avLst>
          </a:prstGeom>
          <a:noFill/>
          <a:ln w="50800">
            <a:solidFill>
              <a:srgbClr val="258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con un angolo arrotondato 14">
            <a:extLst>
              <a:ext uri="{FF2B5EF4-FFF2-40B4-BE49-F238E27FC236}">
                <a16:creationId xmlns:a16="http://schemas.microsoft.com/office/drawing/2014/main" id="{F66DE3BF-932A-F546-8472-0F19016FC25C}"/>
              </a:ext>
            </a:extLst>
          </p:cNvPr>
          <p:cNvSpPr/>
          <p:nvPr/>
        </p:nvSpPr>
        <p:spPr>
          <a:xfrm>
            <a:off x="1078414" y="5596529"/>
            <a:ext cx="25271998" cy="1170031"/>
          </a:xfrm>
          <a:prstGeom prst="round1Rect">
            <a:avLst>
              <a:gd name="adj" fmla="val 48372"/>
            </a:avLst>
          </a:prstGeom>
          <a:solidFill>
            <a:srgbClr val="258795"/>
          </a:solidFill>
          <a:ln>
            <a:solidFill>
              <a:srgbClr val="1844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CBA45A1-6BAC-A14F-B622-2FF843BC5E1F}"/>
              </a:ext>
            </a:extLst>
          </p:cNvPr>
          <p:cNvSpPr txBox="1"/>
          <p:nvPr/>
        </p:nvSpPr>
        <p:spPr>
          <a:xfrm>
            <a:off x="1395889" y="6009945"/>
            <a:ext cx="24640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 22 BOLD –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22    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9995D1B-4776-890F-E5CA-DA2FA7093F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92" t="1" r="-2346" b="-8058"/>
          <a:stretch/>
        </p:blipFill>
        <p:spPr>
          <a:xfrm>
            <a:off x="18734566" y="1630362"/>
            <a:ext cx="7814031" cy="352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98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con un angolo arrotondato 14">
            <a:extLst>
              <a:ext uri="{FF2B5EF4-FFF2-40B4-BE49-F238E27FC236}">
                <a16:creationId xmlns:a16="http://schemas.microsoft.com/office/drawing/2014/main" id="{F66DE3BF-932A-F546-8472-0F19016FC25C}"/>
              </a:ext>
            </a:extLst>
          </p:cNvPr>
          <p:cNvSpPr/>
          <p:nvPr/>
        </p:nvSpPr>
        <p:spPr>
          <a:xfrm>
            <a:off x="1078414" y="5596529"/>
            <a:ext cx="25271998" cy="1753840"/>
          </a:xfrm>
          <a:prstGeom prst="round1Rect">
            <a:avLst>
              <a:gd name="adj" fmla="val 36340"/>
            </a:avLst>
          </a:prstGeom>
          <a:solidFill>
            <a:srgbClr val="258795"/>
          </a:solidFill>
          <a:ln>
            <a:solidFill>
              <a:srgbClr val="258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6EF8772-C090-E14C-B1C9-3A3382CF77A1}"/>
              </a:ext>
            </a:extLst>
          </p:cNvPr>
          <p:cNvSpPr txBox="1"/>
          <p:nvPr/>
        </p:nvSpPr>
        <p:spPr>
          <a:xfrm>
            <a:off x="-23952856" y="12325335"/>
            <a:ext cx="117565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76,2</a:t>
            </a:r>
          </a:p>
          <a:p>
            <a:r>
              <a:rPr lang="it-IT" dirty="0"/>
              <a:t>135,47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2717BB8-9664-1B47-B6F2-E1A950D31DBC}"/>
              </a:ext>
            </a:extLst>
          </p:cNvPr>
          <p:cNvSpPr txBox="1"/>
          <p:nvPr/>
        </p:nvSpPr>
        <p:spPr>
          <a:xfrm>
            <a:off x="1395889" y="6009945"/>
            <a:ext cx="24640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 22 BOLD –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22     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413408EE-AAD0-C745-997B-763E68BBE231}"/>
              </a:ext>
            </a:extLst>
          </p:cNvPr>
          <p:cNvSpPr txBox="1"/>
          <p:nvPr/>
        </p:nvSpPr>
        <p:spPr>
          <a:xfrm>
            <a:off x="1395889" y="6656715"/>
            <a:ext cx="24640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 22 BOLD –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22     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51566DB-ED33-9303-AA5F-6CB34CCCA5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92" t="1" r="-2346" b="-8058"/>
          <a:stretch/>
        </p:blipFill>
        <p:spPr>
          <a:xfrm>
            <a:off x="18734566" y="1630362"/>
            <a:ext cx="7814031" cy="3524264"/>
          </a:xfrm>
          <a:prstGeom prst="rect">
            <a:avLst/>
          </a:prstGeom>
        </p:spPr>
      </p:pic>
      <p:sp>
        <p:nvSpPr>
          <p:cNvPr id="3" name="Rettangolo con un angolo arrotondato 2">
            <a:extLst>
              <a:ext uri="{FF2B5EF4-FFF2-40B4-BE49-F238E27FC236}">
                <a16:creationId xmlns:a16="http://schemas.microsoft.com/office/drawing/2014/main" id="{DB1D0C82-490F-4CF9-0A9C-1914BF9F243E}"/>
              </a:ext>
            </a:extLst>
          </p:cNvPr>
          <p:cNvSpPr/>
          <p:nvPr/>
        </p:nvSpPr>
        <p:spPr>
          <a:xfrm>
            <a:off x="1080000" y="5596528"/>
            <a:ext cx="25271998" cy="41952271"/>
          </a:xfrm>
          <a:prstGeom prst="round1Rect">
            <a:avLst>
              <a:gd name="adj" fmla="val 2568"/>
            </a:avLst>
          </a:prstGeom>
          <a:noFill/>
          <a:ln w="50800">
            <a:solidFill>
              <a:srgbClr val="258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FAB9D3B-ACFF-944F-0C2D-776D0501A320}"/>
              </a:ext>
            </a:extLst>
          </p:cNvPr>
          <p:cNvSpPr txBox="1"/>
          <p:nvPr/>
        </p:nvSpPr>
        <p:spPr>
          <a:xfrm>
            <a:off x="1078414" y="1535177"/>
            <a:ext cx="15140660" cy="352426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it-IT" sz="3600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OCCHIELLO (O SOTTOTITOLO) TUTTO MAIUSCOLO ARIAL 36 ANCHE SU DUE RIGHE</a:t>
            </a:r>
          </a:p>
          <a:p>
            <a:endParaRPr lang="it-IT" sz="1800" dirty="0">
              <a:solidFill>
                <a:srgbClr val="18448F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>
              <a:lnSpc>
                <a:spcPct val="85000"/>
              </a:lnSpc>
            </a:pPr>
            <a:r>
              <a:rPr lang="it-IT" sz="66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TITOLO ARIAL BOLD 66 PT TUTTO ALTO</a:t>
            </a:r>
          </a:p>
          <a:p>
            <a:pPr>
              <a:lnSpc>
                <a:spcPct val="85000"/>
              </a:lnSpc>
            </a:pPr>
            <a:r>
              <a:rPr lang="it-IT" sz="66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MASSIMO TRE RIGHE ALLINEATO IN BASSO</a:t>
            </a:r>
          </a:p>
          <a:p>
            <a:pPr>
              <a:lnSpc>
                <a:spcPct val="85000"/>
              </a:lnSpc>
            </a:pPr>
            <a:r>
              <a:rPr lang="it-IT" sz="66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CON OCCHIELLO</a:t>
            </a:r>
          </a:p>
        </p:txBody>
      </p:sp>
    </p:spTree>
    <p:extLst>
      <p:ext uri="{BB962C8B-B14F-4D97-AF65-F5344CB8AC3E}">
        <p14:creationId xmlns:p14="http://schemas.microsoft.com/office/powerpoint/2010/main" val="3690389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CD256A1-1BF8-D84D-BD80-27F464A339C1}"/>
              </a:ext>
            </a:extLst>
          </p:cNvPr>
          <p:cNvSpPr txBox="1"/>
          <p:nvPr/>
        </p:nvSpPr>
        <p:spPr>
          <a:xfrm>
            <a:off x="1078414" y="1703515"/>
            <a:ext cx="15966002" cy="342908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lnSpc>
                <a:spcPct val="85000"/>
              </a:lnSpc>
            </a:pPr>
            <a: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TITOLO ARIAL BOLD 92 PT </a:t>
            </a:r>
          </a:p>
          <a:p>
            <a:pPr>
              <a:lnSpc>
                <a:spcPct val="85000"/>
              </a:lnSpc>
            </a:pPr>
            <a: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TUTTO ALTO TRE RIGHE </a:t>
            </a:r>
            <a:b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</a:br>
            <a: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SENZA OCCHIELLO</a:t>
            </a:r>
          </a:p>
        </p:txBody>
      </p:sp>
      <p:sp>
        <p:nvSpPr>
          <p:cNvPr id="15" name="Rettangolo con un angolo arrotondato 14">
            <a:extLst>
              <a:ext uri="{FF2B5EF4-FFF2-40B4-BE49-F238E27FC236}">
                <a16:creationId xmlns:a16="http://schemas.microsoft.com/office/drawing/2014/main" id="{F66DE3BF-932A-F546-8472-0F19016FC25C}"/>
              </a:ext>
            </a:extLst>
          </p:cNvPr>
          <p:cNvSpPr/>
          <p:nvPr/>
        </p:nvSpPr>
        <p:spPr>
          <a:xfrm>
            <a:off x="1078414" y="5596529"/>
            <a:ext cx="25271998" cy="1170031"/>
          </a:xfrm>
          <a:prstGeom prst="round1Rect">
            <a:avLst>
              <a:gd name="adj" fmla="val 48372"/>
            </a:avLst>
          </a:prstGeom>
          <a:solidFill>
            <a:srgbClr val="258795"/>
          </a:solidFill>
          <a:ln>
            <a:solidFill>
              <a:srgbClr val="1844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CBA45A1-6BAC-A14F-B622-2FF843BC5E1F}"/>
              </a:ext>
            </a:extLst>
          </p:cNvPr>
          <p:cNvSpPr txBox="1"/>
          <p:nvPr/>
        </p:nvSpPr>
        <p:spPr>
          <a:xfrm>
            <a:off x="1395889" y="6009945"/>
            <a:ext cx="24640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 22 BOLD –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22    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9995D1B-4776-890F-E5CA-DA2FA7093F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92" t="1" r="-2346" b="-8058"/>
          <a:stretch/>
        </p:blipFill>
        <p:spPr>
          <a:xfrm>
            <a:off x="18734566" y="1630362"/>
            <a:ext cx="7814031" cy="3524264"/>
          </a:xfrm>
          <a:prstGeom prst="rect">
            <a:avLst/>
          </a:prstGeom>
        </p:spPr>
      </p:pic>
      <p:sp>
        <p:nvSpPr>
          <p:cNvPr id="2" name="Rettangolo con un angolo arrotondato 1">
            <a:extLst>
              <a:ext uri="{FF2B5EF4-FFF2-40B4-BE49-F238E27FC236}">
                <a16:creationId xmlns:a16="http://schemas.microsoft.com/office/drawing/2014/main" id="{B6592AB1-4ECA-BE9B-7A1A-800CD46A6AC6}"/>
              </a:ext>
            </a:extLst>
          </p:cNvPr>
          <p:cNvSpPr/>
          <p:nvPr/>
        </p:nvSpPr>
        <p:spPr>
          <a:xfrm>
            <a:off x="1080000" y="5596528"/>
            <a:ext cx="25271998" cy="41952271"/>
          </a:xfrm>
          <a:prstGeom prst="round1Rect">
            <a:avLst>
              <a:gd name="adj" fmla="val 2568"/>
            </a:avLst>
          </a:prstGeom>
          <a:noFill/>
          <a:ln w="50800">
            <a:solidFill>
              <a:srgbClr val="258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7211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D9995D1B-4776-890F-E5CA-DA2FA7093F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92" t="1" r="-2346" b="-8058"/>
          <a:stretch/>
        </p:blipFill>
        <p:spPr>
          <a:xfrm>
            <a:off x="18734566" y="1630362"/>
            <a:ext cx="7814031" cy="3524264"/>
          </a:xfrm>
          <a:prstGeom prst="rect">
            <a:avLst/>
          </a:prstGeom>
        </p:spPr>
      </p:pic>
      <p:sp>
        <p:nvSpPr>
          <p:cNvPr id="4" name="Rettangolo con un angolo arrotondato 3">
            <a:extLst>
              <a:ext uri="{FF2B5EF4-FFF2-40B4-BE49-F238E27FC236}">
                <a16:creationId xmlns:a16="http://schemas.microsoft.com/office/drawing/2014/main" id="{E6B0184D-354A-669C-08EC-7B6A95D05F82}"/>
              </a:ext>
            </a:extLst>
          </p:cNvPr>
          <p:cNvSpPr/>
          <p:nvPr/>
        </p:nvSpPr>
        <p:spPr>
          <a:xfrm>
            <a:off x="1078414" y="5596529"/>
            <a:ext cx="25271998" cy="1753840"/>
          </a:xfrm>
          <a:prstGeom prst="round1Rect">
            <a:avLst>
              <a:gd name="adj" fmla="val 36340"/>
            </a:avLst>
          </a:prstGeom>
          <a:solidFill>
            <a:srgbClr val="258795"/>
          </a:solidFill>
          <a:ln>
            <a:solidFill>
              <a:srgbClr val="258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7762EDE-B1D3-C0DA-9DA3-70395BB9AE85}"/>
              </a:ext>
            </a:extLst>
          </p:cNvPr>
          <p:cNvSpPr txBox="1"/>
          <p:nvPr/>
        </p:nvSpPr>
        <p:spPr>
          <a:xfrm>
            <a:off x="1395889" y="6009945"/>
            <a:ext cx="24640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 22 BOLD –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22    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4283257-1F12-3A69-6953-7442028DCDFE}"/>
              </a:ext>
            </a:extLst>
          </p:cNvPr>
          <p:cNvSpPr txBox="1"/>
          <p:nvPr/>
        </p:nvSpPr>
        <p:spPr>
          <a:xfrm>
            <a:off x="1395889" y="6656715"/>
            <a:ext cx="2464022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NOME COGNOME -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Ente  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xxxxxx@yyyyyyyy.it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| 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 22 BOLD – </a:t>
            </a:r>
            <a:r>
              <a:rPr lang="it-IT" sz="2400" dirty="0" err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Arial</a:t>
            </a: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22     </a:t>
            </a:r>
          </a:p>
        </p:txBody>
      </p:sp>
      <p:sp>
        <p:nvSpPr>
          <p:cNvPr id="7" name="Rettangolo con un angolo arrotondato 6">
            <a:extLst>
              <a:ext uri="{FF2B5EF4-FFF2-40B4-BE49-F238E27FC236}">
                <a16:creationId xmlns:a16="http://schemas.microsoft.com/office/drawing/2014/main" id="{2E5F3905-2C3E-6452-6A9C-F2EF06BA8D29}"/>
              </a:ext>
            </a:extLst>
          </p:cNvPr>
          <p:cNvSpPr/>
          <p:nvPr/>
        </p:nvSpPr>
        <p:spPr>
          <a:xfrm>
            <a:off x="1080000" y="5596528"/>
            <a:ext cx="25271998" cy="41950800"/>
          </a:xfrm>
          <a:prstGeom prst="round1Rect">
            <a:avLst>
              <a:gd name="adj" fmla="val 2568"/>
            </a:avLst>
          </a:prstGeom>
          <a:noFill/>
          <a:ln w="50800">
            <a:solidFill>
              <a:srgbClr val="258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5EC7CE6-5BCF-F99F-1472-F6AB50186352}"/>
              </a:ext>
            </a:extLst>
          </p:cNvPr>
          <p:cNvSpPr txBox="1"/>
          <p:nvPr/>
        </p:nvSpPr>
        <p:spPr>
          <a:xfrm>
            <a:off x="1078414" y="1703515"/>
            <a:ext cx="15966002" cy="342908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lnSpc>
                <a:spcPct val="85000"/>
              </a:lnSpc>
            </a:pPr>
            <a: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TITOLO ARIAL BOLD 92 PT </a:t>
            </a:r>
          </a:p>
          <a:p>
            <a:pPr>
              <a:lnSpc>
                <a:spcPct val="85000"/>
              </a:lnSpc>
            </a:pPr>
            <a: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TUTTO ALTO TRE RIGHE </a:t>
            </a:r>
            <a:b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</a:br>
            <a:r>
              <a:rPr lang="it-IT" sz="9200" b="1" dirty="0">
                <a:solidFill>
                  <a:srgbClr val="18448F"/>
                </a:solidFill>
                <a:latin typeface="Arial Narrow" panose="020B0604020202020204" pitchFamily="34" charset="0"/>
                <a:ea typeface="MS PGothic" panose="020B0600070205080204" pitchFamily="34" charset="-128"/>
                <a:cs typeface="Arial Narrow" panose="020B0604020202020204" pitchFamily="34" charset="0"/>
              </a:rPr>
              <a:t>SENZA OCCHIELLO</a:t>
            </a:r>
          </a:p>
        </p:txBody>
      </p:sp>
    </p:spTree>
    <p:extLst>
      <p:ext uri="{BB962C8B-B14F-4D97-AF65-F5344CB8AC3E}">
        <p14:creationId xmlns:p14="http://schemas.microsoft.com/office/powerpoint/2010/main" val="600529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1252</TotalTime>
  <Words>298</Words>
  <Application>Microsoft Macintosh PowerPoint</Application>
  <PresentationFormat>Personalizzato</PresentationFormat>
  <Paragraphs>22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Microsoft Office User</cp:lastModifiedBy>
  <cp:revision>40</cp:revision>
  <dcterms:created xsi:type="dcterms:W3CDTF">2018-03-12T14:36:24Z</dcterms:created>
  <dcterms:modified xsi:type="dcterms:W3CDTF">2024-05-20T13:20:57Z</dcterms:modified>
</cp:coreProperties>
</file>