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2" r:id="rId2"/>
    <p:sldId id="265" r:id="rId3"/>
    <p:sldId id="261" r:id="rId4"/>
    <p:sldId id="263" r:id="rId5"/>
    <p:sldId id="264" r:id="rId6"/>
    <p:sldId id="266" r:id="rId7"/>
    <p:sldId id="257" r:id="rId8"/>
    <p:sldId id="269" r:id="rId9"/>
    <p:sldId id="270"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7" d="100"/>
          <a:sy n="117" d="100"/>
        </p:scale>
        <p:origin x="-18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C26ED-1614-420F-83DF-7E7BA410ACAA}" type="datetimeFigureOut">
              <a:rPr lang="en-GB" smtClean="0"/>
              <a:t>14/07/2017</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A2306-6C2E-436A-BE72-7E1F96144D7B}" type="slidenum">
              <a:rPr lang="en-GB" smtClean="0"/>
              <a:t>‹N›</a:t>
            </a:fld>
            <a:endParaRPr lang="en-GB"/>
          </a:p>
        </p:txBody>
      </p:sp>
    </p:spTree>
    <p:extLst>
      <p:ext uri="{BB962C8B-B14F-4D97-AF65-F5344CB8AC3E}">
        <p14:creationId xmlns:p14="http://schemas.microsoft.com/office/powerpoint/2010/main" val="345326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D973E3-0CD8-452B-B047-AAADFA610DA9}" type="slidenum">
              <a:rPr lang="it-IT" smtClean="0"/>
              <a:t>1</a:t>
            </a:fld>
            <a:endParaRPr lang="it-IT"/>
          </a:p>
        </p:txBody>
      </p:sp>
    </p:spTree>
    <p:extLst>
      <p:ext uri="{BB962C8B-B14F-4D97-AF65-F5344CB8AC3E}">
        <p14:creationId xmlns:p14="http://schemas.microsoft.com/office/powerpoint/2010/main" val="402629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Come già ricordato, il metodo di classificazione adottato ha carattere gerarchico. Le caratteristiche considerate intervengono in successione nella partizione progressiva delle famiglie, creando i ‘rami’ e le ‘foglie’ dell’albero di classificazione, il cui ‘tronco’ rappresenta l’insieme delle famiglie italiane e delle persone che le compongono. La variabile guida del modello adottato è il reddito. Ma poiché famiglie diverse hanno necessità economiche diverse, si adotta il reddito equivalente, una misura che tiene conto della diversa dimensione e composizione per età delle famiglie. La prima variabile che interviene a definire i primi due ‘rami’, e quindi a suddividere le famiglie in due grandi gruppi, è la situazione professionale del principale percettore di reddito della famiglia (nel séguito indicato anche come ‘persona di riferimento’). Da una parte ci sono le famiglie (poco più di dieci milioni, quasi il 40 per cento del totale) in cui il principale percettore è inattivo o disoccupato, oppure lavora ma si colloca nella fascia bassa delle retribuzioni (lavoratore atipico, cioè dipendente con contratto a termine o collaboratore, operaio o assimilato). Dall’altra, ci sono le famiglie (oltre 15 milioni e mezzo, l’altro 60 per cento) in cui lavora (in qualunque posizione, escluse quelle testé citate: dunque come impiegato, lavoratore autonomo, quadro, dirigente, imprenditore o libero professionista). Se è inattivo, è un pensionato ritirato dal lavoro. La posizione professionale emerge ancora come la variabile più importante per caratterizzare l’identità sociale, come suggerisce la letteratura sulla teoria delle classi. E tuttavia non è esclusivamente la posizione lavorativa occupata o il ruolo all’interno del processo produttivo a essere in gioco, ma anche la partecipazione al mondo del lavoro. Inoltre, la divisione non passa – come ci si potrebbe attendere – tra chi partecipa a pieno titolo all’attività lavorativa e chi ne è escluso perché inattivo o disoccupato. Che la persona di riferimento sia occupata non è sufficiente a produrre un reddito familiare relativamente elevato, se l’occupazione è nelle professioni a bassa qualifica (e bassa retribuzione) e se il lavoro viene prestato con forme contrattuali atipiche. Per contro, quando il principale percettore di reddito è ritirato dal lavoro, verosimilmente con anzianità elevata e con un regime pensionistico integralmente o prevalentemente retributivo, questo garantisce alla famiglia un livello di reddito comparabile con quello delle famiglie in cui gli occupati godono di una posizione professionale elevata, o quanto meno impiegatizia. </a:t>
            </a:r>
          </a:p>
        </p:txBody>
      </p:sp>
      <p:sp>
        <p:nvSpPr>
          <p:cNvPr id="4" name="Segnaposto numero diapositiva 3"/>
          <p:cNvSpPr>
            <a:spLocks noGrp="1"/>
          </p:cNvSpPr>
          <p:nvPr>
            <p:ph type="sldNum" sz="quarter" idx="10"/>
          </p:nvPr>
        </p:nvSpPr>
        <p:spPr/>
        <p:txBody>
          <a:bodyPr/>
          <a:lstStyle/>
          <a:p>
            <a:fld id="{407AB611-CABF-394B-B1B2-8FEE4D108A0E}"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1180488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openxmlformats.org/officeDocument/2006/relationships/image" Target="../media/image2.emf"/><Relationship Id="rId7" Type="http://schemas.microsoft.com/office/2007/relationships/hdphoto" Target="../media/hdphoto2.wdp"/><Relationship Id="rId12"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jpeg"/><Relationship Id="rId9" Type="http://schemas.microsoft.com/office/2007/relationships/hdphoto" Target="../media/hdphoto3.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grpSp>
        <p:nvGrpSpPr>
          <p:cNvPr id="11" name="Gruppo 10"/>
          <p:cNvGrpSpPr/>
          <p:nvPr userDrawn="1"/>
        </p:nvGrpSpPr>
        <p:grpSpPr>
          <a:xfrm>
            <a:off x="8723652" y="5369390"/>
            <a:ext cx="2947740" cy="1488612"/>
            <a:chOff x="8721379" y="5369389"/>
            <a:chExt cx="2946972" cy="1488612"/>
          </a:xfrm>
        </p:grpSpPr>
        <p:sp>
          <p:nvSpPr>
            <p:cNvPr id="12" name="Rettangolo 11"/>
            <p:cNvSpPr/>
            <p:nvPr/>
          </p:nvSpPr>
          <p:spPr>
            <a:xfrm>
              <a:off x="9022823" y="5514819"/>
              <a:ext cx="2645528" cy="1343182"/>
            </a:xfrm>
            <a:prstGeom prst="rect">
              <a:avLst/>
            </a:prstGeom>
            <a:solidFill>
              <a:srgbClr val="CF1D23"/>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sp>
          <p:nvSpPr>
            <p:cNvPr id="13" name="Freccia giù 5"/>
            <p:cNvSpPr/>
            <p:nvPr/>
          </p:nvSpPr>
          <p:spPr>
            <a:xfrm rot="18755353">
              <a:off x="8863632" y="5227136"/>
              <a:ext cx="755365" cy="1039871"/>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grpSp>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16" rtl="0" eaLnBrk="1" latinLnBrk="0" hangingPunct="1">
              <a:lnSpc>
                <a:spcPts val="1400"/>
              </a:lnSpc>
              <a:spcBef>
                <a:spcPts val="0"/>
              </a:spcBef>
              <a:buNone/>
              <a:defRPr lang="it-IT" sz="1500" b="1" kern="1200" cap="small" baseline="0" dirty="0" smtClean="0">
                <a:solidFill>
                  <a:schemeClr val="tx2">
                    <a:lumMod val="75000"/>
                  </a:schemeClr>
                </a:solidFill>
                <a:latin typeface="Arial Black"/>
                <a:ea typeface="+mn-ea"/>
                <a:cs typeface="Arial Narrow"/>
                <a:sym typeface="Helvetica"/>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sp>
        <p:nvSpPr>
          <p:cNvPr id="30" name="Segnaposto testo 2"/>
          <p:cNvSpPr>
            <a:spLocks noGrp="1"/>
          </p:cNvSpPr>
          <p:nvPr>
            <p:ph type="body" idx="12" hasCustomPrompt="1"/>
          </p:nvPr>
        </p:nvSpPr>
        <p:spPr>
          <a:xfrm>
            <a:off x="9621705" y="5637600"/>
            <a:ext cx="2052535" cy="1018800"/>
          </a:xfrm>
        </p:spPr>
        <p:txBody>
          <a:bodyPr anchor="t">
            <a:normAutofit/>
          </a:bodyPr>
          <a:lstStyle>
            <a:lvl1pPr marL="0" indent="0" algn="l" defTabSz="536553" rtl="0" eaLnBrk="1" latinLnBrk="0" hangingPunct="0">
              <a:lnSpc>
                <a:spcPts val="1800"/>
              </a:lnSpc>
              <a:spcBef>
                <a:spcPts val="0"/>
              </a:spcBef>
              <a:buNone/>
              <a:defRPr lang="it-IT" sz="1600" kern="1200" baseline="0" dirty="0" smtClean="0">
                <a:solidFill>
                  <a:schemeClr val="bg1"/>
                </a:solidFill>
                <a:latin typeface="Arial Narrow"/>
                <a:ea typeface="+mn-ea"/>
                <a:cs typeface="Arial Narrow"/>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testo </a:t>
            </a:r>
            <a:r>
              <a:rPr lang="it-IT" dirty="0" err="1" smtClean="0"/>
              <a:t>testo</a:t>
            </a:r>
            <a:r>
              <a:rPr lang="it-IT" dirty="0" smtClean="0"/>
              <a:t> </a:t>
            </a:r>
            <a:r>
              <a:rPr lang="it-IT" dirty="0" err="1" smtClean="0"/>
              <a:t>testo</a:t>
            </a:r>
            <a:endParaRPr lang="it-IT" dirty="0" smtClean="0"/>
          </a:p>
        </p:txBody>
      </p:sp>
      <p:cxnSp>
        <p:nvCxnSpPr>
          <p:cNvPr id="16" name="Connettore 1 15"/>
          <p:cNvCxnSpPr/>
          <p:nvPr userDrawn="1"/>
        </p:nvCxnSpPr>
        <p:spPr>
          <a:xfrm>
            <a:off x="9002344" y="2322279"/>
            <a:ext cx="2669045" cy="145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4" y="2322279"/>
            <a:ext cx="684357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25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0E9C65-0E53-5A4B-BF3C-C92161761E83}" type="datetimeFigureOut">
              <a:rPr lang="it-IT" smtClean="0">
                <a:solidFill>
                  <a:prstClr val="black">
                    <a:tint val="75000"/>
                  </a:prstClr>
                </a:solidFill>
              </a:rPr>
              <a:pPr/>
              <a:t>14/07/2017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28555E64-09E7-E944-8DB2-BD243D665CB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294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uppi_no box_testi">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273125" y="970292"/>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957630"/>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5" name="Immagin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grpSp>
        <p:nvGrpSpPr>
          <p:cNvPr id="74" name="Gruppo 73"/>
          <p:cNvGrpSpPr/>
          <p:nvPr userDrawn="1"/>
        </p:nvGrpSpPr>
        <p:grpSpPr>
          <a:xfrm>
            <a:off x="-2153016" y="220007"/>
            <a:ext cx="886006" cy="3023617"/>
            <a:chOff x="-1911208" y="2556847"/>
            <a:chExt cx="664504" cy="2267713"/>
          </a:xfrm>
        </p:grpSpPr>
        <p:sp>
          <p:nvSpPr>
            <p:cNvPr id="56" name="Ovale 55"/>
            <p:cNvSpPr/>
            <p:nvPr userDrawn="1"/>
          </p:nvSpPr>
          <p:spPr>
            <a:xfrm flipV="1">
              <a:off x="-1911208" y="3342927"/>
              <a:ext cx="664504" cy="664504"/>
            </a:xfrm>
            <a:prstGeom prst="ellipse">
              <a:avLst/>
            </a:prstGeom>
            <a:solidFill>
              <a:srgbClr val="6E2B7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a:bodyPr>
            <a:lstStyle/>
            <a:p>
              <a:pPr algn="ctr" defTabSz="456921"/>
              <a:endParaRPr lang="it-IT" sz="1900">
                <a:ln>
                  <a:solidFill>
                    <a:prstClr val="white">
                      <a:lumMod val="50000"/>
                    </a:prstClr>
                  </a:solidFill>
                </a:ln>
                <a:solidFill>
                  <a:srgbClr val="990099"/>
                </a:solidFill>
              </a:endParaRPr>
            </a:p>
          </p:txBody>
        </p:sp>
        <p:sp>
          <p:nvSpPr>
            <p:cNvPr id="57" name="Ovale 56"/>
            <p:cNvSpPr/>
            <p:nvPr userDrawn="1"/>
          </p:nvSpPr>
          <p:spPr>
            <a:xfrm flipV="1">
              <a:off x="-1777193" y="3730269"/>
              <a:ext cx="94343" cy="94343"/>
            </a:xfrm>
            <a:prstGeom prst="ellipse">
              <a:avLst/>
            </a:prstGeom>
            <a:solidFill>
              <a:srgbClr val="00324B"/>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lnSpc>
                  <a:spcPts val="1333"/>
                </a:lnSpc>
              </a:pPr>
              <a:endParaRPr lang="it-IT" sz="1300">
                <a:ln>
                  <a:solidFill>
                    <a:prstClr val="white">
                      <a:lumMod val="50000"/>
                    </a:prstClr>
                  </a:solidFill>
                </a:ln>
                <a:solidFill>
                  <a:srgbClr val="CF1D23"/>
                </a:solidFill>
                <a:latin typeface="Arial Black"/>
                <a:cs typeface="Arial Black"/>
              </a:endParaRPr>
            </a:p>
          </p:txBody>
        </p:sp>
        <p:sp>
          <p:nvSpPr>
            <p:cNvPr id="58" name="Ovale 57"/>
            <p:cNvSpPr/>
            <p:nvPr userDrawn="1"/>
          </p:nvSpPr>
          <p:spPr>
            <a:xfrm flipV="1">
              <a:off x="-1795078" y="3153966"/>
              <a:ext cx="209196" cy="209196"/>
            </a:xfrm>
            <a:prstGeom prst="ellipse">
              <a:avLst/>
            </a:prstGeom>
            <a:solidFill>
              <a:srgbClr val="7B7FB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0000" lnSpcReduction="20000"/>
            </a:bodyPr>
            <a:lstStyle/>
            <a:p>
              <a:pPr algn="ctr" defTabSz="456921"/>
              <a:endParaRPr lang="it-IT" sz="1900">
                <a:ln>
                  <a:solidFill>
                    <a:prstClr val="white">
                      <a:lumMod val="50000"/>
                    </a:prstClr>
                  </a:solidFill>
                </a:ln>
                <a:solidFill>
                  <a:srgbClr val="B3B8D7"/>
                </a:solidFill>
              </a:endParaRPr>
            </a:p>
          </p:txBody>
        </p:sp>
        <p:sp>
          <p:nvSpPr>
            <p:cNvPr id="59" name="Ovale 58"/>
            <p:cNvSpPr>
              <a:spLocks noChangeAspect="1"/>
            </p:cNvSpPr>
            <p:nvPr userDrawn="1"/>
          </p:nvSpPr>
          <p:spPr>
            <a:xfrm flipV="1">
              <a:off x="-1807214" y="3294619"/>
              <a:ext cx="287131" cy="287132"/>
            </a:xfrm>
            <a:prstGeom prst="ellipse">
              <a:avLst/>
            </a:prstGeom>
            <a:solidFill>
              <a:srgbClr val="803926"/>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70000" lnSpcReduction="20000"/>
            </a:bodyPr>
            <a:lstStyle/>
            <a:p>
              <a:pPr algn="ctr" defTabSz="456921"/>
              <a:endParaRPr lang="it-IT" sz="1900">
                <a:ln>
                  <a:solidFill>
                    <a:prstClr val="white">
                      <a:lumMod val="50000"/>
                    </a:prstClr>
                  </a:solidFill>
                </a:ln>
                <a:solidFill>
                  <a:srgbClr val="8AC9DA"/>
                </a:solidFill>
              </a:endParaRPr>
            </a:p>
          </p:txBody>
        </p:sp>
        <p:sp>
          <p:nvSpPr>
            <p:cNvPr id="60" name="Ovale 59"/>
            <p:cNvSpPr/>
            <p:nvPr userDrawn="1"/>
          </p:nvSpPr>
          <p:spPr>
            <a:xfrm flipV="1">
              <a:off x="-1843624" y="2556847"/>
              <a:ext cx="520938" cy="520939"/>
            </a:xfrm>
            <a:prstGeom prst="ellipse">
              <a:avLst/>
            </a:prstGeom>
            <a:solidFill>
              <a:srgbClr val="53822C"/>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a:bodyPr>
            <a:lstStyle/>
            <a:p>
              <a:pPr algn="ctr" defTabSz="456921"/>
              <a:endParaRPr lang="it-IT" sz="1900" dirty="0">
                <a:ln>
                  <a:solidFill>
                    <a:prstClr val="white">
                      <a:lumMod val="50000"/>
                    </a:prstClr>
                  </a:solidFill>
                </a:ln>
                <a:solidFill>
                  <a:srgbClr val="990099"/>
                </a:solidFill>
              </a:endParaRPr>
            </a:p>
          </p:txBody>
        </p:sp>
        <p:sp>
          <p:nvSpPr>
            <p:cNvPr id="52" name="Ovale 51"/>
            <p:cNvSpPr/>
            <p:nvPr userDrawn="1"/>
          </p:nvSpPr>
          <p:spPr>
            <a:xfrm flipV="1">
              <a:off x="-1794440" y="4619466"/>
              <a:ext cx="205094" cy="205094"/>
            </a:xfrm>
            <a:prstGeom prst="ellipse">
              <a:avLst/>
            </a:prstGeom>
            <a:solidFill>
              <a:srgbClr val="538DD5"/>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0000" lnSpcReduction="20000"/>
            </a:bodyPr>
            <a:lstStyle/>
            <a:p>
              <a:pPr algn="ctr" defTabSz="456921"/>
              <a:endParaRPr lang="it-IT" sz="1900">
                <a:ln>
                  <a:solidFill>
                    <a:prstClr val="white">
                      <a:lumMod val="50000"/>
                    </a:prstClr>
                  </a:solidFill>
                </a:ln>
                <a:solidFill>
                  <a:srgbClr val="CF1D23"/>
                </a:solidFill>
              </a:endParaRPr>
            </a:p>
          </p:txBody>
        </p:sp>
        <p:sp>
          <p:nvSpPr>
            <p:cNvPr id="54" name="Ovale 53"/>
            <p:cNvSpPr/>
            <p:nvPr userDrawn="1"/>
          </p:nvSpPr>
          <p:spPr>
            <a:xfrm flipV="1">
              <a:off x="-1825100" y="4190921"/>
              <a:ext cx="401984" cy="401984"/>
            </a:xfrm>
            <a:prstGeom prst="ellipse">
              <a:avLst/>
            </a:prstGeom>
            <a:solidFill>
              <a:srgbClr val="C1002A"/>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lnSpcReduction="10000"/>
            </a:bodyPr>
            <a:lstStyle/>
            <a:p>
              <a:pPr algn="ctr" defTabSz="456921"/>
              <a:endParaRPr lang="it-IT" sz="1900">
                <a:ln>
                  <a:solidFill>
                    <a:prstClr val="white">
                      <a:lumMod val="50000"/>
                    </a:prstClr>
                  </a:solidFill>
                </a:ln>
                <a:solidFill>
                  <a:srgbClr val="CF1D23"/>
                </a:solidFill>
              </a:endParaRPr>
            </a:p>
          </p:txBody>
        </p:sp>
        <p:sp>
          <p:nvSpPr>
            <p:cNvPr id="55" name="Ovale 54"/>
            <p:cNvSpPr/>
            <p:nvPr userDrawn="1"/>
          </p:nvSpPr>
          <p:spPr>
            <a:xfrm flipV="1">
              <a:off x="-1814241" y="4005160"/>
              <a:ext cx="332252" cy="332252"/>
            </a:xfrm>
            <a:prstGeom prst="ellipse">
              <a:avLst/>
            </a:prstGeom>
            <a:solidFill>
              <a:srgbClr val="4ABDE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92500" lnSpcReduction="20000"/>
            </a:bodyPr>
            <a:lstStyle/>
            <a:p>
              <a:pPr algn="ctr" defTabSz="456921"/>
              <a:endParaRPr lang="it-IT" sz="1900">
                <a:ln>
                  <a:solidFill>
                    <a:prstClr val="white">
                      <a:lumMod val="50000"/>
                    </a:prstClr>
                  </a:solidFill>
                </a:ln>
                <a:solidFill>
                  <a:srgbClr val="8AC9DA"/>
                </a:solidFill>
              </a:endParaRPr>
            </a:p>
          </p:txBody>
        </p:sp>
        <p:sp>
          <p:nvSpPr>
            <p:cNvPr id="53" name="Ovale 52"/>
            <p:cNvSpPr/>
            <p:nvPr userDrawn="1"/>
          </p:nvSpPr>
          <p:spPr>
            <a:xfrm flipV="1">
              <a:off x="-1796356" y="3900289"/>
              <a:ext cx="217400" cy="217400"/>
            </a:xfrm>
            <a:prstGeom prst="ellipse">
              <a:avLst/>
            </a:prstGeom>
            <a:solidFill>
              <a:srgbClr val="DDA40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7500" lnSpcReduction="20000"/>
            </a:bodyPr>
            <a:lstStyle/>
            <a:p>
              <a:pPr algn="ctr" defTabSz="456921"/>
              <a:endParaRPr lang="it-IT" sz="1900">
                <a:ln>
                  <a:solidFill>
                    <a:prstClr val="white">
                      <a:lumMod val="50000"/>
                    </a:prstClr>
                  </a:solidFill>
                </a:ln>
                <a:solidFill>
                  <a:srgbClr val="CF1D23"/>
                </a:solidFill>
              </a:endParaRPr>
            </a:p>
          </p:txBody>
        </p:sp>
      </p:grpSp>
      <p:grpSp>
        <p:nvGrpSpPr>
          <p:cNvPr id="73" name="Gruppo 72"/>
          <p:cNvGrpSpPr/>
          <p:nvPr userDrawn="1"/>
        </p:nvGrpSpPr>
        <p:grpSpPr>
          <a:xfrm>
            <a:off x="327246" y="-13175"/>
            <a:ext cx="658265" cy="4554640"/>
            <a:chOff x="257764" y="-9881"/>
            <a:chExt cx="493699" cy="3415980"/>
          </a:xfrm>
        </p:grpSpPr>
        <p:cxnSp>
          <p:nvCxnSpPr>
            <p:cNvPr id="25" name="Connettore 1 24"/>
            <p:cNvCxnSpPr/>
            <p:nvPr userDrawn="1"/>
          </p:nvCxnSpPr>
          <p:spPr>
            <a:xfrm flipV="1">
              <a:off x="504613" y="-9881"/>
              <a:ext cx="0" cy="3389912"/>
            </a:xfrm>
            <a:prstGeom prst="line">
              <a:avLst/>
            </a:prstGeom>
            <a:ln w="19050" cmpd="sng">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72" name="Gruppo 71"/>
            <p:cNvGrpSpPr/>
            <p:nvPr userDrawn="1"/>
          </p:nvGrpSpPr>
          <p:grpSpPr>
            <a:xfrm>
              <a:off x="257764" y="125119"/>
              <a:ext cx="493699" cy="3280980"/>
              <a:chOff x="-1614789" y="1148412"/>
              <a:chExt cx="583200" cy="3875782"/>
            </a:xfrm>
          </p:grpSpPr>
          <p:sp>
            <p:nvSpPr>
              <p:cNvPr id="63" name="Ovale 62"/>
              <p:cNvSpPr/>
              <p:nvPr userDrawn="1"/>
            </p:nvSpPr>
            <p:spPr>
              <a:xfrm>
                <a:off x="-1413189" y="4844194"/>
                <a:ext cx="180000" cy="180000"/>
              </a:xfrm>
              <a:prstGeom prst="ellipse">
                <a:avLst/>
              </a:prstGeom>
              <a:solidFill>
                <a:srgbClr val="538DD5"/>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64" name="Ovale 63"/>
              <p:cNvSpPr/>
              <p:nvPr userDrawn="1"/>
            </p:nvSpPr>
            <p:spPr>
              <a:xfrm>
                <a:off x="-1418589" y="3520827"/>
                <a:ext cx="190800" cy="190800"/>
              </a:xfrm>
              <a:prstGeom prst="ellipse">
                <a:avLst/>
              </a:prstGeom>
              <a:solidFill>
                <a:srgbClr val="DDA40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65" name="Ovale 64"/>
              <p:cNvSpPr/>
              <p:nvPr userDrawn="1"/>
            </p:nvSpPr>
            <p:spPr>
              <a:xfrm>
                <a:off x="-1499589" y="4328673"/>
                <a:ext cx="352800" cy="352800"/>
              </a:xfrm>
              <a:prstGeom prst="ellipse">
                <a:avLst/>
              </a:prstGeom>
              <a:solidFill>
                <a:srgbClr val="C1002A"/>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77500" lnSpcReduction="20000"/>
              </a:bodyPr>
              <a:lstStyle/>
              <a:p>
                <a:pPr algn="ctr" defTabSz="456921"/>
                <a:endParaRPr lang="it-IT" sz="1900">
                  <a:ln>
                    <a:solidFill>
                      <a:prstClr val="white">
                        <a:lumMod val="50000"/>
                      </a:prstClr>
                    </a:solidFill>
                  </a:ln>
                  <a:solidFill>
                    <a:srgbClr val="CF1D23"/>
                  </a:solidFill>
                </a:endParaRPr>
              </a:p>
            </p:txBody>
          </p:sp>
          <p:sp>
            <p:nvSpPr>
              <p:cNvPr id="66" name="Ovale 65"/>
              <p:cNvSpPr/>
              <p:nvPr userDrawn="1"/>
            </p:nvSpPr>
            <p:spPr>
              <a:xfrm>
                <a:off x="-1468989" y="3874350"/>
                <a:ext cx="291600" cy="291600"/>
              </a:xfrm>
              <a:prstGeom prst="ellipse">
                <a:avLst/>
              </a:prstGeom>
              <a:solidFill>
                <a:srgbClr val="4ABDE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55000" lnSpcReduction="20000"/>
              </a:bodyPr>
              <a:lstStyle/>
              <a:p>
                <a:pPr algn="ctr" defTabSz="456921"/>
                <a:endParaRPr lang="it-IT" sz="1900">
                  <a:ln>
                    <a:solidFill>
                      <a:prstClr val="white">
                        <a:lumMod val="50000"/>
                      </a:prstClr>
                    </a:solidFill>
                  </a:ln>
                  <a:solidFill>
                    <a:srgbClr val="8AC9DA"/>
                  </a:solidFill>
                </a:endParaRPr>
              </a:p>
            </p:txBody>
          </p:sp>
          <p:sp>
            <p:nvSpPr>
              <p:cNvPr id="67" name="Ovale 66"/>
              <p:cNvSpPr/>
              <p:nvPr userDrawn="1"/>
            </p:nvSpPr>
            <p:spPr>
              <a:xfrm>
                <a:off x="-1614789" y="2774904"/>
                <a:ext cx="583200" cy="583200"/>
              </a:xfrm>
              <a:prstGeom prst="ellipse">
                <a:avLst/>
              </a:prstGeom>
              <a:solidFill>
                <a:srgbClr val="6E2B7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a:bodyPr>
              <a:lstStyle/>
              <a:p>
                <a:pPr algn="ctr" defTabSz="456921"/>
                <a:endParaRPr lang="it-IT" sz="1900">
                  <a:ln>
                    <a:solidFill>
                      <a:prstClr val="white">
                        <a:lumMod val="50000"/>
                      </a:prstClr>
                    </a:solidFill>
                  </a:ln>
                  <a:solidFill>
                    <a:srgbClr val="990099"/>
                  </a:solidFill>
                </a:endParaRPr>
              </a:p>
            </p:txBody>
          </p:sp>
          <p:sp>
            <p:nvSpPr>
              <p:cNvPr id="68" name="Ovale 67"/>
              <p:cNvSpPr/>
              <p:nvPr userDrawn="1"/>
            </p:nvSpPr>
            <p:spPr>
              <a:xfrm>
                <a:off x="-1364589" y="2529381"/>
                <a:ext cx="82800" cy="82800"/>
              </a:xfrm>
              <a:prstGeom prst="ellipse">
                <a:avLst/>
              </a:prstGeom>
              <a:solidFill>
                <a:srgbClr val="00324B"/>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lnSpc>
                    <a:spcPts val="1333"/>
                  </a:lnSpc>
                </a:pPr>
                <a:endParaRPr lang="it-IT" sz="1300">
                  <a:ln>
                    <a:solidFill>
                      <a:prstClr val="white">
                        <a:lumMod val="50000"/>
                      </a:prstClr>
                    </a:solidFill>
                  </a:ln>
                  <a:solidFill>
                    <a:srgbClr val="CF1D23"/>
                  </a:solidFill>
                  <a:latin typeface="Arial Black"/>
                  <a:cs typeface="Arial Black"/>
                </a:endParaRPr>
              </a:p>
            </p:txBody>
          </p:sp>
          <p:sp>
            <p:nvSpPr>
              <p:cNvPr id="69" name="Ovale 68"/>
              <p:cNvSpPr/>
              <p:nvPr userDrawn="1"/>
            </p:nvSpPr>
            <p:spPr>
              <a:xfrm>
                <a:off x="-1414989" y="1768335"/>
                <a:ext cx="183600" cy="183600"/>
              </a:xfrm>
              <a:prstGeom prst="ellipse">
                <a:avLst/>
              </a:prstGeom>
              <a:solidFill>
                <a:srgbClr val="7B7FB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B3B8D7"/>
                  </a:solidFill>
                </a:endParaRPr>
              </a:p>
            </p:txBody>
          </p:sp>
          <p:sp>
            <p:nvSpPr>
              <p:cNvPr id="70" name="Ovale 69"/>
              <p:cNvSpPr>
                <a:spLocks noChangeAspect="1"/>
              </p:cNvSpPr>
              <p:nvPr userDrawn="1"/>
            </p:nvSpPr>
            <p:spPr>
              <a:xfrm>
                <a:off x="-1449189" y="2114658"/>
                <a:ext cx="252000" cy="252000"/>
              </a:xfrm>
              <a:prstGeom prst="ellipse">
                <a:avLst/>
              </a:prstGeom>
              <a:solidFill>
                <a:srgbClr val="803926"/>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7500" lnSpcReduction="20000"/>
              </a:bodyPr>
              <a:lstStyle/>
              <a:p>
                <a:pPr algn="ctr" defTabSz="456921"/>
                <a:endParaRPr lang="it-IT" sz="1900">
                  <a:ln>
                    <a:solidFill>
                      <a:prstClr val="white">
                        <a:lumMod val="50000"/>
                      </a:prstClr>
                    </a:solidFill>
                  </a:ln>
                  <a:solidFill>
                    <a:srgbClr val="8AC9DA"/>
                  </a:solidFill>
                </a:endParaRPr>
              </a:p>
            </p:txBody>
          </p:sp>
          <p:sp>
            <p:nvSpPr>
              <p:cNvPr id="71" name="Ovale 70"/>
              <p:cNvSpPr/>
              <p:nvPr userDrawn="1"/>
            </p:nvSpPr>
            <p:spPr>
              <a:xfrm>
                <a:off x="-1551789" y="1148412"/>
                <a:ext cx="457200" cy="457200"/>
              </a:xfrm>
              <a:prstGeom prst="ellipse">
                <a:avLst/>
              </a:prstGeom>
              <a:solidFill>
                <a:srgbClr val="53822C"/>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92500" lnSpcReduction="10000"/>
              </a:bodyPr>
              <a:lstStyle/>
              <a:p>
                <a:pPr algn="ctr" defTabSz="456921"/>
                <a:endParaRPr lang="it-IT" sz="1900" dirty="0">
                  <a:ln>
                    <a:solidFill>
                      <a:prstClr val="white">
                        <a:lumMod val="50000"/>
                      </a:prstClr>
                    </a:solidFill>
                  </a:ln>
                  <a:solidFill>
                    <a:srgbClr val="990099"/>
                  </a:solidFill>
                </a:endParaRPr>
              </a:p>
            </p:txBody>
          </p:sp>
        </p:grpSp>
      </p:grpSp>
    </p:spTree>
    <p:extLst>
      <p:ext uri="{BB962C8B-B14F-4D97-AF65-F5344CB8AC3E}">
        <p14:creationId xmlns:p14="http://schemas.microsoft.com/office/powerpoint/2010/main" val="225641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_gruppi_no box_testi">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
        <p:nvSpPr>
          <p:cNvPr id="24" name="Segnaposto testo 2"/>
          <p:cNvSpPr>
            <a:spLocks noGrp="1"/>
          </p:cNvSpPr>
          <p:nvPr>
            <p:ph type="body" idx="10" hasCustomPrompt="1"/>
          </p:nvPr>
        </p:nvSpPr>
        <p:spPr>
          <a:xfrm>
            <a:off x="1620422" y="2473584"/>
            <a:ext cx="6843574" cy="4007373"/>
          </a:xfrm>
        </p:spPr>
        <p:txBody>
          <a:bodyPr lIns="0" tIns="0" rIns="0" bIns="0" anchor="t" anchorCtr="0">
            <a:noAutofit/>
          </a:bodyPr>
          <a:lstStyle>
            <a:lvl1pPr marL="0" indent="0" algn="l" defTabSz="561316" rtl="0" eaLnBrk="1" latinLnBrk="0" hangingPunct="1">
              <a:lnSpc>
                <a:spcPts val="1800"/>
              </a:lnSpc>
              <a:spcBef>
                <a:spcPts val="0"/>
              </a:spcBef>
              <a:buNone/>
              <a:defRPr lang="it-IT" sz="2000" b="0" kern="1200" cap="none" baseline="0" dirty="0" smtClean="0">
                <a:solidFill>
                  <a:schemeClr val="tx2">
                    <a:lumMod val="75000"/>
                  </a:schemeClr>
                </a:solidFill>
                <a:latin typeface="Arial"/>
                <a:ea typeface="+mn-ea"/>
                <a:cs typeface="Arial"/>
                <a:sym typeface="Helvetica"/>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Titolo</a:t>
            </a:r>
          </a:p>
          <a:p>
            <a:pPr lvl="0"/>
            <a:r>
              <a:rPr lang="it-IT" dirty="0" smtClean="0"/>
              <a:t>Titolo</a:t>
            </a:r>
          </a:p>
          <a:p>
            <a:pPr lvl="0"/>
            <a:r>
              <a:rPr lang="it-IT" dirty="0" smtClean="0"/>
              <a:t>Titolo</a:t>
            </a:r>
          </a:p>
          <a:p>
            <a:pPr lvl="0"/>
            <a:r>
              <a:rPr lang="it-IT" dirty="0" smtClean="0"/>
              <a:t> </a:t>
            </a:r>
          </a:p>
        </p:txBody>
      </p:sp>
      <p:grpSp>
        <p:nvGrpSpPr>
          <p:cNvPr id="3" name="Gruppo 2"/>
          <p:cNvGrpSpPr/>
          <p:nvPr userDrawn="1"/>
        </p:nvGrpSpPr>
        <p:grpSpPr>
          <a:xfrm>
            <a:off x="2" y="1267052"/>
            <a:ext cx="1002252" cy="5330469"/>
            <a:chOff x="0" y="1267050"/>
            <a:chExt cx="1001991" cy="5330469"/>
          </a:xfrm>
        </p:grpSpPr>
        <p:pic>
          <p:nvPicPr>
            <p:cNvPr id="20" name="Immagine 19"/>
            <p:cNvPicPr>
              <a:picLocks noChangeAspect="1"/>
            </p:cNvPicPr>
            <p:nvPr userDrawn="1"/>
          </p:nvPicPr>
          <p:blipFill rotWithShape="1">
            <a:blip r:embed="rId4" cstate="email">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a:ext>
              </a:extLst>
            </a:blip>
            <a:srcRect/>
            <a:stretch/>
          </p:blipFill>
          <p:spPr>
            <a:xfrm flipH="1">
              <a:off x="0" y="4248823"/>
              <a:ext cx="994642" cy="559632"/>
            </a:xfrm>
            <a:prstGeom prst="rect">
              <a:avLst/>
            </a:prstGeom>
          </p:spPr>
        </p:pic>
        <p:pic>
          <p:nvPicPr>
            <p:cNvPr id="23" name="Immagine 22"/>
            <p:cNvPicPr>
              <a:picLocks noChangeAspect="1"/>
            </p:cNvPicPr>
            <p:nvPr userDrawn="1"/>
          </p:nvPicPr>
          <p:blipFill rotWithShape="1">
            <a:blip r:embed="rId4" cstate="email">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a:ext>
              </a:extLst>
            </a:blip>
            <a:srcRect/>
            <a:stretch/>
          </p:blipFill>
          <p:spPr>
            <a:xfrm flipH="1">
              <a:off x="0" y="4845178"/>
              <a:ext cx="994642" cy="559632"/>
            </a:xfrm>
            <a:prstGeom prst="rect">
              <a:avLst/>
            </a:prstGeom>
          </p:spPr>
        </p:pic>
        <p:pic>
          <p:nvPicPr>
            <p:cNvPr id="25" name="Immagine 24"/>
            <p:cNvPicPr>
              <a:picLocks noChangeAspect="1"/>
            </p:cNvPicPr>
            <p:nvPr userDrawn="1"/>
          </p:nvPicPr>
          <p:blipFill rotWithShape="1">
            <a:blip r:embed="rId4" cstate="email">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a:ext>
              </a:extLst>
            </a:blip>
            <a:srcRect/>
            <a:stretch/>
          </p:blipFill>
          <p:spPr>
            <a:xfrm flipH="1">
              <a:off x="0" y="5441532"/>
              <a:ext cx="994642" cy="559632"/>
            </a:xfrm>
            <a:prstGeom prst="rect">
              <a:avLst/>
            </a:prstGeom>
          </p:spPr>
        </p:pic>
        <p:pic>
          <p:nvPicPr>
            <p:cNvPr id="26" name="Immagine 25"/>
            <p:cNvPicPr>
              <a:picLocks noChangeAspect="1"/>
            </p:cNvPicPr>
            <p:nvPr userDrawn="1"/>
          </p:nvPicPr>
          <p:blipFill rotWithShape="1">
            <a:blip r:embed="rId4" cstate="email">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a:ext>
              </a:extLst>
            </a:blip>
            <a:srcRect/>
            <a:stretch/>
          </p:blipFill>
          <p:spPr>
            <a:xfrm flipH="1">
              <a:off x="0" y="6037887"/>
              <a:ext cx="994642" cy="559632"/>
            </a:xfrm>
            <a:prstGeom prst="rect">
              <a:avLst/>
            </a:prstGeom>
          </p:spPr>
        </p:pic>
        <p:grpSp>
          <p:nvGrpSpPr>
            <p:cNvPr id="27" name="Gruppo 26"/>
            <p:cNvGrpSpPr/>
            <p:nvPr userDrawn="1"/>
          </p:nvGrpSpPr>
          <p:grpSpPr>
            <a:xfrm flipH="1">
              <a:off x="1" y="1267050"/>
              <a:ext cx="994642" cy="559632"/>
              <a:chOff x="1" y="1267050"/>
              <a:chExt cx="994642" cy="559632"/>
            </a:xfrm>
          </p:grpSpPr>
          <p:pic>
            <p:nvPicPr>
              <p:cNvPr id="28" name="Immagine 27"/>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a:ext>
                </a:extLst>
              </a:blip>
              <a:srcRect/>
              <a:stretch/>
            </p:blipFill>
            <p:spPr>
              <a:xfrm flipH="1">
                <a:off x="1" y="1267050"/>
                <a:ext cx="994642" cy="559632"/>
              </a:xfrm>
              <a:prstGeom prst="rect">
                <a:avLst/>
              </a:prstGeom>
            </p:spPr>
          </p:pic>
          <p:sp>
            <p:nvSpPr>
              <p:cNvPr id="29" name="Rettangolo 28"/>
              <p:cNvSpPr/>
              <p:nvPr/>
            </p:nvSpPr>
            <p:spPr>
              <a:xfrm>
                <a:off x="1" y="1267050"/>
                <a:ext cx="994642" cy="559632"/>
              </a:xfrm>
              <a:prstGeom prst="rect">
                <a:avLst/>
              </a:pr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grpSp>
        <p:grpSp>
          <p:nvGrpSpPr>
            <p:cNvPr id="30" name="Gruppo 29"/>
            <p:cNvGrpSpPr/>
            <p:nvPr userDrawn="1"/>
          </p:nvGrpSpPr>
          <p:grpSpPr>
            <a:xfrm>
              <a:off x="0" y="1864761"/>
              <a:ext cx="994643" cy="559631"/>
              <a:chOff x="0" y="1864761"/>
              <a:chExt cx="994643" cy="559631"/>
            </a:xfrm>
          </p:grpSpPr>
          <p:pic>
            <p:nvPicPr>
              <p:cNvPr id="31" name="Immagine 30"/>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437" t="4318" b="26879"/>
              <a:stretch/>
            </p:blipFill>
            <p:spPr>
              <a:xfrm flipH="1">
                <a:off x="1" y="1864761"/>
                <a:ext cx="994641" cy="559631"/>
              </a:xfrm>
              <a:prstGeom prst="rect">
                <a:avLst/>
              </a:prstGeom>
            </p:spPr>
          </p:pic>
          <p:sp>
            <p:nvSpPr>
              <p:cNvPr id="32" name="Rettangolo 31"/>
              <p:cNvSpPr/>
              <p:nvPr/>
            </p:nvSpPr>
            <p:spPr>
              <a:xfrm>
                <a:off x="0" y="1864761"/>
                <a:ext cx="994643" cy="559631"/>
              </a:xfrm>
              <a:prstGeom prst="rect">
                <a:avLst/>
              </a:prstGeom>
              <a:solidFill>
                <a:srgbClr val="AA6C0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grpSp>
        <p:grpSp>
          <p:nvGrpSpPr>
            <p:cNvPr id="33" name="Gruppo 32"/>
            <p:cNvGrpSpPr/>
            <p:nvPr userDrawn="1"/>
          </p:nvGrpSpPr>
          <p:grpSpPr>
            <a:xfrm flipH="1">
              <a:off x="0" y="2456640"/>
              <a:ext cx="994643" cy="559631"/>
              <a:chOff x="0" y="2456640"/>
              <a:chExt cx="994643" cy="559631"/>
            </a:xfrm>
          </p:grpSpPr>
          <p:pic>
            <p:nvPicPr>
              <p:cNvPr id="34" name="Immagine 33"/>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9564" t="65800" b="7779"/>
              <a:stretch/>
            </p:blipFill>
            <p:spPr>
              <a:xfrm flipH="1">
                <a:off x="0" y="2456640"/>
                <a:ext cx="994642" cy="559631"/>
              </a:xfrm>
              <a:prstGeom prst="rect">
                <a:avLst/>
              </a:prstGeom>
            </p:spPr>
          </p:pic>
          <p:sp>
            <p:nvSpPr>
              <p:cNvPr id="35" name="Rettangolo 34"/>
              <p:cNvSpPr/>
              <p:nvPr/>
            </p:nvSpPr>
            <p:spPr>
              <a:xfrm>
                <a:off x="1" y="2456640"/>
                <a:ext cx="994642" cy="559631"/>
              </a:xfrm>
              <a:prstGeom prst="rect">
                <a:avLst/>
              </a:prstGeom>
              <a:solidFill>
                <a:schemeClr val="tx2">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grpSp>
        <p:pic>
          <p:nvPicPr>
            <p:cNvPr id="36" name="Immagine 3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2688" t="13899" r="12541" b="18955"/>
            <a:stretch/>
          </p:blipFill>
          <p:spPr>
            <a:xfrm flipH="1">
              <a:off x="0" y="3061372"/>
              <a:ext cx="1001991" cy="563767"/>
            </a:xfrm>
            <a:prstGeom prst="rect">
              <a:avLst/>
            </a:prstGeom>
            <a:noFill/>
            <a:ln>
              <a:noFill/>
            </a:ln>
          </p:spPr>
        </p:pic>
        <p:sp>
          <p:nvSpPr>
            <p:cNvPr id="37" name="Rettangolo 36"/>
            <p:cNvSpPr/>
            <p:nvPr userDrawn="1"/>
          </p:nvSpPr>
          <p:spPr>
            <a:xfrm flipH="1">
              <a:off x="1" y="3061371"/>
              <a:ext cx="1001990" cy="563767"/>
            </a:xfrm>
            <a:prstGeom prst="rect">
              <a:avLst/>
            </a:prstGeom>
            <a:solidFill>
              <a:schemeClr val="accent4">
                <a:lumMod val="75000"/>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4F81BD">
                    <a:lumMod val="75000"/>
                  </a:srgbClr>
                </a:solidFill>
              </a:endParaRPr>
            </a:p>
          </p:txBody>
        </p:sp>
        <p:pic>
          <p:nvPicPr>
            <p:cNvPr id="38" name="Immagine 37"/>
            <p:cNvPicPr>
              <a:picLocks noChangeAspect="1"/>
            </p:cNvPicPr>
            <p:nvPr userDrawn="1"/>
          </p:nvPicPr>
          <p:blipFill rotWithShape="1">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0" y="3654644"/>
              <a:ext cx="994642" cy="559632"/>
            </a:xfrm>
            <a:prstGeom prst="rect">
              <a:avLst/>
            </a:prstGeom>
          </p:spPr>
        </p:pic>
      </p:grpSp>
    </p:spTree>
    <p:extLst>
      <p:ext uri="{BB962C8B-B14F-4D97-AF65-F5344CB8AC3E}">
        <p14:creationId xmlns:p14="http://schemas.microsoft.com/office/powerpoint/2010/main" val="196748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691C84-2280-4E41-BE39-232B1BE9DDED}"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88FE04B-0343-4092-B1C0-8626249EFA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404245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uppi_no box">
    <p:spTree>
      <p:nvGrpSpPr>
        <p:cNvPr id="1" name=""/>
        <p:cNvGrpSpPr/>
        <p:nvPr/>
      </p:nvGrpSpPr>
      <p:grpSpPr>
        <a:xfrm>
          <a:off x="0" y="0"/>
          <a:ext cx="0" cy="0"/>
          <a:chOff x="0" y="0"/>
          <a:chExt cx="0" cy="0"/>
        </a:xfrm>
      </p:grpSpPr>
      <p:sp>
        <p:nvSpPr>
          <p:cNvPr id="7" name="Rettangolo 6"/>
          <p:cNvSpPr/>
          <p:nvPr userDrawn="1"/>
        </p:nvSpPr>
        <p:spPr>
          <a:xfrm>
            <a:off x="1440375" y="1781344"/>
            <a:ext cx="10442723"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3" y="1267051"/>
            <a:ext cx="10777223" cy="396000"/>
          </a:xfrm>
          <a:prstGeom prst="rect">
            <a:avLst/>
          </a:prstGeom>
          <a:solidFill>
            <a:srgbClr val="CF1E24"/>
          </a:solidFill>
          <a:ln>
            <a:noFill/>
          </a:ln>
        </p:spPr>
        <p:txBody>
          <a:bodyPr vert="horz" lIns="0" tIns="0" rIns="0" bIns="36000"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800" algn="l"/>
            <a:endParaRPr lang="it-IT" sz="26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6000">
            <a:noAutofit/>
          </a:bodyPr>
          <a:lstStyle>
            <a:lvl1pPr marL="162000" algn="l" defTabSz="45694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6" y="0"/>
            <a:ext cx="10442720" cy="180000"/>
          </a:xfrm>
          <a:prstGeom prst="rect">
            <a:avLst/>
          </a:prstGeom>
          <a:solidFill>
            <a:schemeClr val="bg2">
              <a:lumMod val="90000"/>
            </a:schemeClr>
          </a:solidFill>
          <a:ln>
            <a:noFill/>
          </a:ln>
        </p:spPr>
        <p:txBody>
          <a:bodyPr vert="horz" lIns="91388" tIns="45695" rIns="91388" bIns="45695"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3"/>
            <a:ext cx="1238008" cy="618843"/>
          </a:xfrm>
          <a:prstGeom prst="rect">
            <a:avLst/>
          </a:prstGeom>
        </p:spPr>
      </p:pic>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3"/>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40" rtl="0" eaLnBrk="1" latinLnBrk="0" hangingPunct="1">
              <a:lnSpc>
                <a:spcPts val="1400"/>
              </a:lnSpc>
              <a:spcBef>
                <a:spcPts val="0"/>
              </a:spcBef>
              <a:buNone/>
              <a:defRPr lang="it-IT" sz="1400" b="1" kern="1200" cap="small" baseline="0" dirty="0" smtClean="0">
                <a:solidFill>
                  <a:schemeClr val="tx2">
                    <a:lumMod val="75000"/>
                  </a:schemeClr>
                </a:solidFill>
                <a:latin typeface="Arial Black"/>
                <a:ea typeface="+mn-ea"/>
                <a:cs typeface="Arial Narrow"/>
                <a:sym typeface="Helvetica"/>
              </a:defRPr>
            </a:lvl1pPr>
            <a:lvl2pPr marL="456941" indent="0">
              <a:buNone/>
              <a:defRPr sz="2000" b="1"/>
            </a:lvl2pPr>
            <a:lvl3pPr marL="913905" indent="0">
              <a:buNone/>
              <a:defRPr sz="1900" b="1"/>
            </a:lvl3pPr>
            <a:lvl4pPr marL="1370855" indent="0">
              <a:buNone/>
              <a:defRPr sz="1600" b="1"/>
            </a:lvl4pPr>
            <a:lvl5pPr marL="1827812" indent="0">
              <a:buNone/>
              <a:defRPr sz="1600" b="1"/>
            </a:lvl5pPr>
            <a:lvl6pPr marL="2284753" indent="0">
              <a:buNone/>
              <a:defRPr sz="1600" b="1"/>
            </a:lvl6pPr>
            <a:lvl7pPr marL="2741713" indent="0">
              <a:buNone/>
              <a:defRPr sz="1600" b="1"/>
            </a:lvl7pPr>
            <a:lvl8pPr marL="3198667" indent="0">
              <a:buNone/>
              <a:defRPr sz="1600" b="1"/>
            </a:lvl8pPr>
            <a:lvl9pPr marL="3655624"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cxnSp>
        <p:nvCxnSpPr>
          <p:cNvPr id="16" name="Connettore 1 15"/>
          <p:cNvCxnSpPr/>
          <p:nvPr userDrawn="1"/>
        </p:nvCxnSpPr>
        <p:spPr>
          <a:xfrm>
            <a:off x="9002344" y="2322279"/>
            <a:ext cx="2669045" cy="145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3" y="2322279"/>
            <a:ext cx="684357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89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ruppi_no box_REDDITO">
    <p:spTree>
      <p:nvGrpSpPr>
        <p:cNvPr id="1" name=""/>
        <p:cNvGrpSpPr/>
        <p:nvPr/>
      </p:nvGrpSpPr>
      <p:grpSpPr>
        <a:xfrm>
          <a:off x="0" y="0"/>
          <a:ext cx="0" cy="0"/>
          <a:chOff x="0" y="0"/>
          <a:chExt cx="0" cy="0"/>
        </a:xfrm>
      </p:grpSpPr>
      <p:sp>
        <p:nvSpPr>
          <p:cNvPr id="7" name="Rettangolo 6"/>
          <p:cNvSpPr/>
          <p:nvPr userDrawn="1"/>
        </p:nvSpPr>
        <p:spPr>
          <a:xfrm>
            <a:off x="1440375" y="1781344"/>
            <a:ext cx="10442723"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3" y="1267051"/>
            <a:ext cx="10777223" cy="396000"/>
          </a:xfrm>
          <a:prstGeom prst="rect">
            <a:avLst/>
          </a:prstGeom>
          <a:solidFill>
            <a:srgbClr val="CF1E24"/>
          </a:solidFill>
          <a:ln>
            <a:noFill/>
          </a:ln>
        </p:spPr>
        <p:txBody>
          <a:bodyPr vert="horz" lIns="0" tIns="0" rIns="0" bIns="36000"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800" algn="l"/>
            <a:endParaRPr lang="it-IT" sz="26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6000">
            <a:noAutofit/>
          </a:bodyPr>
          <a:lstStyle>
            <a:lvl1pPr marL="162000" algn="l" defTabSz="45694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6" y="0"/>
            <a:ext cx="10442720" cy="180000"/>
          </a:xfrm>
          <a:prstGeom prst="rect">
            <a:avLst/>
          </a:prstGeom>
          <a:solidFill>
            <a:schemeClr val="bg2">
              <a:lumMod val="90000"/>
            </a:schemeClr>
          </a:solidFill>
          <a:ln>
            <a:noFill/>
          </a:ln>
        </p:spPr>
        <p:txBody>
          <a:bodyPr vert="horz" lIns="91388" tIns="45695" rIns="91388" bIns="45695"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3"/>
            <a:ext cx="1238008" cy="618843"/>
          </a:xfrm>
          <a:prstGeom prst="rect">
            <a:avLst/>
          </a:prstGeom>
        </p:spPr>
      </p:pic>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3"/>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40" rtl="0" eaLnBrk="1" latinLnBrk="0" hangingPunct="1">
              <a:lnSpc>
                <a:spcPts val="1400"/>
              </a:lnSpc>
              <a:spcBef>
                <a:spcPts val="0"/>
              </a:spcBef>
              <a:buNone/>
              <a:defRPr lang="it-IT" sz="1400" b="1" kern="1200" cap="small" baseline="0" dirty="0" smtClean="0">
                <a:solidFill>
                  <a:schemeClr val="tx2">
                    <a:lumMod val="75000"/>
                  </a:schemeClr>
                </a:solidFill>
                <a:latin typeface="Arial Black"/>
                <a:ea typeface="+mn-ea"/>
                <a:cs typeface="Arial Narrow"/>
                <a:sym typeface="Helvetica"/>
              </a:defRPr>
            </a:lvl1pPr>
            <a:lvl2pPr marL="456941" indent="0">
              <a:buNone/>
              <a:defRPr sz="2000" b="1"/>
            </a:lvl2pPr>
            <a:lvl3pPr marL="913905" indent="0">
              <a:buNone/>
              <a:defRPr sz="1900" b="1"/>
            </a:lvl3pPr>
            <a:lvl4pPr marL="1370855" indent="0">
              <a:buNone/>
              <a:defRPr sz="1600" b="1"/>
            </a:lvl4pPr>
            <a:lvl5pPr marL="1827812" indent="0">
              <a:buNone/>
              <a:defRPr sz="1600" b="1"/>
            </a:lvl5pPr>
            <a:lvl6pPr marL="2284753" indent="0">
              <a:buNone/>
              <a:defRPr sz="1600" b="1"/>
            </a:lvl6pPr>
            <a:lvl7pPr marL="2741713" indent="0">
              <a:buNone/>
              <a:defRPr sz="1600" b="1"/>
            </a:lvl7pPr>
            <a:lvl8pPr marL="3198667" indent="0">
              <a:buNone/>
              <a:defRPr sz="1600" b="1"/>
            </a:lvl8pPr>
            <a:lvl9pPr marL="3655624"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cxnSp>
        <p:nvCxnSpPr>
          <p:cNvPr id="16" name="Connettore 1 15"/>
          <p:cNvCxnSpPr/>
          <p:nvPr userDrawn="1"/>
        </p:nvCxnSpPr>
        <p:spPr>
          <a:xfrm>
            <a:off x="7436880" y="2336819"/>
            <a:ext cx="423451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3" y="2322279"/>
            <a:ext cx="5500689" cy="727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62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1" y="2130447"/>
            <a:ext cx="103632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6941" indent="0" algn="ctr">
              <a:buNone/>
              <a:defRPr>
                <a:solidFill>
                  <a:schemeClr val="tx1">
                    <a:tint val="75000"/>
                  </a:schemeClr>
                </a:solidFill>
              </a:defRPr>
            </a:lvl2pPr>
            <a:lvl3pPr marL="913905" indent="0" algn="ctr">
              <a:buNone/>
              <a:defRPr>
                <a:solidFill>
                  <a:schemeClr val="tx1">
                    <a:tint val="75000"/>
                  </a:schemeClr>
                </a:solidFill>
              </a:defRPr>
            </a:lvl3pPr>
            <a:lvl4pPr marL="1370855" indent="0" algn="ctr">
              <a:buNone/>
              <a:defRPr>
                <a:solidFill>
                  <a:schemeClr val="tx1">
                    <a:tint val="75000"/>
                  </a:schemeClr>
                </a:solidFill>
              </a:defRPr>
            </a:lvl4pPr>
            <a:lvl5pPr marL="1827812" indent="0" algn="ctr">
              <a:buNone/>
              <a:defRPr>
                <a:solidFill>
                  <a:schemeClr val="tx1">
                    <a:tint val="75000"/>
                  </a:schemeClr>
                </a:solidFill>
              </a:defRPr>
            </a:lvl5pPr>
            <a:lvl6pPr marL="2284753" indent="0" algn="ctr">
              <a:buNone/>
              <a:defRPr>
                <a:solidFill>
                  <a:schemeClr val="tx1">
                    <a:tint val="75000"/>
                  </a:schemeClr>
                </a:solidFill>
              </a:defRPr>
            </a:lvl6pPr>
            <a:lvl7pPr marL="2741713" indent="0" algn="ctr">
              <a:buNone/>
              <a:defRPr>
                <a:solidFill>
                  <a:schemeClr val="tx1">
                    <a:tint val="75000"/>
                  </a:schemeClr>
                </a:solidFill>
              </a:defRPr>
            </a:lvl7pPr>
            <a:lvl8pPr marL="3198667" indent="0" algn="ctr">
              <a:buNone/>
              <a:defRPr>
                <a:solidFill>
                  <a:schemeClr val="tx1">
                    <a:tint val="75000"/>
                  </a:schemeClr>
                </a:solidFill>
              </a:defRPr>
            </a:lvl8pPr>
            <a:lvl9pPr marL="3655624"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0E9C65-0E53-5A4B-BF3C-C92161761E83}"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8555E64-09E7-E944-8DB2-BD243D665CB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7302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nea giu">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grpSp>
        <p:nvGrpSpPr>
          <p:cNvPr id="11" name="Gruppo 10"/>
          <p:cNvGrpSpPr/>
          <p:nvPr userDrawn="1"/>
        </p:nvGrpSpPr>
        <p:grpSpPr>
          <a:xfrm>
            <a:off x="8723652" y="5369390"/>
            <a:ext cx="2947740" cy="1488612"/>
            <a:chOff x="8721379" y="5369389"/>
            <a:chExt cx="2946972" cy="1488612"/>
          </a:xfrm>
        </p:grpSpPr>
        <p:sp>
          <p:nvSpPr>
            <p:cNvPr id="12" name="Rettangolo 11"/>
            <p:cNvSpPr/>
            <p:nvPr/>
          </p:nvSpPr>
          <p:spPr>
            <a:xfrm>
              <a:off x="9022823" y="5514819"/>
              <a:ext cx="2645528" cy="1343182"/>
            </a:xfrm>
            <a:prstGeom prst="rect">
              <a:avLst/>
            </a:prstGeom>
            <a:solidFill>
              <a:srgbClr val="CF1D23"/>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sp>
          <p:nvSpPr>
            <p:cNvPr id="13" name="Freccia giù 5"/>
            <p:cNvSpPr/>
            <p:nvPr/>
          </p:nvSpPr>
          <p:spPr>
            <a:xfrm rot="18755353">
              <a:off x="8863632" y="5227136"/>
              <a:ext cx="755365" cy="1039871"/>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grpSp>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16" rtl="0" eaLnBrk="1" latinLnBrk="0" hangingPunct="1">
              <a:lnSpc>
                <a:spcPts val="1400"/>
              </a:lnSpc>
              <a:spcBef>
                <a:spcPts val="0"/>
              </a:spcBef>
              <a:buNone/>
              <a:defRPr lang="it-IT" sz="1500" b="1" kern="1200" cap="small" baseline="0" dirty="0" smtClean="0">
                <a:solidFill>
                  <a:schemeClr val="tx2">
                    <a:lumMod val="75000"/>
                  </a:schemeClr>
                </a:solidFill>
                <a:latin typeface="Arial Black"/>
                <a:ea typeface="+mn-ea"/>
                <a:cs typeface="Arial Narrow"/>
                <a:sym typeface="Helvetica"/>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sp>
        <p:nvSpPr>
          <p:cNvPr id="30" name="Segnaposto testo 2"/>
          <p:cNvSpPr>
            <a:spLocks noGrp="1"/>
          </p:cNvSpPr>
          <p:nvPr>
            <p:ph type="body" idx="12" hasCustomPrompt="1"/>
          </p:nvPr>
        </p:nvSpPr>
        <p:spPr>
          <a:xfrm>
            <a:off x="9621705" y="5637600"/>
            <a:ext cx="2052535" cy="1018800"/>
          </a:xfrm>
        </p:spPr>
        <p:txBody>
          <a:bodyPr anchor="t">
            <a:normAutofit/>
          </a:bodyPr>
          <a:lstStyle>
            <a:lvl1pPr marL="0" indent="0" algn="l" defTabSz="536553" rtl="0" eaLnBrk="1" latinLnBrk="0" hangingPunct="0">
              <a:lnSpc>
                <a:spcPts val="1800"/>
              </a:lnSpc>
              <a:spcBef>
                <a:spcPts val="0"/>
              </a:spcBef>
              <a:buNone/>
              <a:defRPr lang="it-IT" sz="1600" kern="1200" baseline="0" dirty="0" smtClean="0">
                <a:solidFill>
                  <a:schemeClr val="bg1"/>
                </a:solidFill>
                <a:latin typeface="Arial Narrow"/>
                <a:ea typeface="+mn-ea"/>
                <a:cs typeface="Arial Narrow"/>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testo </a:t>
            </a:r>
            <a:r>
              <a:rPr lang="it-IT" dirty="0" err="1" smtClean="0"/>
              <a:t>testo</a:t>
            </a:r>
            <a:r>
              <a:rPr lang="it-IT" dirty="0" smtClean="0"/>
              <a:t> </a:t>
            </a:r>
            <a:r>
              <a:rPr lang="it-IT" dirty="0" err="1" smtClean="0"/>
              <a:t>testo</a:t>
            </a:r>
            <a:endParaRPr lang="it-IT" dirty="0" smtClean="0"/>
          </a:p>
        </p:txBody>
      </p:sp>
      <p:cxnSp>
        <p:nvCxnSpPr>
          <p:cNvPr id="16" name="Connettore 1 15"/>
          <p:cNvCxnSpPr/>
          <p:nvPr userDrawn="1"/>
        </p:nvCxnSpPr>
        <p:spPr>
          <a:xfrm>
            <a:off x="9002344" y="2477251"/>
            <a:ext cx="2669045" cy="145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4" y="2477250"/>
            <a:ext cx="684357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46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nea giu">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grpSp>
        <p:nvGrpSpPr>
          <p:cNvPr id="11" name="Gruppo 10"/>
          <p:cNvGrpSpPr/>
          <p:nvPr userDrawn="1"/>
        </p:nvGrpSpPr>
        <p:grpSpPr>
          <a:xfrm>
            <a:off x="8723652" y="5369390"/>
            <a:ext cx="2947740" cy="1488612"/>
            <a:chOff x="8721379" y="5369389"/>
            <a:chExt cx="2946972" cy="1488612"/>
          </a:xfrm>
        </p:grpSpPr>
        <p:sp>
          <p:nvSpPr>
            <p:cNvPr id="12" name="Rettangolo 11"/>
            <p:cNvSpPr/>
            <p:nvPr/>
          </p:nvSpPr>
          <p:spPr>
            <a:xfrm>
              <a:off x="9022823" y="5514819"/>
              <a:ext cx="2645528" cy="1343182"/>
            </a:xfrm>
            <a:prstGeom prst="rect">
              <a:avLst/>
            </a:prstGeom>
            <a:solidFill>
              <a:srgbClr val="CF1D23"/>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sp>
          <p:nvSpPr>
            <p:cNvPr id="13" name="Freccia giù 5"/>
            <p:cNvSpPr/>
            <p:nvPr/>
          </p:nvSpPr>
          <p:spPr>
            <a:xfrm rot="18755353">
              <a:off x="8863632" y="5227136"/>
              <a:ext cx="755365" cy="1039871"/>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grpSp>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16" rtl="0" eaLnBrk="1" latinLnBrk="0" hangingPunct="1">
              <a:lnSpc>
                <a:spcPts val="1400"/>
              </a:lnSpc>
              <a:spcBef>
                <a:spcPts val="0"/>
              </a:spcBef>
              <a:buNone/>
              <a:defRPr lang="it-IT" sz="1500" b="1" kern="1200" cap="small" baseline="0" dirty="0" smtClean="0">
                <a:solidFill>
                  <a:schemeClr val="tx2">
                    <a:lumMod val="75000"/>
                  </a:schemeClr>
                </a:solidFill>
                <a:latin typeface="Arial Black"/>
                <a:ea typeface="+mn-ea"/>
                <a:cs typeface="Arial Narrow"/>
                <a:sym typeface="Helvetica"/>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sp>
        <p:nvSpPr>
          <p:cNvPr id="30" name="Segnaposto testo 2"/>
          <p:cNvSpPr>
            <a:spLocks noGrp="1"/>
          </p:cNvSpPr>
          <p:nvPr>
            <p:ph type="body" idx="12" hasCustomPrompt="1"/>
          </p:nvPr>
        </p:nvSpPr>
        <p:spPr>
          <a:xfrm>
            <a:off x="9621705" y="5637600"/>
            <a:ext cx="2052535" cy="1018800"/>
          </a:xfrm>
        </p:spPr>
        <p:txBody>
          <a:bodyPr anchor="t">
            <a:normAutofit/>
          </a:bodyPr>
          <a:lstStyle>
            <a:lvl1pPr marL="0" indent="0" algn="l" defTabSz="536553" rtl="0" eaLnBrk="1" latinLnBrk="0" hangingPunct="0">
              <a:lnSpc>
                <a:spcPts val="1800"/>
              </a:lnSpc>
              <a:spcBef>
                <a:spcPts val="0"/>
              </a:spcBef>
              <a:buNone/>
              <a:defRPr lang="it-IT" sz="1600" kern="1200" baseline="0" dirty="0" smtClean="0">
                <a:solidFill>
                  <a:schemeClr val="bg1"/>
                </a:solidFill>
                <a:latin typeface="Arial Narrow"/>
                <a:ea typeface="+mn-ea"/>
                <a:cs typeface="Arial Narrow"/>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testo </a:t>
            </a:r>
            <a:r>
              <a:rPr lang="it-IT" dirty="0" err="1" smtClean="0"/>
              <a:t>testo</a:t>
            </a:r>
            <a:r>
              <a:rPr lang="it-IT" dirty="0" smtClean="0"/>
              <a:t> </a:t>
            </a:r>
            <a:r>
              <a:rPr lang="it-IT" dirty="0" err="1" smtClean="0"/>
              <a:t>testo</a:t>
            </a:r>
            <a:endParaRPr lang="it-IT" dirty="0" smtClean="0"/>
          </a:p>
        </p:txBody>
      </p:sp>
      <p:cxnSp>
        <p:nvCxnSpPr>
          <p:cNvPr id="16" name="Connettore 1 15"/>
          <p:cNvCxnSpPr/>
          <p:nvPr userDrawn="1"/>
        </p:nvCxnSpPr>
        <p:spPr>
          <a:xfrm>
            <a:off x="9002344" y="2534401"/>
            <a:ext cx="2669045" cy="145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4" y="2534400"/>
            <a:ext cx="684357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4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93596"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a:noAutofit/>
          </a:bodyPr>
          <a:lstStyle>
            <a:lvl1pPr marL="0" algn="l" defTabSz="456921" rtl="0" eaLnBrk="1" latinLnBrk="0" hangingPunct="1">
              <a:spcBef>
                <a:spcPct val="0"/>
              </a:spcBef>
              <a:buNone/>
              <a:defRPr lang="it-IT" sz="2700" b="1" kern="1200" dirty="0">
                <a:solidFill>
                  <a:schemeClr val="bg1"/>
                </a:solidFill>
                <a:latin typeface="+mj-lt"/>
                <a:ea typeface="+mj-ea"/>
                <a:cs typeface="Calibri"/>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Tree>
    <p:extLst>
      <p:ext uri="{BB962C8B-B14F-4D97-AF65-F5344CB8AC3E}">
        <p14:creationId xmlns:p14="http://schemas.microsoft.com/office/powerpoint/2010/main" val="35684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uppi">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grpSp>
        <p:nvGrpSpPr>
          <p:cNvPr id="11" name="Gruppo 10"/>
          <p:cNvGrpSpPr/>
          <p:nvPr userDrawn="1"/>
        </p:nvGrpSpPr>
        <p:grpSpPr>
          <a:xfrm>
            <a:off x="8723652" y="5369390"/>
            <a:ext cx="2947740" cy="1488612"/>
            <a:chOff x="8721379" y="5369389"/>
            <a:chExt cx="2946972" cy="1488612"/>
          </a:xfrm>
        </p:grpSpPr>
        <p:sp>
          <p:nvSpPr>
            <p:cNvPr id="12" name="Rettangolo 11"/>
            <p:cNvSpPr/>
            <p:nvPr/>
          </p:nvSpPr>
          <p:spPr>
            <a:xfrm>
              <a:off x="9022823" y="5514819"/>
              <a:ext cx="2645528" cy="1343182"/>
            </a:xfrm>
            <a:prstGeom prst="rect">
              <a:avLst/>
            </a:prstGeom>
            <a:solidFill>
              <a:srgbClr val="CF1D23"/>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sp>
          <p:nvSpPr>
            <p:cNvPr id="13" name="Freccia giù 5"/>
            <p:cNvSpPr/>
            <p:nvPr/>
          </p:nvSpPr>
          <p:spPr>
            <a:xfrm rot="18755353">
              <a:off x="8863632" y="5227136"/>
              <a:ext cx="755365" cy="1039871"/>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lstStyle/>
            <a:p>
              <a:pPr algn="ctr" defTabSz="456921"/>
              <a:endParaRPr lang="it-IT" sz="1900">
                <a:ln>
                  <a:solidFill>
                    <a:prstClr val="white">
                      <a:lumMod val="50000"/>
                    </a:prstClr>
                  </a:solidFill>
                </a:ln>
                <a:solidFill>
                  <a:srgbClr val="CF1D23"/>
                </a:solidFill>
              </a:endParaRPr>
            </a:p>
          </p:txBody>
        </p:sp>
      </p:grpSp>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16" rtl="0" eaLnBrk="1" latinLnBrk="0" hangingPunct="1">
              <a:lnSpc>
                <a:spcPts val="1400"/>
              </a:lnSpc>
              <a:spcBef>
                <a:spcPts val="0"/>
              </a:spcBef>
              <a:buNone/>
              <a:defRPr lang="it-IT" sz="1500" b="1" kern="1200" cap="small" baseline="0" dirty="0" smtClean="0">
                <a:solidFill>
                  <a:schemeClr val="tx2">
                    <a:lumMod val="75000"/>
                  </a:schemeClr>
                </a:solidFill>
                <a:latin typeface="Arial Black"/>
                <a:ea typeface="+mn-ea"/>
                <a:cs typeface="Arial Narrow"/>
                <a:sym typeface="Helvetica"/>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sp>
        <p:nvSpPr>
          <p:cNvPr id="30" name="Segnaposto testo 2"/>
          <p:cNvSpPr>
            <a:spLocks noGrp="1"/>
          </p:cNvSpPr>
          <p:nvPr>
            <p:ph type="body" idx="12" hasCustomPrompt="1"/>
          </p:nvPr>
        </p:nvSpPr>
        <p:spPr>
          <a:xfrm>
            <a:off x="9621705" y="5637600"/>
            <a:ext cx="2052535" cy="1018800"/>
          </a:xfrm>
        </p:spPr>
        <p:txBody>
          <a:bodyPr anchor="t">
            <a:normAutofit/>
          </a:bodyPr>
          <a:lstStyle>
            <a:lvl1pPr marL="0" indent="0" algn="l" defTabSz="536553" rtl="0" eaLnBrk="1" latinLnBrk="0" hangingPunct="0">
              <a:lnSpc>
                <a:spcPts val="1800"/>
              </a:lnSpc>
              <a:spcBef>
                <a:spcPts val="0"/>
              </a:spcBef>
              <a:buNone/>
              <a:defRPr lang="it-IT" sz="1600" kern="1200" baseline="0" dirty="0" smtClean="0">
                <a:solidFill>
                  <a:schemeClr val="bg1"/>
                </a:solidFill>
                <a:latin typeface="Arial Narrow"/>
                <a:ea typeface="+mn-ea"/>
                <a:cs typeface="Arial Narrow"/>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testo </a:t>
            </a:r>
            <a:r>
              <a:rPr lang="it-IT" dirty="0" err="1" smtClean="0"/>
              <a:t>testo</a:t>
            </a:r>
            <a:r>
              <a:rPr lang="it-IT" dirty="0" smtClean="0"/>
              <a:t> </a:t>
            </a:r>
            <a:r>
              <a:rPr lang="it-IT" dirty="0" err="1" smtClean="0"/>
              <a:t>testo</a:t>
            </a:r>
            <a:endParaRPr lang="it-IT" dirty="0" smtClean="0"/>
          </a:p>
        </p:txBody>
      </p:sp>
      <p:cxnSp>
        <p:nvCxnSpPr>
          <p:cNvPr id="16" name="Connettore 1 15"/>
          <p:cNvCxnSpPr/>
          <p:nvPr userDrawn="1"/>
        </p:nvCxnSpPr>
        <p:spPr>
          <a:xfrm>
            <a:off x="9002344" y="2322279"/>
            <a:ext cx="2669045" cy="145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4" y="2322279"/>
            <a:ext cx="684357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72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uppi_no box_graf">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16" rtl="0" eaLnBrk="1" latinLnBrk="0" hangingPunct="1">
              <a:lnSpc>
                <a:spcPts val="1400"/>
              </a:lnSpc>
              <a:spcBef>
                <a:spcPts val="0"/>
              </a:spcBef>
              <a:buNone/>
              <a:defRPr lang="it-IT" sz="1500" b="1" kern="1200" cap="small" baseline="0" dirty="0" smtClean="0">
                <a:solidFill>
                  <a:schemeClr val="tx2">
                    <a:lumMod val="75000"/>
                  </a:schemeClr>
                </a:solidFill>
                <a:latin typeface="Arial Black"/>
                <a:ea typeface="+mn-ea"/>
                <a:cs typeface="Arial Narrow"/>
                <a:sym typeface="Helvetica"/>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cxnSp>
        <p:nvCxnSpPr>
          <p:cNvPr id="16" name="Connettore 1 15"/>
          <p:cNvCxnSpPr/>
          <p:nvPr userDrawn="1"/>
        </p:nvCxnSpPr>
        <p:spPr>
          <a:xfrm>
            <a:off x="9002344" y="2322279"/>
            <a:ext cx="2669045" cy="145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4" y="2322279"/>
            <a:ext cx="684357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0" name="Gruppo 29"/>
          <p:cNvGrpSpPr/>
          <p:nvPr userDrawn="1"/>
        </p:nvGrpSpPr>
        <p:grpSpPr>
          <a:xfrm>
            <a:off x="327246" y="-13175"/>
            <a:ext cx="658265" cy="4554640"/>
            <a:chOff x="257764" y="-9881"/>
            <a:chExt cx="493699" cy="3415980"/>
          </a:xfrm>
        </p:grpSpPr>
        <p:cxnSp>
          <p:nvCxnSpPr>
            <p:cNvPr id="31" name="Connettore 1 30"/>
            <p:cNvCxnSpPr/>
            <p:nvPr userDrawn="1"/>
          </p:nvCxnSpPr>
          <p:spPr>
            <a:xfrm flipV="1">
              <a:off x="504613" y="-9881"/>
              <a:ext cx="0" cy="3389912"/>
            </a:xfrm>
            <a:prstGeom prst="line">
              <a:avLst/>
            </a:prstGeom>
            <a:ln w="19050" cmpd="sng">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2" name="Gruppo 31"/>
            <p:cNvGrpSpPr/>
            <p:nvPr userDrawn="1"/>
          </p:nvGrpSpPr>
          <p:grpSpPr>
            <a:xfrm>
              <a:off x="257764" y="125119"/>
              <a:ext cx="493699" cy="3280980"/>
              <a:chOff x="-1614789" y="1148412"/>
              <a:chExt cx="583200" cy="3875782"/>
            </a:xfrm>
          </p:grpSpPr>
          <p:sp>
            <p:nvSpPr>
              <p:cNvPr id="33" name="Ovale 32"/>
              <p:cNvSpPr/>
              <p:nvPr userDrawn="1"/>
            </p:nvSpPr>
            <p:spPr>
              <a:xfrm>
                <a:off x="-1413189" y="4844194"/>
                <a:ext cx="180000" cy="180000"/>
              </a:xfrm>
              <a:prstGeom prst="ellipse">
                <a:avLst/>
              </a:prstGeom>
              <a:solidFill>
                <a:srgbClr val="538DD5"/>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4" name="Ovale 33"/>
              <p:cNvSpPr/>
              <p:nvPr userDrawn="1"/>
            </p:nvSpPr>
            <p:spPr>
              <a:xfrm>
                <a:off x="-1418589" y="3520827"/>
                <a:ext cx="190800" cy="190800"/>
              </a:xfrm>
              <a:prstGeom prst="ellipse">
                <a:avLst/>
              </a:prstGeom>
              <a:solidFill>
                <a:srgbClr val="DDA40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5" name="Ovale 34"/>
              <p:cNvSpPr/>
              <p:nvPr userDrawn="1"/>
            </p:nvSpPr>
            <p:spPr>
              <a:xfrm>
                <a:off x="-1499589" y="4328673"/>
                <a:ext cx="352800" cy="352800"/>
              </a:xfrm>
              <a:prstGeom prst="ellipse">
                <a:avLst/>
              </a:prstGeom>
              <a:solidFill>
                <a:srgbClr val="C1002A"/>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77500" lnSpcReduction="20000"/>
              </a:bodyPr>
              <a:lstStyle/>
              <a:p>
                <a:pPr algn="ctr" defTabSz="456921"/>
                <a:endParaRPr lang="it-IT" sz="1900">
                  <a:ln>
                    <a:solidFill>
                      <a:prstClr val="white">
                        <a:lumMod val="50000"/>
                      </a:prstClr>
                    </a:solidFill>
                  </a:ln>
                  <a:solidFill>
                    <a:srgbClr val="CF1D23"/>
                  </a:solidFill>
                </a:endParaRPr>
              </a:p>
            </p:txBody>
          </p:sp>
          <p:sp>
            <p:nvSpPr>
              <p:cNvPr id="36" name="Ovale 35"/>
              <p:cNvSpPr/>
              <p:nvPr userDrawn="1"/>
            </p:nvSpPr>
            <p:spPr>
              <a:xfrm>
                <a:off x="-1468989" y="3874350"/>
                <a:ext cx="291600" cy="291600"/>
              </a:xfrm>
              <a:prstGeom prst="ellipse">
                <a:avLst/>
              </a:prstGeom>
              <a:solidFill>
                <a:srgbClr val="4ABDE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55000" lnSpcReduction="20000"/>
              </a:bodyPr>
              <a:lstStyle/>
              <a:p>
                <a:pPr algn="ctr" defTabSz="456921"/>
                <a:endParaRPr lang="it-IT" sz="1900">
                  <a:ln>
                    <a:solidFill>
                      <a:prstClr val="white">
                        <a:lumMod val="50000"/>
                      </a:prstClr>
                    </a:solidFill>
                  </a:ln>
                  <a:solidFill>
                    <a:srgbClr val="8AC9DA"/>
                  </a:solidFill>
                </a:endParaRPr>
              </a:p>
            </p:txBody>
          </p:sp>
          <p:sp>
            <p:nvSpPr>
              <p:cNvPr id="37" name="Ovale 36"/>
              <p:cNvSpPr/>
              <p:nvPr userDrawn="1"/>
            </p:nvSpPr>
            <p:spPr>
              <a:xfrm>
                <a:off x="-1614789" y="2774904"/>
                <a:ext cx="583200" cy="583200"/>
              </a:xfrm>
              <a:prstGeom prst="ellipse">
                <a:avLst/>
              </a:prstGeom>
              <a:solidFill>
                <a:srgbClr val="6E2B7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a:bodyPr>
              <a:lstStyle/>
              <a:p>
                <a:pPr algn="ctr" defTabSz="456921"/>
                <a:endParaRPr lang="it-IT" sz="1900">
                  <a:ln>
                    <a:solidFill>
                      <a:prstClr val="white">
                        <a:lumMod val="50000"/>
                      </a:prstClr>
                    </a:solidFill>
                  </a:ln>
                  <a:solidFill>
                    <a:srgbClr val="990099"/>
                  </a:solidFill>
                </a:endParaRPr>
              </a:p>
            </p:txBody>
          </p:sp>
          <p:sp>
            <p:nvSpPr>
              <p:cNvPr id="38" name="Ovale 37"/>
              <p:cNvSpPr/>
              <p:nvPr userDrawn="1"/>
            </p:nvSpPr>
            <p:spPr>
              <a:xfrm>
                <a:off x="-1364589" y="2529381"/>
                <a:ext cx="82800" cy="82800"/>
              </a:xfrm>
              <a:prstGeom prst="ellipse">
                <a:avLst/>
              </a:prstGeom>
              <a:solidFill>
                <a:srgbClr val="00324B"/>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lnSpc>
                    <a:spcPts val="1333"/>
                  </a:lnSpc>
                </a:pPr>
                <a:endParaRPr lang="it-IT" sz="1300">
                  <a:ln>
                    <a:solidFill>
                      <a:prstClr val="white">
                        <a:lumMod val="50000"/>
                      </a:prstClr>
                    </a:solidFill>
                  </a:ln>
                  <a:solidFill>
                    <a:srgbClr val="CF1D23"/>
                  </a:solidFill>
                  <a:latin typeface="Arial Black"/>
                  <a:cs typeface="Arial Black"/>
                </a:endParaRPr>
              </a:p>
            </p:txBody>
          </p:sp>
          <p:sp>
            <p:nvSpPr>
              <p:cNvPr id="39" name="Ovale 38"/>
              <p:cNvSpPr/>
              <p:nvPr userDrawn="1"/>
            </p:nvSpPr>
            <p:spPr>
              <a:xfrm>
                <a:off x="-1414989" y="1768335"/>
                <a:ext cx="183600" cy="183600"/>
              </a:xfrm>
              <a:prstGeom prst="ellipse">
                <a:avLst/>
              </a:prstGeom>
              <a:solidFill>
                <a:srgbClr val="7B7FB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B3B8D7"/>
                  </a:solidFill>
                </a:endParaRPr>
              </a:p>
            </p:txBody>
          </p:sp>
          <p:sp>
            <p:nvSpPr>
              <p:cNvPr id="40" name="Ovale 39"/>
              <p:cNvSpPr>
                <a:spLocks noChangeAspect="1"/>
              </p:cNvSpPr>
              <p:nvPr userDrawn="1"/>
            </p:nvSpPr>
            <p:spPr>
              <a:xfrm>
                <a:off x="-1449189" y="2114658"/>
                <a:ext cx="252000" cy="252000"/>
              </a:xfrm>
              <a:prstGeom prst="ellipse">
                <a:avLst/>
              </a:prstGeom>
              <a:solidFill>
                <a:srgbClr val="803926"/>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7500" lnSpcReduction="20000"/>
              </a:bodyPr>
              <a:lstStyle/>
              <a:p>
                <a:pPr algn="ctr" defTabSz="456921"/>
                <a:endParaRPr lang="it-IT" sz="1900">
                  <a:ln>
                    <a:solidFill>
                      <a:prstClr val="white">
                        <a:lumMod val="50000"/>
                      </a:prstClr>
                    </a:solidFill>
                  </a:ln>
                  <a:solidFill>
                    <a:srgbClr val="8AC9DA"/>
                  </a:solidFill>
                </a:endParaRPr>
              </a:p>
            </p:txBody>
          </p:sp>
          <p:sp>
            <p:nvSpPr>
              <p:cNvPr id="41" name="Ovale 40"/>
              <p:cNvSpPr/>
              <p:nvPr userDrawn="1"/>
            </p:nvSpPr>
            <p:spPr>
              <a:xfrm>
                <a:off x="-1551789" y="1148412"/>
                <a:ext cx="457200" cy="457200"/>
              </a:xfrm>
              <a:prstGeom prst="ellipse">
                <a:avLst/>
              </a:prstGeom>
              <a:solidFill>
                <a:srgbClr val="53822C"/>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92500" lnSpcReduction="10000"/>
              </a:bodyPr>
              <a:lstStyle/>
              <a:p>
                <a:pPr algn="ctr" defTabSz="456921"/>
                <a:endParaRPr lang="it-IT" sz="1900" dirty="0">
                  <a:ln>
                    <a:solidFill>
                      <a:prstClr val="white">
                        <a:lumMod val="50000"/>
                      </a:prstClr>
                    </a:solidFill>
                  </a:ln>
                  <a:solidFill>
                    <a:srgbClr val="990099"/>
                  </a:solidFill>
                </a:endParaRPr>
              </a:p>
            </p:txBody>
          </p:sp>
        </p:grpSp>
      </p:grpSp>
    </p:spTree>
    <p:extLst>
      <p:ext uri="{BB962C8B-B14F-4D97-AF65-F5344CB8AC3E}">
        <p14:creationId xmlns:p14="http://schemas.microsoft.com/office/powerpoint/2010/main" val="190548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ruppi_no box_sieds più basso">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sp>
        <p:nvSpPr>
          <p:cNvPr id="24" name="Segnaposto testo 2"/>
          <p:cNvSpPr>
            <a:spLocks noGrp="1"/>
          </p:cNvSpPr>
          <p:nvPr>
            <p:ph type="body" idx="10" hasCustomPrompt="1"/>
          </p:nvPr>
        </p:nvSpPr>
        <p:spPr>
          <a:xfrm>
            <a:off x="9002344" y="1899611"/>
            <a:ext cx="2668295" cy="565200"/>
          </a:xfrm>
        </p:spPr>
        <p:txBody>
          <a:bodyPr lIns="0" tIns="0" rIns="0" bIns="0" anchor="t" anchorCtr="0">
            <a:noAutofit/>
          </a:bodyPr>
          <a:lstStyle>
            <a:lvl1pPr marL="0" indent="0" algn="l" defTabSz="561316" rtl="0" eaLnBrk="1" latinLnBrk="0" hangingPunct="1">
              <a:lnSpc>
                <a:spcPts val="1400"/>
              </a:lnSpc>
              <a:spcBef>
                <a:spcPts val="0"/>
              </a:spcBef>
              <a:buNone/>
              <a:defRPr lang="it-IT" sz="1500" b="1" kern="1200" cap="small" baseline="0" dirty="0" smtClean="0">
                <a:solidFill>
                  <a:schemeClr val="tx2">
                    <a:lumMod val="75000"/>
                  </a:schemeClr>
                </a:solidFill>
                <a:latin typeface="Arial Black"/>
                <a:ea typeface="+mn-ea"/>
                <a:cs typeface="Arial Narrow"/>
                <a:sym typeface="Helvetica"/>
              </a:defRPr>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lang="it-IT" dirty="0" smtClean="0"/>
              <a:t>TITOLO </a:t>
            </a:r>
            <a:r>
              <a:rPr lang="it-IT" dirty="0" err="1" smtClean="0"/>
              <a:t>TITOLO</a:t>
            </a:r>
            <a:r>
              <a:rPr lang="it-IT" dirty="0" smtClean="0"/>
              <a:t> </a:t>
            </a:r>
          </a:p>
          <a:p>
            <a:pPr lvl="0"/>
            <a:r>
              <a:rPr lang="it-IT" dirty="0" smtClean="0"/>
              <a:t>DUE RIGHE</a:t>
            </a:r>
          </a:p>
        </p:txBody>
      </p:sp>
      <p:cxnSp>
        <p:nvCxnSpPr>
          <p:cNvPr id="16" name="Connettore 1 15"/>
          <p:cNvCxnSpPr/>
          <p:nvPr userDrawn="1"/>
        </p:nvCxnSpPr>
        <p:spPr>
          <a:xfrm>
            <a:off x="9002344" y="2409367"/>
            <a:ext cx="2669045" cy="1454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1620424" y="2409367"/>
            <a:ext cx="684357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0" name="Gruppo 29"/>
          <p:cNvGrpSpPr/>
          <p:nvPr userDrawn="1"/>
        </p:nvGrpSpPr>
        <p:grpSpPr>
          <a:xfrm>
            <a:off x="327246" y="-13175"/>
            <a:ext cx="658265" cy="4554640"/>
            <a:chOff x="257764" y="-9881"/>
            <a:chExt cx="493699" cy="3415980"/>
          </a:xfrm>
        </p:grpSpPr>
        <p:cxnSp>
          <p:nvCxnSpPr>
            <p:cNvPr id="31" name="Connettore 1 30"/>
            <p:cNvCxnSpPr/>
            <p:nvPr userDrawn="1"/>
          </p:nvCxnSpPr>
          <p:spPr>
            <a:xfrm flipV="1">
              <a:off x="504613" y="-9881"/>
              <a:ext cx="0" cy="3389912"/>
            </a:xfrm>
            <a:prstGeom prst="line">
              <a:avLst/>
            </a:prstGeom>
            <a:ln w="19050" cmpd="sng">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2" name="Gruppo 31"/>
            <p:cNvGrpSpPr/>
            <p:nvPr userDrawn="1"/>
          </p:nvGrpSpPr>
          <p:grpSpPr>
            <a:xfrm>
              <a:off x="257764" y="125119"/>
              <a:ext cx="493699" cy="3280980"/>
              <a:chOff x="-1614789" y="1148412"/>
              <a:chExt cx="583200" cy="3875782"/>
            </a:xfrm>
          </p:grpSpPr>
          <p:sp>
            <p:nvSpPr>
              <p:cNvPr id="33" name="Ovale 32"/>
              <p:cNvSpPr/>
              <p:nvPr userDrawn="1"/>
            </p:nvSpPr>
            <p:spPr>
              <a:xfrm>
                <a:off x="-1413189" y="4844194"/>
                <a:ext cx="180000" cy="180000"/>
              </a:xfrm>
              <a:prstGeom prst="ellipse">
                <a:avLst/>
              </a:prstGeom>
              <a:solidFill>
                <a:srgbClr val="538DD5"/>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4" name="Ovale 33"/>
              <p:cNvSpPr/>
              <p:nvPr userDrawn="1"/>
            </p:nvSpPr>
            <p:spPr>
              <a:xfrm>
                <a:off x="-1418589" y="3520827"/>
                <a:ext cx="190800" cy="190800"/>
              </a:xfrm>
              <a:prstGeom prst="ellipse">
                <a:avLst/>
              </a:prstGeom>
              <a:solidFill>
                <a:srgbClr val="DDA40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5" name="Ovale 34"/>
              <p:cNvSpPr/>
              <p:nvPr userDrawn="1"/>
            </p:nvSpPr>
            <p:spPr>
              <a:xfrm>
                <a:off x="-1499589" y="4328673"/>
                <a:ext cx="352800" cy="352800"/>
              </a:xfrm>
              <a:prstGeom prst="ellipse">
                <a:avLst/>
              </a:prstGeom>
              <a:solidFill>
                <a:srgbClr val="C1002A"/>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77500" lnSpcReduction="20000"/>
              </a:bodyPr>
              <a:lstStyle/>
              <a:p>
                <a:pPr algn="ctr" defTabSz="456921"/>
                <a:endParaRPr lang="it-IT" sz="1900">
                  <a:ln>
                    <a:solidFill>
                      <a:prstClr val="white">
                        <a:lumMod val="50000"/>
                      </a:prstClr>
                    </a:solidFill>
                  </a:ln>
                  <a:solidFill>
                    <a:srgbClr val="CF1D23"/>
                  </a:solidFill>
                </a:endParaRPr>
              </a:p>
            </p:txBody>
          </p:sp>
          <p:sp>
            <p:nvSpPr>
              <p:cNvPr id="36" name="Ovale 35"/>
              <p:cNvSpPr/>
              <p:nvPr userDrawn="1"/>
            </p:nvSpPr>
            <p:spPr>
              <a:xfrm>
                <a:off x="-1468989" y="3874350"/>
                <a:ext cx="291600" cy="291600"/>
              </a:xfrm>
              <a:prstGeom prst="ellipse">
                <a:avLst/>
              </a:prstGeom>
              <a:solidFill>
                <a:srgbClr val="4ABDE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55000" lnSpcReduction="20000"/>
              </a:bodyPr>
              <a:lstStyle/>
              <a:p>
                <a:pPr algn="ctr" defTabSz="456921"/>
                <a:endParaRPr lang="it-IT" sz="1900">
                  <a:ln>
                    <a:solidFill>
                      <a:prstClr val="white">
                        <a:lumMod val="50000"/>
                      </a:prstClr>
                    </a:solidFill>
                  </a:ln>
                  <a:solidFill>
                    <a:srgbClr val="8AC9DA"/>
                  </a:solidFill>
                </a:endParaRPr>
              </a:p>
            </p:txBody>
          </p:sp>
          <p:sp>
            <p:nvSpPr>
              <p:cNvPr id="37" name="Ovale 36"/>
              <p:cNvSpPr/>
              <p:nvPr userDrawn="1"/>
            </p:nvSpPr>
            <p:spPr>
              <a:xfrm>
                <a:off x="-1614789" y="2774904"/>
                <a:ext cx="583200" cy="583200"/>
              </a:xfrm>
              <a:prstGeom prst="ellipse">
                <a:avLst/>
              </a:prstGeom>
              <a:solidFill>
                <a:srgbClr val="6E2B7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a:bodyPr>
              <a:lstStyle/>
              <a:p>
                <a:pPr algn="ctr" defTabSz="456921"/>
                <a:endParaRPr lang="it-IT" sz="1900">
                  <a:ln>
                    <a:solidFill>
                      <a:prstClr val="white">
                        <a:lumMod val="50000"/>
                      </a:prstClr>
                    </a:solidFill>
                  </a:ln>
                  <a:solidFill>
                    <a:srgbClr val="990099"/>
                  </a:solidFill>
                </a:endParaRPr>
              </a:p>
            </p:txBody>
          </p:sp>
          <p:sp>
            <p:nvSpPr>
              <p:cNvPr id="38" name="Ovale 37"/>
              <p:cNvSpPr/>
              <p:nvPr userDrawn="1"/>
            </p:nvSpPr>
            <p:spPr>
              <a:xfrm>
                <a:off x="-1364589" y="2529381"/>
                <a:ext cx="82800" cy="82800"/>
              </a:xfrm>
              <a:prstGeom prst="ellipse">
                <a:avLst/>
              </a:prstGeom>
              <a:solidFill>
                <a:srgbClr val="00324B"/>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lnSpc>
                    <a:spcPts val="1333"/>
                  </a:lnSpc>
                </a:pPr>
                <a:endParaRPr lang="it-IT" sz="1300">
                  <a:ln>
                    <a:solidFill>
                      <a:prstClr val="white">
                        <a:lumMod val="50000"/>
                      </a:prstClr>
                    </a:solidFill>
                  </a:ln>
                  <a:solidFill>
                    <a:srgbClr val="CF1D23"/>
                  </a:solidFill>
                  <a:latin typeface="Arial Black"/>
                  <a:cs typeface="Arial Black"/>
                </a:endParaRPr>
              </a:p>
            </p:txBody>
          </p:sp>
          <p:sp>
            <p:nvSpPr>
              <p:cNvPr id="39" name="Ovale 38"/>
              <p:cNvSpPr/>
              <p:nvPr userDrawn="1"/>
            </p:nvSpPr>
            <p:spPr>
              <a:xfrm>
                <a:off x="-1414989" y="1768335"/>
                <a:ext cx="183600" cy="183600"/>
              </a:xfrm>
              <a:prstGeom prst="ellipse">
                <a:avLst/>
              </a:prstGeom>
              <a:solidFill>
                <a:srgbClr val="7B7FB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B3B8D7"/>
                  </a:solidFill>
                </a:endParaRPr>
              </a:p>
            </p:txBody>
          </p:sp>
          <p:sp>
            <p:nvSpPr>
              <p:cNvPr id="40" name="Ovale 39"/>
              <p:cNvSpPr>
                <a:spLocks noChangeAspect="1"/>
              </p:cNvSpPr>
              <p:nvPr userDrawn="1"/>
            </p:nvSpPr>
            <p:spPr>
              <a:xfrm>
                <a:off x="-1449189" y="2114658"/>
                <a:ext cx="252000" cy="252000"/>
              </a:xfrm>
              <a:prstGeom prst="ellipse">
                <a:avLst/>
              </a:prstGeom>
              <a:solidFill>
                <a:srgbClr val="803926"/>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7500" lnSpcReduction="20000"/>
              </a:bodyPr>
              <a:lstStyle/>
              <a:p>
                <a:pPr algn="ctr" defTabSz="456921"/>
                <a:endParaRPr lang="it-IT" sz="1900">
                  <a:ln>
                    <a:solidFill>
                      <a:prstClr val="white">
                        <a:lumMod val="50000"/>
                      </a:prstClr>
                    </a:solidFill>
                  </a:ln>
                  <a:solidFill>
                    <a:srgbClr val="8AC9DA"/>
                  </a:solidFill>
                </a:endParaRPr>
              </a:p>
            </p:txBody>
          </p:sp>
          <p:sp>
            <p:nvSpPr>
              <p:cNvPr id="41" name="Ovale 40"/>
              <p:cNvSpPr/>
              <p:nvPr userDrawn="1"/>
            </p:nvSpPr>
            <p:spPr>
              <a:xfrm>
                <a:off x="-1551789" y="1148412"/>
                <a:ext cx="457200" cy="457200"/>
              </a:xfrm>
              <a:prstGeom prst="ellipse">
                <a:avLst/>
              </a:prstGeom>
              <a:solidFill>
                <a:srgbClr val="53822C"/>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92500" lnSpcReduction="10000"/>
              </a:bodyPr>
              <a:lstStyle/>
              <a:p>
                <a:pPr algn="ctr" defTabSz="456921"/>
                <a:endParaRPr lang="it-IT" sz="1900" dirty="0">
                  <a:ln>
                    <a:solidFill>
                      <a:prstClr val="white">
                        <a:lumMod val="50000"/>
                      </a:prstClr>
                    </a:solidFill>
                  </a:ln>
                  <a:solidFill>
                    <a:srgbClr val="990099"/>
                  </a:solidFill>
                </a:endParaRPr>
              </a:p>
            </p:txBody>
          </p:sp>
        </p:grpSp>
      </p:grpSp>
    </p:spTree>
    <p:extLst>
      <p:ext uri="{BB962C8B-B14F-4D97-AF65-F5344CB8AC3E}">
        <p14:creationId xmlns:p14="http://schemas.microsoft.com/office/powerpoint/2010/main" val="125861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uppi_no box_sieds">
    <p:spTree>
      <p:nvGrpSpPr>
        <p:cNvPr id="1" name=""/>
        <p:cNvGrpSpPr/>
        <p:nvPr/>
      </p:nvGrpSpPr>
      <p:grpSpPr>
        <a:xfrm>
          <a:off x="0" y="0"/>
          <a:ext cx="0" cy="0"/>
          <a:chOff x="0" y="0"/>
          <a:chExt cx="0" cy="0"/>
        </a:xfrm>
      </p:grpSpPr>
      <p:sp>
        <p:nvSpPr>
          <p:cNvPr id="7" name="Rettangolo 6"/>
          <p:cNvSpPr/>
          <p:nvPr userDrawn="1"/>
        </p:nvSpPr>
        <p:spPr>
          <a:xfrm>
            <a:off x="1440376" y="1781344"/>
            <a:ext cx="10442724" cy="48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7254" y="1267051"/>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7253" y="1267051"/>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sp>
        <p:nvSpPr>
          <p:cNvPr id="9" name="Titolo 1"/>
          <p:cNvSpPr txBox="1">
            <a:spLocks/>
          </p:cNvSpPr>
          <p:nvPr userDrawn="1"/>
        </p:nvSpPr>
        <p:spPr>
          <a:xfrm>
            <a:off x="1440377" y="0"/>
            <a:ext cx="10442720" cy="180000"/>
          </a:xfrm>
          <a:prstGeom prst="rect">
            <a:avLst/>
          </a:prstGeom>
          <a:solidFill>
            <a:schemeClr val="bg2">
              <a:lumMod val="90000"/>
            </a:schemeClr>
          </a:solidFill>
          <a:ln>
            <a:noFill/>
          </a:ln>
        </p:spPr>
        <p:txBody>
          <a:bodyPr vert="horz" lIns="91384" tIns="45693" rIns="91384" bIns="45693"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sz="4400" dirty="0">
              <a:solidFill>
                <a:prstClr val="black"/>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53" y="293404"/>
            <a:ext cx="1238008" cy="618843"/>
          </a:xfrm>
          <a:prstGeom prst="rect">
            <a:avLst/>
          </a:prstGeom>
        </p:spPr>
      </p:pic>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6142" y="293404"/>
            <a:ext cx="1126954" cy="587661"/>
          </a:xfrm>
          <a:prstGeom prst="rect">
            <a:avLst/>
          </a:prstGeom>
        </p:spPr>
      </p:pic>
      <p:cxnSp>
        <p:nvCxnSpPr>
          <p:cNvPr id="20" name="Connettore 1 19"/>
          <p:cNvCxnSpPr/>
          <p:nvPr userDrawn="1"/>
        </p:nvCxnSpPr>
        <p:spPr>
          <a:xfrm>
            <a:off x="1598645" y="2387595"/>
            <a:ext cx="1008262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0" name="Gruppo 29"/>
          <p:cNvGrpSpPr/>
          <p:nvPr userDrawn="1"/>
        </p:nvGrpSpPr>
        <p:grpSpPr>
          <a:xfrm>
            <a:off x="327246" y="-13175"/>
            <a:ext cx="658265" cy="4554640"/>
            <a:chOff x="257764" y="-9881"/>
            <a:chExt cx="493699" cy="3415980"/>
          </a:xfrm>
        </p:grpSpPr>
        <p:cxnSp>
          <p:nvCxnSpPr>
            <p:cNvPr id="31" name="Connettore 1 30"/>
            <p:cNvCxnSpPr/>
            <p:nvPr userDrawn="1"/>
          </p:nvCxnSpPr>
          <p:spPr>
            <a:xfrm flipV="1">
              <a:off x="504613" y="-9881"/>
              <a:ext cx="0" cy="3389912"/>
            </a:xfrm>
            <a:prstGeom prst="line">
              <a:avLst/>
            </a:prstGeom>
            <a:ln w="19050" cmpd="sng">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2" name="Gruppo 31"/>
            <p:cNvGrpSpPr/>
            <p:nvPr userDrawn="1"/>
          </p:nvGrpSpPr>
          <p:grpSpPr>
            <a:xfrm>
              <a:off x="257764" y="125119"/>
              <a:ext cx="493699" cy="3280980"/>
              <a:chOff x="-1614789" y="1148412"/>
              <a:chExt cx="583200" cy="3875782"/>
            </a:xfrm>
          </p:grpSpPr>
          <p:sp>
            <p:nvSpPr>
              <p:cNvPr id="33" name="Ovale 32"/>
              <p:cNvSpPr/>
              <p:nvPr userDrawn="1"/>
            </p:nvSpPr>
            <p:spPr>
              <a:xfrm>
                <a:off x="-1413189" y="4844194"/>
                <a:ext cx="180000" cy="180000"/>
              </a:xfrm>
              <a:prstGeom prst="ellipse">
                <a:avLst/>
              </a:prstGeom>
              <a:solidFill>
                <a:srgbClr val="538DD5"/>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4" name="Ovale 33"/>
              <p:cNvSpPr/>
              <p:nvPr userDrawn="1"/>
            </p:nvSpPr>
            <p:spPr>
              <a:xfrm>
                <a:off x="-1418589" y="3520827"/>
                <a:ext cx="190800" cy="190800"/>
              </a:xfrm>
              <a:prstGeom prst="ellipse">
                <a:avLst/>
              </a:prstGeom>
              <a:solidFill>
                <a:srgbClr val="DDA40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5" name="Ovale 34"/>
              <p:cNvSpPr/>
              <p:nvPr userDrawn="1"/>
            </p:nvSpPr>
            <p:spPr>
              <a:xfrm>
                <a:off x="-1499589" y="4328673"/>
                <a:ext cx="352800" cy="352800"/>
              </a:xfrm>
              <a:prstGeom prst="ellipse">
                <a:avLst/>
              </a:prstGeom>
              <a:solidFill>
                <a:srgbClr val="C1002A"/>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77500" lnSpcReduction="20000"/>
              </a:bodyPr>
              <a:lstStyle/>
              <a:p>
                <a:pPr algn="ctr" defTabSz="456921"/>
                <a:endParaRPr lang="it-IT" sz="1900">
                  <a:ln>
                    <a:solidFill>
                      <a:prstClr val="white">
                        <a:lumMod val="50000"/>
                      </a:prstClr>
                    </a:solidFill>
                  </a:ln>
                  <a:solidFill>
                    <a:srgbClr val="CF1D23"/>
                  </a:solidFill>
                </a:endParaRPr>
              </a:p>
            </p:txBody>
          </p:sp>
          <p:sp>
            <p:nvSpPr>
              <p:cNvPr id="36" name="Ovale 35"/>
              <p:cNvSpPr/>
              <p:nvPr userDrawn="1"/>
            </p:nvSpPr>
            <p:spPr>
              <a:xfrm>
                <a:off x="-1468989" y="3874350"/>
                <a:ext cx="291600" cy="291600"/>
              </a:xfrm>
              <a:prstGeom prst="ellipse">
                <a:avLst/>
              </a:prstGeom>
              <a:solidFill>
                <a:srgbClr val="4ABDE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55000" lnSpcReduction="20000"/>
              </a:bodyPr>
              <a:lstStyle/>
              <a:p>
                <a:pPr algn="ctr" defTabSz="456921"/>
                <a:endParaRPr lang="it-IT" sz="1900">
                  <a:ln>
                    <a:solidFill>
                      <a:prstClr val="white">
                        <a:lumMod val="50000"/>
                      </a:prstClr>
                    </a:solidFill>
                  </a:ln>
                  <a:solidFill>
                    <a:srgbClr val="8AC9DA"/>
                  </a:solidFill>
                </a:endParaRPr>
              </a:p>
            </p:txBody>
          </p:sp>
          <p:sp>
            <p:nvSpPr>
              <p:cNvPr id="37" name="Ovale 36"/>
              <p:cNvSpPr/>
              <p:nvPr userDrawn="1"/>
            </p:nvSpPr>
            <p:spPr>
              <a:xfrm>
                <a:off x="-1614789" y="2774904"/>
                <a:ext cx="583200" cy="583200"/>
              </a:xfrm>
              <a:prstGeom prst="ellipse">
                <a:avLst/>
              </a:prstGeom>
              <a:solidFill>
                <a:srgbClr val="6E2B7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a:bodyPr>
              <a:lstStyle/>
              <a:p>
                <a:pPr algn="ctr" defTabSz="456921"/>
                <a:endParaRPr lang="it-IT" sz="1900">
                  <a:ln>
                    <a:solidFill>
                      <a:prstClr val="white">
                        <a:lumMod val="50000"/>
                      </a:prstClr>
                    </a:solidFill>
                  </a:ln>
                  <a:solidFill>
                    <a:srgbClr val="990099"/>
                  </a:solidFill>
                </a:endParaRPr>
              </a:p>
            </p:txBody>
          </p:sp>
          <p:sp>
            <p:nvSpPr>
              <p:cNvPr id="38" name="Ovale 37"/>
              <p:cNvSpPr/>
              <p:nvPr userDrawn="1"/>
            </p:nvSpPr>
            <p:spPr>
              <a:xfrm>
                <a:off x="-1364589" y="2529381"/>
                <a:ext cx="82800" cy="82800"/>
              </a:xfrm>
              <a:prstGeom prst="ellipse">
                <a:avLst/>
              </a:prstGeom>
              <a:solidFill>
                <a:srgbClr val="00324B"/>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lnSpc>
                    <a:spcPts val="1333"/>
                  </a:lnSpc>
                </a:pPr>
                <a:endParaRPr lang="it-IT" sz="1300">
                  <a:ln>
                    <a:solidFill>
                      <a:prstClr val="white">
                        <a:lumMod val="50000"/>
                      </a:prstClr>
                    </a:solidFill>
                  </a:ln>
                  <a:solidFill>
                    <a:srgbClr val="CF1D23"/>
                  </a:solidFill>
                  <a:latin typeface="Arial Black"/>
                  <a:cs typeface="Arial Black"/>
                </a:endParaRPr>
              </a:p>
            </p:txBody>
          </p:sp>
          <p:sp>
            <p:nvSpPr>
              <p:cNvPr id="39" name="Ovale 38"/>
              <p:cNvSpPr/>
              <p:nvPr userDrawn="1"/>
            </p:nvSpPr>
            <p:spPr>
              <a:xfrm>
                <a:off x="-1414989" y="1768335"/>
                <a:ext cx="183600" cy="183600"/>
              </a:xfrm>
              <a:prstGeom prst="ellipse">
                <a:avLst/>
              </a:prstGeom>
              <a:solidFill>
                <a:srgbClr val="7B7FB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B3B8D7"/>
                  </a:solidFill>
                </a:endParaRPr>
              </a:p>
            </p:txBody>
          </p:sp>
          <p:sp>
            <p:nvSpPr>
              <p:cNvPr id="40" name="Ovale 39"/>
              <p:cNvSpPr>
                <a:spLocks noChangeAspect="1"/>
              </p:cNvSpPr>
              <p:nvPr userDrawn="1"/>
            </p:nvSpPr>
            <p:spPr>
              <a:xfrm>
                <a:off x="-1449189" y="2114658"/>
                <a:ext cx="252000" cy="252000"/>
              </a:xfrm>
              <a:prstGeom prst="ellipse">
                <a:avLst/>
              </a:prstGeom>
              <a:solidFill>
                <a:srgbClr val="803926"/>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7500" lnSpcReduction="20000"/>
              </a:bodyPr>
              <a:lstStyle/>
              <a:p>
                <a:pPr algn="ctr" defTabSz="456921"/>
                <a:endParaRPr lang="it-IT" sz="1900">
                  <a:ln>
                    <a:solidFill>
                      <a:prstClr val="white">
                        <a:lumMod val="50000"/>
                      </a:prstClr>
                    </a:solidFill>
                  </a:ln>
                  <a:solidFill>
                    <a:srgbClr val="8AC9DA"/>
                  </a:solidFill>
                </a:endParaRPr>
              </a:p>
            </p:txBody>
          </p:sp>
          <p:sp>
            <p:nvSpPr>
              <p:cNvPr id="41" name="Ovale 40"/>
              <p:cNvSpPr/>
              <p:nvPr userDrawn="1"/>
            </p:nvSpPr>
            <p:spPr>
              <a:xfrm>
                <a:off x="-1551789" y="1148412"/>
                <a:ext cx="457200" cy="457200"/>
              </a:xfrm>
              <a:prstGeom prst="ellipse">
                <a:avLst/>
              </a:prstGeom>
              <a:solidFill>
                <a:srgbClr val="53822C"/>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92500" lnSpcReduction="10000"/>
              </a:bodyPr>
              <a:lstStyle/>
              <a:p>
                <a:pPr algn="ctr" defTabSz="456921"/>
                <a:endParaRPr lang="it-IT" sz="1900" dirty="0">
                  <a:ln>
                    <a:solidFill>
                      <a:prstClr val="white">
                        <a:lumMod val="50000"/>
                      </a:prstClr>
                    </a:solidFill>
                  </a:ln>
                  <a:solidFill>
                    <a:srgbClr val="990099"/>
                  </a:solidFill>
                </a:endParaRPr>
              </a:p>
            </p:txBody>
          </p:sp>
        </p:grpSp>
      </p:grpSp>
    </p:spTree>
    <p:extLst>
      <p:ext uri="{BB962C8B-B14F-4D97-AF65-F5344CB8AC3E}">
        <p14:creationId xmlns:p14="http://schemas.microsoft.com/office/powerpoint/2010/main" val="402491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uppiNew">
    <p:spTree>
      <p:nvGrpSpPr>
        <p:cNvPr id="1" name=""/>
        <p:cNvGrpSpPr/>
        <p:nvPr/>
      </p:nvGrpSpPr>
      <p:grpSpPr>
        <a:xfrm>
          <a:off x="0" y="0"/>
          <a:ext cx="0" cy="0"/>
          <a:chOff x="0" y="0"/>
          <a:chExt cx="0" cy="0"/>
        </a:xfrm>
      </p:grpSpPr>
      <p:sp>
        <p:nvSpPr>
          <p:cNvPr id="7" name="Rettangolo 6"/>
          <p:cNvSpPr/>
          <p:nvPr userDrawn="1"/>
        </p:nvSpPr>
        <p:spPr>
          <a:xfrm>
            <a:off x="1440376" y="866539"/>
            <a:ext cx="10442724" cy="573880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456921"/>
            <a:endParaRPr lang="it-IT" sz="1900">
              <a:ln>
                <a:solidFill>
                  <a:prstClr val="white">
                    <a:lumMod val="50000"/>
                  </a:prstClr>
                </a:solidFill>
              </a:ln>
              <a:solidFill>
                <a:srgbClr val="CF1D23"/>
              </a:solidFill>
            </a:endParaRPr>
          </a:p>
        </p:txBody>
      </p:sp>
      <p:sp>
        <p:nvSpPr>
          <p:cNvPr id="8" name="Titolo 1"/>
          <p:cNvSpPr txBox="1">
            <a:spLocks/>
          </p:cNvSpPr>
          <p:nvPr userDrawn="1"/>
        </p:nvSpPr>
        <p:spPr>
          <a:xfrm>
            <a:off x="1440376" y="286872"/>
            <a:ext cx="10777223" cy="396000"/>
          </a:xfrm>
          <a:prstGeom prst="rect">
            <a:avLst/>
          </a:prstGeom>
          <a:solidFill>
            <a:srgbClr val="CF1E24"/>
          </a:solidFill>
          <a:ln>
            <a:noFill/>
          </a:ln>
        </p:spPr>
        <p:txBody>
          <a:bodyPr vert="horz" lIns="0" tIns="0" rIns="0" bIns="35999" rtlCol="0" anchor="ctr" anchorCtr="0">
            <a:noAutofit/>
          </a:bodyPr>
          <a:lstStyle>
            <a:lvl1pPr algn="ctr" defTabSz="456941" rtl="0" eaLnBrk="1" latinLnBrk="0" hangingPunct="1">
              <a:spcBef>
                <a:spcPct val="0"/>
              </a:spcBef>
              <a:buNone/>
              <a:defRPr sz="4400" kern="1200">
                <a:solidFill>
                  <a:schemeClr val="tx1"/>
                </a:solidFill>
                <a:latin typeface="+mj-lt"/>
                <a:ea typeface="+mj-ea"/>
                <a:cs typeface="+mj-cs"/>
              </a:defRPr>
            </a:lvl1pPr>
          </a:lstStyle>
          <a:p>
            <a:pPr marL="177793" algn="l"/>
            <a:endParaRPr lang="it-IT" sz="2700" dirty="0">
              <a:solidFill>
                <a:prstClr val="white"/>
              </a:solidFill>
              <a:cs typeface="Calibri"/>
            </a:endParaRPr>
          </a:p>
        </p:txBody>
      </p:sp>
      <p:sp>
        <p:nvSpPr>
          <p:cNvPr id="2" name="Titolo 1"/>
          <p:cNvSpPr>
            <a:spLocks noGrp="1"/>
          </p:cNvSpPr>
          <p:nvPr>
            <p:ph type="title" hasCustomPrompt="1"/>
          </p:nvPr>
        </p:nvSpPr>
        <p:spPr>
          <a:xfrm>
            <a:off x="1440376" y="286872"/>
            <a:ext cx="10435846" cy="396000"/>
          </a:xfrm>
        </p:spPr>
        <p:txBody>
          <a:bodyPr lIns="0" tIns="0" rIns="0" bIns="35999">
            <a:noAutofit/>
          </a:bodyPr>
          <a:lstStyle>
            <a:lvl1pPr marL="161993" algn="l" defTabSz="456921" rtl="0" eaLnBrk="1" latinLnBrk="0" hangingPunct="1">
              <a:lnSpc>
                <a:spcPct val="100000"/>
              </a:lnSpc>
              <a:spcBef>
                <a:spcPct val="0"/>
              </a:spcBef>
              <a:buNone/>
              <a:defRPr lang="it-IT" sz="2400" b="1" kern="1200" dirty="0">
                <a:solidFill>
                  <a:schemeClr val="bg1"/>
                </a:solidFill>
                <a:latin typeface="Arial" panose="020B0604020202020204" pitchFamily="34" charset="0"/>
                <a:ea typeface="+mj-ea"/>
                <a:cs typeface="Arial" panose="020B0604020202020204" pitchFamily="34" charset="0"/>
              </a:defRPr>
            </a:lvl1pPr>
          </a:lstStyle>
          <a:p>
            <a:r>
              <a:rPr lang="it-IT" dirty="0" smtClean="0"/>
              <a:t>Titolo</a:t>
            </a:r>
            <a:endParaRPr lang="it-IT" dirty="0"/>
          </a:p>
        </p:txBody>
      </p:sp>
      <p:pic>
        <p:nvPicPr>
          <p:cNvPr id="15" name="Immagin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630" y="6006005"/>
            <a:ext cx="1126954" cy="587661"/>
          </a:xfrm>
          <a:prstGeom prst="rect">
            <a:avLst/>
          </a:prstGeom>
        </p:spPr>
      </p:pic>
      <p:grpSp>
        <p:nvGrpSpPr>
          <p:cNvPr id="30" name="Gruppo 29"/>
          <p:cNvGrpSpPr/>
          <p:nvPr userDrawn="1"/>
        </p:nvGrpSpPr>
        <p:grpSpPr>
          <a:xfrm>
            <a:off x="327246" y="-13175"/>
            <a:ext cx="658265" cy="4554640"/>
            <a:chOff x="257764" y="-9881"/>
            <a:chExt cx="493699" cy="3415980"/>
          </a:xfrm>
        </p:grpSpPr>
        <p:cxnSp>
          <p:nvCxnSpPr>
            <p:cNvPr id="31" name="Connettore 1 30"/>
            <p:cNvCxnSpPr/>
            <p:nvPr userDrawn="1"/>
          </p:nvCxnSpPr>
          <p:spPr>
            <a:xfrm flipV="1">
              <a:off x="504613" y="-9881"/>
              <a:ext cx="0" cy="3389912"/>
            </a:xfrm>
            <a:prstGeom prst="line">
              <a:avLst/>
            </a:prstGeom>
            <a:ln w="19050" cmpd="sng">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2" name="Gruppo 31"/>
            <p:cNvGrpSpPr/>
            <p:nvPr userDrawn="1"/>
          </p:nvGrpSpPr>
          <p:grpSpPr>
            <a:xfrm>
              <a:off x="257764" y="125119"/>
              <a:ext cx="493699" cy="3280980"/>
              <a:chOff x="-1614789" y="1148412"/>
              <a:chExt cx="583200" cy="3875782"/>
            </a:xfrm>
          </p:grpSpPr>
          <p:sp>
            <p:nvSpPr>
              <p:cNvPr id="33" name="Ovale 32"/>
              <p:cNvSpPr/>
              <p:nvPr userDrawn="1"/>
            </p:nvSpPr>
            <p:spPr>
              <a:xfrm>
                <a:off x="-1413189" y="4844194"/>
                <a:ext cx="180000" cy="180000"/>
              </a:xfrm>
              <a:prstGeom prst="ellipse">
                <a:avLst/>
              </a:prstGeom>
              <a:solidFill>
                <a:srgbClr val="538DD5"/>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4" name="Ovale 33"/>
              <p:cNvSpPr/>
              <p:nvPr userDrawn="1"/>
            </p:nvSpPr>
            <p:spPr>
              <a:xfrm>
                <a:off x="-1418589" y="3520827"/>
                <a:ext cx="190800" cy="190800"/>
              </a:xfrm>
              <a:prstGeom prst="ellipse">
                <a:avLst/>
              </a:prstGeom>
              <a:solidFill>
                <a:srgbClr val="DDA40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CF1D23"/>
                  </a:solidFill>
                </a:endParaRPr>
              </a:p>
            </p:txBody>
          </p:sp>
          <p:sp>
            <p:nvSpPr>
              <p:cNvPr id="35" name="Ovale 34"/>
              <p:cNvSpPr/>
              <p:nvPr userDrawn="1"/>
            </p:nvSpPr>
            <p:spPr>
              <a:xfrm>
                <a:off x="-1499589" y="4328673"/>
                <a:ext cx="352800" cy="352800"/>
              </a:xfrm>
              <a:prstGeom prst="ellipse">
                <a:avLst/>
              </a:prstGeom>
              <a:solidFill>
                <a:srgbClr val="C1002A"/>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77500" lnSpcReduction="20000"/>
              </a:bodyPr>
              <a:lstStyle/>
              <a:p>
                <a:pPr algn="ctr" defTabSz="456921"/>
                <a:endParaRPr lang="it-IT" sz="1900">
                  <a:ln>
                    <a:solidFill>
                      <a:prstClr val="white">
                        <a:lumMod val="50000"/>
                      </a:prstClr>
                    </a:solidFill>
                  </a:ln>
                  <a:solidFill>
                    <a:srgbClr val="CF1D23"/>
                  </a:solidFill>
                </a:endParaRPr>
              </a:p>
            </p:txBody>
          </p:sp>
          <p:sp>
            <p:nvSpPr>
              <p:cNvPr id="36" name="Ovale 35"/>
              <p:cNvSpPr/>
              <p:nvPr userDrawn="1"/>
            </p:nvSpPr>
            <p:spPr>
              <a:xfrm>
                <a:off x="-1468989" y="3874350"/>
                <a:ext cx="291600" cy="291600"/>
              </a:xfrm>
              <a:prstGeom prst="ellipse">
                <a:avLst/>
              </a:prstGeom>
              <a:solidFill>
                <a:srgbClr val="4ABDE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55000" lnSpcReduction="20000"/>
              </a:bodyPr>
              <a:lstStyle/>
              <a:p>
                <a:pPr algn="ctr" defTabSz="456921"/>
                <a:endParaRPr lang="it-IT" sz="1900">
                  <a:ln>
                    <a:solidFill>
                      <a:prstClr val="white">
                        <a:lumMod val="50000"/>
                      </a:prstClr>
                    </a:solidFill>
                  </a:ln>
                  <a:solidFill>
                    <a:srgbClr val="8AC9DA"/>
                  </a:solidFill>
                </a:endParaRPr>
              </a:p>
            </p:txBody>
          </p:sp>
          <p:sp>
            <p:nvSpPr>
              <p:cNvPr id="37" name="Ovale 36"/>
              <p:cNvSpPr/>
              <p:nvPr userDrawn="1"/>
            </p:nvSpPr>
            <p:spPr>
              <a:xfrm>
                <a:off x="-1614789" y="2774904"/>
                <a:ext cx="583200" cy="583200"/>
              </a:xfrm>
              <a:prstGeom prst="ellipse">
                <a:avLst/>
              </a:prstGeom>
              <a:solidFill>
                <a:srgbClr val="6E2B78"/>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a:bodyPr>
              <a:lstStyle/>
              <a:p>
                <a:pPr algn="ctr" defTabSz="456921"/>
                <a:endParaRPr lang="it-IT" sz="1900">
                  <a:ln>
                    <a:solidFill>
                      <a:prstClr val="white">
                        <a:lumMod val="50000"/>
                      </a:prstClr>
                    </a:solidFill>
                  </a:ln>
                  <a:solidFill>
                    <a:srgbClr val="990099"/>
                  </a:solidFill>
                </a:endParaRPr>
              </a:p>
            </p:txBody>
          </p:sp>
          <p:sp>
            <p:nvSpPr>
              <p:cNvPr id="38" name="Ovale 37"/>
              <p:cNvSpPr/>
              <p:nvPr userDrawn="1"/>
            </p:nvSpPr>
            <p:spPr>
              <a:xfrm>
                <a:off x="-1364589" y="2529381"/>
                <a:ext cx="82800" cy="82800"/>
              </a:xfrm>
              <a:prstGeom prst="ellipse">
                <a:avLst/>
              </a:prstGeom>
              <a:solidFill>
                <a:srgbClr val="00324B"/>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lnSpc>
                    <a:spcPts val="1333"/>
                  </a:lnSpc>
                </a:pPr>
                <a:endParaRPr lang="it-IT" sz="1300">
                  <a:ln>
                    <a:solidFill>
                      <a:prstClr val="white">
                        <a:lumMod val="50000"/>
                      </a:prstClr>
                    </a:solidFill>
                  </a:ln>
                  <a:solidFill>
                    <a:srgbClr val="CF1D23"/>
                  </a:solidFill>
                  <a:latin typeface="Arial Black"/>
                  <a:cs typeface="Arial Black"/>
                </a:endParaRPr>
              </a:p>
            </p:txBody>
          </p:sp>
          <p:sp>
            <p:nvSpPr>
              <p:cNvPr id="39" name="Ovale 38"/>
              <p:cNvSpPr/>
              <p:nvPr userDrawn="1"/>
            </p:nvSpPr>
            <p:spPr>
              <a:xfrm>
                <a:off x="-1414989" y="1768335"/>
                <a:ext cx="183600" cy="183600"/>
              </a:xfrm>
              <a:prstGeom prst="ellipse">
                <a:avLst/>
              </a:prstGeom>
              <a:solidFill>
                <a:srgbClr val="7B7FB2"/>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25000" lnSpcReduction="20000"/>
              </a:bodyPr>
              <a:lstStyle/>
              <a:p>
                <a:pPr algn="ctr" defTabSz="456921"/>
                <a:endParaRPr lang="it-IT" sz="1900">
                  <a:ln>
                    <a:solidFill>
                      <a:prstClr val="white">
                        <a:lumMod val="50000"/>
                      </a:prstClr>
                    </a:solidFill>
                  </a:ln>
                  <a:solidFill>
                    <a:srgbClr val="B3B8D7"/>
                  </a:solidFill>
                </a:endParaRPr>
              </a:p>
            </p:txBody>
          </p:sp>
          <p:sp>
            <p:nvSpPr>
              <p:cNvPr id="40" name="Ovale 39"/>
              <p:cNvSpPr>
                <a:spLocks noChangeAspect="1"/>
              </p:cNvSpPr>
              <p:nvPr userDrawn="1"/>
            </p:nvSpPr>
            <p:spPr>
              <a:xfrm>
                <a:off x="-1449189" y="2114658"/>
                <a:ext cx="252000" cy="252000"/>
              </a:xfrm>
              <a:prstGeom prst="ellipse">
                <a:avLst/>
              </a:prstGeom>
              <a:solidFill>
                <a:srgbClr val="803926"/>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47500" lnSpcReduction="20000"/>
              </a:bodyPr>
              <a:lstStyle/>
              <a:p>
                <a:pPr algn="ctr" defTabSz="456921"/>
                <a:endParaRPr lang="it-IT" sz="1900">
                  <a:ln>
                    <a:solidFill>
                      <a:prstClr val="white">
                        <a:lumMod val="50000"/>
                      </a:prstClr>
                    </a:solidFill>
                  </a:ln>
                  <a:solidFill>
                    <a:srgbClr val="8AC9DA"/>
                  </a:solidFill>
                </a:endParaRPr>
              </a:p>
            </p:txBody>
          </p:sp>
          <p:sp>
            <p:nvSpPr>
              <p:cNvPr id="41" name="Ovale 40"/>
              <p:cNvSpPr/>
              <p:nvPr userDrawn="1"/>
            </p:nvSpPr>
            <p:spPr>
              <a:xfrm>
                <a:off x="-1551789" y="1148412"/>
                <a:ext cx="457200" cy="457200"/>
              </a:xfrm>
              <a:prstGeom prst="ellipse">
                <a:avLst/>
              </a:prstGeom>
              <a:solidFill>
                <a:srgbClr val="53822C"/>
              </a:solidFill>
              <a:ln>
                <a:noFill/>
              </a:ln>
              <a:effectLst/>
            </p:spPr>
            <p:style>
              <a:lnRef idx="1">
                <a:schemeClr val="accent1"/>
              </a:lnRef>
              <a:fillRef idx="3">
                <a:schemeClr val="accent1"/>
              </a:fillRef>
              <a:effectRef idx="2">
                <a:schemeClr val="accent1"/>
              </a:effectRef>
              <a:fontRef idx="minor">
                <a:schemeClr val="lt1"/>
              </a:fontRef>
            </p:style>
            <p:txBody>
              <a:bodyPr lIns="91388" tIns="45695" rIns="91388" bIns="45695" rtlCol="0" anchor="ctr">
                <a:normAutofit fontScale="92500" lnSpcReduction="10000"/>
              </a:bodyPr>
              <a:lstStyle/>
              <a:p>
                <a:pPr algn="ctr" defTabSz="456921"/>
                <a:endParaRPr lang="it-IT" sz="1900" dirty="0">
                  <a:ln>
                    <a:solidFill>
                      <a:prstClr val="white">
                        <a:lumMod val="50000"/>
                      </a:prstClr>
                    </a:solidFill>
                  </a:ln>
                  <a:solidFill>
                    <a:srgbClr val="990099"/>
                  </a:solidFill>
                </a:endParaRPr>
              </a:p>
            </p:txBody>
          </p:sp>
        </p:grpSp>
      </p:grpSp>
    </p:spTree>
    <p:extLst>
      <p:ext uri="{BB962C8B-B14F-4D97-AF65-F5344CB8AC3E}">
        <p14:creationId xmlns:p14="http://schemas.microsoft.com/office/powerpoint/2010/main" val="274821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1" cy="1143000"/>
          </a:xfrm>
          <a:prstGeom prst="rect">
            <a:avLst/>
          </a:prstGeom>
        </p:spPr>
        <p:txBody>
          <a:bodyPr vert="horz" lIns="91384" tIns="45693" rIns="91384" bIns="45693"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609600" y="1600205"/>
            <a:ext cx="10972801" cy="4525963"/>
          </a:xfrm>
          <a:prstGeom prst="rect">
            <a:avLst/>
          </a:prstGeom>
        </p:spPr>
        <p:txBody>
          <a:bodyPr vert="horz" lIns="91384" tIns="45693" rIns="91384" bIns="45693"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609600" y="6356356"/>
            <a:ext cx="2844800" cy="365125"/>
          </a:xfrm>
          <a:prstGeom prst="rect">
            <a:avLst/>
          </a:prstGeom>
        </p:spPr>
        <p:txBody>
          <a:bodyPr vert="horz" lIns="91384" tIns="45693" rIns="91384" bIns="45693" rtlCol="0" anchor="ctr"/>
          <a:lstStyle>
            <a:lvl1pPr algn="l">
              <a:defRPr sz="1200">
                <a:solidFill>
                  <a:schemeClr val="tx1">
                    <a:tint val="75000"/>
                  </a:schemeClr>
                </a:solidFill>
              </a:defRPr>
            </a:lvl1pPr>
          </a:lstStyle>
          <a:p>
            <a:pPr defTabSz="456921"/>
            <a:fld id="{CA0E9C65-0E53-5A4B-BF3C-C92161761E83}" type="datetimeFigureOut">
              <a:rPr lang="it-IT" smtClean="0">
                <a:solidFill>
                  <a:prstClr val="black">
                    <a:tint val="75000"/>
                  </a:prstClr>
                </a:solidFill>
              </a:rPr>
              <a:pPr defTabSz="456921"/>
              <a:t>14/07/2017</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1" y="6356356"/>
            <a:ext cx="3860800" cy="365125"/>
          </a:xfrm>
          <a:prstGeom prst="rect">
            <a:avLst/>
          </a:prstGeom>
        </p:spPr>
        <p:txBody>
          <a:bodyPr vert="horz" lIns="91384" tIns="45693" rIns="91384" bIns="45693" rtlCol="0" anchor="ctr"/>
          <a:lstStyle>
            <a:lvl1pPr algn="ctr">
              <a:defRPr sz="1200">
                <a:solidFill>
                  <a:schemeClr val="tx1">
                    <a:tint val="75000"/>
                  </a:schemeClr>
                </a:solidFill>
              </a:defRPr>
            </a:lvl1pPr>
          </a:lstStyle>
          <a:p>
            <a:pPr defTabSz="456921"/>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2" y="6356356"/>
            <a:ext cx="2844800" cy="365125"/>
          </a:xfrm>
          <a:prstGeom prst="rect">
            <a:avLst/>
          </a:prstGeom>
        </p:spPr>
        <p:txBody>
          <a:bodyPr vert="horz" lIns="91384" tIns="45693" rIns="91384" bIns="45693" rtlCol="0" anchor="ctr"/>
          <a:lstStyle>
            <a:lvl1pPr algn="r">
              <a:defRPr sz="1200">
                <a:solidFill>
                  <a:schemeClr val="tx1">
                    <a:tint val="75000"/>
                  </a:schemeClr>
                </a:solidFill>
              </a:defRPr>
            </a:lvl1pPr>
          </a:lstStyle>
          <a:p>
            <a:pPr defTabSz="456921"/>
            <a:fld id="{28555E64-09E7-E944-8DB2-BD243D665CB3}" type="slidenum">
              <a:rPr lang="it-IT" smtClean="0">
                <a:solidFill>
                  <a:prstClr val="black">
                    <a:tint val="75000"/>
                  </a:prstClr>
                </a:solidFill>
              </a:rPr>
              <a:pPr defTabSz="456921"/>
              <a:t>‹N›</a:t>
            </a:fld>
            <a:endParaRPr lang="it-IT">
              <a:solidFill>
                <a:prstClr val="black">
                  <a:tint val="75000"/>
                </a:prstClr>
              </a:solidFill>
            </a:endParaRPr>
          </a:p>
        </p:txBody>
      </p:sp>
    </p:spTree>
    <p:extLst>
      <p:ext uri="{BB962C8B-B14F-4D97-AF65-F5344CB8AC3E}">
        <p14:creationId xmlns:p14="http://schemas.microsoft.com/office/powerpoint/2010/main" val="176070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6921" rtl="0" eaLnBrk="1" latinLnBrk="0" hangingPunct="1">
        <a:spcBef>
          <a:spcPct val="0"/>
        </a:spcBef>
        <a:buNone/>
        <a:defRPr sz="4400" kern="1200">
          <a:solidFill>
            <a:schemeClr val="tx1"/>
          </a:solidFill>
          <a:latin typeface="+mj-lt"/>
          <a:ea typeface="+mj-ea"/>
          <a:cs typeface="+mj-cs"/>
        </a:defRPr>
      </a:lvl1pPr>
    </p:titleStyle>
    <p:bodyStyle>
      <a:lvl1pPr marL="342703" indent="-342703" algn="l" defTabSz="456921" rtl="0" eaLnBrk="1" latinLnBrk="0" hangingPunct="1">
        <a:spcBef>
          <a:spcPct val="20000"/>
        </a:spcBef>
        <a:buFont typeface="Arial"/>
        <a:buChar char="•"/>
        <a:defRPr sz="3200" kern="1200">
          <a:solidFill>
            <a:schemeClr val="tx1"/>
          </a:solidFill>
          <a:latin typeface="+mn-lt"/>
          <a:ea typeface="+mn-ea"/>
          <a:cs typeface="+mn-cs"/>
        </a:defRPr>
      </a:lvl1pPr>
      <a:lvl2pPr marL="742521" indent="-285582" algn="l" defTabSz="456921" rtl="0" eaLnBrk="1" latinLnBrk="0" hangingPunct="1">
        <a:spcBef>
          <a:spcPct val="20000"/>
        </a:spcBef>
        <a:buFont typeface="Arial"/>
        <a:buChar char="–"/>
        <a:defRPr sz="2800" kern="1200">
          <a:solidFill>
            <a:schemeClr val="tx1"/>
          </a:solidFill>
          <a:latin typeface="+mn-lt"/>
          <a:ea typeface="+mn-ea"/>
          <a:cs typeface="+mn-cs"/>
        </a:defRPr>
      </a:lvl2pPr>
      <a:lvl3pPr marL="1142328" indent="-228469" algn="l" defTabSz="456921" rtl="0" eaLnBrk="1" latinLnBrk="0" hangingPunct="1">
        <a:spcBef>
          <a:spcPct val="20000"/>
        </a:spcBef>
        <a:buFont typeface="Arial"/>
        <a:buChar char="•"/>
        <a:defRPr sz="2400" kern="1200">
          <a:solidFill>
            <a:schemeClr val="tx1"/>
          </a:solidFill>
          <a:latin typeface="+mn-lt"/>
          <a:ea typeface="+mn-ea"/>
          <a:cs typeface="+mn-cs"/>
        </a:defRPr>
      </a:lvl3pPr>
      <a:lvl4pPr marL="1599267" indent="-228469" algn="l" defTabSz="456921" rtl="0" eaLnBrk="1" latinLnBrk="0" hangingPunct="1">
        <a:spcBef>
          <a:spcPct val="20000"/>
        </a:spcBef>
        <a:buFont typeface="Arial"/>
        <a:buChar char="–"/>
        <a:defRPr sz="2000" kern="1200">
          <a:solidFill>
            <a:schemeClr val="tx1"/>
          </a:solidFill>
          <a:latin typeface="+mn-lt"/>
          <a:ea typeface="+mn-ea"/>
          <a:cs typeface="+mn-cs"/>
        </a:defRPr>
      </a:lvl4pPr>
      <a:lvl5pPr marL="2056197" indent="-228469" algn="l" defTabSz="456921" rtl="0" eaLnBrk="1" latinLnBrk="0" hangingPunct="1">
        <a:spcBef>
          <a:spcPct val="20000"/>
        </a:spcBef>
        <a:buFont typeface="Arial"/>
        <a:buChar char="»"/>
        <a:defRPr sz="2000" kern="1200">
          <a:solidFill>
            <a:schemeClr val="tx1"/>
          </a:solidFill>
          <a:latin typeface="+mn-lt"/>
          <a:ea typeface="+mn-ea"/>
          <a:cs typeface="+mn-cs"/>
        </a:defRPr>
      </a:lvl5pPr>
      <a:lvl6pPr marL="2513143" indent="-228469" algn="l" defTabSz="456921" rtl="0" eaLnBrk="1" latinLnBrk="0" hangingPunct="1">
        <a:spcBef>
          <a:spcPct val="20000"/>
        </a:spcBef>
        <a:buFont typeface="Arial"/>
        <a:buChar char="•"/>
        <a:defRPr sz="2000" kern="1200">
          <a:solidFill>
            <a:schemeClr val="tx1"/>
          </a:solidFill>
          <a:latin typeface="+mn-lt"/>
          <a:ea typeface="+mn-ea"/>
          <a:cs typeface="+mn-cs"/>
        </a:defRPr>
      </a:lvl6pPr>
      <a:lvl7pPr marL="2970064" indent="-228469" algn="l" defTabSz="456921" rtl="0" eaLnBrk="1" latinLnBrk="0" hangingPunct="1">
        <a:spcBef>
          <a:spcPct val="20000"/>
        </a:spcBef>
        <a:buFont typeface="Arial"/>
        <a:buChar char="•"/>
        <a:defRPr sz="2000" kern="1200">
          <a:solidFill>
            <a:schemeClr val="tx1"/>
          </a:solidFill>
          <a:latin typeface="+mn-lt"/>
          <a:ea typeface="+mn-ea"/>
          <a:cs typeface="+mn-cs"/>
        </a:defRPr>
      </a:lvl7pPr>
      <a:lvl8pPr marL="3427002" indent="-228469" algn="l" defTabSz="456921" rtl="0" eaLnBrk="1" latinLnBrk="0" hangingPunct="1">
        <a:spcBef>
          <a:spcPct val="20000"/>
        </a:spcBef>
        <a:buFont typeface="Arial"/>
        <a:buChar char="•"/>
        <a:defRPr sz="2000" kern="1200">
          <a:solidFill>
            <a:schemeClr val="tx1"/>
          </a:solidFill>
          <a:latin typeface="+mn-lt"/>
          <a:ea typeface="+mn-ea"/>
          <a:cs typeface="+mn-cs"/>
        </a:defRPr>
      </a:lvl8pPr>
      <a:lvl9pPr marL="3883934" indent="-228469" algn="l" defTabSz="45692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921" rtl="0" eaLnBrk="1" latinLnBrk="0" hangingPunct="1">
        <a:defRPr sz="1900" kern="1200">
          <a:solidFill>
            <a:schemeClr val="tx1"/>
          </a:solidFill>
          <a:latin typeface="+mn-lt"/>
          <a:ea typeface="+mn-ea"/>
          <a:cs typeface="+mn-cs"/>
        </a:defRPr>
      </a:lvl1pPr>
      <a:lvl2pPr marL="456921" algn="l" defTabSz="456921" rtl="0" eaLnBrk="1" latinLnBrk="0" hangingPunct="1">
        <a:defRPr sz="1900" kern="1200">
          <a:solidFill>
            <a:schemeClr val="tx1"/>
          </a:solidFill>
          <a:latin typeface="+mn-lt"/>
          <a:ea typeface="+mn-ea"/>
          <a:cs typeface="+mn-cs"/>
        </a:defRPr>
      </a:lvl2pPr>
      <a:lvl3pPr marL="913867" algn="l" defTabSz="456921" rtl="0" eaLnBrk="1" latinLnBrk="0" hangingPunct="1">
        <a:defRPr sz="1900" kern="1200">
          <a:solidFill>
            <a:schemeClr val="tx1"/>
          </a:solidFill>
          <a:latin typeface="+mn-lt"/>
          <a:ea typeface="+mn-ea"/>
          <a:cs typeface="+mn-cs"/>
        </a:defRPr>
      </a:lvl3pPr>
      <a:lvl4pPr marL="1370797" algn="l" defTabSz="456921" rtl="0" eaLnBrk="1" latinLnBrk="0" hangingPunct="1">
        <a:defRPr sz="1900" kern="1200">
          <a:solidFill>
            <a:schemeClr val="tx1"/>
          </a:solidFill>
          <a:latin typeface="+mn-lt"/>
          <a:ea typeface="+mn-ea"/>
          <a:cs typeface="+mn-cs"/>
        </a:defRPr>
      </a:lvl4pPr>
      <a:lvl5pPr marL="1827736" algn="l" defTabSz="456921" rtl="0" eaLnBrk="1" latinLnBrk="0" hangingPunct="1">
        <a:defRPr sz="1900" kern="1200">
          <a:solidFill>
            <a:schemeClr val="tx1"/>
          </a:solidFill>
          <a:latin typeface="+mn-lt"/>
          <a:ea typeface="+mn-ea"/>
          <a:cs typeface="+mn-cs"/>
        </a:defRPr>
      </a:lvl5pPr>
      <a:lvl6pPr marL="2284657" algn="l" defTabSz="456921" rtl="0" eaLnBrk="1" latinLnBrk="0" hangingPunct="1">
        <a:defRPr sz="1900" kern="1200">
          <a:solidFill>
            <a:schemeClr val="tx1"/>
          </a:solidFill>
          <a:latin typeface="+mn-lt"/>
          <a:ea typeface="+mn-ea"/>
          <a:cs typeface="+mn-cs"/>
        </a:defRPr>
      </a:lvl6pPr>
      <a:lvl7pPr marL="2741599" algn="l" defTabSz="456921" rtl="0" eaLnBrk="1" latinLnBrk="0" hangingPunct="1">
        <a:defRPr sz="1900" kern="1200">
          <a:solidFill>
            <a:schemeClr val="tx1"/>
          </a:solidFill>
          <a:latin typeface="+mn-lt"/>
          <a:ea typeface="+mn-ea"/>
          <a:cs typeface="+mn-cs"/>
        </a:defRPr>
      </a:lvl7pPr>
      <a:lvl8pPr marL="3198533" algn="l" defTabSz="456921" rtl="0" eaLnBrk="1" latinLnBrk="0" hangingPunct="1">
        <a:defRPr sz="1900" kern="1200">
          <a:solidFill>
            <a:schemeClr val="tx1"/>
          </a:solidFill>
          <a:latin typeface="+mn-lt"/>
          <a:ea typeface="+mn-ea"/>
          <a:cs typeface="+mn-cs"/>
        </a:defRPr>
      </a:lvl8pPr>
      <a:lvl9pPr marL="3655472" algn="l" defTabSz="45692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 di testo 5"/>
          <p:cNvSpPr txBox="1"/>
          <p:nvPr/>
        </p:nvSpPr>
        <p:spPr>
          <a:xfrm>
            <a:off x="7513729" y="2052101"/>
            <a:ext cx="3255871" cy="3168000"/>
          </a:xfrm>
          <a:prstGeom prst="rect">
            <a:avLst/>
          </a:prstGeom>
          <a:solidFill>
            <a:srgbClr val="CA0A24"/>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191995" tIns="95998" rIns="191995" bIns="95998" numCol="1" spcCol="0" rtlCol="0" fromWordArt="0" anchor="t" anchorCtr="0" forceAA="0" compatLnSpc="1">
            <a:prstTxWarp prst="textNoShape">
              <a:avLst/>
            </a:prstTxWarp>
            <a:noAutofit/>
          </a:bodyPr>
          <a:lstStyle/>
          <a:p>
            <a:pPr>
              <a:spcBef>
                <a:spcPts val="3200"/>
              </a:spcBef>
            </a:pPr>
            <a:r>
              <a:rPr lang="it-IT" sz="3200" b="1" kern="0" dirty="0">
                <a:solidFill>
                  <a:srgbClr val="FFFFFF"/>
                </a:solidFill>
                <a:latin typeface="Calibri"/>
                <a:ea typeface="ＭＳ ゴシック"/>
                <a:cs typeface="Times New Roman"/>
              </a:rPr>
              <a:t>SEMINARIO</a:t>
            </a:r>
            <a:endParaRPr lang="it-IT" sz="3200" b="1" kern="0" dirty="0">
              <a:solidFill>
                <a:srgbClr val="FFFFFF"/>
              </a:solidFill>
              <a:latin typeface="Calibri"/>
              <a:ea typeface="ＭＳ ゴシック"/>
              <a:cs typeface="Times New Roman"/>
            </a:endParaRPr>
          </a:p>
          <a:p>
            <a:pPr>
              <a:spcBef>
                <a:spcPts val="1333"/>
              </a:spcBef>
            </a:pPr>
            <a:endParaRPr lang="it-IT" sz="1200" cap="all" dirty="0">
              <a:solidFill>
                <a:schemeClr val="bg1"/>
              </a:solidFill>
            </a:endParaRPr>
          </a:p>
          <a:p>
            <a:pPr>
              <a:spcBef>
                <a:spcPts val="1333"/>
              </a:spcBef>
            </a:pPr>
            <a:endParaRPr lang="it-IT" sz="400" cap="all" dirty="0">
              <a:solidFill>
                <a:schemeClr val="bg1"/>
              </a:solidFill>
            </a:endParaRPr>
          </a:p>
          <a:p>
            <a:pPr>
              <a:spcBef>
                <a:spcPts val="1333"/>
              </a:spcBef>
            </a:pPr>
            <a:r>
              <a:rPr lang="it-IT" sz="2100" cap="all" dirty="0" err="1">
                <a:solidFill>
                  <a:schemeClr val="bg1"/>
                </a:solidFill>
              </a:rPr>
              <a:t>RomA</a:t>
            </a:r>
            <a:r>
              <a:rPr lang="it-IT" sz="2100" cap="all" dirty="0">
                <a:solidFill>
                  <a:schemeClr val="bg1"/>
                </a:solidFill>
              </a:rPr>
              <a:t> </a:t>
            </a:r>
            <a:endParaRPr lang="it-IT" sz="2100" cap="all" dirty="0">
              <a:solidFill>
                <a:schemeClr val="bg1"/>
              </a:solidFill>
            </a:endParaRPr>
          </a:p>
          <a:p>
            <a:pPr>
              <a:lnSpc>
                <a:spcPts val="2933"/>
              </a:lnSpc>
            </a:pPr>
            <a:r>
              <a:rPr lang="it-IT" sz="2100" cap="all" dirty="0">
                <a:solidFill>
                  <a:schemeClr val="bg1"/>
                </a:solidFill>
              </a:rPr>
              <a:t>1</a:t>
            </a:r>
            <a:r>
              <a:rPr lang="it-IT" sz="2100" cap="all" dirty="0">
                <a:solidFill>
                  <a:schemeClr val="bg1"/>
                </a:solidFill>
              </a:rPr>
              <a:t>4 luglio 2017</a:t>
            </a:r>
          </a:p>
          <a:p>
            <a:pPr>
              <a:lnSpc>
                <a:spcPts val="2933"/>
              </a:lnSpc>
            </a:pPr>
            <a:r>
              <a:rPr lang="it-IT" sz="2100" cap="all" dirty="0">
                <a:solidFill>
                  <a:schemeClr val="bg1"/>
                </a:solidFill>
              </a:rPr>
              <a:t>ORE 10.00 </a:t>
            </a:r>
            <a:endParaRPr lang="it-IT" sz="2100" cap="all" dirty="0">
              <a:solidFill>
                <a:schemeClr val="bg1"/>
              </a:solidFill>
            </a:endParaRPr>
          </a:p>
          <a:p>
            <a:pPr>
              <a:lnSpc>
                <a:spcPts val="2933"/>
              </a:lnSpc>
            </a:pPr>
            <a:r>
              <a:rPr lang="it-IT" sz="2100" cap="all" dirty="0">
                <a:solidFill>
                  <a:schemeClr val="bg1"/>
                </a:solidFill>
              </a:rPr>
              <a:t>ISTAT  |  AULA MAGNA</a:t>
            </a:r>
          </a:p>
          <a:p>
            <a:pPr>
              <a:lnSpc>
                <a:spcPts val="2933"/>
              </a:lnSpc>
            </a:pPr>
            <a:r>
              <a:rPr lang="it-IT" sz="2100" cap="all" dirty="0">
                <a:solidFill>
                  <a:schemeClr val="bg1"/>
                </a:solidFill>
              </a:rPr>
              <a:t>Via </a:t>
            </a:r>
            <a:r>
              <a:rPr lang="it-IT" sz="2100" cap="all" dirty="0">
                <a:solidFill>
                  <a:schemeClr val="bg1"/>
                </a:solidFill>
              </a:rPr>
              <a:t>Cesare Balbo 14</a:t>
            </a:r>
            <a:endParaRPr lang="it-IT" sz="2100" b="1" dirty="0">
              <a:solidFill>
                <a:schemeClr val="bg1"/>
              </a:solidFill>
            </a:endParaRPr>
          </a:p>
        </p:txBody>
      </p:sp>
      <p:sp>
        <p:nvSpPr>
          <p:cNvPr id="10" name="Rettangolo 9"/>
          <p:cNvSpPr/>
          <p:nvPr/>
        </p:nvSpPr>
        <p:spPr>
          <a:xfrm>
            <a:off x="1102975" y="1175497"/>
            <a:ext cx="8150207" cy="743793"/>
          </a:xfrm>
          <a:prstGeom prst="rect">
            <a:avLst/>
          </a:prstGeom>
        </p:spPr>
        <p:txBody>
          <a:bodyPr wrap="square" lIns="0" tIns="0" rIns="0" bIns="0">
            <a:spAutoFit/>
          </a:bodyPr>
          <a:lstStyle/>
          <a:p>
            <a:pPr>
              <a:lnSpc>
                <a:spcPts val="2933"/>
              </a:lnSpc>
            </a:pPr>
            <a:r>
              <a:rPr lang="it-IT" sz="3700" b="1" spc="-67" dirty="0">
                <a:solidFill>
                  <a:srgbClr val="C00000"/>
                </a:solidFill>
                <a:ea typeface="MS Mincho"/>
                <a:cs typeface="Times New Roman"/>
              </a:rPr>
              <a:t>I gruppi sociali </a:t>
            </a:r>
            <a:r>
              <a:rPr lang="it-IT" sz="3700" b="1" spc="-67" dirty="0">
                <a:ea typeface="MS Mincho"/>
                <a:cs typeface="Times New Roman"/>
              </a:rPr>
              <a:t>nel Rapporto Istat 2017 </a:t>
            </a:r>
            <a:endParaRPr lang="it-IT" sz="3700" b="1" spc="-67" dirty="0">
              <a:ea typeface="MS Mincho"/>
              <a:cs typeface="Times New Roman"/>
            </a:endParaRPr>
          </a:p>
          <a:p>
            <a:pPr>
              <a:lnSpc>
                <a:spcPts val="2933"/>
              </a:lnSpc>
            </a:pPr>
            <a:endParaRPr lang="it-IT" sz="3700" b="1" spc="-67" dirty="0">
              <a:solidFill>
                <a:srgbClr val="595959"/>
              </a:solidFill>
              <a:ea typeface="MS Mincho"/>
              <a:cs typeface="Times New Roman"/>
            </a:endParaRPr>
          </a:p>
        </p:txBody>
      </p:sp>
      <p:grpSp>
        <p:nvGrpSpPr>
          <p:cNvPr id="11" name="Gruppo 10"/>
          <p:cNvGrpSpPr/>
          <p:nvPr/>
        </p:nvGrpSpPr>
        <p:grpSpPr>
          <a:xfrm>
            <a:off x="7710735" y="4415822"/>
            <a:ext cx="2775468" cy="381833"/>
            <a:chOff x="5783048" y="3228742"/>
            <a:chExt cx="2453201" cy="286375"/>
          </a:xfrm>
        </p:grpSpPr>
        <p:cxnSp>
          <p:nvCxnSpPr>
            <p:cNvPr id="9" name="Connettore 1 8"/>
            <p:cNvCxnSpPr/>
            <p:nvPr/>
          </p:nvCxnSpPr>
          <p:spPr>
            <a:xfrm flipH="1">
              <a:off x="5785634" y="3228742"/>
              <a:ext cx="2450615"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H="1">
              <a:off x="5783048" y="3515117"/>
              <a:ext cx="2450614"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7" name="Immagine 16"/>
          <p:cNvPicPr/>
          <p:nvPr/>
        </p:nvPicPr>
        <p:blipFill>
          <a:blip r:embed="rId3" cstate="print">
            <a:extLst>
              <a:ext uri="{28A0092B-C50C-407E-A947-70E740481C1C}">
                <a14:useLocalDpi xmlns:a14="http://schemas.microsoft.com/office/drawing/2010/main" val="0"/>
              </a:ext>
            </a:extLst>
          </a:blip>
          <a:stretch>
            <a:fillRect/>
          </a:stretch>
        </p:blipFill>
        <p:spPr>
          <a:xfrm>
            <a:off x="1102977" y="5904963"/>
            <a:ext cx="2698327" cy="463127"/>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cxnSp>
        <p:nvCxnSpPr>
          <p:cNvPr id="13" name="Connettore 1 12"/>
          <p:cNvCxnSpPr/>
          <p:nvPr/>
        </p:nvCxnSpPr>
        <p:spPr>
          <a:xfrm flipH="1">
            <a:off x="7713662" y="4027617"/>
            <a:ext cx="277254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flipH="1">
            <a:off x="7710737" y="3669165"/>
            <a:ext cx="277254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2"/>
          <p:cNvPicPr/>
          <p:nvPr/>
        </p:nvPicPr>
        <p:blipFill rotWithShape="1">
          <a:blip r:embed="rId4" cstate="print">
            <a:extLst>
              <a:ext uri="{28A0092B-C50C-407E-A947-70E740481C1C}">
                <a14:useLocalDpi xmlns:a14="http://schemas.microsoft.com/office/drawing/2010/main" val="0"/>
              </a:ext>
            </a:extLst>
          </a:blip>
          <a:srcRect r="15180"/>
          <a:stretch/>
        </p:blipFill>
        <p:spPr bwMode="auto">
          <a:xfrm>
            <a:off x="1" y="1627405"/>
            <a:ext cx="7462927" cy="35926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44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gruppi sociali nel Rapporto Annuale 2017</a:t>
            </a:r>
            <a:endParaRPr lang="it-IT" dirty="0"/>
          </a:p>
        </p:txBody>
      </p:sp>
      <p:pic>
        <p:nvPicPr>
          <p:cNvPr id="4" name="Immagine 3" descr="Ballsxppt_Tavola disegno 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376" y="1302793"/>
            <a:ext cx="10452100" cy="4838700"/>
          </a:xfrm>
          <a:prstGeom prst="rect">
            <a:avLst/>
          </a:prstGeom>
        </p:spPr>
      </p:pic>
      <p:sp>
        <p:nvSpPr>
          <p:cNvPr id="3" name="CasellaDiTesto 2"/>
          <p:cNvSpPr txBox="1"/>
          <p:nvPr/>
        </p:nvSpPr>
        <p:spPr>
          <a:xfrm>
            <a:off x="1380225" y="6141493"/>
            <a:ext cx="2156133" cy="523220"/>
          </a:xfrm>
          <a:prstGeom prst="rect">
            <a:avLst/>
          </a:prstGeom>
          <a:noFill/>
        </p:spPr>
        <p:txBody>
          <a:bodyPr wrap="square" rtlCol="0">
            <a:spAutoFit/>
          </a:bodyPr>
          <a:lstStyle/>
          <a:p>
            <a:pPr defTabSz="456921"/>
            <a:r>
              <a:rPr lang="it-IT" sz="2800" b="1" dirty="0">
                <a:solidFill>
                  <a:srgbClr val="1F497D">
                    <a:lumMod val="75000"/>
                  </a:srgbClr>
                </a:solidFill>
                <a:latin typeface="Arial Narrow" pitchFamily="34" charset="0"/>
              </a:rPr>
              <a:t>*</a:t>
            </a:r>
            <a:r>
              <a:rPr lang="it-IT" sz="1600" b="1" dirty="0">
                <a:solidFill>
                  <a:srgbClr val="1F497D">
                    <a:lumMod val="75000"/>
                  </a:srgbClr>
                </a:solidFill>
                <a:latin typeface="Arial Narrow" pitchFamily="34" charset="0"/>
              </a:rPr>
              <a:t>Dati in migliaia</a:t>
            </a:r>
          </a:p>
        </p:txBody>
      </p:sp>
      <p:sp>
        <p:nvSpPr>
          <p:cNvPr id="5" name="CasellaDiTesto 4"/>
          <p:cNvSpPr txBox="1"/>
          <p:nvPr/>
        </p:nvSpPr>
        <p:spPr>
          <a:xfrm rot="16200000">
            <a:off x="1530220" y="3532498"/>
            <a:ext cx="229737" cy="523220"/>
          </a:xfrm>
          <a:prstGeom prst="rect">
            <a:avLst/>
          </a:prstGeom>
          <a:noFill/>
        </p:spPr>
        <p:txBody>
          <a:bodyPr wrap="square" rtlCol="0">
            <a:spAutoFit/>
          </a:bodyPr>
          <a:lstStyle/>
          <a:p>
            <a:pPr defTabSz="456921"/>
            <a:r>
              <a:rPr lang="it-IT" sz="2800" dirty="0">
                <a:solidFill>
                  <a:srgbClr val="1F497D">
                    <a:lumMod val="75000"/>
                  </a:srgbClr>
                </a:solidFill>
                <a:latin typeface="Arial Narrow" pitchFamily="34" charset="0"/>
              </a:rPr>
              <a:t>*</a:t>
            </a:r>
          </a:p>
        </p:txBody>
      </p:sp>
    </p:spTree>
    <p:extLst>
      <p:ext uri="{BB962C8B-B14F-4D97-AF65-F5344CB8AC3E}">
        <p14:creationId xmlns:p14="http://schemas.microsoft.com/office/powerpoint/2010/main" val="82896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 </a:t>
            </a:r>
            <a:r>
              <a:rPr lang="en-GB" dirty="0" err="1" smtClean="0"/>
              <a:t>gruppi</a:t>
            </a:r>
            <a:r>
              <a:rPr lang="en-GB" dirty="0" smtClean="0"/>
              <a:t> </a:t>
            </a:r>
            <a:r>
              <a:rPr lang="en-GB" dirty="0" err="1" smtClean="0"/>
              <a:t>sociali</a:t>
            </a:r>
            <a:r>
              <a:rPr lang="en-GB" dirty="0" smtClean="0"/>
              <a:t> a </a:t>
            </a:r>
            <a:r>
              <a:rPr lang="en-GB" dirty="0" err="1" smtClean="0"/>
              <a:t>confronto</a:t>
            </a:r>
            <a:r>
              <a:rPr lang="en-GB" dirty="0" smtClean="0"/>
              <a:t>: </a:t>
            </a:r>
            <a:r>
              <a:rPr lang="en-GB" b="0" i="1" dirty="0" err="1" smtClean="0"/>
              <a:t>il</a:t>
            </a:r>
            <a:r>
              <a:rPr lang="en-GB" b="0" i="1" dirty="0" smtClean="0"/>
              <a:t> </a:t>
            </a:r>
            <a:r>
              <a:rPr lang="en-GB" b="0" i="1" dirty="0" err="1" smtClean="0"/>
              <a:t>titolo</a:t>
            </a:r>
            <a:r>
              <a:rPr lang="en-GB" b="0" i="1" dirty="0" smtClean="0"/>
              <a:t> di </a:t>
            </a:r>
            <a:r>
              <a:rPr lang="en-GB" b="0" i="1" dirty="0" err="1" smtClean="0"/>
              <a:t>godimento</a:t>
            </a:r>
            <a:r>
              <a:rPr lang="en-GB" b="0" i="1" dirty="0" smtClean="0"/>
              <a:t> </a:t>
            </a:r>
            <a:r>
              <a:rPr lang="en-GB" b="0" i="1" dirty="0" err="1" smtClean="0"/>
              <a:t>dell’abitazione</a:t>
            </a:r>
            <a:endParaRPr lang="en-GB" b="0" i="1" dirty="0"/>
          </a:p>
        </p:txBody>
      </p:sp>
      <p:pic>
        <p:nvPicPr>
          <p:cNvPr id="4" name="Immagine 3"/>
          <p:cNvPicPr>
            <a:picLocks noChangeAspect="1"/>
          </p:cNvPicPr>
          <p:nvPr/>
        </p:nvPicPr>
        <p:blipFill>
          <a:blip r:embed="rId2"/>
          <a:stretch>
            <a:fillRect/>
          </a:stretch>
        </p:blipFill>
        <p:spPr>
          <a:xfrm>
            <a:off x="1859254" y="1000126"/>
            <a:ext cx="9598090" cy="5213778"/>
          </a:xfrm>
          <a:prstGeom prst="rect">
            <a:avLst/>
          </a:prstGeom>
        </p:spPr>
      </p:pic>
    </p:spTree>
    <p:extLst>
      <p:ext uri="{BB962C8B-B14F-4D97-AF65-F5344CB8AC3E}">
        <p14:creationId xmlns:p14="http://schemas.microsoft.com/office/powerpoint/2010/main" val="30938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I </a:t>
            </a:r>
            <a:r>
              <a:rPr lang="en-GB" dirty="0" err="1" smtClean="0"/>
              <a:t>gruppi</a:t>
            </a:r>
            <a:r>
              <a:rPr lang="en-GB" dirty="0" smtClean="0"/>
              <a:t> </a:t>
            </a:r>
            <a:r>
              <a:rPr lang="en-GB" dirty="0" err="1" smtClean="0"/>
              <a:t>sociali</a:t>
            </a:r>
            <a:r>
              <a:rPr lang="en-GB" dirty="0" smtClean="0"/>
              <a:t> a </a:t>
            </a:r>
            <a:r>
              <a:rPr lang="en-GB" dirty="0" err="1" smtClean="0"/>
              <a:t>confronto</a:t>
            </a:r>
            <a:r>
              <a:rPr lang="en-GB" dirty="0" smtClean="0"/>
              <a:t>: </a:t>
            </a:r>
            <a:r>
              <a:rPr lang="en-GB" b="0" i="1" dirty="0" err="1" smtClean="0"/>
              <a:t>classe</a:t>
            </a:r>
            <a:r>
              <a:rPr lang="en-GB" b="0" i="1" dirty="0" smtClean="0"/>
              <a:t> </a:t>
            </a:r>
            <a:r>
              <a:rPr lang="en-GB" b="0" i="1" dirty="0" err="1" smtClean="0"/>
              <a:t>d’età</a:t>
            </a:r>
            <a:r>
              <a:rPr lang="en-GB" b="0" i="1" dirty="0" smtClean="0"/>
              <a:t> e </a:t>
            </a:r>
            <a:r>
              <a:rPr lang="en-GB" b="0" i="1" dirty="0" err="1" smtClean="0"/>
              <a:t>sesso</a:t>
            </a:r>
            <a:r>
              <a:rPr lang="en-GB" b="0" i="1" dirty="0" smtClean="0"/>
              <a:t> della persona di </a:t>
            </a:r>
            <a:r>
              <a:rPr lang="en-GB" b="0" i="1" dirty="0" err="1" smtClean="0"/>
              <a:t>riferimento</a:t>
            </a:r>
            <a:r>
              <a:rPr lang="en-GB" b="0" i="1" dirty="0" smtClean="0"/>
              <a:t> </a:t>
            </a:r>
            <a:endParaRPr lang="en-GB" b="0" i="1" dirty="0"/>
          </a:p>
        </p:txBody>
      </p:sp>
      <p:pic>
        <p:nvPicPr>
          <p:cNvPr id="5" name="Immagine 4"/>
          <p:cNvPicPr>
            <a:picLocks noChangeAspect="1"/>
          </p:cNvPicPr>
          <p:nvPr/>
        </p:nvPicPr>
        <p:blipFill>
          <a:blip r:embed="rId3"/>
          <a:stretch>
            <a:fillRect/>
          </a:stretch>
        </p:blipFill>
        <p:spPr>
          <a:xfrm>
            <a:off x="2176893" y="1285876"/>
            <a:ext cx="8962812" cy="4868688"/>
          </a:xfrm>
          <a:prstGeom prst="rect">
            <a:avLst/>
          </a:prstGeom>
        </p:spPr>
      </p:pic>
    </p:spTree>
    <p:extLst>
      <p:ext uri="{BB962C8B-B14F-4D97-AF65-F5344CB8AC3E}">
        <p14:creationId xmlns:p14="http://schemas.microsoft.com/office/powerpoint/2010/main" val="3924561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I </a:t>
            </a:r>
            <a:r>
              <a:rPr lang="en-GB" dirty="0" err="1" smtClean="0"/>
              <a:t>gruppi</a:t>
            </a:r>
            <a:r>
              <a:rPr lang="en-GB" dirty="0" smtClean="0"/>
              <a:t> </a:t>
            </a:r>
            <a:r>
              <a:rPr lang="en-GB" dirty="0" err="1" smtClean="0"/>
              <a:t>sociali</a:t>
            </a:r>
            <a:r>
              <a:rPr lang="en-GB" dirty="0" smtClean="0"/>
              <a:t> a </a:t>
            </a:r>
            <a:r>
              <a:rPr lang="en-GB" dirty="0" err="1" smtClean="0"/>
              <a:t>confronto</a:t>
            </a:r>
            <a:r>
              <a:rPr lang="en-GB" dirty="0" smtClean="0"/>
              <a:t>: </a:t>
            </a:r>
            <a:r>
              <a:rPr lang="en-GB" b="0" i="1" dirty="0" err="1" smtClean="0"/>
              <a:t>il</a:t>
            </a:r>
            <a:r>
              <a:rPr lang="en-GB" b="0" i="1" dirty="0" smtClean="0"/>
              <a:t> </a:t>
            </a:r>
            <a:r>
              <a:rPr lang="en-GB" b="0" i="1" dirty="0" err="1" smtClean="0"/>
              <a:t>titolo</a:t>
            </a:r>
            <a:r>
              <a:rPr lang="en-GB" b="0" i="1" dirty="0" smtClean="0"/>
              <a:t> di studio della persona di </a:t>
            </a:r>
            <a:r>
              <a:rPr lang="en-GB" b="0" i="1" dirty="0" err="1" smtClean="0"/>
              <a:t>riferimento</a:t>
            </a:r>
            <a:endParaRPr lang="en-GB" b="0" i="1" dirty="0"/>
          </a:p>
        </p:txBody>
      </p:sp>
      <p:pic>
        <p:nvPicPr>
          <p:cNvPr id="4" name="Immagine 3"/>
          <p:cNvPicPr>
            <a:picLocks noChangeAspect="1"/>
          </p:cNvPicPr>
          <p:nvPr/>
        </p:nvPicPr>
        <p:blipFill>
          <a:blip r:embed="rId2"/>
          <a:stretch>
            <a:fillRect/>
          </a:stretch>
        </p:blipFill>
        <p:spPr>
          <a:xfrm>
            <a:off x="2164446" y="1219200"/>
            <a:ext cx="8986514" cy="4881563"/>
          </a:xfrm>
          <a:prstGeom prst="rect">
            <a:avLst/>
          </a:prstGeom>
        </p:spPr>
      </p:pic>
    </p:spTree>
    <p:extLst>
      <p:ext uri="{BB962C8B-B14F-4D97-AF65-F5344CB8AC3E}">
        <p14:creationId xmlns:p14="http://schemas.microsoft.com/office/powerpoint/2010/main" val="99845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 </a:t>
            </a:r>
            <a:r>
              <a:rPr lang="en-GB" dirty="0" err="1" smtClean="0"/>
              <a:t>robustezza</a:t>
            </a:r>
            <a:r>
              <a:rPr lang="en-GB" dirty="0" smtClean="0"/>
              <a:t> e le </a:t>
            </a:r>
            <a:r>
              <a:rPr lang="en-GB" dirty="0" err="1" smtClean="0"/>
              <a:t>differenze</a:t>
            </a:r>
            <a:r>
              <a:rPr lang="en-GB" dirty="0" smtClean="0"/>
              <a:t> </a:t>
            </a:r>
            <a:r>
              <a:rPr lang="en-GB" dirty="0" err="1" smtClean="0"/>
              <a:t>territoriali</a:t>
            </a:r>
            <a:endParaRPr lang="en-GB" dirty="0"/>
          </a:p>
        </p:txBody>
      </p:sp>
      <p:sp>
        <p:nvSpPr>
          <p:cNvPr id="3" name="CasellaDiTesto 2"/>
          <p:cNvSpPr txBox="1"/>
          <p:nvPr/>
        </p:nvSpPr>
        <p:spPr>
          <a:xfrm>
            <a:off x="1609725" y="971550"/>
            <a:ext cx="10266497" cy="4555093"/>
          </a:xfrm>
          <a:prstGeom prst="rect">
            <a:avLst/>
          </a:prstGeom>
          <a:noFill/>
        </p:spPr>
        <p:txBody>
          <a:bodyPr wrap="square" rtlCol="0">
            <a:spAutoFit/>
          </a:bodyPr>
          <a:lstStyle/>
          <a:p>
            <a:pPr algn="ctr">
              <a:lnSpc>
                <a:spcPct val="150000"/>
              </a:lnSpc>
            </a:pPr>
            <a:r>
              <a:rPr lang="it-IT" sz="3200" b="1" dirty="0" smtClean="0">
                <a:solidFill>
                  <a:srgbClr val="C00000"/>
                </a:solidFill>
              </a:rPr>
              <a:t>L’albero di decisione per Centro-Nord e Mezzogiorno</a:t>
            </a:r>
          </a:p>
          <a:p>
            <a:pPr algn="ctr">
              <a:lnSpc>
                <a:spcPct val="150000"/>
              </a:lnSpc>
              <a:spcBef>
                <a:spcPts val="1200"/>
              </a:spcBef>
              <a:spcAft>
                <a:spcPts val="1200"/>
              </a:spcAft>
            </a:pPr>
            <a:r>
              <a:rPr lang="it-IT" sz="2800" b="1" dirty="0" smtClean="0">
                <a:solidFill>
                  <a:srgbClr val="002060"/>
                </a:solidFill>
              </a:rPr>
              <a:t>Ramificazioni simili. Differenze figlie del dualismo</a:t>
            </a:r>
          </a:p>
          <a:p>
            <a:pPr marL="457200" indent="-457200">
              <a:lnSpc>
                <a:spcPct val="150000"/>
              </a:lnSpc>
              <a:buFont typeface="Courier New" panose="02070309020205020404" pitchFamily="49" charset="0"/>
              <a:buChar char="o"/>
            </a:pPr>
            <a:r>
              <a:rPr lang="it-IT" sz="2400" b="1" dirty="0" smtClean="0">
                <a:solidFill>
                  <a:srgbClr val="002060"/>
                </a:solidFill>
              </a:rPr>
              <a:t>In entrambi i casi, </a:t>
            </a:r>
            <a:r>
              <a:rPr lang="it-IT" sz="2400" dirty="0" smtClean="0">
                <a:solidFill>
                  <a:srgbClr val="002060"/>
                </a:solidFill>
              </a:rPr>
              <a:t>la situazione professionale prima variabile discriminante</a:t>
            </a:r>
          </a:p>
          <a:p>
            <a:pPr marL="457200" indent="-457200">
              <a:lnSpc>
                <a:spcPct val="150000"/>
              </a:lnSpc>
              <a:buFont typeface="Courier New" panose="02070309020205020404" pitchFamily="49" charset="0"/>
              <a:buChar char="o"/>
            </a:pPr>
            <a:r>
              <a:rPr lang="it-IT" sz="2400" b="1" dirty="0" smtClean="0">
                <a:solidFill>
                  <a:srgbClr val="002060"/>
                </a:solidFill>
              </a:rPr>
              <a:t>Nel Centro-Nord </a:t>
            </a:r>
            <a:r>
              <a:rPr lang="it-IT" sz="2400" dirty="0" smtClean="0">
                <a:solidFill>
                  <a:srgbClr val="002060"/>
                </a:solidFill>
              </a:rPr>
              <a:t>imprenditori e dirigenti subito separati; successivamente, le famiglie si partizionano per cittadinanza e titolo di studio</a:t>
            </a:r>
          </a:p>
          <a:p>
            <a:pPr marL="457200" indent="-457200">
              <a:lnSpc>
                <a:spcPct val="150000"/>
              </a:lnSpc>
              <a:buFont typeface="Courier New" panose="02070309020205020404" pitchFamily="49" charset="0"/>
              <a:buChar char="o"/>
            </a:pPr>
            <a:r>
              <a:rPr lang="it-IT" sz="2400" b="1" dirty="0" smtClean="0">
                <a:solidFill>
                  <a:srgbClr val="002060"/>
                </a:solidFill>
              </a:rPr>
              <a:t>Nel Mezzogiorno </a:t>
            </a:r>
            <a:r>
              <a:rPr lang="it-IT" sz="2400" dirty="0" smtClean="0">
                <a:solidFill>
                  <a:srgbClr val="002060"/>
                </a:solidFill>
              </a:rPr>
              <a:t>gli impiegati sono tra i ceti più abbienti, </a:t>
            </a:r>
            <a:r>
              <a:rPr lang="it-IT" sz="2400" dirty="0">
                <a:solidFill>
                  <a:srgbClr val="002060"/>
                </a:solidFill>
              </a:rPr>
              <a:t>la cittadinanza pesa meno </a:t>
            </a:r>
            <a:r>
              <a:rPr lang="it-IT" sz="2400" dirty="0" smtClean="0">
                <a:solidFill>
                  <a:srgbClr val="002060"/>
                </a:solidFill>
              </a:rPr>
              <a:t>e tutti i gruppi hanno livelli medi di reddito relativamente inferiori.</a:t>
            </a:r>
          </a:p>
        </p:txBody>
      </p:sp>
    </p:spTree>
    <p:extLst>
      <p:ext uri="{BB962C8B-B14F-4D97-AF65-F5344CB8AC3E}">
        <p14:creationId xmlns:p14="http://schemas.microsoft.com/office/powerpoint/2010/main" val="24678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L’evoluzione</a:t>
            </a:r>
            <a:r>
              <a:rPr lang="en-GB" dirty="0" smtClean="0"/>
              <a:t> </a:t>
            </a:r>
            <a:r>
              <a:rPr lang="en-GB" dirty="0" err="1" smtClean="0"/>
              <a:t>temporale</a:t>
            </a:r>
            <a:r>
              <a:rPr lang="en-GB" dirty="0" smtClean="0"/>
              <a:t> </a:t>
            </a:r>
            <a:r>
              <a:rPr lang="en-GB" dirty="0" err="1" smtClean="0"/>
              <a:t>dei</a:t>
            </a:r>
            <a:r>
              <a:rPr lang="en-GB" dirty="0" smtClean="0"/>
              <a:t> </a:t>
            </a:r>
            <a:r>
              <a:rPr lang="en-GB" dirty="0" err="1" smtClean="0"/>
              <a:t>gruppi</a:t>
            </a:r>
            <a:r>
              <a:rPr lang="en-GB" dirty="0" smtClean="0"/>
              <a:t> (1)</a:t>
            </a:r>
            <a:endParaRPr lang="en-GB" dirty="0"/>
          </a:p>
        </p:txBody>
      </p:sp>
      <p:pic>
        <p:nvPicPr>
          <p:cNvPr id="4" name="Immagine 3"/>
          <p:cNvPicPr>
            <a:picLocks noChangeAspect="1"/>
          </p:cNvPicPr>
          <p:nvPr/>
        </p:nvPicPr>
        <p:blipFill>
          <a:blip r:embed="rId2"/>
          <a:stretch>
            <a:fillRect/>
          </a:stretch>
        </p:blipFill>
        <p:spPr>
          <a:xfrm>
            <a:off x="1481403" y="1892976"/>
            <a:ext cx="10394819" cy="4438701"/>
          </a:xfrm>
          <a:prstGeom prst="rect">
            <a:avLst/>
          </a:prstGeom>
        </p:spPr>
      </p:pic>
      <p:sp>
        <p:nvSpPr>
          <p:cNvPr id="7" name="Rettangolo 6"/>
          <p:cNvSpPr/>
          <p:nvPr/>
        </p:nvSpPr>
        <p:spPr>
          <a:xfrm>
            <a:off x="2205151" y="1293758"/>
            <a:ext cx="8947321" cy="461665"/>
          </a:xfrm>
          <a:prstGeom prst="rect">
            <a:avLst/>
          </a:prstGeom>
        </p:spPr>
        <p:txBody>
          <a:bodyPr wrap="none">
            <a:spAutoFit/>
          </a:bodyPr>
          <a:lstStyle/>
          <a:p>
            <a:r>
              <a:rPr lang="en-GB" sz="2400" b="1" dirty="0" err="1">
                <a:solidFill>
                  <a:srgbClr val="C00000"/>
                </a:solidFill>
              </a:rPr>
              <a:t>Consistenza</a:t>
            </a:r>
            <a:r>
              <a:rPr lang="en-GB" sz="2400" b="1" dirty="0">
                <a:solidFill>
                  <a:srgbClr val="C00000"/>
                </a:solidFill>
              </a:rPr>
              <a:t> </a:t>
            </a:r>
            <a:r>
              <a:rPr lang="en-GB" sz="2400" b="1" dirty="0" err="1">
                <a:solidFill>
                  <a:srgbClr val="C00000"/>
                </a:solidFill>
              </a:rPr>
              <a:t>dei</a:t>
            </a:r>
            <a:r>
              <a:rPr lang="en-GB" sz="2400" b="1" dirty="0">
                <a:solidFill>
                  <a:srgbClr val="C00000"/>
                </a:solidFill>
              </a:rPr>
              <a:t> </a:t>
            </a:r>
            <a:r>
              <a:rPr lang="en-GB" sz="2400" b="1" dirty="0" err="1">
                <a:solidFill>
                  <a:srgbClr val="C00000"/>
                </a:solidFill>
              </a:rPr>
              <a:t>gruppi</a:t>
            </a:r>
            <a:r>
              <a:rPr lang="en-GB" sz="2400" b="1" dirty="0">
                <a:solidFill>
                  <a:srgbClr val="C00000"/>
                </a:solidFill>
              </a:rPr>
              <a:t> </a:t>
            </a:r>
            <a:r>
              <a:rPr lang="en-GB" sz="2400" b="1" dirty="0" err="1">
                <a:solidFill>
                  <a:srgbClr val="C00000"/>
                </a:solidFill>
              </a:rPr>
              <a:t>sociali</a:t>
            </a:r>
            <a:r>
              <a:rPr lang="en-GB" sz="2400" b="1" dirty="0">
                <a:solidFill>
                  <a:srgbClr val="C00000"/>
                </a:solidFill>
              </a:rPr>
              <a:t> </a:t>
            </a:r>
            <a:r>
              <a:rPr lang="en-GB" sz="2400" b="1" dirty="0" err="1">
                <a:solidFill>
                  <a:srgbClr val="C00000"/>
                </a:solidFill>
              </a:rPr>
              <a:t>nel</a:t>
            </a:r>
            <a:r>
              <a:rPr lang="en-GB" sz="2400" b="1" dirty="0">
                <a:solidFill>
                  <a:srgbClr val="C00000"/>
                </a:solidFill>
              </a:rPr>
              <a:t> 2008 e </a:t>
            </a:r>
            <a:r>
              <a:rPr lang="en-GB" sz="2400" b="1" dirty="0" err="1">
                <a:solidFill>
                  <a:srgbClr val="C00000"/>
                </a:solidFill>
              </a:rPr>
              <a:t>nel</a:t>
            </a:r>
            <a:r>
              <a:rPr lang="en-GB" sz="2400" b="1" dirty="0">
                <a:solidFill>
                  <a:srgbClr val="C00000"/>
                </a:solidFill>
              </a:rPr>
              <a:t> 2015 </a:t>
            </a:r>
            <a:r>
              <a:rPr lang="en-GB" sz="2400" b="1" dirty="0" smtClean="0">
                <a:solidFill>
                  <a:srgbClr val="C00000"/>
                </a:solidFill>
              </a:rPr>
              <a:t>(quote % </a:t>
            </a:r>
            <a:r>
              <a:rPr lang="en-GB" sz="2400" b="1" dirty="0" err="1">
                <a:solidFill>
                  <a:srgbClr val="C00000"/>
                </a:solidFill>
              </a:rPr>
              <a:t>sul</a:t>
            </a:r>
            <a:r>
              <a:rPr lang="en-GB" sz="2400" b="1" dirty="0">
                <a:solidFill>
                  <a:srgbClr val="C00000"/>
                </a:solidFill>
              </a:rPr>
              <a:t> </a:t>
            </a:r>
            <a:r>
              <a:rPr lang="en-GB" sz="2400" b="1" dirty="0" err="1">
                <a:solidFill>
                  <a:srgbClr val="C00000"/>
                </a:solidFill>
              </a:rPr>
              <a:t>totale</a:t>
            </a:r>
            <a:r>
              <a:rPr lang="en-GB" sz="2400" b="1" dirty="0">
                <a:solidFill>
                  <a:srgbClr val="C00000"/>
                </a:solidFill>
              </a:rPr>
              <a:t>)</a:t>
            </a:r>
          </a:p>
        </p:txBody>
      </p:sp>
    </p:spTree>
    <p:extLst>
      <p:ext uri="{BB962C8B-B14F-4D97-AF65-F5344CB8AC3E}">
        <p14:creationId xmlns:p14="http://schemas.microsoft.com/office/powerpoint/2010/main" val="40470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L’evoluzione</a:t>
            </a:r>
            <a:r>
              <a:rPr lang="en-GB" dirty="0" smtClean="0"/>
              <a:t> </a:t>
            </a:r>
            <a:r>
              <a:rPr lang="en-GB" dirty="0" err="1" smtClean="0"/>
              <a:t>temporale</a:t>
            </a:r>
            <a:r>
              <a:rPr lang="en-GB" dirty="0" smtClean="0"/>
              <a:t> </a:t>
            </a:r>
            <a:r>
              <a:rPr lang="en-GB" dirty="0" err="1" smtClean="0"/>
              <a:t>dei</a:t>
            </a:r>
            <a:r>
              <a:rPr lang="en-GB" dirty="0" smtClean="0"/>
              <a:t> </a:t>
            </a:r>
            <a:r>
              <a:rPr lang="en-GB" dirty="0" err="1" smtClean="0"/>
              <a:t>gruppi</a:t>
            </a:r>
            <a:r>
              <a:rPr lang="en-GB" dirty="0" smtClean="0"/>
              <a:t> (2)</a:t>
            </a:r>
            <a:endParaRPr lang="en-GB" dirty="0"/>
          </a:p>
        </p:txBody>
      </p:sp>
      <p:sp>
        <p:nvSpPr>
          <p:cNvPr id="3" name="CasellaDiTesto 2"/>
          <p:cNvSpPr txBox="1"/>
          <p:nvPr/>
        </p:nvSpPr>
        <p:spPr>
          <a:xfrm>
            <a:off x="1951172" y="1247775"/>
            <a:ext cx="10029825" cy="4893647"/>
          </a:xfrm>
          <a:prstGeom prst="rect">
            <a:avLst/>
          </a:prstGeom>
          <a:noFill/>
        </p:spPr>
        <p:txBody>
          <a:bodyPr wrap="square" rtlCol="0">
            <a:spAutoFit/>
          </a:bodyPr>
          <a:lstStyle/>
          <a:p>
            <a:pPr algn="ctr">
              <a:lnSpc>
                <a:spcPct val="150000"/>
              </a:lnSpc>
            </a:pPr>
            <a:r>
              <a:rPr lang="it-IT" sz="3200" b="1" dirty="0" smtClean="0">
                <a:solidFill>
                  <a:srgbClr val="C00000"/>
                </a:solidFill>
              </a:rPr>
              <a:t>L’albero di decisione e i gruppi nel 2008</a:t>
            </a:r>
          </a:p>
          <a:p>
            <a:pPr marL="457200" indent="-457200">
              <a:buFont typeface="Wingdings" panose="05000000000000000000" pitchFamily="2" charset="2"/>
              <a:buChar char="§"/>
            </a:pPr>
            <a:endParaRPr lang="it-IT" sz="2800" b="1" dirty="0" smtClean="0">
              <a:solidFill>
                <a:srgbClr val="002060"/>
              </a:solidFill>
            </a:endParaRPr>
          </a:p>
          <a:p>
            <a:r>
              <a:rPr lang="it-IT" sz="2800" b="1" dirty="0" smtClean="0">
                <a:solidFill>
                  <a:srgbClr val="002060"/>
                </a:solidFill>
              </a:rPr>
              <a:t>Forti similitudini col 2015, ma i fattori discriminanti sono altri</a:t>
            </a:r>
          </a:p>
          <a:p>
            <a:endParaRPr lang="it-IT" sz="2800" b="1" dirty="0" smtClean="0">
              <a:solidFill>
                <a:srgbClr val="002060"/>
              </a:solidFill>
            </a:endParaRPr>
          </a:p>
          <a:p>
            <a:pPr marL="457200" indent="-457200">
              <a:lnSpc>
                <a:spcPct val="150000"/>
              </a:lnSpc>
              <a:buFont typeface="Courier New" panose="02070309020205020404" pitchFamily="49" charset="0"/>
              <a:buChar char="o"/>
            </a:pPr>
            <a:r>
              <a:rPr lang="it-IT" sz="2400" b="1" dirty="0" smtClean="0">
                <a:solidFill>
                  <a:srgbClr val="002060"/>
                </a:solidFill>
              </a:rPr>
              <a:t>La prima partizione è sulla situazione occupazionale</a:t>
            </a:r>
            <a:r>
              <a:rPr lang="it-IT" sz="2400" dirty="0" smtClean="0">
                <a:solidFill>
                  <a:srgbClr val="002060"/>
                </a:solidFill>
              </a:rPr>
              <a:t>, come nel 2015, ma sul ramo «alto» ci sono solo dirigenti, quadri e imprenditori. </a:t>
            </a:r>
          </a:p>
          <a:p>
            <a:pPr marL="457200" indent="-457200">
              <a:lnSpc>
                <a:spcPct val="150000"/>
              </a:lnSpc>
              <a:buFont typeface="Courier New" panose="02070309020205020404" pitchFamily="49" charset="0"/>
              <a:buChar char="o"/>
            </a:pPr>
            <a:r>
              <a:rPr lang="it-IT" sz="2400" b="1" dirty="0" smtClean="0">
                <a:solidFill>
                  <a:srgbClr val="002060"/>
                </a:solidFill>
              </a:rPr>
              <a:t>La seconda partizione è sempre sul titolo di studio: cittadinanza </a:t>
            </a:r>
            <a:r>
              <a:rPr lang="it-IT" sz="2400" dirty="0" smtClean="0">
                <a:solidFill>
                  <a:srgbClr val="002060"/>
                </a:solidFill>
              </a:rPr>
              <a:t>ed </a:t>
            </a:r>
            <a:r>
              <a:rPr lang="it-IT" sz="2400" b="1" dirty="0" smtClean="0">
                <a:solidFill>
                  <a:srgbClr val="002060"/>
                </a:solidFill>
              </a:rPr>
              <a:t>età </a:t>
            </a:r>
            <a:r>
              <a:rPr lang="it-IT" sz="2400" dirty="0" smtClean="0">
                <a:solidFill>
                  <a:srgbClr val="002060"/>
                </a:solidFill>
              </a:rPr>
              <a:t>(pensionati) non identificano nessun gruppo, mentre nel 2015 ne identificano ben quattro</a:t>
            </a:r>
          </a:p>
        </p:txBody>
      </p:sp>
    </p:spTree>
    <p:extLst>
      <p:ext uri="{BB962C8B-B14F-4D97-AF65-F5344CB8AC3E}">
        <p14:creationId xmlns:p14="http://schemas.microsoft.com/office/powerpoint/2010/main" val="61339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L’evoluzione</a:t>
            </a:r>
            <a:r>
              <a:rPr lang="en-GB" dirty="0" smtClean="0"/>
              <a:t> </a:t>
            </a:r>
            <a:r>
              <a:rPr lang="en-GB" dirty="0" err="1" smtClean="0"/>
              <a:t>temporale</a:t>
            </a:r>
            <a:r>
              <a:rPr lang="en-GB" dirty="0" smtClean="0"/>
              <a:t> </a:t>
            </a:r>
            <a:r>
              <a:rPr lang="en-GB" dirty="0" err="1" smtClean="0"/>
              <a:t>dei</a:t>
            </a:r>
            <a:r>
              <a:rPr lang="en-GB" dirty="0" smtClean="0"/>
              <a:t> </a:t>
            </a:r>
            <a:r>
              <a:rPr lang="en-GB" dirty="0" err="1" smtClean="0"/>
              <a:t>gruppi</a:t>
            </a:r>
            <a:r>
              <a:rPr lang="en-GB" dirty="0" smtClean="0"/>
              <a:t> (3)</a:t>
            </a:r>
            <a:endParaRPr lang="en-GB" dirty="0"/>
          </a:p>
        </p:txBody>
      </p:sp>
      <p:sp>
        <p:nvSpPr>
          <p:cNvPr id="3" name="CasellaDiTesto 2"/>
          <p:cNvSpPr txBox="1"/>
          <p:nvPr/>
        </p:nvSpPr>
        <p:spPr>
          <a:xfrm>
            <a:off x="1722572" y="1343025"/>
            <a:ext cx="10029825" cy="3908762"/>
          </a:xfrm>
          <a:prstGeom prst="rect">
            <a:avLst/>
          </a:prstGeom>
          <a:noFill/>
        </p:spPr>
        <p:txBody>
          <a:bodyPr wrap="square" rtlCol="0">
            <a:spAutoFit/>
          </a:bodyPr>
          <a:lstStyle/>
          <a:p>
            <a:pPr algn="ctr">
              <a:lnSpc>
                <a:spcPct val="150000"/>
              </a:lnSpc>
            </a:pPr>
            <a:r>
              <a:rPr lang="it-IT" sz="3200" b="1" dirty="0" smtClean="0">
                <a:solidFill>
                  <a:srgbClr val="C00000"/>
                </a:solidFill>
              </a:rPr>
              <a:t>E andando indietro fino al 1988?</a:t>
            </a:r>
          </a:p>
          <a:p>
            <a:endParaRPr lang="it-IT" sz="2800" b="1" dirty="0" smtClean="0">
              <a:solidFill>
                <a:srgbClr val="002060"/>
              </a:solidFill>
            </a:endParaRPr>
          </a:p>
          <a:p>
            <a:pPr algn="ctr"/>
            <a:r>
              <a:rPr lang="it-IT" sz="2800" b="1" dirty="0" smtClean="0">
                <a:solidFill>
                  <a:srgbClr val="002060"/>
                </a:solidFill>
              </a:rPr>
              <a:t>Un mondo diverso (anche se la comparabilità è limitata)</a:t>
            </a:r>
          </a:p>
          <a:p>
            <a:pPr>
              <a:lnSpc>
                <a:spcPct val="150000"/>
              </a:lnSpc>
            </a:pPr>
            <a:endParaRPr lang="it-IT" sz="2400" b="1" dirty="0" smtClean="0">
              <a:solidFill>
                <a:srgbClr val="002060"/>
              </a:solidFill>
            </a:endParaRPr>
          </a:p>
          <a:p>
            <a:pPr marL="457200" indent="-457200">
              <a:lnSpc>
                <a:spcPct val="150000"/>
              </a:lnSpc>
              <a:buFont typeface="Courier New" panose="02070309020205020404" pitchFamily="49" charset="0"/>
              <a:buChar char="o"/>
            </a:pPr>
            <a:r>
              <a:rPr lang="it-IT" sz="2400" b="1" dirty="0" smtClean="0">
                <a:solidFill>
                  <a:srgbClr val="002060"/>
                </a:solidFill>
              </a:rPr>
              <a:t>Il titolo di studio </a:t>
            </a:r>
            <a:r>
              <a:rPr lang="it-IT" sz="2400" dirty="0" smtClean="0">
                <a:solidFill>
                  <a:srgbClr val="002060"/>
                </a:solidFill>
              </a:rPr>
              <a:t>è la prima variabile di partizione</a:t>
            </a:r>
          </a:p>
          <a:p>
            <a:pPr marL="457200" indent="-457200">
              <a:lnSpc>
                <a:spcPct val="150000"/>
              </a:lnSpc>
              <a:buFont typeface="Courier New" panose="02070309020205020404" pitchFamily="49" charset="0"/>
              <a:buChar char="o"/>
            </a:pPr>
            <a:r>
              <a:rPr lang="it-IT" sz="2400" b="1" dirty="0" smtClean="0">
                <a:solidFill>
                  <a:srgbClr val="002060"/>
                </a:solidFill>
              </a:rPr>
              <a:t>La condizione professionale </a:t>
            </a:r>
            <a:r>
              <a:rPr lang="it-IT" sz="2400" dirty="0" smtClean="0">
                <a:solidFill>
                  <a:srgbClr val="002060"/>
                </a:solidFill>
              </a:rPr>
              <a:t>arriva solo al quarto posto, dopo dimensione familiare ed età della persona di riferimento</a:t>
            </a:r>
          </a:p>
        </p:txBody>
      </p:sp>
    </p:spTree>
    <p:extLst>
      <p:ext uri="{BB962C8B-B14F-4D97-AF65-F5344CB8AC3E}">
        <p14:creationId xmlns:p14="http://schemas.microsoft.com/office/powerpoint/2010/main" val="12957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lIns="91388" tIns="45695" rIns="91388" bIns="45695" rtlCol="0" anchor="ctr"/>
      <a:lstStyle>
        <a:defPPr algn="ctr">
          <a:defRPr>
            <a:ln>
              <a:solidFill>
                <a:schemeClr val="bg1">
                  <a:lumMod val="50000"/>
                </a:schemeClr>
              </a:solidFill>
            </a:ln>
            <a:solidFill>
              <a:srgbClr val="CF1D23"/>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3579</TotalTime>
  <Words>752</Words>
  <Application>Microsoft Office PowerPoint</Application>
  <PresentationFormat>Personalizzato</PresentationFormat>
  <Paragraphs>40</Paragraphs>
  <Slides>9</Slides>
  <Notes>2</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1_Tema di Office</vt:lpstr>
      <vt:lpstr>Presentazione standard di PowerPoint</vt:lpstr>
      <vt:lpstr>I gruppi sociali nel Rapporto Annuale 2017</vt:lpstr>
      <vt:lpstr>I gruppi sociali a confronto: il titolo di godimento dell’abitazione</vt:lpstr>
      <vt:lpstr>I gruppi sociali a confronto: classe d’età e sesso della persona di riferimento </vt:lpstr>
      <vt:lpstr>I gruppi sociali a confronto: il titolo di studio della persona di riferimento</vt:lpstr>
      <vt:lpstr>La robustezza e le differenze territoriali</vt:lpstr>
      <vt:lpstr>L’evoluzione temporale dei gruppi (1)</vt:lpstr>
      <vt:lpstr>L’evoluzione temporale dei gruppi (2)</vt:lpstr>
      <vt:lpstr>L’evoluzione temporale dei gruppi (3)</vt:lpstr>
    </vt:vector>
  </TitlesOfParts>
  <Company>ISTAT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De Panizza</dc:creator>
  <cp:lastModifiedBy>aulamagna</cp:lastModifiedBy>
  <cp:revision>24</cp:revision>
  <dcterms:created xsi:type="dcterms:W3CDTF">2017-07-04T14:29:39Z</dcterms:created>
  <dcterms:modified xsi:type="dcterms:W3CDTF">2017-07-14T11:26:23Z</dcterms:modified>
</cp:coreProperties>
</file>