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99" r:id="rId5"/>
    <p:sldId id="323" r:id="rId6"/>
    <p:sldId id="402" r:id="rId7"/>
    <p:sldId id="403" r:id="rId8"/>
    <p:sldId id="404" r:id="rId9"/>
    <p:sldId id="390" r:id="rId10"/>
    <p:sldId id="391" r:id="rId11"/>
    <p:sldId id="406" r:id="rId12"/>
    <p:sldId id="407" r:id="rId13"/>
    <p:sldId id="408" r:id="rId14"/>
    <p:sldId id="400" r:id="rId15"/>
    <p:sldId id="401" r:id="rId16"/>
    <p:sldId id="393" r:id="rId17"/>
    <p:sldId id="409" r:id="rId18"/>
    <p:sldId id="428" r:id="rId19"/>
    <p:sldId id="429" r:id="rId20"/>
    <p:sldId id="425" r:id="rId21"/>
    <p:sldId id="397" r:id="rId22"/>
    <p:sldId id="386" r:id="rId23"/>
    <p:sldId id="388" r:id="rId24"/>
    <p:sldId id="398" r:id="rId25"/>
    <p:sldId id="410" r:id="rId26"/>
    <p:sldId id="370" r:id="rId27"/>
    <p:sldId id="412" r:id="rId28"/>
    <p:sldId id="411" r:id="rId29"/>
    <p:sldId id="416" r:id="rId30"/>
    <p:sldId id="417" r:id="rId31"/>
    <p:sldId id="418" r:id="rId32"/>
    <p:sldId id="419" r:id="rId33"/>
    <p:sldId id="420" r:id="rId34"/>
    <p:sldId id="414" r:id="rId35"/>
    <p:sldId id="413" r:id="rId36"/>
    <p:sldId id="421" r:id="rId37"/>
    <p:sldId id="424" r:id="rId38"/>
    <p:sldId id="427" r:id="rId39"/>
    <p:sldId id="422" r:id="rId40"/>
    <p:sldId id="423" r:id="rId41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FFFFFF"/>
    <a:srgbClr val="FFFFCC"/>
    <a:srgbClr val="86D8AB"/>
    <a:srgbClr val="FF5050"/>
    <a:srgbClr val="FF0000"/>
    <a:srgbClr val="07CEE9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3" autoAdjust="0"/>
    <p:restoredTop sz="83304" autoAdjust="0"/>
  </p:normalViewPr>
  <p:slideViewPr>
    <p:cSldViewPr snapToGrid="0" snapToObjects="1" showGuides="1">
      <p:cViewPr>
        <p:scale>
          <a:sx n="51" d="100"/>
          <a:sy n="51" d="100"/>
        </p:scale>
        <p:origin x="-1812" y="-300"/>
      </p:cViewPr>
      <p:guideLst>
        <p:guide orient="horz" pos="3544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FB353-ED25-4AE9-9EE4-34F7BA318D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685E976-5B75-4561-BEAD-E31FDA669806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2000" b="1" dirty="0" smtClean="0"/>
            <a:t>Uso di Nuove fonti</a:t>
          </a:r>
          <a:endParaRPr lang="it-IT" sz="2000" b="1" dirty="0"/>
        </a:p>
      </dgm:t>
    </dgm:pt>
    <dgm:pt modelId="{15831E9B-115F-45B0-AA9C-D82E2B9BD18B}" type="parTrans" cxnId="{AFD020F8-3D53-4142-88EE-8E023126B5AE}">
      <dgm:prSet/>
      <dgm:spPr/>
      <dgm:t>
        <a:bodyPr/>
        <a:lstStyle/>
        <a:p>
          <a:endParaRPr lang="it-IT"/>
        </a:p>
      </dgm:t>
    </dgm:pt>
    <dgm:pt modelId="{510FEFB5-AA99-40B2-8630-B07AA099ED03}" type="sibTrans" cxnId="{AFD020F8-3D53-4142-88EE-8E023126B5AE}">
      <dgm:prSet/>
      <dgm:spPr/>
      <dgm:t>
        <a:bodyPr/>
        <a:lstStyle/>
        <a:p>
          <a:endParaRPr lang="it-IT"/>
        </a:p>
      </dgm:t>
    </dgm:pt>
    <dgm:pt modelId="{668BD33B-8870-4301-8B7A-D2841A777191}">
      <dgm:prSet phldrT="[Testo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it-IT" sz="2000" b="1" dirty="0" smtClean="0"/>
            <a:t>Creazione di </a:t>
          </a:r>
          <a:r>
            <a:rPr lang="it-IT" sz="2000" b="1" dirty="0" err="1" smtClean="0"/>
            <a:t>Asset</a:t>
          </a:r>
          <a:r>
            <a:rPr lang="it-IT" sz="2000" b="1" dirty="0" smtClean="0"/>
            <a:t> strategici</a:t>
          </a:r>
          <a:endParaRPr lang="it-IT" sz="2000" b="1" dirty="0"/>
        </a:p>
      </dgm:t>
    </dgm:pt>
    <dgm:pt modelId="{DBBF2ADA-C01D-45B6-AA82-2E91FA626C84}" type="parTrans" cxnId="{C6A24850-F549-4C49-8307-366380C865B7}">
      <dgm:prSet/>
      <dgm:spPr/>
      <dgm:t>
        <a:bodyPr/>
        <a:lstStyle/>
        <a:p>
          <a:endParaRPr lang="it-IT"/>
        </a:p>
      </dgm:t>
    </dgm:pt>
    <dgm:pt modelId="{3AABB25D-635A-4A09-9846-2C4ACAB9DD4A}" type="sibTrans" cxnId="{C6A24850-F549-4C49-8307-366380C865B7}">
      <dgm:prSet/>
      <dgm:spPr/>
      <dgm:t>
        <a:bodyPr/>
        <a:lstStyle/>
        <a:p>
          <a:endParaRPr lang="it-IT"/>
        </a:p>
      </dgm:t>
    </dgm:pt>
    <dgm:pt modelId="{BA10774B-CD3E-4D89-8957-1C45C9497B0E}">
      <dgm:prSet phldrT="[Testo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it-IT" sz="1800" b="1" dirty="0" smtClean="0"/>
            <a:t>Potenziamento dell’Informazione</a:t>
          </a:r>
          <a:endParaRPr lang="it-IT" sz="1800" b="1" dirty="0"/>
        </a:p>
      </dgm:t>
    </dgm:pt>
    <dgm:pt modelId="{F3BBA150-04CF-4293-8F22-7B8C7E316C28}" type="parTrans" cxnId="{C8D57B39-5EE9-4140-8826-1647E5C236C4}">
      <dgm:prSet/>
      <dgm:spPr/>
      <dgm:t>
        <a:bodyPr/>
        <a:lstStyle/>
        <a:p>
          <a:endParaRPr lang="it-IT"/>
        </a:p>
      </dgm:t>
    </dgm:pt>
    <dgm:pt modelId="{F4752176-6AD9-4F55-B91E-0B91335411C2}" type="sibTrans" cxnId="{C8D57B39-5EE9-4140-8826-1647E5C236C4}">
      <dgm:prSet/>
      <dgm:spPr/>
      <dgm:t>
        <a:bodyPr/>
        <a:lstStyle/>
        <a:p>
          <a:endParaRPr lang="it-IT"/>
        </a:p>
      </dgm:t>
    </dgm:pt>
    <dgm:pt modelId="{383B4A67-E8B3-434C-94A2-6857C0BADC0C}" type="pres">
      <dgm:prSet presAssocID="{E80FB353-ED25-4AE9-9EE4-34F7BA318D12}" presName="Name0" presStyleCnt="0">
        <dgm:presLayoutVars>
          <dgm:dir/>
          <dgm:animLvl val="lvl"/>
          <dgm:resizeHandles val="exact"/>
        </dgm:presLayoutVars>
      </dgm:prSet>
      <dgm:spPr/>
    </dgm:pt>
    <dgm:pt modelId="{A89D155D-9D53-4800-87F9-FCAD6D865906}" type="pres">
      <dgm:prSet presAssocID="{7685E976-5B75-4561-BEAD-E31FDA669806}" presName="parTxOnly" presStyleLbl="node1" presStyleIdx="0" presStyleCnt="3" custLinFactY="-75264" custLinFactNeighborX="-8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CE4D6D-C414-47F9-8C9E-240717709814}" type="pres">
      <dgm:prSet presAssocID="{510FEFB5-AA99-40B2-8630-B07AA099ED03}" presName="parTxOnlySpace" presStyleCnt="0"/>
      <dgm:spPr/>
    </dgm:pt>
    <dgm:pt modelId="{92BFB277-4D41-4958-87E1-4747F1842B10}" type="pres">
      <dgm:prSet presAssocID="{668BD33B-8870-4301-8B7A-D2841A777191}" presName="parTxOnly" presStyleLbl="node1" presStyleIdx="1" presStyleCnt="3" custLinFactY="-75264" custLinFactNeighborX="-19611" custLinFactNeighborY="-100000">
        <dgm:presLayoutVars>
          <dgm:chMax val="0"/>
          <dgm:chPref val="0"/>
          <dgm:bulletEnabled val="1"/>
        </dgm:presLayoutVars>
      </dgm:prSet>
      <dgm:spPr/>
    </dgm:pt>
    <dgm:pt modelId="{EED64BD1-8136-475A-B3FC-BB0D7F883243}" type="pres">
      <dgm:prSet presAssocID="{3AABB25D-635A-4A09-9846-2C4ACAB9DD4A}" presName="parTxOnlySpace" presStyleCnt="0"/>
      <dgm:spPr/>
    </dgm:pt>
    <dgm:pt modelId="{C84F8117-2806-46E3-A227-A5DD850E70C7}" type="pres">
      <dgm:prSet presAssocID="{BA10774B-CD3E-4D89-8957-1C45C9497B0E}" presName="parTxOnly" presStyleLbl="node1" presStyleIdx="2" presStyleCnt="3" custScaleX="127375" custLinFactX="7667" custLinFactY="-74275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FD020F8-3D53-4142-88EE-8E023126B5AE}" srcId="{E80FB353-ED25-4AE9-9EE4-34F7BA318D12}" destId="{7685E976-5B75-4561-BEAD-E31FDA669806}" srcOrd="0" destOrd="0" parTransId="{15831E9B-115F-45B0-AA9C-D82E2B9BD18B}" sibTransId="{510FEFB5-AA99-40B2-8630-B07AA099ED03}"/>
    <dgm:cxn modelId="{C8D57B39-5EE9-4140-8826-1647E5C236C4}" srcId="{E80FB353-ED25-4AE9-9EE4-34F7BA318D12}" destId="{BA10774B-CD3E-4D89-8957-1C45C9497B0E}" srcOrd="2" destOrd="0" parTransId="{F3BBA150-04CF-4293-8F22-7B8C7E316C28}" sibTransId="{F4752176-6AD9-4F55-B91E-0B91335411C2}"/>
    <dgm:cxn modelId="{CB226568-E01C-4884-A286-ACA8B024A888}" type="presOf" srcId="{E80FB353-ED25-4AE9-9EE4-34F7BA318D12}" destId="{383B4A67-E8B3-434C-94A2-6857C0BADC0C}" srcOrd="0" destOrd="0" presId="urn:microsoft.com/office/officeart/2005/8/layout/chevron1"/>
    <dgm:cxn modelId="{C6A24850-F549-4C49-8307-366380C865B7}" srcId="{E80FB353-ED25-4AE9-9EE4-34F7BA318D12}" destId="{668BD33B-8870-4301-8B7A-D2841A777191}" srcOrd="1" destOrd="0" parTransId="{DBBF2ADA-C01D-45B6-AA82-2E91FA626C84}" sibTransId="{3AABB25D-635A-4A09-9846-2C4ACAB9DD4A}"/>
    <dgm:cxn modelId="{D3565EB3-BDDB-4C14-AB16-7E1D0CE7C314}" type="presOf" srcId="{7685E976-5B75-4561-BEAD-E31FDA669806}" destId="{A89D155D-9D53-4800-87F9-FCAD6D865906}" srcOrd="0" destOrd="0" presId="urn:microsoft.com/office/officeart/2005/8/layout/chevron1"/>
    <dgm:cxn modelId="{DC7E3F27-2475-400C-B8F8-C57B010ABD3F}" type="presOf" srcId="{BA10774B-CD3E-4D89-8957-1C45C9497B0E}" destId="{C84F8117-2806-46E3-A227-A5DD850E70C7}" srcOrd="0" destOrd="0" presId="urn:microsoft.com/office/officeart/2005/8/layout/chevron1"/>
    <dgm:cxn modelId="{23195D25-199E-4777-97D9-8B17B3709965}" type="presOf" srcId="{668BD33B-8870-4301-8B7A-D2841A777191}" destId="{92BFB277-4D41-4958-87E1-4747F1842B10}" srcOrd="0" destOrd="0" presId="urn:microsoft.com/office/officeart/2005/8/layout/chevron1"/>
    <dgm:cxn modelId="{09A5601B-C4A0-4A88-B3B1-C61BF3647D97}" type="presParOf" srcId="{383B4A67-E8B3-434C-94A2-6857C0BADC0C}" destId="{A89D155D-9D53-4800-87F9-FCAD6D865906}" srcOrd="0" destOrd="0" presId="urn:microsoft.com/office/officeart/2005/8/layout/chevron1"/>
    <dgm:cxn modelId="{36AB6EF4-2745-41AF-A33D-6822F9BF0D6B}" type="presParOf" srcId="{383B4A67-E8B3-434C-94A2-6857C0BADC0C}" destId="{48CE4D6D-C414-47F9-8C9E-240717709814}" srcOrd="1" destOrd="0" presId="urn:microsoft.com/office/officeart/2005/8/layout/chevron1"/>
    <dgm:cxn modelId="{04F89F8A-E988-40F7-89E9-91D3DFE95D7B}" type="presParOf" srcId="{383B4A67-E8B3-434C-94A2-6857C0BADC0C}" destId="{92BFB277-4D41-4958-87E1-4747F1842B10}" srcOrd="2" destOrd="0" presId="urn:microsoft.com/office/officeart/2005/8/layout/chevron1"/>
    <dgm:cxn modelId="{579BCF8F-339E-48B2-A1A0-5BE32070D677}" type="presParOf" srcId="{383B4A67-E8B3-434C-94A2-6857C0BADC0C}" destId="{EED64BD1-8136-475A-B3FC-BB0D7F883243}" srcOrd="3" destOrd="0" presId="urn:microsoft.com/office/officeart/2005/8/layout/chevron1"/>
    <dgm:cxn modelId="{111CEE12-8986-45C8-9BEE-2DF9C834EA41}" type="presParOf" srcId="{383B4A67-E8B3-434C-94A2-6857C0BADC0C}" destId="{C84F8117-2806-46E3-A227-A5DD850E70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03A65-3AED-4840-9DED-32AE4CC47E7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E2657B1-F7BD-4346-B813-514AB7378F75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 dirty="0"/>
        </a:p>
      </dgm:t>
    </dgm:pt>
    <dgm:pt modelId="{AA77A27F-FDA3-49A5-A5C4-893A71B88288}" type="parTrans" cxnId="{5E33324A-B672-4962-AACC-4684D4758496}">
      <dgm:prSet/>
      <dgm:spPr/>
      <dgm:t>
        <a:bodyPr/>
        <a:lstStyle/>
        <a:p>
          <a:endParaRPr lang="it-IT"/>
        </a:p>
      </dgm:t>
    </dgm:pt>
    <dgm:pt modelId="{41615ECD-A8F1-44A0-8010-18964AFE1310}" type="sibTrans" cxnId="{5E33324A-B672-4962-AACC-4684D475849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6E5CEC41-1937-4DBF-A38A-9DDD394656DD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 dirty="0"/>
        </a:p>
      </dgm:t>
    </dgm:pt>
    <dgm:pt modelId="{6446DDE4-61CD-4D04-A628-7D14789F170E}" type="parTrans" cxnId="{BF03745A-DEAE-46A3-8BF6-59695EF5C7BE}">
      <dgm:prSet/>
      <dgm:spPr/>
      <dgm:t>
        <a:bodyPr/>
        <a:lstStyle/>
        <a:p>
          <a:endParaRPr lang="it-IT"/>
        </a:p>
      </dgm:t>
    </dgm:pt>
    <dgm:pt modelId="{C5D6D4FC-1C97-4C84-881F-D73DE810ED58}" type="sibTrans" cxnId="{BF03745A-DEAE-46A3-8BF6-59695EF5C7B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FFAD99CF-BCBD-42C1-8244-FCD6135D9F4D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 sz="1800" dirty="0"/>
        </a:p>
      </dgm:t>
    </dgm:pt>
    <dgm:pt modelId="{B47B732F-0896-44C4-99F6-22E07EFA91F4}" type="parTrans" cxnId="{7B14B7F5-97D1-4E2C-938B-4A38752188E8}">
      <dgm:prSet/>
      <dgm:spPr/>
      <dgm:t>
        <a:bodyPr/>
        <a:lstStyle/>
        <a:p>
          <a:endParaRPr lang="it-IT"/>
        </a:p>
      </dgm:t>
    </dgm:pt>
    <dgm:pt modelId="{0CD00FE5-F6D1-4F4D-9C99-A6A696CBFA4E}" type="sibTrans" cxnId="{7B14B7F5-97D1-4E2C-938B-4A38752188E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B60076FE-A76A-44FF-9C8A-9D1A6792B221}" type="pres">
      <dgm:prSet presAssocID="{F3103A65-3AED-4840-9DED-32AE4CC47E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B885281-8166-44E4-B43D-0EFCC355EBF4}" type="pres">
      <dgm:prSet presAssocID="{1E2657B1-F7BD-4346-B813-514AB7378F7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475C27-9069-4331-94BF-1CB896878D20}" type="pres">
      <dgm:prSet presAssocID="{1E2657B1-F7BD-4346-B813-514AB7378F75}" presName="gear1srcNode" presStyleLbl="node1" presStyleIdx="0" presStyleCnt="3"/>
      <dgm:spPr/>
      <dgm:t>
        <a:bodyPr/>
        <a:lstStyle/>
        <a:p>
          <a:endParaRPr lang="it-IT"/>
        </a:p>
      </dgm:t>
    </dgm:pt>
    <dgm:pt modelId="{FFF85712-B3BD-436D-9F08-272F9BB93C3E}" type="pres">
      <dgm:prSet presAssocID="{1E2657B1-F7BD-4346-B813-514AB7378F75}" presName="gear1dstNode" presStyleLbl="node1" presStyleIdx="0" presStyleCnt="3"/>
      <dgm:spPr/>
      <dgm:t>
        <a:bodyPr/>
        <a:lstStyle/>
        <a:p>
          <a:endParaRPr lang="it-IT"/>
        </a:p>
      </dgm:t>
    </dgm:pt>
    <dgm:pt modelId="{8D5433B9-917D-4649-895C-629AB16ACFC2}" type="pres">
      <dgm:prSet presAssocID="{6E5CEC41-1937-4DBF-A38A-9DDD394656DD}" presName="gear2" presStyleLbl="node1" presStyleIdx="1" presStyleCnt="3" custLinFactNeighborX="-1250" custLinFactNeighborY="168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06D7C3-0E92-4115-B4C1-FEB1E63B5F38}" type="pres">
      <dgm:prSet presAssocID="{6E5CEC41-1937-4DBF-A38A-9DDD394656DD}" presName="gear2srcNode" presStyleLbl="node1" presStyleIdx="1" presStyleCnt="3"/>
      <dgm:spPr/>
      <dgm:t>
        <a:bodyPr/>
        <a:lstStyle/>
        <a:p>
          <a:endParaRPr lang="it-IT"/>
        </a:p>
      </dgm:t>
    </dgm:pt>
    <dgm:pt modelId="{FE6E7FE8-AAF2-49DE-AC50-BE5AD6DE58E1}" type="pres">
      <dgm:prSet presAssocID="{6E5CEC41-1937-4DBF-A38A-9DDD394656DD}" presName="gear2dstNode" presStyleLbl="node1" presStyleIdx="1" presStyleCnt="3"/>
      <dgm:spPr/>
      <dgm:t>
        <a:bodyPr/>
        <a:lstStyle/>
        <a:p>
          <a:endParaRPr lang="it-IT"/>
        </a:p>
      </dgm:t>
    </dgm:pt>
    <dgm:pt modelId="{0E620A06-3A58-4062-97DB-69128DF14889}" type="pres">
      <dgm:prSet presAssocID="{FFAD99CF-BCBD-42C1-8244-FCD6135D9F4D}" presName="gear3" presStyleLbl="node1" presStyleIdx="2" presStyleCnt="3" custScaleX="91871" custLinFactY="-80540" custLinFactNeighborX="8692" custLinFactNeighborY="-100000"/>
      <dgm:spPr/>
      <dgm:t>
        <a:bodyPr/>
        <a:lstStyle/>
        <a:p>
          <a:endParaRPr lang="it-IT"/>
        </a:p>
      </dgm:t>
    </dgm:pt>
    <dgm:pt modelId="{61D7FFAB-908A-4A32-BCFA-EE166204664E}" type="pres">
      <dgm:prSet presAssocID="{FFAD99CF-BCBD-42C1-8244-FCD6135D9F4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19662-3832-400F-B4D9-3204A95728AF}" type="pres">
      <dgm:prSet presAssocID="{FFAD99CF-BCBD-42C1-8244-FCD6135D9F4D}" presName="gear3srcNode" presStyleLbl="node1" presStyleIdx="2" presStyleCnt="3"/>
      <dgm:spPr/>
      <dgm:t>
        <a:bodyPr/>
        <a:lstStyle/>
        <a:p>
          <a:endParaRPr lang="it-IT"/>
        </a:p>
      </dgm:t>
    </dgm:pt>
    <dgm:pt modelId="{F0D0A144-DD90-4814-BBC9-76028107138A}" type="pres">
      <dgm:prSet presAssocID="{FFAD99CF-BCBD-42C1-8244-FCD6135D9F4D}" presName="gear3dstNode" presStyleLbl="node1" presStyleIdx="2" presStyleCnt="3"/>
      <dgm:spPr/>
      <dgm:t>
        <a:bodyPr/>
        <a:lstStyle/>
        <a:p>
          <a:endParaRPr lang="it-IT"/>
        </a:p>
      </dgm:t>
    </dgm:pt>
    <dgm:pt modelId="{093AF03B-FC3E-4BD7-A9D3-25B36AC6A4AE}" type="pres">
      <dgm:prSet presAssocID="{41615ECD-A8F1-44A0-8010-18964AFE1310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9378F6C1-434A-4C7E-A4CE-99188FF9322D}" type="pres">
      <dgm:prSet presAssocID="{C5D6D4FC-1C97-4C84-881F-D73DE810ED58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6DC430BD-FA8A-4BD1-B1B9-4D6FDB7758F6}" type="pres">
      <dgm:prSet presAssocID="{0CD00FE5-F6D1-4F4D-9C99-A6A696CBFA4E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F7CCD6D7-7090-414A-A19F-309C7C7E53F8}" type="presOf" srcId="{FFAD99CF-BCBD-42C1-8244-FCD6135D9F4D}" destId="{1EE19662-3832-400F-B4D9-3204A95728AF}" srcOrd="2" destOrd="0" presId="urn:microsoft.com/office/officeart/2005/8/layout/gear1"/>
    <dgm:cxn modelId="{7B14B7F5-97D1-4E2C-938B-4A38752188E8}" srcId="{F3103A65-3AED-4840-9DED-32AE4CC47E79}" destId="{FFAD99CF-BCBD-42C1-8244-FCD6135D9F4D}" srcOrd="2" destOrd="0" parTransId="{B47B732F-0896-44C4-99F6-22E07EFA91F4}" sibTransId="{0CD00FE5-F6D1-4F4D-9C99-A6A696CBFA4E}"/>
    <dgm:cxn modelId="{FED964D5-DFE6-45E8-872F-15D77E47F3BF}" type="presOf" srcId="{41615ECD-A8F1-44A0-8010-18964AFE1310}" destId="{093AF03B-FC3E-4BD7-A9D3-25B36AC6A4AE}" srcOrd="0" destOrd="0" presId="urn:microsoft.com/office/officeart/2005/8/layout/gear1"/>
    <dgm:cxn modelId="{0449B5F2-3F2D-4CFA-ABCC-CE19C92BFA28}" type="presOf" srcId="{6E5CEC41-1937-4DBF-A38A-9DDD394656DD}" destId="{4206D7C3-0E92-4115-B4C1-FEB1E63B5F38}" srcOrd="1" destOrd="0" presId="urn:microsoft.com/office/officeart/2005/8/layout/gear1"/>
    <dgm:cxn modelId="{00F5EA65-E107-4646-A638-CE161AF13F78}" type="presOf" srcId="{C5D6D4FC-1C97-4C84-881F-D73DE810ED58}" destId="{9378F6C1-434A-4C7E-A4CE-99188FF9322D}" srcOrd="0" destOrd="0" presId="urn:microsoft.com/office/officeart/2005/8/layout/gear1"/>
    <dgm:cxn modelId="{DD9F1168-6FE7-4BB1-9886-143E8104FD65}" type="presOf" srcId="{F3103A65-3AED-4840-9DED-32AE4CC47E79}" destId="{B60076FE-A76A-44FF-9C8A-9D1A6792B221}" srcOrd="0" destOrd="0" presId="urn:microsoft.com/office/officeart/2005/8/layout/gear1"/>
    <dgm:cxn modelId="{449B0B06-C924-458C-9864-14F42996F88B}" type="presOf" srcId="{1E2657B1-F7BD-4346-B813-514AB7378F75}" destId="{8E475C27-9069-4331-94BF-1CB896878D20}" srcOrd="1" destOrd="0" presId="urn:microsoft.com/office/officeart/2005/8/layout/gear1"/>
    <dgm:cxn modelId="{BF03745A-DEAE-46A3-8BF6-59695EF5C7BE}" srcId="{F3103A65-3AED-4840-9DED-32AE4CC47E79}" destId="{6E5CEC41-1937-4DBF-A38A-9DDD394656DD}" srcOrd="1" destOrd="0" parTransId="{6446DDE4-61CD-4D04-A628-7D14789F170E}" sibTransId="{C5D6D4FC-1C97-4C84-881F-D73DE810ED58}"/>
    <dgm:cxn modelId="{E9B647E1-3857-4747-A9B7-90D8455220E4}" type="presOf" srcId="{FFAD99CF-BCBD-42C1-8244-FCD6135D9F4D}" destId="{0E620A06-3A58-4062-97DB-69128DF14889}" srcOrd="0" destOrd="0" presId="urn:microsoft.com/office/officeart/2005/8/layout/gear1"/>
    <dgm:cxn modelId="{9E1F8DF0-9F3C-4398-861A-872458BE6301}" type="presOf" srcId="{6E5CEC41-1937-4DBF-A38A-9DDD394656DD}" destId="{FE6E7FE8-AAF2-49DE-AC50-BE5AD6DE58E1}" srcOrd="2" destOrd="0" presId="urn:microsoft.com/office/officeart/2005/8/layout/gear1"/>
    <dgm:cxn modelId="{C127F7B8-7EE4-4347-8DCA-928810C64B88}" type="presOf" srcId="{1E2657B1-F7BD-4346-B813-514AB7378F75}" destId="{FFF85712-B3BD-436D-9F08-272F9BB93C3E}" srcOrd="2" destOrd="0" presId="urn:microsoft.com/office/officeart/2005/8/layout/gear1"/>
    <dgm:cxn modelId="{5E33324A-B672-4962-AACC-4684D4758496}" srcId="{F3103A65-3AED-4840-9DED-32AE4CC47E79}" destId="{1E2657B1-F7BD-4346-B813-514AB7378F75}" srcOrd="0" destOrd="0" parTransId="{AA77A27F-FDA3-49A5-A5C4-893A71B88288}" sibTransId="{41615ECD-A8F1-44A0-8010-18964AFE1310}"/>
    <dgm:cxn modelId="{BA3F7226-A753-4AF6-8B43-47CB2DF55380}" type="presOf" srcId="{6E5CEC41-1937-4DBF-A38A-9DDD394656DD}" destId="{8D5433B9-917D-4649-895C-629AB16ACFC2}" srcOrd="0" destOrd="0" presId="urn:microsoft.com/office/officeart/2005/8/layout/gear1"/>
    <dgm:cxn modelId="{AB3841C2-58E2-4040-AB9F-17A85A7092EF}" type="presOf" srcId="{0CD00FE5-F6D1-4F4D-9C99-A6A696CBFA4E}" destId="{6DC430BD-FA8A-4BD1-B1B9-4D6FDB7758F6}" srcOrd="0" destOrd="0" presId="urn:microsoft.com/office/officeart/2005/8/layout/gear1"/>
    <dgm:cxn modelId="{48B97D27-6192-4F58-94CA-FFDCC3DF803D}" type="presOf" srcId="{1E2657B1-F7BD-4346-B813-514AB7378F75}" destId="{5B885281-8166-44E4-B43D-0EFCC355EBF4}" srcOrd="0" destOrd="0" presId="urn:microsoft.com/office/officeart/2005/8/layout/gear1"/>
    <dgm:cxn modelId="{DFC612FB-3CC9-412F-9056-1CC9431D37B6}" type="presOf" srcId="{FFAD99CF-BCBD-42C1-8244-FCD6135D9F4D}" destId="{61D7FFAB-908A-4A32-BCFA-EE166204664E}" srcOrd="1" destOrd="0" presId="urn:microsoft.com/office/officeart/2005/8/layout/gear1"/>
    <dgm:cxn modelId="{E2353618-FAD5-425F-B4A1-BEA1DCAE7AE2}" type="presOf" srcId="{FFAD99CF-BCBD-42C1-8244-FCD6135D9F4D}" destId="{F0D0A144-DD90-4814-BBC9-76028107138A}" srcOrd="3" destOrd="0" presId="urn:microsoft.com/office/officeart/2005/8/layout/gear1"/>
    <dgm:cxn modelId="{25D2CF60-D302-41FE-847D-6623EBA665C1}" type="presParOf" srcId="{B60076FE-A76A-44FF-9C8A-9D1A6792B221}" destId="{5B885281-8166-44E4-B43D-0EFCC355EBF4}" srcOrd="0" destOrd="0" presId="urn:microsoft.com/office/officeart/2005/8/layout/gear1"/>
    <dgm:cxn modelId="{22F714B2-15A5-4DF6-A51B-E20E08600EA6}" type="presParOf" srcId="{B60076FE-A76A-44FF-9C8A-9D1A6792B221}" destId="{8E475C27-9069-4331-94BF-1CB896878D20}" srcOrd="1" destOrd="0" presId="urn:microsoft.com/office/officeart/2005/8/layout/gear1"/>
    <dgm:cxn modelId="{A669A27B-477D-459B-8421-CEFD551AE968}" type="presParOf" srcId="{B60076FE-A76A-44FF-9C8A-9D1A6792B221}" destId="{FFF85712-B3BD-436D-9F08-272F9BB93C3E}" srcOrd="2" destOrd="0" presId="urn:microsoft.com/office/officeart/2005/8/layout/gear1"/>
    <dgm:cxn modelId="{0946269E-99A2-4843-AABB-D3389D6E5FD3}" type="presParOf" srcId="{B60076FE-A76A-44FF-9C8A-9D1A6792B221}" destId="{8D5433B9-917D-4649-895C-629AB16ACFC2}" srcOrd="3" destOrd="0" presId="urn:microsoft.com/office/officeart/2005/8/layout/gear1"/>
    <dgm:cxn modelId="{8E650F38-0B16-43F2-8709-ECC8EE0F238A}" type="presParOf" srcId="{B60076FE-A76A-44FF-9C8A-9D1A6792B221}" destId="{4206D7C3-0E92-4115-B4C1-FEB1E63B5F38}" srcOrd="4" destOrd="0" presId="urn:microsoft.com/office/officeart/2005/8/layout/gear1"/>
    <dgm:cxn modelId="{EB896A36-C6B8-4A39-B7CB-98F782381660}" type="presParOf" srcId="{B60076FE-A76A-44FF-9C8A-9D1A6792B221}" destId="{FE6E7FE8-AAF2-49DE-AC50-BE5AD6DE58E1}" srcOrd="5" destOrd="0" presId="urn:microsoft.com/office/officeart/2005/8/layout/gear1"/>
    <dgm:cxn modelId="{4A44D896-1EF4-4B6B-A97C-EF4D61BD26D1}" type="presParOf" srcId="{B60076FE-A76A-44FF-9C8A-9D1A6792B221}" destId="{0E620A06-3A58-4062-97DB-69128DF14889}" srcOrd="6" destOrd="0" presId="urn:microsoft.com/office/officeart/2005/8/layout/gear1"/>
    <dgm:cxn modelId="{CE5AD8FD-760E-435C-ABE5-F093898AD81E}" type="presParOf" srcId="{B60076FE-A76A-44FF-9C8A-9D1A6792B221}" destId="{61D7FFAB-908A-4A32-BCFA-EE166204664E}" srcOrd="7" destOrd="0" presId="urn:microsoft.com/office/officeart/2005/8/layout/gear1"/>
    <dgm:cxn modelId="{4A9DC4C5-2AC7-46EE-BC7E-A2223C22B23B}" type="presParOf" srcId="{B60076FE-A76A-44FF-9C8A-9D1A6792B221}" destId="{1EE19662-3832-400F-B4D9-3204A95728AF}" srcOrd="8" destOrd="0" presId="urn:microsoft.com/office/officeart/2005/8/layout/gear1"/>
    <dgm:cxn modelId="{C8FF87CB-BF03-4BC2-95AA-677DA8710008}" type="presParOf" srcId="{B60076FE-A76A-44FF-9C8A-9D1A6792B221}" destId="{F0D0A144-DD90-4814-BBC9-76028107138A}" srcOrd="9" destOrd="0" presId="urn:microsoft.com/office/officeart/2005/8/layout/gear1"/>
    <dgm:cxn modelId="{CBBA0909-CED8-4B01-945A-B2553CBCE909}" type="presParOf" srcId="{B60076FE-A76A-44FF-9C8A-9D1A6792B221}" destId="{093AF03B-FC3E-4BD7-A9D3-25B36AC6A4AE}" srcOrd="10" destOrd="0" presId="urn:microsoft.com/office/officeart/2005/8/layout/gear1"/>
    <dgm:cxn modelId="{5467A2C7-70C3-4CD2-A1D1-6E6F5117FEC0}" type="presParOf" srcId="{B60076FE-A76A-44FF-9C8A-9D1A6792B221}" destId="{9378F6C1-434A-4C7E-A4CE-99188FF9322D}" srcOrd="11" destOrd="0" presId="urn:microsoft.com/office/officeart/2005/8/layout/gear1"/>
    <dgm:cxn modelId="{6085C2BE-4ECC-4184-A985-42DDE819AAF1}" type="presParOf" srcId="{B60076FE-A76A-44FF-9C8A-9D1A6792B221}" destId="{6DC430BD-FA8A-4BD1-B1B9-4D6FDB7758F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E7BC0B-E2E5-4294-BD7A-33B271D69496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37563E-1A32-4E6F-AABD-CF7B6E96A80C}">
      <dgm:prSet phldrT="[Text]" custT="1"/>
      <dgm:spPr/>
      <dgm:t>
        <a:bodyPr/>
        <a:lstStyle/>
        <a:p>
          <a:r>
            <a:rPr lang="en-US" sz="1400" b="1" dirty="0" err="1" smtClean="0">
              <a:latin typeface="Century Schoolbook" panose="02040604050505020304" pitchFamily="18" charset="0"/>
            </a:rPr>
            <a:t>Nuovo</a:t>
          </a:r>
          <a:r>
            <a:rPr lang="en-US" sz="1400" b="1" dirty="0" smtClean="0">
              <a:latin typeface="Century Schoolbook" panose="02040604050505020304" pitchFamily="18" charset="0"/>
            </a:rPr>
            <a:t> </a:t>
          </a:r>
          <a:r>
            <a:rPr lang="en-US" sz="1400" b="1" dirty="0" err="1" smtClean="0">
              <a:latin typeface="Century Schoolbook" panose="02040604050505020304" pitchFamily="18" charset="0"/>
            </a:rPr>
            <a:t>assetto</a:t>
          </a:r>
          <a:r>
            <a:rPr lang="en-US" sz="1400" b="1" dirty="0" smtClean="0">
              <a:latin typeface="Century Schoolbook" panose="02040604050505020304" pitchFamily="18" charset="0"/>
            </a:rPr>
            <a:t> </a:t>
          </a:r>
          <a:r>
            <a:rPr lang="en-US" sz="1400" b="1" dirty="0" err="1" smtClean="0">
              <a:latin typeface="Century Schoolbook" panose="02040604050505020304" pitchFamily="18" charset="0"/>
            </a:rPr>
            <a:t>organizzativo</a:t>
          </a:r>
          <a:endParaRPr lang="en-US" sz="1400" b="1" dirty="0" smtClean="0">
            <a:latin typeface="Century Schoolbook" panose="02040604050505020304" pitchFamily="18" charset="0"/>
          </a:endParaRPr>
        </a:p>
        <a:p>
          <a:r>
            <a:rPr lang="en-US" sz="1400" b="1" dirty="0" err="1" smtClean="0">
              <a:latin typeface="Century Schoolbook" panose="02040604050505020304" pitchFamily="18" charset="0"/>
            </a:rPr>
            <a:t>Introduzione</a:t>
          </a:r>
          <a:r>
            <a:rPr lang="en-US" sz="1400" b="1" dirty="0" smtClean="0">
              <a:latin typeface="Century Schoolbook" panose="02040604050505020304" pitchFamily="18" charset="0"/>
            </a:rPr>
            <a:t> del PPM e </a:t>
          </a:r>
          <a:r>
            <a:rPr lang="en-US" sz="1400" b="1" dirty="0" err="1" smtClean="0">
              <a:latin typeface="Century Schoolbook" panose="02040604050505020304" pitchFamily="18" charset="0"/>
            </a:rPr>
            <a:t>della</a:t>
          </a:r>
          <a:r>
            <a:rPr lang="en-US" sz="1400" b="1" dirty="0" smtClean="0">
              <a:latin typeface="Century Schoolbook" panose="02040604050505020304" pitchFamily="18" charset="0"/>
            </a:rPr>
            <a:t> BA per la gestione </a:t>
          </a:r>
          <a:r>
            <a:rPr lang="en-US" sz="1400" b="1" dirty="0" err="1" smtClean="0">
              <a:latin typeface="Century Schoolbook" panose="02040604050505020304" pitchFamily="18" charset="0"/>
            </a:rPr>
            <a:t>delle</a:t>
          </a:r>
          <a:r>
            <a:rPr lang="en-US" sz="1400" b="1" dirty="0" smtClean="0">
              <a:latin typeface="Century Schoolbook" panose="02040604050505020304" pitchFamily="18" charset="0"/>
            </a:rPr>
            <a:t> </a:t>
          </a:r>
          <a:r>
            <a:rPr lang="en-US" sz="1400" b="1" dirty="0" err="1" smtClean="0">
              <a:latin typeface="Century Schoolbook" panose="02040604050505020304" pitchFamily="18" charset="0"/>
            </a:rPr>
            <a:t>attività</a:t>
          </a:r>
          <a:endParaRPr lang="en-US" sz="1400" b="1" dirty="0">
            <a:latin typeface="Century Schoolbook" panose="02040604050505020304" pitchFamily="18" charset="0"/>
          </a:endParaRPr>
        </a:p>
      </dgm:t>
    </dgm:pt>
    <dgm:pt modelId="{3A0EA774-B59E-4F59-A3A2-B9101D3B42F2}" type="parTrans" cxnId="{51F8C002-3752-4908-A3E7-6A2432D566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A6CCB33-EE55-4C71-9089-0A107B97A6DB}" type="sibTrans" cxnId="{51F8C002-3752-4908-A3E7-6A2432D566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0F7935C-D5E4-47BC-9566-E3E2F9981FA4}">
      <dgm:prSet phldrT="[Text]" custT="1"/>
      <dgm:spPr/>
      <dgm:t>
        <a:bodyPr/>
        <a:lstStyle/>
        <a:p>
          <a:r>
            <a:rPr lang="en-US" sz="1600" b="1" dirty="0" smtClean="0">
              <a:latin typeface="Century Schoolbook" panose="02040604050505020304" pitchFamily="18" charset="0"/>
            </a:rPr>
            <a:t>Pianificazione </a:t>
          </a:r>
          <a:r>
            <a:rPr lang="en-US" sz="1600" b="1" dirty="0" err="1" smtClean="0">
              <a:latin typeface="Century Schoolbook" panose="02040604050505020304" pitchFamily="18" charset="0"/>
            </a:rPr>
            <a:t>strategica</a:t>
          </a:r>
          <a:r>
            <a:rPr lang="en-US" sz="1600" b="1" dirty="0" smtClean="0">
              <a:latin typeface="Century Schoolbook" panose="02040604050505020304" pitchFamily="18" charset="0"/>
            </a:rPr>
            <a:t> </a:t>
          </a:r>
        </a:p>
        <a:p>
          <a:r>
            <a:rPr lang="en-US" sz="1600" b="1" dirty="0" err="1" smtClean="0">
              <a:latin typeface="Century Schoolbook" panose="02040604050505020304" pitchFamily="18" charset="0"/>
            </a:rPr>
            <a:t>Definizioone</a:t>
          </a:r>
          <a:r>
            <a:rPr lang="en-US" sz="1600" b="1" dirty="0" smtClean="0">
              <a:latin typeface="Century Schoolbook" panose="02040604050505020304" pitchFamily="18" charset="0"/>
            </a:rPr>
            <a:t> di </a:t>
          </a:r>
          <a:r>
            <a:rPr lang="en-US" sz="1600" b="1" dirty="0" err="1" smtClean="0">
              <a:latin typeface="Century Schoolbook" panose="02040604050505020304" pitchFamily="18" charset="0"/>
            </a:rPr>
            <a:t>programmi</a:t>
          </a:r>
          <a:r>
            <a:rPr lang="en-US" sz="1600" b="1" dirty="0" smtClean="0">
              <a:latin typeface="Century Schoolbook" panose="02040604050505020304" pitchFamily="18" charset="0"/>
            </a:rPr>
            <a:t> </a:t>
          </a:r>
          <a:r>
            <a:rPr lang="en-US" sz="1600" b="1" dirty="0" err="1" smtClean="0">
              <a:latin typeface="Century Schoolbook" panose="02040604050505020304" pitchFamily="18" charset="0"/>
            </a:rPr>
            <a:t>strategici</a:t>
          </a:r>
          <a:r>
            <a:rPr lang="en-US" sz="1600" b="1" dirty="0" smtClean="0">
              <a:latin typeface="Century Schoolbook" panose="02040604050505020304" pitchFamily="18" charset="0"/>
            </a:rPr>
            <a:t> </a:t>
          </a:r>
        </a:p>
        <a:p>
          <a:r>
            <a:rPr lang="en-US" sz="1600" b="1" dirty="0" err="1" smtClean="0">
              <a:latin typeface="Century Schoolbook" panose="02040604050505020304" pitchFamily="18" charset="0"/>
            </a:rPr>
            <a:t>Definizione</a:t>
          </a:r>
          <a:r>
            <a:rPr lang="en-US" sz="1600" b="1" dirty="0" smtClean="0">
              <a:latin typeface="Century Schoolbook" panose="02040604050505020304" pitchFamily="18" charset="0"/>
            </a:rPr>
            <a:t> di </a:t>
          </a:r>
          <a:r>
            <a:rPr lang="en-US" sz="1600" b="1" dirty="0" err="1" smtClean="0">
              <a:latin typeface="Century Schoolbook" panose="02040604050505020304" pitchFamily="18" charset="0"/>
            </a:rPr>
            <a:t>iniziative</a:t>
          </a:r>
          <a:r>
            <a:rPr lang="en-US" sz="1600" b="1" dirty="0" smtClean="0">
              <a:latin typeface="Century Schoolbook" panose="02040604050505020304" pitchFamily="18" charset="0"/>
            </a:rPr>
            <a:t> in </a:t>
          </a:r>
          <a:r>
            <a:rPr lang="en-US" sz="1600" b="1" dirty="0" err="1" smtClean="0">
              <a:latin typeface="Century Schoolbook" panose="02040604050505020304" pitchFamily="18" charset="0"/>
            </a:rPr>
            <a:t>ottica</a:t>
          </a:r>
          <a:r>
            <a:rPr lang="en-US" sz="1600" b="1" dirty="0" smtClean="0">
              <a:latin typeface="Century Schoolbook" panose="02040604050505020304" pitchFamily="18" charset="0"/>
            </a:rPr>
            <a:t> PPM</a:t>
          </a:r>
        </a:p>
        <a:p>
          <a:r>
            <a:rPr lang="en-US" sz="1600" b="1" dirty="0" err="1" smtClean="0">
              <a:latin typeface="Century Schoolbook" panose="02040604050505020304" pitchFamily="18" charset="0"/>
            </a:rPr>
            <a:t>Formazione</a:t>
          </a:r>
          <a:r>
            <a:rPr lang="en-US" sz="1600" b="1" dirty="0" smtClean="0">
              <a:latin typeface="Century Schoolbook" panose="02040604050505020304" pitchFamily="18" charset="0"/>
            </a:rPr>
            <a:t> </a:t>
          </a:r>
          <a:r>
            <a:rPr lang="en-US" sz="1600" b="1" dirty="0" err="1" smtClean="0">
              <a:latin typeface="Century Schoolbook" panose="02040604050505020304" pitchFamily="18" charset="0"/>
            </a:rPr>
            <a:t>dei</a:t>
          </a:r>
          <a:r>
            <a:rPr lang="en-US" sz="1600" b="1" dirty="0" smtClean="0">
              <a:latin typeface="Century Schoolbook" panose="02040604050505020304" pitchFamily="18" charset="0"/>
            </a:rPr>
            <a:t> PM</a:t>
          </a:r>
        </a:p>
        <a:p>
          <a:endParaRPr lang="en-US" sz="1600" b="1" dirty="0">
            <a:latin typeface="Century Schoolbook" panose="02040604050505020304" pitchFamily="18" charset="0"/>
          </a:endParaRPr>
        </a:p>
      </dgm:t>
    </dgm:pt>
    <dgm:pt modelId="{5C4841A3-09DD-493E-8A4A-C7904053AFFD}" type="parTrans" cxnId="{8DF34748-EB7E-42E1-B1B3-7CF358AB726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4463B91-24D6-4EE4-9DD7-E084435F9DC3}" type="sibTrans" cxnId="{8DF34748-EB7E-42E1-B1B3-7CF358AB726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320FE57-1F51-4D61-A3C9-EE4792F3B928}">
      <dgm:prSet phldrT="[Text]" custT="1"/>
      <dgm:spPr/>
      <dgm:t>
        <a:bodyPr/>
        <a:lstStyle/>
        <a:p>
          <a:endParaRPr lang="en-US" sz="1800" b="1" dirty="0" smtClean="0">
            <a:latin typeface="Century Schoolbook" panose="02040604050505020304" pitchFamily="18" charset="0"/>
          </a:endParaRPr>
        </a:p>
        <a:p>
          <a:endParaRPr lang="en-US" sz="1800" b="1" dirty="0" smtClean="0">
            <a:latin typeface="Century Schoolbook" panose="02040604050505020304" pitchFamily="18" charset="0"/>
          </a:endParaRPr>
        </a:p>
        <a:p>
          <a:r>
            <a:rPr lang="en-US" sz="1800" b="1" dirty="0" err="1" smtClean="0">
              <a:latin typeface="Century Schoolbook" panose="02040604050505020304" pitchFamily="18" charset="0"/>
            </a:rPr>
            <a:t>Avvio</a:t>
          </a:r>
          <a:r>
            <a:rPr lang="en-US" sz="1800" b="1" dirty="0" smtClean="0">
              <a:latin typeface="Century Schoolbook" panose="02040604050505020304" pitchFamily="18" charset="0"/>
            </a:rPr>
            <a:t> </a:t>
          </a:r>
          <a:r>
            <a:rPr lang="en-US" sz="1800" b="1" dirty="0" err="1" smtClean="0">
              <a:latin typeface="Century Schoolbook" panose="02040604050505020304" pitchFamily="18" charset="0"/>
            </a:rPr>
            <a:t>dell’estensione</a:t>
          </a:r>
          <a:r>
            <a:rPr lang="en-US" sz="1800" b="1" dirty="0" smtClean="0">
              <a:latin typeface="Century Schoolbook" panose="02040604050505020304" pitchFamily="18" charset="0"/>
            </a:rPr>
            <a:t> del PPM al </a:t>
          </a:r>
          <a:r>
            <a:rPr lang="en-US" sz="1800" b="1" dirty="0" err="1" smtClean="0">
              <a:latin typeface="Century Schoolbook" panose="02040604050505020304" pitchFamily="18" charset="0"/>
            </a:rPr>
            <a:t>sistema</a:t>
          </a:r>
          <a:r>
            <a:rPr lang="en-US" sz="1800" b="1" dirty="0" smtClean="0">
              <a:latin typeface="Century Schoolbook" panose="02040604050505020304" pitchFamily="18" charset="0"/>
            </a:rPr>
            <a:t> </a:t>
          </a:r>
          <a:r>
            <a:rPr lang="en-US" sz="1800" b="1" dirty="0" err="1" smtClean="0">
              <a:latin typeface="Century Schoolbook" panose="02040604050505020304" pitchFamily="18" charset="0"/>
            </a:rPr>
            <a:t>statistico</a:t>
          </a:r>
          <a:r>
            <a:rPr lang="en-US" sz="1800" b="1" dirty="0" smtClean="0">
              <a:latin typeface="Century Schoolbook" panose="02040604050505020304" pitchFamily="18" charset="0"/>
            </a:rPr>
            <a:t> </a:t>
          </a:r>
          <a:r>
            <a:rPr lang="en-US" sz="1800" b="1" dirty="0" err="1" smtClean="0">
              <a:latin typeface="Century Schoolbook" panose="02040604050505020304" pitchFamily="18" charset="0"/>
            </a:rPr>
            <a:t>nazionale</a:t>
          </a:r>
          <a:endParaRPr lang="en-US" sz="1800" b="1" dirty="0" smtClean="0">
            <a:latin typeface="Century Schoolbook" panose="02040604050505020304" pitchFamily="18" charset="0"/>
          </a:endParaRPr>
        </a:p>
        <a:p>
          <a:r>
            <a:rPr lang="en-US" sz="1800" b="1" dirty="0" err="1" smtClean="0">
              <a:latin typeface="Century Schoolbook" panose="02040604050505020304" pitchFamily="18" charset="0"/>
            </a:rPr>
            <a:t>Diffusione</a:t>
          </a:r>
          <a:r>
            <a:rPr lang="en-US" sz="1800" b="1" dirty="0" smtClean="0">
              <a:latin typeface="Century Schoolbook" panose="02040604050505020304" pitchFamily="18" charset="0"/>
            </a:rPr>
            <a:t> </a:t>
          </a:r>
          <a:r>
            <a:rPr lang="en-US" sz="1800" b="1" dirty="0" err="1" smtClean="0">
              <a:latin typeface="Century Schoolbook" panose="02040604050505020304" pitchFamily="18" charset="0"/>
            </a:rPr>
            <a:t>della</a:t>
          </a:r>
          <a:r>
            <a:rPr lang="en-US" sz="1800" b="1" dirty="0" smtClean="0">
              <a:latin typeface="Century Schoolbook" panose="02040604050505020304" pitchFamily="18" charset="0"/>
            </a:rPr>
            <a:t> </a:t>
          </a:r>
          <a:r>
            <a:rPr lang="en-US" sz="1800" b="1" dirty="0" err="1" smtClean="0">
              <a:latin typeface="Century Schoolbook" panose="02040604050505020304" pitchFamily="18" charset="0"/>
            </a:rPr>
            <a:t>cultura</a:t>
          </a:r>
          <a:r>
            <a:rPr lang="en-US" sz="1800" b="1" dirty="0" smtClean="0">
              <a:latin typeface="Century Schoolbook" panose="02040604050505020304" pitchFamily="18" charset="0"/>
            </a:rPr>
            <a:t> PM</a:t>
          </a:r>
        </a:p>
        <a:p>
          <a:r>
            <a:rPr lang="en-US" sz="1800" b="1" dirty="0" err="1" smtClean="0">
              <a:latin typeface="Century Schoolbook" panose="02040604050505020304" pitchFamily="18" charset="0"/>
            </a:rPr>
            <a:t>Sviluppo</a:t>
          </a:r>
          <a:r>
            <a:rPr lang="en-US" sz="1800" b="1" dirty="0" smtClean="0">
              <a:latin typeface="Century Schoolbook" panose="02040604050505020304" pitchFamily="18" charset="0"/>
            </a:rPr>
            <a:t> </a:t>
          </a:r>
          <a:r>
            <a:rPr lang="en-US" sz="1800" b="1" dirty="0" err="1" smtClean="0">
              <a:latin typeface="Century Schoolbook" panose="02040604050505020304" pitchFamily="18" charset="0"/>
            </a:rPr>
            <a:t>competenze</a:t>
          </a:r>
          <a:r>
            <a:rPr lang="en-US" sz="1800" b="1" dirty="0" smtClean="0">
              <a:latin typeface="Century Schoolbook" panose="02040604050505020304" pitchFamily="18" charset="0"/>
            </a:rPr>
            <a:t> per PM</a:t>
          </a:r>
          <a:endParaRPr lang="en-US" sz="1800" b="1" dirty="0">
            <a:latin typeface="Century Schoolbook" panose="02040604050505020304" pitchFamily="18" charset="0"/>
          </a:endParaRPr>
        </a:p>
      </dgm:t>
    </dgm:pt>
    <dgm:pt modelId="{5E5B8D0B-9CAD-488B-A5AB-59D29F9983FA}" type="parTrans" cxnId="{DB6BDD29-82D4-414D-9990-DE7E92EDD06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4A9730A-81A2-426A-8411-14F8E7CF3D2C}" type="sibTrans" cxnId="{DB6BDD29-82D4-414D-9990-DE7E92EDD06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3409BF2-4B04-4F80-A30A-1E4BBDBDE127}" type="pres">
      <dgm:prSet presAssocID="{53E7BC0B-E2E5-4294-BD7A-33B271D6949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145D2-971D-4D3B-983C-F7FC834421C3}" type="pres">
      <dgm:prSet presAssocID="{53E7BC0B-E2E5-4294-BD7A-33B271D69496}" presName="arrow" presStyleLbl="bgShp" presStyleIdx="0" presStyleCnt="1" custLinFactNeighborX="63" custLinFactNeighborY="-7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4701940C-18EA-4E96-8E1F-412CC6619AA9}" type="pres">
      <dgm:prSet presAssocID="{53E7BC0B-E2E5-4294-BD7A-33B271D69496}" presName="arrowDiagram3" presStyleCnt="0"/>
      <dgm:spPr/>
    </dgm:pt>
    <dgm:pt modelId="{5F2D90D2-39BC-4709-835D-B578381CF18C}" type="pres">
      <dgm:prSet presAssocID="{ED37563E-1A32-4E6F-AABD-CF7B6E96A80C}" presName="bullet3a" presStyleLbl="node1" presStyleIdx="0" presStyleCnt="3"/>
      <dgm:spPr/>
    </dgm:pt>
    <dgm:pt modelId="{BD3FBB35-7441-432D-952F-D7F1CB66D8E7}" type="pres">
      <dgm:prSet presAssocID="{ED37563E-1A32-4E6F-AABD-CF7B6E96A80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32CC89-5B28-45A3-AB8C-CE7646D28276}" type="pres">
      <dgm:prSet presAssocID="{10F7935C-D5E4-47BC-9566-E3E2F9981FA4}" presName="bullet3b" presStyleLbl="node1" presStyleIdx="1" presStyleCnt="3"/>
      <dgm:spPr/>
      <dgm:t>
        <a:bodyPr/>
        <a:lstStyle/>
        <a:p>
          <a:endParaRPr lang="it-IT"/>
        </a:p>
      </dgm:t>
    </dgm:pt>
    <dgm:pt modelId="{E736C91E-C82F-4D64-AE55-4E254E5F6D68}" type="pres">
      <dgm:prSet presAssocID="{10F7935C-D5E4-47BC-9566-E3E2F9981FA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7984AF-55EE-42AA-9FA9-C66BD66BA071}" type="pres">
      <dgm:prSet presAssocID="{7320FE57-1F51-4D61-A3C9-EE4792F3B928}" presName="bullet3c" presStyleLbl="node1" presStyleIdx="2" presStyleCnt="3"/>
      <dgm:spPr/>
    </dgm:pt>
    <dgm:pt modelId="{B8E6CC69-7C69-4A3D-BA41-F980617F4ABC}" type="pres">
      <dgm:prSet presAssocID="{7320FE57-1F51-4D61-A3C9-EE4792F3B928}" presName="textBox3c" presStyleLbl="revTx" presStyleIdx="2" presStyleCnt="3" custScaleX="196228" custLinFactNeighborX="37753" custLinFactNeighborY="-174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E43001-C0E2-4D2A-A5B2-EFFAE220082C}" type="presOf" srcId="{ED37563E-1A32-4E6F-AABD-CF7B6E96A80C}" destId="{BD3FBB35-7441-432D-952F-D7F1CB66D8E7}" srcOrd="0" destOrd="0" presId="urn:microsoft.com/office/officeart/2005/8/layout/arrow2"/>
    <dgm:cxn modelId="{DB6BDD29-82D4-414D-9990-DE7E92EDD06B}" srcId="{53E7BC0B-E2E5-4294-BD7A-33B271D69496}" destId="{7320FE57-1F51-4D61-A3C9-EE4792F3B928}" srcOrd="2" destOrd="0" parTransId="{5E5B8D0B-9CAD-488B-A5AB-59D29F9983FA}" sibTransId="{54A9730A-81A2-426A-8411-14F8E7CF3D2C}"/>
    <dgm:cxn modelId="{51F8C002-3752-4908-A3E7-6A2432D5660F}" srcId="{53E7BC0B-E2E5-4294-BD7A-33B271D69496}" destId="{ED37563E-1A32-4E6F-AABD-CF7B6E96A80C}" srcOrd="0" destOrd="0" parTransId="{3A0EA774-B59E-4F59-A3A2-B9101D3B42F2}" sibTransId="{1A6CCB33-EE55-4C71-9089-0A107B97A6DB}"/>
    <dgm:cxn modelId="{CA583CC5-62D3-464C-923A-1F2B627E5605}" type="presOf" srcId="{7320FE57-1F51-4D61-A3C9-EE4792F3B928}" destId="{B8E6CC69-7C69-4A3D-BA41-F980617F4ABC}" srcOrd="0" destOrd="0" presId="urn:microsoft.com/office/officeart/2005/8/layout/arrow2"/>
    <dgm:cxn modelId="{6C2176EF-B5FD-40F2-B5EB-E7363140A613}" type="presOf" srcId="{53E7BC0B-E2E5-4294-BD7A-33B271D69496}" destId="{D3409BF2-4B04-4F80-A30A-1E4BBDBDE127}" srcOrd="0" destOrd="0" presId="urn:microsoft.com/office/officeart/2005/8/layout/arrow2"/>
    <dgm:cxn modelId="{DB537200-1541-4474-A8B8-A8C7BEA7690D}" type="presOf" srcId="{10F7935C-D5E4-47BC-9566-E3E2F9981FA4}" destId="{E736C91E-C82F-4D64-AE55-4E254E5F6D68}" srcOrd="0" destOrd="0" presId="urn:microsoft.com/office/officeart/2005/8/layout/arrow2"/>
    <dgm:cxn modelId="{8DF34748-EB7E-42E1-B1B3-7CF358AB726D}" srcId="{53E7BC0B-E2E5-4294-BD7A-33B271D69496}" destId="{10F7935C-D5E4-47BC-9566-E3E2F9981FA4}" srcOrd="1" destOrd="0" parTransId="{5C4841A3-09DD-493E-8A4A-C7904053AFFD}" sibTransId="{44463B91-24D6-4EE4-9DD7-E084435F9DC3}"/>
    <dgm:cxn modelId="{5B172622-D6C3-438E-8A97-11A9871736D5}" type="presParOf" srcId="{D3409BF2-4B04-4F80-A30A-1E4BBDBDE127}" destId="{3E1145D2-971D-4D3B-983C-F7FC834421C3}" srcOrd="0" destOrd="0" presId="urn:microsoft.com/office/officeart/2005/8/layout/arrow2"/>
    <dgm:cxn modelId="{80C2E1CB-9889-456B-B08E-FFBBCD8DF37E}" type="presParOf" srcId="{D3409BF2-4B04-4F80-A30A-1E4BBDBDE127}" destId="{4701940C-18EA-4E96-8E1F-412CC6619AA9}" srcOrd="1" destOrd="0" presId="urn:microsoft.com/office/officeart/2005/8/layout/arrow2"/>
    <dgm:cxn modelId="{02231C04-0A38-4D3A-906D-4E96A8C6B805}" type="presParOf" srcId="{4701940C-18EA-4E96-8E1F-412CC6619AA9}" destId="{5F2D90D2-39BC-4709-835D-B578381CF18C}" srcOrd="0" destOrd="0" presId="urn:microsoft.com/office/officeart/2005/8/layout/arrow2"/>
    <dgm:cxn modelId="{D153B61A-8207-430F-9FCD-DA5155B3E251}" type="presParOf" srcId="{4701940C-18EA-4E96-8E1F-412CC6619AA9}" destId="{BD3FBB35-7441-432D-952F-D7F1CB66D8E7}" srcOrd="1" destOrd="0" presId="urn:microsoft.com/office/officeart/2005/8/layout/arrow2"/>
    <dgm:cxn modelId="{AFF931FF-FF94-4895-B246-9783ED73D443}" type="presParOf" srcId="{4701940C-18EA-4E96-8E1F-412CC6619AA9}" destId="{C832CC89-5B28-45A3-AB8C-CE7646D28276}" srcOrd="2" destOrd="0" presId="urn:microsoft.com/office/officeart/2005/8/layout/arrow2"/>
    <dgm:cxn modelId="{75FFDED1-7C5F-4B37-9FB4-389BBF45A7E8}" type="presParOf" srcId="{4701940C-18EA-4E96-8E1F-412CC6619AA9}" destId="{E736C91E-C82F-4D64-AE55-4E254E5F6D68}" srcOrd="3" destOrd="0" presId="urn:microsoft.com/office/officeart/2005/8/layout/arrow2"/>
    <dgm:cxn modelId="{8DE74115-2359-4BB6-A2A2-39D6C4CAD835}" type="presParOf" srcId="{4701940C-18EA-4E96-8E1F-412CC6619AA9}" destId="{017984AF-55EE-42AA-9FA9-C66BD66BA071}" srcOrd="4" destOrd="0" presId="urn:microsoft.com/office/officeart/2005/8/layout/arrow2"/>
    <dgm:cxn modelId="{21FEA12F-EF25-4F40-9C8B-2CF32CA2D028}" type="presParOf" srcId="{4701940C-18EA-4E96-8E1F-412CC6619AA9}" destId="{B8E6CC69-7C69-4A3D-BA41-F980617F4AB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D155D-9D53-4800-87F9-FCAD6D865906}">
      <dsp:nvSpPr>
        <dsp:cNvPr id="0" name=""/>
        <dsp:cNvSpPr/>
      </dsp:nvSpPr>
      <dsp:spPr>
        <a:xfrm>
          <a:off x="0" y="893556"/>
          <a:ext cx="2547621" cy="1019048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Uso di Nuove fonti</a:t>
          </a:r>
          <a:endParaRPr lang="it-IT" sz="2000" b="1" kern="1200" dirty="0"/>
        </a:p>
      </dsp:txBody>
      <dsp:txXfrm>
        <a:off x="509524" y="893556"/>
        <a:ext cx="1528573" cy="1019048"/>
      </dsp:txXfrm>
    </dsp:sp>
    <dsp:sp modelId="{92BFB277-4D41-4958-87E1-4747F1842B10}">
      <dsp:nvSpPr>
        <dsp:cNvPr id="0" name=""/>
        <dsp:cNvSpPr/>
      </dsp:nvSpPr>
      <dsp:spPr>
        <a:xfrm>
          <a:off x="2244585" y="893556"/>
          <a:ext cx="2547621" cy="1019048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Creazione di </a:t>
          </a:r>
          <a:r>
            <a:rPr lang="it-IT" sz="2000" b="1" kern="1200" dirty="0" err="1" smtClean="0"/>
            <a:t>Asset</a:t>
          </a:r>
          <a:r>
            <a:rPr lang="it-IT" sz="2000" b="1" kern="1200" dirty="0" smtClean="0"/>
            <a:t> strategici</a:t>
          </a:r>
          <a:endParaRPr lang="it-IT" sz="2000" b="1" kern="1200" dirty="0"/>
        </a:p>
      </dsp:txBody>
      <dsp:txXfrm>
        <a:off x="2754109" y="893556"/>
        <a:ext cx="1528573" cy="1019048"/>
      </dsp:txXfrm>
    </dsp:sp>
    <dsp:sp modelId="{C84F8117-2806-46E3-A227-A5DD850E70C7}">
      <dsp:nvSpPr>
        <dsp:cNvPr id="0" name=""/>
        <dsp:cNvSpPr/>
      </dsp:nvSpPr>
      <dsp:spPr>
        <a:xfrm>
          <a:off x="4589094" y="903634"/>
          <a:ext cx="3245032" cy="1019048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Potenziamento dell’Informazione</a:t>
          </a:r>
          <a:endParaRPr lang="it-IT" sz="1800" b="1" kern="1200" dirty="0"/>
        </a:p>
      </dsp:txBody>
      <dsp:txXfrm>
        <a:off x="5098618" y="903634"/>
        <a:ext cx="2225984" cy="1019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85281-8166-44E4-B43D-0EFCC355EBF4}">
      <dsp:nvSpPr>
        <dsp:cNvPr id="0" name=""/>
        <dsp:cNvSpPr/>
      </dsp:nvSpPr>
      <dsp:spPr>
        <a:xfrm>
          <a:off x="1801636" y="1454173"/>
          <a:ext cx="1777323" cy="1777323"/>
        </a:xfrm>
        <a:prstGeom prst="gear9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800" kern="1200" dirty="0"/>
        </a:p>
      </dsp:txBody>
      <dsp:txXfrm>
        <a:off x="2158957" y="1870502"/>
        <a:ext cx="1062681" cy="913581"/>
      </dsp:txXfrm>
    </dsp:sp>
    <dsp:sp modelId="{8D5433B9-917D-4649-895C-629AB16ACFC2}">
      <dsp:nvSpPr>
        <dsp:cNvPr id="0" name=""/>
        <dsp:cNvSpPr/>
      </dsp:nvSpPr>
      <dsp:spPr>
        <a:xfrm>
          <a:off x="751400" y="1055807"/>
          <a:ext cx="1292598" cy="1292598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000" kern="1200" dirty="0"/>
        </a:p>
      </dsp:txBody>
      <dsp:txXfrm>
        <a:off x="1076815" y="1383189"/>
        <a:ext cx="641768" cy="637834"/>
      </dsp:txXfrm>
    </dsp:sp>
    <dsp:sp modelId="{0E620A06-3A58-4062-97DB-69128DF14889}">
      <dsp:nvSpPr>
        <dsp:cNvPr id="0" name=""/>
        <dsp:cNvSpPr/>
      </dsp:nvSpPr>
      <dsp:spPr>
        <a:xfrm rot="20700000">
          <a:off x="1696685" y="123476"/>
          <a:ext cx="1125847" cy="1304166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/>
        </a:p>
      </dsp:txBody>
      <dsp:txXfrm rot="-20700000">
        <a:off x="1933040" y="420094"/>
        <a:ext cx="653137" cy="710929"/>
      </dsp:txXfrm>
    </dsp:sp>
    <dsp:sp modelId="{093AF03B-FC3E-4BD7-A9D3-25B36AC6A4AE}">
      <dsp:nvSpPr>
        <dsp:cNvPr id="0" name=""/>
        <dsp:cNvSpPr/>
      </dsp:nvSpPr>
      <dsp:spPr>
        <a:xfrm>
          <a:off x="1654694" y="1191774"/>
          <a:ext cx="2274973" cy="2274973"/>
        </a:xfrm>
        <a:prstGeom prst="circularArrow">
          <a:avLst>
            <a:gd name="adj1" fmla="val 4687"/>
            <a:gd name="adj2" fmla="val 299029"/>
            <a:gd name="adj3" fmla="val 2487828"/>
            <a:gd name="adj4" fmla="val 15923730"/>
            <a:gd name="adj5" fmla="val 5469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8F6C1-434A-4C7E-A4CE-99188FF9322D}">
      <dsp:nvSpPr>
        <dsp:cNvPr id="0" name=""/>
        <dsp:cNvSpPr/>
      </dsp:nvSpPr>
      <dsp:spPr>
        <a:xfrm>
          <a:off x="538640" y="752207"/>
          <a:ext cx="1652910" cy="1652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430BD-FA8A-4BD1-B1B9-4D6FDB7758F6}">
      <dsp:nvSpPr>
        <dsp:cNvPr id="0" name=""/>
        <dsp:cNvSpPr/>
      </dsp:nvSpPr>
      <dsp:spPr>
        <a:xfrm>
          <a:off x="1198594" y="-130957"/>
          <a:ext cx="1782170" cy="17821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145D2-971D-4D3B-983C-F7FC834421C3}">
      <dsp:nvSpPr>
        <dsp:cNvPr id="0" name=""/>
        <dsp:cNvSpPr/>
      </dsp:nvSpPr>
      <dsp:spPr>
        <a:xfrm>
          <a:off x="694246" y="0"/>
          <a:ext cx="7609304" cy="47558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D90D2-39BC-4709-835D-B578381CF18C}">
      <dsp:nvSpPr>
        <dsp:cNvPr id="0" name=""/>
        <dsp:cNvSpPr/>
      </dsp:nvSpPr>
      <dsp:spPr>
        <a:xfrm>
          <a:off x="1655834" y="3282463"/>
          <a:ext cx="197841" cy="197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FBB35-7441-432D-952F-D7F1CB66D8E7}">
      <dsp:nvSpPr>
        <dsp:cNvPr id="0" name=""/>
        <dsp:cNvSpPr/>
      </dsp:nvSpPr>
      <dsp:spPr>
        <a:xfrm>
          <a:off x="1754755" y="3381384"/>
          <a:ext cx="1772967" cy="137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Century Schoolbook" panose="02040604050505020304" pitchFamily="18" charset="0"/>
            </a:rPr>
            <a:t>Nuovo</a:t>
          </a:r>
          <a:r>
            <a:rPr lang="en-US" sz="1400" b="1" kern="1200" dirty="0" smtClean="0">
              <a:latin typeface="Century Schoolbook" panose="02040604050505020304" pitchFamily="18" charset="0"/>
            </a:rPr>
            <a:t> </a:t>
          </a:r>
          <a:r>
            <a:rPr lang="en-US" sz="1400" b="1" kern="1200" dirty="0" err="1" smtClean="0">
              <a:latin typeface="Century Schoolbook" panose="02040604050505020304" pitchFamily="18" charset="0"/>
            </a:rPr>
            <a:t>assetto</a:t>
          </a:r>
          <a:r>
            <a:rPr lang="en-US" sz="1400" b="1" kern="1200" dirty="0" smtClean="0">
              <a:latin typeface="Century Schoolbook" panose="02040604050505020304" pitchFamily="18" charset="0"/>
            </a:rPr>
            <a:t> </a:t>
          </a:r>
          <a:r>
            <a:rPr lang="en-US" sz="1400" b="1" kern="1200" dirty="0" err="1" smtClean="0">
              <a:latin typeface="Century Schoolbook" panose="02040604050505020304" pitchFamily="18" charset="0"/>
            </a:rPr>
            <a:t>organizzativo</a:t>
          </a:r>
          <a:endParaRPr lang="en-US" sz="1400" b="1" kern="1200" dirty="0" smtClean="0">
            <a:latin typeface="Century Schoolbook" panose="020406040505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Century Schoolbook" panose="02040604050505020304" pitchFamily="18" charset="0"/>
            </a:rPr>
            <a:t>Introduzione</a:t>
          </a:r>
          <a:r>
            <a:rPr lang="en-US" sz="1400" b="1" kern="1200" dirty="0" smtClean="0">
              <a:latin typeface="Century Schoolbook" panose="02040604050505020304" pitchFamily="18" charset="0"/>
            </a:rPr>
            <a:t> del PPM e </a:t>
          </a:r>
          <a:r>
            <a:rPr lang="en-US" sz="1400" b="1" kern="1200" dirty="0" err="1" smtClean="0">
              <a:latin typeface="Century Schoolbook" panose="02040604050505020304" pitchFamily="18" charset="0"/>
            </a:rPr>
            <a:t>della</a:t>
          </a:r>
          <a:r>
            <a:rPr lang="en-US" sz="1400" b="1" kern="1200" dirty="0" smtClean="0">
              <a:latin typeface="Century Schoolbook" panose="02040604050505020304" pitchFamily="18" charset="0"/>
            </a:rPr>
            <a:t> BA per la gestione </a:t>
          </a:r>
          <a:r>
            <a:rPr lang="en-US" sz="1400" b="1" kern="1200" dirty="0" err="1" smtClean="0">
              <a:latin typeface="Century Schoolbook" panose="02040604050505020304" pitchFamily="18" charset="0"/>
            </a:rPr>
            <a:t>delle</a:t>
          </a:r>
          <a:r>
            <a:rPr lang="en-US" sz="1400" b="1" kern="1200" dirty="0" smtClean="0">
              <a:latin typeface="Century Schoolbook" panose="02040604050505020304" pitchFamily="18" charset="0"/>
            </a:rPr>
            <a:t> </a:t>
          </a:r>
          <a:r>
            <a:rPr lang="en-US" sz="1400" b="1" kern="1200" dirty="0" err="1" smtClean="0">
              <a:latin typeface="Century Schoolbook" panose="02040604050505020304" pitchFamily="18" charset="0"/>
            </a:rPr>
            <a:t>attività</a:t>
          </a:r>
          <a:endParaRPr lang="en-US" sz="1400" b="1" kern="1200" dirty="0">
            <a:latin typeface="Century Schoolbook" panose="02040604050505020304" pitchFamily="18" charset="0"/>
          </a:endParaRPr>
        </a:p>
      </dsp:txBody>
      <dsp:txXfrm>
        <a:off x="1754755" y="3381384"/>
        <a:ext cx="1772967" cy="1374430"/>
      </dsp:txXfrm>
    </dsp:sp>
    <dsp:sp modelId="{C832CC89-5B28-45A3-AB8C-CE7646D28276}">
      <dsp:nvSpPr>
        <dsp:cNvPr id="0" name=""/>
        <dsp:cNvSpPr/>
      </dsp:nvSpPr>
      <dsp:spPr>
        <a:xfrm>
          <a:off x="3402169" y="1989832"/>
          <a:ext cx="357637" cy="35763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6C91E-C82F-4D64-AE55-4E254E5F6D68}">
      <dsp:nvSpPr>
        <dsp:cNvPr id="0" name=""/>
        <dsp:cNvSpPr/>
      </dsp:nvSpPr>
      <dsp:spPr>
        <a:xfrm>
          <a:off x="3580988" y="2168651"/>
          <a:ext cx="1826232" cy="2587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0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Schoolbook" panose="02040604050505020304" pitchFamily="18" charset="0"/>
            </a:rPr>
            <a:t>Pianificazione </a:t>
          </a:r>
          <a:r>
            <a:rPr lang="en-US" sz="1600" b="1" kern="1200" dirty="0" err="1" smtClean="0">
              <a:latin typeface="Century Schoolbook" panose="02040604050505020304" pitchFamily="18" charset="0"/>
            </a:rPr>
            <a:t>strategica</a:t>
          </a:r>
          <a:r>
            <a:rPr lang="en-US" sz="1600" b="1" kern="1200" dirty="0" smtClean="0">
              <a:latin typeface="Century Schoolbook" panose="02040604050505020304" pitchFamily="18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entury Schoolbook" panose="02040604050505020304" pitchFamily="18" charset="0"/>
            </a:rPr>
            <a:t>Definizioone</a:t>
          </a:r>
          <a:r>
            <a:rPr lang="en-US" sz="1600" b="1" kern="1200" dirty="0" smtClean="0">
              <a:latin typeface="Century Schoolbook" panose="02040604050505020304" pitchFamily="18" charset="0"/>
            </a:rPr>
            <a:t> di </a:t>
          </a:r>
          <a:r>
            <a:rPr lang="en-US" sz="1600" b="1" kern="1200" dirty="0" err="1" smtClean="0">
              <a:latin typeface="Century Schoolbook" panose="02040604050505020304" pitchFamily="18" charset="0"/>
            </a:rPr>
            <a:t>programmi</a:t>
          </a:r>
          <a:r>
            <a:rPr lang="en-US" sz="1600" b="1" kern="1200" dirty="0" smtClean="0">
              <a:latin typeface="Century Schoolbook" panose="02040604050505020304" pitchFamily="18" charset="0"/>
            </a:rPr>
            <a:t> </a:t>
          </a:r>
          <a:r>
            <a:rPr lang="en-US" sz="1600" b="1" kern="1200" dirty="0" err="1" smtClean="0">
              <a:latin typeface="Century Schoolbook" panose="02040604050505020304" pitchFamily="18" charset="0"/>
            </a:rPr>
            <a:t>strategici</a:t>
          </a:r>
          <a:r>
            <a:rPr lang="en-US" sz="1600" b="1" kern="1200" dirty="0" smtClean="0">
              <a:latin typeface="Century Schoolbook" panose="02040604050505020304" pitchFamily="18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entury Schoolbook" panose="02040604050505020304" pitchFamily="18" charset="0"/>
            </a:rPr>
            <a:t>Definizione</a:t>
          </a:r>
          <a:r>
            <a:rPr lang="en-US" sz="1600" b="1" kern="1200" dirty="0" smtClean="0">
              <a:latin typeface="Century Schoolbook" panose="02040604050505020304" pitchFamily="18" charset="0"/>
            </a:rPr>
            <a:t> di </a:t>
          </a:r>
          <a:r>
            <a:rPr lang="en-US" sz="1600" b="1" kern="1200" dirty="0" err="1" smtClean="0">
              <a:latin typeface="Century Schoolbook" panose="02040604050505020304" pitchFamily="18" charset="0"/>
            </a:rPr>
            <a:t>iniziative</a:t>
          </a:r>
          <a:r>
            <a:rPr lang="en-US" sz="1600" b="1" kern="1200" dirty="0" smtClean="0">
              <a:latin typeface="Century Schoolbook" panose="02040604050505020304" pitchFamily="18" charset="0"/>
            </a:rPr>
            <a:t> in </a:t>
          </a:r>
          <a:r>
            <a:rPr lang="en-US" sz="1600" b="1" kern="1200" dirty="0" err="1" smtClean="0">
              <a:latin typeface="Century Schoolbook" panose="02040604050505020304" pitchFamily="18" charset="0"/>
            </a:rPr>
            <a:t>ottica</a:t>
          </a:r>
          <a:r>
            <a:rPr lang="en-US" sz="1600" b="1" kern="1200" dirty="0" smtClean="0">
              <a:latin typeface="Century Schoolbook" panose="02040604050505020304" pitchFamily="18" charset="0"/>
            </a:rPr>
            <a:t> PPM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entury Schoolbook" panose="02040604050505020304" pitchFamily="18" charset="0"/>
            </a:rPr>
            <a:t>Formazione</a:t>
          </a:r>
          <a:r>
            <a:rPr lang="en-US" sz="1600" b="1" kern="1200" dirty="0" smtClean="0">
              <a:latin typeface="Century Schoolbook" panose="02040604050505020304" pitchFamily="18" charset="0"/>
            </a:rPr>
            <a:t> </a:t>
          </a:r>
          <a:r>
            <a:rPr lang="en-US" sz="1600" b="1" kern="1200" dirty="0" err="1" smtClean="0">
              <a:latin typeface="Century Schoolbook" panose="02040604050505020304" pitchFamily="18" charset="0"/>
            </a:rPr>
            <a:t>dei</a:t>
          </a:r>
          <a:r>
            <a:rPr lang="en-US" sz="1600" b="1" kern="1200" dirty="0" smtClean="0">
              <a:latin typeface="Century Schoolbook" panose="02040604050505020304" pitchFamily="18" charset="0"/>
            </a:rPr>
            <a:t> PM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Century Schoolbook" panose="02040604050505020304" pitchFamily="18" charset="0"/>
          </a:endParaRPr>
        </a:p>
      </dsp:txBody>
      <dsp:txXfrm>
        <a:off x="3580988" y="2168651"/>
        <a:ext cx="1826232" cy="2587163"/>
      </dsp:txXfrm>
    </dsp:sp>
    <dsp:sp modelId="{017984AF-55EE-42AA-9FA9-C66BD66BA071}">
      <dsp:nvSpPr>
        <dsp:cNvPr id="0" name=""/>
        <dsp:cNvSpPr/>
      </dsp:nvSpPr>
      <dsp:spPr>
        <a:xfrm>
          <a:off x="5502337" y="1203221"/>
          <a:ext cx="494604" cy="49460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6CC69-7C69-4A3D-BA41-F980617F4ABC}">
      <dsp:nvSpPr>
        <dsp:cNvPr id="0" name=""/>
        <dsp:cNvSpPr/>
      </dsp:nvSpPr>
      <dsp:spPr>
        <a:xfrm>
          <a:off x="5560419" y="872824"/>
          <a:ext cx="3583580" cy="3305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8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Century Schoolbook" panose="020406040505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Century Schoolbook" panose="020406040505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entury Schoolbook" panose="02040604050505020304" pitchFamily="18" charset="0"/>
            </a:rPr>
            <a:t>Avvio</a:t>
          </a:r>
          <a:r>
            <a:rPr lang="en-US" sz="1800" b="1" kern="1200" dirty="0" smtClean="0">
              <a:latin typeface="Century Schoolbook" panose="02040604050505020304" pitchFamily="18" charset="0"/>
            </a:rPr>
            <a:t> </a:t>
          </a:r>
          <a:r>
            <a:rPr lang="en-US" sz="1800" b="1" kern="1200" dirty="0" err="1" smtClean="0">
              <a:latin typeface="Century Schoolbook" panose="02040604050505020304" pitchFamily="18" charset="0"/>
            </a:rPr>
            <a:t>dell’estensione</a:t>
          </a:r>
          <a:r>
            <a:rPr lang="en-US" sz="1800" b="1" kern="1200" dirty="0" smtClean="0">
              <a:latin typeface="Century Schoolbook" panose="02040604050505020304" pitchFamily="18" charset="0"/>
            </a:rPr>
            <a:t> del PPM al </a:t>
          </a:r>
          <a:r>
            <a:rPr lang="en-US" sz="1800" b="1" kern="1200" dirty="0" err="1" smtClean="0">
              <a:latin typeface="Century Schoolbook" panose="02040604050505020304" pitchFamily="18" charset="0"/>
            </a:rPr>
            <a:t>sistema</a:t>
          </a:r>
          <a:r>
            <a:rPr lang="en-US" sz="1800" b="1" kern="1200" dirty="0" smtClean="0">
              <a:latin typeface="Century Schoolbook" panose="02040604050505020304" pitchFamily="18" charset="0"/>
            </a:rPr>
            <a:t> </a:t>
          </a:r>
          <a:r>
            <a:rPr lang="en-US" sz="1800" b="1" kern="1200" dirty="0" err="1" smtClean="0">
              <a:latin typeface="Century Schoolbook" panose="02040604050505020304" pitchFamily="18" charset="0"/>
            </a:rPr>
            <a:t>statistico</a:t>
          </a:r>
          <a:r>
            <a:rPr lang="en-US" sz="1800" b="1" kern="1200" dirty="0" smtClean="0">
              <a:latin typeface="Century Schoolbook" panose="02040604050505020304" pitchFamily="18" charset="0"/>
            </a:rPr>
            <a:t> </a:t>
          </a:r>
          <a:r>
            <a:rPr lang="en-US" sz="1800" b="1" kern="1200" dirty="0" err="1" smtClean="0">
              <a:latin typeface="Century Schoolbook" panose="02040604050505020304" pitchFamily="18" charset="0"/>
            </a:rPr>
            <a:t>nazionale</a:t>
          </a:r>
          <a:endParaRPr lang="en-US" sz="1800" b="1" kern="1200" dirty="0" smtClean="0">
            <a:latin typeface="Century Schoolbook" panose="020406040505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entury Schoolbook" panose="02040604050505020304" pitchFamily="18" charset="0"/>
            </a:rPr>
            <a:t>Diffusione</a:t>
          </a:r>
          <a:r>
            <a:rPr lang="en-US" sz="1800" b="1" kern="1200" dirty="0" smtClean="0">
              <a:latin typeface="Century Schoolbook" panose="02040604050505020304" pitchFamily="18" charset="0"/>
            </a:rPr>
            <a:t> </a:t>
          </a:r>
          <a:r>
            <a:rPr lang="en-US" sz="1800" b="1" kern="1200" dirty="0" err="1" smtClean="0">
              <a:latin typeface="Century Schoolbook" panose="02040604050505020304" pitchFamily="18" charset="0"/>
            </a:rPr>
            <a:t>della</a:t>
          </a:r>
          <a:r>
            <a:rPr lang="en-US" sz="1800" b="1" kern="1200" dirty="0" smtClean="0">
              <a:latin typeface="Century Schoolbook" panose="02040604050505020304" pitchFamily="18" charset="0"/>
            </a:rPr>
            <a:t> </a:t>
          </a:r>
          <a:r>
            <a:rPr lang="en-US" sz="1800" b="1" kern="1200" dirty="0" err="1" smtClean="0">
              <a:latin typeface="Century Schoolbook" panose="02040604050505020304" pitchFamily="18" charset="0"/>
            </a:rPr>
            <a:t>cultura</a:t>
          </a:r>
          <a:r>
            <a:rPr lang="en-US" sz="1800" b="1" kern="1200" dirty="0" smtClean="0">
              <a:latin typeface="Century Schoolbook" panose="02040604050505020304" pitchFamily="18" charset="0"/>
            </a:rPr>
            <a:t> PM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entury Schoolbook" panose="02040604050505020304" pitchFamily="18" charset="0"/>
            </a:rPr>
            <a:t>Sviluppo</a:t>
          </a:r>
          <a:r>
            <a:rPr lang="en-US" sz="1800" b="1" kern="1200" dirty="0" smtClean="0">
              <a:latin typeface="Century Schoolbook" panose="02040604050505020304" pitchFamily="18" charset="0"/>
            </a:rPr>
            <a:t> </a:t>
          </a:r>
          <a:r>
            <a:rPr lang="en-US" sz="1800" b="1" kern="1200" dirty="0" err="1" smtClean="0">
              <a:latin typeface="Century Schoolbook" panose="02040604050505020304" pitchFamily="18" charset="0"/>
            </a:rPr>
            <a:t>competenze</a:t>
          </a:r>
          <a:r>
            <a:rPr lang="en-US" sz="1800" b="1" kern="1200" dirty="0" smtClean="0">
              <a:latin typeface="Century Schoolbook" panose="02040604050505020304" pitchFamily="18" charset="0"/>
            </a:rPr>
            <a:t> per PM</a:t>
          </a:r>
          <a:endParaRPr lang="en-US" sz="1800" b="1" kern="1200" dirty="0">
            <a:latin typeface="Century Schoolbook" panose="02040604050505020304" pitchFamily="18" charset="0"/>
          </a:endParaRPr>
        </a:p>
      </dsp:txBody>
      <dsp:txXfrm>
        <a:off x="5560419" y="872824"/>
        <a:ext cx="3583580" cy="3305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88C9B-87A7-443D-9D03-6F8A438C2357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340FF-0F83-43BA-95B7-704E36151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6488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A6DFA-6399-40B1-AB6D-DE8AF70A177F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28F84-EAF1-49A8-81D2-883568158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1825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Disegno di un modello a tendere  e soprattutto lavorare per fasi con metodo individuando i risultati intermedi , costruendo una diversa cultura organizzativa e il modo di fare statistica.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Aumentano le</a:t>
            </a:r>
            <a:r>
              <a:rPr lang="it-IT" baseline="0" dirty="0" smtClean="0"/>
              <a:t> esigenze </a:t>
            </a:r>
            <a:r>
              <a:rPr lang="it-IT" baseline="0" dirty="0" err="1" smtClean="0"/>
              <a:t>infromative</a:t>
            </a:r>
            <a:r>
              <a:rPr lang="it-IT" baseline="0" dirty="0" smtClean="0"/>
              <a:t> ( </a:t>
            </a:r>
            <a:r>
              <a:rPr lang="it-IT" baseline="0" dirty="0" err="1" smtClean="0"/>
              <a:t>tablet</a:t>
            </a:r>
            <a:r>
              <a:rPr lang="it-IT" baseline="0" dirty="0" smtClean="0"/>
              <a:t>, PC)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1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Frecfciona</a:t>
            </a:r>
            <a:r>
              <a:rPr lang="it-IT" dirty="0" smtClean="0"/>
              <a:t> verticale: industrializzazione integrazione orientamento</a:t>
            </a:r>
            <a:r>
              <a:rPr lang="it-IT" baseline="0" dirty="0" smtClean="0"/>
              <a:t> all’output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1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Frecfciona</a:t>
            </a:r>
            <a:r>
              <a:rPr lang="it-IT" dirty="0" smtClean="0"/>
              <a:t> verticale: industrializzazione integrazione orientamento</a:t>
            </a:r>
            <a:r>
              <a:rPr lang="it-IT" baseline="0" dirty="0" smtClean="0"/>
              <a:t> all’output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1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Frecfciona</a:t>
            </a:r>
            <a:r>
              <a:rPr lang="it-IT" dirty="0" smtClean="0"/>
              <a:t> verticale: industrializzazione integrazione orientamento</a:t>
            </a:r>
            <a:r>
              <a:rPr lang="it-IT" baseline="0" dirty="0" smtClean="0"/>
              <a:t> all’output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1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Frecfciona</a:t>
            </a:r>
            <a:r>
              <a:rPr lang="it-IT" dirty="0" smtClean="0"/>
              <a:t> verticale: industrializzazione integrazione orientamento</a:t>
            </a:r>
            <a:r>
              <a:rPr lang="it-IT" baseline="0" dirty="0" smtClean="0"/>
              <a:t> all’output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1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Orientamento all’output</a:t>
            </a:r>
            <a:r>
              <a:rPr lang="it-IT" baseline="0" dirty="0" smtClean="0"/>
              <a:t> e integrazione: </a:t>
            </a:r>
            <a:r>
              <a:rPr lang="it-IT" baseline="0" dirty="0" err="1" smtClean="0"/>
              <a:t>ppm</a:t>
            </a:r>
            <a:endParaRPr lang="it-IT" baseline="0" dirty="0" smtClean="0"/>
          </a:p>
          <a:p>
            <a:r>
              <a:rPr lang="it-IT" baseline="0" dirty="0" smtClean="0"/>
              <a:t>Industrializzazione BA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776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Orientamento all’output</a:t>
            </a:r>
            <a:r>
              <a:rPr lang="it-IT" baseline="0" dirty="0" smtClean="0"/>
              <a:t> e integrazione: </a:t>
            </a:r>
            <a:r>
              <a:rPr lang="it-IT" baseline="0" dirty="0" err="1" smtClean="0"/>
              <a:t>ppm</a:t>
            </a:r>
            <a:endParaRPr lang="it-IT" baseline="0" dirty="0" smtClean="0"/>
          </a:p>
          <a:p>
            <a:r>
              <a:rPr lang="it-IT" baseline="0" dirty="0" smtClean="0"/>
              <a:t>Industrializzazione BA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776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Orientamento all’output</a:t>
            </a:r>
            <a:r>
              <a:rPr lang="it-IT" baseline="0" dirty="0" smtClean="0"/>
              <a:t> e integrazione: </a:t>
            </a:r>
            <a:r>
              <a:rPr lang="it-IT" baseline="0" dirty="0" err="1" smtClean="0"/>
              <a:t>ppm</a:t>
            </a:r>
            <a:endParaRPr lang="it-IT" baseline="0" dirty="0" smtClean="0"/>
          </a:p>
          <a:p>
            <a:r>
              <a:rPr lang="it-IT" baseline="0" dirty="0" smtClean="0"/>
              <a:t>Industrializzazione BA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77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22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Disegno di un modello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tendendere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 soprattutto lavorare per fasi con metodo individuando i risultati intermedi , costruendo una diversa cultura organizzativa e il modo di fare statistica.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Ciò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che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conosce</a:t>
            </a:r>
            <a:r>
              <a:rPr lang="en-US" sz="1200" dirty="0" smtClean="0">
                <a:solidFill>
                  <a:schemeClr val="bg1"/>
                </a:solidFill>
              </a:rPr>
              <a:t> è </a:t>
            </a:r>
            <a:r>
              <a:rPr lang="en-US" sz="1200" dirty="0" err="1" smtClean="0">
                <a:solidFill>
                  <a:schemeClr val="bg1"/>
                </a:solidFill>
              </a:rPr>
              <a:t>rassicurante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it-IT" baseline="0" dirty="0" smtClean="0"/>
              <a:t> seguito delle Convention dei direttori è emersa la necessità di modificare la </a:t>
            </a:r>
            <a:r>
              <a:rPr lang="it-IT" baseline="0" dirty="0" err="1" smtClean="0"/>
              <a:t>mission</a:t>
            </a:r>
            <a:r>
              <a:rPr lang="it-IT" baseline="0" dirty="0" smtClean="0"/>
              <a:t> e di inserire un elemento di convergenza con le statistiche europee</a:t>
            </a:r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22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Aumentano</a:t>
            </a:r>
            <a:r>
              <a:rPr lang="it-IT" baseline="0" dirty="0" smtClean="0"/>
              <a:t> le fonti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306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Aumentano le</a:t>
            </a:r>
            <a:r>
              <a:rPr lang="it-IT" baseline="0" dirty="0" smtClean="0"/>
              <a:t> esigenze </a:t>
            </a:r>
            <a:r>
              <a:rPr lang="it-IT" baseline="0" dirty="0" err="1" smtClean="0"/>
              <a:t>infromative</a:t>
            </a:r>
            <a:r>
              <a:rPr lang="it-IT" baseline="0" dirty="0" smtClean="0"/>
              <a:t> ( </a:t>
            </a:r>
            <a:r>
              <a:rPr lang="it-IT" baseline="0" dirty="0" err="1" smtClean="0"/>
              <a:t>tablet</a:t>
            </a:r>
            <a:r>
              <a:rPr lang="it-IT" baseline="0" dirty="0" smtClean="0"/>
              <a:t>, PC)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1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Aumentano le</a:t>
            </a:r>
            <a:r>
              <a:rPr lang="it-IT" baseline="0" dirty="0" smtClean="0"/>
              <a:t> esigenze </a:t>
            </a:r>
            <a:r>
              <a:rPr lang="it-IT" baseline="0" dirty="0" err="1" smtClean="0"/>
              <a:t>infromative</a:t>
            </a:r>
            <a:r>
              <a:rPr lang="it-IT" baseline="0" dirty="0" smtClean="0"/>
              <a:t> ( </a:t>
            </a:r>
            <a:r>
              <a:rPr lang="it-IT" baseline="0" dirty="0" err="1" smtClean="0"/>
              <a:t>tablet</a:t>
            </a:r>
            <a:r>
              <a:rPr lang="it-IT" baseline="0" dirty="0" smtClean="0"/>
              <a:t>, PC)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1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Aumentano le</a:t>
            </a:r>
            <a:r>
              <a:rPr lang="it-IT" baseline="0" dirty="0" smtClean="0"/>
              <a:t> esigenze </a:t>
            </a:r>
            <a:r>
              <a:rPr lang="it-IT" baseline="0" dirty="0" err="1" smtClean="0"/>
              <a:t>infromative</a:t>
            </a:r>
            <a:r>
              <a:rPr lang="it-IT" baseline="0" dirty="0" smtClean="0"/>
              <a:t> ( </a:t>
            </a:r>
            <a:r>
              <a:rPr lang="it-IT" baseline="0" dirty="0" err="1" smtClean="0"/>
              <a:t>tablet</a:t>
            </a:r>
            <a:r>
              <a:rPr lang="it-IT" baseline="0" dirty="0" smtClean="0"/>
              <a:t>, PC)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1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Disegno di un modello a tendere  e soprattutto lavorare per fasi con metodo individuando i risultati intermedi , costruendo una diversa cultura organizzativa e il modo di fare statistica.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Disegno di un modello a tendere  e soprattutto lavorare per fasi con metodo individuando i risultati intermedi , costruendo una diversa cultura organizzativa e il modo di fare statistica.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61EDA4-281C-43FF-9591-486E4C24851D}" type="datetime1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81F4F0-5768-481B-877C-ACB5CB7D37E7}" type="datetime1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5F860E-EC64-405E-B7EA-E000E9E4CE24}" type="datetime1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338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8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3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it-IT" smtClean="0"/>
              <a:t>Silvia Losco, ForumPA - Convention center "La Nuvola" - 23-25 maggio 2017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20797-51E6-4B41-B6CF-DF5510743777}" type="datetime1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F20C6-5E31-4D16-8CB5-5C37573E301A}" type="datetime1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867DF-D3F6-4550-8488-3D69E1B1F9D2}" type="datetime1">
              <a:rPr lang="it-IT" smtClean="0"/>
              <a:t>24/05/2017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1314D3-BC13-48C0-9503-B8581FBD045C}" type="datetime1">
              <a:rPr lang="it-IT" smtClean="0"/>
              <a:t>24/05/2017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7F9C6-1BD1-4AE3-8981-C1AEB81CABDD}" type="datetime1">
              <a:rPr lang="it-IT" smtClean="0"/>
              <a:t>24/05/2017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0268A-93D5-42CA-B693-2DB3B982B330}" type="datetime1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4E4F36-DFF5-45D9-869C-B2035AE9C417}" type="datetime1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Losco, ForumPA - Convention center "La Nuvola" - 23-25 maggio 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files/2010/12/Programma_modernizzazione_Istat2016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diagramColors" Target="../diagrams/colors2.xml"/><Relationship Id="rId5" Type="http://schemas.openxmlformats.org/officeDocument/2006/relationships/image" Target="../media/image4.jp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.jpg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stat.it/it/archivio/32418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1988840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it-IT" sz="2800" b="1" dirty="0" smtClean="0">
                <a:latin typeface="Century Schoolbook" panose="02040604050505020304" pitchFamily="18" charset="0"/>
              </a:rPr>
              <a:t>Project </a:t>
            </a:r>
            <a:r>
              <a:rPr lang="it-IT" sz="2800" b="1" dirty="0">
                <a:latin typeface="Century Schoolbook" panose="02040604050505020304" pitchFamily="18" charset="0"/>
              </a:rPr>
              <a:t>Management e business </a:t>
            </a:r>
            <a:r>
              <a:rPr lang="it-IT" sz="2800" b="1" dirty="0" err="1">
                <a:latin typeface="Century Schoolbook" panose="02040604050505020304" pitchFamily="18" charset="0"/>
              </a:rPr>
              <a:t>architecture</a:t>
            </a:r>
            <a:r>
              <a:rPr lang="it-IT" sz="2800" b="1" dirty="0">
                <a:latin typeface="Century Schoolbook" panose="02040604050505020304" pitchFamily="18" charset="0"/>
              </a:rPr>
              <a:t> per il cambiamento della statistica ufficiale. </a:t>
            </a:r>
          </a:p>
          <a:p>
            <a:pPr algn="ctr"/>
            <a:r>
              <a:rPr lang="it-IT" sz="2800" b="1" dirty="0">
                <a:latin typeface="Century Schoolbook" panose="02040604050505020304" pitchFamily="18" charset="0"/>
              </a:rPr>
              <a:t>Il programma di modernizzazione dell’ISTAT</a:t>
            </a:r>
            <a:endParaRPr lang="it-IT" sz="2800" b="1" dirty="0" smtClean="0">
              <a:latin typeface="Century Schoolbook" panose="02040604050505020304" pitchFamily="18" charset="0"/>
            </a:endParaRPr>
          </a:p>
          <a:p>
            <a:pPr algn="ctr"/>
            <a:endParaRPr lang="it-IT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620688"/>
            <a:ext cx="7370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Century Schoolbook" panose="02040604050505020304" pitchFamily="18" charset="0"/>
              </a:rPr>
              <a:t>ForumPA</a:t>
            </a:r>
            <a:endParaRPr lang="it-IT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it-IT" sz="1600" dirty="0" smtClean="0">
                <a:latin typeface="Century Schoolbook" panose="02040604050505020304" pitchFamily="18" charset="0"/>
              </a:rPr>
              <a:t>Roma, Convention center «La Nuvola»</a:t>
            </a:r>
          </a:p>
          <a:p>
            <a:pPr algn="ctr"/>
            <a:r>
              <a:rPr lang="it-IT" sz="1600" dirty="0" smtClean="0">
                <a:latin typeface="Century Schoolbook" panose="02040604050505020304" pitchFamily="18" charset="0"/>
              </a:rPr>
              <a:t>23-25 Maggio 2017</a:t>
            </a:r>
            <a:endParaRPr lang="it-IT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37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66" y="826975"/>
            <a:ext cx="4704521" cy="352839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 rot="16200000">
            <a:off x="4274233" y="-2701417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cambiamento nella statistica ufficiale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88163" y="2914716"/>
            <a:ext cx="72728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entury Schoolbook" panose="02040604050505020304" pitchFamily="18" charset="0"/>
              </a:rPr>
              <a:t>Obiettivo :</a:t>
            </a:r>
          </a:p>
          <a:p>
            <a:pPr algn="just"/>
            <a:r>
              <a:rPr lang="it-IT" sz="2000" b="1" dirty="0" smtClean="0">
                <a:latin typeface="Century Schoolbook" panose="02040604050505020304" pitchFamily="18" charset="0"/>
              </a:rPr>
              <a:t>Arricchire </a:t>
            </a:r>
            <a:r>
              <a:rPr lang="it-IT" sz="2000" b="1" dirty="0">
                <a:latin typeface="Century Schoolbook" panose="02040604050505020304" pitchFamily="18" charset="0"/>
              </a:rPr>
              <a:t>l’offerta e la qualità delle informazioni statistiche e dei servizi, utilizzando le opportunità offerte dalla trasformazione digitale e accompagnando i cambiamenti in atto nella società.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15617" y="1439384"/>
            <a:ext cx="466345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>
                <a:latin typeface="Century Schoolbook" panose="02040604050505020304" pitchFamily="18" charset="0"/>
              </a:defRPr>
            </a:lvl1pPr>
          </a:lstStyle>
          <a:p>
            <a:r>
              <a:rPr lang="it-IT" dirty="0"/>
              <a:t>Nell’agosto 2014 l’Istat ha avviato un </a:t>
            </a:r>
          </a:p>
          <a:p>
            <a:r>
              <a:rPr lang="it-IT" b="1" dirty="0"/>
              <a:t>Programma di modernizzazione </a:t>
            </a:r>
          </a:p>
        </p:txBody>
      </p:sp>
      <p:sp>
        <p:nvSpPr>
          <p:cNvPr id="9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smtClean="0"/>
              <a:t>Silvia Losco, ForumPA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29026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66" y="826975"/>
            <a:ext cx="4704521" cy="352839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 rot="16200000">
            <a:off x="4274233" y="-2701417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cambiamento nella statistica ufficiale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88163" y="2914716"/>
            <a:ext cx="72728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entury Schoolbook" panose="02040604050505020304" pitchFamily="18" charset="0"/>
              </a:rPr>
              <a:t>Obiettivo :</a:t>
            </a:r>
          </a:p>
          <a:p>
            <a:pPr algn="just"/>
            <a:r>
              <a:rPr lang="it-IT" sz="2000" b="1" dirty="0" smtClean="0">
                <a:latin typeface="Century Schoolbook" panose="02040604050505020304" pitchFamily="18" charset="0"/>
              </a:rPr>
              <a:t>Arricchire </a:t>
            </a:r>
            <a:r>
              <a:rPr lang="it-IT" sz="2000" b="1" dirty="0">
                <a:latin typeface="Century Schoolbook" panose="02040604050505020304" pitchFamily="18" charset="0"/>
              </a:rPr>
              <a:t>l’offerta e la qualità delle informazioni statistiche e dei servizi, utilizzando le opportunità offerte dalla trasformazione digitale e accompagnando i cambiamenti in atto nella società.</a:t>
            </a:r>
          </a:p>
        </p:txBody>
      </p:sp>
      <p:sp>
        <p:nvSpPr>
          <p:cNvPr id="4" name="Rettangolo 3"/>
          <p:cNvSpPr/>
          <p:nvPr/>
        </p:nvSpPr>
        <p:spPr>
          <a:xfrm>
            <a:off x="520262" y="4545932"/>
            <a:ext cx="80407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entury Schoolbook" panose="02040604050505020304" pitchFamily="18" charset="0"/>
              </a:rPr>
              <a:t>Il Programma di modernizzazione è in accordo con  gli impegni </a:t>
            </a:r>
            <a:r>
              <a:rPr lang="it-IT" sz="2000" dirty="0">
                <a:latin typeface="Century Schoolbook" panose="02040604050505020304" pitchFamily="18" charset="0"/>
              </a:rPr>
              <a:t>del Sistema statistico europeo </a:t>
            </a:r>
            <a:endParaRPr lang="it-IT" sz="2000" dirty="0" smtClean="0">
              <a:latin typeface="Century Schoolbook" panose="02040604050505020304" pitchFamily="18" charset="0"/>
            </a:endParaRPr>
          </a:p>
          <a:p>
            <a:r>
              <a:rPr lang="en-US" sz="2000" b="1" dirty="0" smtClean="0">
                <a:latin typeface="Century Schoolbook" panose="02040604050505020304" pitchFamily="18" charset="0"/>
              </a:rPr>
              <a:t>UNECE </a:t>
            </a:r>
            <a:r>
              <a:rPr lang="en-US" sz="2000" b="1" dirty="0">
                <a:latin typeface="Century Schoolbook" panose="02040604050505020304" pitchFamily="18" charset="0"/>
              </a:rPr>
              <a:t>- High-level Group on the </a:t>
            </a:r>
            <a:r>
              <a:rPr lang="en-US" sz="2000" b="1" dirty="0" err="1">
                <a:latin typeface="Century Schoolbook" panose="02040604050505020304" pitchFamily="18" charset="0"/>
              </a:rPr>
              <a:t>Modernisation</a:t>
            </a:r>
            <a:r>
              <a:rPr lang="en-US" sz="2000" b="1" dirty="0">
                <a:latin typeface="Century Schoolbook" panose="02040604050505020304" pitchFamily="18" charset="0"/>
              </a:rPr>
              <a:t> of Official Statistics</a:t>
            </a:r>
          </a:p>
          <a:p>
            <a:r>
              <a:rPr lang="en-US" sz="2000" b="1" dirty="0">
                <a:latin typeface="Century Schoolbook" panose="02040604050505020304" pitchFamily="18" charset="0"/>
              </a:rPr>
              <a:t>European Statistical System commitment to Vision 2020</a:t>
            </a:r>
            <a:endParaRPr lang="it-IT" sz="2000" b="1" dirty="0">
              <a:latin typeface="Century Schoolbook" panose="02040604050505020304" pitchFamily="18" charset="0"/>
            </a:endParaRPr>
          </a:p>
          <a:p>
            <a:endParaRPr lang="it-IT" sz="2000" dirty="0">
              <a:latin typeface="Century Schoolbook" panose="020406040505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7" y="1439384"/>
            <a:ext cx="466345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>
                <a:latin typeface="Century Schoolbook" panose="02040604050505020304" pitchFamily="18" charset="0"/>
              </a:defRPr>
            </a:lvl1pPr>
          </a:lstStyle>
          <a:p>
            <a:r>
              <a:rPr lang="it-IT" dirty="0"/>
              <a:t>Nell’agosto 2014 l’Istat ha avviato un </a:t>
            </a:r>
          </a:p>
          <a:p>
            <a:r>
              <a:rPr lang="it-IT" b="1" dirty="0"/>
              <a:t>Programma di modernizzazione </a:t>
            </a:r>
          </a:p>
        </p:txBody>
      </p:sp>
      <p:sp>
        <p:nvSpPr>
          <p:cNvPr id="9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smtClean="0"/>
              <a:t>Silvia Losco, ForumPA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734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43607" y="1693931"/>
            <a:ext cx="70567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entury Schoolbook" panose="02040604050505020304" pitchFamily="18" charset="0"/>
              </a:rPr>
              <a:t>Il Programma di modernizzazione </a:t>
            </a:r>
            <a:r>
              <a:rPr lang="it-IT" sz="2000" dirty="0" smtClean="0">
                <a:latin typeface="Century Schoolbook" panose="02040604050505020304" pitchFamily="18" charset="0"/>
              </a:rPr>
              <a:t>è </a:t>
            </a:r>
            <a:r>
              <a:rPr lang="it-IT" sz="2000" dirty="0">
                <a:latin typeface="Century Schoolbook" panose="02040604050505020304" pitchFamily="18" charset="0"/>
              </a:rPr>
              <a:t>basato su una strategia </a:t>
            </a:r>
            <a:r>
              <a:rPr lang="it-IT" sz="2000" dirty="0" smtClean="0">
                <a:latin typeface="Century Schoolbook" panose="02040604050505020304" pitchFamily="18" charset="0"/>
              </a:rPr>
              <a:t>di cambiamento </a:t>
            </a:r>
            <a:r>
              <a:rPr lang="it-IT" sz="2000" b="1" dirty="0" smtClean="0">
                <a:latin typeface="Century Schoolbook" panose="02040604050505020304" pitchFamily="18" charset="0"/>
              </a:rPr>
              <a:t>articolata </a:t>
            </a:r>
            <a:r>
              <a:rPr lang="it-IT" sz="2000" b="1" dirty="0">
                <a:latin typeface="Century Schoolbook" panose="02040604050505020304" pitchFamily="18" charset="0"/>
              </a:rPr>
              <a:t>su due principali dimensioni di intervento</a:t>
            </a:r>
            <a:r>
              <a:rPr lang="it-IT" sz="2000" dirty="0">
                <a:latin typeface="Century Schoolbook" panose="02040604050505020304" pitchFamily="18" charset="0"/>
              </a:rPr>
              <a:t>: </a:t>
            </a:r>
            <a:endParaRPr lang="it-IT" sz="2000" dirty="0" smtClean="0">
              <a:latin typeface="Century Schoolbook" panose="02040604050505020304" pitchFamily="18" charset="0"/>
            </a:endParaRPr>
          </a:p>
          <a:p>
            <a:pPr algn="just"/>
            <a:endParaRPr lang="it-IT" sz="2000" dirty="0" smtClean="0">
              <a:latin typeface="Century Schoolbook" panose="020406040505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sz="2000" dirty="0" smtClean="0">
                <a:latin typeface="Century Schoolbook" panose="02040604050505020304" pitchFamily="18" charset="0"/>
              </a:rPr>
              <a:t>revisione </a:t>
            </a:r>
            <a:r>
              <a:rPr lang="it-IT" sz="2000" dirty="0">
                <a:latin typeface="Century Schoolbook" panose="02040604050505020304" pitchFamily="18" charset="0"/>
              </a:rPr>
              <a:t>del </a:t>
            </a:r>
            <a:r>
              <a:rPr lang="it-IT" sz="2000" dirty="0" smtClean="0">
                <a:latin typeface="Century Schoolbook" panose="02040604050505020304" pitchFamily="18" charset="0"/>
              </a:rPr>
              <a:t>modello </a:t>
            </a:r>
            <a:r>
              <a:rPr lang="it-IT" sz="2000" dirty="0">
                <a:latin typeface="Century Schoolbook" panose="02040604050505020304" pitchFamily="18" charset="0"/>
              </a:rPr>
              <a:t>tradizionale di </a:t>
            </a:r>
            <a:r>
              <a:rPr lang="it-IT" sz="2000" dirty="0" smtClean="0">
                <a:latin typeface="Century Schoolbook" panose="02040604050505020304" pitchFamily="18" charset="0"/>
              </a:rPr>
              <a:t>produzione della statistica ufficiale </a:t>
            </a:r>
            <a:r>
              <a:rPr lang="it-IT" sz="2000" dirty="0">
                <a:latin typeface="Century Schoolbook" panose="02040604050505020304" pitchFamily="18" charset="0"/>
              </a:rPr>
              <a:t>con la definizione e adozione di processi definiti e standardizzati e la costruzione di </a:t>
            </a:r>
            <a:r>
              <a:rPr lang="it-IT" sz="2000" dirty="0" err="1" smtClean="0">
                <a:latin typeface="Century Schoolbook" panose="02040604050505020304" pitchFamily="18" charset="0"/>
              </a:rPr>
              <a:t>asset</a:t>
            </a:r>
            <a:r>
              <a:rPr lang="it-IT" sz="2000" dirty="0" smtClean="0">
                <a:latin typeface="Century Schoolbook" panose="02040604050505020304" pitchFamily="18" charset="0"/>
              </a:rPr>
              <a:t> di </a:t>
            </a:r>
            <a:r>
              <a:rPr lang="it-IT" sz="2000" dirty="0">
                <a:latin typeface="Century Schoolbook" panose="02040604050505020304" pitchFamily="18" charset="0"/>
              </a:rPr>
              <a:t>dati e </a:t>
            </a:r>
            <a:r>
              <a:rPr lang="it-IT" sz="2000" dirty="0" smtClean="0">
                <a:latin typeface="Century Schoolbook" panose="02040604050505020304" pitchFamily="18" charset="0"/>
              </a:rPr>
              <a:t>metadati (</a:t>
            </a:r>
            <a:r>
              <a:rPr lang="it-IT" sz="2000" b="1" dirty="0" smtClean="0">
                <a:latin typeface="Century Schoolbook" panose="02040604050505020304" pitchFamily="18" charset="0"/>
              </a:rPr>
              <a:t>registri statistici</a:t>
            </a:r>
            <a:r>
              <a:rPr lang="it-IT" sz="2000" dirty="0" smtClean="0">
                <a:latin typeface="Century Schoolbook" panose="02040604050505020304" pitchFamily="18" charset="0"/>
              </a:rPr>
              <a:t>)</a:t>
            </a:r>
          </a:p>
          <a:p>
            <a:pPr marL="285750" lvl="0" indent="-285750" algn="just">
              <a:buFontTx/>
              <a:buChar char="-"/>
            </a:pPr>
            <a:endParaRPr lang="it-IT" sz="2000" dirty="0">
              <a:latin typeface="Century Schoolbook" panose="020406040505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2000" dirty="0">
                <a:latin typeface="Century Schoolbook" panose="02040604050505020304" pitchFamily="18" charset="0"/>
              </a:rPr>
              <a:t>revisione della </a:t>
            </a:r>
            <a:r>
              <a:rPr lang="it-IT" sz="2000" b="1" dirty="0">
                <a:latin typeface="Century Schoolbook" panose="02040604050505020304" pitchFamily="18" charset="0"/>
              </a:rPr>
              <a:t>struttura organizzativa </a:t>
            </a:r>
            <a:r>
              <a:rPr lang="it-IT" sz="2000" dirty="0" smtClean="0">
                <a:latin typeface="Century Schoolbook" panose="02040604050505020304" pitchFamily="18" charset="0"/>
              </a:rPr>
              <a:t>che potenzia la </a:t>
            </a:r>
            <a:r>
              <a:rPr lang="it-IT" sz="2000" dirty="0" err="1" smtClean="0">
                <a:latin typeface="Century Schoolbook" panose="02040604050505020304" pitchFamily="18" charset="0"/>
              </a:rPr>
              <a:t>governance</a:t>
            </a:r>
            <a:r>
              <a:rPr lang="it-IT" sz="2000" dirty="0" smtClean="0">
                <a:latin typeface="Century Schoolbook" panose="02040604050505020304" pitchFamily="18" charset="0"/>
              </a:rPr>
              <a:t> e centralizza i servizi tecnici e amministrativi di supporto</a:t>
            </a:r>
            <a:endParaRPr lang="it-IT" sz="2000" dirty="0">
              <a:latin typeface="Century Schoolbook" panose="02040604050505020304" pitchFamily="18" charset="0"/>
            </a:endParaRPr>
          </a:p>
          <a:p>
            <a:pPr algn="just"/>
            <a:endParaRPr lang="it-IT" sz="2000" dirty="0" smtClean="0">
              <a:latin typeface="Century Schoolbook" panose="02040604050505020304" pitchFamily="18" charset="0"/>
            </a:endParaRPr>
          </a:p>
          <a:p>
            <a:pPr algn="just"/>
            <a:r>
              <a:rPr lang="it-IT" sz="2000" dirty="0">
                <a:latin typeface="Century Schoolbook" panose="02040604050505020304" pitchFamily="18" charset="0"/>
                <a:hlinkClick r:id="rId3"/>
              </a:rPr>
              <a:t>http://</a:t>
            </a:r>
            <a:r>
              <a:rPr lang="it-IT" sz="1400" dirty="0" smtClean="0">
                <a:latin typeface="Century Schoolbook" panose="02040604050505020304" pitchFamily="18" charset="0"/>
                <a:hlinkClick r:id="rId3"/>
              </a:rPr>
              <a:t>www.istat.it/it/files/2010/12/Programma_modernizzazione_Istat2016.pdf</a:t>
            </a:r>
            <a:endParaRPr lang="it-IT" sz="1400" dirty="0" smtClean="0">
              <a:latin typeface="Century Schoolbook" panose="02040604050505020304" pitchFamily="18" charset="0"/>
            </a:endParaRPr>
          </a:p>
          <a:p>
            <a:pPr algn="just"/>
            <a:endParaRPr lang="it-IT" sz="2000" dirty="0">
              <a:latin typeface="Century Schoolbook" panose="02040604050505020304" pitchFamily="18" charset="0"/>
            </a:endParaRPr>
          </a:p>
        </p:txBody>
      </p:sp>
      <p:sp>
        <p:nvSpPr>
          <p:cNvPr id="6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7" name="Rettangolo arrotondato 6"/>
          <p:cNvSpPr/>
          <p:nvPr/>
        </p:nvSpPr>
        <p:spPr>
          <a:xfrm rot="16200000">
            <a:off x="4274233" y="-270141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Programma di Modernizzazione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66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589056608"/>
              </p:ext>
            </p:extLst>
          </p:nvPr>
        </p:nvGraphicFramePr>
        <p:xfrm>
          <a:off x="919703" y="-67900"/>
          <a:ext cx="7834127" cy="63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9" name="Rettangolo 98"/>
          <p:cNvSpPr/>
          <p:nvPr/>
        </p:nvSpPr>
        <p:spPr>
          <a:xfrm>
            <a:off x="3135461" y="1897968"/>
            <a:ext cx="2712299" cy="404682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FF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31" y="2592869"/>
            <a:ext cx="486728" cy="486728"/>
          </a:xfrm>
          <a:prstGeom prst="rect">
            <a:avLst/>
          </a:prstGeom>
        </p:spPr>
      </p:pic>
      <p:sp>
        <p:nvSpPr>
          <p:cNvPr id="61" name="Triangolo isoscele 60"/>
          <p:cNvSpPr/>
          <p:nvPr/>
        </p:nvSpPr>
        <p:spPr>
          <a:xfrm rot="5400000">
            <a:off x="1746497" y="3523493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2" name="Triangolo isoscele 61"/>
          <p:cNvSpPr/>
          <p:nvPr/>
        </p:nvSpPr>
        <p:spPr>
          <a:xfrm rot="5400000">
            <a:off x="5057416" y="3577990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21078" y="2077870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" y="2560282"/>
            <a:ext cx="530050" cy="530050"/>
          </a:xfrm>
          <a:prstGeom prst="rect">
            <a:avLst/>
          </a:prstGeom>
        </p:spPr>
      </p:pic>
      <p:sp>
        <p:nvSpPr>
          <p:cNvPr id="77" name="Ovale 76"/>
          <p:cNvSpPr/>
          <p:nvPr/>
        </p:nvSpPr>
        <p:spPr>
          <a:xfrm>
            <a:off x="574350" y="248675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536457" y="3507316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1860646" y="4006193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661805" y="2083116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2" name="Ovale 81"/>
          <p:cNvSpPr/>
          <p:nvPr/>
        </p:nvSpPr>
        <p:spPr>
          <a:xfrm>
            <a:off x="1683216" y="24762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oup 252"/>
          <p:cNvGrpSpPr/>
          <p:nvPr/>
        </p:nvGrpSpPr>
        <p:grpSpPr>
          <a:xfrm>
            <a:off x="929255" y="4209471"/>
            <a:ext cx="430394" cy="533031"/>
            <a:chOff x="-1593850" y="2911475"/>
            <a:chExt cx="1336675" cy="1355726"/>
          </a:xfrm>
          <a:solidFill>
            <a:schemeClr val="accent2">
              <a:lumMod val="75000"/>
            </a:schemeClr>
          </a:solidFill>
        </p:grpSpPr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7" name="Immagine 86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5" y="2650673"/>
            <a:ext cx="486728" cy="486728"/>
          </a:xfrm>
          <a:prstGeom prst="rect">
            <a:avLst/>
          </a:prstGeom>
        </p:spPr>
      </p:pic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806452" y="2135674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89" name="Immagine 88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79" y="2618086"/>
            <a:ext cx="530050" cy="530050"/>
          </a:xfrm>
          <a:prstGeom prst="rect">
            <a:avLst/>
          </a:prstGeom>
        </p:spPr>
      </p:pic>
      <p:sp>
        <p:nvSpPr>
          <p:cNvPr id="90" name="Ovale 89"/>
          <p:cNvSpPr/>
          <p:nvPr/>
        </p:nvSpPr>
        <p:spPr>
          <a:xfrm>
            <a:off x="6859724" y="254455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6821831" y="356512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2" name="Ovale 91"/>
          <p:cNvSpPr/>
          <p:nvPr/>
        </p:nvSpPr>
        <p:spPr>
          <a:xfrm>
            <a:off x="6854464" y="39582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7947179" y="2140920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4" name="Ovale 93"/>
          <p:cNvSpPr/>
          <p:nvPr/>
        </p:nvSpPr>
        <p:spPr>
          <a:xfrm>
            <a:off x="7968590" y="25340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5" name="Group 252"/>
          <p:cNvGrpSpPr/>
          <p:nvPr/>
        </p:nvGrpSpPr>
        <p:grpSpPr>
          <a:xfrm>
            <a:off x="7056969" y="4093849"/>
            <a:ext cx="430394" cy="533031"/>
            <a:chOff x="-1593850" y="2911475"/>
            <a:chExt cx="1336675" cy="1355726"/>
          </a:xfrm>
          <a:solidFill>
            <a:srgbClr val="92D050"/>
          </a:solidFill>
        </p:grpSpPr>
        <p:sp>
          <p:nvSpPr>
            <p:cNvPr id="96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0" name="Freccia a destra 99"/>
          <p:cNvSpPr/>
          <p:nvPr/>
        </p:nvSpPr>
        <p:spPr>
          <a:xfrm>
            <a:off x="3310771" y="25340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1" name="Freccia a destra 100"/>
          <p:cNvSpPr/>
          <p:nvPr/>
        </p:nvSpPr>
        <p:spPr>
          <a:xfrm>
            <a:off x="3310771" y="3661204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2" name="Freccia a destra 101"/>
          <p:cNvSpPr/>
          <p:nvPr/>
        </p:nvSpPr>
        <p:spPr>
          <a:xfrm>
            <a:off x="3310771" y="307959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3" name="Freccia a destra 102"/>
          <p:cNvSpPr/>
          <p:nvPr/>
        </p:nvSpPr>
        <p:spPr>
          <a:xfrm>
            <a:off x="3310771" y="4201071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4" name="Freccia a destra 103"/>
          <p:cNvSpPr/>
          <p:nvPr/>
        </p:nvSpPr>
        <p:spPr>
          <a:xfrm>
            <a:off x="3278144" y="47413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5" name="Freccia a destra 104"/>
          <p:cNvSpPr/>
          <p:nvPr/>
        </p:nvSpPr>
        <p:spPr>
          <a:xfrm>
            <a:off x="3300251" y="5252068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6" name="Freccia a destra 105"/>
          <p:cNvSpPr/>
          <p:nvPr/>
        </p:nvSpPr>
        <p:spPr>
          <a:xfrm>
            <a:off x="3310771" y="2034173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05" y="3966345"/>
            <a:ext cx="1058195" cy="793646"/>
          </a:xfrm>
          <a:prstGeom prst="rect">
            <a:avLst/>
          </a:prstGeom>
        </p:spPr>
      </p:pic>
      <p:sp>
        <p:nvSpPr>
          <p:cNvPr id="39" name="Ovale 38"/>
          <p:cNvSpPr/>
          <p:nvPr/>
        </p:nvSpPr>
        <p:spPr>
          <a:xfrm>
            <a:off x="721490" y="40528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754045" y="3509303"/>
            <a:ext cx="9460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Internet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41" y="5144765"/>
            <a:ext cx="801393" cy="684000"/>
          </a:xfrm>
          <a:prstGeom prst="rect">
            <a:avLst/>
          </a:prstGeom>
        </p:spPr>
      </p:pic>
      <p:sp>
        <p:nvSpPr>
          <p:cNvPr id="42" name="Ovale 41"/>
          <p:cNvSpPr/>
          <p:nvPr/>
        </p:nvSpPr>
        <p:spPr>
          <a:xfrm>
            <a:off x="8033831" y="3966345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1796425" y="4868630"/>
            <a:ext cx="954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Big Data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grpSp>
        <p:nvGrpSpPr>
          <p:cNvPr id="60" name="Group 70"/>
          <p:cNvGrpSpPr/>
          <p:nvPr/>
        </p:nvGrpSpPr>
        <p:grpSpPr>
          <a:xfrm>
            <a:off x="688549" y="5203728"/>
            <a:ext cx="576000" cy="576000"/>
            <a:chOff x="9212563" y="4566061"/>
            <a:chExt cx="676893" cy="676894"/>
          </a:xfrm>
        </p:grpSpPr>
        <p:sp>
          <p:nvSpPr>
            <p:cNvPr id="63" name="Rounded Rectangle 6"/>
            <p:cNvSpPr/>
            <p:nvPr/>
          </p:nvSpPr>
          <p:spPr>
            <a:xfrm>
              <a:off x="9212563" y="4566061"/>
              <a:ext cx="676893" cy="67689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29"/>
            <p:cNvGrpSpPr>
              <a:grpSpLocks noChangeAspect="1"/>
            </p:cNvGrpSpPr>
            <p:nvPr/>
          </p:nvGrpSpPr>
          <p:grpSpPr bwMode="auto">
            <a:xfrm>
              <a:off x="9378765" y="4733859"/>
              <a:ext cx="391476" cy="385962"/>
              <a:chOff x="5908" y="3012"/>
              <a:chExt cx="213" cy="210"/>
            </a:xfrm>
            <a:solidFill>
              <a:schemeClr val="bg1"/>
            </a:solidFill>
          </p:grpSpPr>
          <p:sp>
            <p:nvSpPr>
              <p:cNvPr id="65" name="Freeform 31"/>
              <p:cNvSpPr>
                <a:spLocks noEditPoints="1"/>
              </p:cNvSpPr>
              <p:nvPr/>
            </p:nvSpPr>
            <p:spPr bwMode="auto">
              <a:xfrm>
                <a:off x="5908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8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8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4 w 899"/>
                  <a:gd name="T17" fmla="*/ 736 h 898"/>
                  <a:gd name="T18" fmla="*/ 725 w 899"/>
                  <a:gd name="T19" fmla="*/ 733 h 898"/>
                  <a:gd name="T20" fmla="*/ 733 w 899"/>
                  <a:gd name="T21" fmla="*/ 726 h 898"/>
                  <a:gd name="T22" fmla="*/ 736 w 899"/>
                  <a:gd name="T23" fmla="*/ 715 h 898"/>
                  <a:gd name="T24" fmla="*/ 736 w 899"/>
                  <a:gd name="T25" fmla="*/ 177 h 898"/>
                  <a:gd name="T26" fmla="*/ 733 w 899"/>
                  <a:gd name="T27" fmla="*/ 166 h 898"/>
                  <a:gd name="T28" fmla="*/ 725 w 899"/>
                  <a:gd name="T29" fmla="*/ 159 h 898"/>
                  <a:gd name="T30" fmla="*/ 714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9 w 899"/>
                  <a:gd name="T43" fmla="*/ 25 h 898"/>
                  <a:gd name="T44" fmla="*/ 834 w 899"/>
                  <a:gd name="T45" fmla="*/ 42 h 898"/>
                  <a:gd name="T46" fmla="*/ 855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5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5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5 w 899"/>
                  <a:gd name="T65" fmla="*/ 834 h 898"/>
                  <a:gd name="T66" fmla="*/ 834 w 899"/>
                  <a:gd name="T67" fmla="*/ 856 h 898"/>
                  <a:gd name="T68" fmla="*/ 809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8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8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8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8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4" y="736"/>
                    </a:lnTo>
                    <a:lnTo>
                      <a:pt x="725" y="733"/>
                    </a:lnTo>
                    <a:lnTo>
                      <a:pt x="733" y="726"/>
                    </a:lnTo>
                    <a:lnTo>
                      <a:pt x="736" y="715"/>
                    </a:lnTo>
                    <a:lnTo>
                      <a:pt x="736" y="177"/>
                    </a:lnTo>
                    <a:lnTo>
                      <a:pt x="733" y="166"/>
                    </a:lnTo>
                    <a:lnTo>
                      <a:pt x="725" y="159"/>
                    </a:lnTo>
                    <a:lnTo>
                      <a:pt x="714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9" y="25"/>
                    </a:lnTo>
                    <a:lnTo>
                      <a:pt x="834" y="42"/>
                    </a:lnTo>
                    <a:lnTo>
                      <a:pt x="855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5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5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5" y="834"/>
                    </a:lnTo>
                    <a:lnTo>
                      <a:pt x="834" y="856"/>
                    </a:lnTo>
                    <a:lnTo>
                      <a:pt x="809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8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5925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/>
              <p:cNvSpPr>
                <a:spLocks noEditPoints="1"/>
              </p:cNvSpPr>
              <p:nvPr/>
            </p:nvSpPr>
            <p:spPr bwMode="auto">
              <a:xfrm>
                <a:off x="5908" y="3100"/>
                <a:ext cx="56" cy="56"/>
              </a:xfrm>
              <a:custGeom>
                <a:avLst/>
                <a:gdLst>
                  <a:gd name="T0" fmla="*/ 178 w 899"/>
                  <a:gd name="T1" fmla="*/ 154 h 897"/>
                  <a:gd name="T2" fmla="*/ 169 w 899"/>
                  <a:gd name="T3" fmla="*/ 156 h 897"/>
                  <a:gd name="T4" fmla="*/ 162 w 899"/>
                  <a:gd name="T5" fmla="*/ 162 h 897"/>
                  <a:gd name="T6" fmla="*/ 158 w 899"/>
                  <a:gd name="T7" fmla="*/ 170 h 897"/>
                  <a:gd name="T8" fmla="*/ 156 w 899"/>
                  <a:gd name="T9" fmla="*/ 178 h 897"/>
                  <a:gd name="T10" fmla="*/ 156 w 899"/>
                  <a:gd name="T11" fmla="*/ 716 h 897"/>
                  <a:gd name="T12" fmla="*/ 158 w 899"/>
                  <a:gd name="T13" fmla="*/ 723 h 897"/>
                  <a:gd name="T14" fmla="*/ 162 w 899"/>
                  <a:gd name="T15" fmla="*/ 730 h 897"/>
                  <a:gd name="T16" fmla="*/ 169 w 899"/>
                  <a:gd name="T17" fmla="*/ 734 h 897"/>
                  <a:gd name="T18" fmla="*/ 178 w 899"/>
                  <a:gd name="T19" fmla="*/ 735 h 897"/>
                  <a:gd name="T20" fmla="*/ 715 w 899"/>
                  <a:gd name="T21" fmla="*/ 735 h 897"/>
                  <a:gd name="T22" fmla="*/ 724 w 899"/>
                  <a:gd name="T23" fmla="*/ 734 h 897"/>
                  <a:gd name="T24" fmla="*/ 730 w 899"/>
                  <a:gd name="T25" fmla="*/ 730 h 897"/>
                  <a:gd name="T26" fmla="*/ 734 w 899"/>
                  <a:gd name="T27" fmla="*/ 723 h 897"/>
                  <a:gd name="T28" fmla="*/ 736 w 899"/>
                  <a:gd name="T29" fmla="*/ 716 h 897"/>
                  <a:gd name="T30" fmla="*/ 736 w 899"/>
                  <a:gd name="T31" fmla="*/ 178 h 897"/>
                  <a:gd name="T32" fmla="*/ 734 w 899"/>
                  <a:gd name="T33" fmla="*/ 170 h 897"/>
                  <a:gd name="T34" fmla="*/ 730 w 899"/>
                  <a:gd name="T35" fmla="*/ 162 h 897"/>
                  <a:gd name="T36" fmla="*/ 724 w 899"/>
                  <a:gd name="T37" fmla="*/ 156 h 897"/>
                  <a:gd name="T38" fmla="*/ 715 w 899"/>
                  <a:gd name="T39" fmla="*/ 154 h 897"/>
                  <a:gd name="T40" fmla="*/ 178 w 899"/>
                  <a:gd name="T41" fmla="*/ 154 h 897"/>
                  <a:gd name="T42" fmla="*/ 179 w 899"/>
                  <a:gd name="T43" fmla="*/ 0 h 897"/>
                  <a:gd name="T44" fmla="*/ 718 w 899"/>
                  <a:gd name="T45" fmla="*/ 0 h 897"/>
                  <a:gd name="T46" fmla="*/ 750 w 899"/>
                  <a:gd name="T47" fmla="*/ 2 h 897"/>
                  <a:gd name="T48" fmla="*/ 781 w 899"/>
                  <a:gd name="T49" fmla="*/ 10 h 897"/>
                  <a:gd name="T50" fmla="*/ 809 w 899"/>
                  <a:gd name="T51" fmla="*/ 24 h 897"/>
                  <a:gd name="T52" fmla="*/ 834 w 899"/>
                  <a:gd name="T53" fmla="*/ 41 h 897"/>
                  <a:gd name="T54" fmla="*/ 855 w 899"/>
                  <a:gd name="T55" fmla="*/ 63 h 897"/>
                  <a:gd name="T56" fmla="*/ 873 w 899"/>
                  <a:gd name="T57" fmla="*/ 87 h 897"/>
                  <a:gd name="T58" fmla="*/ 887 w 899"/>
                  <a:gd name="T59" fmla="*/ 115 h 897"/>
                  <a:gd name="T60" fmla="*/ 895 w 899"/>
                  <a:gd name="T61" fmla="*/ 145 h 897"/>
                  <a:gd name="T62" fmla="*/ 899 w 899"/>
                  <a:gd name="T63" fmla="*/ 177 h 897"/>
                  <a:gd name="T64" fmla="*/ 899 w 899"/>
                  <a:gd name="T65" fmla="*/ 716 h 897"/>
                  <a:gd name="T66" fmla="*/ 895 w 899"/>
                  <a:gd name="T67" fmla="*/ 749 h 897"/>
                  <a:gd name="T68" fmla="*/ 887 w 899"/>
                  <a:gd name="T69" fmla="*/ 779 h 897"/>
                  <a:gd name="T70" fmla="*/ 873 w 899"/>
                  <a:gd name="T71" fmla="*/ 808 h 897"/>
                  <a:gd name="T72" fmla="*/ 855 w 899"/>
                  <a:gd name="T73" fmla="*/ 833 h 897"/>
                  <a:gd name="T74" fmla="*/ 834 w 899"/>
                  <a:gd name="T75" fmla="*/ 855 h 897"/>
                  <a:gd name="T76" fmla="*/ 809 w 899"/>
                  <a:gd name="T77" fmla="*/ 873 h 897"/>
                  <a:gd name="T78" fmla="*/ 781 w 899"/>
                  <a:gd name="T79" fmla="*/ 885 h 897"/>
                  <a:gd name="T80" fmla="*/ 750 w 899"/>
                  <a:gd name="T81" fmla="*/ 894 h 897"/>
                  <a:gd name="T82" fmla="*/ 718 w 899"/>
                  <a:gd name="T83" fmla="*/ 897 h 897"/>
                  <a:gd name="T84" fmla="*/ 179 w 899"/>
                  <a:gd name="T85" fmla="*/ 897 h 897"/>
                  <a:gd name="T86" fmla="*/ 146 w 899"/>
                  <a:gd name="T87" fmla="*/ 894 h 897"/>
                  <a:gd name="T88" fmla="*/ 116 w 899"/>
                  <a:gd name="T89" fmla="*/ 885 h 897"/>
                  <a:gd name="T90" fmla="*/ 88 w 899"/>
                  <a:gd name="T91" fmla="*/ 873 h 897"/>
                  <a:gd name="T92" fmla="*/ 63 w 899"/>
                  <a:gd name="T93" fmla="*/ 855 h 897"/>
                  <a:gd name="T94" fmla="*/ 42 w 899"/>
                  <a:gd name="T95" fmla="*/ 833 h 897"/>
                  <a:gd name="T96" fmla="*/ 24 w 899"/>
                  <a:gd name="T97" fmla="*/ 808 h 897"/>
                  <a:gd name="T98" fmla="*/ 12 w 899"/>
                  <a:gd name="T99" fmla="*/ 779 h 897"/>
                  <a:gd name="T100" fmla="*/ 3 w 899"/>
                  <a:gd name="T101" fmla="*/ 749 h 897"/>
                  <a:gd name="T102" fmla="*/ 0 w 899"/>
                  <a:gd name="T103" fmla="*/ 716 h 897"/>
                  <a:gd name="T104" fmla="*/ 0 w 899"/>
                  <a:gd name="T105" fmla="*/ 177 h 897"/>
                  <a:gd name="T106" fmla="*/ 3 w 899"/>
                  <a:gd name="T107" fmla="*/ 145 h 897"/>
                  <a:gd name="T108" fmla="*/ 12 w 899"/>
                  <a:gd name="T109" fmla="*/ 115 h 897"/>
                  <a:gd name="T110" fmla="*/ 24 w 899"/>
                  <a:gd name="T111" fmla="*/ 87 h 897"/>
                  <a:gd name="T112" fmla="*/ 42 w 899"/>
                  <a:gd name="T113" fmla="*/ 63 h 897"/>
                  <a:gd name="T114" fmla="*/ 63 w 899"/>
                  <a:gd name="T115" fmla="*/ 41 h 897"/>
                  <a:gd name="T116" fmla="*/ 88 w 899"/>
                  <a:gd name="T117" fmla="*/ 24 h 897"/>
                  <a:gd name="T118" fmla="*/ 116 w 899"/>
                  <a:gd name="T119" fmla="*/ 10 h 897"/>
                  <a:gd name="T120" fmla="*/ 146 w 899"/>
                  <a:gd name="T121" fmla="*/ 2 h 897"/>
                  <a:gd name="T122" fmla="*/ 179 w 899"/>
                  <a:gd name="T123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9" h="897">
                    <a:moveTo>
                      <a:pt x="178" y="154"/>
                    </a:moveTo>
                    <a:lnTo>
                      <a:pt x="169" y="156"/>
                    </a:lnTo>
                    <a:lnTo>
                      <a:pt x="162" y="162"/>
                    </a:lnTo>
                    <a:lnTo>
                      <a:pt x="158" y="170"/>
                    </a:lnTo>
                    <a:lnTo>
                      <a:pt x="156" y="178"/>
                    </a:lnTo>
                    <a:lnTo>
                      <a:pt x="156" y="716"/>
                    </a:lnTo>
                    <a:lnTo>
                      <a:pt x="158" y="723"/>
                    </a:lnTo>
                    <a:lnTo>
                      <a:pt x="162" y="730"/>
                    </a:lnTo>
                    <a:lnTo>
                      <a:pt x="169" y="734"/>
                    </a:lnTo>
                    <a:lnTo>
                      <a:pt x="178" y="735"/>
                    </a:lnTo>
                    <a:lnTo>
                      <a:pt x="715" y="735"/>
                    </a:lnTo>
                    <a:lnTo>
                      <a:pt x="724" y="734"/>
                    </a:lnTo>
                    <a:lnTo>
                      <a:pt x="730" y="730"/>
                    </a:lnTo>
                    <a:lnTo>
                      <a:pt x="734" y="723"/>
                    </a:lnTo>
                    <a:lnTo>
                      <a:pt x="736" y="716"/>
                    </a:lnTo>
                    <a:lnTo>
                      <a:pt x="736" y="178"/>
                    </a:lnTo>
                    <a:lnTo>
                      <a:pt x="734" y="170"/>
                    </a:lnTo>
                    <a:lnTo>
                      <a:pt x="730" y="162"/>
                    </a:lnTo>
                    <a:lnTo>
                      <a:pt x="724" y="156"/>
                    </a:lnTo>
                    <a:lnTo>
                      <a:pt x="715" y="154"/>
                    </a:lnTo>
                    <a:lnTo>
                      <a:pt x="178" y="154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2"/>
                    </a:lnTo>
                    <a:lnTo>
                      <a:pt x="781" y="10"/>
                    </a:lnTo>
                    <a:lnTo>
                      <a:pt x="809" y="24"/>
                    </a:lnTo>
                    <a:lnTo>
                      <a:pt x="834" y="41"/>
                    </a:lnTo>
                    <a:lnTo>
                      <a:pt x="855" y="63"/>
                    </a:lnTo>
                    <a:lnTo>
                      <a:pt x="873" y="87"/>
                    </a:lnTo>
                    <a:lnTo>
                      <a:pt x="887" y="115"/>
                    </a:lnTo>
                    <a:lnTo>
                      <a:pt x="895" y="145"/>
                    </a:lnTo>
                    <a:lnTo>
                      <a:pt x="899" y="177"/>
                    </a:lnTo>
                    <a:lnTo>
                      <a:pt x="899" y="716"/>
                    </a:lnTo>
                    <a:lnTo>
                      <a:pt x="895" y="749"/>
                    </a:lnTo>
                    <a:lnTo>
                      <a:pt x="887" y="779"/>
                    </a:lnTo>
                    <a:lnTo>
                      <a:pt x="873" y="808"/>
                    </a:lnTo>
                    <a:lnTo>
                      <a:pt x="855" y="833"/>
                    </a:lnTo>
                    <a:lnTo>
                      <a:pt x="834" y="855"/>
                    </a:lnTo>
                    <a:lnTo>
                      <a:pt x="809" y="873"/>
                    </a:lnTo>
                    <a:lnTo>
                      <a:pt x="781" y="885"/>
                    </a:lnTo>
                    <a:lnTo>
                      <a:pt x="750" y="894"/>
                    </a:lnTo>
                    <a:lnTo>
                      <a:pt x="718" y="897"/>
                    </a:lnTo>
                    <a:lnTo>
                      <a:pt x="179" y="897"/>
                    </a:lnTo>
                    <a:lnTo>
                      <a:pt x="146" y="894"/>
                    </a:lnTo>
                    <a:lnTo>
                      <a:pt x="116" y="885"/>
                    </a:lnTo>
                    <a:lnTo>
                      <a:pt x="88" y="873"/>
                    </a:lnTo>
                    <a:lnTo>
                      <a:pt x="63" y="855"/>
                    </a:lnTo>
                    <a:lnTo>
                      <a:pt x="42" y="833"/>
                    </a:lnTo>
                    <a:lnTo>
                      <a:pt x="24" y="808"/>
                    </a:lnTo>
                    <a:lnTo>
                      <a:pt x="12" y="779"/>
                    </a:lnTo>
                    <a:lnTo>
                      <a:pt x="3" y="749"/>
                    </a:lnTo>
                    <a:lnTo>
                      <a:pt x="0" y="716"/>
                    </a:lnTo>
                    <a:lnTo>
                      <a:pt x="0" y="177"/>
                    </a:lnTo>
                    <a:lnTo>
                      <a:pt x="3" y="145"/>
                    </a:lnTo>
                    <a:lnTo>
                      <a:pt x="12" y="115"/>
                    </a:lnTo>
                    <a:lnTo>
                      <a:pt x="24" y="87"/>
                    </a:lnTo>
                    <a:lnTo>
                      <a:pt x="42" y="63"/>
                    </a:lnTo>
                    <a:lnTo>
                      <a:pt x="63" y="41"/>
                    </a:lnTo>
                    <a:lnTo>
                      <a:pt x="88" y="24"/>
                    </a:lnTo>
                    <a:lnTo>
                      <a:pt x="116" y="10"/>
                    </a:lnTo>
                    <a:lnTo>
                      <a:pt x="146" y="2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5925" y="3117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/>
              <p:cNvSpPr>
                <a:spLocks noEditPoints="1"/>
              </p:cNvSpPr>
              <p:nvPr/>
            </p:nvSpPr>
            <p:spPr bwMode="auto">
              <a:xfrm>
                <a:off x="5995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9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9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6 w 899"/>
                  <a:gd name="T17" fmla="*/ 736 h 898"/>
                  <a:gd name="T18" fmla="*/ 726 w 899"/>
                  <a:gd name="T19" fmla="*/ 733 h 898"/>
                  <a:gd name="T20" fmla="*/ 734 w 899"/>
                  <a:gd name="T21" fmla="*/ 726 h 898"/>
                  <a:gd name="T22" fmla="*/ 737 w 899"/>
                  <a:gd name="T23" fmla="*/ 715 h 898"/>
                  <a:gd name="T24" fmla="*/ 737 w 899"/>
                  <a:gd name="T25" fmla="*/ 177 h 898"/>
                  <a:gd name="T26" fmla="*/ 734 w 899"/>
                  <a:gd name="T27" fmla="*/ 166 h 898"/>
                  <a:gd name="T28" fmla="*/ 726 w 899"/>
                  <a:gd name="T29" fmla="*/ 159 h 898"/>
                  <a:gd name="T30" fmla="*/ 716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8 w 899"/>
                  <a:gd name="T43" fmla="*/ 25 h 898"/>
                  <a:gd name="T44" fmla="*/ 835 w 899"/>
                  <a:gd name="T45" fmla="*/ 42 h 898"/>
                  <a:gd name="T46" fmla="*/ 856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6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6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6 w 899"/>
                  <a:gd name="T65" fmla="*/ 834 h 898"/>
                  <a:gd name="T66" fmla="*/ 835 w 899"/>
                  <a:gd name="T67" fmla="*/ 856 h 898"/>
                  <a:gd name="T68" fmla="*/ 808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9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9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9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9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6" y="736"/>
                    </a:lnTo>
                    <a:lnTo>
                      <a:pt x="726" y="733"/>
                    </a:lnTo>
                    <a:lnTo>
                      <a:pt x="734" y="726"/>
                    </a:lnTo>
                    <a:lnTo>
                      <a:pt x="737" y="715"/>
                    </a:lnTo>
                    <a:lnTo>
                      <a:pt x="737" y="177"/>
                    </a:lnTo>
                    <a:lnTo>
                      <a:pt x="734" y="166"/>
                    </a:lnTo>
                    <a:lnTo>
                      <a:pt x="726" y="159"/>
                    </a:lnTo>
                    <a:lnTo>
                      <a:pt x="716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8" y="25"/>
                    </a:lnTo>
                    <a:lnTo>
                      <a:pt x="835" y="42"/>
                    </a:lnTo>
                    <a:lnTo>
                      <a:pt x="856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6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6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6" y="834"/>
                    </a:lnTo>
                    <a:lnTo>
                      <a:pt x="835" y="856"/>
                    </a:lnTo>
                    <a:lnTo>
                      <a:pt x="808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9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9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6"/>
              <p:cNvSpPr>
                <a:spLocks noChangeArrowheads="1"/>
              </p:cNvSpPr>
              <p:nvPr/>
            </p:nvSpPr>
            <p:spPr bwMode="auto">
              <a:xfrm>
                <a:off x="6012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5918" y="3075"/>
                <a:ext cx="43" cy="19"/>
              </a:xfrm>
              <a:custGeom>
                <a:avLst/>
                <a:gdLst>
                  <a:gd name="T0" fmla="*/ 48 w 688"/>
                  <a:gd name="T1" fmla="*/ 0 h 317"/>
                  <a:gd name="T2" fmla="*/ 167 w 688"/>
                  <a:gd name="T3" fmla="*/ 0 h 317"/>
                  <a:gd name="T4" fmla="*/ 182 w 688"/>
                  <a:gd name="T5" fmla="*/ 3 h 317"/>
                  <a:gd name="T6" fmla="*/ 195 w 688"/>
                  <a:gd name="T7" fmla="*/ 9 h 317"/>
                  <a:gd name="T8" fmla="*/ 206 w 688"/>
                  <a:gd name="T9" fmla="*/ 19 h 317"/>
                  <a:gd name="T10" fmla="*/ 212 w 688"/>
                  <a:gd name="T11" fmla="*/ 32 h 317"/>
                  <a:gd name="T12" fmla="*/ 215 w 688"/>
                  <a:gd name="T13" fmla="*/ 47 h 317"/>
                  <a:gd name="T14" fmla="*/ 215 w 688"/>
                  <a:gd name="T15" fmla="*/ 108 h 317"/>
                  <a:gd name="T16" fmla="*/ 425 w 688"/>
                  <a:gd name="T17" fmla="*/ 108 h 317"/>
                  <a:gd name="T18" fmla="*/ 425 w 688"/>
                  <a:gd name="T19" fmla="*/ 47 h 317"/>
                  <a:gd name="T20" fmla="*/ 427 w 688"/>
                  <a:gd name="T21" fmla="*/ 32 h 317"/>
                  <a:gd name="T22" fmla="*/ 433 w 688"/>
                  <a:gd name="T23" fmla="*/ 19 h 317"/>
                  <a:gd name="T24" fmla="*/ 443 w 688"/>
                  <a:gd name="T25" fmla="*/ 9 h 317"/>
                  <a:gd name="T26" fmla="*/ 455 w 688"/>
                  <a:gd name="T27" fmla="*/ 3 h 317"/>
                  <a:gd name="T28" fmla="*/ 469 w 688"/>
                  <a:gd name="T29" fmla="*/ 0 h 317"/>
                  <a:gd name="T30" fmla="*/ 533 w 688"/>
                  <a:gd name="T31" fmla="*/ 0 h 317"/>
                  <a:gd name="T32" fmla="*/ 548 w 688"/>
                  <a:gd name="T33" fmla="*/ 3 h 317"/>
                  <a:gd name="T34" fmla="*/ 562 w 688"/>
                  <a:gd name="T35" fmla="*/ 9 h 317"/>
                  <a:gd name="T36" fmla="*/ 571 w 688"/>
                  <a:gd name="T37" fmla="*/ 19 h 317"/>
                  <a:gd name="T38" fmla="*/ 577 w 688"/>
                  <a:gd name="T39" fmla="*/ 32 h 317"/>
                  <a:gd name="T40" fmla="*/ 580 w 688"/>
                  <a:gd name="T41" fmla="*/ 47 h 317"/>
                  <a:gd name="T42" fmla="*/ 580 w 688"/>
                  <a:gd name="T43" fmla="*/ 108 h 317"/>
                  <a:gd name="T44" fmla="*/ 639 w 688"/>
                  <a:gd name="T45" fmla="*/ 108 h 317"/>
                  <a:gd name="T46" fmla="*/ 655 w 688"/>
                  <a:gd name="T47" fmla="*/ 110 h 317"/>
                  <a:gd name="T48" fmla="*/ 668 w 688"/>
                  <a:gd name="T49" fmla="*/ 116 h 317"/>
                  <a:gd name="T50" fmla="*/ 678 w 688"/>
                  <a:gd name="T51" fmla="*/ 127 h 317"/>
                  <a:gd name="T52" fmla="*/ 686 w 688"/>
                  <a:gd name="T53" fmla="*/ 139 h 317"/>
                  <a:gd name="T54" fmla="*/ 688 w 688"/>
                  <a:gd name="T55" fmla="*/ 154 h 317"/>
                  <a:gd name="T56" fmla="*/ 688 w 688"/>
                  <a:gd name="T57" fmla="*/ 269 h 317"/>
                  <a:gd name="T58" fmla="*/ 686 w 688"/>
                  <a:gd name="T59" fmla="*/ 283 h 317"/>
                  <a:gd name="T60" fmla="*/ 678 w 688"/>
                  <a:gd name="T61" fmla="*/ 297 h 317"/>
                  <a:gd name="T62" fmla="*/ 668 w 688"/>
                  <a:gd name="T63" fmla="*/ 308 h 317"/>
                  <a:gd name="T64" fmla="*/ 655 w 688"/>
                  <a:gd name="T65" fmla="*/ 314 h 317"/>
                  <a:gd name="T66" fmla="*/ 639 w 688"/>
                  <a:gd name="T67" fmla="*/ 317 h 317"/>
                  <a:gd name="T68" fmla="*/ 521 w 688"/>
                  <a:gd name="T69" fmla="*/ 317 h 317"/>
                  <a:gd name="T70" fmla="*/ 506 w 688"/>
                  <a:gd name="T71" fmla="*/ 314 h 317"/>
                  <a:gd name="T72" fmla="*/ 492 w 688"/>
                  <a:gd name="T73" fmla="*/ 308 h 317"/>
                  <a:gd name="T74" fmla="*/ 482 w 688"/>
                  <a:gd name="T75" fmla="*/ 297 h 317"/>
                  <a:gd name="T76" fmla="*/ 474 w 688"/>
                  <a:gd name="T77" fmla="*/ 283 h 317"/>
                  <a:gd name="T78" fmla="*/ 472 w 688"/>
                  <a:gd name="T79" fmla="*/ 269 h 317"/>
                  <a:gd name="T80" fmla="*/ 472 w 688"/>
                  <a:gd name="T81" fmla="*/ 263 h 317"/>
                  <a:gd name="T82" fmla="*/ 206 w 688"/>
                  <a:gd name="T83" fmla="*/ 263 h 317"/>
                  <a:gd name="T84" fmla="*/ 191 w 688"/>
                  <a:gd name="T85" fmla="*/ 261 h 317"/>
                  <a:gd name="T86" fmla="*/ 179 w 688"/>
                  <a:gd name="T87" fmla="*/ 254 h 317"/>
                  <a:gd name="T88" fmla="*/ 169 w 688"/>
                  <a:gd name="T89" fmla="*/ 245 h 317"/>
                  <a:gd name="T90" fmla="*/ 164 w 688"/>
                  <a:gd name="T91" fmla="*/ 232 h 317"/>
                  <a:gd name="T92" fmla="*/ 162 w 688"/>
                  <a:gd name="T93" fmla="*/ 217 h 317"/>
                  <a:gd name="T94" fmla="*/ 162 w 688"/>
                  <a:gd name="T95" fmla="*/ 216 h 317"/>
                  <a:gd name="T96" fmla="*/ 48 w 688"/>
                  <a:gd name="T97" fmla="*/ 216 h 317"/>
                  <a:gd name="T98" fmla="*/ 33 w 688"/>
                  <a:gd name="T99" fmla="*/ 213 h 317"/>
                  <a:gd name="T100" fmla="*/ 20 w 688"/>
                  <a:gd name="T101" fmla="*/ 206 h 317"/>
                  <a:gd name="T102" fmla="*/ 9 w 688"/>
                  <a:gd name="T103" fmla="*/ 195 h 317"/>
                  <a:gd name="T104" fmla="*/ 2 w 688"/>
                  <a:gd name="T105" fmla="*/ 181 h 317"/>
                  <a:gd name="T106" fmla="*/ 0 w 688"/>
                  <a:gd name="T107" fmla="*/ 166 h 317"/>
                  <a:gd name="T108" fmla="*/ 0 w 688"/>
                  <a:gd name="T109" fmla="*/ 47 h 317"/>
                  <a:gd name="T110" fmla="*/ 2 w 688"/>
                  <a:gd name="T111" fmla="*/ 32 h 317"/>
                  <a:gd name="T112" fmla="*/ 9 w 688"/>
                  <a:gd name="T113" fmla="*/ 19 h 317"/>
                  <a:gd name="T114" fmla="*/ 20 w 688"/>
                  <a:gd name="T115" fmla="*/ 9 h 317"/>
                  <a:gd name="T116" fmla="*/ 33 w 688"/>
                  <a:gd name="T117" fmla="*/ 3 h 317"/>
                  <a:gd name="T118" fmla="*/ 48 w 688"/>
                  <a:gd name="T1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317">
                    <a:moveTo>
                      <a:pt x="48" y="0"/>
                    </a:moveTo>
                    <a:lnTo>
                      <a:pt x="167" y="0"/>
                    </a:lnTo>
                    <a:lnTo>
                      <a:pt x="182" y="3"/>
                    </a:lnTo>
                    <a:lnTo>
                      <a:pt x="195" y="9"/>
                    </a:lnTo>
                    <a:lnTo>
                      <a:pt x="206" y="19"/>
                    </a:lnTo>
                    <a:lnTo>
                      <a:pt x="212" y="32"/>
                    </a:lnTo>
                    <a:lnTo>
                      <a:pt x="215" y="47"/>
                    </a:lnTo>
                    <a:lnTo>
                      <a:pt x="215" y="108"/>
                    </a:lnTo>
                    <a:lnTo>
                      <a:pt x="425" y="108"/>
                    </a:lnTo>
                    <a:lnTo>
                      <a:pt x="425" y="47"/>
                    </a:lnTo>
                    <a:lnTo>
                      <a:pt x="427" y="32"/>
                    </a:lnTo>
                    <a:lnTo>
                      <a:pt x="433" y="19"/>
                    </a:lnTo>
                    <a:lnTo>
                      <a:pt x="443" y="9"/>
                    </a:lnTo>
                    <a:lnTo>
                      <a:pt x="455" y="3"/>
                    </a:lnTo>
                    <a:lnTo>
                      <a:pt x="469" y="0"/>
                    </a:lnTo>
                    <a:lnTo>
                      <a:pt x="533" y="0"/>
                    </a:lnTo>
                    <a:lnTo>
                      <a:pt x="548" y="3"/>
                    </a:lnTo>
                    <a:lnTo>
                      <a:pt x="562" y="9"/>
                    </a:lnTo>
                    <a:lnTo>
                      <a:pt x="571" y="19"/>
                    </a:lnTo>
                    <a:lnTo>
                      <a:pt x="577" y="32"/>
                    </a:lnTo>
                    <a:lnTo>
                      <a:pt x="580" y="47"/>
                    </a:lnTo>
                    <a:lnTo>
                      <a:pt x="580" y="108"/>
                    </a:lnTo>
                    <a:lnTo>
                      <a:pt x="639" y="108"/>
                    </a:lnTo>
                    <a:lnTo>
                      <a:pt x="655" y="110"/>
                    </a:lnTo>
                    <a:lnTo>
                      <a:pt x="668" y="116"/>
                    </a:lnTo>
                    <a:lnTo>
                      <a:pt x="678" y="127"/>
                    </a:lnTo>
                    <a:lnTo>
                      <a:pt x="686" y="139"/>
                    </a:lnTo>
                    <a:lnTo>
                      <a:pt x="688" y="154"/>
                    </a:lnTo>
                    <a:lnTo>
                      <a:pt x="688" y="269"/>
                    </a:lnTo>
                    <a:lnTo>
                      <a:pt x="686" y="283"/>
                    </a:lnTo>
                    <a:lnTo>
                      <a:pt x="678" y="297"/>
                    </a:lnTo>
                    <a:lnTo>
                      <a:pt x="668" y="308"/>
                    </a:lnTo>
                    <a:lnTo>
                      <a:pt x="655" y="314"/>
                    </a:lnTo>
                    <a:lnTo>
                      <a:pt x="639" y="317"/>
                    </a:lnTo>
                    <a:lnTo>
                      <a:pt x="521" y="317"/>
                    </a:lnTo>
                    <a:lnTo>
                      <a:pt x="506" y="314"/>
                    </a:lnTo>
                    <a:lnTo>
                      <a:pt x="492" y="308"/>
                    </a:lnTo>
                    <a:lnTo>
                      <a:pt x="482" y="297"/>
                    </a:lnTo>
                    <a:lnTo>
                      <a:pt x="474" y="283"/>
                    </a:lnTo>
                    <a:lnTo>
                      <a:pt x="472" y="269"/>
                    </a:lnTo>
                    <a:lnTo>
                      <a:pt x="472" y="263"/>
                    </a:lnTo>
                    <a:lnTo>
                      <a:pt x="206" y="263"/>
                    </a:lnTo>
                    <a:lnTo>
                      <a:pt x="191" y="261"/>
                    </a:lnTo>
                    <a:lnTo>
                      <a:pt x="179" y="254"/>
                    </a:lnTo>
                    <a:lnTo>
                      <a:pt x="169" y="245"/>
                    </a:lnTo>
                    <a:lnTo>
                      <a:pt x="164" y="232"/>
                    </a:lnTo>
                    <a:lnTo>
                      <a:pt x="162" y="217"/>
                    </a:lnTo>
                    <a:lnTo>
                      <a:pt x="162" y="216"/>
                    </a:lnTo>
                    <a:lnTo>
                      <a:pt x="48" y="216"/>
                    </a:lnTo>
                    <a:lnTo>
                      <a:pt x="33" y="213"/>
                    </a:lnTo>
                    <a:lnTo>
                      <a:pt x="20" y="206"/>
                    </a:lnTo>
                    <a:lnTo>
                      <a:pt x="9" y="195"/>
                    </a:lnTo>
                    <a:lnTo>
                      <a:pt x="2" y="181"/>
                    </a:lnTo>
                    <a:lnTo>
                      <a:pt x="0" y="166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9" y="19"/>
                    </a:lnTo>
                    <a:lnTo>
                      <a:pt x="20" y="9"/>
                    </a:lnTo>
                    <a:lnTo>
                      <a:pt x="33" y="3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8"/>
              <p:cNvSpPr>
                <a:spLocks/>
              </p:cNvSpPr>
              <p:nvPr/>
            </p:nvSpPr>
            <p:spPr bwMode="auto">
              <a:xfrm>
                <a:off x="5969" y="3017"/>
                <a:ext cx="23" cy="46"/>
              </a:xfrm>
              <a:custGeom>
                <a:avLst/>
                <a:gdLst>
                  <a:gd name="T0" fmla="*/ 46 w 372"/>
                  <a:gd name="T1" fmla="*/ 0 h 736"/>
                  <a:gd name="T2" fmla="*/ 271 w 372"/>
                  <a:gd name="T3" fmla="*/ 0 h 736"/>
                  <a:gd name="T4" fmla="*/ 286 w 372"/>
                  <a:gd name="T5" fmla="*/ 3 h 736"/>
                  <a:gd name="T6" fmla="*/ 299 w 372"/>
                  <a:gd name="T7" fmla="*/ 9 h 736"/>
                  <a:gd name="T8" fmla="*/ 308 w 372"/>
                  <a:gd name="T9" fmla="*/ 19 h 736"/>
                  <a:gd name="T10" fmla="*/ 316 w 372"/>
                  <a:gd name="T11" fmla="*/ 31 h 736"/>
                  <a:gd name="T12" fmla="*/ 318 w 372"/>
                  <a:gd name="T13" fmla="*/ 46 h 736"/>
                  <a:gd name="T14" fmla="*/ 318 w 372"/>
                  <a:gd name="T15" fmla="*/ 110 h 736"/>
                  <a:gd name="T16" fmla="*/ 316 w 372"/>
                  <a:gd name="T17" fmla="*/ 125 h 736"/>
                  <a:gd name="T18" fmla="*/ 308 w 372"/>
                  <a:gd name="T19" fmla="*/ 138 h 736"/>
                  <a:gd name="T20" fmla="*/ 299 w 372"/>
                  <a:gd name="T21" fmla="*/ 147 h 736"/>
                  <a:gd name="T22" fmla="*/ 286 w 372"/>
                  <a:gd name="T23" fmla="*/ 154 h 736"/>
                  <a:gd name="T24" fmla="*/ 271 w 372"/>
                  <a:gd name="T25" fmla="*/ 156 h 736"/>
                  <a:gd name="T26" fmla="*/ 263 w 372"/>
                  <a:gd name="T27" fmla="*/ 156 h 736"/>
                  <a:gd name="T28" fmla="*/ 263 w 372"/>
                  <a:gd name="T29" fmla="*/ 520 h 736"/>
                  <a:gd name="T30" fmla="*/ 322 w 372"/>
                  <a:gd name="T31" fmla="*/ 520 h 736"/>
                  <a:gd name="T32" fmla="*/ 338 w 372"/>
                  <a:gd name="T33" fmla="*/ 523 h 736"/>
                  <a:gd name="T34" fmla="*/ 351 w 372"/>
                  <a:gd name="T35" fmla="*/ 530 h 736"/>
                  <a:gd name="T36" fmla="*/ 362 w 372"/>
                  <a:gd name="T37" fmla="*/ 542 h 736"/>
                  <a:gd name="T38" fmla="*/ 369 w 372"/>
                  <a:gd name="T39" fmla="*/ 555 h 736"/>
                  <a:gd name="T40" fmla="*/ 372 w 372"/>
                  <a:gd name="T41" fmla="*/ 570 h 736"/>
                  <a:gd name="T42" fmla="*/ 372 w 372"/>
                  <a:gd name="T43" fmla="*/ 689 h 736"/>
                  <a:gd name="T44" fmla="*/ 369 w 372"/>
                  <a:gd name="T45" fmla="*/ 704 h 736"/>
                  <a:gd name="T46" fmla="*/ 362 w 372"/>
                  <a:gd name="T47" fmla="*/ 717 h 736"/>
                  <a:gd name="T48" fmla="*/ 351 w 372"/>
                  <a:gd name="T49" fmla="*/ 727 h 736"/>
                  <a:gd name="T50" fmla="*/ 338 w 372"/>
                  <a:gd name="T51" fmla="*/ 734 h 736"/>
                  <a:gd name="T52" fmla="*/ 322 w 372"/>
                  <a:gd name="T53" fmla="*/ 736 h 736"/>
                  <a:gd name="T54" fmla="*/ 152 w 372"/>
                  <a:gd name="T55" fmla="*/ 736 h 736"/>
                  <a:gd name="T56" fmla="*/ 138 w 372"/>
                  <a:gd name="T57" fmla="*/ 734 h 736"/>
                  <a:gd name="T58" fmla="*/ 125 w 372"/>
                  <a:gd name="T59" fmla="*/ 727 h 736"/>
                  <a:gd name="T60" fmla="*/ 116 w 372"/>
                  <a:gd name="T61" fmla="*/ 717 h 736"/>
                  <a:gd name="T62" fmla="*/ 111 w 372"/>
                  <a:gd name="T63" fmla="*/ 704 h 736"/>
                  <a:gd name="T64" fmla="*/ 109 w 372"/>
                  <a:gd name="T65" fmla="*/ 689 h 736"/>
                  <a:gd name="T66" fmla="*/ 109 w 372"/>
                  <a:gd name="T67" fmla="*/ 426 h 736"/>
                  <a:gd name="T68" fmla="*/ 46 w 372"/>
                  <a:gd name="T69" fmla="*/ 426 h 736"/>
                  <a:gd name="T70" fmla="*/ 32 w 372"/>
                  <a:gd name="T71" fmla="*/ 424 h 736"/>
                  <a:gd name="T72" fmla="*/ 19 w 372"/>
                  <a:gd name="T73" fmla="*/ 418 h 736"/>
                  <a:gd name="T74" fmla="*/ 9 w 372"/>
                  <a:gd name="T75" fmla="*/ 408 h 736"/>
                  <a:gd name="T76" fmla="*/ 2 w 372"/>
                  <a:gd name="T77" fmla="*/ 395 h 736"/>
                  <a:gd name="T78" fmla="*/ 0 w 372"/>
                  <a:gd name="T79" fmla="*/ 381 h 736"/>
                  <a:gd name="T80" fmla="*/ 0 w 372"/>
                  <a:gd name="T81" fmla="*/ 372 h 736"/>
                  <a:gd name="T82" fmla="*/ 2 w 372"/>
                  <a:gd name="T83" fmla="*/ 358 h 736"/>
                  <a:gd name="T84" fmla="*/ 9 w 372"/>
                  <a:gd name="T85" fmla="*/ 344 h 736"/>
                  <a:gd name="T86" fmla="*/ 19 w 372"/>
                  <a:gd name="T87" fmla="*/ 333 h 736"/>
                  <a:gd name="T88" fmla="*/ 32 w 372"/>
                  <a:gd name="T89" fmla="*/ 327 h 736"/>
                  <a:gd name="T90" fmla="*/ 46 w 372"/>
                  <a:gd name="T91" fmla="*/ 324 h 736"/>
                  <a:gd name="T92" fmla="*/ 109 w 372"/>
                  <a:gd name="T93" fmla="*/ 324 h 736"/>
                  <a:gd name="T94" fmla="*/ 109 w 372"/>
                  <a:gd name="T95" fmla="*/ 156 h 736"/>
                  <a:gd name="T96" fmla="*/ 46 w 372"/>
                  <a:gd name="T97" fmla="*/ 156 h 736"/>
                  <a:gd name="T98" fmla="*/ 32 w 372"/>
                  <a:gd name="T99" fmla="*/ 154 h 736"/>
                  <a:gd name="T100" fmla="*/ 19 w 372"/>
                  <a:gd name="T101" fmla="*/ 147 h 736"/>
                  <a:gd name="T102" fmla="*/ 9 w 372"/>
                  <a:gd name="T103" fmla="*/ 138 h 736"/>
                  <a:gd name="T104" fmla="*/ 2 w 372"/>
                  <a:gd name="T105" fmla="*/ 125 h 736"/>
                  <a:gd name="T106" fmla="*/ 0 w 372"/>
                  <a:gd name="T107" fmla="*/ 110 h 736"/>
                  <a:gd name="T108" fmla="*/ 0 w 372"/>
                  <a:gd name="T109" fmla="*/ 46 h 736"/>
                  <a:gd name="T110" fmla="*/ 2 w 372"/>
                  <a:gd name="T111" fmla="*/ 31 h 736"/>
                  <a:gd name="T112" fmla="*/ 9 w 372"/>
                  <a:gd name="T113" fmla="*/ 19 h 736"/>
                  <a:gd name="T114" fmla="*/ 19 w 372"/>
                  <a:gd name="T115" fmla="*/ 9 h 736"/>
                  <a:gd name="T116" fmla="*/ 32 w 372"/>
                  <a:gd name="T117" fmla="*/ 3 h 736"/>
                  <a:gd name="T118" fmla="*/ 46 w 372"/>
                  <a:gd name="T1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2" h="736">
                    <a:moveTo>
                      <a:pt x="46" y="0"/>
                    </a:moveTo>
                    <a:lnTo>
                      <a:pt x="271" y="0"/>
                    </a:lnTo>
                    <a:lnTo>
                      <a:pt x="286" y="3"/>
                    </a:lnTo>
                    <a:lnTo>
                      <a:pt x="299" y="9"/>
                    </a:lnTo>
                    <a:lnTo>
                      <a:pt x="308" y="19"/>
                    </a:lnTo>
                    <a:lnTo>
                      <a:pt x="316" y="31"/>
                    </a:lnTo>
                    <a:lnTo>
                      <a:pt x="318" y="46"/>
                    </a:lnTo>
                    <a:lnTo>
                      <a:pt x="318" y="110"/>
                    </a:lnTo>
                    <a:lnTo>
                      <a:pt x="316" y="125"/>
                    </a:lnTo>
                    <a:lnTo>
                      <a:pt x="308" y="138"/>
                    </a:lnTo>
                    <a:lnTo>
                      <a:pt x="299" y="147"/>
                    </a:lnTo>
                    <a:lnTo>
                      <a:pt x="286" y="154"/>
                    </a:lnTo>
                    <a:lnTo>
                      <a:pt x="271" y="156"/>
                    </a:lnTo>
                    <a:lnTo>
                      <a:pt x="263" y="156"/>
                    </a:lnTo>
                    <a:lnTo>
                      <a:pt x="263" y="520"/>
                    </a:lnTo>
                    <a:lnTo>
                      <a:pt x="322" y="520"/>
                    </a:lnTo>
                    <a:lnTo>
                      <a:pt x="338" y="523"/>
                    </a:lnTo>
                    <a:lnTo>
                      <a:pt x="351" y="530"/>
                    </a:lnTo>
                    <a:lnTo>
                      <a:pt x="362" y="542"/>
                    </a:lnTo>
                    <a:lnTo>
                      <a:pt x="369" y="555"/>
                    </a:lnTo>
                    <a:lnTo>
                      <a:pt x="372" y="570"/>
                    </a:lnTo>
                    <a:lnTo>
                      <a:pt x="372" y="689"/>
                    </a:lnTo>
                    <a:lnTo>
                      <a:pt x="369" y="704"/>
                    </a:lnTo>
                    <a:lnTo>
                      <a:pt x="362" y="717"/>
                    </a:lnTo>
                    <a:lnTo>
                      <a:pt x="351" y="727"/>
                    </a:lnTo>
                    <a:lnTo>
                      <a:pt x="338" y="734"/>
                    </a:lnTo>
                    <a:lnTo>
                      <a:pt x="322" y="736"/>
                    </a:lnTo>
                    <a:lnTo>
                      <a:pt x="152" y="736"/>
                    </a:lnTo>
                    <a:lnTo>
                      <a:pt x="138" y="734"/>
                    </a:lnTo>
                    <a:lnTo>
                      <a:pt x="125" y="727"/>
                    </a:lnTo>
                    <a:lnTo>
                      <a:pt x="116" y="717"/>
                    </a:lnTo>
                    <a:lnTo>
                      <a:pt x="111" y="704"/>
                    </a:lnTo>
                    <a:lnTo>
                      <a:pt x="109" y="689"/>
                    </a:lnTo>
                    <a:lnTo>
                      <a:pt x="109" y="426"/>
                    </a:lnTo>
                    <a:lnTo>
                      <a:pt x="46" y="426"/>
                    </a:lnTo>
                    <a:lnTo>
                      <a:pt x="32" y="424"/>
                    </a:lnTo>
                    <a:lnTo>
                      <a:pt x="19" y="418"/>
                    </a:lnTo>
                    <a:lnTo>
                      <a:pt x="9" y="408"/>
                    </a:lnTo>
                    <a:lnTo>
                      <a:pt x="2" y="395"/>
                    </a:lnTo>
                    <a:lnTo>
                      <a:pt x="0" y="381"/>
                    </a:lnTo>
                    <a:lnTo>
                      <a:pt x="0" y="372"/>
                    </a:lnTo>
                    <a:lnTo>
                      <a:pt x="2" y="358"/>
                    </a:lnTo>
                    <a:lnTo>
                      <a:pt x="9" y="344"/>
                    </a:lnTo>
                    <a:lnTo>
                      <a:pt x="19" y="333"/>
                    </a:lnTo>
                    <a:lnTo>
                      <a:pt x="32" y="327"/>
                    </a:lnTo>
                    <a:lnTo>
                      <a:pt x="46" y="324"/>
                    </a:lnTo>
                    <a:lnTo>
                      <a:pt x="109" y="324"/>
                    </a:lnTo>
                    <a:lnTo>
                      <a:pt x="109" y="156"/>
                    </a:lnTo>
                    <a:lnTo>
                      <a:pt x="46" y="156"/>
                    </a:lnTo>
                    <a:lnTo>
                      <a:pt x="32" y="154"/>
                    </a:lnTo>
                    <a:lnTo>
                      <a:pt x="19" y="147"/>
                    </a:lnTo>
                    <a:lnTo>
                      <a:pt x="9" y="138"/>
                    </a:lnTo>
                    <a:lnTo>
                      <a:pt x="2" y="125"/>
                    </a:lnTo>
                    <a:lnTo>
                      <a:pt x="0" y="110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5970" y="3068"/>
                <a:ext cx="14" cy="13"/>
              </a:xfrm>
              <a:custGeom>
                <a:avLst/>
                <a:gdLst>
                  <a:gd name="T0" fmla="*/ 46 w 209"/>
                  <a:gd name="T1" fmla="*/ 0 h 209"/>
                  <a:gd name="T2" fmla="*/ 162 w 209"/>
                  <a:gd name="T3" fmla="*/ 0 h 209"/>
                  <a:gd name="T4" fmla="*/ 176 w 209"/>
                  <a:gd name="T5" fmla="*/ 2 h 209"/>
                  <a:gd name="T6" fmla="*/ 189 w 209"/>
                  <a:gd name="T7" fmla="*/ 9 h 209"/>
                  <a:gd name="T8" fmla="*/ 199 w 209"/>
                  <a:gd name="T9" fmla="*/ 19 h 209"/>
                  <a:gd name="T10" fmla="*/ 206 w 209"/>
                  <a:gd name="T11" fmla="*/ 32 h 209"/>
                  <a:gd name="T12" fmla="*/ 209 w 209"/>
                  <a:gd name="T13" fmla="*/ 46 h 209"/>
                  <a:gd name="T14" fmla="*/ 209 w 209"/>
                  <a:gd name="T15" fmla="*/ 162 h 209"/>
                  <a:gd name="T16" fmla="*/ 206 w 209"/>
                  <a:gd name="T17" fmla="*/ 177 h 209"/>
                  <a:gd name="T18" fmla="*/ 199 w 209"/>
                  <a:gd name="T19" fmla="*/ 189 h 209"/>
                  <a:gd name="T20" fmla="*/ 189 w 209"/>
                  <a:gd name="T21" fmla="*/ 200 h 209"/>
                  <a:gd name="T22" fmla="*/ 176 w 209"/>
                  <a:gd name="T23" fmla="*/ 206 h 209"/>
                  <a:gd name="T24" fmla="*/ 162 w 209"/>
                  <a:gd name="T25" fmla="*/ 209 h 209"/>
                  <a:gd name="T26" fmla="*/ 46 w 209"/>
                  <a:gd name="T27" fmla="*/ 209 h 209"/>
                  <a:gd name="T28" fmla="*/ 31 w 209"/>
                  <a:gd name="T29" fmla="*/ 206 h 209"/>
                  <a:gd name="T30" fmla="*/ 18 w 209"/>
                  <a:gd name="T31" fmla="*/ 200 h 209"/>
                  <a:gd name="T32" fmla="*/ 8 w 209"/>
                  <a:gd name="T33" fmla="*/ 189 h 209"/>
                  <a:gd name="T34" fmla="*/ 2 w 209"/>
                  <a:gd name="T35" fmla="*/ 177 h 209"/>
                  <a:gd name="T36" fmla="*/ 0 w 209"/>
                  <a:gd name="T37" fmla="*/ 162 h 209"/>
                  <a:gd name="T38" fmla="*/ 0 w 209"/>
                  <a:gd name="T39" fmla="*/ 46 h 209"/>
                  <a:gd name="T40" fmla="*/ 2 w 209"/>
                  <a:gd name="T41" fmla="*/ 32 h 209"/>
                  <a:gd name="T42" fmla="*/ 8 w 209"/>
                  <a:gd name="T43" fmla="*/ 19 h 209"/>
                  <a:gd name="T44" fmla="*/ 18 w 209"/>
                  <a:gd name="T45" fmla="*/ 9 h 209"/>
                  <a:gd name="T46" fmla="*/ 31 w 209"/>
                  <a:gd name="T47" fmla="*/ 2 h 209"/>
                  <a:gd name="T48" fmla="*/ 46 w 209"/>
                  <a:gd name="T4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209">
                    <a:moveTo>
                      <a:pt x="46" y="0"/>
                    </a:moveTo>
                    <a:lnTo>
                      <a:pt x="162" y="0"/>
                    </a:lnTo>
                    <a:lnTo>
                      <a:pt x="176" y="2"/>
                    </a:lnTo>
                    <a:lnTo>
                      <a:pt x="189" y="9"/>
                    </a:lnTo>
                    <a:lnTo>
                      <a:pt x="199" y="19"/>
                    </a:lnTo>
                    <a:lnTo>
                      <a:pt x="206" y="32"/>
                    </a:lnTo>
                    <a:lnTo>
                      <a:pt x="209" y="46"/>
                    </a:lnTo>
                    <a:lnTo>
                      <a:pt x="209" y="162"/>
                    </a:lnTo>
                    <a:lnTo>
                      <a:pt x="206" y="177"/>
                    </a:lnTo>
                    <a:lnTo>
                      <a:pt x="199" y="189"/>
                    </a:lnTo>
                    <a:lnTo>
                      <a:pt x="189" y="200"/>
                    </a:lnTo>
                    <a:lnTo>
                      <a:pt x="176" y="206"/>
                    </a:lnTo>
                    <a:lnTo>
                      <a:pt x="162" y="209"/>
                    </a:lnTo>
                    <a:lnTo>
                      <a:pt x="46" y="209"/>
                    </a:lnTo>
                    <a:lnTo>
                      <a:pt x="31" y="206"/>
                    </a:lnTo>
                    <a:lnTo>
                      <a:pt x="18" y="200"/>
                    </a:lnTo>
                    <a:lnTo>
                      <a:pt x="8" y="189"/>
                    </a:lnTo>
                    <a:lnTo>
                      <a:pt x="2" y="177"/>
                    </a:lnTo>
                    <a:lnTo>
                      <a:pt x="0" y="162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5993" y="3081"/>
                <a:ext cx="8" cy="5"/>
              </a:xfrm>
              <a:custGeom>
                <a:avLst/>
                <a:gdLst>
                  <a:gd name="T0" fmla="*/ 50 w 129"/>
                  <a:gd name="T1" fmla="*/ 0 h 95"/>
                  <a:gd name="T2" fmla="*/ 129 w 129"/>
                  <a:gd name="T3" fmla="*/ 0 h 95"/>
                  <a:gd name="T4" fmla="*/ 85 w 129"/>
                  <a:gd name="T5" fmla="*/ 30 h 95"/>
                  <a:gd name="T6" fmla="*/ 42 w 129"/>
                  <a:gd name="T7" fmla="*/ 61 h 95"/>
                  <a:gd name="T8" fmla="*/ 0 w 129"/>
                  <a:gd name="T9" fmla="*/ 95 h 95"/>
                  <a:gd name="T10" fmla="*/ 0 w 129"/>
                  <a:gd name="T11" fmla="*/ 48 h 95"/>
                  <a:gd name="T12" fmla="*/ 3 w 129"/>
                  <a:gd name="T13" fmla="*/ 34 h 95"/>
                  <a:gd name="T14" fmla="*/ 10 w 129"/>
                  <a:gd name="T15" fmla="*/ 20 h 95"/>
                  <a:gd name="T16" fmla="*/ 21 w 129"/>
                  <a:gd name="T17" fmla="*/ 10 h 95"/>
                  <a:gd name="T18" fmla="*/ 34 w 129"/>
                  <a:gd name="T19" fmla="*/ 3 h 95"/>
                  <a:gd name="T20" fmla="*/ 50 w 129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95">
                    <a:moveTo>
                      <a:pt x="50" y="0"/>
                    </a:moveTo>
                    <a:lnTo>
                      <a:pt x="129" y="0"/>
                    </a:lnTo>
                    <a:lnTo>
                      <a:pt x="85" y="30"/>
                    </a:lnTo>
                    <a:lnTo>
                      <a:pt x="42" y="61"/>
                    </a:lnTo>
                    <a:lnTo>
                      <a:pt x="0" y="95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10" y="20"/>
                    </a:lnTo>
                    <a:lnTo>
                      <a:pt x="21" y="10"/>
                    </a:lnTo>
                    <a:lnTo>
                      <a:pt x="34" y="3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5977" y="3087"/>
                <a:ext cx="15" cy="20"/>
              </a:xfrm>
              <a:custGeom>
                <a:avLst/>
                <a:gdLst>
                  <a:gd name="T0" fmla="*/ 49 w 251"/>
                  <a:gd name="T1" fmla="*/ 0 h 318"/>
                  <a:gd name="T2" fmla="*/ 251 w 251"/>
                  <a:gd name="T3" fmla="*/ 0 h 318"/>
                  <a:gd name="T4" fmla="*/ 225 w 251"/>
                  <a:gd name="T5" fmla="*/ 23 h 318"/>
                  <a:gd name="T6" fmla="*/ 199 w 251"/>
                  <a:gd name="T7" fmla="*/ 47 h 318"/>
                  <a:gd name="T8" fmla="*/ 153 w 251"/>
                  <a:gd name="T9" fmla="*/ 97 h 318"/>
                  <a:gd name="T10" fmla="*/ 110 w 251"/>
                  <a:gd name="T11" fmla="*/ 150 h 318"/>
                  <a:gd name="T12" fmla="*/ 70 w 251"/>
                  <a:gd name="T13" fmla="*/ 204 h 318"/>
                  <a:gd name="T14" fmla="*/ 33 w 251"/>
                  <a:gd name="T15" fmla="*/ 260 h 318"/>
                  <a:gd name="T16" fmla="*/ 0 w 251"/>
                  <a:gd name="T17" fmla="*/ 318 h 318"/>
                  <a:gd name="T18" fmla="*/ 0 w 251"/>
                  <a:gd name="T19" fmla="*/ 47 h 318"/>
                  <a:gd name="T20" fmla="*/ 3 w 251"/>
                  <a:gd name="T21" fmla="*/ 32 h 318"/>
                  <a:gd name="T22" fmla="*/ 10 w 251"/>
                  <a:gd name="T23" fmla="*/ 19 h 318"/>
                  <a:gd name="T24" fmla="*/ 21 w 251"/>
                  <a:gd name="T25" fmla="*/ 9 h 318"/>
                  <a:gd name="T26" fmla="*/ 34 w 251"/>
                  <a:gd name="T27" fmla="*/ 3 h 318"/>
                  <a:gd name="T28" fmla="*/ 49 w 251"/>
                  <a:gd name="T2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318">
                    <a:moveTo>
                      <a:pt x="49" y="0"/>
                    </a:moveTo>
                    <a:lnTo>
                      <a:pt x="251" y="0"/>
                    </a:lnTo>
                    <a:lnTo>
                      <a:pt x="225" y="23"/>
                    </a:lnTo>
                    <a:lnTo>
                      <a:pt x="199" y="47"/>
                    </a:lnTo>
                    <a:lnTo>
                      <a:pt x="153" y="97"/>
                    </a:lnTo>
                    <a:lnTo>
                      <a:pt x="110" y="150"/>
                    </a:lnTo>
                    <a:lnTo>
                      <a:pt x="70" y="204"/>
                    </a:lnTo>
                    <a:lnTo>
                      <a:pt x="33" y="260"/>
                    </a:lnTo>
                    <a:lnTo>
                      <a:pt x="0" y="318"/>
                    </a:lnTo>
                    <a:lnTo>
                      <a:pt x="0" y="47"/>
                    </a:lnTo>
                    <a:lnTo>
                      <a:pt x="3" y="32"/>
                    </a:lnTo>
                    <a:lnTo>
                      <a:pt x="10" y="19"/>
                    </a:lnTo>
                    <a:lnTo>
                      <a:pt x="21" y="9"/>
                    </a:lnTo>
                    <a:lnTo>
                      <a:pt x="34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2"/>
              <p:cNvSpPr>
                <a:spLocks noEditPoints="1"/>
              </p:cNvSpPr>
              <p:nvPr/>
            </p:nvSpPr>
            <p:spPr bwMode="auto">
              <a:xfrm>
                <a:off x="5978" y="3079"/>
                <a:ext cx="143" cy="143"/>
              </a:xfrm>
              <a:custGeom>
                <a:avLst/>
                <a:gdLst>
                  <a:gd name="T0" fmla="*/ 846 w 2290"/>
                  <a:gd name="T1" fmla="*/ 270 h 2289"/>
                  <a:gd name="T2" fmla="*/ 671 w 2290"/>
                  <a:gd name="T3" fmla="*/ 323 h 2289"/>
                  <a:gd name="T4" fmla="*/ 513 w 2290"/>
                  <a:gd name="T5" fmla="*/ 423 h 2289"/>
                  <a:gd name="T6" fmla="*/ 385 w 2290"/>
                  <a:gd name="T7" fmla="*/ 564 h 2289"/>
                  <a:gd name="T8" fmla="*/ 301 w 2290"/>
                  <a:gd name="T9" fmla="*/ 728 h 2289"/>
                  <a:gd name="T10" fmla="*/ 263 w 2290"/>
                  <a:gd name="T11" fmla="*/ 905 h 2289"/>
                  <a:gd name="T12" fmla="*/ 270 w 2290"/>
                  <a:gd name="T13" fmla="*/ 1085 h 2289"/>
                  <a:gd name="T14" fmla="*/ 324 w 2290"/>
                  <a:gd name="T15" fmla="*/ 1259 h 2289"/>
                  <a:gd name="T16" fmla="*/ 423 w 2290"/>
                  <a:gd name="T17" fmla="*/ 1417 h 2289"/>
                  <a:gd name="T18" fmla="*/ 564 w 2290"/>
                  <a:gd name="T19" fmla="*/ 1546 h 2289"/>
                  <a:gd name="T20" fmla="*/ 728 w 2290"/>
                  <a:gd name="T21" fmla="*/ 1630 h 2289"/>
                  <a:gd name="T22" fmla="*/ 904 w 2290"/>
                  <a:gd name="T23" fmla="*/ 1668 h 2289"/>
                  <a:gd name="T24" fmla="*/ 1085 w 2290"/>
                  <a:gd name="T25" fmla="*/ 1660 h 2289"/>
                  <a:gd name="T26" fmla="*/ 1259 w 2290"/>
                  <a:gd name="T27" fmla="*/ 1607 h 2289"/>
                  <a:gd name="T28" fmla="*/ 1417 w 2290"/>
                  <a:gd name="T29" fmla="*/ 1508 h 2289"/>
                  <a:gd name="T30" fmla="*/ 1545 w 2290"/>
                  <a:gd name="T31" fmla="*/ 1367 h 2289"/>
                  <a:gd name="T32" fmla="*/ 1629 w 2290"/>
                  <a:gd name="T33" fmla="*/ 1203 h 2289"/>
                  <a:gd name="T34" fmla="*/ 1668 w 2290"/>
                  <a:gd name="T35" fmla="*/ 1025 h 2289"/>
                  <a:gd name="T36" fmla="*/ 1660 w 2290"/>
                  <a:gd name="T37" fmla="*/ 845 h 2289"/>
                  <a:gd name="T38" fmla="*/ 1607 w 2290"/>
                  <a:gd name="T39" fmla="*/ 671 h 2289"/>
                  <a:gd name="T40" fmla="*/ 1507 w 2290"/>
                  <a:gd name="T41" fmla="*/ 513 h 2289"/>
                  <a:gd name="T42" fmla="*/ 1366 w 2290"/>
                  <a:gd name="T43" fmla="*/ 385 h 2289"/>
                  <a:gd name="T44" fmla="*/ 1202 w 2290"/>
                  <a:gd name="T45" fmla="*/ 301 h 2289"/>
                  <a:gd name="T46" fmla="*/ 1025 w 2290"/>
                  <a:gd name="T47" fmla="*/ 262 h 2289"/>
                  <a:gd name="T48" fmla="*/ 1000 w 2290"/>
                  <a:gd name="T49" fmla="*/ 0 h 2289"/>
                  <a:gd name="T50" fmla="*/ 1211 w 2290"/>
                  <a:gd name="T51" fmla="*/ 30 h 2289"/>
                  <a:gd name="T52" fmla="*/ 1411 w 2290"/>
                  <a:gd name="T53" fmla="*/ 107 h 2289"/>
                  <a:gd name="T54" fmla="*/ 1593 w 2290"/>
                  <a:gd name="T55" fmla="*/ 230 h 2289"/>
                  <a:gd name="T56" fmla="*/ 1741 w 2290"/>
                  <a:gd name="T57" fmla="*/ 390 h 2289"/>
                  <a:gd name="T58" fmla="*/ 1846 w 2290"/>
                  <a:gd name="T59" fmla="*/ 569 h 2289"/>
                  <a:gd name="T60" fmla="*/ 1909 w 2290"/>
                  <a:gd name="T61" fmla="*/ 762 h 2289"/>
                  <a:gd name="T62" fmla="*/ 1930 w 2290"/>
                  <a:gd name="T63" fmla="*/ 963 h 2289"/>
                  <a:gd name="T64" fmla="*/ 1910 w 2290"/>
                  <a:gd name="T65" fmla="*/ 1163 h 2289"/>
                  <a:gd name="T66" fmla="*/ 1848 w 2290"/>
                  <a:gd name="T67" fmla="*/ 1356 h 2289"/>
                  <a:gd name="T68" fmla="*/ 2226 w 2290"/>
                  <a:gd name="T69" fmla="*/ 1920 h 2289"/>
                  <a:gd name="T70" fmla="*/ 2280 w 2290"/>
                  <a:gd name="T71" fmla="*/ 2007 h 2289"/>
                  <a:gd name="T72" fmla="*/ 2288 w 2290"/>
                  <a:gd name="T73" fmla="*/ 2106 h 2289"/>
                  <a:gd name="T74" fmla="*/ 2250 w 2290"/>
                  <a:gd name="T75" fmla="*/ 2199 h 2289"/>
                  <a:gd name="T76" fmla="*/ 2170 w 2290"/>
                  <a:gd name="T77" fmla="*/ 2266 h 2289"/>
                  <a:gd name="T78" fmla="*/ 2073 w 2290"/>
                  <a:gd name="T79" fmla="*/ 2289 h 2289"/>
                  <a:gd name="T80" fmla="*/ 1977 w 2290"/>
                  <a:gd name="T81" fmla="*/ 2266 h 2289"/>
                  <a:gd name="T82" fmla="*/ 1479 w 2290"/>
                  <a:gd name="T83" fmla="*/ 1783 h 2289"/>
                  <a:gd name="T84" fmla="*/ 1282 w 2290"/>
                  <a:gd name="T85" fmla="*/ 1878 h 2289"/>
                  <a:gd name="T86" fmla="*/ 1074 w 2290"/>
                  <a:gd name="T87" fmla="*/ 1925 h 2289"/>
                  <a:gd name="T88" fmla="*/ 861 w 2290"/>
                  <a:gd name="T89" fmla="*/ 1925 h 2289"/>
                  <a:gd name="T90" fmla="*/ 653 w 2290"/>
                  <a:gd name="T91" fmla="*/ 1879 h 2289"/>
                  <a:gd name="T92" fmla="*/ 457 w 2290"/>
                  <a:gd name="T93" fmla="*/ 1786 h 2289"/>
                  <a:gd name="T94" fmla="*/ 283 w 2290"/>
                  <a:gd name="T95" fmla="*/ 1648 h 2289"/>
                  <a:gd name="T96" fmla="*/ 144 w 2290"/>
                  <a:gd name="T97" fmla="*/ 1473 h 2289"/>
                  <a:gd name="T98" fmla="*/ 51 w 2290"/>
                  <a:gd name="T99" fmla="*/ 1278 h 2289"/>
                  <a:gd name="T100" fmla="*/ 5 w 2290"/>
                  <a:gd name="T101" fmla="*/ 1071 h 2289"/>
                  <a:gd name="T102" fmla="*/ 5 w 2290"/>
                  <a:gd name="T103" fmla="*/ 860 h 2289"/>
                  <a:gd name="T104" fmla="*/ 51 w 2290"/>
                  <a:gd name="T105" fmla="*/ 651 h 2289"/>
                  <a:gd name="T106" fmla="*/ 144 w 2290"/>
                  <a:gd name="T107" fmla="*/ 457 h 2289"/>
                  <a:gd name="T108" fmla="*/ 282 w 2290"/>
                  <a:gd name="T109" fmla="*/ 282 h 2289"/>
                  <a:gd name="T110" fmla="*/ 456 w 2290"/>
                  <a:gd name="T111" fmla="*/ 143 h 2289"/>
                  <a:gd name="T112" fmla="*/ 652 w 2290"/>
                  <a:gd name="T113" fmla="*/ 51 h 2289"/>
                  <a:gd name="T114" fmla="*/ 859 w 2290"/>
                  <a:gd name="T115" fmla="*/ 5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0" h="2289">
                    <a:moveTo>
                      <a:pt x="966" y="260"/>
                    </a:moveTo>
                    <a:lnTo>
                      <a:pt x="904" y="262"/>
                    </a:lnTo>
                    <a:lnTo>
                      <a:pt x="846" y="270"/>
                    </a:lnTo>
                    <a:lnTo>
                      <a:pt x="786" y="283"/>
                    </a:lnTo>
                    <a:lnTo>
                      <a:pt x="728" y="301"/>
                    </a:lnTo>
                    <a:lnTo>
                      <a:pt x="671" y="323"/>
                    </a:lnTo>
                    <a:lnTo>
                      <a:pt x="616" y="351"/>
                    </a:lnTo>
                    <a:lnTo>
                      <a:pt x="564" y="385"/>
                    </a:lnTo>
                    <a:lnTo>
                      <a:pt x="513" y="423"/>
                    </a:lnTo>
                    <a:lnTo>
                      <a:pt x="466" y="466"/>
                    </a:lnTo>
                    <a:lnTo>
                      <a:pt x="423" y="513"/>
                    </a:lnTo>
                    <a:lnTo>
                      <a:pt x="385" y="564"/>
                    </a:lnTo>
                    <a:lnTo>
                      <a:pt x="351" y="616"/>
                    </a:lnTo>
                    <a:lnTo>
                      <a:pt x="324" y="671"/>
                    </a:lnTo>
                    <a:lnTo>
                      <a:pt x="301" y="728"/>
                    </a:lnTo>
                    <a:lnTo>
                      <a:pt x="283" y="786"/>
                    </a:lnTo>
                    <a:lnTo>
                      <a:pt x="270" y="845"/>
                    </a:lnTo>
                    <a:lnTo>
                      <a:pt x="263" y="905"/>
                    </a:lnTo>
                    <a:lnTo>
                      <a:pt x="260" y="965"/>
                    </a:lnTo>
                    <a:lnTo>
                      <a:pt x="263" y="1025"/>
                    </a:lnTo>
                    <a:lnTo>
                      <a:pt x="270" y="1085"/>
                    </a:lnTo>
                    <a:lnTo>
                      <a:pt x="283" y="1145"/>
                    </a:lnTo>
                    <a:lnTo>
                      <a:pt x="301" y="1203"/>
                    </a:lnTo>
                    <a:lnTo>
                      <a:pt x="324" y="1259"/>
                    </a:lnTo>
                    <a:lnTo>
                      <a:pt x="351" y="1314"/>
                    </a:lnTo>
                    <a:lnTo>
                      <a:pt x="385" y="1367"/>
                    </a:lnTo>
                    <a:lnTo>
                      <a:pt x="423" y="1417"/>
                    </a:lnTo>
                    <a:lnTo>
                      <a:pt x="466" y="1464"/>
                    </a:lnTo>
                    <a:lnTo>
                      <a:pt x="513" y="1508"/>
                    </a:lnTo>
                    <a:lnTo>
                      <a:pt x="564" y="1546"/>
                    </a:lnTo>
                    <a:lnTo>
                      <a:pt x="616" y="1579"/>
                    </a:lnTo>
                    <a:lnTo>
                      <a:pt x="671" y="1607"/>
                    </a:lnTo>
                    <a:lnTo>
                      <a:pt x="728" y="1630"/>
                    </a:lnTo>
                    <a:lnTo>
                      <a:pt x="786" y="1648"/>
                    </a:lnTo>
                    <a:lnTo>
                      <a:pt x="846" y="1660"/>
                    </a:lnTo>
                    <a:lnTo>
                      <a:pt x="904" y="1668"/>
                    </a:lnTo>
                    <a:lnTo>
                      <a:pt x="966" y="1671"/>
                    </a:lnTo>
                    <a:lnTo>
                      <a:pt x="1025" y="1668"/>
                    </a:lnTo>
                    <a:lnTo>
                      <a:pt x="1085" y="1660"/>
                    </a:lnTo>
                    <a:lnTo>
                      <a:pt x="1144" y="1648"/>
                    </a:lnTo>
                    <a:lnTo>
                      <a:pt x="1202" y="1630"/>
                    </a:lnTo>
                    <a:lnTo>
                      <a:pt x="1259" y="1607"/>
                    </a:lnTo>
                    <a:lnTo>
                      <a:pt x="1314" y="1579"/>
                    </a:lnTo>
                    <a:lnTo>
                      <a:pt x="1366" y="1546"/>
                    </a:lnTo>
                    <a:lnTo>
                      <a:pt x="1417" y="1508"/>
                    </a:lnTo>
                    <a:lnTo>
                      <a:pt x="1464" y="1464"/>
                    </a:lnTo>
                    <a:lnTo>
                      <a:pt x="1507" y="1417"/>
                    </a:lnTo>
                    <a:lnTo>
                      <a:pt x="1545" y="1367"/>
                    </a:lnTo>
                    <a:lnTo>
                      <a:pt x="1579" y="1314"/>
                    </a:lnTo>
                    <a:lnTo>
                      <a:pt x="1607" y="1259"/>
                    </a:lnTo>
                    <a:lnTo>
                      <a:pt x="1629" y="1203"/>
                    </a:lnTo>
                    <a:lnTo>
                      <a:pt x="1647" y="1145"/>
                    </a:lnTo>
                    <a:lnTo>
                      <a:pt x="1660" y="1085"/>
                    </a:lnTo>
                    <a:lnTo>
                      <a:pt x="1668" y="1025"/>
                    </a:lnTo>
                    <a:lnTo>
                      <a:pt x="1670" y="965"/>
                    </a:lnTo>
                    <a:lnTo>
                      <a:pt x="1668" y="905"/>
                    </a:lnTo>
                    <a:lnTo>
                      <a:pt x="1660" y="845"/>
                    </a:lnTo>
                    <a:lnTo>
                      <a:pt x="1647" y="786"/>
                    </a:lnTo>
                    <a:lnTo>
                      <a:pt x="1629" y="728"/>
                    </a:lnTo>
                    <a:lnTo>
                      <a:pt x="1607" y="671"/>
                    </a:lnTo>
                    <a:lnTo>
                      <a:pt x="1579" y="616"/>
                    </a:lnTo>
                    <a:lnTo>
                      <a:pt x="1545" y="564"/>
                    </a:lnTo>
                    <a:lnTo>
                      <a:pt x="1507" y="513"/>
                    </a:lnTo>
                    <a:lnTo>
                      <a:pt x="1464" y="466"/>
                    </a:lnTo>
                    <a:lnTo>
                      <a:pt x="1417" y="423"/>
                    </a:lnTo>
                    <a:lnTo>
                      <a:pt x="1366" y="385"/>
                    </a:lnTo>
                    <a:lnTo>
                      <a:pt x="1314" y="351"/>
                    </a:lnTo>
                    <a:lnTo>
                      <a:pt x="1259" y="323"/>
                    </a:lnTo>
                    <a:lnTo>
                      <a:pt x="1202" y="301"/>
                    </a:lnTo>
                    <a:lnTo>
                      <a:pt x="1144" y="283"/>
                    </a:lnTo>
                    <a:lnTo>
                      <a:pt x="1085" y="270"/>
                    </a:lnTo>
                    <a:lnTo>
                      <a:pt x="1025" y="262"/>
                    </a:lnTo>
                    <a:lnTo>
                      <a:pt x="966" y="260"/>
                    </a:lnTo>
                    <a:close/>
                    <a:moveTo>
                      <a:pt x="930" y="0"/>
                    </a:moveTo>
                    <a:lnTo>
                      <a:pt x="1000" y="0"/>
                    </a:lnTo>
                    <a:lnTo>
                      <a:pt x="1071" y="5"/>
                    </a:lnTo>
                    <a:lnTo>
                      <a:pt x="1141" y="16"/>
                    </a:lnTo>
                    <a:lnTo>
                      <a:pt x="1211" y="30"/>
                    </a:lnTo>
                    <a:lnTo>
                      <a:pt x="1278" y="51"/>
                    </a:lnTo>
                    <a:lnTo>
                      <a:pt x="1345" y="77"/>
                    </a:lnTo>
                    <a:lnTo>
                      <a:pt x="1411" y="107"/>
                    </a:lnTo>
                    <a:lnTo>
                      <a:pt x="1474" y="144"/>
                    </a:lnTo>
                    <a:lnTo>
                      <a:pt x="1535" y="185"/>
                    </a:lnTo>
                    <a:lnTo>
                      <a:pt x="1593" y="230"/>
                    </a:lnTo>
                    <a:lnTo>
                      <a:pt x="1648" y="282"/>
                    </a:lnTo>
                    <a:lnTo>
                      <a:pt x="1697" y="335"/>
                    </a:lnTo>
                    <a:lnTo>
                      <a:pt x="1741" y="390"/>
                    </a:lnTo>
                    <a:lnTo>
                      <a:pt x="1781" y="447"/>
                    </a:lnTo>
                    <a:lnTo>
                      <a:pt x="1816" y="507"/>
                    </a:lnTo>
                    <a:lnTo>
                      <a:pt x="1846" y="569"/>
                    </a:lnTo>
                    <a:lnTo>
                      <a:pt x="1871" y="632"/>
                    </a:lnTo>
                    <a:lnTo>
                      <a:pt x="1892" y="696"/>
                    </a:lnTo>
                    <a:lnTo>
                      <a:pt x="1909" y="762"/>
                    </a:lnTo>
                    <a:lnTo>
                      <a:pt x="1921" y="828"/>
                    </a:lnTo>
                    <a:lnTo>
                      <a:pt x="1928" y="895"/>
                    </a:lnTo>
                    <a:lnTo>
                      <a:pt x="1930" y="963"/>
                    </a:lnTo>
                    <a:lnTo>
                      <a:pt x="1928" y="1030"/>
                    </a:lnTo>
                    <a:lnTo>
                      <a:pt x="1922" y="1096"/>
                    </a:lnTo>
                    <a:lnTo>
                      <a:pt x="1910" y="1163"/>
                    </a:lnTo>
                    <a:lnTo>
                      <a:pt x="1895" y="1229"/>
                    </a:lnTo>
                    <a:lnTo>
                      <a:pt x="1873" y="1293"/>
                    </a:lnTo>
                    <a:lnTo>
                      <a:pt x="1848" y="1356"/>
                    </a:lnTo>
                    <a:lnTo>
                      <a:pt x="1819" y="1418"/>
                    </a:lnTo>
                    <a:lnTo>
                      <a:pt x="1784" y="1478"/>
                    </a:lnTo>
                    <a:lnTo>
                      <a:pt x="2226" y="1920"/>
                    </a:lnTo>
                    <a:lnTo>
                      <a:pt x="2249" y="1946"/>
                    </a:lnTo>
                    <a:lnTo>
                      <a:pt x="2267" y="1976"/>
                    </a:lnTo>
                    <a:lnTo>
                      <a:pt x="2280" y="2007"/>
                    </a:lnTo>
                    <a:lnTo>
                      <a:pt x="2287" y="2040"/>
                    </a:lnTo>
                    <a:lnTo>
                      <a:pt x="2290" y="2073"/>
                    </a:lnTo>
                    <a:lnTo>
                      <a:pt x="2288" y="2106"/>
                    </a:lnTo>
                    <a:lnTo>
                      <a:pt x="2281" y="2138"/>
                    </a:lnTo>
                    <a:lnTo>
                      <a:pt x="2268" y="2169"/>
                    </a:lnTo>
                    <a:lnTo>
                      <a:pt x="2250" y="2199"/>
                    </a:lnTo>
                    <a:lnTo>
                      <a:pt x="2227" y="2226"/>
                    </a:lnTo>
                    <a:lnTo>
                      <a:pt x="2200" y="2248"/>
                    </a:lnTo>
                    <a:lnTo>
                      <a:pt x="2170" y="2266"/>
                    </a:lnTo>
                    <a:lnTo>
                      <a:pt x="2140" y="2279"/>
                    </a:lnTo>
                    <a:lnTo>
                      <a:pt x="2107" y="2287"/>
                    </a:lnTo>
                    <a:lnTo>
                      <a:pt x="2073" y="2289"/>
                    </a:lnTo>
                    <a:lnTo>
                      <a:pt x="2041" y="2286"/>
                    </a:lnTo>
                    <a:lnTo>
                      <a:pt x="2008" y="2279"/>
                    </a:lnTo>
                    <a:lnTo>
                      <a:pt x="1977" y="2266"/>
                    </a:lnTo>
                    <a:lnTo>
                      <a:pt x="1947" y="2248"/>
                    </a:lnTo>
                    <a:lnTo>
                      <a:pt x="1921" y="2225"/>
                    </a:lnTo>
                    <a:lnTo>
                      <a:pt x="1479" y="1783"/>
                    </a:lnTo>
                    <a:lnTo>
                      <a:pt x="1415" y="1820"/>
                    </a:lnTo>
                    <a:lnTo>
                      <a:pt x="1350" y="1852"/>
                    </a:lnTo>
                    <a:lnTo>
                      <a:pt x="1282" y="1878"/>
                    </a:lnTo>
                    <a:lnTo>
                      <a:pt x="1214" y="1899"/>
                    </a:lnTo>
                    <a:lnTo>
                      <a:pt x="1144" y="1915"/>
                    </a:lnTo>
                    <a:lnTo>
                      <a:pt x="1074" y="1925"/>
                    </a:lnTo>
                    <a:lnTo>
                      <a:pt x="1002" y="1931"/>
                    </a:lnTo>
                    <a:lnTo>
                      <a:pt x="932" y="1931"/>
                    </a:lnTo>
                    <a:lnTo>
                      <a:pt x="861" y="1925"/>
                    </a:lnTo>
                    <a:lnTo>
                      <a:pt x="791" y="1915"/>
                    </a:lnTo>
                    <a:lnTo>
                      <a:pt x="721" y="1900"/>
                    </a:lnTo>
                    <a:lnTo>
                      <a:pt x="653" y="1879"/>
                    </a:lnTo>
                    <a:lnTo>
                      <a:pt x="586" y="1854"/>
                    </a:lnTo>
                    <a:lnTo>
                      <a:pt x="520" y="1822"/>
                    </a:lnTo>
                    <a:lnTo>
                      <a:pt x="457" y="1786"/>
                    </a:lnTo>
                    <a:lnTo>
                      <a:pt x="396" y="1745"/>
                    </a:lnTo>
                    <a:lnTo>
                      <a:pt x="338" y="1699"/>
                    </a:lnTo>
                    <a:lnTo>
                      <a:pt x="283" y="1648"/>
                    </a:lnTo>
                    <a:lnTo>
                      <a:pt x="231" y="1593"/>
                    </a:lnTo>
                    <a:lnTo>
                      <a:pt x="185" y="1534"/>
                    </a:lnTo>
                    <a:lnTo>
                      <a:pt x="144" y="1473"/>
                    </a:lnTo>
                    <a:lnTo>
                      <a:pt x="108" y="1410"/>
                    </a:lnTo>
                    <a:lnTo>
                      <a:pt x="78" y="1346"/>
                    </a:lnTo>
                    <a:lnTo>
                      <a:pt x="51" y="1278"/>
                    </a:lnTo>
                    <a:lnTo>
                      <a:pt x="31" y="1210"/>
                    </a:lnTo>
                    <a:lnTo>
                      <a:pt x="15" y="1140"/>
                    </a:lnTo>
                    <a:lnTo>
                      <a:pt x="5" y="1071"/>
                    </a:lnTo>
                    <a:lnTo>
                      <a:pt x="0" y="1001"/>
                    </a:lnTo>
                    <a:lnTo>
                      <a:pt x="0" y="930"/>
                    </a:lnTo>
                    <a:lnTo>
                      <a:pt x="5" y="860"/>
                    </a:lnTo>
                    <a:lnTo>
                      <a:pt x="15" y="789"/>
                    </a:lnTo>
                    <a:lnTo>
                      <a:pt x="31" y="720"/>
                    </a:lnTo>
                    <a:lnTo>
                      <a:pt x="51" y="651"/>
                    </a:lnTo>
                    <a:lnTo>
                      <a:pt x="76" y="585"/>
                    </a:lnTo>
                    <a:lnTo>
                      <a:pt x="107" y="520"/>
                    </a:lnTo>
                    <a:lnTo>
                      <a:pt x="144" y="457"/>
                    </a:lnTo>
                    <a:lnTo>
                      <a:pt x="185" y="396"/>
                    </a:lnTo>
                    <a:lnTo>
                      <a:pt x="230" y="338"/>
                    </a:lnTo>
                    <a:lnTo>
                      <a:pt x="282" y="282"/>
                    </a:lnTo>
                    <a:lnTo>
                      <a:pt x="337" y="230"/>
                    </a:lnTo>
                    <a:lnTo>
                      <a:pt x="395" y="184"/>
                    </a:lnTo>
                    <a:lnTo>
                      <a:pt x="456" y="143"/>
                    </a:lnTo>
                    <a:lnTo>
                      <a:pt x="519" y="107"/>
                    </a:lnTo>
                    <a:lnTo>
                      <a:pt x="585" y="77"/>
                    </a:lnTo>
                    <a:lnTo>
                      <a:pt x="652" y="51"/>
                    </a:lnTo>
                    <a:lnTo>
                      <a:pt x="719" y="30"/>
                    </a:lnTo>
                    <a:lnTo>
                      <a:pt x="789" y="16"/>
                    </a:lnTo>
                    <a:lnTo>
                      <a:pt x="859" y="5"/>
                    </a:lnTo>
                    <a:lnTo>
                      <a:pt x="9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0" name="Text Box 19"/>
          <p:cNvSpPr txBox="1">
            <a:spLocks noChangeArrowheads="1"/>
          </p:cNvSpPr>
          <p:nvPr/>
        </p:nvSpPr>
        <p:spPr bwMode="auto">
          <a:xfrm>
            <a:off x="602179" y="4862137"/>
            <a:ext cx="809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Archivi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125" name="Freeform 22"/>
          <p:cNvSpPr>
            <a:spLocks noEditPoints="1"/>
          </p:cNvSpPr>
          <p:nvPr/>
        </p:nvSpPr>
        <p:spPr bwMode="auto">
          <a:xfrm>
            <a:off x="8133079" y="4067940"/>
            <a:ext cx="512217" cy="558940"/>
          </a:xfrm>
          <a:custGeom>
            <a:avLst/>
            <a:gdLst>
              <a:gd name="T0" fmla="*/ 1893 w 2504"/>
              <a:gd name="T1" fmla="*/ 2632 h 3282"/>
              <a:gd name="T2" fmla="*/ 1998 w 2504"/>
              <a:gd name="T3" fmla="*/ 2700 h 3282"/>
              <a:gd name="T4" fmla="*/ 2041 w 2504"/>
              <a:gd name="T5" fmla="*/ 2581 h 3282"/>
              <a:gd name="T6" fmla="*/ 2066 w 2504"/>
              <a:gd name="T7" fmla="*/ 1485 h 3282"/>
              <a:gd name="T8" fmla="*/ 2152 w 2504"/>
              <a:gd name="T9" fmla="*/ 1638 h 3282"/>
              <a:gd name="T10" fmla="*/ 1864 w 2504"/>
              <a:gd name="T11" fmla="*/ 1932 h 3282"/>
              <a:gd name="T12" fmla="*/ 1714 w 2504"/>
              <a:gd name="T13" fmla="*/ 1844 h 3282"/>
              <a:gd name="T14" fmla="*/ 1930 w 2504"/>
              <a:gd name="T15" fmla="*/ 1513 h 3282"/>
              <a:gd name="T16" fmla="*/ 1866 w 2504"/>
              <a:gd name="T17" fmla="*/ 1269 h 3282"/>
              <a:gd name="T18" fmla="*/ 1924 w 2504"/>
              <a:gd name="T19" fmla="*/ 1435 h 3282"/>
              <a:gd name="T20" fmla="*/ 1618 w 2504"/>
              <a:gd name="T21" fmla="*/ 1707 h 3282"/>
              <a:gd name="T22" fmla="*/ 1485 w 2504"/>
              <a:gd name="T23" fmla="*/ 1593 h 3282"/>
              <a:gd name="T24" fmla="*/ 1727 w 2504"/>
              <a:gd name="T25" fmla="*/ 1269 h 3282"/>
              <a:gd name="T26" fmla="*/ 376 w 2504"/>
              <a:gd name="T27" fmla="*/ 1249 h 3282"/>
              <a:gd name="T28" fmla="*/ 645 w 2504"/>
              <a:gd name="T29" fmla="*/ 1028 h 3282"/>
              <a:gd name="T30" fmla="*/ 916 w 2504"/>
              <a:gd name="T31" fmla="*/ 613 h 3282"/>
              <a:gd name="T32" fmla="*/ 1527 w 2504"/>
              <a:gd name="T33" fmla="*/ 1031 h 3282"/>
              <a:gd name="T34" fmla="*/ 1689 w 2504"/>
              <a:gd name="T35" fmla="*/ 1089 h 3282"/>
              <a:gd name="T36" fmla="*/ 1651 w 2504"/>
              <a:gd name="T37" fmla="*/ 1273 h 3282"/>
              <a:gd name="T38" fmla="*/ 1348 w 2504"/>
              <a:gd name="T39" fmla="*/ 1471 h 3282"/>
              <a:gd name="T40" fmla="*/ 1262 w 2504"/>
              <a:gd name="T41" fmla="*/ 1318 h 3282"/>
              <a:gd name="T42" fmla="*/ 190 w 2504"/>
              <a:gd name="T43" fmla="*/ 1635 h 3282"/>
              <a:gd name="T44" fmla="*/ 463 w 2504"/>
              <a:gd name="T45" fmla="*/ 1576 h 3282"/>
              <a:gd name="T46" fmla="*/ 585 w 2504"/>
              <a:gd name="T47" fmla="*/ 1427 h 3282"/>
              <a:gd name="T48" fmla="*/ 719 w 2504"/>
              <a:gd name="T49" fmla="*/ 1518 h 3282"/>
              <a:gd name="T50" fmla="*/ 714 w 2504"/>
              <a:gd name="T51" fmla="*/ 1802 h 3282"/>
              <a:gd name="T52" fmla="*/ 662 w 2504"/>
              <a:gd name="T53" fmla="*/ 2115 h 3282"/>
              <a:gd name="T54" fmla="*/ 2063 w 2504"/>
              <a:gd name="T55" fmla="*/ 2161 h 3282"/>
              <a:gd name="T56" fmla="*/ 1930 w 2504"/>
              <a:gd name="T57" fmla="*/ 2046 h 3282"/>
              <a:gd name="T58" fmla="*/ 2172 w 2504"/>
              <a:gd name="T59" fmla="*/ 1723 h 3282"/>
              <a:gd name="T60" fmla="*/ 2340 w 2504"/>
              <a:gd name="T61" fmla="*/ 1749 h 3282"/>
              <a:gd name="T62" fmla="*/ 2340 w 2504"/>
              <a:gd name="T63" fmla="*/ 1931 h 3282"/>
              <a:gd name="T64" fmla="*/ 2504 w 2504"/>
              <a:gd name="T65" fmla="*/ 2231 h 3282"/>
              <a:gd name="T66" fmla="*/ 1668 w 2504"/>
              <a:gd name="T67" fmla="*/ 3151 h 3282"/>
              <a:gd name="T68" fmla="*/ 1361 w 2504"/>
              <a:gd name="T69" fmla="*/ 2988 h 3282"/>
              <a:gd name="T70" fmla="*/ 1141 w 2504"/>
              <a:gd name="T71" fmla="*/ 3191 h 3282"/>
              <a:gd name="T72" fmla="*/ 880 w 2504"/>
              <a:gd name="T73" fmla="*/ 3281 h 3282"/>
              <a:gd name="T74" fmla="*/ 677 w 2504"/>
              <a:gd name="T75" fmla="*/ 3250 h 3282"/>
              <a:gd name="T76" fmla="*/ 517 w 2504"/>
              <a:gd name="T77" fmla="*/ 3158 h 3282"/>
              <a:gd name="T78" fmla="*/ 253 w 2504"/>
              <a:gd name="T79" fmla="*/ 2839 h 3282"/>
              <a:gd name="T80" fmla="*/ 201 w 2504"/>
              <a:gd name="T81" fmla="*/ 2530 h 3282"/>
              <a:gd name="T82" fmla="*/ 243 w 2504"/>
              <a:gd name="T83" fmla="*/ 2381 h 3282"/>
              <a:gd name="T84" fmla="*/ 334 w 2504"/>
              <a:gd name="T85" fmla="*/ 2042 h 3282"/>
              <a:gd name="T86" fmla="*/ 4 w 2504"/>
              <a:gd name="T87" fmla="*/ 1491 h 3282"/>
              <a:gd name="T88" fmla="*/ 888 w 2504"/>
              <a:gd name="T89" fmla="*/ 613 h 3282"/>
              <a:gd name="T90" fmla="*/ 1115 w 2504"/>
              <a:gd name="T91" fmla="*/ 452 h 3282"/>
              <a:gd name="T92" fmla="*/ 828 w 2504"/>
              <a:gd name="T93" fmla="*/ 459 h 3282"/>
              <a:gd name="T94" fmla="*/ 742 w 2504"/>
              <a:gd name="T95" fmla="*/ 381 h 3282"/>
              <a:gd name="T96" fmla="*/ 1069 w 2504"/>
              <a:gd name="T97" fmla="*/ 211 h 3282"/>
              <a:gd name="T98" fmla="*/ 1054 w 2504"/>
              <a:gd name="T99" fmla="*/ 314 h 3282"/>
              <a:gd name="T100" fmla="*/ 700 w 2504"/>
              <a:gd name="T101" fmla="*/ 314 h 3282"/>
              <a:gd name="T102" fmla="*/ 684 w 2504"/>
              <a:gd name="T103" fmla="*/ 212 h 3282"/>
              <a:gd name="T104" fmla="*/ 993 w 2504"/>
              <a:gd name="T105" fmla="*/ 10 h 3282"/>
              <a:gd name="T106" fmla="*/ 1290 w 2504"/>
              <a:gd name="T107" fmla="*/ 274 h 3282"/>
              <a:gd name="T108" fmla="*/ 904 w 2504"/>
              <a:gd name="T109" fmla="*/ 101 h 3282"/>
              <a:gd name="T110" fmla="*/ 506 w 2504"/>
              <a:gd name="T111" fmla="*/ 235 h 3282"/>
              <a:gd name="T112" fmla="*/ 705 w 2504"/>
              <a:gd name="T113" fmla="*/ 23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04" h="3282">
                <a:moveTo>
                  <a:pt x="1964" y="2543"/>
                </a:moveTo>
                <a:lnTo>
                  <a:pt x="1947" y="2547"/>
                </a:lnTo>
                <a:lnTo>
                  <a:pt x="1931" y="2555"/>
                </a:lnTo>
                <a:lnTo>
                  <a:pt x="1916" y="2567"/>
                </a:lnTo>
                <a:lnTo>
                  <a:pt x="1905" y="2581"/>
                </a:lnTo>
                <a:lnTo>
                  <a:pt x="1897" y="2597"/>
                </a:lnTo>
                <a:lnTo>
                  <a:pt x="1893" y="2615"/>
                </a:lnTo>
                <a:lnTo>
                  <a:pt x="1893" y="2632"/>
                </a:lnTo>
                <a:lnTo>
                  <a:pt x="1897" y="2650"/>
                </a:lnTo>
                <a:lnTo>
                  <a:pt x="1905" y="2666"/>
                </a:lnTo>
                <a:lnTo>
                  <a:pt x="1916" y="2682"/>
                </a:lnTo>
                <a:lnTo>
                  <a:pt x="1931" y="2693"/>
                </a:lnTo>
                <a:lnTo>
                  <a:pt x="1947" y="2700"/>
                </a:lnTo>
                <a:lnTo>
                  <a:pt x="1964" y="2705"/>
                </a:lnTo>
                <a:lnTo>
                  <a:pt x="1982" y="2705"/>
                </a:lnTo>
                <a:lnTo>
                  <a:pt x="1998" y="2700"/>
                </a:lnTo>
                <a:lnTo>
                  <a:pt x="2014" y="2693"/>
                </a:lnTo>
                <a:lnTo>
                  <a:pt x="2029" y="2682"/>
                </a:lnTo>
                <a:lnTo>
                  <a:pt x="2041" y="2666"/>
                </a:lnTo>
                <a:lnTo>
                  <a:pt x="2048" y="2650"/>
                </a:lnTo>
                <a:lnTo>
                  <a:pt x="2052" y="2632"/>
                </a:lnTo>
                <a:lnTo>
                  <a:pt x="2052" y="2615"/>
                </a:lnTo>
                <a:lnTo>
                  <a:pt x="2048" y="2597"/>
                </a:lnTo>
                <a:lnTo>
                  <a:pt x="2041" y="2581"/>
                </a:lnTo>
                <a:lnTo>
                  <a:pt x="2029" y="2567"/>
                </a:lnTo>
                <a:lnTo>
                  <a:pt x="2014" y="2555"/>
                </a:lnTo>
                <a:lnTo>
                  <a:pt x="1998" y="2547"/>
                </a:lnTo>
                <a:lnTo>
                  <a:pt x="1981" y="2543"/>
                </a:lnTo>
                <a:lnTo>
                  <a:pt x="1964" y="2543"/>
                </a:lnTo>
                <a:close/>
                <a:moveTo>
                  <a:pt x="2019" y="1475"/>
                </a:moveTo>
                <a:lnTo>
                  <a:pt x="2043" y="1477"/>
                </a:lnTo>
                <a:lnTo>
                  <a:pt x="2066" y="1485"/>
                </a:lnTo>
                <a:lnTo>
                  <a:pt x="2088" y="1496"/>
                </a:lnTo>
                <a:lnTo>
                  <a:pt x="2107" y="1513"/>
                </a:lnTo>
                <a:lnTo>
                  <a:pt x="2118" y="1523"/>
                </a:lnTo>
                <a:lnTo>
                  <a:pt x="2134" y="1542"/>
                </a:lnTo>
                <a:lnTo>
                  <a:pt x="2145" y="1565"/>
                </a:lnTo>
                <a:lnTo>
                  <a:pt x="2152" y="1589"/>
                </a:lnTo>
                <a:lnTo>
                  <a:pt x="2154" y="1613"/>
                </a:lnTo>
                <a:lnTo>
                  <a:pt x="2152" y="1638"/>
                </a:lnTo>
                <a:lnTo>
                  <a:pt x="2145" y="1662"/>
                </a:lnTo>
                <a:lnTo>
                  <a:pt x="2134" y="1685"/>
                </a:lnTo>
                <a:lnTo>
                  <a:pt x="2118" y="1704"/>
                </a:lnTo>
                <a:lnTo>
                  <a:pt x="2095" y="1727"/>
                </a:lnTo>
                <a:lnTo>
                  <a:pt x="1930" y="1896"/>
                </a:lnTo>
                <a:lnTo>
                  <a:pt x="1909" y="1912"/>
                </a:lnTo>
                <a:lnTo>
                  <a:pt x="1887" y="1925"/>
                </a:lnTo>
                <a:lnTo>
                  <a:pt x="1864" y="1932"/>
                </a:lnTo>
                <a:lnTo>
                  <a:pt x="1840" y="1934"/>
                </a:lnTo>
                <a:lnTo>
                  <a:pt x="1816" y="1932"/>
                </a:lnTo>
                <a:lnTo>
                  <a:pt x="1793" y="1925"/>
                </a:lnTo>
                <a:lnTo>
                  <a:pt x="1771" y="1912"/>
                </a:lnTo>
                <a:lnTo>
                  <a:pt x="1751" y="1896"/>
                </a:lnTo>
                <a:lnTo>
                  <a:pt x="1742" y="1887"/>
                </a:lnTo>
                <a:lnTo>
                  <a:pt x="1725" y="1866"/>
                </a:lnTo>
                <a:lnTo>
                  <a:pt x="1714" y="1844"/>
                </a:lnTo>
                <a:lnTo>
                  <a:pt x="1707" y="1820"/>
                </a:lnTo>
                <a:lnTo>
                  <a:pt x="1705" y="1796"/>
                </a:lnTo>
                <a:lnTo>
                  <a:pt x="1707" y="1771"/>
                </a:lnTo>
                <a:lnTo>
                  <a:pt x="1714" y="1747"/>
                </a:lnTo>
                <a:lnTo>
                  <a:pt x="1725" y="1725"/>
                </a:lnTo>
                <a:lnTo>
                  <a:pt x="1742" y="1705"/>
                </a:lnTo>
                <a:lnTo>
                  <a:pt x="1908" y="1535"/>
                </a:lnTo>
                <a:lnTo>
                  <a:pt x="1930" y="1513"/>
                </a:lnTo>
                <a:lnTo>
                  <a:pt x="1949" y="1496"/>
                </a:lnTo>
                <a:lnTo>
                  <a:pt x="1971" y="1485"/>
                </a:lnTo>
                <a:lnTo>
                  <a:pt x="1994" y="1477"/>
                </a:lnTo>
                <a:lnTo>
                  <a:pt x="2019" y="1475"/>
                </a:lnTo>
                <a:close/>
                <a:moveTo>
                  <a:pt x="1796" y="1249"/>
                </a:moveTo>
                <a:lnTo>
                  <a:pt x="1820" y="1251"/>
                </a:lnTo>
                <a:lnTo>
                  <a:pt x="1844" y="1258"/>
                </a:lnTo>
                <a:lnTo>
                  <a:pt x="1866" y="1269"/>
                </a:lnTo>
                <a:lnTo>
                  <a:pt x="1885" y="1286"/>
                </a:lnTo>
                <a:lnTo>
                  <a:pt x="1895" y="1296"/>
                </a:lnTo>
                <a:lnTo>
                  <a:pt x="1911" y="1316"/>
                </a:lnTo>
                <a:lnTo>
                  <a:pt x="1924" y="1338"/>
                </a:lnTo>
                <a:lnTo>
                  <a:pt x="1930" y="1362"/>
                </a:lnTo>
                <a:lnTo>
                  <a:pt x="1933" y="1387"/>
                </a:lnTo>
                <a:lnTo>
                  <a:pt x="1930" y="1412"/>
                </a:lnTo>
                <a:lnTo>
                  <a:pt x="1924" y="1435"/>
                </a:lnTo>
                <a:lnTo>
                  <a:pt x="1911" y="1458"/>
                </a:lnTo>
                <a:lnTo>
                  <a:pt x="1895" y="1477"/>
                </a:lnTo>
                <a:lnTo>
                  <a:pt x="1874" y="1500"/>
                </a:lnTo>
                <a:lnTo>
                  <a:pt x="1707" y="1669"/>
                </a:lnTo>
                <a:lnTo>
                  <a:pt x="1687" y="1686"/>
                </a:lnTo>
                <a:lnTo>
                  <a:pt x="1666" y="1698"/>
                </a:lnTo>
                <a:lnTo>
                  <a:pt x="1642" y="1705"/>
                </a:lnTo>
                <a:lnTo>
                  <a:pt x="1618" y="1707"/>
                </a:lnTo>
                <a:lnTo>
                  <a:pt x="1594" y="1705"/>
                </a:lnTo>
                <a:lnTo>
                  <a:pt x="1571" y="1698"/>
                </a:lnTo>
                <a:lnTo>
                  <a:pt x="1549" y="1686"/>
                </a:lnTo>
                <a:lnTo>
                  <a:pt x="1529" y="1669"/>
                </a:lnTo>
                <a:lnTo>
                  <a:pt x="1519" y="1660"/>
                </a:lnTo>
                <a:lnTo>
                  <a:pt x="1503" y="1639"/>
                </a:lnTo>
                <a:lnTo>
                  <a:pt x="1492" y="1618"/>
                </a:lnTo>
                <a:lnTo>
                  <a:pt x="1485" y="1593"/>
                </a:lnTo>
                <a:lnTo>
                  <a:pt x="1482" y="1569"/>
                </a:lnTo>
                <a:lnTo>
                  <a:pt x="1485" y="1544"/>
                </a:lnTo>
                <a:lnTo>
                  <a:pt x="1492" y="1521"/>
                </a:lnTo>
                <a:lnTo>
                  <a:pt x="1503" y="1498"/>
                </a:lnTo>
                <a:lnTo>
                  <a:pt x="1519" y="1479"/>
                </a:lnTo>
                <a:lnTo>
                  <a:pt x="1541" y="1456"/>
                </a:lnTo>
                <a:lnTo>
                  <a:pt x="1707" y="1286"/>
                </a:lnTo>
                <a:lnTo>
                  <a:pt x="1727" y="1269"/>
                </a:lnTo>
                <a:lnTo>
                  <a:pt x="1750" y="1258"/>
                </a:lnTo>
                <a:lnTo>
                  <a:pt x="1773" y="1251"/>
                </a:lnTo>
                <a:lnTo>
                  <a:pt x="1796" y="1249"/>
                </a:lnTo>
                <a:close/>
                <a:moveTo>
                  <a:pt x="632" y="994"/>
                </a:moveTo>
                <a:lnTo>
                  <a:pt x="624" y="995"/>
                </a:lnTo>
                <a:lnTo>
                  <a:pt x="618" y="999"/>
                </a:lnTo>
                <a:lnTo>
                  <a:pt x="380" y="1243"/>
                </a:lnTo>
                <a:lnTo>
                  <a:pt x="376" y="1249"/>
                </a:lnTo>
                <a:lnTo>
                  <a:pt x="374" y="1257"/>
                </a:lnTo>
                <a:lnTo>
                  <a:pt x="376" y="1264"/>
                </a:lnTo>
                <a:lnTo>
                  <a:pt x="380" y="1270"/>
                </a:lnTo>
                <a:lnTo>
                  <a:pt x="386" y="1275"/>
                </a:lnTo>
                <a:lnTo>
                  <a:pt x="393" y="1277"/>
                </a:lnTo>
                <a:lnTo>
                  <a:pt x="401" y="1275"/>
                </a:lnTo>
                <a:lnTo>
                  <a:pt x="407" y="1270"/>
                </a:lnTo>
                <a:lnTo>
                  <a:pt x="645" y="1028"/>
                </a:lnTo>
                <a:lnTo>
                  <a:pt x="649" y="1021"/>
                </a:lnTo>
                <a:lnTo>
                  <a:pt x="651" y="1014"/>
                </a:lnTo>
                <a:lnTo>
                  <a:pt x="649" y="1007"/>
                </a:lnTo>
                <a:lnTo>
                  <a:pt x="645" y="1000"/>
                </a:lnTo>
                <a:lnTo>
                  <a:pt x="639" y="996"/>
                </a:lnTo>
                <a:lnTo>
                  <a:pt x="632" y="994"/>
                </a:lnTo>
                <a:close/>
                <a:moveTo>
                  <a:pt x="888" y="613"/>
                </a:moveTo>
                <a:lnTo>
                  <a:pt x="916" y="613"/>
                </a:lnTo>
                <a:lnTo>
                  <a:pt x="942" y="617"/>
                </a:lnTo>
                <a:lnTo>
                  <a:pt x="968" y="626"/>
                </a:lnTo>
                <a:lnTo>
                  <a:pt x="993" y="641"/>
                </a:lnTo>
                <a:lnTo>
                  <a:pt x="1015" y="659"/>
                </a:lnTo>
                <a:lnTo>
                  <a:pt x="1446" y="1099"/>
                </a:lnTo>
                <a:lnTo>
                  <a:pt x="1485" y="1059"/>
                </a:lnTo>
                <a:lnTo>
                  <a:pt x="1505" y="1043"/>
                </a:lnTo>
                <a:lnTo>
                  <a:pt x="1527" y="1031"/>
                </a:lnTo>
                <a:lnTo>
                  <a:pt x="1551" y="1024"/>
                </a:lnTo>
                <a:lnTo>
                  <a:pt x="1575" y="1021"/>
                </a:lnTo>
                <a:lnTo>
                  <a:pt x="1598" y="1024"/>
                </a:lnTo>
                <a:lnTo>
                  <a:pt x="1621" y="1031"/>
                </a:lnTo>
                <a:lnTo>
                  <a:pt x="1644" y="1043"/>
                </a:lnTo>
                <a:lnTo>
                  <a:pt x="1664" y="1059"/>
                </a:lnTo>
                <a:lnTo>
                  <a:pt x="1674" y="1069"/>
                </a:lnTo>
                <a:lnTo>
                  <a:pt x="1689" y="1089"/>
                </a:lnTo>
                <a:lnTo>
                  <a:pt x="1701" y="1112"/>
                </a:lnTo>
                <a:lnTo>
                  <a:pt x="1708" y="1135"/>
                </a:lnTo>
                <a:lnTo>
                  <a:pt x="1710" y="1160"/>
                </a:lnTo>
                <a:lnTo>
                  <a:pt x="1708" y="1185"/>
                </a:lnTo>
                <a:lnTo>
                  <a:pt x="1701" y="1209"/>
                </a:lnTo>
                <a:lnTo>
                  <a:pt x="1689" y="1230"/>
                </a:lnTo>
                <a:lnTo>
                  <a:pt x="1674" y="1251"/>
                </a:lnTo>
                <a:lnTo>
                  <a:pt x="1651" y="1273"/>
                </a:lnTo>
                <a:lnTo>
                  <a:pt x="1507" y="1421"/>
                </a:lnTo>
                <a:lnTo>
                  <a:pt x="1485" y="1442"/>
                </a:lnTo>
                <a:lnTo>
                  <a:pt x="1465" y="1459"/>
                </a:lnTo>
                <a:lnTo>
                  <a:pt x="1443" y="1471"/>
                </a:lnTo>
                <a:lnTo>
                  <a:pt x="1420" y="1477"/>
                </a:lnTo>
                <a:lnTo>
                  <a:pt x="1396" y="1481"/>
                </a:lnTo>
                <a:lnTo>
                  <a:pt x="1372" y="1479"/>
                </a:lnTo>
                <a:lnTo>
                  <a:pt x="1348" y="1471"/>
                </a:lnTo>
                <a:lnTo>
                  <a:pt x="1326" y="1459"/>
                </a:lnTo>
                <a:lnTo>
                  <a:pt x="1307" y="1442"/>
                </a:lnTo>
                <a:lnTo>
                  <a:pt x="1297" y="1433"/>
                </a:lnTo>
                <a:lnTo>
                  <a:pt x="1281" y="1413"/>
                </a:lnTo>
                <a:lnTo>
                  <a:pt x="1270" y="1391"/>
                </a:lnTo>
                <a:lnTo>
                  <a:pt x="1262" y="1366"/>
                </a:lnTo>
                <a:lnTo>
                  <a:pt x="1260" y="1343"/>
                </a:lnTo>
                <a:lnTo>
                  <a:pt x="1262" y="1318"/>
                </a:lnTo>
                <a:lnTo>
                  <a:pt x="1270" y="1294"/>
                </a:lnTo>
                <a:lnTo>
                  <a:pt x="1281" y="1271"/>
                </a:lnTo>
                <a:lnTo>
                  <a:pt x="1297" y="1251"/>
                </a:lnTo>
                <a:lnTo>
                  <a:pt x="1319" y="1229"/>
                </a:lnTo>
                <a:lnTo>
                  <a:pt x="1319" y="1228"/>
                </a:lnTo>
                <a:lnTo>
                  <a:pt x="1368" y="1179"/>
                </a:lnTo>
                <a:lnTo>
                  <a:pt x="1003" y="807"/>
                </a:lnTo>
                <a:lnTo>
                  <a:pt x="190" y="1635"/>
                </a:lnTo>
                <a:lnTo>
                  <a:pt x="390" y="1837"/>
                </a:lnTo>
                <a:lnTo>
                  <a:pt x="402" y="1792"/>
                </a:lnTo>
                <a:lnTo>
                  <a:pt x="414" y="1748"/>
                </a:lnTo>
                <a:lnTo>
                  <a:pt x="426" y="1707"/>
                </a:lnTo>
                <a:lnTo>
                  <a:pt x="437" y="1669"/>
                </a:lnTo>
                <a:lnTo>
                  <a:pt x="447" y="1634"/>
                </a:lnTo>
                <a:lnTo>
                  <a:pt x="456" y="1603"/>
                </a:lnTo>
                <a:lnTo>
                  <a:pt x="463" y="1576"/>
                </a:lnTo>
                <a:lnTo>
                  <a:pt x="470" y="1555"/>
                </a:lnTo>
                <a:lnTo>
                  <a:pt x="482" y="1522"/>
                </a:lnTo>
                <a:lnTo>
                  <a:pt x="496" y="1495"/>
                </a:lnTo>
                <a:lnTo>
                  <a:pt x="511" y="1472"/>
                </a:lnTo>
                <a:lnTo>
                  <a:pt x="529" y="1455"/>
                </a:lnTo>
                <a:lnTo>
                  <a:pt x="547" y="1441"/>
                </a:lnTo>
                <a:lnTo>
                  <a:pt x="566" y="1432"/>
                </a:lnTo>
                <a:lnTo>
                  <a:pt x="585" y="1427"/>
                </a:lnTo>
                <a:lnTo>
                  <a:pt x="605" y="1426"/>
                </a:lnTo>
                <a:lnTo>
                  <a:pt x="625" y="1429"/>
                </a:lnTo>
                <a:lnTo>
                  <a:pt x="644" y="1436"/>
                </a:lnTo>
                <a:lnTo>
                  <a:pt x="662" y="1447"/>
                </a:lnTo>
                <a:lnTo>
                  <a:pt x="679" y="1460"/>
                </a:lnTo>
                <a:lnTo>
                  <a:pt x="694" y="1476"/>
                </a:lnTo>
                <a:lnTo>
                  <a:pt x="709" y="1497"/>
                </a:lnTo>
                <a:lnTo>
                  <a:pt x="719" y="1518"/>
                </a:lnTo>
                <a:lnTo>
                  <a:pt x="726" y="1542"/>
                </a:lnTo>
                <a:lnTo>
                  <a:pt x="730" y="1571"/>
                </a:lnTo>
                <a:lnTo>
                  <a:pt x="732" y="1603"/>
                </a:lnTo>
                <a:lnTo>
                  <a:pt x="731" y="1638"/>
                </a:lnTo>
                <a:lnTo>
                  <a:pt x="729" y="1675"/>
                </a:lnTo>
                <a:lnTo>
                  <a:pt x="725" y="1715"/>
                </a:lnTo>
                <a:lnTo>
                  <a:pt x="720" y="1758"/>
                </a:lnTo>
                <a:lnTo>
                  <a:pt x="714" y="1802"/>
                </a:lnTo>
                <a:lnTo>
                  <a:pt x="708" y="1848"/>
                </a:lnTo>
                <a:lnTo>
                  <a:pt x="701" y="1896"/>
                </a:lnTo>
                <a:lnTo>
                  <a:pt x="694" y="1944"/>
                </a:lnTo>
                <a:lnTo>
                  <a:pt x="691" y="1970"/>
                </a:lnTo>
                <a:lnTo>
                  <a:pt x="685" y="2002"/>
                </a:lnTo>
                <a:lnTo>
                  <a:pt x="678" y="2037"/>
                </a:lnTo>
                <a:lnTo>
                  <a:pt x="671" y="2075"/>
                </a:lnTo>
                <a:lnTo>
                  <a:pt x="662" y="2115"/>
                </a:lnTo>
                <a:lnTo>
                  <a:pt x="1471" y="2939"/>
                </a:lnTo>
                <a:lnTo>
                  <a:pt x="2283" y="2112"/>
                </a:lnTo>
                <a:lnTo>
                  <a:pt x="2223" y="2050"/>
                </a:lnTo>
                <a:lnTo>
                  <a:pt x="2152" y="2122"/>
                </a:lnTo>
                <a:lnTo>
                  <a:pt x="2133" y="2139"/>
                </a:lnTo>
                <a:lnTo>
                  <a:pt x="2111" y="2151"/>
                </a:lnTo>
                <a:lnTo>
                  <a:pt x="2087" y="2157"/>
                </a:lnTo>
                <a:lnTo>
                  <a:pt x="2063" y="2161"/>
                </a:lnTo>
                <a:lnTo>
                  <a:pt x="2039" y="2157"/>
                </a:lnTo>
                <a:lnTo>
                  <a:pt x="2016" y="2151"/>
                </a:lnTo>
                <a:lnTo>
                  <a:pt x="1994" y="2139"/>
                </a:lnTo>
                <a:lnTo>
                  <a:pt x="1974" y="2122"/>
                </a:lnTo>
                <a:lnTo>
                  <a:pt x="1964" y="2113"/>
                </a:lnTo>
                <a:lnTo>
                  <a:pt x="1948" y="2093"/>
                </a:lnTo>
                <a:lnTo>
                  <a:pt x="1937" y="2071"/>
                </a:lnTo>
                <a:lnTo>
                  <a:pt x="1930" y="2046"/>
                </a:lnTo>
                <a:lnTo>
                  <a:pt x="1928" y="2023"/>
                </a:lnTo>
                <a:lnTo>
                  <a:pt x="1930" y="1998"/>
                </a:lnTo>
                <a:lnTo>
                  <a:pt x="1937" y="1974"/>
                </a:lnTo>
                <a:lnTo>
                  <a:pt x="1948" y="1951"/>
                </a:lnTo>
                <a:lnTo>
                  <a:pt x="1964" y="1932"/>
                </a:lnTo>
                <a:lnTo>
                  <a:pt x="1986" y="1908"/>
                </a:lnTo>
                <a:lnTo>
                  <a:pt x="2152" y="1739"/>
                </a:lnTo>
                <a:lnTo>
                  <a:pt x="2172" y="1723"/>
                </a:lnTo>
                <a:lnTo>
                  <a:pt x="2194" y="1711"/>
                </a:lnTo>
                <a:lnTo>
                  <a:pt x="2218" y="1704"/>
                </a:lnTo>
                <a:lnTo>
                  <a:pt x="2242" y="1702"/>
                </a:lnTo>
                <a:lnTo>
                  <a:pt x="2265" y="1704"/>
                </a:lnTo>
                <a:lnTo>
                  <a:pt x="2289" y="1711"/>
                </a:lnTo>
                <a:lnTo>
                  <a:pt x="2311" y="1723"/>
                </a:lnTo>
                <a:lnTo>
                  <a:pt x="2331" y="1739"/>
                </a:lnTo>
                <a:lnTo>
                  <a:pt x="2340" y="1749"/>
                </a:lnTo>
                <a:lnTo>
                  <a:pt x="2356" y="1769"/>
                </a:lnTo>
                <a:lnTo>
                  <a:pt x="2368" y="1792"/>
                </a:lnTo>
                <a:lnTo>
                  <a:pt x="2375" y="1815"/>
                </a:lnTo>
                <a:lnTo>
                  <a:pt x="2377" y="1840"/>
                </a:lnTo>
                <a:lnTo>
                  <a:pt x="2375" y="1865"/>
                </a:lnTo>
                <a:lnTo>
                  <a:pt x="2368" y="1889"/>
                </a:lnTo>
                <a:lnTo>
                  <a:pt x="2356" y="1910"/>
                </a:lnTo>
                <a:lnTo>
                  <a:pt x="2340" y="1931"/>
                </a:lnTo>
                <a:lnTo>
                  <a:pt x="2318" y="1952"/>
                </a:lnTo>
                <a:lnTo>
                  <a:pt x="2319" y="1953"/>
                </a:lnTo>
                <a:lnTo>
                  <a:pt x="2302" y="1971"/>
                </a:lnTo>
                <a:lnTo>
                  <a:pt x="2457" y="2131"/>
                </a:lnTo>
                <a:lnTo>
                  <a:pt x="2475" y="2152"/>
                </a:lnTo>
                <a:lnTo>
                  <a:pt x="2490" y="2177"/>
                </a:lnTo>
                <a:lnTo>
                  <a:pt x="2499" y="2204"/>
                </a:lnTo>
                <a:lnTo>
                  <a:pt x="2504" y="2231"/>
                </a:lnTo>
                <a:lnTo>
                  <a:pt x="2504" y="2258"/>
                </a:lnTo>
                <a:lnTo>
                  <a:pt x="2499" y="2286"/>
                </a:lnTo>
                <a:lnTo>
                  <a:pt x="2490" y="2312"/>
                </a:lnTo>
                <a:lnTo>
                  <a:pt x="2475" y="2337"/>
                </a:lnTo>
                <a:lnTo>
                  <a:pt x="2457" y="2359"/>
                </a:lnTo>
                <a:lnTo>
                  <a:pt x="1713" y="3118"/>
                </a:lnTo>
                <a:lnTo>
                  <a:pt x="1692" y="3136"/>
                </a:lnTo>
                <a:lnTo>
                  <a:pt x="1668" y="3151"/>
                </a:lnTo>
                <a:lnTo>
                  <a:pt x="1642" y="3160"/>
                </a:lnTo>
                <a:lnTo>
                  <a:pt x="1614" y="3164"/>
                </a:lnTo>
                <a:lnTo>
                  <a:pt x="1587" y="3164"/>
                </a:lnTo>
                <a:lnTo>
                  <a:pt x="1561" y="3160"/>
                </a:lnTo>
                <a:lnTo>
                  <a:pt x="1534" y="3151"/>
                </a:lnTo>
                <a:lnTo>
                  <a:pt x="1510" y="3136"/>
                </a:lnTo>
                <a:lnTo>
                  <a:pt x="1488" y="3118"/>
                </a:lnTo>
                <a:lnTo>
                  <a:pt x="1361" y="2988"/>
                </a:lnTo>
                <a:lnTo>
                  <a:pt x="1225" y="3125"/>
                </a:lnTo>
                <a:lnTo>
                  <a:pt x="1223" y="3127"/>
                </a:lnTo>
                <a:lnTo>
                  <a:pt x="1218" y="3132"/>
                </a:lnTo>
                <a:lnTo>
                  <a:pt x="1209" y="3140"/>
                </a:lnTo>
                <a:lnTo>
                  <a:pt x="1197" y="3151"/>
                </a:lnTo>
                <a:lnTo>
                  <a:pt x="1181" y="3163"/>
                </a:lnTo>
                <a:lnTo>
                  <a:pt x="1162" y="3176"/>
                </a:lnTo>
                <a:lnTo>
                  <a:pt x="1141" y="3191"/>
                </a:lnTo>
                <a:lnTo>
                  <a:pt x="1117" y="3205"/>
                </a:lnTo>
                <a:lnTo>
                  <a:pt x="1090" y="3220"/>
                </a:lnTo>
                <a:lnTo>
                  <a:pt x="1060" y="3234"/>
                </a:lnTo>
                <a:lnTo>
                  <a:pt x="1029" y="3248"/>
                </a:lnTo>
                <a:lnTo>
                  <a:pt x="995" y="3259"/>
                </a:lnTo>
                <a:lnTo>
                  <a:pt x="958" y="3269"/>
                </a:lnTo>
                <a:lnTo>
                  <a:pt x="920" y="3276"/>
                </a:lnTo>
                <a:lnTo>
                  <a:pt x="880" y="3281"/>
                </a:lnTo>
                <a:lnTo>
                  <a:pt x="838" y="3282"/>
                </a:lnTo>
                <a:lnTo>
                  <a:pt x="794" y="3278"/>
                </a:lnTo>
                <a:lnTo>
                  <a:pt x="750" y="3271"/>
                </a:lnTo>
                <a:lnTo>
                  <a:pt x="747" y="3271"/>
                </a:lnTo>
                <a:lnTo>
                  <a:pt x="744" y="3270"/>
                </a:lnTo>
                <a:lnTo>
                  <a:pt x="726" y="3266"/>
                </a:lnTo>
                <a:lnTo>
                  <a:pt x="708" y="3260"/>
                </a:lnTo>
                <a:lnTo>
                  <a:pt x="677" y="3250"/>
                </a:lnTo>
                <a:lnTo>
                  <a:pt x="663" y="3244"/>
                </a:lnTo>
                <a:lnTo>
                  <a:pt x="648" y="3238"/>
                </a:lnTo>
                <a:lnTo>
                  <a:pt x="618" y="3224"/>
                </a:lnTo>
                <a:lnTo>
                  <a:pt x="587" y="3207"/>
                </a:lnTo>
                <a:lnTo>
                  <a:pt x="578" y="3201"/>
                </a:lnTo>
                <a:lnTo>
                  <a:pt x="568" y="3195"/>
                </a:lnTo>
                <a:lnTo>
                  <a:pt x="543" y="3177"/>
                </a:lnTo>
                <a:lnTo>
                  <a:pt x="517" y="3158"/>
                </a:lnTo>
                <a:lnTo>
                  <a:pt x="496" y="3142"/>
                </a:lnTo>
                <a:lnTo>
                  <a:pt x="461" y="3113"/>
                </a:lnTo>
                <a:lnTo>
                  <a:pt x="427" y="3079"/>
                </a:lnTo>
                <a:lnTo>
                  <a:pt x="380" y="3029"/>
                </a:lnTo>
                <a:lnTo>
                  <a:pt x="340" y="2980"/>
                </a:lnTo>
                <a:lnTo>
                  <a:pt x="305" y="2931"/>
                </a:lnTo>
                <a:lnTo>
                  <a:pt x="277" y="2884"/>
                </a:lnTo>
                <a:lnTo>
                  <a:pt x="253" y="2839"/>
                </a:lnTo>
                <a:lnTo>
                  <a:pt x="233" y="2794"/>
                </a:lnTo>
                <a:lnTo>
                  <a:pt x="218" y="2751"/>
                </a:lnTo>
                <a:lnTo>
                  <a:pt x="207" y="2709"/>
                </a:lnTo>
                <a:lnTo>
                  <a:pt x="200" y="2670"/>
                </a:lnTo>
                <a:lnTo>
                  <a:pt x="197" y="2631"/>
                </a:lnTo>
                <a:lnTo>
                  <a:pt x="196" y="2595"/>
                </a:lnTo>
                <a:lnTo>
                  <a:pt x="197" y="2562"/>
                </a:lnTo>
                <a:lnTo>
                  <a:pt x="201" y="2530"/>
                </a:lnTo>
                <a:lnTo>
                  <a:pt x="207" y="2502"/>
                </a:lnTo>
                <a:lnTo>
                  <a:pt x="214" y="2475"/>
                </a:lnTo>
                <a:lnTo>
                  <a:pt x="223" y="2451"/>
                </a:lnTo>
                <a:lnTo>
                  <a:pt x="224" y="2448"/>
                </a:lnTo>
                <a:lnTo>
                  <a:pt x="226" y="2439"/>
                </a:lnTo>
                <a:lnTo>
                  <a:pt x="230" y="2424"/>
                </a:lnTo>
                <a:lnTo>
                  <a:pt x="236" y="2405"/>
                </a:lnTo>
                <a:lnTo>
                  <a:pt x="243" y="2381"/>
                </a:lnTo>
                <a:lnTo>
                  <a:pt x="250" y="2352"/>
                </a:lnTo>
                <a:lnTo>
                  <a:pt x="259" y="2320"/>
                </a:lnTo>
                <a:lnTo>
                  <a:pt x="268" y="2285"/>
                </a:lnTo>
                <a:lnTo>
                  <a:pt x="278" y="2247"/>
                </a:lnTo>
                <a:lnTo>
                  <a:pt x="289" y="2207"/>
                </a:lnTo>
                <a:lnTo>
                  <a:pt x="300" y="2165"/>
                </a:lnTo>
                <a:lnTo>
                  <a:pt x="312" y="2120"/>
                </a:lnTo>
                <a:lnTo>
                  <a:pt x="334" y="2042"/>
                </a:lnTo>
                <a:lnTo>
                  <a:pt x="355" y="1963"/>
                </a:lnTo>
                <a:lnTo>
                  <a:pt x="45" y="1646"/>
                </a:lnTo>
                <a:lnTo>
                  <a:pt x="27" y="1625"/>
                </a:lnTo>
                <a:lnTo>
                  <a:pt x="13" y="1600"/>
                </a:lnTo>
                <a:lnTo>
                  <a:pt x="4" y="1573"/>
                </a:lnTo>
                <a:lnTo>
                  <a:pt x="0" y="1547"/>
                </a:lnTo>
                <a:lnTo>
                  <a:pt x="0" y="1519"/>
                </a:lnTo>
                <a:lnTo>
                  <a:pt x="4" y="1491"/>
                </a:lnTo>
                <a:lnTo>
                  <a:pt x="13" y="1465"/>
                </a:lnTo>
                <a:lnTo>
                  <a:pt x="27" y="1440"/>
                </a:lnTo>
                <a:lnTo>
                  <a:pt x="45" y="1418"/>
                </a:lnTo>
                <a:lnTo>
                  <a:pt x="789" y="659"/>
                </a:lnTo>
                <a:lnTo>
                  <a:pt x="811" y="641"/>
                </a:lnTo>
                <a:lnTo>
                  <a:pt x="836" y="626"/>
                </a:lnTo>
                <a:lnTo>
                  <a:pt x="861" y="617"/>
                </a:lnTo>
                <a:lnTo>
                  <a:pt x="888" y="613"/>
                </a:lnTo>
                <a:close/>
                <a:moveTo>
                  <a:pt x="857" y="352"/>
                </a:moveTo>
                <a:lnTo>
                  <a:pt x="897" y="352"/>
                </a:lnTo>
                <a:lnTo>
                  <a:pt x="936" y="358"/>
                </a:lnTo>
                <a:lnTo>
                  <a:pt x="975" y="367"/>
                </a:lnTo>
                <a:lnTo>
                  <a:pt x="1013" y="381"/>
                </a:lnTo>
                <a:lnTo>
                  <a:pt x="1049" y="401"/>
                </a:lnTo>
                <a:lnTo>
                  <a:pt x="1083" y="425"/>
                </a:lnTo>
                <a:lnTo>
                  <a:pt x="1115" y="452"/>
                </a:lnTo>
                <a:lnTo>
                  <a:pt x="1045" y="523"/>
                </a:lnTo>
                <a:lnTo>
                  <a:pt x="1018" y="500"/>
                </a:lnTo>
                <a:lnTo>
                  <a:pt x="990" y="481"/>
                </a:lnTo>
                <a:lnTo>
                  <a:pt x="958" y="468"/>
                </a:lnTo>
                <a:lnTo>
                  <a:pt x="927" y="459"/>
                </a:lnTo>
                <a:lnTo>
                  <a:pt x="894" y="453"/>
                </a:lnTo>
                <a:lnTo>
                  <a:pt x="860" y="453"/>
                </a:lnTo>
                <a:lnTo>
                  <a:pt x="828" y="459"/>
                </a:lnTo>
                <a:lnTo>
                  <a:pt x="795" y="468"/>
                </a:lnTo>
                <a:lnTo>
                  <a:pt x="765" y="481"/>
                </a:lnTo>
                <a:lnTo>
                  <a:pt x="736" y="500"/>
                </a:lnTo>
                <a:lnTo>
                  <a:pt x="710" y="523"/>
                </a:lnTo>
                <a:lnTo>
                  <a:pt x="640" y="452"/>
                </a:lnTo>
                <a:lnTo>
                  <a:pt x="671" y="425"/>
                </a:lnTo>
                <a:lnTo>
                  <a:pt x="706" y="401"/>
                </a:lnTo>
                <a:lnTo>
                  <a:pt x="742" y="381"/>
                </a:lnTo>
                <a:lnTo>
                  <a:pt x="779" y="367"/>
                </a:lnTo>
                <a:lnTo>
                  <a:pt x="818" y="358"/>
                </a:lnTo>
                <a:lnTo>
                  <a:pt x="857" y="352"/>
                </a:lnTo>
                <a:close/>
                <a:moveTo>
                  <a:pt x="877" y="173"/>
                </a:moveTo>
                <a:lnTo>
                  <a:pt x="926" y="176"/>
                </a:lnTo>
                <a:lnTo>
                  <a:pt x="975" y="183"/>
                </a:lnTo>
                <a:lnTo>
                  <a:pt x="1023" y="195"/>
                </a:lnTo>
                <a:lnTo>
                  <a:pt x="1069" y="211"/>
                </a:lnTo>
                <a:lnTo>
                  <a:pt x="1115" y="233"/>
                </a:lnTo>
                <a:lnTo>
                  <a:pt x="1158" y="260"/>
                </a:lnTo>
                <a:lnTo>
                  <a:pt x="1200" y="291"/>
                </a:lnTo>
                <a:lnTo>
                  <a:pt x="1239" y="326"/>
                </a:lnTo>
                <a:lnTo>
                  <a:pt x="1169" y="397"/>
                </a:lnTo>
                <a:lnTo>
                  <a:pt x="1133" y="364"/>
                </a:lnTo>
                <a:lnTo>
                  <a:pt x="1095" y="337"/>
                </a:lnTo>
                <a:lnTo>
                  <a:pt x="1054" y="314"/>
                </a:lnTo>
                <a:lnTo>
                  <a:pt x="1011" y="297"/>
                </a:lnTo>
                <a:lnTo>
                  <a:pt x="967" y="283"/>
                </a:lnTo>
                <a:lnTo>
                  <a:pt x="923" y="276"/>
                </a:lnTo>
                <a:lnTo>
                  <a:pt x="877" y="274"/>
                </a:lnTo>
                <a:lnTo>
                  <a:pt x="832" y="276"/>
                </a:lnTo>
                <a:lnTo>
                  <a:pt x="787" y="283"/>
                </a:lnTo>
                <a:lnTo>
                  <a:pt x="743" y="297"/>
                </a:lnTo>
                <a:lnTo>
                  <a:pt x="700" y="314"/>
                </a:lnTo>
                <a:lnTo>
                  <a:pt x="660" y="337"/>
                </a:lnTo>
                <a:lnTo>
                  <a:pt x="621" y="364"/>
                </a:lnTo>
                <a:lnTo>
                  <a:pt x="585" y="397"/>
                </a:lnTo>
                <a:lnTo>
                  <a:pt x="516" y="327"/>
                </a:lnTo>
                <a:lnTo>
                  <a:pt x="554" y="291"/>
                </a:lnTo>
                <a:lnTo>
                  <a:pt x="595" y="260"/>
                </a:lnTo>
                <a:lnTo>
                  <a:pt x="639" y="233"/>
                </a:lnTo>
                <a:lnTo>
                  <a:pt x="684" y="212"/>
                </a:lnTo>
                <a:lnTo>
                  <a:pt x="732" y="195"/>
                </a:lnTo>
                <a:lnTo>
                  <a:pt x="779" y="183"/>
                </a:lnTo>
                <a:lnTo>
                  <a:pt x="828" y="176"/>
                </a:lnTo>
                <a:lnTo>
                  <a:pt x="877" y="173"/>
                </a:lnTo>
                <a:close/>
                <a:moveTo>
                  <a:pt x="874" y="0"/>
                </a:moveTo>
                <a:lnTo>
                  <a:pt x="880" y="0"/>
                </a:lnTo>
                <a:lnTo>
                  <a:pt x="935" y="2"/>
                </a:lnTo>
                <a:lnTo>
                  <a:pt x="993" y="10"/>
                </a:lnTo>
                <a:lnTo>
                  <a:pt x="1050" y="23"/>
                </a:lnTo>
                <a:lnTo>
                  <a:pt x="1106" y="40"/>
                </a:lnTo>
                <a:lnTo>
                  <a:pt x="1160" y="63"/>
                </a:lnTo>
                <a:lnTo>
                  <a:pt x="1214" y="91"/>
                </a:lnTo>
                <a:lnTo>
                  <a:pt x="1264" y="123"/>
                </a:lnTo>
                <a:lnTo>
                  <a:pt x="1313" y="161"/>
                </a:lnTo>
                <a:lnTo>
                  <a:pt x="1358" y="203"/>
                </a:lnTo>
                <a:lnTo>
                  <a:pt x="1290" y="274"/>
                </a:lnTo>
                <a:lnTo>
                  <a:pt x="1248" y="236"/>
                </a:lnTo>
                <a:lnTo>
                  <a:pt x="1204" y="202"/>
                </a:lnTo>
                <a:lnTo>
                  <a:pt x="1157" y="173"/>
                </a:lnTo>
                <a:lnTo>
                  <a:pt x="1109" y="149"/>
                </a:lnTo>
                <a:lnTo>
                  <a:pt x="1059" y="130"/>
                </a:lnTo>
                <a:lnTo>
                  <a:pt x="1008" y="115"/>
                </a:lnTo>
                <a:lnTo>
                  <a:pt x="956" y="106"/>
                </a:lnTo>
                <a:lnTo>
                  <a:pt x="904" y="101"/>
                </a:lnTo>
                <a:lnTo>
                  <a:pt x="851" y="101"/>
                </a:lnTo>
                <a:lnTo>
                  <a:pt x="799" y="105"/>
                </a:lnTo>
                <a:lnTo>
                  <a:pt x="746" y="115"/>
                </a:lnTo>
                <a:lnTo>
                  <a:pt x="695" y="130"/>
                </a:lnTo>
                <a:lnTo>
                  <a:pt x="645" y="148"/>
                </a:lnTo>
                <a:lnTo>
                  <a:pt x="596" y="173"/>
                </a:lnTo>
                <a:lnTo>
                  <a:pt x="551" y="202"/>
                </a:lnTo>
                <a:lnTo>
                  <a:pt x="506" y="235"/>
                </a:lnTo>
                <a:lnTo>
                  <a:pt x="465" y="274"/>
                </a:lnTo>
                <a:lnTo>
                  <a:pt x="395" y="203"/>
                </a:lnTo>
                <a:lnTo>
                  <a:pt x="442" y="161"/>
                </a:lnTo>
                <a:lnTo>
                  <a:pt x="490" y="123"/>
                </a:lnTo>
                <a:lnTo>
                  <a:pt x="541" y="91"/>
                </a:lnTo>
                <a:lnTo>
                  <a:pt x="593" y="63"/>
                </a:lnTo>
                <a:lnTo>
                  <a:pt x="648" y="40"/>
                </a:lnTo>
                <a:lnTo>
                  <a:pt x="705" y="23"/>
                </a:lnTo>
                <a:lnTo>
                  <a:pt x="761" y="10"/>
                </a:lnTo>
                <a:lnTo>
                  <a:pt x="819" y="2"/>
                </a:lnTo>
                <a:lnTo>
                  <a:pt x="87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e 126"/>
          <p:cNvSpPr/>
          <p:nvPr/>
        </p:nvSpPr>
        <p:spPr>
          <a:xfrm>
            <a:off x="1906133" y="5092298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324" y="5326695"/>
            <a:ext cx="529781" cy="529781"/>
          </a:xfrm>
          <a:prstGeom prst="rect">
            <a:avLst/>
          </a:prstGeom>
        </p:spPr>
      </p:pic>
      <p:sp>
        <p:nvSpPr>
          <p:cNvPr id="129" name="Ovale 128"/>
          <p:cNvSpPr/>
          <p:nvPr/>
        </p:nvSpPr>
        <p:spPr>
          <a:xfrm>
            <a:off x="7468163" y="5203728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5" name="Callout con freccia a destra 4"/>
          <p:cNvSpPr/>
          <p:nvPr/>
        </p:nvSpPr>
        <p:spPr>
          <a:xfrm>
            <a:off x="4099734" y="1854784"/>
            <a:ext cx="1070991" cy="409000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2536010" y="3674787"/>
            <a:ext cx="377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Integrazione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132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tangolo 98"/>
          <p:cNvSpPr/>
          <p:nvPr/>
        </p:nvSpPr>
        <p:spPr>
          <a:xfrm>
            <a:off x="3063838" y="1934826"/>
            <a:ext cx="2712299" cy="404682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FF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31" y="2592869"/>
            <a:ext cx="486728" cy="486728"/>
          </a:xfrm>
          <a:prstGeom prst="rect">
            <a:avLst/>
          </a:prstGeom>
        </p:spPr>
      </p:pic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14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61" name="Triangolo isoscele 60"/>
          <p:cNvSpPr/>
          <p:nvPr/>
        </p:nvSpPr>
        <p:spPr>
          <a:xfrm rot="5400000">
            <a:off x="1761942" y="3369604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2" name="Triangolo isoscele 61"/>
          <p:cNvSpPr/>
          <p:nvPr/>
        </p:nvSpPr>
        <p:spPr>
          <a:xfrm rot="5400000">
            <a:off x="5025152" y="3425421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21078" y="2077870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" y="2560282"/>
            <a:ext cx="530050" cy="530050"/>
          </a:xfrm>
          <a:prstGeom prst="rect">
            <a:avLst/>
          </a:prstGeom>
        </p:spPr>
      </p:pic>
      <p:sp>
        <p:nvSpPr>
          <p:cNvPr id="77" name="Ovale 76"/>
          <p:cNvSpPr/>
          <p:nvPr/>
        </p:nvSpPr>
        <p:spPr>
          <a:xfrm>
            <a:off x="574350" y="248675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536457" y="3507316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1860646" y="4006193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661805" y="2083116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2" name="Ovale 81"/>
          <p:cNvSpPr/>
          <p:nvPr/>
        </p:nvSpPr>
        <p:spPr>
          <a:xfrm>
            <a:off x="1683216" y="24762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oup 252"/>
          <p:cNvGrpSpPr/>
          <p:nvPr/>
        </p:nvGrpSpPr>
        <p:grpSpPr>
          <a:xfrm>
            <a:off x="929255" y="4209471"/>
            <a:ext cx="430394" cy="533031"/>
            <a:chOff x="-1593850" y="2911475"/>
            <a:chExt cx="1336675" cy="1355726"/>
          </a:xfrm>
          <a:solidFill>
            <a:schemeClr val="accent2">
              <a:lumMod val="75000"/>
            </a:schemeClr>
          </a:solidFill>
        </p:grpSpPr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7" name="Immagine 8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5" y="2650673"/>
            <a:ext cx="486728" cy="486728"/>
          </a:xfrm>
          <a:prstGeom prst="rect">
            <a:avLst/>
          </a:prstGeom>
        </p:spPr>
      </p:pic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806452" y="2135674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89" name="Immagine 8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79" y="2618086"/>
            <a:ext cx="530050" cy="530050"/>
          </a:xfrm>
          <a:prstGeom prst="rect">
            <a:avLst/>
          </a:prstGeom>
        </p:spPr>
      </p:pic>
      <p:sp>
        <p:nvSpPr>
          <p:cNvPr id="90" name="Ovale 89"/>
          <p:cNvSpPr/>
          <p:nvPr/>
        </p:nvSpPr>
        <p:spPr>
          <a:xfrm>
            <a:off x="6859724" y="254455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6821831" y="356512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2" name="Ovale 91"/>
          <p:cNvSpPr/>
          <p:nvPr/>
        </p:nvSpPr>
        <p:spPr>
          <a:xfrm>
            <a:off x="6854464" y="39582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7947179" y="2140920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4" name="Ovale 93"/>
          <p:cNvSpPr/>
          <p:nvPr/>
        </p:nvSpPr>
        <p:spPr>
          <a:xfrm>
            <a:off x="7968590" y="25340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5" name="Group 252"/>
          <p:cNvGrpSpPr/>
          <p:nvPr/>
        </p:nvGrpSpPr>
        <p:grpSpPr>
          <a:xfrm>
            <a:off x="7056969" y="4093849"/>
            <a:ext cx="430394" cy="533031"/>
            <a:chOff x="-1593850" y="2911475"/>
            <a:chExt cx="1336675" cy="1355726"/>
          </a:xfrm>
          <a:solidFill>
            <a:srgbClr val="92D050"/>
          </a:solidFill>
        </p:grpSpPr>
        <p:sp>
          <p:nvSpPr>
            <p:cNvPr id="96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05" y="3966345"/>
            <a:ext cx="1058195" cy="793646"/>
          </a:xfrm>
          <a:prstGeom prst="rect">
            <a:avLst/>
          </a:prstGeom>
        </p:spPr>
      </p:pic>
      <p:sp>
        <p:nvSpPr>
          <p:cNvPr id="39" name="Ovale 38"/>
          <p:cNvSpPr/>
          <p:nvPr/>
        </p:nvSpPr>
        <p:spPr>
          <a:xfrm>
            <a:off x="721490" y="40528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754045" y="3509303"/>
            <a:ext cx="9460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Internet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41" y="5144765"/>
            <a:ext cx="801393" cy="684000"/>
          </a:xfrm>
          <a:prstGeom prst="rect">
            <a:avLst/>
          </a:prstGeom>
        </p:spPr>
      </p:pic>
      <p:sp>
        <p:nvSpPr>
          <p:cNvPr id="42" name="Ovale 41"/>
          <p:cNvSpPr/>
          <p:nvPr/>
        </p:nvSpPr>
        <p:spPr>
          <a:xfrm>
            <a:off x="8033831" y="3966345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1796425" y="4868630"/>
            <a:ext cx="954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Big Data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grpSp>
        <p:nvGrpSpPr>
          <p:cNvPr id="60" name="Group 70"/>
          <p:cNvGrpSpPr/>
          <p:nvPr/>
        </p:nvGrpSpPr>
        <p:grpSpPr>
          <a:xfrm>
            <a:off x="688549" y="5203728"/>
            <a:ext cx="576000" cy="576000"/>
            <a:chOff x="9212563" y="4566061"/>
            <a:chExt cx="676893" cy="676894"/>
          </a:xfrm>
        </p:grpSpPr>
        <p:sp>
          <p:nvSpPr>
            <p:cNvPr id="63" name="Rounded Rectangle 6"/>
            <p:cNvSpPr/>
            <p:nvPr/>
          </p:nvSpPr>
          <p:spPr>
            <a:xfrm>
              <a:off x="9212563" y="4566061"/>
              <a:ext cx="676893" cy="67689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29"/>
            <p:cNvGrpSpPr>
              <a:grpSpLocks noChangeAspect="1"/>
            </p:cNvGrpSpPr>
            <p:nvPr/>
          </p:nvGrpSpPr>
          <p:grpSpPr bwMode="auto">
            <a:xfrm>
              <a:off x="9378765" y="4733859"/>
              <a:ext cx="391476" cy="385962"/>
              <a:chOff x="5908" y="3012"/>
              <a:chExt cx="213" cy="210"/>
            </a:xfrm>
            <a:solidFill>
              <a:schemeClr val="bg1"/>
            </a:solidFill>
          </p:grpSpPr>
          <p:sp>
            <p:nvSpPr>
              <p:cNvPr id="65" name="Freeform 31"/>
              <p:cNvSpPr>
                <a:spLocks noEditPoints="1"/>
              </p:cNvSpPr>
              <p:nvPr/>
            </p:nvSpPr>
            <p:spPr bwMode="auto">
              <a:xfrm>
                <a:off x="5908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8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8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4 w 899"/>
                  <a:gd name="T17" fmla="*/ 736 h 898"/>
                  <a:gd name="T18" fmla="*/ 725 w 899"/>
                  <a:gd name="T19" fmla="*/ 733 h 898"/>
                  <a:gd name="T20" fmla="*/ 733 w 899"/>
                  <a:gd name="T21" fmla="*/ 726 h 898"/>
                  <a:gd name="T22" fmla="*/ 736 w 899"/>
                  <a:gd name="T23" fmla="*/ 715 h 898"/>
                  <a:gd name="T24" fmla="*/ 736 w 899"/>
                  <a:gd name="T25" fmla="*/ 177 h 898"/>
                  <a:gd name="T26" fmla="*/ 733 w 899"/>
                  <a:gd name="T27" fmla="*/ 166 h 898"/>
                  <a:gd name="T28" fmla="*/ 725 w 899"/>
                  <a:gd name="T29" fmla="*/ 159 h 898"/>
                  <a:gd name="T30" fmla="*/ 714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9 w 899"/>
                  <a:gd name="T43" fmla="*/ 25 h 898"/>
                  <a:gd name="T44" fmla="*/ 834 w 899"/>
                  <a:gd name="T45" fmla="*/ 42 h 898"/>
                  <a:gd name="T46" fmla="*/ 855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5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5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5 w 899"/>
                  <a:gd name="T65" fmla="*/ 834 h 898"/>
                  <a:gd name="T66" fmla="*/ 834 w 899"/>
                  <a:gd name="T67" fmla="*/ 856 h 898"/>
                  <a:gd name="T68" fmla="*/ 809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8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8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8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8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4" y="736"/>
                    </a:lnTo>
                    <a:lnTo>
                      <a:pt x="725" y="733"/>
                    </a:lnTo>
                    <a:lnTo>
                      <a:pt x="733" y="726"/>
                    </a:lnTo>
                    <a:lnTo>
                      <a:pt x="736" y="715"/>
                    </a:lnTo>
                    <a:lnTo>
                      <a:pt x="736" y="177"/>
                    </a:lnTo>
                    <a:lnTo>
                      <a:pt x="733" y="166"/>
                    </a:lnTo>
                    <a:lnTo>
                      <a:pt x="725" y="159"/>
                    </a:lnTo>
                    <a:lnTo>
                      <a:pt x="714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9" y="25"/>
                    </a:lnTo>
                    <a:lnTo>
                      <a:pt x="834" y="42"/>
                    </a:lnTo>
                    <a:lnTo>
                      <a:pt x="855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5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5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5" y="834"/>
                    </a:lnTo>
                    <a:lnTo>
                      <a:pt x="834" y="856"/>
                    </a:lnTo>
                    <a:lnTo>
                      <a:pt x="809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8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5925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/>
              <p:cNvSpPr>
                <a:spLocks noEditPoints="1"/>
              </p:cNvSpPr>
              <p:nvPr/>
            </p:nvSpPr>
            <p:spPr bwMode="auto">
              <a:xfrm>
                <a:off x="5908" y="3100"/>
                <a:ext cx="56" cy="56"/>
              </a:xfrm>
              <a:custGeom>
                <a:avLst/>
                <a:gdLst>
                  <a:gd name="T0" fmla="*/ 178 w 899"/>
                  <a:gd name="T1" fmla="*/ 154 h 897"/>
                  <a:gd name="T2" fmla="*/ 169 w 899"/>
                  <a:gd name="T3" fmla="*/ 156 h 897"/>
                  <a:gd name="T4" fmla="*/ 162 w 899"/>
                  <a:gd name="T5" fmla="*/ 162 h 897"/>
                  <a:gd name="T6" fmla="*/ 158 w 899"/>
                  <a:gd name="T7" fmla="*/ 170 h 897"/>
                  <a:gd name="T8" fmla="*/ 156 w 899"/>
                  <a:gd name="T9" fmla="*/ 178 h 897"/>
                  <a:gd name="T10" fmla="*/ 156 w 899"/>
                  <a:gd name="T11" fmla="*/ 716 h 897"/>
                  <a:gd name="T12" fmla="*/ 158 w 899"/>
                  <a:gd name="T13" fmla="*/ 723 h 897"/>
                  <a:gd name="T14" fmla="*/ 162 w 899"/>
                  <a:gd name="T15" fmla="*/ 730 h 897"/>
                  <a:gd name="T16" fmla="*/ 169 w 899"/>
                  <a:gd name="T17" fmla="*/ 734 h 897"/>
                  <a:gd name="T18" fmla="*/ 178 w 899"/>
                  <a:gd name="T19" fmla="*/ 735 h 897"/>
                  <a:gd name="T20" fmla="*/ 715 w 899"/>
                  <a:gd name="T21" fmla="*/ 735 h 897"/>
                  <a:gd name="T22" fmla="*/ 724 w 899"/>
                  <a:gd name="T23" fmla="*/ 734 h 897"/>
                  <a:gd name="T24" fmla="*/ 730 w 899"/>
                  <a:gd name="T25" fmla="*/ 730 h 897"/>
                  <a:gd name="T26" fmla="*/ 734 w 899"/>
                  <a:gd name="T27" fmla="*/ 723 h 897"/>
                  <a:gd name="T28" fmla="*/ 736 w 899"/>
                  <a:gd name="T29" fmla="*/ 716 h 897"/>
                  <a:gd name="T30" fmla="*/ 736 w 899"/>
                  <a:gd name="T31" fmla="*/ 178 h 897"/>
                  <a:gd name="T32" fmla="*/ 734 w 899"/>
                  <a:gd name="T33" fmla="*/ 170 h 897"/>
                  <a:gd name="T34" fmla="*/ 730 w 899"/>
                  <a:gd name="T35" fmla="*/ 162 h 897"/>
                  <a:gd name="T36" fmla="*/ 724 w 899"/>
                  <a:gd name="T37" fmla="*/ 156 h 897"/>
                  <a:gd name="T38" fmla="*/ 715 w 899"/>
                  <a:gd name="T39" fmla="*/ 154 h 897"/>
                  <a:gd name="T40" fmla="*/ 178 w 899"/>
                  <a:gd name="T41" fmla="*/ 154 h 897"/>
                  <a:gd name="T42" fmla="*/ 179 w 899"/>
                  <a:gd name="T43" fmla="*/ 0 h 897"/>
                  <a:gd name="T44" fmla="*/ 718 w 899"/>
                  <a:gd name="T45" fmla="*/ 0 h 897"/>
                  <a:gd name="T46" fmla="*/ 750 w 899"/>
                  <a:gd name="T47" fmla="*/ 2 h 897"/>
                  <a:gd name="T48" fmla="*/ 781 w 899"/>
                  <a:gd name="T49" fmla="*/ 10 h 897"/>
                  <a:gd name="T50" fmla="*/ 809 w 899"/>
                  <a:gd name="T51" fmla="*/ 24 h 897"/>
                  <a:gd name="T52" fmla="*/ 834 w 899"/>
                  <a:gd name="T53" fmla="*/ 41 h 897"/>
                  <a:gd name="T54" fmla="*/ 855 w 899"/>
                  <a:gd name="T55" fmla="*/ 63 h 897"/>
                  <a:gd name="T56" fmla="*/ 873 w 899"/>
                  <a:gd name="T57" fmla="*/ 87 h 897"/>
                  <a:gd name="T58" fmla="*/ 887 w 899"/>
                  <a:gd name="T59" fmla="*/ 115 h 897"/>
                  <a:gd name="T60" fmla="*/ 895 w 899"/>
                  <a:gd name="T61" fmla="*/ 145 h 897"/>
                  <a:gd name="T62" fmla="*/ 899 w 899"/>
                  <a:gd name="T63" fmla="*/ 177 h 897"/>
                  <a:gd name="T64" fmla="*/ 899 w 899"/>
                  <a:gd name="T65" fmla="*/ 716 h 897"/>
                  <a:gd name="T66" fmla="*/ 895 w 899"/>
                  <a:gd name="T67" fmla="*/ 749 h 897"/>
                  <a:gd name="T68" fmla="*/ 887 w 899"/>
                  <a:gd name="T69" fmla="*/ 779 h 897"/>
                  <a:gd name="T70" fmla="*/ 873 w 899"/>
                  <a:gd name="T71" fmla="*/ 808 h 897"/>
                  <a:gd name="T72" fmla="*/ 855 w 899"/>
                  <a:gd name="T73" fmla="*/ 833 h 897"/>
                  <a:gd name="T74" fmla="*/ 834 w 899"/>
                  <a:gd name="T75" fmla="*/ 855 h 897"/>
                  <a:gd name="T76" fmla="*/ 809 w 899"/>
                  <a:gd name="T77" fmla="*/ 873 h 897"/>
                  <a:gd name="T78" fmla="*/ 781 w 899"/>
                  <a:gd name="T79" fmla="*/ 885 h 897"/>
                  <a:gd name="T80" fmla="*/ 750 w 899"/>
                  <a:gd name="T81" fmla="*/ 894 h 897"/>
                  <a:gd name="T82" fmla="*/ 718 w 899"/>
                  <a:gd name="T83" fmla="*/ 897 h 897"/>
                  <a:gd name="T84" fmla="*/ 179 w 899"/>
                  <a:gd name="T85" fmla="*/ 897 h 897"/>
                  <a:gd name="T86" fmla="*/ 146 w 899"/>
                  <a:gd name="T87" fmla="*/ 894 h 897"/>
                  <a:gd name="T88" fmla="*/ 116 w 899"/>
                  <a:gd name="T89" fmla="*/ 885 h 897"/>
                  <a:gd name="T90" fmla="*/ 88 w 899"/>
                  <a:gd name="T91" fmla="*/ 873 h 897"/>
                  <a:gd name="T92" fmla="*/ 63 w 899"/>
                  <a:gd name="T93" fmla="*/ 855 h 897"/>
                  <a:gd name="T94" fmla="*/ 42 w 899"/>
                  <a:gd name="T95" fmla="*/ 833 h 897"/>
                  <a:gd name="T96" fmla="*/ 24 w 899"/>
                  <a:gd name="T97" fmla="*/ 808 h 897"/>
                  <a:gd name="T98" fmla="*/ 12 w 899"/>
                  <a:gd name="T99" fmla="*/ 779 h 897"/>
                  <a:gd name="T100" fmla="*/ 3 w 899"/>
                  <a:gd name="T101" fmla="*/ 749 h 897"/>
                  <a:gd name="T102" fmla="*/ 0 w 899"/>
                  <a:gd name="T103" fmla="*/ 716 h 897"/>
                  <a:gd name="T104" fmla="*/ 0 w 899"/>
                  <a:gd name="T105" fmla="*/ 177 h 897"/>
                  <a:gd name="T106" fmla="*/ 3 w 899"/>
                  <a:gd name="T107" fmla="*/ 145 h 897"/>
                  <a:gd name="T108" fmla="*/ 12 w 899"/>
                  <a:gd name="T109" fmla="*/ 115 h 897"/>
                  <a:gd name="T110" fmla="*/ 24 w 899"/>
                  <a:gd name="T111" fmla="*/ 87 h 897"/>
                  <a:gd name="T112" fmla="*/ 42 w 899"/>
                  <a:gd name="T113" fmla="*/ 63 h 897"/>
                  <a:gd name="T114" fmla="*/ 63 w 899"/>
                  <a:gd name="T115" fmla="*/ 41 h 897"/>
                  <a:gd name="T116" fmla="*/ 88 w 899"/>
                  <a:gd name="T117" fmla="*/ 24 h 897"/>
                  <a:gd name="T118" fmla="*/ 116 w 899"/>
                  <a:gd name="T119" fmla="*/ 10 h 897"/>
                  <a:gd name="T120" fmla="*/ 146 w 899"/>
                  <a:gd name="T121" fmla="*/ 2 h 897"/>
                  <a:gd name="T122" fmla="*/ 179 w 899"/>
                  <a:gd name="T123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9" h="897">
                    <a:moveTo>
                      <a:pt x="178" y="154"/>
                    </a:moveTo>
                    <a:lnTo>
                      <a:pt x="169" y="156"/>
                    </a:lnTo>
                    <a:lnTo>
                      <a:pt x="162" y="162"/>
                    </a:lnTo>
                    <a:lnTo>
                      <a:pt x="158" y="170"/>
                    </a:lnTo>
                    <a:lnTo>
                      <a:pt x="156" y="178"/>
                    </a:lnTo>
                    <a:lnTo>
                      <a:pt x="156" y="716"/>
                    </a:lnTo>
                    <a:lnTo>
                      <a:pt x="158" y="723"/>
                    </a:lnTo>
                    <a:lnTo>
                      <a:pt x="162" y="730"/>
                    </a:lnTo>
                    <a:lnTo>
                      <a:pt x="169" y="734"/>
                    </a:lnTo>
                    <a:lnTo>
                      <a:pt x="178" y="735"/>
                    </a:lnTo>
                    <a:lnTo>
                      <a:pt x="715" y="735"/>
                    </a:lnTo>
                    <a:lnTo>
                      <a:pt x="724" y="734"/>
                    </a:lnTo>
                    <a:lnTo>
                      <a:pt x="730" y="730"/>
                    </a:lnTo>
                    <a:lnTo>
                      <a:pt x="734" y="723"/>
                    </a:lnTo>
                    <a:lnTo>
                      <a:pt x="736" y="716"/>
                    </a:lnTo>
                    <a:lnTo>
                      <a:pt x="736" y="178"/>
                    </a:lnTo>
                    <a:lnTo>
                      <a:pt x="734" y="170"/>
                    </a:lnTo>
                    <a:lnTo>
                      <a:pt x="730" y="162"/>
                    </a:lnTo>
                    <a:lnTo>
                      <a:pt x="724" y="156"/>
                    </a:lnTo>
                    <a:lnTo>
                      <a:pt x="715" y="154"/>
                    </a:lnTo>
                    <a:lnTo>
                      <a:pt x="178" y="154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2"/>
                    </a:lnTo>
                    <a:lnTo>
                      <a:pt x="781" y="10"/>
                    </a:lnTo>
                    <a:lnTo>
                      <a:pt x="809" y="24"/>
                    </a:lnTo>
                    <a:lnTo>
                      <a:pt x="834" y="41"/>
                    </a:lnTo>
                    <a:lnTo>
                      <a:pt x="855" y="63"/>
                    </a:lnTo>
                    <a:lnTo>
                      <a:pt x="873" y="87"/>
                    </a:lnTo>
                    <a:lnTo>
                      <a:pt x="887" y="115"/>
                    </a:lnTo>
                    <a:lnTo>
                      <a:pt x="895" y="145"/>
                    </a:lnTo>
                    <a:lnTo>
                      <a:pt x="899" y="177"/>
                    </a:lnTo>
                    <a:lnTo>
                      <a:pt x="899" y="716"/>
                    </a:lnTo>
                    <a:lnTo>
                      <a:pt x="895" y="749"/>
                    </a:lnTo>
                    <a:lnTo>
                      <a:pt x="887" y="779"/>
                    </a:lnTo>
                    <a:lnTo>
                      <a:pt x="873" y="808"/>
                    </a:lnTo>
                    <a:lnTo>
                      <a:pt x="855" y="833"/>
                    </a:lnTo>
                    <a:lnTo>
                      <a:pt x="834" y="855"/>
                    </a:lnTo>
                    <a:lnTo>
                      <a:pt x="809" y="873"/>
                    </a:lnTo>
                    <a:lnTo>
                      <a:pt x="781" y="885"/>
                    </a:lnTo>
                    <a:lnTo>
                      <a:pt x="750" y="894"/>
                    </a:lnTo>
                    <a:lnTo>
                      <a:pt x="718" y="897"/>
                    </a:lnTo>
                    <a:lnTo>
                      <a:pt x="179" y="897"/>
                    </a:lnTo>
                    <a:lnTo>
                      <a:pt x="146" y="894"/>
                    </a:lnTo>
                    <a:lnTo>
                      <a:pt x="116" y="885"/>
                    </a:lnTo>
                    <a:lnTo>
                      <a:pt x="88" y="873"/>
                    </a:lnTo>
                    <a:lnTo>
                      <a:pt x="63" y="855"/>
                    </a:lnTo>
                    <a:lnTo>
                      <a:pt x="42" y="833"/>
                    </a:lnTo>
                    <a:lnTo>
                      <a:pt x="24" y="808"/>
                    </a:lnTo>
                    <a:lnTo>
                      <a:pt x="12" y="779"/>
                    </a:lnTo>
                    <a:lnTo>
                      <a:pt x="3" y="749"/>
                    </a:lnTo>
                    <a:lnTo>
                      <a:pt x="0" y="716"/>
                    </a:lnTo>
                    <a:lnTo>
                      <a:pt x="0" y="177"/>
                    </a:lnTo>
                    <a:lnTo>
                      <a:pt x="3" y="145"/>
                    </a:lnTo>
                    <a:lnTo>
                      <a:pt x="12" y="115"/>
                    </a:lnTo>
                    <a:lnTo>
                      <a:pt x="24" y="87"/>
                    </a:lnTo>
                    <a:lnTo>
                      <a:pt x="42" y="63"/>
                    </a:lnTo>
                    <a:lnTo>
                      <a:pt x="63" y="41"/>
                    </a:lnTo>
                    <a:lnTo>
                      <a:pt x="88" y="24"/>
                    </a:lnTo>
                    <a:lnTo>
                      <a:pt x="116" y="10"/>
                    </a:lnTo>
                    <a:lnTo>
                      <a:pt x="146" y="2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5925" y="3117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/>
              <p:cNvSpPr>
                <a:spLocks noEditPoints="1"/>
              </p:cNvSpPr>
              <p:nvPr/>
            </p:nvSpPr>
            <p:spPr bwMode="auto">
              <a:xfrm>
                <a:off x="5995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9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9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6 w 899"/>
                  <a:gd name="T17" fmla="*/ 736 h 898"/>
                  <a:gd name="T18" fmla="*/ 726 w 899"/>
                  <a:gd name="T19" fmla="*/ 733 h 898"/>
                  <a:gd name="T20" fmla="*/ 734 w 899"/>
                  <a:gd name="T21" fmla="*/ 726 h 898"/>
                  <a:gd name="T22" fmla="*/ 737 w 899"/>
                  <a:gd name="T23" fmla="*/ 715 h 898"/>
                  <a:gd name="T24" fmla="*/ 737 w 899"/>
                  <a:gd name="T25" fmla="*/ 177 h 898"/>
                  <a:gd name="T26" fmla="*/ 734 w 899"/>
                  <a:gd name="T27" fmla="*/ 166 h 898"/>
                  <a:gd name="T28" fmla="*/ 726 w 899"/>
                  <a:gd name="T29" fmla="*/ 159 h 898"/>
                  <a:gd name="T30" fmla="*/ 716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8 w 899"/>
                  <a:gd name="T43" fmla="*/ 25 h 898"/>
                  <a:gd name="T44" fmla="*/ 835 w 899"/>
                  <a:gd name="T45" fmla="*/ 42 h 898"/>
                  <a:gd name="T46" fmla="*/ 856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6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6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6 w 899"/>
                  <a:gd name="T65" fmla="*/ 834 h 898"/>
                  <a:gd name="T66" fmla="*/ 835 w 899"/>
                  <a:gd name="T67" fmla="*/ 856 h 898"/>
                  <a:gd name="T68" fmla="*/ 808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9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9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9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9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6" y="736"/>
                    </a:lnTo>
                    <a:lnTo>
                      <a:pt x="726" y="733"/>
                    </a:lnTo>
                    <a:lnTo>
                      <a:pt x="734" y="726"/>
                    </a:lnTo>
                    <a:lnTo>
                      <a:pt x="737" y="715"/>
                    </a:lnTo>
                    <a:lnTo>
                      <a:pt x="737" y="177"/>
                    </a:lnTo>
                    <a:lnTo>
                      <a:pt x="734" y="166"/>
                    </a:lnTo>
                    <a:lnTo>
                      <a:pt x="726" y="159"/>
                    </a:lnTo>
                    <a:lnTo>
                      <a:pt x="716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8" y="25"/>
                    </a:lnTo>
                    <a:lnTo>
                      <a:pt x="835" y="42"/>
                    </a:lnTo>
                    <a:lnTo>
                      <a:pt x="856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6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6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6" y="834"/>
                    </a:lnTo>
                    <a:lnTo>
                      <a:pt x="835" y="856"/>
                    </a:lnTo>
                    <a:lnTo>
                      <a:pt x="808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9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9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6"/>
              <p:cNvSpPr>
                <a:spLocks noChangeArrowheads="1"/>
              </p:cNvSpPr>
              <p:nvPr/>
            </p:nvSpPr>
            <p:spPr bwMode="auto">
              <a:xfrm>
                <a:off x="6012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5918" y="3075"/>
                <a:ext cx="43" cy="19"/>
              </a:xfrm>
              <a:custGeom>
                <a:avLst/>
                <a:gdLst>
                  <a:gd name="T0" fmla="*/ 48 w 688"/>
                  <a:gd name="T1" fmla="*/ 0 h 317"/>
                  <a:gd name="T2" fmla="*/ 167 w 688"/>
                  <a:gd name="T3" fmla="*/ 0 h 317"/>
                  <a:gd name="T4" fmla="*/ 182 w 688"/>
                  <a:gd name="T5" fmla="*/ 3 h 317"/>
                  <a:gd name="T6" fmla="*/ 195 w 688"/>
                  <a:gd name="T7" fmla="*/ 9 h 317"/>
                  <a:gd name="T8" fmla="*/ 206 w 688"/>
                  <a:gd name="T9" fmla="*/ 19 h 317"/>
                  <a:gd name="T10" fmla="*/ 212 w 688"/>
                  <a:gd name="T11" fmla="*/ 32 h 317"/>
                  <a:gd name="T12" fmla="*/ 215 w 688"/>
                  <a:gd name="T13" fmla="*/ 47 h 317"/>
                  <a:gd name="T14" fmla="*/ 215 w 688"/>
                  <a:gd name="T15" fmla="*/ 108 h 317"/>
                  <a:gd name="T16" fmla="*/ 425 w 688"/>
                  <a:gd name="T17" fmla="*/ 108 h 317"/>
                  <a:gd name="T18" fmla="*/ 425 w 688"/>
                  <a:gd name="T19" fmla="*/ 47 h 317"/>
                  <a:gd name="T20" fmla="*/ 427 w 688"/>
                  <a:gd name="T21" fmla="*/ 32 h 317"/>
                  <a:gd name="T22" fmla="*/ 433 w 688"/>
                  <a:gd name="T23" fmla="*/ 19 h 317"/>
                  <a:gd name="T24" fmla="*/ 443 w 688"/>
                  <a:gd name="T25" fmla="*/ 9 h 317"/>
                  <a:gd name="T26" fmla="*/ 455 w 688"/>
                  <a:gd name="T27" fmla="*/ 3 h 317"/>
                  <a:gd name="T28" fmla="*/ 469 w 688"/>
                  <a:gd name="T29" fmla="*/ 0 h 317"/>
                  <a:gd name="T30" fmla="*/ 533 w 688"/>
                  <a:gd name="T31" fmla="*/ 0 h 317"/>
                  <a:gd name="T32" fmla="*/ 548 w 688"/>
                  <a:gd name="T33" fmla="*/ 3 h 317"/>
                  <a:gd name="T34" fmla="*/ 562 w 688"/>
                  <a:gd name="T35" fmla="*/ 9 h 317"/>
                  <a:gd name="T36" fmla="*/ 571 w 688"/>
                  <a:gd name="T37" fmla="*/ 19 h 317"/>
                  <a:gd name="T38" fmla="*/ 577 w 688"/>
                  <a:gd name="T39" fmla="*/ 32 h 317"/>
                  <a:gd name="T40" fmla="*/ 580 w 688"/>
                  <a:gd name="T41" fmla="*/ 47 h 317"/>
                  <a:gd name="T42" fmla="*/ 580 w 688"/>
                  <a:gd name="T43" fmla="*/ 108 h 317"/>
                  <a:gd name="T44" fmla="*/ 639 w 688"/>
                  <a:gd name="T45" fmla="*/ 108 h 317"/>
                  <a:gd name="T46" fmla="*/ 655 w 688"/>
                  <a:gd name="T47" fmla="*/ 110 h 317"/>
                  <a:gd name="T48" fmla="*/ 668 w 688"/>
                  <a:gd name="T49" fmla="*/ 116 h 317"/>
                  <a:gd name="T50" fmla="*/ 678 w 688"/>
                  <a:gd name="T51" fmla="*/ 127 h 317"/>
                  <a:gd name="T52" fmla="*/ 686 w 688"/>
                  <a:gd name="T53" fmla="*/ 139 h 317"/>
                  <a:gd name="T54" fmla="*/ 688 w 688"/>
                  <a:gd name="T55" fmla="*/ 154 h 317"/>
                  <a:gd name="T56" fmla="*/ 688 w 688"/>
                  <a:gd name="T57" fmla="*/ 269 h 317"/>
                  <a:gd name="T58" fmla="*/ 686 w 688"/>
                  <a:gd name="T59" fmla="*/ 283 h 317"/>
                  <a:gd name="T60" fmla="*/ 678 w 688"/>
                  <a:gd name="T61" fmla="*/ 297 h 317"/>
                  <a:gd name="T62" fmla="*/ 668 w 688"/>
                  <a:gd name="T63" fmla="*/ 308 h 317"/>
                  <a:gd name="T64" fmla="*/ 655 w 688"/>
                  <a:gd name="T65" fmla="*/ 314 h 317"/>
                  <a:gd name="T66" fmla="*/ 639 w 688"/>
                  <a:gd name="T67" fmla="*/ 317 h 317"/>
                  <a:gd name="T68" fmla="*/ 521 w 688"/>
                  <a:gd name="T69" fmla="*/ 317 h 317"/>
                  <a:gd name="T70" fmla="*/ 506 w 688"/>
                  <a:gd name="T71" fmla="*/ 314 h 317"/>
                  <a:gd name="T72" fmla="*/ 492 w 688"/>
                  <a:gd name="T73" fmla="*/ 308 h 317"/>
                  <a:gd name="T74" fmla="*/ 482 w 688"/>
                  <a:gd name="T75" fmla="*/ 297 h 317"/>
                  <a:gd name="T76" fmla="*/ 474 w 688"/>
                  <a:gd name="T77" fmla="*/ 283 h 317"/>
                  <a:gd name="T78" fmla="*/ 472 w 688"/>
                  <a:gd name="T79" fmla="*/ 269 h 317"/>
                  <a:gd name="T80" fmla="*/ 472 w 688"/>
                  <a:gd name="T81" fmla="*/ 263 h 317"/>
                  <a:gd name="T82" fmla="*/ 206 w 688"/>
                  <a:gd name="T83" fmla="*/ 263 h 317"/>
                  <a:gd name="T84" fmla="*/ 191 w 688"/>
                  <a:gd name="T85" fmla="*/ 261 h 317"/>
                  <a:gd name="T86" fmla="*/ 179 w 688"/>
                  <a:gd name="T87" fmla="*/ 254 h 317"/>
                  <a:gd name="T88" fmla="*/ 169 w 688"/>
                  <a:gd name="T89" fmla="*/ 245 h 317"/>
                  <a:gd name="T90" fmla="*/ 164 w 688"/>
                  <a:gd name="T91" fmla="*/ 232 h 317"/>
                  <a:gd name="T92" fmla="*/ 162 w 688"/>
                  <a:gd name="T93" fmla="*/ 217 h 317"/>
                  <a:gd name="T94" fmla="*/ 162 w 688"/>
                  <a:gd name="T95" fmla="*/ 216 h 317"/>
                  <a:gd name="T96" fmla="*/ 48 w 688"/>
                  <a:gd name="T97" fmla="*/ 216 h 317"/>
                  <a:gd name="T98" fmla="*/ 33 w 688"/>
                  <a:gd name="T99" fmla="*/ 213 h 317"/>
                  <a:gd name="T100" fmla="*/ 20 w 688"/>
                  <a:gd name="T101" fmla="*/ 206 h 317"/>
                  <a:gd name="T102" fmla="*/ 9 w 688"/>
                  <a:gd name="T103" fmla="*/ 195 h 317"/>
                  <a:gd name="T104" fmla="*/ 2 w 688"/>
                  <a:gd name="T105" fmla="*/ 181 h 317"/>
                  <a:gd name="T106" fmla="*/ 0 w 688"/>
                  <a:gd name="T107" fmla="*/ 166 h 317"/>
                  <a:gd name="T108" fmla="*/ 0 w 688"/>
                  <a:gd name="T109" fmla="*/ 47 h 317"/>
                  <a:gd name="T110" fmla="*/ 2 w 688"/>
                  <a:gd name="T111" fmla="*/ 32 h 317"/>
                  <a:gd name="T112" fmla="*/ 9 w 688"/>
                  <a:gd name="T113" fmla="*/ 19 h 317"/>
                  <a:gd name="T114" fmla="*/ 20 w 688"/>
                  <a:gd name="T115" fmla="*/ 9 h 317"/>
                  <a:gd name="T116" fmla="*/ 33 w 688"/>
                  <a:gd name="T117" fmla="*/ 3 h 317"/>
                  <a:gd name="T118" fmla="*/ 48 w 688"/>
                  <a:gd name="T1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317">
                    <a:moveTo>
                      <a:pt x="48" y="0"/>
                    </a:moveTo>
                    <a:lnTo>
                      <a:pt x="167" y="0"/>
                    </a:lnTo>
                    <a:lnTo>
                      <a:pt x="182" y="3"/>
                    </a:lnTo>
                    <a:lnTo>
                      <a:pt x="195" y="9"/>
                    </a:lnTo>
                    <a:lnTo>
                      <a:pt x="206" y="19"/>
                    </a:lnTo>
                    <a:lnTo>
                      <a:pt x="212" y="32"/>
                    </a:lnTo>
                    <a:lnTo>
                      <a:pt x="215" y="47"/>
                    </a:lnTo>
                    <a:lnTo>
                      <a:pt x="215" y="108"/>
                    </a:lnTo>
                    <a:lnTo>
                      <a:pt x="425" y="108"/>
                    </a:lnTo>
                    <a:lnTo>
                      <a:pt x="425" y="47"/>
                    </a:lnTo>
                    <a:lnTo>
                      <a:pt x="427" y="32"/>
                    </a:lnTo>
                    <a:lnTo>
                      <a:pt x="433" y="19"/>
                    </a:lnTo>
                    <a:lnTo>
                      <a:pt x="443" y="9"/>
                    </a:lnTo>
                    <a:lnTo>
                      <a:pt x="455" y="3"/>
                    </a:lnTo>
                    <a:lnTo>
                      <a:pt x="469" y="0"/>
                    </a:lnTo>
                    <a:lnTo>
                      <a:pt x="533" y="0"/>
                    </a:lnTo>
                    <a:lnTo>
                      <a:pt x="548" y="3"/>
                    </a:lnTo>
                    <a:lnTo>
                      <a:pt x="562" y="9"/>
                    </a:lnTo>
                    <a:lnTo>
                      <a:pt x="571" y="19"/>
                    </a:lnTo>
                    <a:lnTo>
                      <a:pt x="577" y="32"/>
                    </a:lnTo>
                    <a:lnTo>
                      <a:pt x="580" y="47"/>
                    </a:lnTo>
                    <a:lnTo>
                      <a:pt x="580" y="108"/>
                    </a:lnTo>
                    <a:lnTo>
                      <a:pt x="639" y="108"/>
                    </a:lnTo>
                    <a:lnTo>
                      <a:pt x="655" y="110"/>
                    </a:lnTo>
                    <a:lnTo>
                      <a:pt x="668" y="116"/>
                    </a:lnTo>
                    <a:lnTo>
                      <a:pt x="678" y="127"/>
                    </a:lnTo>
                    <a:lnTo>
                      <a:pt x="686" y="139"/>
                    </a:lnTo>
                    <a:lnTo>
                      <a:pt x="688" y="154"/>
                    </a:lnTo>
                    <a:lnTo>
                      <a:pt x="688" y="269"/>
                    </a:lnTo>
                    <a:lnTo>
                      <a:pt x="686" y="283"/>
                    </a:lnTo>
                    <a:lnTo>
                      <a:pt x="678" y="297"/>
                    </a:lnTo>
                    <a:lnTo>
                      <a:pt x="668" y="308"/>
                    </a:lnTo>
                    <a:lnTo>
                      <a:pt x="655" y="314"/>
                    </a:lnTo>
                    <a:lnTo>
                      <a:pt x="639" y="317"/>
                    </a:lnTo>
                    <a:lnTo>
                      <a:pt x="521" y="317"/>
                    </a:lnTo>
                    <a:lnTo>
                      <a:pt x="506" y="314"/>
                    </a:lnTo>
                    <a:lnTo>
                      <a:pt x="492" y="308"/>
                    </a:lnTo>
                    <a:lnTo>
                      <a:pt x="482" y="297"/>
                    </a:lnTo>
                    <a:lnTo>
                      <a:pt x="474" y="283"/>
                    </a:lnTo>
                    <a:lnTo>
                      <a:pt x="472" y="269"/>
                    </a:lnTo>
                    <a:lnTo>
                      <a:pt x="472" y="263"/>
                    </a:lnTo>
                    <a:lnTo>
                      <a:pt x="206" y="263"/>
                    </a:lnTo>
                    <a:lnTo>
                      <a:pt x="191" y="261"/>
                    </a:lnTo>
                    <a:lnTo>
                      <a:pt x="179" y="254"/>
                    </a:lnTo>
                    <a:lnTo>
                      <a:pt x="169" y="245"/>
                    </a:lnTo>
                    <a:lnTo>
                      <a:pt x="164" y="232"/>
                    </a:lnTo>
                    <a:lnTo>
                      <a:pt x="162" y="217"/>
                    </a:lnTo>
                    <a:lnTo>
                      <a:pt x="162" y="216"/>
                    </a:lnTo>
                    <a:lnTo>
                      <a:pt x="48" y="216"/>
                    </a:lnTo>
                    <a:lnTo>
                      <a:pt x="33" y="213"/>
                    </a:lnTo>
                    <a:lnTo>
                      <a:pt x="20" y="206"/>
                    </a:lnTo>
                    <a:lnTo>
                      <a:pt x="9" y="195"/>
                    </a:lnTo>
                    <a:lnTo>
                      <a:pt x="2" y="181"/>
                    </a:lnTo>
                    <a:lnTo>
                      <a:pt x="0" y="166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9" y="19"/>
                    </a:lnTo>
                    <a:lnTo>
                      <a:pt x="20" y="9"/>
                    </a:lnTo>
                    <a:lnTo>
                      <a:pt x="33" y="3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8"/>
              <p:cNvSpPr>
                <a:spLocks/>
              </p:cNvSpPr>
              <p:nvPr/>
            </p:nvSpPr>
            <p:spPr bwMode="auto">
              <a:xfrm>
                <a:off x="5969" y="3017"/>
                <a:ext cx="23" cy="46"/>
              </a:xfrm>
              <a:custGeom>
                <a:avLst/>
                <a:gdLst>
                  <a:gd name="T0" fmla="*/ 46 w 372"/>
                  <a:gd name="T1" fmla="*/ 0 h 736"/>
                  <a:gd name="T2" fmla="*/ 271 w 372"/>
                  <a:gd name="T3" fmla="*/ 0 h 736"/>
                  <a:gd name="T4" fmla="*/ 286 w 372"/>
                  <a:gd name="T5" fmla="*/ 3 h 736"/>
                  <a:gd name="T6" fmla="*/ 299 w 372"/>
                  <a:gd name="T7" fmla="*/ 9 h 736"/>
                  <a:gd name="T8" fmla="*/ 308 w 372"/>
                  <a:gd name="T9" fmla="*/ 19 h 736"/>
                  <a:gd name="T10" fmla="*/ 316 w 372"/>
                  <a:gd name="T11" fmla="*/ 31 h 736"/>
                  <a:gd name="T12" fmla="*/ 318 w 372"/>
                  <a:gd name="T13" fmla="*/ 46 h 736"/>
                  <a:gd name="T14" fmla="*/ 318 w 372"/>
                  <a:gd name="T15" fmla="*/ 110 h 736"/>
                  <a:gd name="T16" fmla="*/ 316 w 372"/>
                  <a:gd name="T17" fmla="*/ 125 h 736"/>
                  <a:gd name="T18" fmla="*/ 308 w 372"/>
                  <a:gd name="T19" fmla="*/ 138 h 736"/>
                  <a:gd name="T20" fmla="*/ 299 w 372"/>
                  <a:gd name="T21" fmla="*/ 147 h 736"/>
                  <a:gd name="T22" fmla="*/ 286 w 372"/>
                  <a:gd name="T23" fmla="*/ 154 h 736"/>
                  <a:gd name="T24" fmla="*/ 271 w 372"/>
                  <a:gd name="T25" fmla="*/ 156 h 736"/>
                  <a:gd name="T26" fmla="*/ 263 w 372"/>
                  <a:gd name="T27" fmla="*/ 156 h 736"/>
                  <a:gd name="T28" fmla="*/ 263 w 372"/>
                  <a:gd name="T29" fmla="*/ 520 h 736"/>
                  <a:gd name="T30" fmla="*/ 322 w 372"/>
                  <a:gd name="T31" fmla="*/ 520 h 736"/>
                  <a:gd name="T32" fmla="*/ 338 w 372"/>
                  <a:gd name="T33" fmla="*/ 523 h 736"/>
                  <a:gd name="T34" fmla="*/ 351 w 372"/>
                  <a:gd name="T35" fmla="*/ 530 h 736"/>
                  <a:gd name="T36" fmla="*/ 362 w 372"/>
                  <a:gd name="T37" fmla="*/ 542 h 736"/>
                  <a:gd name="T38" fmla="*/ 369 w 372"/>
                  <a:gd name="T39" fmla="*/ 555 h 736"/>
                  <a:gd name="T40" fmla="*/ 372 w 372"/>
                  <a:gd name="T41" fmla="*/ 570 h 736"/>
                  <a:gd name="T42" fmla="*/ 372 w 372"/>
                  <a:gd name="T43" fmla="*/ 689 h 736"/>
                  <a:gd name="T44" fmla="*/ 369 w 372"/>
                  <a:gd name="T45" fmla="*/ 704 h 736"/>
                  <a:gd name="T46" fmla="*/ 362 w 372"/>
                  <a:gd name="T47" fmla="*/ 717 h 736"/>
                  <a:gd name="T48" fmla="*/ 351 w 372"/>
                  <a:gd name="T49" fmla="*/ 727 h 736"/>
                  <a:gd name="T50" fmla="*/ 338 w 372"/>
                  <a:gd name="T51" fmla="*/ 734 h 736"/>
                  <a:gd name="T52" fmla="*/ 322 w 372"/>
                  <a:gd name="T53" fmla="*/ 736 h 736"/>
                  <a:gd name="T54" fmla="*/ 152 w 372"/>
                  <a:gd name="T55" fmla="*/ 736 h 736"/>
                  <a:gd name="T56" fmla="*/ 138 w 372"/>
                  <a:gd name="T57" fmla="*/ 734 h 736"/>
                  <a:gd name="T58" fmla="*/ 125 w 372"/>
                  <a:gd name="T59" fmla="*/ 727 h 736"/>
                  <a:gd name="T60" fmla="*/ 116 w 372"/>
                  <a:gd name="T61" fmla="*/ 717 h 736"/>
                  <a:gd name="T62" fmla="*/ 111 w 372"/>
                  <a:gd name="T63" fmla="*/ 704 h 736"/>
                  <a:gd name="T64" fmla="*/ 109 w 372"/>
                  <a:gd name="T65" fmla="*/ 689 h 736"/>
                  <a:gd name="T66" fmla="*/ 109 w 372"/>
                  <a:gd name="T67" fmla="*/ 426 h 736"/>
                  <a:gd name="T68" fmla="*/ 46 w 372"/>
                  <a:gd name="T69" fmla="*/ 426 h 736"/>
                  <a:gd name="T70" fmla="*/ 32 w 372"/>
                  <a:gd name="T71" fmla="*/ 424 h 736"/>
                  <a:gd name="T72" fmla="*/ 19 w 372"/>
                  <a:gd name="T73" fmla="*/ 418 h 736"/>
                  <a:gd name="T74" fmla="*/ 9 w 372"/>
                  <a:gd name="T75" fmla="*/ 408 h 736"/>
                  <a:gd name="T76" fmla="*/ 2 w 372"/>
                  <a:gd name="T77" fmla="*/ 395 h 736"/>
                  <a:gd name="T78" fmla="*/ 0 w 372"/>
                  <a:gd name="T79" fmla="*/ 381 h 736"/>
                  <a:gd name="T80" fmla="*/ 0 w 372"/>
                  <a:gd name="T81" fmla="*/ 372 h 736"/>
                  <a:gd name="T82" fmla="*/ 2 w 372"/>
                  <a:gd name="T83" fmla="*/ 358 h 736"/>
                  <a:gd name="T84" fmla="*/ 9 w 372"/>
                  <a:gd name="T85" fmla="*/ 344 h 736"/>
                  <a:gd name="T86" fmla="*/ 19 w 372"/>
                  <a:gd name="T87" fmla="*/ 333 h 736"/>
                  <a:gd name="T88" fmla="*/ 32 w 372"/>
                  <a:gd name="T89" fmla="*/ 327 h 736"/>
                  <a:gd name="T90" fmla="*/ 46 w 372"/>
                  <a:gd name="T91" fmla="*/ 324 h 736"/>
                  <a:gd name="T92" fmla="*/ 109 w 372"/>
                  <a:gd name="T93" fmla="*/ 324 h 736"/>
                  <a:gd name="T94" fmla="*/ 109 w 372"/>
                  <a:gd name="T95" fmla="*/ 156 h 736"/>
                  <a:gd name="T96" fmla="*/ 46 w 372"/>
                  <a:gd name="T97" fmla="*/ 156 h 736"/>
                  <a:gd name="T98" fmla="*/ 32 w 372"/>
                  <a:gd name="T99" fmla="*/ 154 h 736"/>
                  <a:gd name="T100" fmla="*/ 19 w 372"/>
                  <a:gd name="T101" fmla="*/ 147 h 736"/>
                  <a:gd name="T102" fmla="*/ 9 w 372"/>
                  <a:gd name="T103" fmla="*/ 138 h 736"/>
                  <a:gd name="T104" fmla="*/ 2 w 372"/>
                  <a:gd name="T105" fmla="*/ 125 h 736"/>
                  <a:gd name="T106" fmla="*/ 0 w 372"/>
                  <a:gd name="T107" fmla="*/ 110 h 736"/>
                  <a:gd name="T108" fmla="*/ 0 w 372"/>
                  <a:gd name="T109" fmla="*/ 46 h 736"/>
                  <a:gd name="T110" fmla="*/ 2 w 372"/>
                  <a:gd name="T111" fmla="*/ 31 h 736"/>
                  <a:gd name="T112" fmla="*/ 9 w 372"/>
                  <a:gd name="T113" fmla="*/ 19 h 736"/>
                  <a:gd name="T114" fmla="*/ 19 w 372"/>
                  <a:gd name="T115" fmla="*/ 9 h 736"/>
                  <a:gd name="T116" fmla="*/ 32 w 372"/>
                  <a:gd name="T117" fmla="*/ 3 h 736"/>
                  <a:gd name="T118" fmla="*/ 46 w 372"/>
                  <a:gd name="T1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2" h="736">
                    <a:moveTo>
                      <a:pt x="46" y="0"/>
                    </a:moveTo>
                    <a:lnTo>
                      <a:pt x="271" y="0"/>
                    </a:lnTo>
                    <a:lnTo>
                      <a:pt x="286" y="3"/>
                    </a:lnTo>
                    <a:lnTo>
                      <a:pt x="299" y="9"/>
                    </a:lnTo>
                    <a:lnTo>
                      <a:pt x="308" y="19"/>
                    </a:lnTo>
                    <a:lnTo>
                      <a:pt x="316" y="31"/>
                    </a:lnTo>
                    <a:lnTo>
                      <a:pt x="318" y="46"/>
                    </a:lnTo>
                    <a:lnTo>
                      <a:pt x="318" y="110"/>
                    </a:lnTo>
                    <a:lnTo>
                      <a:pt x="316" y="125"/>
                    </a:lnTo>
                    <a:lnTo>
                      <a:pt x="308" y="138"/>
                    </a:lnTo>
                    <a:lnTo>
                      <a:pt x="299" y="147"/>
                    </a:lnTo>
                    <a:lnTo>
                      <a:pt x="286" y="154"/>
                    </a:lnTo>
                    <a:lnTo>
                      <a:pt x="271" y="156"/>
                    </a:lnTo>
                    <a:lnTo>
                      <a:pt x="263" y="156"/>
                    </a:lnTo>
                    <a:lnTo>
                      <a:pt x="263" y="520"/>
                    </a:lnTo>
                    <a:lnTo>
                      <a:pt x="322" y="520"/>
                    </a:lnTo>
                    <a:lnTo>
                      <a:pt x="338" y="523"/>
                    </a:lnTo>
                    <a:lnTo>
                      <a:pt x="351" y="530"/>
                    </a:lnTo>
                    <a:lnTo>
                      <a:pt x="362" y="542"/>
                    </a:lnTo>
                    <a:lnTo>
                      <a:pt x="369" y="555"/>
                    </a:lnTo>
                    <a:lnTo>
                      <a:pt x="372" y="570"/>
                    </a:lnTo>
                    <a:lnTo>
                      <a:pt x="372" y="689"/>
                    </a:lnTo>
                    <a:lnTo>
                      <a:pt x="369" y="704"/>
                    </a:lnTo>
                    <a:lnTo>
                      <a:pt x="362" y="717"/>
                    </a:lnTo>
                    <a:lnTo>
                      <a:pt x="351" y="727"/>
                    </a:lnTo>
                    <a:lnTo>
                      <a:pt x="338" y="734"/>
                    </a:lnTo>
                    <a:lnTo>
                      <a:pt x="322" y="736"/>
                    </a:lnTo>
                    <a:lnTo>
                      <a:pt x="152" y="736"/>
                    </a:lnTo>
                    <a:lnTo>
                      <a:pt x="138" y="734"/>
                    </a:lnTo>
                    <a:lnTo>
                      <a:pt x="125" y="727"/>
                    </a:lnTo>
                    <a:lnTo>
                      <a:pt x="116" y="717"/>
                    </a:lnTo>
                    <a:lnTo>
                      <a:pt x="111" y="704"/>
                    </a:lnTo>
                    <a:lnTo>
                      <a:pt x="109" y="689"/>
                    </a:lnTo>
                    <a:lnTo>
                      <a:pt x="109" y="426"/>
                    </a:lnTo>
                    <a:lnTo>
                      <a:pt x="46" y="426"/>
                    </a:lnTo>
                    <a:lnTo>
                      <a:pt x="32" y="424"/>
                    </a:lnTo>
                    <a:lnTo>
                      <a:pt x="19" y="418"/>
                    </a:lnTo>
                    <a:lnTo>
                      <a:pt x="9" y="408"/>
                    </a:lnTo>
                    <a:lnTo>
                      <a:pt x="2" y="395"/>
                    </a:lnTo>
                    <a:lnTo>
                      <a:pt x="0" y="381"/>
                    </a:lnTo>
                    <a:lnTo>
                      <a:pt x="0" y="372"/>
                    </a:lnTo>
                    <a:lnTo>
                      <a:pt x="2" y="358"/>
                    </a:lnTo>
                    <a:lnTo>
                      <a:pt x="9" y="344"/>
                    </a:lnTo>
                    <a:lnTo>
                      <a:pt x="19" y="333"/>
                    </a:lnTo>
                    <a:lnTo>
                      <a:pt x="32" y="327"/>
                    </a:lnTo>
                    <a:lnTo>
                      <a:pt x="46" y="324"/>
                    </a:lnTo>
                    <a:lnTo>
                      <a:pt x="109" y="324"/>
                    </a:lnTo>
                    <a:lnTo>
                      <a:pt x="109" y="156"/>
                    </a:lnTo>
                    <a:lnTo>
                      <a:pt x="46" y="156"/>
                    </a:lnTo>
                    <a:lnTo>
                      <a:pt x="32" y="154"/>
                    </a:lnTo>
                    <a:lnTo>
                      <a:pt x="19" y="147"/>
                    </a:lnTo>
                    <a:lnTo>
                      <a:pt x="9" y="138"/>
                    </a:lnTo>
                    <a:lnTo>
                      <a:pt x="2" y="125"/>
                    </a:lnTo>
                    <a:lnTo>
                      <a:pt x="0" y="110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5970" y="3068"/>
                <a:ext cx="14" cy="13"/>
              </a:xfrm>
              <a:custGeom>
                <a:avLst/>
                <a:gdLst>
                  <a:gd name="T0" fmla="*/ 46 w 209"/>
                  <a:gd name="T1" fmla="*/ 0 h 209"/>
                  <a:gd name="T2" fmla="*/ 162 w 209"/>
                  <a:gd name="T3" fmla="*/ 0 h 209"/>
                  <a:gd name="T4" fmla="*/ 176 w 209"/>
                  <a:gd name="T5" fmla="*/ 2 h 209"/>
                  <a:gd name="T6" fmla="*/ 189 w 209"/>
                  <a:gd name="T7" fmla="*/ 9 h 209"/>
                  <a:gd name="T8" fmla="*/ 199 w 209"/>
                  <a:gd name="T9" fmla="*/ 19 h 209"/>
                  <a:gd name="T10" fmla="*/ 206 w 209"/>
                  <a:gd name="T11" fmla="*/ 32 h 209"/>
                  <a:gd name="T12" fmla="*/ 209 w 209"/>
                  <a:gd name="T13" fmla="*/ 46 h 209"/>
                  <a:gd name="T14" fmla="*/ 209 w 209"/>
                  <a:gd name="T15" fmla="*/ 162 h 209"/>
                  <a:gd name="T16" fmla="*/ 206 w 209"/>
                  <a:gd name="T17" fmla="*/ 177 h 209"/>
                  <a:gd name="T18" fmla="*/ 199 w 209"/>
                  <a:gd name="T19" fmla="*/ 189 h 209"/>
                  <a:gd name="T20" fmla="*/ 189 w 209"/>
                  <a:gd name="T21" fmla="*/ 200 h 209"/>
                  <a:gd name="T22" fmla="*/ 176 w 209"/>
                  <a:gd name="T23" fmla="*/ 206 h 209"/>
                  <a:gd name="T24" fmla="*/ 162 w 209"/>
                  <a:gd name="T25" fmla="*/ 209 h 209"/>
                  <a:gd name="T26" fmla="*/ 46 w 209"/>
                  <a:gd name="T27" fmla="*/ 209 h 209"/>
                  <a:gd name="T28" fmla="*/ 31 w 209"/>
                  <a:gd name="T29" fmla="*/ 206 h 209"/>
                  <a:gd name="T30" fmla="*/ 18 w 209"/>
                  <a:gd name="T31" fmla="*/ 200 h 209"/>
                  <a:gd name="T32" fmla="*/ 8 w 209"/>
                  <a:gd name="T33" fmla="*/ 189 h 209"/>
                  <a:gd name="T34" fmla="*/ 2 w 209"/>
                  <a:gd name="T35" fmla="*/ 177 h 209"/>
                  <a:gd name="T36" fmla="*/ 0 w 209"/>
                  <a:gd name="T37" fmla="*/ 162 h 209"/>
                  <a:gd name="T38" fmla="*/ 0 w 209"/>
                  <a:gd name="T39" fmla="*/ 46 h 209"/>
                  <a:gd name="T40" fmla="*/ 2 w 209"/>
                  <a:gd name="T41" fmla="*/ 32 h 209"/>
                  <a:gd name="T42" fmla="*/ 8 w 209"/>
                  <a:gd name="T43" fmla="*/ 19 h 209"/>
                  <a:gd name="T44" fmla="*/ 18 w 209"/>
                  <a:gd name="T45" fmla="*/ 9 h 209"/>
                  <a:gd name="T46" fmla="*/ 31 w 209"/>
                  <a:gd name="T47" fmla="*/ 2 h 209"/>
                  <a:gd name="T48" fmla="*/ 46 w 209"/>
                  <a:gd name="T4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209">
                    <a:moveTo>
                      <a:pt x="46" y="0"/>
                    </a:moveTo>
                    <a:lnTo>
                      <a:pt x="162" y="0"/>
                    </a:lnTo>
                    <a:lnTo>
                      <a:pt x="176" y="2"/>
                    </a:lnTo>
                    <a:lnTo>
                      <a:pt x="189" y="9"/>
                    </a:lnTo>
                    <a:lnTo>
                      <a:pt x="199" y="19"/>
                    </a:lnTo>
                    <a:lnTo>
                      <a:pt x="206" y="32"/>
                    </a:lnTo>
                    <a:lnTo>
                      <a:pt x="209" y="46"/>
                    </a:lnTo>
                    <a:lnTo>
                      <a:pt x="209" y="162"/>
                    </a:lnTo>
                    <a:lnTo>
                      <a:pt x="206" y="177"/>
                    </a:lnTo>
                    <a:lnTo>
                      <a:pt x="199" y="189"/>
                    </a:lnTo>
                    <a:lnTo>
                      <a:pt x="189" y="200"/>
                    </a:lnTo>
                    <a:lnTo>
                      <a:pt x="176" y="206"/>
                    </a:lnTo>
                    <a:lnTo>
                      <a:pt x="162" y="209"/>
                    </a:lnTo>
                    <a:lnTo>
                      <a:pt x="46" y="209"/>
                    </a:lnTo>
                    <a:lnTo>
                      <a:pt x="31" y="206"/>
                    </a:lnTo>
                    <a:lnTo>
                      <a:pt x="18" y="200"/>
                    </a:lnTo>
                    <a:lnTo>
                      <a:pt x="8" y="189"/>
                    </a:lnTo>
                    <a:lnTo>
                      <a:pt x="2" y="177"/>
                    </a:lnTo>
                    <a:lnTo>
                      <a:pt x="0" y="162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5993" y="3081"/>
                <a:ext cx="8" cy="5"/>
              </a:xfrm>
              <a:custGeom>
                <a:avLst/>
                <a:gdLst>
                  <a:gd name="T0" fmla="*/ 50 w 129"/>
                  <a:gd name="T1" fmla="*/ 0 h 95"/>
                  <a:gd name="T2" fmla="*/ 129 w 129"/>
                  <a:gd name="T3" fmla="*/ 0 h 95"/>
                  <a:gd name="T4" fmla="*/ 85 w 129"/>
                  <a:gd name="T5" fmla="*/ 30 h 95"/>
                  <a:gd name="T6" fmla="*/ 42 w 129"/>
                  <a:gd name="T7" fmla="*/ 61 h 95"/>
                  <a:gd name="T8" fmla="*/ 0 w 129"/>
                  <a:gd name="T9" fmla="*/ 95 h 95"/>
                  <a:gd name="T10" fmla="*/ 0 w 129"/>
                  <a:gd name="T11" fmla="*/ 48 h 95"/>
                  <a:gd name="T12" fmla="*/ 3 w 129"/>
                  <a:gd name="T13" fmla="*/ 34 h 95"/>
                  <a:gd name="T14" fmla="*/ 10 w 129"/>
                  <a:gd name="T15" fmla="*/ 20 h 95"/>
                  <a:gd name="T16" fmla="*/ 21 w 129"/>
                  <a:gd name="T17" fmla="*/ 10 h 95"/>
                  <a:gd name="T18" fmla="*/ 34 w 129"/>
                  <a:gd name="T19" fmla="*/ 3 h 95"/>
                  <a:gd name="T20" fmla="*/ 50 w 129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95">
                    <a:moveTo>
                      <a:pt x="50" y="0"/>
                    </a:moveTo>
                    <a:lnTo>
                      <a:pt x="129" y="0"/>
                    </a:lnTo>
                    <a:lnTo>
                      <a:pt x="85" y="30"/>
                    </a:lnTo>
                    <a:lnTo>
                      <a:pt x="42" y="61"/>
                    </a:lnTo>
                    <a:lnTo>
                      <a:pt x="0" y="95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10" y="20"/>
                    </a:lnTo>
                    <a:lnTo>
                      <a:pt x="21" y="10"/>
                    </a:lnTo>
                    <a:lnTo>
                      <a:pt x="34" y="3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5977" y="3087"/>
                <a:ext cx="15" cy="20"/>
              </a:xfrm>
              <a:custGeom>
                <a:avLst/>
                <a:gdLst>
                  <a:gd name="T0" fmla="*/ 49 w 251"/>
                  <a:gd name="T1" fmla="*/ 0 h 318"/>
                  <a:gd name="T2" fmla="*/ 251 w 251"/>
                  <a:gd name="T3" fmla="*/ 0 h 318"/>
                  <a:gd name="T4" fmla="*/ 225 w 251"/>
                  <a:gd name="T5" fmla="*/ 23 h 318"/>
                  <a:gd name="T6" fmla="*/ 199 w 251"/>
                  <a:gd name="T7" fmla="*/ 47 h 318"/>
                  <a:gd name="T8" fmla="*/ 153 w 251"/>
                  <a:gd name="T9" fmla="*/ 97 h 318"/>
                  <a:gd name="T10" fmla="*/ 110 w 251"/>
                  <a:gd name="T11" fmla="*/ 150 h 318"/>
                  <a:gd name="T12" fmla="*/ 70 w 251"/>
                  <a:gd name="T13" fmla="*/ 204 h 318"/>
                  <a:gd name="T14" fmla="*/ 33 w 251"/>
                  <a:gd name="T15" fmla="*/ 260 h 318"/>
                  <a:gd name="T16" fmla="*/ 0 w 251"/>
                  <a:gd name="T17" fmla="*/ 318 h 318"/>
                  <a:gd name="T18" fmla="*/ 0 w 251"/>
                  <a:gd name="T19" fmla="*/ 47 h 318"/>
                  <a:gd name="T20" fmla="*/ 3 w 251"/>
                  <a:gd name="T21" fmla="*/ 32 h 318"/>
                  <a:gd name="T22" fmla="*/ 10 w 251"/>
                  <a:gd name="T23" fmla="*/ 19 h 318"/>
                  <a:gd name="T24" fmla="*/ 21 w 251"/>
                  <a:gd name="T25" fmla="*/ 9 h 318"/>
                  <a:gd name="T26" fmla="*/ 34 w 251"/>
                  <a:gd name="T27" fmla="*/ 3 h 318"/>
                  <a:gd name="T28" fmla="*/ 49 w 251"/>
                  <a:gd name="T2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318">
                    <a:moveTo>
                      <a:pt x="49" y="0"/>
                    </a:moveTo>
                    <a:lnTo>
                      <a:pt x="251" y="0"/>
                    </a:lnTo>
                    <a:lnTo>
                      <a:pt x="225" y="23"/>
                    </a:lnTo>
                    <a:lnTo>
                      <a:pt x="199" y="47"/>
                    </a:lnTo>
                    <a:lnTo>
                      <a:pt x="153" y="97"/>
                    </a:lnTo>
                    <a:lnTo>
                      <a:pt x="110" y="150"/>
                    </a:lnTo>
                    <a:lnTo>
                      <a:pt x="70" y="204"/>
                    </a:lnTo>
                    <a:lnTo>
                      <a:pt x="33" y="260"/>
                    </a:lnTo>
                    <a:lnTo>
                      <a:pt x="0" y="318"/>
                    </a:lnTo>
                    <a:lnTo>
                      <a:pt x="0" y="47"/>
                    </a:lnTo>
                    <a:lnTo>
                      <a:pt x="3" y="32"/>
                    </a:lnTo>
                    <a:lnTo>
                      <a:pt x="10" y="19"/>
                    </a:lnTo>
                    <a:lnTo>
                      <a:pt x="21" y="9"/>
                    </a:lnTo>
                    <a:lnTo>
                      <a:pt x="34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2"/>
              <p:cNvSpPr>
                <a:spLocks noEditPoints="1"/>
              </p:cNvSpPr>
              <p:nvPr/>
            </p:nvSpPr>
            <p:spPr bwMode="auto">
              <a:xfrm>
                <a:off x="5978" y="3079"/>
                <a:ext cx="143" cy="143"/>
              </a:xfrm>
              <a:custGeom>
                <a:avLst/>
                <a:gdLst>
                  <a:gd name="T0" fmla="*/ 846 w 2290"/>
                  <a:gd name="T1" fmla="*/ 270 h 2289"/>
                  <a:gd name="T2" fmla="*/ 671 w 2290"/>
                  <a:gd name="T3" fmla="*/ 323 h 2289"/>
                  <a:gd name="T4" fmla="*/ 513 w 2290"/>
                  <a:gd name="T5" fmla="*/ 423 h 2289"/>
                  <a:gd name="T6" fmla="*/ 385 w 2290"/>
                  <a:gd name="T7" fmla="*/ 564 h 2289"/>
                  <a:gd name="T8" fmla="*/ 301 w 2290"/>
                  <a:gd name="T9" fmla="*/ 728 h 2289"/>
                  <a:gd name="T10" fmla="*/ 263 w 2290"/>
                  <a:gd name="T11" fmla="*/ 905 h 2289"/>
                  <a:gd name="T12" fmla="*/ 270 w 2290"/>
                  <a:gd name="T13" fmla="*/ 1085 h 2289"/>
                  <a:gd name="T14" fmla="*/ 324 w 2290"/>
                  <a:gd name="T15" fmla="*/ 1259 h 2289"/>
                  <a:gd name="T16" fmla="*/ 423 w 2290"/>
                  <a:gd name="T17" fmla="*/ 1417 h 2289"/>
                  <a:gd name="T18" fmla="*/ 564 w 2290"/>
                  <a:gd name="T19" fmla="*/ 1546 h 2289"/>
                  <a:gd name="T20" fmla="*/ 728 w 2290"/>
                  <a:gd name="T21" fmla="*/ 1630 h 2289"/>
                  <a:gd name="T22" fmla="*/ 904 w 2290"/>
                  <a:gd name="T23" fmla="*/ 1668 h 2289"/>
                  <a:gd name="T24" fmla="*/ 1085 w 2290"/>
                  <a:gd name="T25" fmla="*/ 1660 h 2289"/>
                  <a:gd name="T26" fmla="*/ 1259 w 2290"/>
                  <a:gd name="T27" fmla="*/ 1607 h 2289"/>
                  <a:gd name="T28" fmla="*/ 1417 w 2290"/>
                  <a:gd name="T29" fmla="*/ 1508 h 2289"/>
                  <a:gd name="T30" fmla="*/ 1545 w 2290"/>
                  <a:gd name="T31" fmla="*/ 1367 h 2289"/>
                  <a:gd name="T32" fmla="*/ 1629 w 2290"/>
                  <a:gd name="T33" fmla="*/ 1203 h 2289"/>
                  <a:gd name="T34" fmla="*/ 1668 w 2290"/>
                  <a:gd name="T35" fmla="*/ 1025 h 2289"/>
                  <a:gd name="T36" fmla="*/ 1660 w 2290"/>
                  <a:gd name="T37" fmla="*/ 845 h 2289"/>
                  <a:gd name="T38" fmla="*/ 1607 w 2290"/>
                  <a:gd name="T39" fmla="*/ 671 h 2289"/>
                  <a:gd name="T40" fmla="*/ 1507 w 2290"/>
                  <a:gd name="T41" fmla="*/ 513 h 2289"/>
                  <a:gd name="T42" fmla="*/ 1366 w 2290"/>
                  <a:gd name="T43" fmla="*/ 385 h 2289"/>
                  <a:gd name="T44" fmla="*/ 1202 w 2290"/>
                  <a:gd name="T45" fmla="*/ 301 h 2289"/>
                  <a:gd name="T46" fmla="*/ 1025 w 2290"/>
                  <a:gd name="T47" fmla="*/ 262 h 2289"/>
                  <a:gd name="T48" fmla="*/ 1000 w 2290"/>
                  <a:gd name="T49" fmla="*/ 0 h 2289"/>
                  <a:gd name="T50" fmla="*/ 1211 w 2290"/>
                  <a:gd name="T51" fmla="*/ 30 h 2289"/>
                  <a:gd name="T52" fmla="*/ 1411 w 2290"/>
                  <a:gd name="T53" fmla="*/ 107 h 2289"/>
                  <a:gd name="T54" fmla="*/ 1593 w 2290"/>
                  <a:gd name="T55" fmla="*/ 230 h 2289"/>
                  <a:gd name="T56" fmla="*/ 1741 w 2290"/>
                  <a:gd name="T57" fmla="*/ 390 h 2289"/>
                  <a:gd name="T58" fmla="*/ 1846 w 2290"/>
                  <a:gd name="T59" fmla="*/ 569 h 2289"/>
                  <a:gd name="T60" fmla="*/ 1909 w 2290"/>
                  <a:gd name="T61" fmla="*/ 762 h 2289"/>
                  <a:gd name="T62" fmla="*/ 1930 w 2290"/>
                  <a:gd name="T63" fmla="*/ 963 h 2289"/>
                  <a:gd name="T64" fmla="*/ 1910 w 2290"/>
                  <a:gd name="T65" fmla="*/ 1163 h 2289"/>
                  <a:gd name="T66" fmla="*/ 1848 w 2290"/>
                  <a:gd name="T67" fmla="*/ 1356 h 2289"/>
                  <a:gd name="T68" fmla="*/ 2226 w 2290"/>
                  <a:gd name="T69" fmla="*/ 1920 h 2289"/>
                  <a:gd name="T70" fmla="*/ 2280 w 2290"/>
                  <a:gd name="T71" fmla="*/ 2007 h 2289"/>
                  <a:gd name="T72" fmla="*/ 2288 w 2290"/>
                  <a:gd name="T73" fmla="*/ 2106 h 2289"/>
                  <a:gd name="T74" fmla="*/ 2250 w 2290"/>
                  <a:gd name="T75" fmla="*/ 2199 h 2289"/>
                  <a:gd name="T76" fmla="*/ 2170 w 2290"/>
                  <a:gd name="T77" fmla="*/ 2266 h 2289"/>
                  <a:gd name="T78" fmla="*/ 2073 w 2290"/>
                  <a:gd name="T79" fmla="*/ 2289 h 2289"/>
                  <a:gd name="T80" fmla="*/ 1977 w 2290"/>
                  <a:gd name="T81" fmla="*/ 2266 h 2289"/>
                  <a:gd name="T82" fmla="*/ 1479 w 2290"/>
                  <a:gd name="T83" fmla="*/ 1783 h 2289"/>
                  <a:gd name="T84" fmla="*/ 1282 w 2290"/>
                  <a:gd name="T85" fmla="*/ 1878 h 2289"/>
                  <a:gd name="T86" fmla="*/ 1074 w 2290"/>
                  <a:gd name="T87" fmla="*/ 1925 h 2289"/>
                  <a:gd name="T88" fmla="*/ 861 w 2290"/>
                  <a:gd name="T89" fmla="*/ 1925 h 2289"/>
                  <a:gd name="T90" fmla="*/ 653 w 2290"/>
                  <a:gd name="T91" fmla="*/ 1879 h 2289"/>
                  <a:gd name="T92" fmla="*/ 457 w 2290"/>
                  <a:gd name="T93" fmla="*/ 1786 h 2289"/>
                  <a:gd name="T94" fmla="*/ 283 w 2290"/>
                  <a:gd name="T95" fmla="*/ 1648 h 2289"/>
                  <a:gd name="T96" fmla="*/ 144 w 2290"/>
                  <a:gd name="T97" fmla="*/ 1473 h 2289"/>
                  <a:gd name="T98" fmla="*/ 51 w 2290"/>
                  <a:gd name="T99" fmla="*/ 1278 h 2289"/>
                  <a:gd name="T100" fmla="*/ 5 w 2290"/>
                  <a:gd name="T101" fmla="*/ 1071 h 2289"/>
                  <a:gd name="T102" fmla="*/ 5 w 2290"/>
                  <a:gd name="T103" fmla="*/ 860 h 2289"/>
                  <a:gd name="T104" fmla="*/ 51 w 2290"/>
                  <a:gd name="T105" fmla="*/ 651 h 2289"/>
                  <a:gd name="T106" fmla="*/ 144 w 2290"/>
                  <a:gd name="T107" fmla="*/ 457 h 2289"/>
                  <a:gd name="T108" fmla="*/ 282 w 2290"/>
                  <a:gd name="T109" fmla="*/ 282 h 2289"/>
                  <a:gd name="T110" fmla="*/ 456 w 2290"/>
                  <a:gd name="T111" fmla="*/ 143 h 2289"/>
                  <a:gd name="T112" fmla="*/ 652 w 2290"/>
                  <a:gd name="T113" fmla="*/ 51 h 2289"/>
                  <a:gd name="T114" fmla="*/ 859 w 2290"/>
                  <a:gd name="T115" fmla="*/ 5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0" h="2289">
                    <a:moveTo>
                      <a:pt x="966" y="260"/>
                    </a:moveTo>
                    <a:lnTo>
                      <a:pt x="904" y="262"/>
                    </a:lnTo>
                    <a:lnTo>
                      <a:pt x="846" y="270"/>
                    </a:lnTo>
                    <a:lnTo>
                      <a:pt x="786" y="283"/>
                    </a:lnTo>
                    <a:lnTo>
                      <a:pt x="728" y="301"/>
                    </a:lnTo>
                    <a:lnTo>
                      <a:pt x="671" y="323"/>
                    </a:lnTo>
                    <a:lnTo>
                      <a:pt x="616" y="351"/>
                    </a:lnTo>
                    <a:lnTo>
                      <a:pt x="564" y="385"/>
                    </a:lnTo>
                    <a:lnTo>
                      <a:pt x="513" y="423"/>
                    </a:lnTo>
                    <a:lnTo>
                      <a:pt x="466" y="466"/>
                    </a:lnTo>
                    <a:lnTo>
                      <a:pt x="423" y="513"/>
                    </a:lnTo>
                    <a:lnTo>
                      <a:pt x="385" y="564"/>
                    </a:lnTo>
                    <a:lnTo>
                      <a:pt x="351" y="616"/>
                    </a:lnTo>
                    <a:lnTo>
                      <a:pt x="324" y="671"/>
                    </a:lnTo>
                    <a:lnTo>
                      <a:pt x="301" y="728"/>
                    </a:lnTo>
                    <a:lnTo>
                      <a:pt x="283" y="786"/>
                    </a:lnTo>
                    <a:lnTo>
                      <a:pt x="270" y="845"/>
                    </a:lnTo>
                    <a:lnTo>
                      <a:pt x="263" y="905"/>
                    </a:lnTo>
                    <a:lnTo>
                      <a:pt x="260" y="965"/>
                    </a:lnTo>
                    <a:lnTo>
                      <a:pt x="263" y="1025"/>
                    </a:lnTo>
                    <a:lnTo>
                      <a:pt x="270" y="1085"/>
                    </a:lnTo>
                    <a:lnTo>
                      <a:pt x="283" y="1145"/>
                    </a:lnTo>
                    <a:lnTo>
                      <a:pt x="301" y="1203"/>
                    </a:lnTo>
                    <a:lnTo>
                      <a:pt x="324" y="1259"/>
                    </a:lnTo>
                    <a:lnTo>
                      <a:pt x="351" y="1314"/>
                    </a:lnTo>
                    <a:lnTo>
                      <a:pt x="385" y="1367"/>
                    </a:lnTo>
                    <a:lnTo>
                      <a:pt x="423" y="1417"/>
                    </a:lnTo>
                    <a:lnTo>
                      <a:pt x="466" y="1464"/>
                    </a:lnTo>
                    <a:lnTo>
                      <a:pt x="513" y="1508"/>
                    </a:lnTo>
                    <a:lnTo>
                      <a:pt x="564" y="1546"/>
                    </a:lnTo>
                    <a:lnTo>
                      <a:pt x="616" y="1579"/>
                    </a:lnTo>
                    <a:lnTo>
                      <a:pt x="671" y="1607"/>
                    </a:lnTo>
                    <a:lnTo>
                      <a:pt x="728" y="1630"/>
                    </a:lnTo>
                    <a:lnTo>
                      <a:pt x="786" y="1648"/>
                    </a:lnTo>
                    <a:lnTo>
                      <a:pt x="846" y="1660"/>
                    </a:lnTo>
                    <a:lnTo>
                      <a:pt x="904" y="1668"/>
                    </a:lnTo>
                    <a:lnTo>
                      <a:pt x="966" y="1671"/>
                    </a:lnTo>
                    <a:lnTo>
                      <a:pt x="1025" y="1668"/>
                    </a:lnTo>
                    <a:lnTo>
                      <a:pt x="1085" y="1660"/>
                    </a:lnTo>
                    <a:lnTo>
                      <a:pt x="1144" y="1648"/>
                    </a:lnTo>
                    <a:lnTo>
                      <a:pt x="1202" y="1630"/>
                    </a:lnTo>
                    <a:lnTo>
                      <a:pt x="1259" y="1607"/>
                    </a:lnTo>
                    <a:lnTo>
                      <a:pt x="1314" y="1579"/>
                    </a:lnTo>
                    <a:lnTo>
                      <a:pt x="1366" y="1546"/>
                    </a:lnTo>
                    <a:lnTo>
                      <a:pt x="1417" y="1508"/>
                    </a:lnTo>
                    <a:lnTo>
                      <a:pt x="1464" y="1464"/>
                    </a:lnTo>
                    <a:lnTo>
                      <a:pt x="1507" y="1417"/>
                    </a:lnTo>
                    <a:lnTo>
                      <a:pt x="1545" y="1367"/>
                    </a:lnTo>
                    <a:lnTo>
                      <a:pt x="1579" y="1314"/>
                    </a:lnTo>
                    <a:lnTo>
                      <a:pt x="1607" y="1259"/>
                    </a:lnTo>
                    <a:lnTo>
                      <a:pt x="1629" y="1203"/>
                    </a:lnTo>
                    <a:lnTo>
                      <a:pt x="1647" y="1145"/>
                    </a:lnTo>
                    <a:lnTo>
                      <a:pt x="1660" y="1085"/>
                    </a:lnTo>
                    <a:lnTo>
                      <a:pt x="1668" y="1025"/>
                    </a:lnTo>
                    <a:lnTo>
                      <a:pt x="1670" y="965"/>
                    </a:lnTo>
                    <a:lnTo>
                      <a:pt x="1668" y="905"/>
                    </a:lnTo>
                    <a:lnTo>
                      <a:pt x="1660" y="845"/>
                    </a:lnTo>
                    <a:lnTo>
                      <a:pt x="1647" y="786"/>
                    </a:lnTo>
                    <a:lnTo>
                      <a:pt x="1629" y="728"/>
                    </a:lnTo>
                    <a:lnTo>
                      <a:pt x="1607" y="671"/>
                    </a:lnTo>
                    <a:lnTo>
                      <a:pt x="1579" y="616"/>
                    </a:lnTo>
                    <a:lnTo>
                      <a:pt x="1545" y="564"/>
                    </a:lnTo>
                    <a:lnTo>
                      <a:pt x="1507" y="513"/>
                    </a:lnTo>
                    <a:lnTo>
                      <a:pt x="1464" y="466"/>
                    </a:lnTo>
                    <a:lnTo>
                      <a:pt x="1417" y="423"/>
                    </a:lnTo>
                    <a:lnTo>
                      <a:pt x="1366" y="385"/>
                    </a:lnTo>
                    <a:lnTo>
                      <a:pt x="1314" y="351"/>
                    </a:lnTo>
                    <a:lnTo>
                      <a:pt x="1259" y="323"/>
                    </a:lnTo>
                    <a:lnTo>
                      <a:pt x="1202" y="301"/>
                    </a:lnTo>
                    <a:lnTo>
                      <a:pt x="1144" y="283"/>
                    </a:lnTo>
                    <a:lnTo>
                      <a:pt x="1085" y="270"/>
                    </a:lnTo>
                    <a:lnTo>
                      <a:pt x="1025" y="262"/>
                    </a:lnTo>
                    <a:lnTo>
                      <a:pt x="966" y="260"/>
                    </a:lnTo>
                    <a:close/>
                    <a:moveTo>
                      <a:pt x="930" y="0"/>
                    </a:moveTo>
                    <a:lnTo>
                      <a:pt x="1000" y="0"/>
                    </a:lnTo>
                    <a:lnTo>
                      <a:pt x="1071" y="5"/>
                    </a:lnTo>
                    <a:lnTo>
                      <a:pt x="1141" y="16"/>
                    </a:lnTo>
                    <a:lnTo>
                      <a:pt x="1211" y="30"/>
                    </a:lnTo>
                    <a:lnTo>
                      <a:pt x="1278" y="51"/>
                    </a:lnTo>
                    <a:lnTo>
                      <a:pt x="1345" y="77"/>
                    </a:lnTo>
                    <a:lnTo>
                      <a:pt x="1411" y="107"/>
                    </a:lnTo>
                    <a:lnTo>
                      <a:pt x="1474" y="144"/>
                    </a:lnTo>
                    <a:lnTo>
                      <a:pt x="1535" y="185"/>
                    </a:lnTo>
                    <a:lnTo>
                      <a:pt x="1593" y="230"/>
                    </a:lnTo>
                    <a:lnTo>
                      <a:pt x="1648" y="282"/>
                    </a:lnTo>
                    <a:lnTo>
                      <a:pt x="1697" y="335"/>
                    </a:lnTo>
                    <a:lnTo>
                      <a:pt x="1741" y="390"/>
                    </a:lnTo>
                    <a:lnTo>
                      <a:pt x="1781" y="447"/>
                    </a:lnTo>
                    <a:lnTo>
                      <a:pt x="1816" y="507"/>
                    </a:lnTo>
                    <a:lnTo>
                      <a:pt x="1846" y="569"/>
                    </a:lnTo>
                    <a:lnTo>
                      <a:pt x="1871" y="632"/>
                    </a:lnTo>
                    <a:lnTo>
                      <a:pt x="1892" y="696"/>
                    </a:lnTo>
                    <a:lnTo>
                      <a:pt x="1909" y="762"/>
                    </a:lnTo>
                    <a:lnTo>
                      <a:pt x="1921" y="828"/>
                    </a:lnTo>
                    <a:lnTo>
                      <a:pt x="1928" y="895"/>
                    </a:lnTo>
                    <a:lnTo>
                      <a:pt x="1930" y="963"/>
                    </a:lnTo>
                    <a:lnTo>
                      <a:pt x="1928" y="1030"/>
                    </a:lnTo>
                    <a:lnTo>
                      <a:pt x="1922" y="1096"/>
                    </a:lnTo>
                    <a:lnTo>
                      <a:pt x="1910" y="1163"/>
                    </a:lnTo>
                    <a:lnTo>
                      <a:pt x="1895" y="1229"/>
                    </a:lnTo>
                    <a:lnTo>
                      <a:pt x="1873" y="1293"/>
                    </a:lnTo>
                    <a:lnTo>
                      <a:pt x="1848" y="1356"/>
                    </a:lnTo>
                    <a:lnTo>
                      <a:pt x="1819" y="1418"/>
                    </a:lnTo>
                    <a:lnTo>
                      <a:pt x="1784" y="1478"/>
                    </a:lnTo>
                    <a:lnTo>
                      <a:pt x="2226" y="1920"/>
                    </a:lnTo>
                    <a:lnTo>
                      <a:pt x="2249" y="1946"/>
                    </a:lnTo>
                    <a:lnTo>
                      <a:pt x="2267" y="1976"/>
                    </a:lnTo>
                    <a:lnTo>
                      <a:pt x="2280" y="2007"/>
                    </a:lnTo>
                    <a:lnTo>
                      <a:pt x="2287" y="2040"/>
                    </a:lnTo>
                    <a:lnTo>
                      <a:pt x="2290" y="2073"/>
                    </a:lnTo>
                    <a:lnTo>
                      <a:pt x="2288" y="2106"/>
                    </a:lnTo>
                    <a:lnTo>
                      <a:pt x="2281" y="2138"/>
                    </a:lnTo>
                    <a:lnTo>
                      <a:pt x="2268" y="2169"/>
                    </a:lnTo>
                    <a:lnTo>
                      <a:pt x="2250" y="2199"/>
                    </a:lnTo>
                    <a:lnTo>
                      <a:pt x="2227" y="2226"/>
                    </a:lnTo>
                    <a:lnTo>
                      <a:pt x="2200" y="2248"/>
                    </a:lnTo>
                    <a:lnTo>
                      <a:pt x="2170" y="2266"/>
                    </a:lnTo>
                    <a:lnTo>
                      <a:pt x="2140" y="2279"/>
                    </a:lnTo>
                    <a:lnTo>
                      <a:pt x="2107" y="2287"/>
                    </a:lnTo>
                    <a:lnTo>
                      <a:pt x="2073" y="2289"/>
                    </a:lnTo>
                    <a:lnTo>
                      <a:pt x="2041" y="2286"/>
                    </a:lnTo>
                    <a:lnTo>
                      <a:pt x="2008" y="2279"/>
                    </a:lnTo>
                    <a:lnTo>
                      <a:pt x="1977" y="2266"/>
                    </a:lnTo>
                    <a:lnTo>
                      <a:pt x="1947" y="2248"/>
                    </a:lnTo>
                    <a:lnTo>
                      <a:pt x="1921" y="2225"/>
                    </a:lnTo>
                    <a:lnTo>
                      <a:pt x="1479" y="1783"/>
                    </a:lnTo>
                    <a:lnTo>
                      <a:pt x="1415" y="1820"/>
                    </a:lnTo>
                    <a:lnTo>
                      <a:pt x="1350" y="1852"/>
                    </a:lnTo>
                    <a:lnTo>
                      <a:pt x="1282" y="1878"/>
                    </a:lnTo>
                    <a:lnTo>
                      <a:pt x="1214" y="1899"/>
                    </a:lnTo>
                    <a:lnTo>
                      <a:pt x="1144" y="1915"/>
                    </a:lnTo>
                    <a:lnTo>
                      <a:pt x="1074" y="1925"/>
                    </a:lnTo>
                    <a:lnTo>
                      <a:pt x="1002" y="1931"/>
                    </a:lnTo>
                    <a:lnTo>
                      <a:pt x="932" y="1931"/>
                    </a:lnTo>
                    <a:lnTo>
                      <a:pt x="861" y="1925"/>
                    </a:lnTo>
                    <a:lnTo>
                      <a:pt x="791" y="1915"/>
                    </a:lnTo>
                    <a:lnTo>
                      <a:pt x="721" y="1900"/>
                    </a:lnTo>
                    <a:lnTo>
                      <a:pt x="653" y="1879"/>
                    </a:lnTo>
                    <a:lnTo>
                      <a:pt x="586" y="1854"/>
                    </a:lnTo>
                    <a:lnTo>
                      <a:pt x="520" y="1822"/>
                    </a:lnTo>
                    <a:lnTo>
                      <a:pt x="457" y="1786"/>
                    </a:lnTo>
                    <a:lnTo>
                      <a:pt x="396" y="1745"/>
                    </a:lnTo>
                    <a:lnTo>
                      <a:pt x="338" y="1699"/>
                    </a:lnTo>
                    <a:lnTo>
                      <a:pt x="283" y="1648"/>
                    </a:lnTo>
                    <a:lnTo>
                      <a:pt x="231" y="1593"/>
                    </a:lnTo>
                    <a:lnTo>
                      <a:pt x="185" y="1534"/>
                    </a:lnTo>
                    <a:lnTo>
                      <a:pt x="144" y="1473"/>
                    </a:lnTo>
                    <a:lnTo>
                      <a:pt x="108" y="1410"/>
                    </a:lnTo>
                    <a:lnTo>
                      <a:pt x="78" y="1346"/>
                    </a:lnTo>
                    <a:lnTo>
                      <a:pt x="51" y="1278"/>
                    </a:lnTo>
                    <a:lnTo>
                      <a:pt x="31" y="1210"/>
                    </a:lnTo>
                    <a:lnTo>
                      <a:pt x="15" y="1140"/>
                    </a:lnTo>
                    <a:lnTo>
                      <a:pt x="5" y="1071"/>
                    </a:lnTo>
                    <a:lnTo>
                      <a:pt x="0" y="1001"/>
                    </a:lnTo>
                    <a:lnTo>
                      <a:pt x="0" y="930"/>
                    </a:lnTo>
                    <a:lnTo>
                      <a:pt x="5" y="860"/>
                    </a:lnTo>
                    <a:lnTo>
                      <a:pt x="15" y="789"/>
                    </a:lnTo>
                    <a:lnTo>
                      <a:pt x="31" y="720"/>
                    </a:lnTo>
                    <a:lnTo>
                      <a:pt x="51" y="651"/>
                    </a:lnTo>
                    <a:lnTo>
                      <a:pt x="76" y="585"/>
                    </a:lnTo>
                    <a:lnTo>
                      <a:pt x="107" y="520"/>
                    </a:lnTo>
                    <a:lnTo>
                      <a:pt x="144" y="457"/>
                    </a:lnTo>
                    <a:lnTo>
                      <a:pt x="185" y="396"/>
                    </a:lnTo>
                    <a:lnTo>
                      <a:pt x="230" y="338"/>
                    </a:lnTo>
                    <a:lnTo>
                      <a:pt x="282" y="282"/>
                    </a:lnTo>
                    <a:lnTo>
                      <a:pt x="337" y="230"/>
                    </a:lnTo>
                    <a:lnTo>
                      <a:pt x="395" y="184"/>
                    </a:lnTo>
                    <a:lnTo>
                      <a:pt x="456" y="143"/>
                    </a:lnTo>
                    <a:lnTo>
                      <a:pt x="519" y="107"/>
                    </a:lnTo>
                    <a:lnTo>
                      <a:pt x="585" y="77"/>
                    </a:lnTo>
                    <a:lnTo>
                      <a:pt x="652" y="51"/>
                    </a:lnTo>
                    <a:lnTo>
                      <a:pt x="719" y="30"/>
                    </a:lnTo>
                    <a:lnTo>
                      <a:pt x="789" y="16"/>
                    </a:lnTo>
                    <a:lnTo>
                      <a:pt x="859" y="5"/>
                    </a:lnTo>
                    <a:lnTo>
                      <a:pt x="9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0" name="Text Box 19"/>
          <p:cNvSpPr txBox="1">
            <a:spLocks noChangeArrowheads="1"/>
          </p:cNvSpPr>
          <p:nvPr/>
        </p:nvSpPr>
        <p:spPr bwMode="auto">
          <a:xfrm>
            <a:off x="602179" y="4862137"/>
            <a:ext cx="809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Archivi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125" name="Freeform 22"/>
          <p:cNvSpPr>
            <a:spLocks noEditPoints="1"/>
          </p:cNvSpPr>
          <p:nvPr/>
        </p:nvSpPr>
        <p:spPr bwMode="auto">
          <a:xfrm>
            <a:off x="8133079" y="4067940"/>
            <a:ext cx="512217" cy="558940"/>
          </a:xfrm>
          <a:custGeom>
            <a:avLst/>
            <a:gdLst>
              <a:gd name="T0" fmla="*/ 1893 w 2504"/>
              <a:gd name="T1" fmla="*/ 2632 h 3282"/>
              <a:gd name="T2" fmla="*/ 1998 w 2504"/>
              <a:gd name="T3" fmla="*/ 2700 h 3282"/>
              <a:gd name="T4" fmla="*/ 2041 w 2504"/>
              <a:gd name="T5" fmla="*/ 2581 h 3282"/>
              <a:gd name="T6" fmla="*/ 2066 w 2504"/>
              <a:gd name="T7" fmla="*/ 1485 h 3282"/>
              <a:gd name="T8" fmla="*/ 2152 w 2504"/>
              <a:gd name="T9" fmla="*/ 1638 h 3282"/>
              <a:gd name="T10" fmla="*/ 1864 w 2504"/>
              <a:gd name="T11" fmla="*/ 1932 h 3282"/>
              <a:gd name="T12" fmla="*/ 1714 w 2504"/>
              <a:gd name="T13" fmla="*/ 1844 h 3282"/>
              <a:gd name="T14" fmla="*/ 1930 w 2504"/>
              <a:gd name="T15" fmla="*/ 1513 h 3282"/>
              <a:gd name="T16" fmla="*/ 1866 w 2504"/>
              <a:gd name="T17" fmla="*/ 1269 h 3282"/>
              <a:gd name="T18" fmla="*/ 1924 w 2504"/>
              <a:gd name="T19" fmla="*/ 1435 h 3282"/>
              <a:gd name="T20" fmla="*/ 1618 w 2504"/>
              <a:gd name="T21" fmla="*/ 1707 h 3282"/>
              <a:gd name="T22" fmla="*/ 1485 w 2504"/>
              <a:gd name="T23" fmla="*/ 1593 h 3282"/>
              <a:gd name="T24" fmla="*/ 1727 w 2504"/>
              <a:gd name="T25" fmla="*/ 1269 h 3282"/>
              <a:gd name="T26" fmla="*/ 376 w 2504"/>
              <a:gd name="T27" fmla="*/ 1249 h 3282"/>
              <a:gd name="T28" fmla="*/ 645 w 2504"/>
              <a:gd name="T29" fmla="*/ 1028 h 3282"/>
              <a:gd name="T30" fmla="*/ 916 w 2504"/>
              <a:gd name="T31" fmla="*/ 613 h 3282"/>
              <a:gd name="T32" fmla="*/ 1527 w 2504"/>
              <a:gd name="T33" fmla="*/ 1031 h 3282"/>
              <a:gd name="T34" fmla="*/ 1689 w 2504"/>
              <a:gd name="T35" fmla="*/ 1089 h 3282"/>
              <a:gd name="T36" fmla="*/ 1651 w 2504"/>
              <a:gd name="T37" fmla="*/ 1273 h 3282"/>
              <a:gd name="T38" fmla="*/ 1348 w 2504"/>
              <a:gd name="T39" fmla="*/ 1471 h 3282"/>
              <a:gd name="T40" fmla="*/ 1262 w 2504"/>
              <a:gd name="T41" fmla="*/ 1318 h 3282"/>
              <a:gd name="T42" fmla="*/ 190 w 2504"/>
              <a:gd name="T43" fmla="*/ 1635 h 3282"/>
              <a:gd name="T44" fmla="*/ 463 w 2504"/>
              <a:gd name="T45" fmla="*/ 1576 h 3282"/>
              <a:gd name="T46" fmla="*/ 585 w 2504"/>
              <a:gd name="T47" fmla="*/ 1427 h 3282"/>
              <a:gd name="T48" fmla="*/ 719 w 2504"/>
              <a:gd name="T49" fmla="*/ 1518 h 3282"/>
              <a:gd name="T50" fmla="*/ 714 w 2504"/>
              <a:gd name="T51" fmla="*/ 1802 h 3282"/>
              <a:gd name="T52" fmla="*/ 662 w 2504"/>
              <a:gd name="T53" fmla="*/ 2115 h 3282"/>
              <a:gd name="T54" fmla="*/ 2063 w 2504"/>
              <a:gd name="T55" fmla="*/ 2161 h 3282"/>
              <a:gd name="T56" fmla="*/ 1930 w 2504"/>
              <a:gd name="T57" fmla="*/ 2046 h 3282"/>
              <a:gd name="T58" fmla="*/ 2172 w 2504"/>
              <a:gd name="T59" fmla="*/ 1723 h 3282"/>
              <a:gd name="T60" fmla="*/ 2340 w 2504"/>
              <a:gd name="T61" fmla="*/ 1749 h 3282"/>
              <a:gd name="T62" fmla="*/ 2340 w 2504"/>
              <a:gd name="T63" fmla="*/ 1931 h 3282"/>
              <a:gd name="T64" fmla="*/ 2504 w 2504"/>
              <a:gd name="T65" fmla="*/ 2231 h 3282"/>
              <a:gd name="T66" fmla="*/ 1668 w 2504"/>
              <a:gd name="T67" fmla="*/ 3151 h 3282"/>
              <a:gd name="T68" fmla="*/ 1361 w 2504"/>
              <a:gd name="T69" fmla="*/ 2988 h 3282"/>
              <a:gd name="T70" fmla="*/ 1141 w 2504"/>
              <a:gd name="T71" fmla="*/ 3191 h 3282"/>
              <a:gd name="T72" fmla="*/ 880 w 2504"/>
              <a:gd name="T73" fmla="*/ 3281 h 3282"/>
              <a:gd name="T74" fmla="*/ 677 w 2504"/>
              <a:gd name="T75" fmla="*/ 3250 h 3282"/>
              <a:gd name="T76" fmla="*/ 517 w 2504"/>
              <a:gd name="T77" fmla="*/ 3158 h 3282"/>
              <a:gd name="T78" fmla="*/ 253 w 2504"/>
              <a:gd name="T79" fmla="*/ 2839 h 3282"/>
              <a:gd name="T80" fmla="*/ 201 w 2504"/>
              <a:gd name="T81" fmla="*/ 2530 h 3282"/>
              <a:gd name="T82" fmla="*/ 243 w 2504"/>
              <a:gd name="T83" fmla="*/ 2381 h 3282"/>
              <a:gd name="T84" fmla="*/ 334 w 2504"/>
              <a:gd name="T85" fmla="*/ 2042 h 3282"/>
              <a:gd name="T86" fmla="*/ 4 w 2504"/>
              <a:gd name="T87" fmla="*/ 1491 h 3282"/>
              <a:gd name="T88" fmla="*/ 888 w 2504"/>
              <a:gd name="T89" fmla="*/ 613 h 3282"/>
              <a:gd name="T90" fmla="*/ 1115 w 2504"/>
              <a:gd name="T91" fmla="*/ 452 h 3282"/>
              <a:gd name="T92" fmla="*/ 828 w 2504"/>
              <a:gd name="T93" fmla="*/ 459 h 3282"/>
              <a:gd name="T94" fmla="*/ 742 w 2504"/>
              <a:gd name="T95" fmla="*/ 381 h 3282"/>
              <a:gd name="T96" fmla="*/ 1069 w 2504"/>
              <a:gd name="T97" fmla="*/ 211 h 3282"/>
              <a:gd name="T98" fmla="*/ 1054 w 2504"/>
              <a:gd name="T99" fmla="*/ 314 h 3282"/>
              <a:gd name="T100" fmla="*/ 700 w 2504"/>
              <a:gd name="T101" fmla="*/ 314 h 3282"/>
              <a:gd name="T102" fmla="*/ 684 w 2504"/>
              <a:gd name="T103" fmla="*/ 212 h 3282"/>
              <a:gd name="T104" fmla="*/ 993 w 2504"/>
              <a:gd name="T105" fmla="*/ 10 h 3282"/>
              <a:gd name="T106" fmla="*/ 1290 w 2504"/>
              <a:gd name="T107" fmla="*/ 274 h 3282"/>
              <a:gd name="T108" fmla="*/ 904 w 2504"/>
              <a:gd name="T109" fmla="*/ 101 h 3282"/>
              <a:gd name="T110" fmla="*/ 506 w 2504"/>
              <a:gd name="T111" fmla="*/ 235 h 3282"/>
              <a:gd name="T112" fmla="*/ 705 w 2504"/>
              <a:gd name="T113" fmla="*/ 23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04" h="3282">
                <a:moveTo>
                  <a:pt x="1964" y="2543"/>
                </a:moveTo>
                <a:lnTo>
                  <a:pt x="1947" y="2547"/>
                </a:lnTo>
                <a:lnTo>
                  <a:pt x="1931" y="2555"/>
                </a:lnTo>
                <a:lnTo>
                  <a:pt x="1916" y="2567"/>
                </a:lnTo>
                <a:lnTo>
                  <a:pt x="1905" y="2581"/>
                </a:lnTo>
                <a:lnTo>
                  <a:pt x="1897" y="2597"/>
                </a:lnTo>
                <a:lnTo>
                  <a:pt x="1893" y="2615"/>
                </a:lnTo>
                <a:lnTo>
                  <a:pt x="1893" y="2632"/>
                </a:lnTo>
                <a:lnTo>
                  <a:pt x="1897" y="2650"/>
                </a:lnTo>
                <a:lnTo>
                  <a:pt x="1905" y="2666"/>
                </a:lnTo>
                <a:lnTo>
                  <a:pt x="1916" y="2682"/>
                </a:lnTo>
                <a:lnTo>
                  <a:pt x="1931" y="2693"/>
                </a:lnTo>
                <a:lnTo>
                  <a:pt x="1947" y="2700"/>
                </a:lnTo>
                <a:lnTo>
                  <a:pt x="1964" y="2705"/>
                </a:lnTo>
                <a:lnTo>
                  <a:pt x="1982" y="2705"/>
                </a:lnTo>
                <a:lnTo>
                  <a:pt x="1998" y="2700"/>
                </a:lnTo>
                <a:lnTo>
                  <a:pt x="2014" y="2693"/>
                </a:lnTo>
                <a:lnTo>
                  <a:pt x="2029" y="2682"/>
                </a:lnTo>
                <a:lnTo>
                  <a:pt x="2041" y="2666"/>
                </a:lnTo>
                <a:lnTo>
                  <a:pt x="2048" y="2650"/>
                </a:lnTo>
                <a:lnTo>
                  <a:pt x="2052" y="2632"/>
                </a:lnTo>
                <a:lnTo>
                  <a:pt x="2052" y="2615"/>
                </a:lnTo>
                <a:lnTo>
                  <a:pt x="2048" y="2597"/>
                </a:lnTo>
                <a:lnTo>
                  <a:pt x="2041" y="2581"/>
                </a:lnTo>
                <a:lnTo>
                  <a:pt x="2029" y="2567"/>
                </a:lnTo>
                <a:lnTo>
                  <a:pt x="2014" y="2555"/>
                </a:lnTo>
                <a:lnTo>
                  <a:pt x="1998" y="2547"/>
                </a:lnTo>
                <a:lnTo>
                  <a:pt x="1981" y="2543"/>
                </a:lnTo>
                <a:lnTo>
                  <a:pt x="1964" y="2543"/>
                </a:lnTo>
                <a:close/>
                <a:moveTo>
                  <a:pt x="2019" y="1475"/>
                </a:moveTo>
                <a:lnTo>
                  <a:pt x="2043" y="1477"/>
                </a:lnTo>
                <a:lnTo>
                  <a:pt x="2066" y="1485"/>
                </a:lnTo>
                <a:lnTo>
                  <a:pt x="2088" y="1496"/>
                </a:lnTo>
                <a:lnTo>
                  <a:pt x="2107" y="1513"/>
                </a:lnTo>
                <a:lnTo>
                  <a:pt x="2118" y="1523"/>
                </a:lnTo>
                <a:lnTo>
                  <a:pt x="2134" y="1542"/>
                </a:lnTo>
                <a:lnTo>
                  <a:pt x="2145" y="1565"/>
                </a:lnTo>
                <a:lnTo>
                  <a:pt x="2152" y="1589"/>
                </a:lnTo>
                <a:lnTo>
                  <a:pt x="2154" y="1613"/>
                </a:lnTo>
                <a:lnTo>
                  <a:pt x="2152" y="1638"/>
                </a:lnTo>
                <a:lnTo>
                  <a:pt x="2145" y="1662"/>
                </a:lnTo>
                <a:lnTo>
                  <a:pt x="2134" y="1685"/>
                </a:lnTo>
                <a:lnTo>
                  <a:pt x="2118" y="1704"/>
                </a:lnTo>
                <a:lnTo>
                  <a:pt x="2095" y="1727"/>
                </a:lnTo>
                <a:lnTo>
                  <a:pt x="1930" y="1896"/>
                </a:lnTo>
                <a:lnTo>
                  <a:pt x="1909" y="1912"/>
                </a:lnTo>
                <a:lnTo>
                  <a:pt x="1887" y="1925"/>
                </a:lnTo>
                <a:lnTo>
                  <a:pt x="1864" y="1932"/>
                </a:lnTo>
                <a:lnTo>
                  <a:pt x="1840" y="1934"/>
                </a:lnTo>
                <a:lnTo>
                  <a:pt x="1816" y="1932"/>
                </a:lnTo>
                <a:lnTo>
                  <a:pt x="1793" y="1925"/>
                </a:lnTo>
                <a:lnTo>
                  <a:pt x="1771" y="1912"/>
                </a:lnTo>
                <a:lnTo>
                  <a:pt x="1751" y="1896"/>
                </a:lnTo>
                <a:lnTo>
                  <a:pt x="1742" y="1887"/>
                </a:lnTo>
                <a:lnTo>
                  <a:pt x="1725" y="1866"/>
                </a:lnTo>
                <a:lnTo>
                  <a:pt x="1714" y="1844"/>
                </a:lnTo>
                <a:lnTo>
                  <a:pt x="1707" y="1820"/>
                </a:lnTo>
                <a:lnTo>
                  <a:pt x="1705" y="1796"/>
                </a:lnTo>
                <a:lnTo>
                  <a:pt x="1707" y="1771"/>
                </a:lnTo>
                <a:lnTo>
                  <a:pt x="1714" y="1747"/>
                </a:lnTo>
                <a:lnTo>
                  <a:pt x="1725" y="1725"/>
                </a:lnTo>
                <a:lnTo>
                  <a:pt x="1742" y="1705"/>
                </a:lnTo>
                <a:lnTo>
                  <a:pt x="1908" y="1535"/>
                </a:lnTo>
                <a:lnTo>
                  <a:pt x="1930" y="1513"/>
                </a:lnTo>
                <a:lnTo>
                  <a:pt x="1949" y="1496"/>
                </a:lnTo>
                <a:lnTo>
                  <a:pt x="1971" y="1485"/>
                </a:lnTo>
                <a:lnTo>
                  <a:pt x="1994" y="1477"/>
                </a:lnTo>
                <a:lnTo>
                  <a:pt x="2019" y="1475"/>
                </a:lnTo>
                <a:close/>
                <a:moveTo>
                  <a:pt x="1796" y="1249"/>
                </a:moveTo>
                <a:lnTo>
                  <a:pt x="1820" y="1251"/>
                </a:lnTo>
                <a:lnTo>
                  <a:pt x="1844" y="1258"/>
                </a:lnTo>
                <a:lnTo>
                  <a:pt x="1866" y="1269"/>
                </a:lnTo>
                <a:lnTo>
                  <a:pt x="1885" y="1286"/>
                </a:lnTo>
                <a:lnTo>
                  <a:pt x="1895" y="1296"/>
                </a:lnTo>
                <a:lnTo>
                  <a:pt x="1911" y="1316"/>
                </a:lnTo>
                <a:lnTo>
                  <a:pt x="1924" y="1338"/>
                </a:lnTo>
                <a:lnTo>
                  <a:pt x="1930" y="1362"/>
                </a:lnTo>
                <a:lnTo>
                  <a:pt x="1933" y="1387"/>
                </a:lnTo>
                <a:lnTo>
                  <a:pt x="1930" y="1412"/>
                </a:lnTo>
                <a:lnTo>
                  <a:pt x="1924" y="1435"/>
                </a:lnTo>
                <a:lnTo>
                  <a:pt x="1911" y="1458"/>
                </a:lnTo>
                <a:lnTo>
                  <a:pt x="1895" y="1477"/>
                </a:lnTo>
                <a:lnTo>
                  <a:pt x="1874" y="1500"/>
                </a:lnTo>
                <a:lnTo>
                  <a:pt x="1707" y="1669"/>
                </a:lnTo>
                <a:lnTo>
                  <a:pt x="1687" y="1686"/>
                </a:lnTo>
                <a:lnTo>
                  <a:pt x="1666" y="1698"/>
                </a:lnTo>
                <a:lnTo>
                  <a:pt x="1642" y="1705"/>
                </a:lnTo>
                <a:lnTo>
                  <a:pt x="1618" y="1707"/>
                </a:lnTo>
                <a:lnTo>
                  <a:pt x="1594" y="1705"/>
                </a:lnTo>
                <a:lnTo>
                  <a:pt x="1571" y="1698"/>
                </a:lnTo>
                <a:lnTo>
                  <a:pt x="1549" y="1686"/>
                </a:lnTo>
                <a:lnTo>
                  <a:pt x="1529" y="1669"/>
                </a:lnTo>
                <a:lnTo>
                  <a:pt x="1519" y="1660"/>
                </a:lnTo>
                <a:lnTo>
                  <a:pt x="1503" y="1639"/>
                </a:lnTo>
                <a:lnTo>
                  <a:pt x="1492" y="1618"/>
                </a:lnTo>
                <a:lnTo>
                  <a:pt x="1485" y="1593"/>
                </a:lnTo>
                <a:lnTo>
                  <a:pt x="1482" y="1569"/>
                </a:lnTo>
                <a:lnTo>
                  <a:pt x="1485" y="1544"/>
                </a:lnTo>
                <a:lnTo>
                  <a:pt x="1492" y="1521"/>
                </a:lnTo>
                <a:lnTo>
                  <a:pt x="1503" y="1498"/>
                </a:lnTo>
                <a:lnTo>
                  <a:pt x="1519" y="1479"/>
                </a:lnTo>
                <a:lnTo>
                  <a:pt x="1541" y="1456"/>
                </a:lnTo>
                <a:lnTo>
                  <a:pt x="1707" y="1286"/>
                </a:lnTo>
                <a:lnTo>
                  <a:pt x="1727" y="1269"/>
                </a:lnTo>
                <a:lnTo>
                  <a:pt x="1750" y="1258"/>
                </a:lnTo>
                <a:lnTo>
                  <a:pt x="1773" y="1251"/>
                </a:lnTo>
                <a:lnTo>
                  <a:pt x="1796" y="1249"/>
                </a:lnTo>
                <a:close/>
                <a:moveTo>
                  <a:pt x="632" y="994"/>
                </a:moveTo>
                <a:lnTo>
                  <a:pt x="624" y="995"/>
                </a:lnTo>
                <a:lnTo>
                  <a:pt x="618" y="999"/>
                </a:lnTo>
                <a:lnTo>
                  <a:pt x="380" y="1243"/>
                </a:lnTo>
                <a:lnTo>
                  <a:pt x="376" y="1249"/>
                </a:lnTo>
                <a:lnTo>
                  <a:pt x="374" y="1257"/>
                </a:lnTo>
                <a:lnTo>
                  <a:pt x="376" y="1264"/>
                </a:lnTo>
                <a:lnTo>
                  <a:pt x="380" y="1270"/>
                </a:lnTo>
                <a:lnTo>
                  <a:pt x="386" y="1275"/>
                </a:lnTo>
                <a:lnTo>
                  <a:pt x="393" y="1277"/>
                </a:lnTo>
                <a:lnTo>
                  <a:pt x="401" y="1275"/>
                </a:lnTo>
                <a:lnTo>
                  <a:pt x="407" y="1270"/>
                </a:lnTo>
                <a:lnTo>
                  <a:pt x="645" y="1028"/>
                </a:lnTo>
                <a:lnTo>
                  <a:pt x="649" y="1021"/>
                </a:lnTo>
                <a:lnTo>
                  <a:pt x="651" y="1014"/>
                </a:lnTo>
                <a:lnTo>
                  <a:pt x="649" y="1007"/>
                </a:lnTo>
                <a:lnTo>
                  <a:pt x="645" y="1000"/>
                </a:lnTo>
                <a:lnTo>
                  <a:pt x="639" y="996"/>
                </a:lnTo>
                <a:lnTo>
                  <a:pt x="632" y="994"/>
                </a:lnTo>
                <a:close/>
                <a:moveTo>
                  <a:pt x="888" y="613"/>
                </a:moveTo>
                <a:lnTo>
                  <a:pt x="916" y="613"/>
                </a:lnTo>
                <a:lnTo>
                  <a:pt x="942" y="617"/>
                </a:lnTo>
                <a:lnTo>
                  <a:pt x="968" y="626"/>
                </a:lnTo>
                <a:lnTo>
                  <a:pt x="993" y="641"/>
                </a:lnTo>
                <a:lnTo>
                  <a:pt x="1015" y="659"/>
                </a:lnTo>
                <a:lnTo>
                  <a:pt x="1446" y="1099"/>
                </a:lnTo>
                <a:lnTo>
                  <a:pt x="1485" y="1059"/>
                </a:lnTo>
                <a:lnTo>
                  <a:pt x="1505" y="1043"/>
                </a:lnTo>
                <a:lnTo>
                  <a:pt x="1527" y="1031"/>
                </a:lnTo>
                <a:lnTo>
                  <a:pt x="1551" y="1024"/>
                </a:lnTo>
                <a:lnTo>
                  <a:pt x="1575" y="1021"/>
                </a:lnTo>
                <a:lnTo>
                  <a:pt x="1598" y="1024"/>
                </a:lnTo>
                <a:lnTo>
                  <a:pt x="1621" y="1031"/>
                </a:lnTo>
                <a:lnTo>
                  <a:pt x="1644" y="1043"/>
                </a:lnTo>
                <a:lnTo>
                  <a:pt x="1664" y="1059"/>
                </a:lnTo>
                <a:lnTo>
                  <a:pt x="1674" y="1069"/>
                </a:lnTo>
                <a:lnTo>
                  <a:pt x="1689" y="1089"/>
                </a:lnTo>
                <a:lnTo>
                  <a:pt x="1701" y="1112"/>
                </a:lnTo>
                <a:lnTo>
                  <a:pt x="1708" y="1135"/>
                </a:lnTo>
                <a:lnTo>
                  <a:pt x="1710" y="1160"/>
                </a:lnTo>
                <a:lnTo>
                  <a:pt x="1708" y="1185"/>
                </a:lnTo>
                <a:lnTo>
                  <a:pt x="1701" y="1209"/>
                </a:lnTo>
                <a:lnTo>
                  <a:pt x="1689" y="1230"/>
                </a:lnTo>
                <a:lnTo>
                  <a:pt x="1674" y="1251"/>
                </a:lnTo>
                <a:lnTo>
                  <a:pt x="1651" y="1273"/>
                </a:lnTo>
                <a:lnTo>
                  <a:pt x="1507" y="1421"/>
                </a:lnTo>
                <a:lnTo>
                  <a:pt x="1485" y="1442"/>
                </a:lnTo>
                <a:lnTo>
                  <a:pt x="1465" y="1459"/>
                </a:lnTo>
                <a:lnTo>
                  <a:pt x="1443" y="1471"/>
                </a:lnTo>
                <a:lnTo>
                  <a:pt x="1420" y="1477"/>
                </a:lnTo>
                <a:lnTo>
                  <a:pt x="1396" y="1481"/>
                </a:lnTo>
                <a:lnTo>
                  <a:pt x="1372" y="1479"/>
                </a:lnTo>
                <a:lnTo>
                  <a:pt x="1348" y="1471"/>
                </a:lnTo>
                <a:lnTo>
                  <a:pt x="1326" y="1459"/>
                </a:lnTo>
                <a:lnTo>
                  <a:pt x="1307" y="1442"/>
                </a:lnTo>
                <a:lnTo>
                  <a:pt x="1297" y="1433"/>
                </a:lnTo>
                <a:lnTo>
                  <a:pt x="1281" y="1413"/>
                </a:lnTo>
                <a:lnTo>
                  <a:pt x="1270" y="1391"/>
                </a:lnTo>
                <a:lnTo>
                  <a:pt x="1262" y="1366"/>
                </a:lnTo>
                <a:lnTo>
                  <a:pt x="1260" y="1343"/>
                </a:lnTo>
                <a:lnTo>
                  <a:pt x="1262" y="1318"/>
                </a:lnTo>
                <a:lnTo>
                  <a:pt x="1270" y="1294"/>
                </a:lnTo>
                <a:lnTo>
                  <a:pt x="1281" y="1271"/>
                </a:lnTo>
                <a:lnTo>
                  <a:pt x="1297" y="1251"/>
                </a:lnTo>
                <a:lnTo>
                  <a:pt x="1319" y="1229"/>
                </a:lnTo>
                <a:lnTo>
                  <a:pt x="1319" y="1228"/>
                </a:lnTo>
                <a:lnTo>
                  <a:pt x="1368" y="1179"/>
                </a:lnTo>
                <a:lnTo>
                  <a:pt x="1003" y="807"/>
                </a:lnTo>
                <a:lnTo>
                  <a:pt x="190" y="1635"/>
                </a:lnTo>
                <a:lnTo>
                  <a:pt x="390" y="1837"/>
                </a:lnTo>
                <a:lnTo>
                  <a:pt x="402" y="1792"/>
                </a:lnTo>
                <a:lnTo>
                  <a:pt x="414" y="1748"/>
                </a:lnTo>
                <a:lnTo>
                  <a:pt x="426" y="1707"/>
                </a:lnTo>
                <a:lnTo>
                  <a:pt x="437" y="1669"/>
                </a:lnTo>
                <a:lnTo>
                  <a:pt x="447" y="1634"/>
                </a:lnTo>
                <a:lnTo>
                  <a:pt x="456" y="1603"/>
                </a:lnTo>
                <a:lnTo>
                  <a:pt x="463" y="1576"/>
                </a:lnTo>
                <a:lnTo>
                  <a:pt x="470" y="1555"/>
                </a:lnTo>
                <a:lnTo>
                  <a:pt x="482" y="1522"/>
                </a:lnTo>
                <a:lnTo>
                  <a:pt x="496" y="1495"/>
                </a:lnTo>
                <a:lnTo>
                  <a:pt x="511" y="1472"/>
                </a:lnTo>
                <a:lnTo>
                  <a:pt x="529" y="1455"/>
                </a:lnTo>
                <a:lnTo>
                  <a:pt x="547" y="1441"/>
                </a:lnTo>
                <a:lnTo>
                  <a:pt x="566" y="1432"/>
                </a:lnTo>
                <a:lnTo>
                  <a:pt x="585" y="1427"/>
                </a:lnTo>
                <a:lnTo>
                  <a:pt x="605" y="1426"/>
                </a:lnTo>
                <a:lnTo>
                  <a:pt x="625" y="1429"/>
                </a:lnTo>
                <a:lnTo>
                  <a:pt x="644" y="1436"/>
                </a:lnTo>
                <a:lnTo>
                  <a:pt x="662" y="1447"/>
                </a:lnTo>
                <a:lnTo>
                  <a:pt x="679" y="1460"/>
                </a:lnTo>
                <a:lnTo>
                  <a:pt x="694" y="1476"/>
                </a:lnTo>
                <a:lnTo>
                  <a:pt x="709" y="1497"/>
                </a:lnTo>
                <a:lnTo>
                  <a:pt x="719" y="1518"/>
                </a:lnTo>
                <a:lnTo>
                  <a:pt x="726" y="1542"/>
                </a:lnTo>
                <a:lnTo>
                  <a:pt x="730" y="1571"/>
                </a:lnTo>
                <a:lnTo>
                  <a:pt x="732" y="1603"/>
                </a:lnTo>
                <a:lnTo>
                  <a:pt x="731" y="1638"/>
                </a:lnTo>
                <a:lnTo>
                  <a:pt x="729" y="1675"/>
                </a:lnTo>
                <a:lnTo>
                  <a:pt x="725" y="1715"/>
                </a:lnTo>
                <a:lnTo>
                  <a:pt x="720" y="1758"/>
                </a:lnTo>
                <a:lnTo>
                  <a:pt x="714" y="1802"/>
                </a:lnTo>
                <a:lnTo>
                  <a:pt x="708" y="1848"/>
                </a:lnTo>
                <a:lnTo>
                  <a:pt x="701" y="1896"/>
                </a:lnTo>
                <a:lnTo>
                  <a:pt x="694" y="1944"/>
                </a:lnTo>
                <a:lnTo>
                  <a:pt x="691" y="1970"/>
                </a:lnTo>
                <a:lnTo>
                  <a:pt x="685" y="2002"/>
                </a:lnTo>
                <a:lnTo>
                  <a:pt x="678" y="2037"/>
                </a:lnTo>
                <a:lnTo>
                  <a:pt x="671" y="2075"/>
                </a:lnTo>
                <a:lnTo>
                  <a:pt x="662" y="2115"/>
                </a:lnTo>
                <a:lnTo>
                  <a:pt x="1471" y="2939"/>
                </a:lnTo>
                <a:lnTo>
                  <a:pt x="2283" y="2112"/>
                </a:lnTo>
                <a:lnTo>
                  <a:pt x="2223" y="2050"/>
                </a:lnTo>
                <a:lnTo>
                  <a:pt x="2152" y="2122"/>
                </a:lnTo>
                <a:lnTo>
                  <a:pt x="2133" y="2139"/>
                </a:lnTo>
                <a:lnTo>
                  <a:pt x="2111" y="2151"/>
                </a:lnTo>
                <a:lnTo>
                  <a:pt x="2087" y="2157"/>
                </a:lnTo>
                <a:lnTo>
                  <a:pt x="2063" y="2161"/>
                </a:lnTo>
                <a:lnTo>
                  <a:pt x="2039" y="2157"/>
                </a:lnTo>
                <a:lnTo>
                  <a:pt x="2016" y="2151"/>
                </a:lnTo>
                <a:lnTo>
                  <a:pt x="1994" y="2139"/>
                </a:lnTo>
                <a:lnTo>
                  <a:pt x="1974" y="2122"/>
                </a:lnTo>
                <a:lnTo>
                  <a:pt x="1964" y="2113"/>
                </a:lnTo>
                <a:lnTo>
                  <a:pt x="1948" y="2093"/>
                </a:lnTo>
                <a:lnTo>
                  <a:pt x="1937" y="2071"/>
                </a:lnTo>
                <a:lnTo>
                  <a:pt x="1930" y="2046"/>
                </a:lnTo>
                <a:lnTo>
                  <a:pt x="1928" y="2023"/>
                </a:lnTo>
                <a:lnTo>
                  <a:pt x="1930" y="1998"/>
                </a:lnTo>
                <a:lnTo>
                  <a:pt x="1937" y="1974"/>
                </a:lnTo>
                <a:lnTo>
                  <a:pt x="1948" y="1951"/>
                </a:lnTo>
                <a:lnTo>
                  <a:pt x="1964" y="1932"/>
                </a:lnTo>
                <a:lnTo>
                  <a:pt x="1986" y="1908"/>
                </a:lnTo>
                <a:lnTo>
                  <a:pt x="2152" y="1739"/>
                </a:lnTo>
                <a:lnTo>
                  <a:pt x="2172" y="1723"/>
                </a:lnTo>
                <a:lnTo>
                  <a:pt x="2194" y="1711"/>
                </a:lnTo>
                <a:lnTo>
                  <a:pt x="2218" y="1704"/>
                </a:lnTo>
                <a:lnTo>
                  <a:pt x="2242" y="1702"/>
                </a:lnTo>
                <a:lnTo>
                  <a:pt x="2265" y="1704"/>
                </a:lnTo>
                <a:lnTo>
                  <a:pt x="2289" y="1711"/>
                </a:lnTo>
                <a:lnTo>
                  <a:pt x="2311" y="1723"/>
                </a:lnTo>
                <a:lnTo>
                  <a:pt x="2331" y="1739"/>
                </a:lnTo>
                <a:lnTo>
                  <a:pt x="2340" y="1749"/>
                </a:lnTo>
                <a:lnTo>
                  <a:pt x="2356" y="1769"/>
                </a:lnTo>
                <a:lnTo>
                  <a:pt x="2368" y="1792"/>
                </a:lnTo>
                <a:lnTo>
                  <a:pt x="2375" y="1815"/>
                </a:lnTo>
                <a:lnTo>
                  <a:pt x="2377" y="1840"/>
                </a:lnTo>
                <a:lnTo>
                  <a:pt x="2375" y="1865"/>
                </a:lnTo>
                <a:lnTo>
                  <a:pt x="2368" y="1889"/>
                </a:lnTo>
                <a:lnTo>
                  <a:pt x="2356" y="1910"/>
                </a:lnTo>
                <a:lnTo>
                  <a:pt x="2340" y="1931"/>
                </a:lnTo>
                <a:lnTo>
                  <a:pt x="2318" y="1952"/>
                </a:lnTo>
                <a:lnTo>
                  <a:pt x="2319" y="1953"/>
                </a:lnTo>
                <a:lnTo>
                  <a:pt x="2302" y="1971"/>
                </a:lnTo>
                <a:lnTo>
                  <a:pt x="2457" y="2131"/>
                </a:lnTo>
                <a:lnTo>
                  <a:pt x="2475" y="2152"/>
                </a:lnTo>
                <a:lnTo>
                  <a:pt x="2490" y="2177"/>
                </a:lnTo>
                <a:lnTo>
                  <a:pt x="2499" y="2204"/>
                </a:lnTo>
                <a:lnTo>
                  <a:pt x="2504" y="2231"/>
                </a:lnTo>
                <a:lnTo>
                  <a:pt x="2504" y="2258"/>
                </a:lnTo>
                <a:lnTo>
                  <a:pt x="2499" y="2286"/>
                </a:lnTo>
                <a:lnTo>
                  <a:pt x="2490" y="2312"/>
                </a:lnTo>
                <a:lnTo>
                  <a:pt x="2475" y="2337"/>
                </a:lnTo>
                <a:lnTo>
                  <a:pt x="2457" y="2359"/>
                </a:lnTo>
                <a:lnTo>
                  <a:pt x="1713" y="3118"/>
                </a:lnTo>
                <a:lnTo>
                  <a:pt x="1692" y="3136"/>
                </a:lnTo>
                <a:lnTo>
                  <a:pt x="1668" y="3151"/>
                </a:lnTo>
                <a:lnTo>
                  <a:pt x="1642" y="3160"/>
                </a:lnTo>
                <a:lnTo>
                  <a:pt x="1614" y="3164"/>
                </a:lnTo>
                <a:lnTo>
                  <a:pt x="1587" y="3164"/>
                </a:lnTo>
                <a:lnTo>
                  <a:pt x="1561" y="3160"/>
                </a:lnTo>
                <a:lnTo>
                  <a:pt x="1534" y="3151"/>
                </a:lnTo>
                <a:lnTo>
                  <a:pt x="1510" y="3136"/>
                </a:lnTo>
                <a:lnTo>
                  <a:pt x="1488" y="3118"/>
                </a:lnTo>
                <a:lnTo>
                  <a:pt x="1361" y="2988"/>
                </a:lnTo>
                <a:lnTo>
                  <a:pt x="1225" y="3125"/>
                </a:lnTo>
                <a:lnTo>
                  <a:pt x="1223" y="3127"/>
                </a:lnTo>
                <a:lnTo>
                  <a:pt x="1218" y="3132"/>
                </a:lnTo>
                <a:lnTo>
                  <a:pt x="1209" y="3140"/>
                </a:lnTo>
                <a:lnTo>
                  <a:pt x="1197" y="3151"/>
                </a:lnTo>
                <a:lnTo>
                  <a:pt x="1181" y="3163"/>
                </a:lnTo>
                <a:lnTo>
                  <a:pt x="1162" y="3176"/>
                </a:lnTo>
                <a:lnTo>
                  <a:pt x="1141" y="3191"/>
                </a:lnTo>
                <a:lnTo>
                  <a:pt x="1117" y="3205"/>
                </a:lnTo>
                <a:lnTo>
                  <a:pt x="1090" y="3220"/>
                </a:lnTo>
                <a:lnTo>
                  <a:pt x="1060" y="3234"/>
                </a:lnTo>
                <a:lnTo>
                  <a:pt x="1029" y="3248"/>
                </a:lnTo>
                <a:lnTo>
                  <a:pt x="995" y="3259"/>
                </a:lnTo>
                <a:lnTo>
                  <a:pt x="958" y="3269"/>
                </a:lnTo>
                <a:lnTo>
                  <a:pt x="920" y="3276"/>
                </a:lnTo>
                <a:lnTo>
                  <a:pt x="880" y="3281"/>
                </a:lnTo>
                <a:lnTo>
                  <a:pt x="838" y="3282"/>
                </a:lnTo>
                <a:lnTo>
                  <a:pt x="794" y="3278"/>
                </a:lnTo>
                <a:lnTo>
                  <a:pt x="750" y="3271"/>
                </a:lnTo>
                <a:lnTo>
                  <a:pt x="747" y="3271"/>
                </a:lnTo>
                <a:lnTo>
                  <a:pt x="744" y="3270"/>
                </a:lnTo>
                <a:lnTo>
                  <a:pt x="726" y="3266"/>
                </a:lnTo>
                <a:lnTo>
                  <a:pt x="708" y="3260"/>
                </a:lnTo>
                <a:lnTo>
                  <a:pt x="677" y="3250"/>
                </a:lnTo>
                <a:lnTo>
                  <a:pt x="663" y="3244"/>
                </a:lnTo>
                <a:lnTo>
                  <a:pt x="648" y="3238"/>
                </a:lnTo>
                <a:lnTo>
                  <a:pt x="618" y="3224"/>
                </a:lnTo>
                <a:lnTo>
                  <a:pt x="587" y="3207"/>
                </a:lnTo>
                <a:lnTo>
                  <a:pt x="578" y="3201"/>
                </a:lnTo>
                <a:lnTo>
                  <a:pt x="568" y="3195"/>
                </a:lnTo>
                <a:lnTo>
                  <a:pt x="543" y="3177"/>
                </a:lnTo>
                <a:lnTo>
                  <a:pt x="517" y="3158"/>
                </a:lnTo>
                <a:lnTo>
                  <a:pt x="496" y="3142"/>
                </a:lnTo>
                <a:lnTo>
                  <a:pt x="461" y="3113"/>
                </a:lnTo>
                <a:lnTo>
                  <a:pt x="427" y="3079"/>
                </a:lnTo>
                <a:lnTo>
                  <a:pt x="380" y="3029"/>
                </a:lnTo>
                <a:lnTo>
                  <a:pt x="340" y="2980"/>
                </a:lnTo>
                <a:lnTo>
                  <a:pt x="305" y="2931"/>
                </a:lnTo>
                <a:lnTo>
                  <a:pt x="277" y="2884"/>
                </a:lnTo>
                <a:lnTo>
                  <a:pt x="253" y="2839"/>
                </a:lnTo>
                <a:lnTo>
                  <a:pt x="233" y="2794"/>
                </a:lnTo>
                <a:lnTo>
                  <a:pt x="218" y="2751"/>
                </a:lnTo>
                <a:lnTo>
                  <a:pt x="207" y="2709"/>
                </a:lnTo>
                <a:lnTo>
                  <a:pt x="200" y="2670"/>
                </a:lnTo>
                <a:lnTo>
                  <a:pt x="197" y="2631"/>
                </a:lnTo>
                <a:lnTo>
                  <a:pt x="196" y="2595"/>
                </a:lnTo>
                <a:lnTo>
                  <a:pt x="197" y="2562"/>
                </a:lnTo>
                <a:lnTo>
                  <a:pt x="201" y="2530"/>
                </a:lnTo>
                <a:lnTo>
                  <a:pt x="207" y="2502"/>
                </a:lnTo>
                <a:lnTo>
                  <a:pt x="214" y="2475"/>
                </a:lnTo>
                <a:lnTo>
                  <a:pt x="223" y="2451"/>
                </a:lnTo>
                <a:lnTo>
                  <a:pt x="224" y="2448"/>
                </a:lnTo>
                <a:lnTo>
                  <a:pt x="226" y="2439"/>
                </a:lnTo>
                <a:lnTo>
                  <a:pt x="230" y="2424"/>
                </a:lnTo>
                <a:lnTo>
                  <a:pt x="236" y="2405"/>
                </a:lnTo>
                <a:lnTo>
                  <a:pt x="243" y="2381"/>
                </a:lnTo>
                <a:lnTo>
                  <a:pt x="250" y="2352"/>
                </a:lnTo>
                <a:lnTo>
                  <a:pt x="259" y="2320"/>
                </a:lnTo>
                <a:lnTo>
                  <a:pt x="268" y="2285"/>
                </a:lnTo>
                <a:lnTo>
                  <a:pt x="278" y="2247"/>
                </a:lnTo>
                <a:lnTo>
                  <a:pt x="289" y="2207"/>
                </a:lnTo>
                <a:lnTo>
                  <a:pt x="300" y="2165"/>
                </a:lnTo>
                <a:lnTo>
                  <a:pt x="312" y="2120"/>
                </a:lnTo>
                <a:lnTo>
                  <a:pt x="334" y="2042"/>
                </a:lnTo>
                <a:lnTo>
                  <a:pt x="355" y="1963"/>
                </a:lnTo>
                <a:lnTo>
                  <a:pt x="45" y="1646"/>
                </a:lnTo>
                <a:lnTo>
                  <a:pt x="27" y="1625"/>
                </a:lnTo>
                <a:lnTo>
                  <a:pt x="13" y="1600"/>
                </a:lnTo>
                <a:lnTo>
                  <a:pt x="4" y="1573"/>
                </a:lnTo>
                <a:lnTo>
                  <a:pt x="0" y="1547"/>
                </a:lnTo>
                <a:lnTo>
                  <a:pt x="0" y="1519"/>
                </a:lnTo>
                <a:lnTo>
                  <a:pt x="4" y="1491"/>
                </a:lnTo>
                <a:lnTo>
                  <a:pt x="13" y="1465"/>
                </a:lnTo>
                <a:lnTo>
                  <a:pt x="27" y="1440"/>
                </a:lnTo>
                <a:lnTo>
                  <a:pt x="45" y="1418"/>
                </a:lnTo>
                <a:lnTo>
                  <a:pt x="789" y="659"/>
                </a:lnTo>
                <a:lnTo>
                  <a:pt x="811" y="641"/>
                </a:lnTo>
                <a:lnTo>
                  <a:pt x="836" y="626"/>
                </a:lnTo>
                <a:lnTo>
                  <a:pt x="861" y="617"/>
                </a:lnTo>
                <a:lnTo>
                  <a:pt x="888" y="613"/>
                </a:lnTo>
                <a:close/>
                <a:moveTo>
                  <a:pt x="857" y="352"/>
                </a:moveTo>
                <a:lnTo>
                  <a:pt x="897" y="352"/>
                </a:lnTo>
                <a:lnTo>
                  <a:pt x="936" y="358"/>
                </a:lnTo>
                <a:lnTo>
                  <a:pt x="975" y="367"/>
                </a:lnTo>
                <a:lnTo>
                  <a:pt x="1013" y="381"/>
                </a:lnTo>
                <a:lnTo>
                  <a:pt x="1049" y="401"/>
                </a:lnTo>
                <a:lnTo>
                  <a:pt x="1083" y="425"/>
                </a:lnTo>
                <a:lnTo>
                  <a:pt x="1115" y="452"/>
                </a:lnTo>
                <a:lnTo>
                  <a:pt x="1045" y="523"/>
                </a:lnTo>
                <a:lnTo>
                  <a:pt x="1018" y="500"/>
                </a:lnTo>
                <a:lnTo>
                  <a:pt x="990" y="481"/>
                </a:lnTo>
                <a:lnTo>
                  <a:pt x="958" y="468"/>
                </a:lnTo>
                <a:lnTo>
                  <a:pt x="927" y="459"/>
                </a:lnTo>
                <a:lnTo>
                  <a:pt x="894" y="453"/>
                </a:lnTo>
                <a:lnTo>
                  <a:pt x="860" y="453"/>
                </a:lnTo>
                <a:lnTo>
                  <a:pt x="828" y="459"/>
                </a:lnTo>
                <a:lnTo>
                  <a:pt x="795" y="468"/>
                </a:lnTo>
                <a:lnTo>
                  <a:pt x="765" y="481"/>
                </a:lnTo>
                <a:lnTo>
                  <a:pt x="736" y="500"/>
                </a:lnTo>
                <a:lnTo>
                  <a:pt x="710" y="523"/>
                </a:lnTo>
                <a:lnTo>
                  <a:pt x="640" y="452"/>
                </a:lnTo>
                <a:lnTo>
                  <a:pt x="671" y="425"/>
                </a:lnTo>
                <a:lnTo>
                  <a:pt x="706" y="401"/>
                </a:lnTo>
                <a:lnTo>
                  <a:pt x="742" y="381"/>
                </a:lnTo>
                <a:lnTo>
                  <a:pt x="779" y="367"/>
                </a:lnTo>
                <a:lnTo>
                  <a:pt x="818" y="358"/>
                </a:lnTo>
                <a:lnTo>
                  <a:pt x="857" y="352"/>
                </a:lnTo>
                <a:close/>
                <a:moveTo>
                  <a:pt x="877" y="173"/>
                </a:moveTo>
                <a:lnTo>
                  <a:pt x="926" y="176"/>
                </a:lnTo>
                <a:lnTo>
                  <a:pt x="975" y="183"/>
                </a:lnTo>
                <a:lnTo>
                  <a:pt x="1023" y="195"/>
                </a:lnTo>
                <a:lnTo>
                  <a:pt x="1069" y="211"/>
                </a:lnTo>
                <a:lnTo>
                  <a:pt x="1115" y="233"/>
                </a:lnTo>
                <a:lnTo>
                  <a:pt x="1158" y="260"/>
                </a:lnTo>
                <a:lnTo>
                  <a:pt x="1200" y="291"/>
                </a:lnTo>
                <a:lnTo>
                  <a:pt x="1239" y="326"/>
                </a:lnTo>
                <a:lnTo>
                  <a:pt x="1169" y="397"/>
                </a:lnTo>
                <a:lnTo>
                  <a:pt x="1133" y="364"/>
                </a:lnTo>
                <a:lnTo>
                  <a:pt x="1095" y="337"/>
                </a:lnTo>
                <a:lnTo>
                  <a:pt x="1054" y="314"/>
                </a:lnTo>
                <a:lnTo>
                  <a:pt x="1011" y="297"/>
                </a:lnTo>
                <a:lnTo>
                  <a:pt x="967" y="283"/>
                </a:lnTo>
                <a:lnTo>
                  <a:pt x="923" y="276"/>
                </a:lnTo>
                <a:lnTo>
                  <a:pt x="877" y="274"/>
                </a:lnTo>
                <a:lnTo>
                  <a:pt x="832" y="276"/>
                </a:lnTo>
                <a:lnTo>
                  <a:pt x="787" y="283"/>
                </a:lnTo>
                <a:lnTo>
                  <a:pt x="743" y="297"/>
                </a:lnTo>
                <a:lnTo>
                  <a:pt x="700" y="314"/>
                </a:lnTo>
                <a:lnTo>
                  <a:pt x="660" y="337"/>
                </a:lnTo>
                <a:lnTo>
                  <a:pt x="621" y="364"/>
                </a:lnTo>
                <a:lnTo>
                  <a:pt x="585" y="397"/>
                </a:lnTo>
                <a:lnTo>
                  <a:pt x="516" y="327"/>
                </a:lnTo>
                <a:lnTo>
                  <a:pt x="554" y="291"/>
                </a:lnTo>
                <a:lnTo>
                  <a:pt x="595" y="260"/>
                </a:lnTo>
                <a:lnTo>
                  <a:pt x="639" y="233"/>
                </a:lnTo>
                <a:lnTo>
                  <a:pt x="684" y="212"/>
                </a:lnTo>
                <a:lnTo>
                  <a:pt x="732" y="195"/>
                </a:lnTo>
                <a:lnTo>
                  <a:pt x="779" y="183"/>
                </a:lnTo>
                <a:lnTo>
                  <a:pt x="828" y="176"/>
                </a:lnTo>
                <a:lnTo>
                  <a:pt x="877" y="173"/>
                </a:lnTo>
                <a:close/>
                <a:moveTo>
                  <a:pt x="874" y="0"/>
                </a:moveTo>
                <a:lnTo>
                  <a:pt x="880" y="0"/>
                </a:lnTo>
                <a:lnTo>
                  <a:pt x="935" y="2"/>
                </a:lnTo>
                <a:lnTo>
                  <a:pt x="993" y="10"/>
                </a:lnTo>
                <a:lnTo>
                  <a:pt x="1050" y="23"/>
                </a:lnTo>
                <a:lnTo>
                  <a:pt x="1106" y="40"/>
                </a:lnTo>
                <a:lnTo>
                  <a:pt x="1160" y="63"/>
                </a:lnTo>
                <a:lnTo>
                  <a:pt x="1214" y="91"/>
                </a:lnTo>
                <a:lnTo>
                  <a:pt x="1264" y="123"/>
                </a:lnTo>
                <a:lnTo>
                  <a:pt x="1313" y="161"/>
                </a:lnTo>
                <a:lnTo>
                  <a:pt x="1358" y="203"/>
                </a:lnTo>
                <a:lnTo>
                  <a:pt x="1290" y="274"/>
                </a:lnTo>
                <a:lnTo>
                  <a:pt x="1248" y="236"/>
                </a:lnTo>
                <a:lnTo>
                  <a:pt x="1204" y="202"/>
                </a:lnTo>
                <a:lnTo>
                  <a:pt x="1157" y="173"/>
                </a:lnTo>
                <a:lnTo>
                  <a:pt x="1109" y="149"/>
                </a:lnTo>
                <a:lnTo>
                  <a:pt x="1059" y="130"/>
                </a:lnTo>
                <a:lnTo>
                  <a:pt x="1008" y="115"/>
                </a:lnTo>
                <a:lnTo>
                  <a:pt x="956" y="106"/>
                </a:lnTo>
                <a:lnTo>
                  <a:pt x="904" y="101"/>
                </a:lnTo>
                <a:lnTo>
                  <a:pt x="851" y="101"/>
                </a:lnTo>
                <a:lnTo>
                  <a:pt x="799" y="105"/>
                </a:lnTo>
                <a:lnTo>
                  <a:pt x="746" y="115"/>
                </a:lnTo>
                <a:lnTo>
                  <a:pt x="695" y="130"/>
                </a:lnTo>
                <a:lnTo>
                  <a:pt x="645" y="148"/>
                </a:lnTo>
                <a:lnTo>
                  <a:pt x="596" y="173"/>
                </a:lnTo>
                <a:lnTo>
                  <a:pt x="551" y="202"/>
                </a:lnTo>
                <a:lnTo>
                  <a:pt x="506" y="235"/>
                </a:lnTo>
                <a:lnTo>
                  <a:pt x="465" y="274"/>
                </a:lnTo>
                <a:lnTo>
                  <a:pt x="395" y="203"/>
                </a:lnTo>
                <a:lnTo>
                  <a:pt x="442" y="161"/>
                </a:lnTo>
                <a:lnTo>
                  <a:pt x="490" y="123"/>
                </a:lnTo>
                <a:lnTo>
                  <a:pt x="541" y="91"/>
                </a:lnTo>
                <a:lnTo>
                  <a:pt x="593" y="63"/>
                </a:lnTo>
                <a:lnTo>
                  <a:pt x="648" y="40"/>
                </a:lnTo>
                <a:lnTo>
                  <a:pt x="705" y="23"/>
                </a:lnTo>
                <a:lnTo>
                  <a:pt x="761" y="10"/>
                </a:lnTo>
                <a:lnTo>
                  <a:pt x="819" y="2"/>
                </a:lnTo>
                <a:lnTo>
                  <a:pt x="87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e 126"/>
          <p:cNvSpPr/>
          <p:nvPr/>
        </p:nvSpPr>
        <p:spPr>
          <a:xfrm>
            <a:off x="1906133" y="5092298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324" y="5326695"/>
            <a:ext cx="529781" cy="529781"/>
          </a:xfrm>
          <a:prstGeom prst="rect">
            <a:avLst/>
          </a:prstGeom>
        </p:spPr>
      </p:pic>
      <p:sp>
        <p:nvSpPr>
          <p:cNvPr id="129" name="Ovale 128"/>
          <p:cNvSpPr/>
          <p:nvPr/>
        </p:nvSpPr>
        <p:spPr>
          <a:xfrm>
            <a:off x="7468163" y="5203728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33053297"/>
              </p:ext>
            </p:extLst>
          </p:nvPr>
        </p:nvGraphicFramePr>
        <p:xfrm>
          <a:off x="2121225" y="2226479"/>
          <a:ext cx="3926423" cy="323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2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grpSp>
        <p:nvGrpSpPr>
          <p:cNvPr id="115" name="Gruppo 114"/>
          <p:cNvGrpSpPr/>
          <p:nvPr/>
        </p:nvGrpSpPr>
        <p:grpSpPr>
          <a:xfrm>
            <a:off x="654937" y="650253"/>
            <a:ext cx="2547621" cy="1019048"/>
            <a:chOff x="0" y="893556"/>
            <a:chExt cx="2547621" cy="1019048"/>
          </a:xfrm>
        </p:grpSpPr>
        <p:sp>
          <p:nvSpPr>
            <p:cNvPr id="122" name="Gallone 121"/>
            <p:cNvSpPr/>
            <p:nvPr/>
          </p:nvSpPr>
          <p:spPr>
            <a:xfrm>
              <a:off x="0" y="893556"/>
              <a:ext cx="2547621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Gallone 4"/>
            <p:cNvSpPr/>
            <p:nvPr/>
          </p:nvSpPr>
          <p:spPr>
            <a:xfrm>
              <a:off x="509524" y="893556"/>
              <a:ext cx="1528573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/>
                <a:t>Uso di Nuove fonti</a:t>
              </a:r>
              <a:endParaRPr lang="it-IT" sz="2000" b="1" kern="1200" dirty="0"/>
            </a:p>
          </p:txBody>
        </p:sp>
      </p:grpSp>
      <p:grpSp>
        <p:nvGrpSpPr>
          <p:cNvPr id="116" name="Gruppo 115"/>
          <p:cNvGrpSpPr/>
          <p:nvPr/>
        </p:nvGrpSpPr>
        <p:grpSpPr>
          <a:xfrm>
            <a:off x="2899522" y="650253"/>
            <a:ext cx="2547621" cy="1019048"/>
            <a:chOff x="2244585" y="893556"/>
            <a:chExt cx="2547621" cy="1019048"/>
          </a:xfrm>
        </p:grpSpPr>
        <p:sp>
          <p:nvSpPr>
            <p:cNvPr id="120" name="Gallone 119"/>
            <p:cNvSpPr/>
            <p:nvPr/>
          </p:nvSpPr>
          <p:spPr>
            <a:xfrm>
              <a:off x="2244585" y="893556"/>
              <a:ext cx="2547621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Gallone 6"/>
            <p:cNvSpPr/>
            <p:nvPr/>
          </p:nvSpPr>
          <p:spPr>
            <a:xfrm>
              <a:off x="2754109" y="893556"/>
              <a:ext cx="1528573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/>
                <a:t>Creazione di </a:t>
              </a:r>
              <a:r>
                <a:rPr lang="it-IT" sz="2000" b="1" kern="1200" dirty="0" err="1" smtClean="0"/>
                <a:t>Asset</a:t>
              </a:r>
              <a:r>
                <a:rPr lang="it-IT" sz="2000" b="1" kern="1200" dirty="0" smtClean="0"/>
                <a:t> strategici</a:t>
              </a:r>
              <a:endParaRPr lang="it-IT" sz="2000" b="1" kern="1200" dirty="0"/>
            </a:p>
          </p:txBody>
        </p:sp>
      </p:grpSp>
      <p:grpSp>
        <p:nvGrpSpPr>
          <p:cNvPr id="117" name="Gruppo 116"/>
          <p:cNvGrpSpPr/>
          <p:nvPr/>
        </p:nvGrpSpPr>
        <p:grpSpPr>
          <a:xfrm>
            <a:off x="5244031" y="660331"/>
            <a:ext cx="3245032" cy="1019048"/>
            <a:chOff x="4589094" y="903634"/>
            <a:chExt cx="3245032" cy="1019048"/>
          </a:xfrm>
        </p:grpSpPr>
        <p:sp>
          <p:nvSpPr>
            <p:cNvPr id="118" name="Gallone 117"/>
            <p:cNvSpPr/>
            <p:nvPr/>
          </p:nvSpPr>
          <p:spPr>
            <a:xfrm>
              <a:off x="4589094" y="903634"/>
              <a:ext cx="3245032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Gallone 8"/>
            <p:cNvSpPr/>
            <p:nvPr/>
          </p:nvSpPr>
          <p:spPr>
            <a:xfrm>
              <a:off x="5098618" y="903634"/>
              <a:ext cx="2225984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Potenziamento dell’Informazione</a:t>
              </a:r>
              <a:endParaRPr lang="it-IT" sz="1800" b="1" kern="1200" dirty="0"/>
            </a:p>
          </p:txBody>
        </p:sp>
      </p:grpSp>
      <p:sp>
        <p:nvSpPr>
          <p:cNvPr id="124" name="Rettangolo 123"/>
          <p:cNvSpPr/>
          <p:nvPr/>
        </p:nvSpPr>
        <p:spPr>
          <a:xfrm>
            <a:off x="2225791" y="1628961"/>
            <a:ext cx="4872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industrializzazione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8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15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12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grpSp>
        <p:nvGrpSpPr>
          <p:cNvPr id="115" name="Gruppo 114"/>
          <p:cNvGrpSpPr/>
          <p:nvPr/>
        </p:nvGrpSpPr>
        <p:grpSpPr>
          <a:xfrm>
            <a:off x="654937" y="650253"/>
            <a:ext cx="2547621" cy="1019048"/>
            <a:chOff x="0" y="893556"/>
            <a:chExt cx="2547621" cy="1019048"/>
          </a:xfrm>
        </p:grpSpPr>
        <p:sp>
          <p:nvSpPr>
            <p:cNvPr id="122" name="Gallone 121"/>
            <p:cNvSpPr/>
            <p:nvPr/>
          </p:nvSpPr>
          <p:spPr>
            <a:xfrm>
              <a:off x="0" y="893556"/>
              <a:ext cx="2547621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Gallone 4"/>
            <p:cNvSpPr/>
            <p:nvPr/>
          </p:nvSpPr>
          <p:spPr>
            <a:xfrm>
              <a:off x="509524" y="893556"/>
              <a:ext cx="1528573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/>
                <a:t>Uso di Nuove fonti</a:t>
              </a:r>
              <a:endParaRPr lang="it-IT" sz="2000" b="1" kern="1200" dirty="0"/>
            </a:p>
          </p:txBody>
        </p:sp>
      </p:grpSp>
      <p:grpSp>
        <p:nvGrpSpPr>
          <p:cNvPr id="116" name="Gruppo 115"/>
          <p:cNvGrpSpPr/>
          <p:nvPr/>
        </p:nvGrpSpPr>
        <p:grpSpPr>
          <a:xfrm>
            <a:off x="2899522" y="650253"/>
            <a:ext cx="2547621" cy="1019048"/>
            <a:chOff x="2244585" y="893556"/>
            <a:chExt cx="2547621" cy="1019048"/>
          </a:xfrm>
        </p:grpSpPr>
        <p:sp>
          <p:nvSpPr>
            <p:cNvPr id="120" name="Gallone 119"/>
            <p:cNvSpPr/>
            <p:nvPr/>
          </p:nvSpPr>
          <p:spPr>
            <a:xfrm>
              <a:off x="2244585" y="893556"/>
              <a:ext cx="2547621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Gallone 6"/>
            <p:cNvSpPr/>
            <p:nvPr/>
          </p:nvSpPr>
          <p:spPr>
            <a:xfrm>
              <a:off x="2754109" y="893556"/>
              <a:ext cx="1528573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/>
                <a:t>Creazione di </a:t>
              </a:r>
              <a:r>
                <a:rPr lang="it-IT" sz="2000" b="1" kern="1200" dirty="0" err="1" smtClean="0"/>
                <a:t>Asset</a:t>
              </a:r>
              <a:r>
                <a:rPr lang="it-IT" sz="2000" b="1" kern="1200" dirty="0" smtClean="0"/>
                <a:t> strategici</a:t>
              </a:r>
              <a:endParaRPr lang="it-IT" sz="2000" b="1" kern="1200" dirty="0"/>
            </a:p>
          </p:txBody>
        </p:sp>
      </p:grpSp>
      <p:grpSp>
        <p:nvGrpSpPr>
          <p:cNvPr id="117" name="Gruppo 116"/>
          <p:cNvGrpSpPr/>
          <p:nvPr/>
        </p:nvGrpSpPr>
        <p:grpSpPr>
          <a:xfrm>
            <a:off x="5244031" y="660331"/>
            <a:ext cx="3245032" cy="1019048"/>
            <a:chOff x="4589094" y="903634"/>
            <a:chExt cx="3245032" cy="1019048"/>
          </a:xfrm>
        </p:grpSpPr>
        <p:sp>
          <p:nvSpPr>
            <p:cNvPr id="118" name="Gallone 117"/>
            <p:cNvSpPr/>
            <p:nvPr/>
          </p:nvSpPr>
          <p:spPr>
            <a:xfrm>
              <a:off x="4589094" y="903634"/>
              <a:ext cx="3245032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Gallone 8"/>
            <p:cNvSpPr/>
            <p:nvPr/>
          </p:nvSpPr>
          <p:spPr>
            <a:xfrm>
              <a:off x="5098618" y="903634"/>
              <a:ext cx="2225984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Potenziamento dell’Informazione</a:t>
              </a:r>
              <a:endParaRPr lang="it-IT" sz="1800" b="1" kern="1200" dirty="0"/>
            </a:p>
          </p:txBody>
        </p:sp>
      </p:grpSp>
      <p:sp>
        <p:nvSpPr>
          <p:cNvPr id="124" name="Rettangolo 123"/>
          <p:cNvSpPr/>
          <p:nvPr/>
        </p:nvSpPr>
        <p:spPr>
          <a:xfrm>
            <a:off x="2225791" y="1628961"/>
            <a:ext cx="4872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industrializzazione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46585" y="2833913"/>
            <a:ext cx="7542478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2000">
                <a:latin typeface="Century Schoolbook" panose="02040604050505020304" pitchFamily="18" charset="0"/>
              </a:defRPr>
            </a:lvl1pPr>
          </a:lstStyle>
          <a:p>
            <a:r>
              <a:rPr lang="it-IT" sz="2400" b="1" dirty="0"/>
              <a:t>Revisione del modello produttivo</a:t>
            </a:r>
          </a:p>
          <a:p>
            <a:endParaRPr lang="it-IT" sz="2400" b="1" dirty="0"/>
          </a:p>
          <a:p>
            <a:r>
              <a:rPr lang="it-IT" sz="2400" dirty="0" smtClean="0"/>
              <a:t>1. Definizione </a:t>
            </a:r>
            <a:r>
              <a:rPr lang="it-IT" sz="2400" dirty="0"/>
              <a:t>e adozione di processi definiti (stessi metodi e </a:t>
            </a:r>
            <a:r>
              <a:rPr lang="it-IT" sz="2400" dirty="0" smtClean="0"/>
              <a:t>strumenti)</a:t>
            </a:r>
            <a:endParaRPr lang="it-IT" sz="2400" dirty="0"/>
          </a:p>
          <a:p>
            <a:r>
              <a:rPr lang="it-IT" sz="2400" dirty="0" smtClean="0"/>
              <a:t>2. Costruzione </a:t>
            </a:r>
            <a:r>
              <a:rPr lang="it-IT" sz="2400" dirty="0"/>
              <a:t>di </a:t>
            </a:r>
            <a:r>
              <a:rPr lang="it-IT" sz="2400" dirty="0" err="1"/>
              <a:t>asset</a:t>
            </a:r>
            <a:r>
              <a:rPr lang="it-IT" sz="2400" dirty="0"/>
              <a:t> di </a:t>
            </a:r>
            <a:r>
              <a:rPr lang="it-IT" sz="2800" dirty="0"/>
              <a:t>dati</a:t>
            </a:r>
            <a:r>
              <a:rPr lang="it-IT" sz="2400" dirty="0"/>
              <a:t> </a:t>
            </a:r>
            <a:r>
              <a:rPr lang="it-IT" sz="2400" dirty="0" smtClean="0"/>
              <a:t>e metadati centralizzati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835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16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12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grpSp>
        <p:nvGrpSpPr>
          <p:cNvPr id="115" name="Gruppo 114"/>
          <p:cNvGrpSpPr/>
          <p:nvPr/>
        </p:nvGrpSpPr>
        <p:grpSpPr>
          <a:xfrm>
            <a:off x="654937" y="650253"/>
            <a:ext cx="2547621" cy="1019048"/>
            <a:chOff x="0" y="893556"/>
            <a:chExt cx="2547621" cy="1019048"/>
          </a:xfrm>
        </p:grpSpPr>
        <p:sp>
          <p:nvSpPr>
            <p:cNvPr id="122" name="Gallone 121"/>
            <p:cNvSpPr/>
            <p:nvPr/>
          </p:nvSpPr>
          <p:spPr>
            <a:xfrm>
              <a:off x="0" y="893556"/>
              <a:ext cx="2547621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Gallone 4"/>
            <p:cNvSpPr/>
            <p:nvPr/>
          </p:nvSpPr>
          <p:spPr>
            <a:xfrm>
              <a:off x="509524" y="893556"/>
              <a:ext cx="1528573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/>
                <a:t>Uso di Nuove fonti</a:t>
              </a:r>
              <a:endParaRPr lang="it-IT" sz="2000" b="1" kern="1200" dirty="0"/>
            </a:p>
          </p:txBody>
        </p:sp>
      </p:grpSp>
      <p:grpSp>
        <p:nvGrpSpPr>
          <p:cNvPr id="116" name="Gruppo 115"/>
          <p:cNvGrpSpPr/>
          <p:nvPr/>
        </p:nvGrpSpPr>
        <p:grpSpPr>
          <a:xfrm>
            <a:off x="2899522" y="650253"/>
            <a:ext cx="2547621" cy="1019048"/>
            <a:chOff x="2244585" y="893556"/>
            <a:chExt cx="2547621" cy="1019048"/>
          </a:xfrm>
        </p:grpSpPr>
        <p:sp>
          <p:nvSpPr>
            <p:cNvPr id="120" name="Gallone 119"/>
            <p:cNvSpPr/>
            <p:nvPr/>
          </p:nvSpPr>
          <p:spPr>
            <a:xfrm>
              <a:off x="2244585" y="893556"/>
              <a:ext cx="2547621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Gallone 6"/>
            <p:cNvSpPr/>
            <p:nvPr/>
          </p:nvSpPr>
          <p:spPr>
            <a:xfrm>
              <a:off x="2754109" y="893556"/>
              <a:ext cx="1528573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/>
                <a:t>Creazione di </a:t>
              </a:r>
              <a:r>
                <a:rPr lang="it-IT" sz="2000" b="1" kern="1200" dirty="0" err="1" smtClean="0"/>
                <a:t>Asset</a:t>
              </a:r>
              <a:r>
                <a:rPr lang="it-IT" sz="2000" b="1" kern="1200" dirty="0" smtClean="0"/>
                <a:t> strategici</a:t>
              </a:r>
              <a:endParaRPr lang="it-IT" sz="2000" b="1" kern="1200" dirty="0"/>
            </a:p>
          </p:txBody>
        </p:sp>
      </p:grpSp>
      <p:grpSp>
        <p:nvGrpSpPr>
          <p:cNvPr id="117" name="Gruppo 116"/>
          <p:cNvGrpSpPr/>
          <p:nvPr/>
        </p:nvGrpSpPr>
        <p:grpSpPr>
          <a:xfrm>
            <a:off x="5244031" y="660331"/>
            <a:ext cx="3245032" cy="1019048"/>
            <a:chOff x="4589094" y="903634"/>
            <a:chExt cx="3245032" cy="1019048"/>
          </a:xfrm>
        </p:grpSpPr>
        <p:sp>
          <p:nvSpPr>
            <p:cNvPr id="118" name="Gallone 117"/>
            <p:cNvSpPr/>
            <p:nvPr/>
          </p:nvSpPr>
          <p:spPr>
            <a:xfrm>
              <a:off x="4589094" y="903634"/>
              <a:ext cx="3245032" cy="101904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Gallone 8"/>
            <p:cNvSpPr/>
            <p:nvPr/>
          </p:nvSpPr>
          <p:spPr>
            <a:xfrm>
              <a:off x="5098618" y="903634"/>
              <a:ext cx="2225984" cy="1019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Potenziamento dell’Informazione</a:t>
              </a:r>
              <a:endParaRPr lang="it-IT" sz="1800" b="1" kern="1200" dirty="0"/>
            </a:p>
          </p:txBody>
        </p:sp>
      </p:grpSp>
      <p:sp>
        <p:nvSpPr>
          <p:cNvPr id="124" name="Rettangolo 123"/>
          <p:cNvSpPr/>
          <p:nvPr/>
        </p:nvSpPr>
        <p:spPr>
          <a:xfrm>
            <a:off x="2225791" y="1628961"/>
            <a:ext cx="4872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industrializzazione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46585" y="2833913"/>
            <a:ext cx="754247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2000">
                <a:latin typeface="Century Schoolbook" panose="02040604050505020304" pitchFamily="18" charset="0"/>
              </a:defRPr>
            </a:lvl1pPr>
          </a:lstStyle>
          <a:p>
            <a:r>
              <a:rPr lang="it-IT" sz="2400" b="1" dirty="0"/>
              <a:t>Revisione del modello </a:t>
            </a:r>
            <a:r>
              <a:rPr lang="it-IT" sz="2400" b="1" dirty="0" smtClean="0"/>
              <a:t>organizzativo</a:t>
            </a:r>
            <a:endParaRPr lang="it-IT" sz="2400" b="1" dirty="0"/>
          </a:p>
          <a:p>
            <a:endParaRPr lang="it-IT" sz="2400" b="1" dirty="0"/>
          </a:p>
          <a:p>
            <a:r>
              <a:rPr lang="it-IT" sz="2400" dirty="0" smtClean="0"/>
              <a:t>1. Centralizzazione dei servizi tecnici trasversali (Raccolta dati, metodi statistici, informatica, diffusione e comunicazione)</a:t>
            </a:r>
            <a:endParaRPr lang="it-IT" sz="2400" dirty="0"/>
          </a:p>
          <a:p>
            <a:r>
              <a:rPr lang="it-IT" sz="2400" dirty="0" smtClean="0"/>
              <a:t>2. Integrazione orizzontale, orientamento  all’output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398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ttangolo arrotondato 110"/>
          <p:cNvSpPr/>
          <p:nvPr/>
        </p:nvSpPr>
        <p:spPr>
          <a:xfrm rot="16200000">
            <a:off x="4274233" y="-270141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Revisione del modello produttivo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3" name="Freccia a destra 102"/>
          <p:cNvSpPr/>
          <p:nvPr/>
        </p:nvSpPr>
        <p:spPr>
          <a:xfrm>
            <a:off x="3920359" y="4201071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15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1115617" y="1945334"/>
            <a:ext cx="7507979" cy="1077218"/>
          </a:xfrm>
          <a:prstGeom prst="rect">
            <a:avLst/>
          </a:prstGeom>
          <a:solidFill>
            <a:srgbClr val="7F142A"/>
          </a:solidFill>
          <a:ln>
            <a:solidFill>
              <a:srgbClr val="7F142A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Costruzione 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del </a:t>
            </a:r>
            <a:endParaRPr lang="it-IT" sz="3200" dirty="0" smtClean="0">
              <a:solidFill>
                <a:schemeClr val="bg1">
                  <a:lumMod val="95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it-IT" sz="3200" dirty="0" smtClean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sistema 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integrato dei </a:t>
            </a:r>
            <a:r>
              <a:rPr lang="it-IT" sz="3200" dirty="0" smtClean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Registri</a:t>
            </a:r>
          </a:p>
        </p:txBody>
      </p:sp>
      <p:pic>
        <p:nvPicPr>
          <p:cNvPr id="116" name="Immagine 1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36" y="1343789"/>
            <a:ext cx="1093685" cy="1083267"/>
          </a:xfrm>
          <a:prstGeom prst="rect">
            <a:avLst/>
          </a:prstGeom>
        </p:spPr>
      </p:pic>
      <p:sp>
        <p:nvSpPr>
          <p:cNvPr id="117" name="CasellaDiTesto 116"/>
          <p:cNvSpPr txBox="1"/>
          <p:nvPr/>
        </p:nvSpPr>
        <p:spPr>
          <a:xfrm>
            <a:off x="3187945" y="3710157"/>
            <a:ext cx="5556789" cy="1569660"/>
          </a:xfrm>
          <a:prstGeom prst="rect">
            <a:avLst/>
          </a:prstGeom>
          <a:solidFill>
            <a:srgbClr val="7F142A"/>
          </a:solidFill>
          <a:ln>
            <a:solidFill>
              <a:srgbClr val="7F142A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Registro della popolazione </a:t>
            </a:r>
          </a:p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Registro delle unità economiche</a:t>
            </a:r>
          </a:p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Registro delle unità geografiche  </a:t>
            </a:r>
          </a:p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  <a:latin typeface="Century Schoolbook" panose="02040604050505020304" pitchFamily="18" charset="0"/>
              </a:rPr>
              <a:t>Registro delle attività</a:t>
            </a:r>
            <a:endParaRPr lang="it-IT" sz="3200" dirty="0" smtClean="0">
              <a:solidFill>
                <a:schemeClr val="bg1">
                  <a:lumMod val="9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" y="3342290"/>
            <a:ext cx="3061182" cy="23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7" y="5803644"/>
            <a:ext cx="5605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PST 2017-2019 -</a:t>
            </a:r>
            <a:r>
              <a:rPr lang="it-IT" dirty="0" smtClean="0">
                <a:hlinkClick r:id="rId5"/>
              </a:rPr>
              <a:t>http</a:t>
            </a:r>
            <a:r>
              <a:rPr lang="it-IT" dirty="0">
                <a:hlinkClick r:id="rId5"/>
              </a:rPr>
              <a:t>://</a:t>
            </a:r>
            <a:r>
              <a:rPr lang="it-IT" dirty="0" smtClean="0">
                <a:hlinkClick r:id="rId5"/>
              </a:rPr>
              <a:t>www.istat.it/it/archivio/32418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90332" y="1380934"/>
            <a:ext cx="5105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Dal modello al piano strategico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72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circolare in su 5"/>
          <p:cNvSpPr/>
          <p:nvPr/>
        </p:nvSpPr>
        <p:spPr>
          <a:xfrm rot="16437294">
            <a:off x="5525304" y="2364089"/>
            <a:ext cx="4544786" cy="2261300"/>
          </a:xfrm>
          <a:prstGeom prst="curvedUpArrow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02" y="378371"/>
            <a:ext cx="3930869" cy="29481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02" y="3310757"/>
            <a:ext cx="4742113" cy="277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8" name="Rettangolo arrotondato 7"/>
          <p:cNvSpPr/>
          <p:nvPr/>
        </p:nvSpPr>
        <p:spPr>
          <a:xfrm rot="16200000">
            <a:off x="4274233" y="-270141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Adozione della Business Architecture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1" y="1466179"/>
            <a:ext cx="8033798" cy="46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 rot="16200000">
            <a:off x="4274233" y="-270141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Adozione della Business Architecture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3705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31076" y="1037851"/>
            <a:ext cx="8339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Sfide emergenti nella statistica </a:t>
            </a:r>
            <a:r>
              <a:rPr lang="it-IT" sz="54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ufficiale </a:t>
            </a:r>
          </a:p>
          <a:p>
            <a:pPr algn="ctr"/>
            <a:endParaRPr lang="it-IT" sz="3600" b="1" i="1" dirty="0" smtClean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it-IT" sz="3600" b="1" i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Nuovi </a:t>
            </a:r>
            <a:r>
              <a:rPr lang="it-IT" sz="3600" b="1" i="1" dirty="0">
                <a:solidFill>
                  <a:srgbClr val="C00000"/>
                </a:solidFill>
                <a:latin typeface="Calibri Light" panose="020F0302020204030204" pitchFamily="34" charset="0"/>
              </a:rPr>
              <a:t>metodi e ruoli per guidare il cambiamento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83476" y="4818993"/>
            <a:ext cx="83399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 smtClean="0">
                <a:latin typeface="Calibri Light" panose="020F0302020204030204" pitchFamily="34" charset="0"/>
              </a:rPr>
              <a:t>Silvia Losco 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Responsabile </a:t>
            </a:r>
            <a:r>
              <a:rPr lang="it-IT" sz="2000" dirty="0">
                <a:solidFill>
                  <a:prstClr val="black"/>
                </a:solidFill>
                <a:latin typeface="Century Schoolbook" panose="02040604050505020304" pitchFamily="18" charset="0"/>
              </a:rPr>
              <a:t>del Servizio  di pianificazione </a:t>
            </a:r>
            <a:r>
              <a:rPr lang="it-IT" sz="20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strategica</a:t>
            </a:r>
            <a:endParaRPr lang="it-IT" sz="20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it-IT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Direzione </a:t>
            </a:r>
            <a:r>
              <a:rPr lang="it-IT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centrale per la pianificazione strategica, l’indirizzo del Sistema </a:t>
            </a:r>
            <a:r>
              <a:rPr lang="it-IT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statistico nazionale</a:t>
            </a:r>
            <a:r>
              <a:rPr lang="it-IT" sz="1600" dirty="0">
                <a:solidFill>
                  <a:prstClr val="black"/>
                </a:solidFill>
                <a:latin typeface="Century Schoolbook" panose="02040604050505020304" pitchFamily="18" charset="0"/>
              </a:rPr>
              <a:t>, le relazioni istituzionali e gli affari </a:t>
            </a:r>
            <a:r>
              <a:rPr lang="it-IT" sz="1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internazionali</a:t>
            </a:r>
            <a:endParaRPr lang="it-IT" sz="3200" b="1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00" dirty="0">
              <a:latin typeface="Calibri" panose="020F0502020204030204" pitchFamily="34" charset="0"/>
            </a:endParaRPr>
          </a:p>
        </p:txBody>
      </p:sp>
      <p:pic>
        <p:nvPicPr>
          <p:cNvPr id="12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2" y="1907626"/>
            <a:ext cx="8033798" cy="425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 rot="16200000">
            <a:off x="3950923" y="-2938624"/>
            <a:ext cx="1008982" cy="7800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Adozione di logiche di PPM </a:t>
            </a:r>
          </a:p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(Project and portfolio management)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1" y="1466179"/>
            <a:ext cx="8033798" cy="46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o 1"/>
          <p:cNvSpPr/>
          <p:nvPr/>
        </p:nvSpPr>
        <p:spPr>
          <a:xfrm>
            <a:off x="649697" y="4745410"/>
            <a:ext cx="8147465" cy="867104"/>
          </a:xfrm>
          <a:prstGeom prst="homePlat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Management by Project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649697" y="435128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839310" y="435128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915253" y="435128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108209" y="434602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190803" y="434076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310189" y="4356529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350745" y="434076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53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00" dirty="0">
              <a:latin typeface="Calibri" panose="020F0502020204030204" pitchFamily="34" charset="0"/>
            </a:endParaRPr>
          </a:p>
        </p:txBody>
      </p:sp>
      <p:pic>
        <p:nvPicPr>
          <p:cNvPr id="12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2" y="1907626"/>
            <a:ext cx="8033798" cy="425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1" y="1466179"/>
            <a:ext cx="8033798" cy="46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o 1"/>
          <p:cNvSpPr/>
          <p:nvPr/>
        </p:nvSpPr>
        <p:spPr>
          <a:xfrm>
            <a:off x="649697" y="4745410"/>
            <a:ext cx="8147465" cy="867104"/>
          </a:xfrm>
          <a:prstGeom prst="homePlat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Management by Project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649697" y="435128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839310" y="435128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915253" y="435128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108209" y="434602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190803" y="434076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310189" y="4356529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350745" y="4340763"/>
            <a:ext cx="1037213" cy="39412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ombo 14"/>
          <p:cNvSpPr/>
          <p:nvPr/>
        </p:nvSpPr>
        <p:spPr>
          <a:xfrm>
            <a:off x="1303282" y="4506290"/>
            <a:ext cx="536028" cy="457200"/>
          </a:xfrm>
          <a:prstGeom prst="diamon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ombo 15"/>
          <p:cNvSpPr/>
          <p:nvPr/>
        </p:nvSpPr>
        <p:spPr>
          <a:xfrm>
            <a:off x="2464706" y="4516796"/>
            <a:ext cx="536028" cy="457200"/>
          </a:xfrm>
          <a:prstGeom prst="diamon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ombo 16"/>
          <p:cNvSpPr/>
          <p:nvPr/>
        </p:nvSpPr>
        <p:spPr>
          <a:xfrm>
            <a:off x="3505262" y="4548328"/>
            <a:ext cx="536028" cy="457200"/>
          </a:xfrm>
          <a:prstGeom prst="diamon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ombo 20"/>
          <p:cNvSpPr/>
          <p:nvPr/>
        </p:nvSpPr>
        <p:spPr>
          <a:xfrm>
            <a:off x="4693031" y="4532543"/>
            <a:ext cx="536028" cy="457200"/>
          </a:xfrm>
          <a:prstGeom prst="diamon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ombo 21"/>
          <p:cNvSpPr/>
          <p:nvPr/>
        </p:nvSpPr>
        <p:spPr>
          <a:xfrm>
            <a:off x="5854455" y="4543049"/>
            <a:ext cx="536028" cy="457200"/>
          </a:xfrm>
          <a:prstGeom prst="diamon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ombo 22"/>
          <p:cNvSpPr/>
          <p:nvPr/>
        </p:nvSpPr>
        <p:spPr>
          <a:xfrm>
            <a:off x="6895011" y="4574581"/>
            <a:ext cx="536028" cy="457200"/>
          </a:xfrm>
          <a:prstGeom prst="diamon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ombo 23"/>
          <p:cNvSpPr/>
          <p:nvPr/>
        </p:nvSpPr>
        <p:spPr>
          <a:xfrm>
            <a:off x="7869351" y="4616656"/>
            <a:ext cx="536028" cy="457200"/>
          </a:xfrm>
          <a:prstGeom prst="diamon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26" name="Rettangolo arrotondato 25"/>
          <p:cNvSpPr/>
          <p:nvPr/>
        </p:nvSpPr>
        <p:spPr>
          <a:xfrm rot="16200000">
            <a:off x="3950923" y="-2938624"/>
            <a:ext cx="1008982" cy="7800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Adozione di logiche di PPM </a:t>
            </a:r>
          </a:p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(Project and portfolio management)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22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2" name="Vrije vorm 5"/>
          <p:cNvSpPr/>
          <p:nvPr/>
        </p:nvSpPr>
        <p:spPr>
          <a:xfrm>
            <a:off x="1524002" y="4770069"/>
            <a:ext cx="3822663" cy="344487"/>
          </a:xfrm>
          <a:custGeom>
            <a:avLst/>
            <a:gdLst>
              <a:gd name="connsiteX0" fmla="*/ 0 w 6858000"/>
              <a:gd name="connsiteY0" fmla="*/ 438150 h 455613"/>
              <a:gd name="connsiteX1" fmla="*/ 819150 w 6858000"/>
              <a:gd name="connsiteY1" fmla="*/ 104775 h 455613"/>
              <a:gd name="connsiteX2" fmla="*/ 1638300 w 6858000"/>
              <a:gd name="connsiteY2" fmla="*/ 447675 h 455613"/>
              <a:gd name="connsiteX3" fmla="*/ 2457450 w 6858000"/>
              <a:gd name="connsiteY3" fmla="*/ 104775 h 455613"/>
              <a:gd name="connsiteX4" fmla="*/ 3276600 w 6858000"/>
              <a:gd name="connsiteY4" fmla="*/ 438150 h 455613"/>
              <a:gd name="connsiteX5" fmla="*/ 4105275 w 6858000"/>
              <a:gd name="connsiteY5" fmla="*/ 104775 h 455613"/>
              <a:gd name="connsiteX6" fmla="*/ 4924425 w 6858000"/>
              <a:gd name="connsiteY6" fmla="*/ 447675 h 455613"/>
              <a:gd name="connsiteX7" fmla="*/ 5753100 w 6858000"/>
              <a:gd name="connsiteY7" fmla="*/ 104775 h 455613"/>
              <a:gd name="connsiteX8" fmla="*/ 6572250 w 6858000"/>
              <a:gd name="connsiteY8" fmla="*/ 438150 h 455613"/>
              <a:gd name="connsiteX9" fmla="*/ 6858000 w 6858000"/>
              <a:gd name="connsiteY9" fmla="*/ 0 h 455613"/>
              <a:gd name="connsiteX0" fmla="*/ 0 w 7397552"/>
              <a:gd name="connsiteY0" fmla="*/ 438150 h 455613"/>
              <a:gd name="connsiteX1" fmla="*/ 819150 w 7397552"/>
              <a:gd name="connsiteY1" fmla="*/ 104775 h 455613"/>
              <a:gd name="connsiteX2" fmla="*/ 1638300 w 7397552"/>
              <a:gd name="connsiteY2" fmla="*/ 447675 h 455613"/>
              <a:gd name="connsiteX3" fmla="*/ 2457450 w 7397552"/>
              <a:gd name="connsiteY3" fmla="*/ 104775 h 455613"/>
              <a:gd name="connsiteX4" fmla="*/ 3276600 w 7397552"/>
              <a:gd name="connsiteY4" fmla="*/ 438150 h 455613"/>
              <a:gd name="connsiteX5" fmla="*/ 4105275 w 7397552"/>
              <a:gd name="connsiteY5" fmla="*/ 104775 h 455613"/>
              <a:gd name="connsiteX6" fmla="*/ 4924425 w 7397552"/>
              <a:gd name="connsiteY6" fmla="*/ 447675 h 455613"/>
              <a:gd name="connsiteX7" fmla="*/ 5753100 w 7397552"/>
              <a:gd name="connsiteY7" fmla="*/ 104775 h 455613"/>
              <a:gd name="connsiteX8" fmla="*/ 6572250 w 7397552"/>
              <a:gd name="connsiteY8" fmla="*/ 438150 h 455613"/>
              <a:gd name="connsiteX9" fmla="*/ 7397552 w 7397552"/>
              <a:gd name="connsiteY9" fmla="*/ 0 h 455613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38052 h 490058"/>
              <a:gd name="connsiteX1" fmla="*/ 819150 w 7534077"/>
              <a:gd name="connsiteY1" fmla="*/ 4677 h 490058"/>
              <a:gd name="connsiteX2" fmla="*/ 1638300 w 7534077"/>
              <a:gd name="connsiteY2" fmla="*/ 347577 h 490058"/>
              <a:gd name="connsiteX3" fmla="*/ 2457450 w 7534077"/>
              <a:gd name="connsiteY3" fmla="*/ 4677 h 490058"/>
              <a:gd name="connsiteX4" fmla="*/ 3276600 w 7534077"/>
              <a:gd name="connsiteY4" fmla="*/ 338052 h 490058"/>
              <a:gd name="connsiteX5" fmla="*/ 4105275 w 7534077"/>
              <a:gd name="connsiteY5" fmla="*/ 4677 h 490058"/>
              <a:gd name="connsiteX6" fmla="*/ 4924425 w 7534077"/>
              <a:gd name="connsiteY6" fmla="*/ 347577 h 490058"/>
              <a:gd name="connsiteX7" fmla="*/ 5753100 w 7534077"/>
              <a:gd name="connsiteY7" fmla="*/ 4677 h 490058"/>
              <a:gd name="connsiteX8" fmla="*/ 6572250 w 7534077"/>
              <a:gd name="connsiteY8" fmla="*/ 338052 h 490058"/>
              <a:gd name="connsiteX9" fmla="*/ 7397552 w 7534077"/>
              <a:gd name="connsiteY9" fmla="*/ 16534 h 490058"/>
              <a:gd name="connsiteX10" fmla="*/ 7391400 w 7534077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606690"/>
              <a:gd name="connsiteX1" fmla="*/ 819150 w 8312515"/>
              <a:gd name="connsiteY1" fmla="*/ 4677 h 606690"/>
              <a:gd name="connsiteX2" fmla="*/ 1638300 w 8312515"/>
              <a:gd name="connsiteY2" fmla="*/ 347577 h 606690"/>
              <a:gd name="connsiteX3" fmla="*/ 2457450 w 8312515"/>
              <a:gd name="connsiteY3" fmla="*/ 4677 h 606690"/>
              <a:gd name="connsiteX4" fmla="*/ 3276600 w 8312515"/>
              <a:gd name="connsiteY4" fmla="*/ 338052 h 606690"/>
              <a:gd name="connsiteX5" fmla="*/ 4105275 w 8312515"/>
              <a:gd name="connsiteY5" fmla="*/ 4677 h 606690"/>
              <a:gd name="connsiteX6" fmla="*/ 4924425 w 8312515"/>
              <a:gd name="connsiteY6" fmla="*/ 347577 h 606690"/>
              <a:gd name="connsiteX7" fmla="*/ 5753100 w 8312515"/>
              <a:gd name="connsiteY7" fmla="*/ 4677 h 606690"/>
              <a:gd name="connsiteX8" fmla="*/ 6572250 w 8312515"/>
              <a:gd name="connsiteY8" fmla="*/ 338052 h 606690"/>
              <a:gd name="connsiteX9" fmla="*/ 7397552 w 8312515"/>
              <a:gd name="connsiteY9" fmla="*/ 16534 h 606690"/>
              <a:gd name="connsiteX10" fmla="*/ 8182980 w 8312515"/>
              <a:gd name="connsiteY10" fmla="*/ 355478 h 606690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290484"/>
              <a:gd name="connsiteY0" fmla="*/ 338052 h 347577"/>
              <a:gd name="connsiteX1" fmla="*/ 819150 w 8290484"/>
              <a:gd name="connsiteY1" fmla="*/ 4677 h 347577"/>
              <a:gd name="connsiteX2" fmla="*/ 1638300 w 8290484"/>
              <a:gd name="connsiteY2" fmla="*/ 347577 h 347577"/>
              <a:gd name="connsiteX3" fmla="*/ 2457450 w 8290484"/>
              <a:gd name="connsiteY3" fmla="*/ 4677 h 347577"/>
              <a:gd name="connsiteX4" fmla="*/ 3276600 w 8290484"/>
              <a:gd name="connsiteY4" fmla="*/ 338052 h 347577"/>
              <a:gd name="connsiteX5" fmla="*/ 4105275 w 8290484"/>
              <a:gd name="connsiteY5" fmla="*/ 4677 h 347577"/>
              <a:gd name="connsiteX6" fmla="*/ 4924425 w 8290484"/>
              <a:gd name="connsiteY6" fmla="*/ 347577 h 347577"/>
              <a:gd name="connsiteX7" fmla="*/ 5753100 w 8290484"/>
              <a:gd name="connsiteY7" fmla="*/ 4677 h 347577"/>
              <a:gd name="connsiteX8" fmla="*/ 6572250 w 8290484"/>
              <a:gd name="connsiteY8" fmla="*/ 338052 h 347577"/>
              <a:gd name="connsiteX9" fmla="*/ 7397552 w 8290484"/>
              <a:gd name="connsiteY9" fmla="*/ 16534 h 347577"/>
              <a:gd name="connsiteX10" fmla="*/ 8290484 w 8290484"/>
              <a:gd name="connsiteY10" fmla="*/ 14807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6572250"/>
              <a:gd name="connsiteY0" fmla="*/ 334962 h 344487"/>
              <a:gd name="connsiteX1" fmla="*/ 819150 w 6572250"/>
              <a:gd name="connsiteY1" fmla="*/ 1587 h 344487"/>
              <a:gd name="connsiteX2" fmla="*/ 1638300 w 6572250"/>
              <a:gd name="connsiteY2" fmla="*/ 344487 h 344487"/>
              <a:gd name="connsiteX3" fmla="*/ 2457450 w 6572250"/>
              <a:gd name="connsiteY3" fmla="*/ 1587 h 344487"/>
              <a:gd name="connsiteX4" fmla="*/ 3276600 w 6572250"/>
              <a:gd name="connsiteY4" fmla="*/ 334962 h 344487"/>
              <a:gd name="connsiteX5" fmla="*/ 4105275 w 6572250"/>
              <a:gd name="connsiteY5" fmla="*/ 1587 h 344487"/>
              <a:gd name="connsiteX6" fmla="*/ 4924425 w 6572250"/>
              <a:gd name="connsiteY6" fmla="*/ 344487 h 344487"/>
              <a:gd name="connsiteX7" fmla="*/ 5753100 w 6572250"/>
              <a:gd name="connsiteY7" fmla="*/ 1587 h 344487"/>
              <a:gd name="connsiteX8" fmla="*/ 6572250 w 6572250"/>
              <a:gd name="connsiteY8" fmla="*/ 334962 h 344487"/>
              <a:gd name="connsiteX0" fmla="*/ 0 w 5753100"/>
              <a:gd name="connsiteY0" fmla="*/ 334962 h 344487"/>
              <a:gd name="connsiteX1" fmla="*/ 819150 w 5753100"/>
              <a:gd name="connsiteY1" fmla="*/ 1587 h 344487"/>
              <a:gd name="connsiteX2" fmla="*/ 1638300 w 5753100"/>
              <a:gd name="connsiteY2" fmla="*/ 344487 h 344487"/>
              <a:gd name="connsiteX3" fmla="*/ 2457450 w 5753100"/>
              <a:gd name="connsiteY3" fmla="*/ 1587 h 344487"/>
              <a:gd name="connsiteX4" fmla="*/ 3276600 w 5753100"/>
              <a:gd name="connsiteY4" fmla="*/ 334962 h 344487"/>
              <a:gd name="connsiteX5" fmla="*/ 4105275 w 5753100"/>
              <a:gd name="connsiteY5" fmla="*/ 1587 h 344487"/>
              <a:gd name="connsiteX6" fmla="*/ 4924425 w 5753100"/>
              <a:gd name="connsiteY6" fmla="*/ 344487 h 344487"/>
              <a:gd name="connsiteX7" fmla="*/ 5753100 w 5753100"/>
              <a:gd name="connsiteY7" fmla="*/ 1587 h 344487"/>
              <a:gd name="connsiteX0" fmla="*/ 0 w 4924425"/>
              <a:gd name="connsiteY0" fmla="*/ 334962 h 344487"/>
              <a:gd name="connsiteX1" fmla="*/ 819150 w 4924425"/>
              <a:gd name="connsiteY1" fmla="*/ 1587 h 344487"/>
              <a:gd name="connsiteX2" fmla="*/ 1638300 w 4924425"/>
              <a:gd name="connsiteY2" fmla="*/ 344487 h 344487"/>
              <a:gd name="connsiteX3" fmla="*/ 2457450 w 4924425"/>
              <a:gd name="connsiteY3" fmla="*/ 1587 h 344487"/>
              <a:gd name="connsiteX4" fmla="*/ 3276600 w 4924425"/>
              <a:gd name="connsiteY4" fmla="*/ 334962 h 344487"/>
              <a:gd name="connsiteX5" fmla="*/ 4105275 w 4924425"/>
              <a:gd name="connsiteY5" fmla="*/ 1587 h 344487"/>
              <a:gd name="connsiteX6" fmla="*/ 4924425 w 4924425"/>
              <a:gd name="connsiteY6" fmla="*/ 344487 h 344487"/>
              <a:gd name="connsiteX0" fmla="*/ 0 w 4105275"/>
              <a:gd name="connsiteY0" fmla="*/ 334962 h 344487"/>
              <a:gd name="connsiteX1" fmla="*/ 819150 w 4105275"/>
              <a:gd name="connsiteY1" fmla="*/ 1587 h 344487"/>
              <a:gd name="connsiteX2" fmla="*/ 1638300 w 4105275"/>
              <a:gd name="connsiteY2" fmla="*/ 344487 h 344487"/>
              <a:gd name="connsiteX3" fmla="*/ 2457450 w 4105275"/>
              <a:gd name="connsiteY3" fmla="*/ 1587 h 344487"/>
              <a:gd name="connsiteX4" fmla="*/ 3276600 w 4105275"/>
              <a:gd name="connsiteY4" fmla="*/ 334962 h 344487"/>
              <a:gd name="connsiteX5" fmla="*/ 4105275 w 4105275"/>
              <a:gd name="connsiteY5" fmla="*/ 1587 h 3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5275" h="344487">
                <a:moveTo>
                  <a:pt x="0" y="334962"/>
                </a:moveTo>
                <a:cubicBezTo>
                  <a:pt x="338464" y="331170"/>
                  <a:pt x="546100" y="0"/>
                  <a:pt x="819150" y="1587"/>
                </a:cubicBezTo>
                <a:cubicBezTo>
                  <a:pt x="1092200" y="3174"/>
                  <a:pt x="1365250" y="344487"/>
                  <a:pt x="1638300" y="344487"/>
                </a:cubicBezTo>
                <a:cubicBezTo>
                  <a:pt x="1911350" y="344487"/>
                  <a:pt x="2184400" y="3174"/>
                  <a:pt x="2457450" y="1587"/>
                </a:cubicBezTo>
                <a:cubicBezTo>
                  <a:pt x="2730500" y="0"/>
                  <a:pt x="3001963" y="334962"/>
                  <a:pt x="3276600" y="334962"/>
                </a:cubicBezTo>
                <a:cubicBezTo>
                  <a:pt x="3551237" y="334962"/>
                  <a:pt x="3830638" y="0"/>
                  <a:pt x="4105275" y="1587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Vrije vorm 14"/>
          <p:cNvSpPr/>
          <p:nvPr/>
        </p:nvSpPr>
        <p:spPr>
          <a:xfrm>
            <a:off x="5346663" y="4773614"/>
            <a:ext cx="3035718" cy="347577"/>
          </a:xfrm>
          <a:custGeom>
            <a:avLst/>
            <a:gdLst>
              <a:gd name="connsiteX0" fmla="*/ 0 w 6858000"/>
              <a:gd name="connsiteY0" fmla="*/ 438150 h 455613"/>
              <a:gd name="connsiteX1" fmla="*/ 819150 w 6858000"/>
              <a:gd name="connsiteY1" fmla="*/ 104775 h 455613"/>
              <a:gd name="connsiteX2" fmla="*/ 1638300 w 6858000"/>
              <a:gd name="connsiteY2" fmla="*/ 447675 h 455613"/>
              <a:gd name="connsiteX3" fmla="*/ 2457450 w 6858000"/>
              <a:gd name="connsiteY3" fmla="*/ 104775 h 455613"/>
              <a:gd name="connsiteX4" fmla="*/ 3276600 w 6858000"/>
              <a:gd name="connsiteY4" fmla="*/ 438150 h 455613"/>
              <a:gd name="connsiteX5" fmla="*/ 4105275 w 6858000"/>
              <a:gd name="connsiteY5" fmla="*/ 104775 h 455613"/>
              <a:gd name="connsiteX6" fmla="*/ 4924425 w 6858000"/>
              <a:gd name="connsiteY6" fmla="*/ 447675 h 455613"/>
              <a:gd name="connsiteX7" fmla="*/ 5753100 w 6858000"/>
              <a:gd name="connsiteY7" fmla="*/ 104775 h 455613"/>
              <a:gd name="connsiteX8" fmla="*/ 6572250 w 6858000"/>
              <a:gd name="connsiteY8" fmla="*/ 438150 h 455613"/>
              <a:gd name="connsiteX9" fmla="*/ 6858000 w 6858000"/>
              <a:gd name="connsiteY9" fmla="*/ 0 h 455613"/>
              <a:gd name="connsiteX0" fmla="*/ 0 w 7397552"/>
              <a:gd name="connsiteY0" fmla="*/ 438150 h 455613"/>
              <a:gd name="connsiteX1" fmla="*/ 819150 w 7397552"/>
              <a:gd name="connsiteY1" fmla="*/ 104775 h 455613"/>
              <a:gd name="connsiteX2" fmla="*/ 1638300 w 7397552"/>
              <a:gd name="connsiteY2" fmla="*/ 447675 h 455613"/>
              <a:gd name="connsiteX3" fmla="*/ 2457450 w 7397552"/>
              <a:gd name="connsiteY3" fmla="*/ 104775 h 455613"/>
              <a:gd name="connsiteX4" fmla="*/ 3276600 w 7397552"/>
              <a:gd name="connsiteY4" fmla="*/ 438150 h 455613"/>
              <a:gd name="connsiteX5" fmla="*/ 4105275 w 7397552"/>
              <a:gd name="connsiteY5" fmla="*/ 104775 h 455613"/>
              <a:gd name="connsiteX6" fmla="*/ 4924425 w 7397552"/>
              <a:gd name="connsiteY6" fmla="*/ 447675 h 455613"/>
              <a:gd name="connsiteX7" fmla="*/ 5753100 w 7397552"/>
              <a:gd name="connsiteY7" fmla="*/ 104775 h 455613"/>
              <a:gd name="connsiteX8" fmla="*/ 6572250 w 7397552"/>
              <a:gd name="connsiteY8" fmla="*/ 438150 h 455613"/>
              <a:gd name="connsiteX9" fmla="*/ 7397552 w 7397552"/>
              <a:gd name="connsiteY9" fmla="*/ 0 h 455613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38052 h 490058"/>
              <a:gd name="connsiteX1" fmla="*/ 819150 w 7534077"/>
              <a:gd name="connsiteY1" fmla="*/ 4677 h 490058"/>
              <a:gd name="connsiteX2" fmla="*/ 1638300 w 7534077"/>
              <a:gd name="connsiteY2" fmla="*/ 347577 h 490058"/>
              <a:gd name="connsiteX3" fmla="*/ 2457450 w 7534077"/>
              <a:gd name="connsiteY3" fmla="*/ 4677 h 490058"/>
              <a:gd name="connsiteX4" fmla="*/ 3276600 w 7534077"/>
              <a:gd name="connsiteY4" fmla="*/ 338052 h 490058"/>
              <a:gd name="connsiteX5" fmla="*/ 4105275 w 7534077"/>
              <a:gd name="connsiteY5" fmla="*/ 4677 h 490058"/>
              <a:gd name="connsiteX6" fmla="*/ 4924425 w 7534077"/>
              <a:gd name="connsiteY6" fmla="*/ 347577 h 490058"/>
              <a:gd name="connsiteX7" fmla="*/ 5753100 w 7534077"/>
              <a:gd name="connsiteY7" fmla="*/ 4677 h 490058"/>
              <a:gd name="connsiteX8" fmla="*/ 6572250 w 7534077"/>
              <a:gd name="connsiteY8" fmla="*/ 338052 h 490058"/>
              <a:gd name="connsiteX9" fmla="*/ 7397552 w 7534077"/>
              <a:gd name="connsiteY9" fmla="*/ 16534 h 490058"/>
              <a:gd name="connsiteX10" fmla="*/ 7391400 w 7534077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606690"/>
              <a:gd name="connsiteX1" fmla="*/ 819150 w 8312515"/>
              <a:gd name="connsiteY1" fmla="*/ 4677 h 606690"/>
              <a:gd name="connsiteX2" fmla="*/ 1638300 w 8312515"/>
              <a:gd name="connsiteY2" fmla="*/ 347577 h 606690"/>
              <a:gd name="connsiteX3" fmla="*/ 2457450 w 8312515"/>
              <a:gd name="connsiteY3" fmla="*/ 4677 h 606690"/>
              <a:gd name="connsiteX4" fmla="*/ 3276600 w 8312515"/>
              <a:gd name="connsiteY4" fmla="*/ 338052 h 606690"/>
              <a:gd name="connsiteX5" fmla="*/ 4105275 w 8312515"/>
              <a:gd name="connsiteY5" fmla="*/ 4677 h 606690"/>
              <a:gd name="connsiteX6" fmla="*/ 4924425 w 8312515"/>
              <a:gd name="connsiteY6" fmla="*/ 347577 h 606690"/>
              <a:gd name="connsiteX7" fmla="*/ 5753100 w 8312515"/>
              <a:gd name="connsiteY7" fmla="*/ 4677 h 606690"/>
              <a:gd name="connsiteX8" fmla="*/ 6572250 w 8312515"/>
              <a:gd name="connsiteY8" fmla="*/ 338052 h 606690"/>
              <a:gd name="connsiteX9" fmla="*/ 7397552 w 8312515"/>
              <a:gd name="connsiteY9" fmla="*/ 16534 h 606690"/>
              <a:gd name="connsiteX10" fmla="*/ 8182980 w 8312515"/>
              <a:gd name="connsiteY10" fmla="*/ 355478 h 606690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290484"/>
              <a:gd name="connsiteY0" fmla="*/ 338052 h 347577"/>
              <a:gd name="connsiteX1" fmla="*/ 819150 w 8290484"/>
              <a:gd name="connsiteY1" fmla="*/ 4677 h 347577"/>
              <a:gd name="connsiteX2" fmla="*/ 1638300 w 8290484"/>
              <a:gd name="connsiteY2" fmla="*/ 347577 h 347577"/>
              <a:gd name="connsiteX3" fmla="*/ 2457450 w 8290484"/>
              <a:gd name="connsiteY3" fmla="*/ 4677 h 347577"/>
              <a:gd name="connsiteX4" fmla="*/ 3276600 w 8290484"/>
              <a:gd name="connsiteY4" fmla="*/ 338052 h 347577"/>
              <a:gd name="connsiteX5" fmla="*/ 4105275 w 8290484"/>
              <a:gd name="connsiteY5" fmla="*/ 4677 h 347577"/>
              <a:gd name="connsiteX6" fmla="*/ 4924425 w 8290484"/>
              <a:gd name="connsiteY6" fmla="*/ 347577 h 347577"/>
              <a:gd name="connsiteX7" fmla="*/ 5753100 w 8290484"/>
              <a:gd name="connsiteY7" fmla="*/ 4677 h 347577"/>
              <a:gd name="connsiteX8" fmla="*/ 6572250 w 8290484"/>
              <a:gd name="connsiteY8" fmla="*/ 338052 h 347577"/>
              <a:gd name="connsiteX9" fmla="*/ 7397552 w 8290484"/>
              <a:gd name="connsiteY9" fmla="*/ 16534 h 347577"/>
              <a:gd name="connsiteX10" fmla="*/ 8290484 w 8290484"/>
              <a:gd name="connsiteY10" fmla="*/ 14807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7362814"/>
              <a:gd name="connsiteY0" fmla="*/ 4677 h 347577"/>
              <a:gd name="connsiteX1" fmla="*/ 819150 w 7362814"/>
              <a:gd name="connsiteY1" fmla="*/ 347577 h 347577"/>
              <a:gd name="connsiteX2" fmla="*/ 1638300 w 7362814"/>
              <a:gd name="connsiteY2" fmla="*/ 4677 h 347577"/>
              <a:gd name="connsiteX3" fmla="*/ 2457450 w 7362814"/>
              <a:gd name="connsiteY3" fmla="*/ 338052 h 347577"/>
              <a:gd name="connsiteX4" fmla="*/ 3286125 w 7362814"/>
              <a:gd name="connsiteY4" fmla="*/ 4677 h 347577"/>
              <a:gd name="connsiteX5" fmla="*/ 4105275 w 7362814"/>
              <a:gd name="connsiteY5" fmla="*/ 347577 h 347577"/>
              <a:gd name="connsiteX6" fmla="*/ 4933950 w 7362814"/>
              <a:gd name="connsiteY6" fmla="*/ 4677 h 347577"/>
              <a:gd name="connsiteX7" fmla="*/ 5753100 w 7362814"/>
              <a:gd name="connsiteY7" fmla="*/ 338052 h 347577"/>
              <a:gd name="connsiteX8" fmla="*/ 6578402 w 7362814"/>
              <a:gd name="connsiteY8" fmla="*/ 16534 h 347577"/>
              <a:gd name="connsiteX9" fmla="*/ 7362814 w 7362814"/>
              <a:gd name="connsiteY9" fmla="*/ 336714 h 347577"/>
              <a:gd name="connsiteX0" fmla="*/ 0 w 6543664"/>
              <a:gd name="connsiteY0" fmla="*/ 347577 h 347577"/>
              <a:gd name="connsiteX1" fmla="*/ 819150 w 6543664"/>
              <a:gd name="connsiteY1" fmla="*/ 4677 h 347577"/>
              <a:gd name="connsiteX2" fmla="*/ 1638300 w 6543664"/>
              <a:gd name="connsiteY2" fmla="*/ 338052 h 347577"/>
              <a:gd name="connsiteX3" fmla="*/ 2466975 w 6543664"/>
              <a:gd name="connsiteY3" fmla="*/ 4677 h 347577"/>
              <a:gd name="connsiteX4" fmla="*/ 3286125 w 6543664"/>
              <a:gd name="connsiteY4" fmla="*/ 347577 h 347577"/>
              <a:gd name="connsiteX5" fmla="*/ 4114800 w 6543664"/>
              <a:gd name="connsiteY5" fmla="*/ 4677 h 347577"/>
              <a:gd name="connsiteX6" fmla="*/ 4933950 w 6543664"/>
              <a:gd name="connsiteY6" fmla="*/ 338052 h 347577"/>
              <a:gd name="connsiteX7" fmla="*/ 5759252 w 6543664"/>
              <a:gd name="connsiteY7" fmla="*/ 16534 h 347577"/>
              <a:gd name="connsiteX8" fmla="*/ 6543664 w 6543664"/>
              <a:gd name="connsiteY8" fmla="*/ 336714 h 347577"/>
              <a:gd name="connsiteX0" fmla="*/ 0 w 5724514"/>
              <a:gd name="connsiteY0" fmla="*/ 4677 h 347577"/>
              <a:gd name="connsiteX1" fmla="*/ 819150 w 5724514"/>
              <a:gd name="connsiteY1" fmla="*/ 338052 h 347577"/>
              <a:gd name="connsiteX2" fmla="*/ 1647825 w 5724514"/>
              <a:gd name="connsiteY2" fmla="*/ 4677 h 347577"/>
              <a:gd name="connsiteX3" fmla="*/ 2466975 w 5724514"/>
              <a:gd name="connsiteY3" fmla="*/ 347577 h 347577"/>
              <a:gd name="connsiteX4" fmla="*/ 3295650 w 5724514"/>
              <a:gd name="connsiteY4" fmla="*/ 4677 h 347577"/>
              <a:gd name="connsiteX5" fmla="*/ 4114800 w 5724514"/>
              <a:gd name="connsiteY5" fmla="*/ 338052 h 347577"/>
              <a:gd name="connsiteX6" fmla="*/ 4940102 w 5724514"/>
              <a:gd name="connsiteY6" fmla="*/ 16534 h 347577"/>
              <a:gd name="connsiteX7" fmla="*/ 5724514 w 5724514"/>
              <a:gd name="connsiteY7" fmla="*/ 336714 h 347577"/>
              <a:gd name="connsiteX0" fmla="*/ 0 w 4905364"/>
              <a:gd name="connsiteY0" fmla="*/ 338052 h 347577"/>
              <a:gd name="connsiteX1" fmla="*/ 828675 w 4905364"/>
              <a:gd name="connsiteY1" fmla="*/ 4677 h 347577"/>
              <a:gd name="connsiteX2" fmla="*/ 1647825 w 4905364"/>
              <a:gd name="connsiteY2" fmla="*/ 347577 h 347577"/>
              <a:gd name="connsiteX3" fmla="*/ 2476500 w 4905364"/>
              <a:gd name="connsiteY3" fmla="*/ 4677 h 347577"/>
              <a:gd name="connsiteX4" fmla="*/ 3295650 w 4905364"/>
              <a:gd name="connsiteY4" fmla="*/ 338052 h 347577"/>
              <a:gd name="connsiteX5" fmla="*/ 4120952 w 4905364"/>
              <a:gd name="connsiteY5" fmla="*/ 16534 h 347577"/>
              <a:gd name="connsiteX6" fmla="*/ 4905364 w 4905364"/>
              <a:gd name="connsiteY6" fmla="*/ 336714 h 347577"/>
              <a:gd name="connsiteX0" fmla="*/ 0 w 4076689"/>
              <a:gd name="connsiteY0" fmla="*/ 4677 h 347577"/>
              <a:gd name="connsiteX1" fmla="*/ 819150 w 4076689"/>
              <a:gd name="connsiteY1" fmla="*/ 347577 h 347577"/>
              <a:gd name="connsiteX2" fmla="*/ 1647825 w 4076689"/>
              <a:gd name="connsiteY2" fmla="*/ 4677 h 347577"/>
              <a:gd name="connsiteX3" fmla="*/ 2466975 w 4076689"/>
              <a:gd name="connsiteY3" fmla="*/ 338052 h 347577"/>
              <a:gd name="connsiteX4" fmla="*/ 3292277 w 4076689"/>
              <a:gd name="connsiteY4" fmla="*/ 16534 h 347577"/>
              <a:gd name="connsiteX5" fmla="*/ 4076689 w 4076689"/>
              <a:gd name="connsiteY5" fmla="*/ 336714 h 3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689" h="347577">
                <a:moveTo>
                  <a:pt x="0" y="4677"/>
                </a:moveTo>
                <a:cubicBezTo>
                  <a:pt x="274637" y="6264"/>
                  <a:pt x="544513" y="347577"/>
                  <a:pt x="819150" y="347577"/>
                </a:cubicBezTo>
                <a:cubicBezTo>
                  <a:pt x="1093787" y="347577"/>
                  <a:pt x="1373188" y="6264"/>
                  <a:pt x="1647825" y="4677"/>
                </a:cubicBezTo>
                <a:cubicBezTo>
                  <a:pt x="1922462" y="3090"/>
                  <a:pt x="2192900" y="336076"/>
                  <a:pt x="2466975" y="338052"/>
                </a:cubicBezTo>
                <a:cubicBezTo>
                  <a:pt x="2741050" y="340028"/>
                  <a:pt x="3030532" y="7569"/>
                  <a:pt x="3292277" y="16534"/>
                </a:cubicBezTo>
                <a:cubicBezTo>
                  <a:pt x="3560732" y="0"/>
                  <a:pt x="3726073" y="345335"/>
                  <a:pt x="4076689" y="336714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42657" y="5439103"/>
            <a:ext cx="325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Attività statistica a carattere ricorrente 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4183" y="4659707"/>
            <a:ext cx="636862" cy="636862"/>
          </a:xfrm>
          <a:prstGeom prst="rect">
            <a:avLst/>
          </a:prstGeom>
        </p:spPr>
      </p:pic>
      <p:sp>
        <p:nvSpPr>
          <p:cNvPr id="1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22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8" name="Vrije vorm 5"/>
          <p:cNvSpPr/>
          <p:nvPr/>
        </p:nvSpPr>
        <p:spPr>
          <a:xfrm>
            <a:off x="1524002" y="4770069"/>
            <a:ext cx="3822663" cy="344487"/>
          </a:xfrm>
          <a:custGeom>
            <a:avLst/>
            <a:gdLst>
              <a:gd name="connsiteX0" fmla="*/ 0 w 6858000"/>
              <a:gd name="connsiteY0" fmla="*/ 438150 h 455613"/>
              <a:gd name="connsiteX1" fmla="*/ 819150 w 6858000"/>
              <a:gd name="connsiteY1" fmla="*/ 104775 h 455613"/>
              <a:gd name="connsiteX2" fmla="*/ 1638300 w 6858000"/>
              <a:gd name="connsiteY2" fmla="*/ 447675 h 455613"/>
              <a:gd name="connsiteX3" fmla="*/ 2457450 w 6858000"/>
              <a:gd name="connsiteY3" fmla="*/ 104775 h 455613"/>
              <a:gd name="connsiteX4" fmla="*/ 3276600 w 6858000"/>
              <a:gd name="connsiteY4" fmla="*/ 438150 h 455613"/>
              <a:gd name="connsiteX5" fmla="*/ 4105275 w 6858000"/>
              <a:gd name="connsiteY5" fmla="*/ 104775 h 455613"/>
              <a:gd name="connsiteX6" fmla="*/ 4924425 w 6858000"/>
              <a:gd name="connsiteY6" fmla="*/ 447675 h 455613"/>
              <a:gd name="connsiteX7" fmla="*/ 5753100 w 6858000"/>
              <a:gd name="connsiteY7" fmla="*/ 104775 h 455613"/>
              <a:gd name="connsiteX8" fmla="*/ 6572250 w 6858000"/>
              <a:gd name="connsiteY8" fmla="*/ 438150 h 455613"/>
              <a:gd name="connsiteX9" fmla="*/ 6858000 w 6858000"/>
              <a:gd name="connsiteY9" fmla="*/ 0 h 455613"/>
              <a:gd name="connsiteX0" fmla="*/ 0 w 7397552"/>
              <a:gd name="connsiteY0" fmla="*/ 438150 h 455613"/>
              <a:gd name="connsiteX1" fmla="*/ 819150 w 7397552"/>
              <a:gd name="connsiteY1" fmla="*/ 104775 h 455613"/>
              <a:gd name="connsiteX2" fmla="*/ 1638300 w 7397552"/>
              <a:gd name="connsiteY2" fmla="*/ 447675 h 455613"/>
              <a:gd name="connsiteX3" fmla="*/ 2457450 w 7397552"/>
              <a:gd name="connsiteY3" fmla="*/ 104775 h 455613"/>
              <a:gd name="connsiteX4" fmla="*/ 3276600 w 7397552"/>
              <a:gd name="connsiteY4" fmla="*/ 438150 h 455613"/>
              <a:gd name="connsiteX5" fmla="*/ 4105275 w 7397552"/>
              <a:gd name="connsiteY5" fmla="*/ 104775 h 455613"/>
              <a:gd name="connsiteX6" fmla="*/ 4924425 w 7397552"/>
              <a:gd name="connsiteY6" fmla="*/ 447675 h 455613"/>
              <a:gd name="connsiteX7" fmla="*/ 5753100 w 7397552"/>
              <a:gd name="connsiteY7" fmla="*/ 104775 h 455613"/>
              <a:gd name="connsiteX8" fmla="*/ 6572250 w 7397552"/>
              <a:gd name="connsiteY8" fmla="*/ 438150 h 455613"/>
              <a:gd name="connsiteX9" fmla="*/ 7397552 w 7397552"/>
              <a:gd name="connsiteY9" fmla="*/ 0 h 455613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38052 h 490058"/>
              <a:gd name="connsiteX1" fmla="*/ 819150 w 7534077"/>
              <a:gd name="connsiteY1" fmla="*/ 4677 h 490058"/>
              <a:gd name="connsiteX2" fmla="*/ 1638300 w 7534077"/>
              <a:gd name="connsiteY2" fmla="*/ 347577 h 490058"/>
              <a:gd name="connsiteX3" fmla="*/ 2457450 w 7534077"/>
              <a:gd name="connsiteY3" fmla="*/ 4677 h 490058"/>
              <a:gd name="connsiteX4" fmla="*/ 3276600 w 7534077"/>
              <a:gd name="connsiteY4" fmla="*/ 338052 h 490058"/>
              <a:gd name="connsiteX5" fmla="*/ 4105275 w 7534077"/>
              <a:gd name="connsiteY5" fmla="*/ 4677 h 490058"/>
              <a:gd name="connsiteX6" fmla="*/ 4924425 w 7534077"/>
              <a:gd name="connsiteY6" fmla="*/ 347577 h 490058"/>
              <a:gd name="connsiteX7" fmla="*/ 5753100 w 7534077"/>
              <a:gd name="connsiteY7" fmla="*/ 4677 h 490058"/>
              <a:gd name="connsiteX8" fmla="*/ 6572250 w 7534077"/>
              <a:gd name="connsiteY8" fmla="*/ 338052 h 490058"/>
              <a:gd name="connsiteX9" fmla="*/ 7397552 w 7534077"/>
              <a:gd name="connsiteY9" fmla="*/ 16534 h 490058"/>
              <a:gd name="connsiteX10" fmla="*/ 7391400 w 7534077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606690"/>
              <a:gd name="connsiteX1" fmla="*/ 819150 w 8312515"/>
              <a:gd name="connsiteY1" fmla="*/ 4677 h 606690"/>
              <a:gd name="connsiteX2" fmla="*/ 1638300 w 8312515"/>
              <a:gd name="connsiteY2" fmla="*/ 347577 h 606690"/>
              <a:gd name="connsiteX3" fmla="*/ 2457450 w 8312515"/>
              <a:gd name="connsiteY3" fmla="*/ 4677 h 606690"/>
              <a:gd name="connsiteX4" fmla="*/ 3276600 w 8312515"/>
              <a:gd name="connsiteY4" fmla="*/ 338052 h 606690"/>
              <a:gd name="connsiteX5" fmla="*/ 4105275 w 8312515"/>
              <a:gd name="connsiteY5" fmla="*/ 4677 h 606690"/>
              <a:gd name="connsiteX6" fmla="*/ 4924425 w 8312515"/>
              <a:gd name="connsiteY6" fmla="*/ 347577 h 606690"/>
              <a:gd name="connsiteX7" fmla="*/ 5753100 w 8312515"/>
              <a:gd name="connsiteY7" fmla="*/ 4677 h 606690"/>
              <a:gd name="connsiteX8" fmla="*/ 6572250 w 8312515"/>
              <a:gd name="connsiteY8" fmla="*/ 338052 h 606690"/>
              <a:gd name="connsiteX9" fmla="*/ 7397552 w 8312515"/>
              <a:gd name="connsiteY9" fmla="*/ 16534 h 606690"/>
              <a:gd name="connsiteX10" fmla="*/ 8182980 w 8312515"/>
              <a:gd name="connsiteY10" fmla="*/ 355478 h 606690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290484"/>
              <a:gd name="connsiteY0" fmla="*/ 338052 h 347577"/>
              <a:gd name="connsiteX1" fmla="*/ 819150 w 8290484"/>
              <a:gd name="connsiteY1" fmla="*/ 4677 h 347577"/>
              <a:gd name="connsiteX2" fmla="*/ 1638300 w 8290484"/>
              <a:gd name="connsiteY2" fmla="*/ 347577 h 347577"/>
              <a:gd name="connsiteX3" fmla="*/ 2457450 w 8290484"/>
              <a:gd name="connsiteY3" fmla="*/ 4677 h 347577"/>
              <a:gd name="connsiteX4" fmla="*/ 3276600 w 8290484"/>
              <a:gd name="connsiteY4" fmla="*/ 338052 h 347577"/>
              <a:gd name="connsiteX5" fmla="*/ 4105275 w 8290484"/>
              <a:gd name="connsiteY5" fmla="*/ 4677 h 347577"/>
              <a:gd name="connsiteX6" fmla="*/ 4924425 w 8290484"/>
              <a:gd name="connsiteY6" fmla="*/ 347577 h 347577"/>
              <a:gd name="connsiteX7" fmla="*/ 5753100 w 8290484"/>
              <a:gd name="connsiteY7" fmla="*/ 4677 h 347577"/>
              <a:gd name="connsiteX8" fmla="*/ 6572250 w 8290484"/>
              <a:gd name="connsiteY8" fmla="*/ 338052 h 347577"/>
              <a:gd name="connsiteX9" fmla="*/ 7397552 w 8290484"/>
              <a:gd name="connsiteY9" fmla="*/ 16534 h 347577"/>
              <a:gd name="connsiteX10" fmla="*/ 8290484 w 8290484"/>
              <a:gd name="connsiteY10" fmla="*/ 14807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6572250"/>
              <a:gd name="connsiteY0" fmla="*/ 334962 h 344487"/>
              <a:gd name="connsiteX1" fmla="*/ 819150 w 6572250"/>
              <a:gd name="connsiteY1" fmla="*/ 1587 h 344487"/>
              <a:gd name="connsiteX2" fmla="*/ 1638300 w 6572250"/>
              <a:gd name="connsiteY2" fmla="*/ 344487 h 344487"/>
              <a:gd name="connsiteX3" fmla="*/ 2457450 w 6572250"/>
              <a:gd name="connsiteY3" fmla="*/ 1587 h 344487"/>
              <a:gd name="connsiteX4" fmla="*/ 3276600 w 6572250"/>
              <a:gd name="connsiteY4" fmla="*/ 334962 h 344487"/>
              <a:gd name="connsiteX5" fmla="*/ 4105275 w 6572250"/>
              <a:gd name="connsiteY5" fmla="*/ 1587 h 344487"/>
              <a:gd name="connsiteX6" fmla="*/ 4924425 w 6572250"/>
              <a:gd name="connsiteY6" fmla="*/ 344487 h 344487"/>
              <a:gd name="connsiteX7" fmla="*/ 5753100 w 6572250"/>
              <a:gd name="connsiteY7" fmla="*/ 1587 h 344487"/>
              <a:gd name="connsiteX8" fmla="*/ 6572250 w 6572250"/>
              <a:gd name="connsiteY8" fmla="*/ 334962 h 344487"/>
              <a:gd name="connsiteX0" fmla="*/ 0 w 5753100"/>
              <a:gd name="connsiteY0" fmla="*/ 334962 h 344487"/>
              <a:gd name="connsiteX1" fmla="*/ 819150 w 5753100"/>
              <a:gd name="connsiteY1" fmla="*/ 1587 h 344487"/>
              <a:gd name="connsiteX2" fmla="*/ 1638300 w 5753100"/>
              <a:gd name="connsiteY2" fmla="*/ 344487 h 344487"/>
              <a:gd name="connsiteX3" fmla="*/ 2457450 w 5753100"/>
              <a:gd name="connsiteY3" fmla="*/ 1587 h 344487"/>
              <a:gd name="connsiteX4" fmla="*/ 3276600 w 5753100"/>
              <a:gd name="connsiteY4" fmla="*/ 334962 h 344487"/>
              <a:gd name="connsiteX5" fmla="*/ 4105275 w 5753100"/>
              <a:gd name="connsiteY5" fmla="*/ 1587 h 344487"/>
              <a:gd name="connsiteX6" fmla="*/ 4924425 w 5753100"/>
              <a:gd name="connsiteY6" fmla="*/ 344487 h 344487"/>
              <a:gd name="connsiteX7" fmla="*/ 5753100 w 5753100"/>
              <a:gd name="connsiteY7" fmla="*/ 1587 h 344487"/>
              <a:gd name="connsiteX0" fmla="*/ 0 w 4924425"/>
              <a:gd name="connsiteY0" fmla="*/ 334962 h 344487"/>
              <a:gd name="connsiteX1" fmla="*/ 819150 w 4924425"/>
              <a:gd name="connsiteY1" fmla="*/ 1587 h 344487"/>
              <a:gd name="connsiteX2" fmla="*/ 1638300 w 4924425"/>
              <a:gd name="connsiteY2" fmla="*/ 344487 h 344487"/>
              <a:gd name="connsiteX3" fmla="*/ 2457450 w 4924425"/>
              <a:gd name="connsiteY3" fmla="*/ 1587 h 344487"/>
              <a:gd name="connsiteX4" fmla="*/ 3276600 w 4924425"/>
              <a:gd name="connsiteY4" fmla="*/ 334962 h 344487"/>
              <a:gd name="connsiteX5" fmla="*/ 4105275 w 4924425"/>
              <a:gd name="connsiteY5" fmla="*/ 1587 h 344487"/>
              <a:gd name="connsiteX6" fmla="*/ 4924425 w 4924425"/>
              <a:gd name="connsiteY6" fmla="*/ 344487 h 344487"/>
              <a:gd name="connsiteX0" fmla="*/ 0 w 4105275"/>
              <a:gd name="connsiteY0" fmla="*/ 334962 h 344487"/>
              <a:gd name="connsiteX1" fmla="*/ 819150 w 4105275"/>
              <a:gd name="connsiteY1" fmla="*/ 1587 h 344487"/>
              <a:gd name="connsiteX2" fmla="*/ 1638300 w 4105275"/>
              <a:gd name="connsiteY2" fmla="*/ 344487 h 344487"/>
              <a:gd name="connsiteX3" fmla="*/ 2457450 w 4105275"/>
              <a:gd name="connsiteY3" fmla="*/ 1587 h 344487"/>
              <a:gd name="connsiteX4" fmla="*/ 3276600 w 4105275"/>
              <a:gd name="connsiteY4" fmla="*/ 334962 h 344487"/>
              <a:gd name="connsiteX5" fmla="*/ 4105275 w 4105275"/>
              <a:gd name="connsiteY5" fmla="*/ 1587 h 3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5275" h="344487">
                <a:moveTo>
                  <a:pt x="0" y="334962"/>
                </a:moveTo>
                <a:cubicBezTo>
                  <a:pt x="338464" y="331170"/>
                  <a:pt x="546100" y="0"/>
                  <a:pt x="819150" y="1587"/>
                </a:cubicBezTo>
                <a:cubicBezTo>
                  <a:pt x="1092200" y="3174"/>
                  <a:pt x="1365250" y="344487"/>
                  <a:pt x="1638300" y="344487"/>
                </a:cubicBezTo>
                <a:cubicBezTo>
                  <a:pt x="1911350" y="344487"/>
                  <a:pt x="2184400" y="3174"/>
                  <a:pt x="2457450" y="1587"/>
                </a:cubicBezTo>
                <a:cubicBezTo>
                  <a:pt x="2730500" y="0"/>
                  <a:pt x="3001963" y="334962"/>
                  <a:pt x="3276600" y="334962"/>
                </a:cubicBezTo>
                <a:cubicBezTo>
                  <a:pt x="3551237" y="334962"/>
                  <a:pt x="3830638" y="0"/>
                  <a:pt x="4105275" y="1587"/>
                </a:cubicBezTo>
              </a:path>
            </a:pathLst>
          </a:custGeom>
          <a:noFill/>
          <a:ln w="76200" cap="flat" cmpd="sng" algn="ctr">
            <a:solidFill>
              <a:srgbClr val="ACCBF9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Vrije vorm 14"/>
          <p:cNvSpPr/>
          <p:nvPr/>
        </p:nvSpPr>
        <p:spPr>
          <a:xfrm>
            <a:off x="5346663" y="4773614"/>
            <a:ext cx="3035718" cy="347577"/>
          </a:xfrm>
          <a:custGeom>
            <a:avLst/>
            <a:gdLst>
              <a:gd name="connsiteX0" fmla="*/ 0 w 6858000"/>
              <a:gd name="connsiteY0" fmla="*/ 438150 h 455613"/>
              <a:gd name="connsiteX1" fmla="*/ 819150 w 6858000"/>
              <a:gd name="connsiteY1" fmla="*/ 104775 h 455613"/>
              <a:gd name="connsiteX2" fmla="*/ 1638300 w 6858000"/>
              <a:gd name="connsiteY2" fmla="*/ 447675 h 455613"/>
              <a:gd name="connsiteX3" fmla="*/ 2457450 w 6858000"/>
              <a:gd name="connsiteY3" fmla="*/ 104775 h 455613"/>
              <a:gd name="connsiteX4" fmla="*/ 3276600 w 6858000"/>
              <a:gd name="connsiteY4" fmla="*/ 438150 h 455613"/>
              <a:gd name="connsiteX5" fmla="*/ 4105275 w 6858000"/>
              <a:gd name="connsiteY5" fmla="*/ 104775 h 455613"/>
              <a:gd name="connsiteX6" fmla="*/ 4924425 w 6858000"/>
              <a:gd name="connsiteY6" fmla="*/ 447675 h 455613"/>
              <a:gd name="connsiteX7" fmla="*/ 5753100 w 6858000"/>
              <a:gd name="connsiteY7" fmla="*/ 104775 h 455613"/>
              <a:gd name="connsiteX8" fmla="*/ 6572250 w 6858000"/>
              <a:gd name="connsiteY8" fmla="*/ 438150 h 455613"/>
              <a:gd name="connsiteX9" fmla="*/ 6858000 w 6858000"/>
              <a:gd name="connsiteY9" fmla="*/ 0 h 455613"/>
              <a:gd name="connsiteX0" fmla="*/ 0 w 7397552"/>
              <a:gd name="connsiteY0" fmla="*/ 438150 h 455613"/>
              <a:gd name="connsiteX1" fmla="*/ 819150 w 7397552"/>
              <a:gd name="connsiteY1" fmla="*/ 104775 h 455613"/>
              <a:gd name="connsiteX2" fmla="*/ 1638300 w 7397552"/>
              <a:gd name="connsiteY2" fmla="*/ 447675 h 455613"/>
              <a:gd name="connsiteX3" fmla="*/ 2457450 w 7397552"/>
              <a:gd name="connsiteY3" fmla="*/ 104775 h 455613"/>
              <a:gd name="connsiteX4" fmla="*/ 3276600 w 7397552"/>
              <a:gd name="connsiteY4" fmla="*/ 438150 h 455613"/>
              <a:gd name="connsiteX5" fmla="*/ 4105275 w 7397552"/>
              <a:gd name="connsiteY5" fmla="*/ 104775 h 455613"/>
              <a:gd name="connsiteX6" fmla="*/ 4924425 w 7397552"/>
              <a:gd name="connsiteY6" fmla="*/ 447675 h 455613"/>
              <a:gd name="connsiteX7" fmla="*/ 5753100 w 7397552"/>
              <a:gd name="connsiteY7" fmla="*/ 104775 h 455613"/>
              <a:gd name="connsiteX8" fmla="*/ 6572250 w 7397552"/>
              <a:gd name="connsiteY8" fmla="*/ 438150 h 455613"/>
              <a:gd name="connsiteX9" fmla="*/ 7397552 w 7397552"/>
              <a:gd name="connsiteY9" fmla="*/ 0 h 455613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38052 h 490058"/>
              <a:gd name="connsiteX1" fmla="*/ 819150 w 7534077"/>
              <a:gd name="connsiteY1" fmla="*/ 4677 h 490058"/>
              <a:gd name="connsiteX2" fmla="*/ 1638300 w 7534077"/>
              <a:gd name="connsiteY2" fmla="*/ 347577 h 490058"/>
              <a:gd name="connsiteX3" fmla="*/ 2457450 w 7534077"/>
              <a:gd name="connsiteY3" fmla="*/ 4677 h 490058"/>
              <a:gd name="connsiteX4" fmla="*/ 3276600 w 7534077"/>
              <a:gd name="connsiteY4" fmla="*/ 338052 h 490058"/>
              <a:gd name="connsiteX5" fmla="*/ 4105275 w 7534077"/>
              <a:gd name="connsiteY5" fmla="*/ 4677 h 490058"/>
              <a:gd name="connsiteX6" fmla="*/ 4924425 w 7534077"/>
              <a:gd name="connsiteY6" fmla="*/ 347577 h 490058"/>
              <a:gd name="connsiteX7" fmla="*/ 5753100 w 7534077"/>
              <a:gd name="connsiteY7" fmla="*/ 4677 h 490058"/>
              <a:gd name="connsiteX8" fmla="*/ 6572250 w 7534077"/>
              <a:gd name="connsiteY8" fmla="*/ 338052 h 490058"/>
              <a:gd name="connsiteX9" fmla="*/ 7397552 w 7534077"/>
              <a:gd name="connsiteY9" fmla="*/ 16534 h 490058"/>
              <a:gd name="connsiteX10" fmla="*/ 7391400 w 7534077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606690"/>
              <a:gd name="connsiteX1" fmla="*/ 819150 w 8312515"/>
              <a:gd name="connsiteY1" fmla="*/ 4677 h 606690"/>
              <a:gd name="connsiteX2" fmla="*/ 1638300 w 8312515"/>
              <a:gd name="connsiteY2" fmla="*/ 347577 h 606690"/>
              <a:gd name="connsiteX3" fmla="*/ 2457450 w 8312515"/>
              <a:gd name="connsiteY3" fmla="*/ 4677 h 606690"/>
              <a:gd name="connsiteX4" fmla="*/ 3276600 w 8312515"/>
              <a:gd name="connsiteY4" fmla="*/ 338052 h 606690"/>
              <a:gd name="connsiteX5" fmla="*/ 4105275 w 8312515"/>
              <a:gd name="connsiteY5" fmla="*/ 4677 h 606690"/>
              <a:gd name="connsiteX6" fmla="*/ 4924425 w 8312515"/>
              <a:gd name="connsiteY6" fmla="*/ 347577 h 606690"/>
              <a:gd name="connsiteX7" fmla="*/ 5753100 w 8312515"/>
              <a:gd name="connsiteY7" fmla="*/ 4677 h 606690"/>
              <a:gd name="connsiteX8" fmla="*/ 6572250 w 8312515"/>
              <a:gd name="connsiteY8" fmla="*/ 338052 h 606690"/>
              <a:gd name="connsiteX9" fmla="*/ 7397552 w 8312515"/>
              <a:gd name="connsiteY9" fmla="*/ 16534 h 606690"/>
              <a:gd name="connsiteX10" fmla="*/ 8182980 w 8312515"/>
              <a:gd name="connsiteY10" fmla="*/ 355478 h 606690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290484"/>
              <a:gd name="connsiteY0" fmla="*/ 338052 h 347577"/>
              <a:gd name="connsiteX1" fmla="*/ 819150 w 8290484"/>
              <a:gd name="connsiteY1" fmla="*/ 4677 h 347577"/>
              <a:gd name="connsiteX2" fmla="*/ 1638300 w 8290484"/>
              <a:gd name="connsiteY2" fmla="*/ 347577 h 347577"/>
              <a:gd name="connsiteX3" fmla="*/ 2457450 w 8290484"/>
              <a:gd name="connsiteY3" fmla="*/ 4677 h 347577"/>
              <a:gd name="connsiteX4" fmla="*/ 3276600 w 8290484"/>
              <a:gd name="connsiteY4" fmla="*/ 338052 h 347577"/>
              <a:gd name="connsiteX5" fmla="*/ 4105275 w 8290484"/>
              <a:gd name="connsiteY5" fmla="*/ 4677 h 347577"/>
              <a:gd name="connsiteX6" fmla="*/ 4924425 w 8290484"/>
              <a:gd name="connsiteY6" fmla="*/ 347577 h 347577"/>
              <a:gd name="connsiteX7" fmla="*/ 5753100 w 8290484"/>
              <a:gd name="connsiteY7" fmla="*/ 4677 h 347577"/>
              <a:gd name="connsiteX8" fmla="*/ 6572250 w 8290484"/>
              <a:gd name="connsiteY8" fmla="*/ 338052 h 347577"/>
              <a:gd name="connsiteX9" fmla="*/ 7397552 w 8290484"/>
              <a:gd name="connsiteY9" fmla="*/ 16534 h 347577"/>
              <a:gd name="connsiteX10" fmla="*/ 8290484 w 8290484"/>
              <a:gd name="connsiteY10" fmla="*/ 14807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7362814"/>
              <a:gd name="connsiteY0" fmla="*/ 4677 h 347577"/>
              <a:gd name="connsiteX1" fmla="*/ 819150 w 7362814"/>
              <a:gd name="connsiteY1" fmla="*/ 347577 h 347577"/>
              <a:gd name="connsiteX2" fmla="*/ 1638300 w 7362814"/>
              <a:gd name="connsiteY2" fmla="*/ 4677 h 347577"/>
              <a:gd name="connsiteX3" fmla="*/ 2457450 w 7362814"/>
              <a:gd name="connsiteY3" fmla="*/ 338052 h 347577"/>
              <a:gd name="connsiteX4" fmla="*/ 3286125 w 7362814"/>
              <a:gd name="connsiteY4" fmla="*/ 4677 h 347577"/>
              <a:gd name="connsiteX5" fmla="*/ 4105275 w 7362814"/>
              <a:gd name="connsiteY5" fmla="*/ 347577 h 347577"/>
              <a:gd name="connsiteX6" fmla="*/ 4933950 w 7362814"/>
              <a:gd name="connsiteY6" fmla="*/ 4677 h 347577"/>
              <a:gd name="connsiteX7" fmla="*/ 5753100 w 7362814"/>
              <a:gd name="connsiteY7" fmla="*/ 338052 h 347577"/>
              <a:gd name="connsiteX8" fmla="*/ 6578402 w 7362814"/>
              <a:gd name="connsiteY8" fmla="*/ 16534 h 347577"/>
              <a:gd name="connsiteX9" fmla="*/ 7362814 w 7362814"/>
              <a:gd name="connsiteY9" fmla="*/ 336714 h 347577"/>
              <a:gd name="connsiteX0" fmla="*/ 0 w 6543664"/>
              <a:gd name="connsiteY0" fmla="*/ 347577 h 347577"/>
              <a:gd name="connsiteX1" fmla="*/ 819150 w 6543664"/>
              <a:gd name="connsiteY1" fmla="*/ 4677 h 347577"/>
              <a:gd name="connsiteX2" fmla="*/ 1638300 w 6543664"/>
              <a:gd name="connsiteY2" fmla="*/ 338052 h 347577"/>
              <a:gd name="connsiteX3" fmla="*/ 2466975 w 6543664"/>
              <a:gd name="connsiteY3" fmla="*/ 4677 h 347577"/>
              <a:gd name="connsiteX4" fmla="*/ 3286125 w 6543664"/>
              <a:gd name="connsiteY4" fmla="*/ 347577 h 347577"/>
              <a:gd name="connsiteX5" fmla="*/ 4114800 w 6543664"/>
              <a:gd name="connsiteY5" fmla="*/ 4677 h 347577"/>
              <a:gd name="connsiteX6" fmla="*/ 4933950 w 6543664"/>
              <a:gd name="connsiteY6" fmla="*/ 338052 h 347577"/>
              <a:gd name="connsiteX7" fmla="*/ 5759252 w 6543664"/>
              <a:gd name="connsiteY7" fmla="*/ 16534 h 347577"/>
              <a:gd name="connsiteX8" fmla="*/ 6543664 w 6543664"/>
              <a:gd name="connsiteY8" fmla="*/ 336714 h 347577"/>
              <a:gd name="connsiteX0" fmla="*/ 0 w 5724514"/>
              <a:gd name="connsiteY0" fmla="*/ 4677 h 347577"/>
              <a:gd name="connsiteX1" fmla="*/ 819150 w 5724514"/>
              <a:gd name="connsiteY1" fmla="*/ 338052 h 347577"/>
              <a:gd name="connsiteX2" fmla="*/ 1647825 w 5724514"/>
              <a:gd name="connsiteY2" fmla="*/ 4677 h 347577"/>
              <a:gd name="connsiteX3" fmla="*/ 2466975 w 5724514"/>
              <a:gd name="connsiteY3" fmla="*/ 347577 h 347577"/>
              <a:gd name="connsiteX4" fmla="*/ 3295650 w 5724514"/>
              <a:gd name="connsiteY4" fmla="*/ 4677 h 347577"/>
              <a:gd name="connsiteX5" fmla="*/ 4114800 w 5724514"/>
              <a:gd name="connsiteY5" fmla="*/ 338052 h 347577"/>
              <a:gd name="connsiteX6" fmla="*/ 4940102 w 5724514"/>
              <a:gd name="connsiteY6" fmla="*/ 16534 h 347577"/>
              <a:gd name="connsiteX7" fmla="*/ 5724514 w 5724514"/>
              <a:gd name="connsiteY7" fmla="*/ 336714 h 347577"/>
              <a:gd name="connsiteX0" fmla="*/ 0 w 4905364"/>
              <a:gd name="connsiteY0" fmla="*/ 338052 h 347577"/>
              <a:gd name="connsiteX1" fmla="*/ 828675 w 4905364"/>
              <a:gd name="connsiteY1" fmla="*/ 4677 h 347577"/>
              <a:gd name="connsiteX2" fmla="*/ 1647825 w 4905364"/>
              <a:gd name="connsiteY2" fmla="*/ 347577 h 347577"/>
              <a:gd name="connsiteX3" fmla="*/ 2476500 w 4905364"/>
              <a:gd name="connsiteY3" fmla="*/ 4677 h 347577"/>
              <a:gd name="connsiteX4" fmla="*/ 3295650 w 4905364"/>
              <a:gd name="connsiteY4" fmla="*/ 338052 h 347577"/>
              <a:gd name="connsiteX5" fmla="*/ 4120952 w 4905364"/>
              <a:gd name="connsiteY5" fmla="*/ 16534 h 347577"/>
              <a:gd name="connsiteX6" fmla="*/ 4905364 w 4905364"/>
              <a:gd name="connsiteY6" fmla="*/ 336714 h 347577"/>
              <a:gd name="connsiteX0" fmla="*/ 0 w 4076689"/>
              <a:gd name="connsiteY0" fmla="*/ 4677 h 347577"/>
              <a:gd name="connsiteX1" fmla="*/ 819150 w 4076689"/>
              <a:gd name="connsiteY1" fmla="*/ 347577 h 347577"/>
              <a:gd name="connsiteX2" fmla="*/ 1647825 w 4076689"/>
              <a:gd name="connsiteY2" fmla="*/ 4677 h 347577"/>
              <a:gd name="connsiteX3" fmla="*/ 2466975 w 4076689"/>
              <a:gd name="connsiteY3" fmla="*/ 338052 h 347577"/>
              <a:gd name="connsiteX4" fmla="*/ 3292277 w 4076689"/>
              <a:gd name="connsiteY4" fmla="*/ 16534 h 347577"/>
              <a:gd name="connsiteX5" fmla="*/ 4076689 w 4076689"/>
              <a:gd name="connsiteY5" fmla="*/ 336714 h 3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689" h="347577">
                <a:moveTo>
                  <a:pt x="0" y="4677"/>
                </a:moveTo>
                <a:cubicBezTo>
                  <a:pt x="274637" y="6264"/>
                  <a:pt x="544513" y="347577"/>
                  <a:pt x="819150" y="347577"/>
                </a:cubicBezTo>
                <a:cubicBezTo>
                  <a:pt x="1093787" y="347577"/>
                  <a:pt x="1373188" y="6264"/>
                  <a:pt x="1647825" y="4677"/>
                </a:cubicBezTo>
                <a:cubicBezTo>
                  <a:pt x="1922462" y="3090"/>
                  <a:pt x="2192900" y="336076"/>
                  <a:pt x="2466975" y="338052"/>
                </a:cubicBezTo>
                <a:cubicBezTo>
                  <a:pt x="2741050" y="340028"/>
                  <a:pt x="3030532" y="7569"/>
                  <a:pt x="3292277" y="16534"/>
                </a:cubicBezTo>
                <a:cubicBezTo>
                  <a:pt x="3560732" y="0"/>
                  <a:pt x="3726073" y="345335"/>
                  <a:pt x="4076689" y="336714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4183" y="4659707"/>
            <a:ext cx="636862" cy="636862"/>
          </a:xfrm>
          <a:prstGeom prst="rect">
            <a:avLst/>
          </a:prstGeom>
        </p:spPr>
      </p:pic>
      <p:sp>
        <p:nvSpPr>
          <p:cNvPr id="22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24" name="Rettangolo arrotondato 23"/>
          <p:cNvSpPr/>
          <p:nvPr/>
        </p:nvSpPr>
        <p:spPr>
          <a:xfrm rot="16200000">
            <a:off x="3950923" y="-2938624"/>
            <a:ext cx="1008982" cy="7800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Adozione di logiche di PPM </a:t>
            </a:r>
          </a:p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(Project and portfolio management)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23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2" name="Vrije vorm 5"/>
          <p:cNvSpPr/>
          <p:nvPr/>
        </p:nvSpPr>
        <p:spPr>
          <a:xfrm>
            <a:off x="1524002" y="4770069"/>
            <a:ext cx="3822663" cy="344487"/>
          </a:xfrm>
          <a:custGeom>
            <a:avLst/>
            <a:gdLst>
              <a:gd name="connsiteX0" fmla="*/ 0 w 6858000"/>
              <a:gd name="connsiteY0" fmla="*/ 438150 h 455613"/>
              <a:gd name="connsiteX1" fmla="*/ 819150 w 6858000"/>
              <a:gd name="connsiteY1" fmla="*/ 104775 h 455613"/>
              <a:gd name="connsiteX2" fmla="*/ 1638300 w 6858000"/>
              <a:gd name="connsiteY2" fmla="*/ 447675 h 455613"/>
              <a:gd name="connsiteX3" fmla="*/ 2457450 w 6858000"/>
              <a:gd name="connsiteY3" fmla="*/ 104775 h 455613"/>
              <a:gd name="connsiteX4" fmla="*/ 3276600 w 6858000"/>
              <a:gd name="connsiteY4" fmla="*/ 438150 h 455613"/>
              <a:gd name="connsiteX5" fmla="*/ 4105275 w 6858000"/>
              <a:gd name="connsiteY5" fmla="*/ 104775 h 455613"/>
              <a:gd name="connsiteX6" fmla="*/ 4924425 w 6858000"/>
              <a:gd name="connsiteY6" fmla="*/ 447675 h 455613"/>
              <a:gd name="connsiteX7" fmla="*/ 5753100 w 6858000"/>
              <a:gd name="connsiteY7" fmla="*/ 104775 h 455613"/>
              <a:gd name="connsiteX8" fmla="*/ 6572250 w 6858000"/>
              <a:gd name="connsiteY8" fmla="*/ 438150 h 455613"/>
              <a:gd name="connsiteX9" fmla="*/ 6858000 w 6858000"/>
              <a:gd name="connsiteY9" fmla="*/ 0 h 455613"/>
              <a:gd name="connsiteX0" fmla="*/ 0 w 7397552"/>
              <a:gd name="connsiteY0" fmla="*/ 438150 h 455613"/>
              <a:gd name="connsiteX1" fmla="*/ 819150 w 7397552"/>
              <a:gd name="connsiteY1" fmla="*/ 104775 h 455613"/>
              <a:gd name="connsiteX2" fmla="*/ 1638300 w 7397552"/>
              <a:gd name="connsiteY2" fmla="*/ 447675 h 455613"/>
              <a:gd name="connsiteX3" fmla="*/ 2457450 w 7397552"/>
              <a:gd name="connsiteY3" fmla="*/ 104775 h 455613"/>
              <a:gd name="connsiteX4" fmla="*/ 3276600 w 7397552"/>
              <a:gd name="connsiteY4" fmla="*/ 438150 h 455613"/>
              <a:gd name="connsiteX5" fmla="*/ 4105275 w 7397552"/>
              <a:gd name="connsiteY5" fmla="*/ 104775 h 455613"/>
              <a:gd name="connsiteX6" fmla="*/ 4924425 w 7397552"/>
              <a:gd name="connsiteY6" fmla="*/ 447675 h 455613"/>
              <a:gd name="connsiteX7" fmla="*/ 5753100 w 7397552"/>
              <a:gd name="connsiteY7" fmla="*/ 104775 h 455613"/>
              <a:gd name="connsiteX8" fmla="*/ 6572250 w 7397552"/>
              <a:gd name="connsiteY8" fmla="*/ 438150 h 455613"/>
              <a:gd name="connsiteX9" fmla="*/ 7397552 w 7397552"/>
              <a:gd name="connsiteY9" fmla="*/ 0 h 455613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38052 h 490058"/>
              <a:gd name="connsiteX1" fmla="*/ 819150 w 7534077"/>
              <a:gd name="connsiteY1" fmla="*/ 4677 h 490058"/>
              <a:gd name="connsiteX2" fmla="*/ 1638300 w 7534077"/>
              <a:gd name="connsiteY2" fmla="*/ 347577 h 490058"/>
              <a:gd name="connsiteX3" fmla="*/ 2457450 w 7534077"/>
              <a:gd name="connsiteY3" fmla="*/ 4677 h 490058"/>
              <a:gd name="connsiteX4" fmla="*/ 3276600 w 7534077"/>
              <a:gd name="connsiteY4" fmla="*/ 338052 h 490058"/>
              <a:gd name="connsiteX5" fmla="*/ 4105275 w 7534077"/>
              <a:gd name="connsiteY5" fmla="*/ 4677 h 490058"/>
              <a:gd name="connsiteX6" fmla="*/ 4924425 w 7534077"/>
              <a:gd name="connsiteY6" fmla="*/ 347577 h 490058"/>
              <a:gd name="connsiteX7" fmla="*/ 5753100 w 7534077"/>
              <a:gd name="connsiteY7" fmla="*/ 4677 h 490058"/>
              <a:gd name="connsiteX8" fmla="*/ 6572250 w 7534077"/>
              <a:gd name="connsiteY8" fmla="*/ 338052 h 490058"/>
              <a:gd name="connsiteX9" fmla="*/ 7397552 w 7534077"/>
              <a:gd name="connsiteY9" fmla="*/ 16534 h 490058"/>
              <a:gd name="connsiteX10" fmla="*/ 7391400 w 7534077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606690"/>
              <a:gd name="connsiteX1" fmla="*/ 819150 w 8312515"/>
              <a:gd name="connsiteY1" fmla="*/ 4677 h 606690"/>
              <a:gd name="connsiteX2" fmla="*/ 1638300 w 8312515"/>
              <a:gd name="connsiteY2" fmla="*/ 347577 h 606690"/>
              <a:gd name="connsiteX3" fmla="*/ 2457450 w 8312515"/>
              <a:gd name="connsiteY3" fmla="*/ 4677 h 606690"/>
              <a:gd name="connsiteX4" fmla="*/ 3276600 w 8312515"/>
              <a:gd name="connsiteY4" fmla="*/ 338052 h 606690"/>
              <a:gd name="connsiteX5" fmla="*/ 4105275 w 8312515"/>
              <a:gd name="connsiteY5" fmla="*/ 4677 h 606690"/>
              <a:gd name="connsiteX6" fmla="*/ 4924425 w 8312515"/>
              <a:gd name="connsiteY6" fmla="*/ 347577 h 606690"/>
              <a:gd name="connsiteX7" fmla="*/ 5753100 w 8312515"/>
              <a:gd name="connsiteY7" fmla="*/ 4677 h 606690"/>
              <a:gd name="connsiteX8" fmla="*/ 6572250 w 8312515"/>
              <a:gd name="connsiteY8" fmla="*/ 338052 h 606690"/>
              <a:gd name="connsiteX9" fmla="*/ 7397552 w 8312515"/>
              <a:gd name="connsiteY9" fmla="*/ 16534 h 606690"/>
              <a:gd name="connsiteX10" fmla="*/ 8182980 w 8312515"/>
              <a:gd name="connsiteY10" fmla="*/ 355478 h 606690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290484"/>
              <a:gd name="connsiteY0" fmla="*/ 338052 h 347577"/>
              <a:gd name="connsiteX1" fmla="*/ 819150 w 8290484"/>
              <a:gd name="connsiteY1" fmla="*/ 4677 h 347577"/>
              <a:gd name="connsiteX2" fmla="*/ 1638300 w 8290484"/>
              <a:gd name="connsiteY2" fmla="*/ 347577 h 347577"/>
              <a:gd name="connsiteX3" fmla="*/ 2457450 w 8290484"/>
              <a:gd name="connsiteY3" fmla="*/ 4677 h 347577"/>
              <a:gd name="connsiteX4" fmla="*/ 3276600 w 8290484"/>
              <a:gd name="connsiteY4" fmla="*/ 338052 h 347577"/>
              <a:gd name="connsiteX5" fmla="*/ 4105275 w 8290484"/>
              <a:gd name="connsiteY5" fmla="*/ 4677 h 347577"/>
              <a:gd name="connsiteX6" fmla="*/ 4924425 w 8290484"/>
              <a:gd name="connsiteY6" fmla="*/ 347577 h 347577"/>
              <a:gd name="connsiteX7" fmla="*/ 5753100 w 8290484"/>
              <a:gd name="connsiteY7" fmla="*/ 4677 h 347577"/>
              <a:gd name="connsiteX8" fmla="*/ 6572250 w 8290484"/>
              <a:gd name="connsiteY8" fmla="*/ 338052 h 347577"/>
              <a:gd name="connsiteX9" fmla="*/ 7397552 w 8290484"/>
              <a:gd name="connsiteY9" fmla="*/ 16534 h 347577"/>
              <a:gd name="connsiteX10" fmla="*/ 8290484 w 8290484"/>
              <a:gd name="connsiteY10" fmla="*/ 14807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6572250"/>
              <a:gd name="connsiteY0" fmla="*/ 334962 h 344487"/>
              <a:gd name="connsiteX1" fmla="*/ 819150 w 6572250"/>
              <a:gd name="connsiteY1" fmla="*/ 1587 h 344487"/>
              <a:gd name="connsiteX2" fmla="*/ 1638300 w 6572250"/>
              <a:gd name="connsiteY2" fmla="*/ 344487 h 344487"/>
              <a:gd name="connsiteX3" fmla="*/ 2457450 w 6572250"/>
              <a:gd name="connsiteY3" fmla="*/ 1587 h 344487"/>
              <a:gd name="connsiteX4" fmla="*/ 3276600 w 6572250"/>
              <a:gd name="connsiteY4" fmla="*/ 334962 h 344487"/>
              <a:gd name="connsiteX5" fmla="*/ 4105275 w 6572250"/>
              <a:gd name="connsiteY5" fmla="*/ 1587 h 344487"/>
              <a:gd name="connsiteX6" fmla="*/ 4924425 w 6572250"/>
              <a:gd name="connsiteY6" fmla="*/ 344487 h 344487"/>
              <a:gd name="connsiteX7" fmla="*/ 5753100 w 6572250"/>
              <a:gd name="connsiteY7" fmla="*/ 1587 h 344487"/>
              <a:gd name="connsiteX8" fmla="*/ 6572250 w 6572250"/>
              <a:gd name="connsiteY8" fmla="*/ 334962 h 344487"/>
              <a:gd name="connsiteX0" fmla="*/ 0 w 5753100"/>
              <a:gd name="connsiteY0" fmla="*/ 334962 h 344487"/>
              <a:gd name="connsiteX1" fmla="*/ 819150 w 5753100"/>
              <a:gd name="connsiteY1" fmla="*/ 1587 h 344487"/>
              <a:gd name="connsiteX2" fmla="*/ 1638300 w 5753100"/>
              <a:gd name="connsiteY2" fmla="*/ 344487 h 344487"/>
              <a:gd name="connsiteX3" fmla="*/ 2457450 w 5753100"/>
              <a:gd name="connsiteY3" fmla="*/ 1587 h 344487"/>
              <a:gd name="connsiteX4" fmla="*/ 3276600 w 5753100"/>
              <a:gd name="connsiteY4" fmla="*/ 334962 h 344487"/>
              <a:gd name="connsiteX5" fmla="*/ 4105275 w 5753100"/>
              <a:gd name="connsiteY5" fmla="*/ 1587 h 344487"/>
              <a:gd name="connsiteX6" fmla="*/ 4924425 w 5753100"/>
              <a:gd name="connsiteY6" fmla="*/ 344487 h 344487"/>
              <a:gd name="connsiteX7" fmla="*/ 5753100 w 5753100"/>
              <a:gd name="connsiteY7" fmla="*/ 1587 h 344487"/>
              <a:gd name="connsiteX0" fmla="*/ 0 w 4924425"/>
              <a:gd name="connsiteY0" fmla="*/ 334962 h 344487"/>
              <a:gd name="connsiteX1" fmla="*/ 819150 w 4924425"/>
              <a:gd name="connsiteY1" fmla="*/ 1587 h 344487"/>
              <a:gd name="connsiteX2" fmla="*/ 1638300 w 4924425"/>
              <a:gd name="connsiteY2" fmla="*/ 344487 h 344487"/>
              <a:gd name="connsiteX3" fmla="*/ 2457450 w 4924425"/>
              <a:gd name="connsiteY3" fmla="*/ 1587 h 344487"/>
              <a:gd name="connsiteX4" fmla="*/ 3276600 w 4924425"/>
              <a:gd name="connsiteY4" fmla="*/ 334962 h 344487"/>
              <a:gd name="connsiteX5" fmla="*/ 4105275 w 4924425"/>
              <a:gd name="connsiteY5" fmla="*/ 1587 h 344487"/>
              <a:gd name="connsiteX6" fmla="*/ 4924425 w 4924425"/>
              <a:gd name="connsiteY6" fmla="*/ 344487 h 344487"/>
              <a:gd name="connsiteX0" fmla="*/ 0 w 4105275"/>
              <a:gd name="connsiteY0" fmla="*/ 334962 h 344487"/>
              <a:gd name="connsiteX1" fmla="*/ 819150 w 4105275"/>
              <a:gd name="connsiteY1" fmla="*/ 1587 h 344487"/>
              <a:gd name="connsiteX2" fmla="*/ 1638300 w 4105275"/>
              <a:gd name="connsiteY2" fmla="*/ 344487 h 344487"/>
              <a:gd name="connsiteX3" fmla="*/ 2457450 w 4105275"/>
              <a:gd name="connsiteY3" fmla="*/ 1587 h 344487"/>
              <a:gd name="connsiteX4" fmla="*/ 3276600 w 4105275"/>
              <a:gd name="connsiteY4" fmla="*/ 334962 h 344487"/>
              <a:gd name="connsiteX5" fmla="*/ 4105275 w 4105275"/>
              <a:gd name="connsiteY5" fmla="*/ 1587 h 3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5275" h="344487">
                <a:moveTo>
                  <a:pt x="0" y="334962"/>
                </a:moveTo>
                <a:cubicBezTo>
                  <a:pt x="338464" y="331170"/>
                  <a:pt x="546100" y="0"/>
                  <a:pt x="819150" y="1587"/>
                </a:cubicBezTo>
                <a:cubicBezTo>
                  <a:pt x="1092200" y="3174"/>
                  <a:pt x="1365250" y="344487"/>
                  <a:pt x="1638300" y="344487"/>
                </a:cubicBezTo>
                <a:cubicBezTo>
                  <a:pt x="1911350" y="344487"/>
                  <a:pt x="2184400" y="3174"/>
                  <a:pt x="2457450" y="1587"/>
                </a:cubicBezTo>
                <a:cubicBezTo>
                  <a:pt x="2730500" y="0"/>
                  <a:pt x="3001963" y="334962"/>
                  <a:pt x="3276600" y="334962"/>
                </a:cubicBezTo>
                <a:cubicBezTo>
                  <a:pt x="3551237" y="334962"/>
                  <a:pt x="3830638" y="0"/>
                  <a:pt x="4105275" y="1587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Vrije vorm 14"/>
          <p:cNvSpPr/>
          <p:nvPr/>
        </p:nvSpPr>
        <p:spPr>
          <a:xfrm>
            <a:off x="5346663" y="4773614"/>
            <a:ext cx="3035718" cy="347577"/>
          </a:xfrm>
          <a:custGeom>
            <a:avLst/>
            <a:gdLst>
              <a:gd name="connsiteX0" fmla="*/ 0 w 6858000"/>
              <a:gd name="connsiteY0" fmla="*/ 438150 h 455613"/>
              <a:gd name="connsiteX1" fmla="*/ 819150 w 6858000"/>
              <a:gd name="connsiteY1" fmla="*/ 104775 h 455613"/>
              <a:gd name="connsiteX2" fmla="*/ 1638300 w 6858000"/>
              <a:gd name="connsiteY2" fmla="*/ 447675 h 455613"/>
              <a:gd name="connsiteX3" fmla="*/ 2457450 w 6858000"/>
              <a:gd name="connsiteY3" fmla="*/ 104775 h 455613"/>
              <a:gd name="connsiteX4" fmla="*/ 3276600 w 6858000"/>
              <a:gd name="connsiteY4" fmla="*/ 438150 h 455613"/>
              <a:gd name="connsiteX5" fmla="*/ 4105275 w 6858000"/>
              <a:gd name="connsiteY5" fmla="*/ 104775 h 455613"/>
              <a:gd name="connsiteX6" fmla="*/ 4924425 w 6858000"/>
              <a:gd name="connsiteY6" fmla="*/ 447675 h 455613"/>
              <a:gd name="connsiteX7" fmla="*/ 5753100 w 6858000"/>
              <a:gd name="connsiteY7" fmla="*/ 104775 h 455613"/>
              <a:gd name="connsiteX8" fmla="*/ 6572250 w 6858000"/>
              <a:gd name="connsiteY8" fmla="*/ 438150 h 455613"/>
              <a:gd name="connsiteX9" fmla="*/ 6858000 w 6858000"/>
              <a:gd name="connsiteY9" fmla="*/ 0 h 455613"/>
              <a:gd name="connsiteX0" fmla="*/ 0 w 7397552"/>
              <a:gd name="connsiteY0" fmla="*/ 438150 h 455613"/>
              <a:gd name="connsiteX1" fmla="*/ 819150 w 7397552"/>
              <a:gd name="connsiteY1" fmla="*/ 104775 h 455613"/>
              <a:gd name="connsiteX2" fmla="*/ 1638300 w 7397552"/>
              <a:gd name="connsiteY2" fmla="*/ 447675 h 455613"/>
              <a:gd name="connsiteX3" fmla="*/ 2457450 w 7397552"/>
              <a:gd name="connsiteY3" fmla="*/ 104775 h 455613"/>
              <a:gd name="connsiteX4" fmla="*/ 3276600 w 7397552"/>
              <a:gd name="connsiteY4" fmla="*/ 438150 h 455613"/>
              <a:gd name="connsiteX5" fmla="*/ 4105275 w 7397552"/>
              <a:gd name="connsiteY5" fmla="*/ 104775 h 455613"/>
              <a:gd name="connsiteX6" fmla="*/ 4924425 w 7397552"/>
              <a:gd name="connsiteY6" fmla="*/ 447675 h 455613"/>
              <a:gd name="connsiteX7" fmla="*/ 5753100 w 7397552"/>
              <a:gd name="connsiteY7" fmla="*/ 104775 h 455613"/>
              <a:gd name="connsiteX8" fmla="*/ 6572250 w 7397552"/>
              <a:gd name="connsiteY8" fmla="*/ 438150 h 455613"/>
              <a:gd name="connsiteX9" fmla="*/ 7397552 w 7397552"/>
              <a:gd name="connsiteY9" fmla="*/ 0 h 455613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38052 h 490058"/>
              <a:gd name="connsiteX1" fmla="*/ 819150 w 7534077"/>
              <a:gd name="connsiteY1" fmla="*/ 4677 h 490058"/>
              <a:gd name="connsiteX2" fmla="*/ 1638300 w 7534077"/>
              <a:gd name="connsiteY2" fmla="*/ 347577 h 490058"/>
              <a:gd name="connsiteX3" fmla="*/ 2457450 w 7534077"/>
              <a:gd name="connsiteY3" fmla="*/ 4677 h 490058"/>
              <a:gd name="connsiteX4" fmla="*/ 3276600 w 7534077"/>
              <a:gd name="connsiteY4" fmla="*/ 338052 h 490058"/>
              <a:gd name="connsiteX5" fmla="*/ 4105275 w 7534077"/>
              <a:gd name="connsiteY5" fmla="*/ 4677 h 490058"/>
              <a:gd name="connsiteX6" fmla="*/ 4924425 w 7534077"/>
              <a:gd name="connsiteY6" fmla="*/ 347577 h 490058"/>
              <a:gd name="connsiteX7" fmla="*/ 5753100 w 7534077"/>
              <a:gd name="connsiteY7" fmla="*/ 4677 h 490058"/>
              <a:gd name="connsiteX8" fmla="*/ 6572250 w 7534077"/>
              <a:gd name="connsiteY8" fmla="*/ 338052 h 490058"/>
              <a:gd name="connsiteX9" fmla="*/ 7397552 w 7534077"/>
              <a:gd name="connsiteY9" fmla="*/ 16534 h 490058"/>
              <a:gd name="connsiteX10" fmla="*/ 7391400 w 7534077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606690"/>
              <a:gd name="connsiteX1" fmla="*/ 819150 w 8312515"/>
              <a:gd name="connsiteY1" fmla="*/ 4677 h 606690"/>
              <a:gd name="connsiteX2" fmla="*/ 1638300 w 8312515"/>
              <a:gd name="connsiteY2" fmla="*/ 347577 h 606690"/>
              <a:gd name="connsiteX3" fmla="*/ 2457450 w 8312515"/>
              <a:gd name="connsiteY3" fmla="*/ 4677 h 606690"/>
              <a:gd name="connsiteX4" fmla="*/ 3276600 w 8312515"/>
              <a:gd name="connsiteY4" fmla="*/ 338052 h 606690"/>
              <a:gd name="connsiteX5" fmla="*/ 4105275 w 8312515"/>
              <a:gd name="connsiteY5" fmla="*/ 4677 h 606690"/>
              <a:gd name="connsiteX6" fmla="*/ 4924425 w 8312515"/>
              <a:gd name="connsiteY6" fmla="*/ 347577 h 606690"/>
              <a:gd name="connsiteX7" fmla="*/ 5753100 w 8312515"/>
              <a:gd name="connsiteY7" fmla="*/ 4677 h 606690"/>
              <a:gd name="connsiteX8" fmla="*/ 6572250 w 8312515"/>
              <a:gd name="connsiteY8" fmla="*/ 338052 h 606690"/>
              <a:gd name="connsiteX9" fmla="*/ 7397552 w 8312515"/>
              <a:gd name="connsiteY9" fmla="*/ 16534 h 606690"/>
              <a:gd name="connsiteX10" fmla="*/ 8182980 w 8312515"/>
              <a:gd name="connsiteY10" fmla="*/ 355478 h 606690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290484"/>
              <a:gd name="connsiteY0" fmla="*/ 338052 h 347577"/>
              <a:gd name="connsiteX1" fmla="*/ 819150 w 8290484"/>
              <a:gd name="connsiteY1" fmla="*/ 4677 h 347577"/>
              <a:gd name="connsiteX2" fmla="*/ 1638300 w 8290484"/>
              <a:gd name="connsiteY2" fmla="*/ 347577 h 347577"/>
              <a:gd name="connsiteX3" fmla="*/ 2457450 w 8290484"/>
              <a:gd name="connsiteY3" fmla="*/ 4677 h 347577"/>
              <a:gd name="connsiteX4" fmla="*/ 3276600 w 8290484"/>
              <a:gd name="connsiteY4" fmla="*/ 338052 h 347577"/>
              <a:gd name="connsiteX5" fmla="*/ 4105275 w 8290484"/>
              <a:gd name="connsiteY5" fmla="*/ 4677 h 347577"/>
              <a:gd name="connsiteX6" fmla="*/ 4924425 w 8290484"/>
              <a:gd name="connsiteY6" fmla="*/ 347577 h 347577"/>
              <a:gd name="connsiteX7" fmla="*/ 5753100 w 8290484"/>
              <a:gd name="connsiteY7" fmla="*/ 4677 h 347577"/>
              <a:gd name="connsiteX8" fmla="*/ 6572250 w 8290484"/>
              <a:gd name="connsiteY8" fmla="*/ 338052 h 347577"/>
              <a:gd name="connsiteX9" fmla="*/ 7397552 w 8290484"/>
              <a:gd name="connsiteY9" fmla="*/ 16534 h 347577"/>
              <a:gd name="connsiteX10" fmla="*/ 8290484 w 8290484"/>
              <a:gd name="connsiteY10" fmla="*/ 14807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7362814"/>
              <a:gd name="connsiteY0" fmla="*/ 4677 h 347577"/>
              <a:gd name="connsiteX1" fmla="*/ 819150 w 7362814"/>
              <a:gd name="connsiteY1" fmla="*/ 347577 h 347577"/>
              <a:gd name="connsiteX2" fmla="*/ 1638300 w 7362814"/>
              <a:gd name="connsiteY2" fmla="*/ 4677 h 347577"/>
              <a:gd name="connsiteX3" fmla="*/ 2457450 w 7362814"/>
              <a:gd name="connsiteY3" fmla="*/ 338052 h 347577"/>
              <a:gd name="connsiteX4" fmla="*/ 3286125 w 7362814"/>
              <a:gd name="connsiteY4" fmla="*/ 4677 h 347577"/>
              <a:gd name="connsiteX5" fmla="*/ 4105275 w 7362814"/>
              <a:gd name="connsiteY5" fmla="*/ 347577 h 347577"/>
              <a:gd name="connsiteX6" fmla="*/ 4933950 w 7362814"/>
              <a:gd name="connsiteY6" fmla="*/ 4677 h 347577"/>
              <a:gd name="connsiteX7" fmla="*/ 5753100 w 7362814"/>
              <a:gd name="connsiteY7" fmla="*/ 338052 h 347577"/>
              <a:gd name="connsiteX8" fmla="*/ 6578402 w 7362814"/>
              <a:gd name="connsiteY8" fmla="*/ 16534 h 347577"/>
              <a:gd name="connsiteX9" fmla="*/ 7362814 w 7362814"/>
              <a:gd name="connsiteY9" fmla="*/ 336714 h 347577"/>
              <a:gd name="connsiteX0" fmla="*/ 0 w 6543664"/>
              <a:gd name="connsiteY0" fmla="*/ 347577 h 347577"/>
              <a:gd name="connsiteX1" fmla="*/ 819150 w 6543664"/>
              <a:gd name="connsiteY1" fmla="*/ 4677 h 347577"/>
              <a:gd name="connsiteX2" fmla="*/ 1638300 w 6543664"/>
              <a:gd name="connsiteY2" fmla="*/ 338052 h 347577"/>
              <a:gd name="connsiteX3" fmla="*/ 2466975 w 6543664"/>
              <a:gd name="connsiteY3" fmla="*/ 4677 h 347577"/>
              <a:gd name="connsiteX4" fmla="*/ 3286125 w 6543664"/>
              <a:gd name="connsiteY4" fmla="*/ 347577 h 347577"/>
              <a:gd name="connsiteX5" fmla="*/ 4114800 w 6543664"/>
              <a:gd name="connsiteY5" fmla="*/ 4677 h 347577"/>
              <a:gd name="connsiteX6" fmla="*/ 4933950 w 6543664"/>
              <a:gd name="connsiteY6" fmla="*/ 338052 h 347577"/>
              <a:gd name="connsiteX7" fmla="*/ 5759252 w 6543664"/>
              <a:gd name="connsiteY7" fmla="*/ 16534 h 347577"/>
              <a:gd name="connsiteX8" fmla="*/ 6543664 w 6543664"/>
              <a:gd name="connsiteY8" fmla="*/ 336714 h 347577"/>
              <a:gd name="connsiteX0" fmla="*/ 0 w 5724514"/>
              <a:gd name="connsiteY0" fmla="*/ 4677 h 347577"/>
              <a:gd name="connsiteX1" fmla="*/ 819150 w 5724514"/>
              <a:gd name="connsiteY1" fmla="*/ 338052 h 347577"/>
              <a:gd name="connsiteX2" fmla="*/ 1647825 w 5724514"/>
              <a:gd name="connsiteY2" fmla="*/ 4677 h 347577"/>
              <a:gd name="connsiteX3" fmla="*/ 2466975 w 5724514"/>
              <a:gd name="connsiteY3" fmla="*/ 347577 h 347577"/>
              <a:gd name="connsiteX4" fmla="*/ 3295650 w 5724514"/>
              <a:gd name="connsiteY4" fmla="*/ 4677 h 347577"/>
              <a:gd name="connsiteX5" fmla="*/ 4114800 w 5724514"/>
              <a:gd name="connsiteY5" fmla="*/ 338052 h 347577"/>
              <a:gd name="connsiteX6" fmla="*/ 4940102 w 5724514"/>
              <a:gd name="connsiteY6" fmla="*/ 16534 h 347577"/>
              <a:gd name="connsiteX7" fmla="*/ 5724514 w 5724514"/>
              <a:gd name="connsiteY7" fmla="*/ 336714 h 347577"/>
              <a:gd name="connsiteX0" fmla="*/ 0 w 4905364"/>
              <a:gd name="connsiteY0" fmla="*/ 338052 h 347577"/>
              <a:gd name="connsiteX1" fmla="*/ 828675 w 4905364"/>
              <a:gd name="connsiteY1" fmla="*/ 4677 h 347577"/>
              <a:gd name="connsiteX2" fmla="*/ 1647825 w 4905364"/>
              <a:gd name="connsiteY2" fmla="*/ 347577 h 347577"/>
              <a:gd name="connsiteX3" fmla="*/ 2476500 w 4905364"/>
              <a:gd name="connsiteY3" fmla="*/ 4677 h 347577"/>
              <a:gd name="connsiteX4" fmla="*/ 3295650 w 4905364"/>
              <a:gd name="connsiteY4" fmla="*/ 338052 h 347577"/>
              <a:gd name="connsiteX5" fmla="*/ 4120952 w 4905364"/>
              <a:gd name="connsiteY5" fmla="*/ 16534 h 347577"/>
              <a:gd name="connsiteX6" fmla="*/ 4905364 w 4905364"/>
              <a:gd name="connsiteY6" fmla="*/ 336714 h 347577"/>
              <a:gd name="connsiteX0" fmla="*/ 0 w 4076689"/>
              <a:gd name="connsiteY0" fmla="*/ 4677 h 347577"/>
              <a:gd name="connsiteX1" fmla="*/ 819150 w 4076689"/>
              <a:gd name="connsiteY1" fmla="*/ 347577 h 347577"/>
              <a:gd name="connsiteX2" fmla="*/ 1647825 w 4076689"/>
              <a:gd name="connsiteY2" fmla="*/ 4677 h 347577"/>
              <a:gd name="connsiteX3" fmla="*/ 2466975 w 4076689"/>
              <a:gd name="connsiteY3" fmla="*/ 338052 h 347577"/>
              <a:gd name="connsiteX4" fmla="*/ 3292277 w 4076689"/>
              <a:gd name="connsiteY4" fmla="*/ 16534 h 347577"/>
              <a:gd name="connsiteX5" fmla="*/ 4076689 w 4076689"/>
              <a:gd name="connsiteY5" fmla="*/ 336714 h 3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689" h="347577">
                <a:moveTo>
                  <a:pt x="0" y="4677"/>
                </a:moveTo>
                <a:cubicBezTo>
                  <a:pt x="274637" y="6264"/>
                  <a:pt x="544513" y="347577"/>
                  <a:pt x="819150" y="347577"/>
                </a:cubicBezTo>
                <a:cubicBezTo>
                  <a:pt x="1093787" y="347577"/>
                  <a:pt x="1373188" y="6264"/>
                  <a:pt x="1647825" y="4677"/>
                </a:cubicBezTo>
                <a:cubicBezTo>
                  <a:pt x="1922462" y="3090"/>
                  <a:pt x="2192900" y="336076"/>
                  <a:pt x="2466975" y="338052"/>
                </a:cubicBezTo>
                <a:cubicBezTo>
                  <a:pt x="2741050" y="340028"/>
                  <a:pt x="3030532" y="7569"/>
                  <a:pt x="3292277" y="16534"/>
                </a:cubicBezTo>
                <a:cubicBezTo>
                  <a:pt x="3560732" y="0"/>
                  <a:pt x="3726073" y="345335"/>
                  <a:pt x="4076689" y="336714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42657" y="5439103"/>
            <a:ext cx="325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Attività statistica a carattere ricorrente 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4183" y="4659707"/>
            <a:ext cx="636862" cy="636862"/>
          </a:xfrm>
          <a:prstGeom prst="rect">
            <a:avLst/>
          </a:prstGeom>
        </p:spPr>
      </p:pic>
      <p:sp>
        <p:nvSpPr>
          <p:cNvPr id="1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23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8" name="Vrije vorm 5"/>
          <p:cNvSpPr/>
          <p:nvPr/>
        </p:nvSpPr>
        <p:spPr>
          <a:xfrm>
            <a:off x="1524002" y="4770069"/>
            <a:ext cx="3822663" cy="344487"/>
          </a:xfrm>
          <a:custGeom>
            <a:avLst/>
            <a:gdLst>
              <a:gd name="connsiteX0" fmla="*/ 0 w 6858000"/>
              <a:gd name="connsiteY0" fmla="*/ 438150 h 455613"/>
              <a:gd name="connsiteX1" fmla="*/ 819150 w 6858000"/>
              <a:gd name="connsiteY1" fmla="*/ 104775 h 455613"/>
              <a:gd name="connsiteX2" fmla="*/ 1638300 w 6858000"/>
              <a:gd name="connsiteY2" fmla="*/ 447675 h 455613"/>
              <a:gd name="connsiteX3" fmla="*/ 2457450 w 6858000"/>
              <a:gd name="connsiteY3" fmla="*/ 104775 h 455613"/>
              <a:gd name="connsiteX4" fmla="*/ 3276600 w 6858000"/>
              <a:gd name="connsiteY4" fmla="*/ 438150 h 455613"/>
              <a:gd name="connsiteX5" fmla="*/ 4105275 w 6858000"/>
              <a:gd name="connsiteY5" fmla="*/ 104775 h 455613"/>
              <a:gd name="connsiteX6" fmla="*/ 4924425 w 6858000"/>
              <a:gd name="connsiteY6" fmla="*/ 447675 h 455613"/>
              <a:gd name="connsiteX7" fmla="*/ 5753100 w 6858000"/>
              <a:gd name="connsiteY7" fmla="*/ 104775 h 455613"/>
              <a:gd name="connsiteX8" fmla="*/ 6572250 w 6858000"/>
              <a:gd name="connsiteY8" fmla="*/ 438150 h 455613"/>
              <a:gd name="connsiteX9" fmla="*/ 6858000 w 6858000"/>
              <a:gd name="connsiteY9" fmla="*/ 0 h 455613"/>
              <a:gd name="connsiteX0" fmla="*/ 0 w 7397552"/>
              <a:gd name="connsiteY0" fmla="*/ 438150 h 455613"/>
              <a:gd name="connsiteX1" fmla="*/ 819150 w 7397552"/>
              <a:gd name="connsiteY1" fmla="*/ 104775 h 455613"/>
              <a:gd name="connsiteX2" fmla="*/ 1638300 w 7397552"/>
              <a:gd name="connsiteY2" fmla="*/ 447675 h 455613"/>
              <a:gd name="connsiteX3" fmla="*/ 2457450 w 7397552"/>
              <a:gd name="connsiteY3" fmla="*/ 104775 h 455613"/>
              <a:gd name="connsiteX4" fmla="*/ 3276600 w 7397552"/>
              <a:gd name="connsiteY4" fmla="*/ 438150 h 455613"/>
              <a:gd name="connsiteX5" fmla="*/ 4105275 w 7397552"/>
              <a:gd name="connsiteY5" fmla="*/ 104775 h 455613"/>
              <a:gd name="connsiteX6" fmla="*/ 4924425 w 7397552"/>
              <a:gd name="connsiteY6" fmla="*/ 447675 h 455613"/>
              <a:gd name="connsiteX7" fmla="*/ 5753100 w 7397552"/>
              <a:gd name="connsiteY7" fmla="*/ 104775 h 455613"/>
              <a:gd name="connsiteX8" fmla="*/ 6572250 w 7397552"/>
              <a:gd name="connsiteY8" fmla="*/ 438150 h 455613"/>
              <a:gd name="connsiteX9" fmla="*/ 7397552 w 7397552"/>
              <a:gd name="connsiteY9" fmla="*/ 0 h 455613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38052 h 490058"/>
              <a:gd name="connsiteX1" fmla="*/ 819150 w 7534077"/>
              <a:gd name="connsiteY1" fmla="*/ 4677 h 490058"/>
              <a:gd name="connsiteX2" fmla="*/ 1638300 w 7534077"/>
              <a:gd name="connsiteY2" fmla="*/ 347577 h 490058"/>
              <a:gd name="connsiteX3" fmla="*/ 2457450 w 7534077"/>
              <a:gd name="connsiteY3" fmla="*/ 4677 h 490058"/>
              <a:gd name="connsiteX4" fmla="*/ 3276600 w 7534077"/>
              <a:gd name="connsiteY4" fmla="*/ 338052 h 490058"/>
              <a:gd name="connsiteX5" fmla="*/ 4105275 w 7534077"/>
              <a:gd name="connsiteY5" fmla="*/ 4677 h 490058"/>
              <a:gd name="connsiteX6" fmla="*/ 4924425 w 7534077"/>
              <a:gd name="connsiteY6" fmla="*/ 347577 h 490058"/>
              <a:gd name="connsiteX7" fmla="*/ 5753100 w 7534077"/>
              <a:gd name="connsiteY7" fmla="*/ 4677 h 490058"/>
              <a:gd name="connsiteX8" fmla="*/ 6572250 w 7534077"/>
              <a:gd name="connsiteY8" fmla="*/ 338052 h 490058"/>
              <a:gd name="connsiteX9" fmla="*/ 7397552 w 7534077"/>
              <a:gd name="connsiteY9" fmla="*/ 16534 h 490058"/>
              <a:gd name="connsiteX10" fmla="*/ 7391400 w 7534077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606690"/>
              <a:gd name="connsiteX1" fmla="*/ 819150 w 8312515"/>
              <a:gd name="connsiteY1" fmla="*/ 4677 h 606690"/>
              <a:gd name="connsiteX2" fmla="*/ 1638300 w 8312515"/>
              <a:gd name="connsiteY2" fmla="*/ 347577 h 606690"/>
              <a:gd name="connsiteX3" fmla="*/ 2457450 w 8312515"/>
              <a:gd name="connsiteY3" fmla="*/ 4677 h 606690"/>
              <a:gd name="connsiteX4" fmla="*/ 3276600 w 8312515"/>
              <a:gd name="connsiteY4" fmla="*/ 338052 h 606690"/>
              <a:gd name="connsiteX5" fmla="*/ 4105275 w 8312515"/>
              <a:gd name="connsiteY5" fmla="*/ 4677 h 606690"/>
              <a:gd name="connsiteX6" fmla="*/ 4924425 w 8312515"/>
              <a:gd name="connsiteY6" fmla="*/ 347577 h 606690"/>
              <a:gd name="connsiteX7" fmla="*/ 5753100 w 8312515"/>
              <a:gd name="connsiteY7" fmla="*/ 4677 h 606690"/>
              <a:gd name="connsiteX8" fmla="*/ 6572250 w 8312515"/>
              <a:gd name="connsiteY8" fmla="*/ 338052 h 606690"/>
              <a:gd name="connsiteX9" fmla="*/ 7397552 w 8312515"/>
              <a:gd name="connsiteY9" fmla="*/ 16534 h 606690"/>
              <a:gd name="connsiteX10" fmla="*/ 8182980 w 8312515"/>
              <a:gd name="connsiteY10" fmla="*/ 355478 h 606690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290484"/>
              <a:gd name="connsiteY0" fmla="*/ 338052 h 347577"/>
              <a:gd name="connsiteX1" fmla="*/ 819150 w 8290484"/>
              <a:gd name="connsiteY1" fmla="*/ 4677 h 347577"/>
              <a:gd name="connsiteX2" fmla="*/ 1638300 w 8290484"/>
              <a:gd name="connsiteY2" fmla="*/ 347577 h 347577"/>
              <a:gd name="connsiteX3" fmla="*/ 2457450 w 8290484"/>
              <a:gd name="connsiteY3" fmla="*/ 4677 h 347577"/>
              <a:gd name="connsiteX4" fmla="*/ 3276600 w 8290484"/>
              <a:gd name="connsiteY4" fmla="*/ 338052 h 347577"/>
              <a:gd name="connsiteX5" fmla="*/ 4105275 w 8290484"/>
              <a:gd name="connsiteY5" fmla="*/ 4677 h 347577"/>
              <a:gd name="connsiteX6" fmla="*/ 4924425 w 8290484"/>
              <a:gd name="connsiteY6" fmla="*/ 347577 h 347577"/>
              <a:gd name="connsiteX7" fmla="*/ 5753100 w 8290484"/>
              <a:gd name="connsiteY7" fmla="*/ 4677 h 347577"/>
              <a:gd name="connsiteX8" fmla="*/ 6572250 w 8290484"/>
              <a:gd name="connsiteY8" fmla="*/ 338052 h 347577"/>
              <a:gd name="connsiteX9" fmla="*/ 7397552 w 8290484"/>
              <a:gd name="connsiteY9" fmla="*/ 16534 h 347577"/>
              <a:gd name="connsiteX10" fmla="*/ 8290484 w 8290484"/>
              <a:gd name="connsiteY10" fmla="*/ 14807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6572250"/>
              <a:gd name="connsiteY0" fmla="*/ 334962 h 344487"/>
              <a:gd name="connsiteX1" fmla="*/ 819150 w 6572250"/>
              <a:gd name="connsiteY1" fmla="*/ 1587 h 344487"/>
              <a:gd name="connsiteX2" fmla="*/ 1638300 w 6572250"/>
              <a:gd name="connsiteY2" fmla="*/ 344487 h 344487"/>
              <a:gd name="connsiteX3" fmla="*/ 2457450 w 6572250"/>
              <a:gd name="connsiteY3" fmla="*/ 1587 h 344487"/>
              <a:gd name="connsiteX4" fmla="*/ 3276600 w 6572250"/>
              <a:gd name="connsiteY4" fmla="*/ 334962 h 344487"/>
              <a:gd name="connsiteX5" fmla="*/ 4105275 w 6572250"/>
              <a:gd name="connsiteY5" fmla="*/ 1587 h 344487"/>
              <a:gd name="connsiteX6" fmla="*/ 4924425 w 6572250"/>
              <a:gd name="connsiteY6" fmla="*/ 344487 h 344487"/>
              <a:gd name="connsiteX7" fmla="*/ 5753100 w 6572250"/>
              <a:gd name="connsiteY7" fmla="*/ 1587 h 344487"/>
              <a:gd name="connsiteX8" fmla="*/ 6572250 w 6572250"/>
              <a:gd name="connsiteY8" fmla="*/ 334962 h 344487"/>
              <a:gd name="connsiteX0" fmla="*/ 0 w 5753100"/>
              <a:gd name="connsiteY0" fmla="*/ 334962 h 344487"/>
              <a:gd name="connsiteX1" fmla="*/ 819150 w 5753100"/>
              <a:gd name="connsiteY1" fmla="*/ 1587 h 344487"/>
              <a:gd name="connsiteX2" fmla="*/ 1638300 w 5753100"/>
              <a:gd name="connsiteY2" fmla="*/ 344487 h 344487"/>
              <a:gd name="connsiteX3" fmla="*/ 2457450 w 5753100"/>
              <a:gd name="connsiteY3" fmla="*/ 1587 h 344487"/>
              <a:gd name="connsiteX4" fmla="*/ 3276600 w 5753100"/>
              <a:gd name="connsiteY4" fmla="*/ 334962 h 344487"/>
              <a:gd name="connsiteX5" fmla="*/ 4105275 w 5753100"/>
              <a:gd name="connsiteY5" fmla="*/ 1587 h 344487"/>
              <a:gd name="connsiteX6" fmla="*/ 4924425 w 5753100"/>
              <a:gd name="connsiteY6" fmla="*/ 344487 h 344487"/>
              <a:gd name="connsiteX7" fmla="*/ 5753100 w 5753100"/>
              <a:gd name="connsiteY7" fmla="*/ 1587 h 344487"/>
              <a:gd name="connsiteX0" fmla="*/ 0 w 4924425"/>
              <a:gd name="connsiteY0" fmla="*/ 334962 h 344487"/>
              <a:gd name="connsiteX1" fmla="*/ 819150 w 4924425"/>
              <a:gd name="connsiteY1" fmla="*/ 1587 h 344487"/>
              <a:gd name="connsiteX2" fmla="*/ 1638300 w 4924425"/>
              <a:gd name="connsiteY2" fmla="*/ 344487 h 344487"/>
              <a:gd name="connsiteX3" fmla="*/ 2457450 w 4924425"/>
              <a:gd name="connsiteY3" fmla="*/ 1587 h 344487"/>
              <a:gd name="connsiteX4" fmla="*/ 3276600 w 4924425"/>
              <a:gd name="connsiteY4" fmla="*/ 334962 h 344487"/>
              <a:gd name="connsiteX5" fmla="*/ 4105275 w 4924425"/>
              <a:gd name="connsiteY5" fmla="*/ 1587 h 344487"/>
              <a:gd name="connsiteX6" fmla="*/ 4924425 w 4924425"/>
              <a:gd name="connsiteY6" fmla="*/ 344487 h 344487"/>
              <a:gd name="connsiteX0" fmla="*/ 0 w 4105275"/>
              <a:gd name="connsiteY0" fmla="*/ 334962 h 344487"/>
              <a:gd name="connsiteX1" fmla="*/ 819150 w 4105275"/>
              <a:gd name="connsiteY1" fmla="*/ 1587 h 344487"/>
              <a:gd name="connsiteX2" fmla="*/ 1638300 w 4105275"/>
              <a:gd name="connsiteY2" fmla="*/ 344487 h 344487"/>
              <a:gd name="connsiteX3" fmla="*/ 2457450 w 4105275"/>
              <a:gd name="connsiteY3" fmla="*/ 1587 h 344487"/>
              <a:gd name="connsiteX4" fmla="*/ 3276600 w 4105275"/>
              <a:gd name="connsiteY4" fmla="*/ 334962 h 344487"/>
              <a:gd name="connsiteX5" fmla="*/ 4105275 w 4105275"/>
              <a:gd name="connsiteY5" fmla="*/ 1587 h 3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5275" h="344487">
                <a:moveTo>
                  <a:pt x="0" y="334962"/>
                </a:moveTo>
                <a:cubicBezTo>
                  <a:pt x="338464" y="331170"/>
                  <a:pt x="546100" y="0"/>
                  <a:pt x="819150" y="1587"/>
                </a:cubicBezTo>
                <a:cubicBezTo>
                  <a:pt x="1092200" y="3174"/>
                  <a:pt x="1365250" y="344487"/>
                  <a:pt x="1638300" y="344487"/>
                </a:cubicBezTo>
                <a:cubicBezTo>
                  <a:pt x="1911350" y="344487"/>
                  <a:pt x="2184400" y="3174"/>
                  <a:pt x="2457450" y="1587"/>
                </a:cubicBezTo>
                <a:cubicBezTo>
                  <a:pt x="2730500" y="0"/>
                  <a:pt x="3001963" y="334962"/>
                  <a:pt x="3276600" y="334962"/>
                </a:cubicBezTo>
                <a:cubicBezTo>
                  <a:pt x="3551237" y="334962"/>
                  <a:pt x="3830638" y="0"/>
                  <a:pt x="4105275" y="1587"/>
                </a:cubicBezTo>
              </a:path>
            </a:pathLst>
          </a:custGeom>
          <a:noFill/>
          <a:ln w="76200" cap="flat" cmpd="sng" algn="ctr">
            <a:solidFill>
              <a:srgbClr val="ACCBF9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Vrije vorm 14"/>
          <p:cNvSpPr/>
          <p:nvPr/>
        </p:nvSpPr>
        <p:spPr>
          <a:xfrm>
            <a:off x="5346663" y="4773614"/>
            <a:ext cx="3035718" cy="347577"/>
          </a:xfrm>
          <a:custGeom>
            <a:avLst/>
            <a:gdLst>
              <a:gd name="connsiteX0" fmla="*/ 0 w 6858000"/>
              <a:gd name="connsiteY0" fmla="*/ 438150 h 455613"/>
              <a:gd name="connsiteX1" fmla="*/ 819150 w 6858000"/>
              <a:gd name="connsiteY1" fmla="*/ 104775 h 455613"/>
              <a:gd name="connsiteX2" fmla="*/ 1638300 w 6858000"/>
              <a:gd name="connsiteY2" fmla="*/ 447675 h 455613"/>
              <a:gd name="connsiteX3" fmla="*/ 2457450 w 6858000"/>
              <a:gd name="connsiteY3" fmla="*/ 104775 h 455613"/>
              <a:gd name="connsiteX4" fmla="*/ 3276600 w 6858000"/>
              <a:gd name="connsiteY4" fmla="*/ 438150 h 455613"/>
              <a:gd name="connsiteX5" fmla="*/ 4105275 w 6858000"/>
              <a:gd name="connsiteY5" fmla="*/ 104775 h 455613"/>
              <a:gd name="connsiteX6" fmla="*/ 4924425 w 6858000"/>
              <a:gd name="connsiteY6" fmla="*/ 447675 h 455613"/>
              <a:gd name="connsiteX7" fmla="*/ 5753100 w 6858000"/>
              <a:gd name="connsiteY7" fmla="*/ 104775 h 455613"/>
              <a:gd name="connsiteX8" fmla="*/ 6572250 w 6858000"/>
              <a:gd name="connsiteY8" fmla="*/ 438150 h 455613"/>
              <a:gd name="connsiteX9" fmla="*/ 6858000 w 6858000"/>
              <a:gd name="connsiteY9" fmla="*/ 0 h 455613"/>
              <a:gd name="connsiteX0" fmla="*/ 0 w 7397552"/>
              <a:gd name="connsiteY0" fmla="*/ 438150 h 455613"/>
              <a:gd name="connsiteX1" fmla="*/ 819150 w 7397552"/>
              <a:gd name="connsiteY1" fmla="*/ 104775 h 455613"/>
              <a:gd name="connsiteX2" fmla="*/ 1638300 w 7397552"/>
              <a:gd name="connsiteY2" fmla="*/ 447675 h 455613"/>
              <a:gd name="connsiteX3" fmla="*/ 2457450 w 7397552"/>
              <a:gd name="connsiteY3" fmla="*/ 104775 h 455613"/>
              <a:gd name="connsiteX4" fmla="*/ 3276600 w 7397552"/>
              <a:gd name="connsiteY4" fmla="*/ 438150 h 455613"/>
              <a:gd name="connsiteX5" fmla="*/ 4105275 w 7397552"/>
              <a:gd name="connsiteY5" fmla="*/ 104775 h 455613"/>
              <a:gd name="connsiteX6" fmla="*/ 4924425 w 7397552"/>
              <a:gd name="connsiteY6" fmla="*/ 447675 h 455613"/>
              <a:gd name="connsiteX7" fmla="*/ 5753100 w 7397552"/>
              <a:gd name="connsiteY7" fmla="*/ 104775 h 455613"/>
              <a:gd name="connsiteX8" fmla="*/ 6572250 w 7397552"/>
              <a:gd name="connsiteY8" fmla="*/ 438150 h 455613"/>
              <a:gd name="connsiteX9" fmla="*/ 7397552 w 7397552"/>
              <a:gd name="connsiteY9" fmla="*/ 0 h 455613"/>
              <a:gd name="connsiteX0" fmla="*/ 0 w 7397552"/>
              <a:gd name="connsiteY0" fmla="*/ 334962 h 344487"/>
              <a:gd name="connsiteX1" fmla="*/ 819150 w 7397552"/>
              <a:gd name="connsiteY1" fmla="*/ 1587 h 344487"/>
              <a:gd name="connsiteX2" fmla="*/ 1638300 w 7397552"/>
              <a:gd name="connsiteY2" fmla="*/ 344487 h 344487"/>
              <a:gd name="connsiteX3" fmla="*/ 2457450 w 7397552"/>
              <a:gd name="connsiteY3" fmla="*/ 1587 h 344487"/>
              <a:gd name="connsiteX4" fmla="*/ 3276600 w 7397552"/>
              <a:gd name="connsiteY4" fmla="*/ 334962 h 344487"/>
              <a:gd name="connsiteX5" fmla="*/ 4105275 w 7397552"/>
              <a:gd name="connsiteY5" fmla="*/ 1587 h 344487"/>
              <a:gd name="connsiteX6" fmla="*/ 4924425 w 7397552"/>
              <a:gd name="connsiteY6" fmla="*/ 344487 h 344487"/>
              <a:gd name="connsiteX7" fmla="*/ 5753100 w 7397552"/>
              <a:gd name="connsiteY7" fmla="*/ 1587 h 344487"/>
              <a:gd name="connsiteX8" fmla="*/ 6572250 w 7397552"/>
              <a:gd name="connsiteY8" fmla="*/ 334962 h 344487"/>
              <a:gd name="connsiteX9" fmla="*/ 7397552 w 7397552"/>
              <a:gd name="connsiteY9" fmla="*/ 13444 h 344487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75493 h 385018"/>
              <a:gd name="connsiteX1" fmla="*/ 819150 w 7534077"/>
              <a:gd name="connsiteY1" fmla="*/ 42118 h 385018"/>
              <a:gd name="connsiteX2" fmla="*/ 1638300 w 7534077"/>
              <a:gd name="connsiteY2" fmla="*/ 385018 h 385018"/>
              <a:gd name="connsiteX3" fmla="*/ 2457450 w 7534077"/>
              <a:gd name="connsiteY3" fmla="*/ 42118 h 385018"/>
              <a:gd name="connsiteX4" fmla="*/ 3276600 w 7534077"/>
              <a:gd name="connsiteY4" fmla="*/ 375493 h 385018"/>
              <a:gd name="connsiteX5" fmla="*/ 4105275 w 7534077"/>
              <a:gd name="connsiteY5" fmla="*/ 42118 h 385018"/>
              <a:gd name="connsiteX6" fmla="*/ 4924425 w 7534077"/>
              <a:gd name="connsiteY6" fmla="*/ 385018 h 385018"/>
              <a:gd name="connsiteX7" fmla="*/ 5753100 w 7534077"/>
              <a:gd name="connsiteY7" fmla="*/ 42118 h 385018"/>
              <a:gd name="connsiteX8" fmla="*/ 6572250 w 7534077"/>
              <a:gd name="connsiteY8" fmla="*/ 375493 h 385018"/>
              <a:gd name="connsiteX9" fmla="*/ 7397552 w 7534077"/>
              <a:gd name="connsiteY9" fmla="*/ 53975 h 385018"/>
              <a:gd name="connsiteX10" fmla="*/ 7391400 w 7534077"/>
              <a:gd name="connsiteY10" fmla="*/ 51643 h 385018"/>
              <a:gd name="connsiteX0" fmla="*/ 0 w 7534077"/>
              <a:gd name="connsiteY0" fmla="*/ 338052 h 490058"/>
              <a:gd name="connsiteX1" fmla="*/ 819150 w 7534077"/>
              <a:gd name="connsiteY1" fmla="*/ 4677 h 490058"/>
              <a:gd name="connsiteX2" fmla="*/ 1638300 w 7534077"/>
              <a:gd name="connsiteY2" fmla="*/ 347577 h 490058"/>
              <a:gd name="connsiteX3" fmla="*/ 2457450 w 7534077"/>
              <a:gd name="connsiteY3" fmla="*/ 4677 h 490058"/>
              <a:gd name="connsiteX4" fmla="*/ 3276600 w 7534077"/>
              <a:gd name="connsiteY4" fmla="*/ 338052 h 490058"/>
              <a:gd name="connsiteX5" fmla="*/ 4105275 w 7534077"/>
              <a:gd name="connsiteY5" fmla="*/ 4677 h 490058"/>
              <a:gd name="connsiteX6" fmla="*/ 4924425 w 7534077"/>
              <a:gd name="connsiteY6" fmla="*/ 347577 h 490058"/>
              <a:gd name="connsiteX7" fmla="*/ 5753100 w 7534077"/>
              <a:gd name="connsiteY7" fmla="*/ 4677 h 490058"/>
              <a:gd name="connsiteX8" fmla="*/ 6572250 w 7534077"/>
              <a:gd name="connsiteY8" fmla="*/ 338052 h 490058"/>
              <a:gd name="connsiteX9" fmla="*/ 7397552 w 7534077"/>
              <a:gd name="connsiteY9" fmla="*/ 16534 h 490058"/>
              <a:gd name="connsiteX10" fmla="*/ 7391400 w 7534077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490058"/>
              <a:gd name="connsiteX1" fmla="*/ 819150 w 8312515"/>
              <a:gd name="connsiteY1" fmla="*/ 4677 h 490058"/>
              <a:gd name="connsiteX2" fmla="*/ 1638300 w 8312515"/>
              <a:gd name="connsiteY2" fmla="*/ 347577 h 490058"/>
              <a:gd name="connsiteX3" fmla="*/ 2457450 w 8312515"/>
              <a:gd name="connsiteY3" fmla="*/ 4677 h 490058"/>
              <a:gd name="connsiteX4" fmla="*/ 3276600 w 8312515"/>
              <a:gd name="connsiteY4" fmla="*/ 338052 h 490058"/>
              <a:gd name="connsiteX5" fmla="*/ 4105275 w 8312515"/>
              <a:gd name="connsiteY5" fmla="*/ 4677 h 490058"/>
              <a:gd name="connsiteX6" fmla="*/ 4924425 w 8312515"/>
              <a:gd name="connsiteY6" fmla="*/ 347577 h 490058"/>
              <a:gd name="connsiteX7" fmla="*/ 5753100 w 8312515"/>
              <a:gd name="connsiteY7" fmla="*/ 4677 h 490058"/>
              <a:gd name="connsiteX8" fmla="*/ 6572250 w 8312515"/>
              <a:gd name="connsiteY8" fmla="*/ 338052 h 490058"/>
              <a:gd name="connsiteX9" fmla="*/ 7397552 w 8312515"/>
              <a:gd name="connsiteY9" fmla="*/ 16534 h 490058"/>
              <a:gd name="connsiteX10" fmla="*/ 8182980 w 8312515"/>
              <a:gd name="connsiteY10" fmla="*/ 238846 h 490058"/>
              <a:gd name="connsiteX0" fmla="*/ 0 w 8312515"/>
              <a:gd name="connsiteY0" fmla="*/ 338052 h 606690"/>
              <a:gd name="connsiteX1" fmla="*/ 819150 w 8312515"/>
              <a:gd name="connsiteY1" fmla="*/ 4677 h 606690"/>
              <a:gd name="connsiteX2" fmla="*/ 1638300 w 8312515"/>
              <a:gd name="connsiteY2" fmla="*/ 347577 h 606690"/>
              <a:gd name="connsiteX3" fmla="*/ 2457450 w 8312515"/>
              <a:gd name="connsiteY3" fmla="*/ 4677 h 606690"/>
              <a:gd name="connsiteX4" fmla="*/ 3276600 w 8312515"/>
              <a:gd name="connsiteY4" fmla="*/ 338052 h 606690"/>
              <a:gd name="connsiteX5" fmla="*/ 4105275 w 8312515"/>
              <a:gd name="connsiteY5" fmla="*/ 4677 h 606690"/>
              <a:gd name="connsiteX6" fmla="*/ 4924425 w 8312515"/>
              <a:gd name="connsiteY6" fmla="*/ 347577 h 606690"/>
              <a:gd name="connsiteX7" fmla="*/ 5753100 w 8312515"/>
              <a:gd name="connsiteY7" fmla="*/ 4677 h 606690"/>
              <a:gd name="connsiteX8" fmla="*/ 6572250 w 8312515"/>
              <a:gd name="connsiteY8" fmla="*/ 338052 h 606690"/>
              <a:gd name="connsiteX9" fmla="*/ 7397552 w 8312515"/>
              <a:gd name="connsiteY9" fmla="*/ 16534 h 606690"/>
              <a:gd name="connsiteX10" fmla="*/ 8182980 w 8312515"/>
              <a:gd name="connsiteY10" fmla="*/ 355478 h 606690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182980"/>
              <a:gd name="connsiteY0" fmla="*/ 338052 h 355478"/>
              <a:gd name="connsiteX1" fmla="*/ 819150 w 8182980"/>
              <a:gd name="connsiteY1" fmla="*/ 4677 h 355478"/>
              <a:gd name="connsiteX2" fmla="*/ 1638300 w 8182980"/>
              <a:gd name="connsiteY2" fmla="*/ 347577 h 355478"/>
              <a:gd name="connsiteX3" fmla="*/ 2457450 w 8182980"/>
              <a:gd name="connsiteY3" fmla="*/ 4677 h 355478"/>
              <a:gd name="connsiteX4" fmla="*/ 3276600 w 8182980"/>
              <a:gd name="connsiteY4" fmla="*/ 338052 h 355478"/>
              <a:gd name="connsiteX5" fmla="*/ 4105275 w 8182980"/>
              <a:gd name="connsiteY5" fmla="*/ 4677 h 355478"/>
              <a:gd name="connsiteX6" fmla="*/ 4924425 w 8182980"/>
              <a:gd name="connsiteY6" fmla="*/ 347577 h 355478"/>
              <a:gd name="connsiteX7" fmla="*/ 5753100 w 8182980"/>
              <a:gd name="connsiteY7" fmla="*/ 4677 h 355478"/>
              <a:gd name="connsiteX8" fmla="*/ 6572250 w 8182980"/>
              <a:gd name="connsiteY8" fmla="*/ 338052 h 355478"/>
              <a:gd name="connsiteX9" fmla="*/ 7397552 w 8182980"/>
              <a:gd name="connsiteY9" fmla="*/ 16534 h 355478"/>
              <a:gd name="connsiteX10" fmla="*/ 8182980 w 8182980"/>
              <a:gd name="connsiteY10" fmla="*/ 355478 h 355478"/>
              <a:gd name="connsiteX0" fmla="*/ 0 w 8290484"/>
              <a:gd name="connsiteY0" fmla="*/ 338052 h 347577"/>
              <a:gd name="connsiteX1" fmla="*/ 819150 w 8290484"/>
              <a:gd name="connsiteY1" fmla="*/ 4677 h 347577"/>
              <a:gd name="connsiteX2" fmla="*/ 1638300 w 8290484"/>
              <a:gd name="connsiteY2" fmla="*/ 347577 h 347577"/>
              <a:gd name="connsiteX3" fmla="*/ 2457450 w 8290484"/>
              <a:gd name="connsiteY3" fmla="*/ 4677 h 347577"/>
              <a:gd name="connsiteX4" fmla="*/ 3276600 w 8290484"/>
              <a:gd name="connsiteY4" fmla="*/ 338052 h 347577"/>
              <a:gd name="connsiteX5" fmla="*/ 4105275 w 8290484"/>
              <a:gd name="connsiteY5" fmla="*/ 4677 h 347577"/>
              <a:gd name="connsiteX6" fmla="*/ 4924425 w 8290484"/>
              <a:gd name="connsiteY6" fmla="*/ 347577 h 347577"/>
              <a:gd name="connsiteX7" fmla="*/ 5753100 w 8290484"/>
              <a:gd name="connsiteY7" fmla="*/ 4677 h 347577"/>
              <a:gd name="connsiteX8" fmla="*/ 6572250 w 8290484"/>
              <a:gd name="connsiteY8" fmla="*/ 338052 h 347577"/>
              <a:gd name="connsiteX9" fmla="*/ 7397552 w 8290484"/>
              <a:gd name="connsiteY9" fmla="*/ 16534 h 347577"/>
              <a:gd name="connsiteX10" fmla="*/ 8290484 w 8290484"/>
              <a:gd name="connsiteY10" fmla="*/ 14807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8181964"/>
              <a:gd name="connsiteY0" fmla="*/ 338052 h 347577"/>
              <a:gd name="connsiteX1" fmla="*/ 819150 w 8181964"/>
              <a:gd name="connsiteY1" fmla="*/ 4677 h 347577"/>
              <a:gd name="connsiteX2" fmla="*/ 1638300 w 8181964"/>
              <a:gd name="connsiteY2" fmla="*/ 347577 h 347577"/>
              <a:gd name="connsiteX3" fmla="*/ 2457450 w 8181964"/>
              <a:gd name="connsiteY3" fmla="*/ 4677 h 347577"/>
              <a:gd name="connsiteX4" fmla="*/ 3276600 w 8181964"/>
              <a:gd name="connsiteY4" fmla="*/ 338052 h 347577"/>
              <a:gd name="connsiteX5" fmla="*/ 4105275 w 8181964"/>
              <a:gd name="connsiteY5" fmla="*/ 4677 h 347577"/>
              <a:gd name="connsiteX6" fmla="*/ 4924425 w 8181964"/>
              <a:gd name="connsiteY6" fmla="*/ 347577 h 347577"/>
              <a:gd name="connsiteX7" fmla="*/ 5753100 w 8181964"/>
              <a:gd name="connsiteY7" fmla="*/ 4677 h 347577"/>
              <a:gd name="connsiteX8" fmla="*/ 6572250 w 8181964"/>
              <a:gd name="connsiteY8" fmla="*/ 338052 h 347577"/>
              <a:gd name="connsiteX9" fmla="*/ 7397552 w 8181964"/>
              <a:gd name="connsiteY9" fmla="*/ 16534 h 347577"/>
              <a:gd name="connsiteX10" fmla="*/ 8181964 w 8181964"/>
              <a:gd name="connsiteY10" fmla="*/ 336714 h 347577"/>
              <a:gd name="connsiteX0" fmla="*/ 0 w 7362814"/>
              <a:gd name="connsiteY0" fmla="*/ 4677 h 347577"/>
              <a:gd name="connsiteX1" fmla="*/ 819150 w 7362814"/>
              <a:gd name="connsiteY1" fmla="*/ 347577 h 347577"/>
              <a:gd name="connsiteX2" fmla="*/ 1638300 w 7362814"/>
              <a:gd name="connsiteY2" fmla="*/ 4677 h 347577"/>
              <a:gd name="connsiteX3" fmla="*/ 2457450 w 7362814"/>
              <a:gd name="connsiteY3" fmla="*/ 338052 h 347577"/>
              <a:gd name="connsiteX4" fmla="*/ 3286125 w 7362814"/>
              <a:gd name="connsiteY4" fmla="*/ 4677 h 347577"/>
              <a:gd name="connsiteX5" fmla="*/ 4105275 w 7362814"/>
              <a:gd name="connsiteY5" fmla="*/ 347577 h 347577"/>
              <a:gd name="connsiteX6" fmla="*/ 4933950 w 7362814"/>
              <a:gd name="connsiteY6" fmla="*/ 4677 h 347577"/>
              <a:gd name="connsiteX7" fmla="*/ 5753100 w 7362814"/>
              <a:gd name="connsiteY7" fmla="*/ 338052 h 347577"/>
              <a:gd name="connsiteX8" fmla="*/ 6578402 w 7362814"/>
              <a:gd name="connsiteY8" fmla="*/ 16534 h 347577"/>
              <a:gd name="connsiteX9" fmla="*/ 7362814 w 7362814"/>
              <a:gd name="connsiteY9" fmla="*/ 336714 h 347577"/>
              <a:gd name="connsiteX0" fmla="*/ 0 w 6543664"/>
              <a:gd name="connsiteY0" fmla="*/ 347577 h 347577"/>
              <a:gd name="connsiteX1" fmla="*/ 819150 w 6543664"/>
              <a:gd name="connsiteY1" fmla="*/ 4677 h 347577"/>
              <a:gd name="connsiteX2" fmla="*/ 1638300 w 6543664"/>
              <a:gd name="connsiteY2" fmla="*/ 338052 h 347577"/>
              <a:gd name="connsiteX3" fmla="*/ 2466975 w 6543664"/>
              <a:gd name="connsiteY3" fmla="*/ 4677 h 347577"/>
              <a:gd name="connsiteX4" fmla="*/ 3286125 w 6543664"/>
              <a:gd name="connsiteY4" fmla="*/ 347577 h 347577"/>
              <a:gd name="connsiteX5" fmla="*/ 4114800 w 6543664"/>
              <a:gd name="connsiteY5" fmla="*/ 4677 h 347577"/>
              <a:gd name="connsiteX6" fmla="*/ 4933950 w 6543664"/>
              <a:gd name="connsiteY6" fmla="*/ 338052 h 347577"/>
              <a:gd name="connsiteX7" fmla="*/ 5759252 w 6543664"/>
              <a:gd name="connsiteY7" fmla="*/ 16534 h 347577"/>
              <a:gd name="connsiteX8" fmla="*/ 6543664 w 6543664"/>
              <a:gd name="connsiteY8" fmla="*/ 336714 h 347577"/>
              <a:gd name="connsiteX0" fmla="*/ 0 w 5724514"/>
              <a:gd name="connsiteY0" fmla="*/ 4677 h 347577"/>
              <a:gd name="connsiteX1" fmla="*/ 819150 w 5724514"/>
              <a:gd name="connsiteY1" fmla="*/ 338052 h 347577"/>
              <a:gd name="connsiteX2" fmla="*/ 1647825 w 5724514"/>
              <a:gd name="connsiteY2" fmla="*/ 4677 h 347577"/>
              <a:gd name="connsiteX3" fmla="*/ 2466975 w 5724514"/>
              <a:gd name="connsiteY3" fmla="*/ 347577 h 347577"/>
              <a:gd name="connsiteX4" fmla="*/ 3295650 w 5724514"/>
              <a:gd name="connsiteY4" fmla="*/ 4677 h 347577"/>
              <a:gd name="connsiteX5" fmla="*/ 4114800 w 5724514"/>
              <a:gd name="connsiteY5" fmla="*/ 338052 h 347577"/>
              <a:gd name="connsiteX6" fmla="*/ 4940102 w 5724514"/>
              <a:gd name="connsiteY6" fmla="*/ 16534 h 347577"/>
              <a:gd name="connsiteX7" fmla="*/ 5724514 w 5724514"/>
              <a:gd name="connsiteY7" fmla="*/ 336714 h 347577"/>
              <a:gd name="connsiteX0" fmla="*/ 0 w 4905364"/>
              <a:gd name="connsiteY0" fmla="*/ 338052 h 347577"/>
              <a:gd name="connsiteX1" fmla="*/ 828675 w 4905364"/>
              <a:gd name="connsiteY1" fmla="*/ 4677 h 347577"/>
              <a:gd name="connsiteX2" fmla="*/ 1647825 w 4905364"/>
              <a:gd name="connsiteY2" fmla="*/ 347577 h 347577"/>
              <a:gd name="connsiteX3" fmla="*/ 2476500 w 4905364"/>
              <a:gd name="connsiteY3" fmla="*/ 4677 h 347577"/>
              <a:gd name="connsiteX4" fmla="*/ 3295650 w 4905364"/>
              <a:gd name="connsiteY4" fmla="*/ 338052 h 347577"/>
              <a:gd name="connsiteX5" fmla="*/ 4120952 w 4905364"/>
              <a:gd name="connsiteY5" fmla="*/ 16534 h 347577"/>
              <a:gd name="connsiteX6" fmla="*/ 4905364 w 4905364"/>
              <a:gd name="connsiteY6" fmla="*/ 336714 h 347577"/>
              <a:gd name="connsiteX0" fmla="*/ 0 w 4076689"/>
              <a:gd name="connsiteY0" fmla="*/ 4677 h 347577"/>
              <a:gd name="connsiteX1" fmla="*/ 819150 w 4076689"/>
              <a:gd name="connsiteY1" fmla="*/ 347577 h 347577"/>
              <a:gd name="connsiteX2" fmla="*/ 1647825 w 4076689"/>
              <a:gd name="connsiteY2" fmla="*/ 4677 h 347577"/>
              <a:gd name="connsiteX3" fmla="*/ 2466975 w 4076689"/>
              <a:gd name="connsiteY3" fmla="*/ 338052 h 347577"/>
              <a:gd name="connsiteX4" fmla="*/ 3292277 w 4076689"/>
              <a:gd name="connsiteY4" fmla="*/ 16534 h 347577"/>
              <a:gd name="connsiteX5" fmla="*/ 4076689 w 4076689"/>
              <a:gd name="connsiteY5" fmla="*/ 336714 h 3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689" h="347577">
                <a:moveTo>
                  <a:pt x="0" y="4677"/>
                </a:moveTo>
                <a:cubicBezTo>
                  <a:pt x="274637" y="6264"/>
                  <a:pt x="544513" y="347577"/>
                  <a:pt x="819150" y="347577"/>
                </a:cubicBezTo>
                <a:cubicBezTo>
                  <a:pt x="1093787" y="347577"/>
                  <a:pt x="1373188" y="6264"/>
                  <a:pt x="1647825" y="4677"/>
                </a:cubicBezTo>
                <a:cubicBezTo>
                  <a:pt x="1922462" y="3090"/>
                  <a:pt x="2192900" y="336076"/>
                  <a:pt x="2466975" y="338052"/>
                </a:cubicBezTo>
                <a:cubicBezTo>
                  <a:pt x="2741050" y="340028"/>
                  <a:pt x="3030532" y="7569"/>
                  <a:pt x="3292277" y="16534"/>
                </a:cubicBezTo>
                <a:cubicBezTo>
                  <a:pt x="3560732" y="0"/>
                  <a:pt x="3726073" y="345335"/>
                  <a:pt x="4076689" y="336714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4183" y="4659707"/>
            <a:ext cx="636862" cy="636862"/>
          </a:xfrm>
          <a:prstGeom prst="rect">
            <a:avLst/>
          </a:prstGeom>
        </p:spPr>
      </p:pic>
      <p:graphicFrame>
        <p:nvGraphicFramePr>
          <p:cNvPr id="23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00033"/>
              </p:ext>
            </p:extLst>
          </p:nvPr>
        </p:nvGraphicFramePr>
        <p:xfrm>
          <a:off x="1225901" y="2995459"/>
          <a:ext cx="7179788" cy="792088"/>
        </p:xfrm>
        <a:graphic>
          <a:graphicData uri="http://schemas.openxmlformats.org/drawingml/2006/table">
            <a:tbl>
              <a:tblPr/>
              <a:tblGrid>
                <a:gridCol w="667885"/>
                <a:gridCol w="5844018"/>
                <a:gridCol w="667885"/>
              </a:tblGrid>
              <a:tr h="284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zio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2400" b="1" i="0" dirty="0" smtClean="0">
                          <a:solidFill>
                            <a:schemeClr val="accent1"/>
                          </a:solidFill>
                        </a:rPr>
                        <a:t>Progetto</a:t>
                      </a:r>
                      <a:endParaRPr lang="en-US" sz="24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600" b="1" i="1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Ini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3600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i="1" dirty="0" smtClean="0">
                          <a:solidFill>
                            <a:srgbClr val="C00000"/>
                          </a:solidFill>
                        </a:rPr>
                        <a:t>Fi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3600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hthoek 25"/>
          <p:cNvSpPr/>
          <p:nvPr/>
        </p:nvSpPr>
        <p:spPr>
          <a:xfrm>
            <a:off x="6983117" y="2225824"/>
            <a:ext cx="203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002060"/>
                </a:solidFill>
                <a:latin typeface="Georgia"/>
              </a:rPr>
              <a:t>Prodotto / </a:t>
            </a:r>
          </a:p>
          <a:p>
            <a:r>
              <a:rPr lang="it-IT" i="1" dirty="0" smtClean="0">
                <a:solidFill>
                  <a:srgbClr val="002060"/>
                </a:solidFill>
                <a:latin typeface="Georgia"/>
              </a:rPr>
              <a:t>Servizio Statistico</a:t>
            </a:r>
            <a:endParaRPr lang="it-IT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8" name="Rechthoek 25"/>
          <p:cNvSpPr/>
          <p:nvPr/>
        </p:nvSpPr>
        <p:spPr>
          <a:xfrm>
            <a:off x="1452993" y="2619413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002060"/>
                </a:solidFill>
                <a:latin typeface="Georgia"/>
              </a:rPr>
              <a:t>Prodotti intermedi</a:t>
            </a:r>
          </a:p>
        </p:txBody>
      </p:sp>
      <p:cxnSp>
        <p:nvCxnSpPr>
          <p:cNvPr id="30" name="Rechte verbindingslijn 19"/>
          <p:cNvCxnSpPr/>
          <p:nvPr/>
        </p:nvCxnSpPr>
        <p:spPr>
          <a:xfrm>
            <a:off x="1551003" y="3969060"/>
            <a:ext cx="6858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ysDash"/>
          </a:ln>
          <a:effectLst/>
        </p:spPr>
      </p:cxnSp>
      <p:sp>
        <p:nvSpPr>
          <p:cNvPr id="31" name="Rombo 30"/>
          <p:cNvSpPr/>
          <p:nvPr/>
        </p:nvSpPr>
        <p:spPr>
          <a:xfrm>
            <a:off x="1765738" y="3137338"/>
            <a:ext cx="536028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ombo 31"/>
          <p:cNvSpPr/>
          <p:nvPr/>
        </p:nvSpPr>
        <p:spPr>
          <a:xfrm>
            <a:off x="7348164" y="2988745"/>
            <a:ext cx="654624" cy="739083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ombo 32"/>
          <p:cNvSpPr/>
          <p:nvPr/>
        </p:nvSpPr>
        <p:spPr>
          <a:xfrm>
            <a:off x="3015687" y="3137338"/>
            <a:ext cx="536028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24" name="Rettangolo arrotondato 23"/>
          <p:cNvSpPr/>
          <p:nvPr/>
        </p:nvSpPr>
        <p:spPr>
          <a:xfrm rot="16200000">
            <a:off x="3950923" y="-2938624"/>
            <a:ext cx="1008982" cy="7800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Adozione di logiche di PPM </a:t>
            </a:r>
          </a:p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(Project and portfolio management)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Vrije vorm 13"/>
          <p:cNvSpPr/>
          <p:nvPr/>
        </p:nvSpPr>
        <p:spPr>
          <a:xfrm rot="13543058">
            <a:off x="207265" y="3591445"/>
            <a:ext cx="1232717" cy="1429725"/>
          </a:xfrm>
          <a:custGeom>
            <a:avLst/>
            <a:gdLst>
              <a:gd name="connsiteX0" fmla="*/ 0 w 712304"/>
              <a:gd name="connsiteY0" fmla="*/ 0 h 1510748"/>
              <a:gd name="connsiteX1" fmla="*/ 596348 w 712304"/>
              <a:gd name="connsiteY1" fmla="*/ 457200 h 1510748"/>
              <a:gd name="connsiteX2" fmla="*/ 695739 w 712304"/>
              <a:gd name="connsiteY2" fmla="*/ 1510748 h 1510748"/>
              <a:gd name="connsiteX0" fmla="*/ 0 w 712304"/>
              <a:gd name="connsiteY0" fmla="*/ 36241 h 1546989"/>
              <a:gd name="connsiteX1" fmla="*/ 596348 w 712304"/>
              <a:gd name="connsiteY1" fmla="*/ 493441 h 1546989"/>
              <a:gd name="connsiteX2" fmla="*/ 695739 w 712304"/>
              <a:gd name="connsiteY2" fmla="*/ 1546989 h 1546989"/>
              <a:gd name="connsiteX0" fmla="*/ 0 w 712304"/>
              <a:gd name="connsiteY0" fmla="*/ 0 h 1510748"/>
              <a:gd name="connsiteX1" fmla="*/ 596348 w 712304"/>
              <a:gd name="connsiteY1" fmla="*/ 457200 h 1510748"/>
              <a:gd name="connsiteX2" fmla="*/ 695739 w 712304"/>
              <a:gd name="connsiteY2" fmla="*/ 1510748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304" h="1510748">
                <a:moveTo>
                  <a:pt x="0" y="0"/>
                </a:moveTo>
                <a:cubicBezTo>
                  <a:pt x="391717" y="8586"/>
                  <a:pt x="480392" y="205409"/>
                  <a:pt x="596348" y="457200"/>
                </a:cubicBezTo>
                <a:cubicBezTo>
                  <a:pt x="712304" y="708991"/>
                  <a:pt x="704021" y="1109869"/>
                  <a:pt x="695739" y="1510748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ln w="38100">
                <a:solidFill>
                  <a:prstClr val="black"/>
                </a:solidFill>
              </a:ln>
              <a:solidFill>
                <a:srgbClr val="629DD1">
                  <a:lumMod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169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24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24</a:t>
            </a:fld>
            <a:endParaRPr lang="it-IT" sz="1300" dirty="0">
              <a:latin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5102" y="2146769"/>
            <a:ext cx="2811172" cy="2811172"/>
          </a:xfrm>
          <a:prstGeom prst="rect">
            <a:avLst/>
          </a:prstGeom>
        </p:spPr>
      </p:pic>
      <p:sp>
        <p:nvSpPr>
          <p:cNvPr id="22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24" name="Rettangolo arrotondato 23"/>
          <p:cNvSpPr/>
          <p:nvPr/>
        </p:nvSpPr>
        <p:spPr>
          <a:xfrm rot="16200000">
            <a:off x="3950923" y="-2938624"/>
            <a:ext cx="1008982" cy="780062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Adozione di logiche di PPM </a:t>
            </a:r>
          </a:p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(Project and portfolio management)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66273" y="2146769"/>
            <a:ext cx="545407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2400">
                <a:latin typeface="Century Schoolbook" panose="02040604050505020304" pitchFamily="18" charset="0"/>
              </a:defRPr>
            </a:lvl1pPr>
          </a:lstStyle>
          <a:p>
            <a:r>
              <a:rPr lang="it-IT" dirty="0"/>
              <a:t>Responsabile di iniziative statistiche, amministrative, tecniche: </a:t>
            </a:r>
          </a:p>
          <a:p>
            <a:r>
              <a:rPr lang="it-IT" dirty="0"/>
              <a:t>				un </a:t>
            </a:r>
            <a:r>
              <a:rPr lang="it-IT" dirty="0" err="1"/>
              <a:t>project</a:t>
            </a:r>
            <a:r>
              <a:rPr lang="it-IT" dirty="0"/>
              <a:t> manager</a:t>
            </a:r>
          </a:p>
          <a:p>
            <a:endParaRPr lang="it-IT" dirty="0"/>
          </a:p>
        </p:txBody>
      </p:sp>
      <p:graphicFrame>
        <p:nvGraphicFramePr>
          <p:cNvPr id="29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72507"/>
              </p:ext>
            </p:extLst>
          </p:nvPr>
        </p:nvGraphicFramePr>
        <p:xfrm>
          <a:off x="3366273" y="4094048"/>
          <a:ext cx="5039415" cy="734023"/>
        </p:xfrm>
        <a:graphic>
          <a:graphicData uri="http://schemas.openxmlformats.org/drawingml/2006/table">
            <a:tbl>
              <a:tblPr/>
              <a:tblGrid>
                <a:gridCol w="468781"/>
                <a:gridCol w="4101853"/>
                <a:gridCol w="468781"/>
              </a:tblGrid>
              <a:tr h="329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zio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2400" b="1" i="0" dirty="0" smtClean="0">
                          <a:solidFill>
                            <a:schemeClr val="accent1"/>
                          </a:solidFill>
                        </a:rPr>
                        <a:t>Progetto</a:t>
                      </a:r>
                      <a:endParaRPr lang="en-US" sz="24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600" b="1" i="1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Ini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3600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i="1" dirty="0" smtClean="0">
                          <a:solidFill>
                            <a:srgbClr val="C00000"/>
                          </a:solidFill>
                        </a:rPr>
                        <a:t>Fi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3600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Rombo 33"/>
          <p:cNvSpPr/>
          <p:nvPr/>
        </p:nvSpPr>
        <p:spPr>
          <a:xfrm>
            <a:off x="3958512" y="4277473"/>
            <a:ext cx="536028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ombo 34"/>
          <p:cNvSpPr/>
          <p:nvPr/>
        </p:nvSpPr>
        <p:spPr>
          <a:xfrm>
            <a:off x="6859368" y="4263140"/>
            <a:ext cx="536028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ombo 35"/>
          <p:cNvSpPr/>
          <p:nvPr/>
        </p:nvSpPr>
        <p:spPr>
          <a:xfrm>
            <a:off x="8405688" y="4277473"/>
            <a:ext cx="536028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14" y="4720340"/>
            <a:ext cx="2296674" cy="150900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382" y="520263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entury Schoolbook" panose="02040604050505020304" pitchFamily="18" charset="0"/>
              </a:rPr>
              <a:t>Lavoro in </a:t>
            </a:r>
            <a:r>
              <a:rPr lang="it-IT" sz="2400" dirty="0" smtClean="0">
                <a:latin typeface="Century Schoolbook" panose="02040604050505020304" pitchFamily="18" charset="0"/>
              </a:rPr>
              <a:t>Team </a:t>
            </a: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di competenze diverse</a:t>
            </a:r>
            <a:endParaRPr lang="it-IT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06" y="1655185"/>
            <a:ext cx="2612589" cy="2557264"/>
          </a:xfrm>
          <a:prstGeom prst="rect">
            <a:avLst/>
          </a:prstGeom>
        </p:spPr>
      </p:pic>
      <p:sp>
        <p:nvSpPr>
          <p:cNvPr id="14" name="Rettangolo arrotondato 13"/>
          <p:cNvSpPr/>
          <p:nvPr/>
        </p:nvSpPr>
        <p:spPr>
          <a:xfrm rot="16200000">
            <a:off x="4219916" y="-2747326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Ruolo Chiave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88844" y="4945265"/>
            <a:ext cx="7499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Il </a:t>
            </a:r>
            <a:r>
              <a:rPr lang="it-IT" sz="2400" dirty="0" err="1">
                <a:latin typeface="Century Schoolbook" panose="02040604050505020304" pitchFamily="18" charset="0"/>
              </a:rPr>
              <a:t>project</a:t>
            </a:r>
            <a:r>
              <a:rPr lang="it-IT" sz="2400" dirty="0">
                <a:latin typeface="Century Schoolbook" panose="02040604050505020304" pitchFamily="18" charset="0"/>
              </a:rPr>
              <a:t> manager è una figura </a:t>
            </a:r>
            <a:r>
              <a:rPr lang="it-IT" sz="2400" dirty="0" smtClean="0">
                <a:latin typeface="Century Schoolbook" panose="02040604050505020304" pitchFamily="18" charset="0"/>
              </a:rPr>
              <a:t>chiave.</a:t>
            </a: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Gioca </a:t>
            </a:r>
            <a:r>
              <a:rPr lang="it-IT" sz="2400" dirty="0">
                <a:latin typeface="Century Schoolbook" panose="02040604050505020304" pitchFamily="18" charset="0"/>
              </a:rPr>
              <a:t>un ruolo determinante </a:t>
            </a:r>
            <a:r>
              <a:rPr lang="it-IT" sz="2400" dirty="0" smtClean="0">
                <a:latin typeface="Century Schoolbook" panose="02040604050505020304" pitchFamily="18" charset="0"/>
              </a:rPr>
              <a:t>anche per </a:t>
            </a:r>
            <a:r>
              <a:rPr lang="it-IT" sz="2400" dirty="0">
                <a:latin typeface="Century Schoolbook" panose="02040604050505020304" pitchFamily="18" charset="0"/>
              </a:rPr>
              <a:t>la conduzione del </a:t>
            </a:r>
            <a:r>
              <a:rPr lang="it-IT" sz="2400" dirty="0" smtClean="0">
                <a:latin typeface="Century Schoolbook" panose="02040604050505020304" pitchFamily="18" charset="0"/>
              </a:rPr>
              <a:t>cambiamento.</a:t>
            </a:r>
            <a:endParaRPr lang="it-IT" sz="2400" dirty="0">
              <a:latin typeface="Century Schoolbook" panose="02040604050505020304" pitchFamily="18" charset="0"/>
            </a:endParaRPr>
          </a:p>
        </p:txBody>
      </p:sp>
      <p:sp>
        <p:nvSpPr>
          <p:cNvPr id="6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graphicFrame>
        <p:nvGraphicFramePr>
          <p:cNvPr id="7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11016"/>
              </p:ext>
            </p:extLst>
          </p:nvPr>
        </p:nvGraphicFramePr>
        <p:xfrm>
          <a:off x="4736071" y="3531516"/>
          <a:ext cx="3957555" cy="734023"/>
        </p:xfrm>
        <a:graphic>
          <a:graphicData uri="http://schemas.openxmlformats.org/drawingml/2006/table">
            <a:tbl>
              <a:tblPr/>
              <a:tblGrid>
                <a:gridCol w="368143"/>
                <a:gridCol w="3221269"/>
                <a:gridCol w="368143"/>
              </a:tblGrid>
              <a:tr h="329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zio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2400" b="1" i="0" dirty="0" smtClean="0">
                          <a:solidFill>
                            <a:schemeClr val="accent1"/>
                          </a:solidFill>
                        </a:rPr>
                        <a:t>Progetto</a:t>
                      </a:r>
                      <a:endParaRPr lang="en-US" sz="24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600" b="1" i="1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Ini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3600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i="1" dirty="0" smtClean="0">
                          <a:solidFill>
                            <a:srgbClr val="C00000"/>
                          </a:solidFill>
                        </a:rPr>
                        <a:t>Fi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3600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ombo 7"/>
          <p:cNvSpPr/>
          <p:nvPr/>
        </p:nvSpPr>
        <p:spPr>
          <a:xfrm>
            <a:off x="5297755" y="3004876"/>
            <a:ext cx="420954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ombo 8"/>
          <p:cNvSpPr/>
          <p:nvPr/>
        </p:nvSpPr>
        <p:spPr>
          <a:xfrm>
            <a:off x="7262380" y="3700608"/>
            <a:ext cx="420954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27591"/>
              </p:ext>
            </p:extLst>
          </p:nvPr>
        </p:nvGraphicFramePr>
        <p:xfrm>
          <a:off x="4772317" y="4255607"/>
          <a:ext cx="3957555" cy="734023"/>
        </p:xfrm>
        <a:graphic>
          <a:graphicData uri="http://schemas.openxmlformats.org/drawingml/2006/table">
            <a:tbl>
              <a:tblPr/>
              <a:tblGrid>
                <a:gridCol w="368143"/>
                <a:gridCol w="3221269"/>
                <a:gridCol w="368143"/>
              </a:tblGrid>
              <a:tr h="329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zio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2400" b="1" i="0" dirty="0" smtClean="0">
                          <a:solidFill>
                            <a:schemeClr val="accent1"/>
                          </a:solidFill>
                        </a:rPr>
                        <a:t>Progetto</a:t>
                      </a:r>
                      <a:endParaRPr lang="en-US" sz="24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600" b="1" i="1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Ini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3600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i="1" dirty="0" smtClean="0">
                          <a:solidFill>
                            <a:srgbClr val="C00000"/>
                          </a:solidFill>
                        </a:rPr>
                        <a:t>Fi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3600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ombo 11"/>
          <p:cNvSpPr/>
          <p:nvPr/>
        </p:nvSpPr>
        <p:spPr>
          <a:xfrm>
            <a:off x="5088207" y="3714941"/>
            <a:ext cx="420954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ombo 12"/>
          <p:cNvSpPr/>
          <p:nvPr/>
        </p:nvSpPr>
        <p:spPr>
          <a:xfrm>
            <a:off x="7560670" y="4481849"/>
            <a:ext cx="420954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77555"/>
              </p:ext>
            </p:extLst>
          </p:nvPr>
        </p:nvGraphicFramePr>
        <p:xfrm>
          <a:off x="4703650" y="1874166"/>
          <a:ext cx="3957555" cy="734023"/>
        </p:xfrm>
        <a:graphic>
          <a:graphicData uri="http://schemas.openxmlformats.org/drawingml/2006/table">
            <a:tbl>
              <a:tblPr/>
              <a:tblGrid>
                <a:gridCol w="368143"/>
                <a:gridCol w="3221269"/>
                <a:gridCol w="368143"/>
              </a:tblGrid>
              <a:tr h="329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zio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2400" b="1" i="0" dirty="0" smtClean="0">
                          <a:solidFill>
                            <a:schemeClr val="accent1"/>
                          </a:solidFill>
                        </a:rPr>
                        <a:t>Progetto</a:t>
                      </a:r>
                      <a:endParaRPr lang="en-US" sz="24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600" b="1" i="1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Ini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3600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i="1" dirty="0" smtClean="0">
                          <a:solidFill>
                            <a:srgbClr val="C00000"/>
                          </a:solidFill>
                        </a:rPr>
                        <a:t>Fi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3600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ombo 16"/>
          <p:cNvSpPr/>
          <p:nvPr/>
        </p:nvSpPr>
        <p:spPr>
          <a:xfrm>
            <a:off x="5087279" y="4430915"/>
            <a:ext cx="420954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ombo 17"/>
          <p:cNvSpPr/>
          <p:nvPr/>
        </p:nvSpPr>
        <p:spPr>
          <a:xfrm>
            <a:off x="7286687" y="2130278"/>
            <a:ext cx="420954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88917"/>
              </p:ext>
            </p:extLst>
          </p:nvPr>
        </p:nvGraphicFramePr>
        <p:xfrm>
          <a:off x="4683968" y="2797493"/>
          <a:ext cx="3930831" cy="734023"/>
        </p:xfrm>
        <a:graphic>
          <a:graphicData uri="http://schemas.openxmlformats.org/drawingml/2006/table">
            <a:tbl>
              <a:tblPr/>
              <a:tblGrid>
                <a:gridCol w="341419"/>
                <a:gridCol w="3221269"/>
                <a:gridCol w="368143"/>
              </a:tblGrid>
              <a:tr h="329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zio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2400" b="1" i="0" dirty="0" smtClean="0">
                          <a:solidFill>
                            <a:schemeClr val="accent1"/>
                          </a:solidFill>
                        </a:rPr>
                        <a:t>Progetto</a:t>
                      </a:r>
                      <a:endParaRPr lang="en-US" sz="24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it-IT" sz="1600" b="1" i="1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sz="1400" b="1" i="1" dirty="0" smtClean="0">
                          <a:solidFill>
                            <a:srgbClr val="006600"/>
                          </a:solidFill>
                        </a:rPr>
                        <a:t>Ini</a:t>
                      </a:r>
                      <a:endParaRPr lang="en-US" sz="1400" b="1" i="1" dirty="0">
                        <a:solidFill>
                          <a:srgbClr val="006600"/>
                        </a:solidFill>
                      </a:endParaRPr>
                    </a:p>
                  </a:txBody>
                  <a:tcPr marL="27000" marR="27000" marT="36000" marB="36000" vert="vert27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i="1" dirty="0" smtClean="0">
                          <a:solidFill>
                            <a:srgbClr val="C00000"/>
                          </a:solidFill>
                        </a:rPr>
                        <a:t>Fi</a:t>
                      </a:r>
                      <a:endParaRPr lang="en-US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36000" marB="36000" vert="vert270" anchor="b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Rombo 20"/>
          <p:cNvSpPr/>
          <p:nvPr/>
        </p:nvSpPr>
        <p:spPr>
          <a:xfrm>
            <a:off x="5087278" y="2125063"/>
            <a:ext cx="420954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ombo 21"/>
          <p:cNvSpPr/>
          <p:nvPr/>
        </p:nvSpPr>
        <p:spPr>
          <a:xfrm>
            <a:off x="7183552" y="2966585"/>
            <a:ext cx="420954" cy="457200"/>
          </a:xfrm>
          <a:prstGeom prst="diamond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>
            <a:off x="5297755" y="1655185"/>
            <a:ext cx="929" cy="333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983555" y="1690428"/>
            <a:ext cx="929" cy="333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8155207" y="1767824"/>
            <a:ext cx="929" cy="333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7471928" y="1756562"/>
            <a:ext cx="929" cy="333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6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arrotondato 89"/>
          <p:cNvSpPr/>
          <p:nvPr/>
        </p:nvSpPr>
        <p:spPr>
          <a:xfrm rot="16200000">
            <a:off x="4147907" y="-2755734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La gestione del cambiamento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75656" y="2132856"/>
            <a:ext cx="62071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Century Schoolbook" panose="02040604050505020304" pitchFamily="18" charset="0"/>
              </a:rPr>
              <a:t>Come gestire un cambiamento </a:t>
            </a:r>
          </a:p>
          <a:p>
            <a:r>
              <a:rPr lang="it-IT" sz="3200" i="1" dirty="0" smtClean="0">
                <a:latin typeface="Century Schoolbook" panose="02040604050505020304" pitchFamily="18" charset="0"/>
              </a:rPr>
              <a:t>così complesso </a:t>
            </a:r>
          </a:p>
          <a:p>
            <a:r>
              <a:rPr lang="it-IT" sz="3200" i="1" dirty="0" smtClean="0">
                <a:latin typeface="Century Schoolbook" panose="02040604050505020304" pitchFamily="18" charset="0"/>
              </a:rPr>
              <a:t>in una organizzazione pubblica </a:t>
            </a:r>
          </a:p>
          <a:p>
            <a:r>
              <a:rPr lang="it-IT" sz="3200" i="1" dirty="0" smtClean="0">
                <a:latin typeface="Century Schoolbook" panose="02040604050505020304" pitchFamily="18" charset="0"/>
              </a:rPr>
              <a:t>come l’Istat?</a:t>
            </a:r>
            <a:endParaRPr lang="it-IT" sz="3200" i="1" dirty="0">
              <a:latin typeface="Century Schoolbook" panose="02040604050505020304" pitchFamily="18" charset="0"/>
            </a:endParaRPr>
          </a:p>
        </p:txBody>
      </p:sp>
      <p:sp>
        <p:nvSpPr>
          <p:cNvPr id="4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71057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0"/>
          <p:cNvGrpSpPr/>
          <p:nvPr/>
        </p:nvGrpSpPr>
        <p:grpSpPr>
          <a:xfrm>
            <a:off x="1588" y="1371600"/>
            <a:ext cx="8609292" cy="5494421"/>
            <a:chOff x="0" y="1371600"/>
            <a:chExt cx="8661400" cy="5527676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0" y="1371600"/>
              <a:ext cx="8661400" cy="5527675"/>
            </a:xfrm>
            <a:custGeom>
              <a:avLst/>
              <a:gdLst>
                <a:gd name="T0" fmla="*/ 3413 w 3414"/>
                <a:gd name="T1" fmla="*/ 2170 h 2178"/>
                <a:gd name="T2" fmla="*/ 1832 w 3414"/>
                <a:gd name="T3" fmla="*/ 1121 h 2178"/>
                <a:gd name="T4" fmla="*/ 1340 w 3414"/>
                <a:gd name="T5" fmla="*/ 1124 h 2178"/>
                <a:gd name="T6" fmla="*/ 746 w 3414"/>
                <a:gd name="T7" fmla="*/ 1045 h 2178"/>
                <a:gd name="T8" fmla="*/ 708 w 3414"/>
                <a:gd name="T9" fmla="*/ 983 h 2178"/>
                <a:gd name="T10" fmla="*/ 722 w 3414"/>
                <a:gd name="T11" fmla="*/ 913 h 2178"/>
                <a:gd name="T12" fmla="*/ 765 w 3414"/>
                <a:gd name="T13" fmla="*/ 873 h 2178"/>
                <a:gd name="T14" fmla="*/ 833 w 3414"/>
                <a:gd name="T15" fmla="*/ 837 h 2178"/>
                <a:gd name="T16" fmla="*/ 1150 w 3414"/>
                <a:gd name="T17" fmla="*/ 745 h 2178"/>
                <a:gd name="T18" fmla="*/ 1521 w 3414"/>
                <a:gd name="T19" fmla="*/ 516 h 2178"/>
                <a:gd name="T20" fmla="*/ 1494 w 3414"/>
                <a:gd name="T21" fmla="*/ 320 h 2178"/>
                <a:gd name="T22" fmla="*/ 1110 w 3414"/>
                <a:gd name="T23" fmla="*/ 129 h 2178"/>
                <a:gd name="T24" fmla="*/ 597 w 3414"/>
                <a:gd name="T25" fmla="*/ 43 h 2178"/>
                <a:gd name="T26" fmla="*/ 0 w 3414"/>
                <a:gd name="T27" fmla="*/ 0 h 2178"/>
                <a:gd name="T28" fmla="*/ 0 w 3414"/>
                <a:gd name="T29" fmla="*/ 209 h 2178"/>
                <a:gd name="T30" fmla="*/ 207 w 3414"/>
                <a:gd name="T31" fmla="*/ 220 h 2178"/>
                <a:gd name="T32" fmla="*/ 292 w 3414"/>
                <a:gd name="T33" fmla="*/ 226 h 2178"/>
                <a:gd name="T34" fmla="*/ 567 w 3414"/>
                <a:gd name="T35" fmla="*/ 241 h 2178"/>
                <a:gd name="T36" fmla="*/ 684 w 3414"/>
                <a:gd name="T37" fmla="*/ 249 h 2178"/>
                <a:gd name="T38" fmla="*/ 1013 w 3414"/>
                <a:gd name="T39" fmla="*/ 394 h 2178"/>
                <a:gd name="T40" fmla="*/ 904 w 3414"/>
                <a:gd name="T41" fmla="*/ 523 h 2178"/>
                <a:gd name="T42" fmla="*/ 817 w 3414"/>
                <a:gd name="T43" fmla="*/ 554 h 2178"/>
                <a:gd name="T44" fmla="*/ 117 w 3414"/>
                <a:gd name="T45" fmla="*/ 858 h 2178"/>
                <a:gd name="T46" fmla="*/ 72 w 3414"/>
                <a:gd name="T47" fmla="*/ 920 h 2178"/>
                <a:gd name="T48" fmla="*/ 47 w 3414"/>
                <a:gd name="T49" fmla="*/ 990 h 2178"/>
                <a:gd name="T50" fmla="*/ 52 w 3414"/>
                <a:gd name="T51" fmla="*/ 1121 h 2178"/>
                <a:gd name="T52" fmla="*/ 849 w 3414"/>
                <a:gd name="T53" fmla="*/ 1485 h 2178"/>
                <a:gd name="T54" fmla="*/ 1613 w 3414"/>
                <a:gd name="T55" fmla="*/ 1541 h 2178"/>
                <a:gd name="T56" fmla="*/ 2144 w 3414"/>
                <a:gd name="T57" fmla="*/ 1848 h 2178"/>
                <a:gd name="T58" fmla="*/ 2125 w 3414"/>
                <a:gd name="T59" fmla="*/ 2178 h 2178"/>
                <a:gd name="T60" fmla="*/ 3414 w 3414"/>
                <a:gd name="T61" fmla="*/ 2178 h 2178"/>
                <a:gd name="T62" fmla="*/ 3413 w 3414"/>
                <a:gd name="T63" fmla="*/ 217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4" h="2178">
                  <a:moveTo>
                    <a:pt x="3413" y="2170"/>
                  </a:moveTo>
                  <a:cubicBezTo>
                    <a:pt x="3269" y="1591"/>
                    <a:pt x="2632" y="1151"/>
                    <a:pt x="1832" y="1121"/>
                  </a:cubicBezTo>
                  <a:cubicBezTo>
                    <a:pt x="1670" y="1115"/>
                    <a:pt x="1503" y="1126"/>
                    <a:pt x="1340" y="1124"/>
                  </a:cubicBezTo>
                  <a:cubicBezTo>
                    <a:pt x="1182" y="1123"/>
                    <a:pt x="859" y="1139"/>
                    <a:pt x="746" y="1045"/>
                  </a:cubicBezTo>
                  <a:cubicBezTo>
                    <a:pt x="726" y="1028"/>
                    <a:pt x="713" y="1006"/>
                    <a:pt x="708" y="983"/>
                  </a:cubicBezTo>
                  <a:cubicBezTo>
                    <a:pt x="704" y="960"/>
                    <a:pt x="708" y="935"/>
                    <a:pt x="722" y="913"/>
                  </a:cubicBezTo>
                  <a:cubicBezTo>
                    <a:pt x="731" y="899"/>
                    <a:pt x="746" y="885"/>
                    <a:pt x="765" y="873"/>
                  </a:cubicBezTo>
                  <a:cubicBezTo>
                    <a:pt x="784" y="860"/>
                    <a:pt x="807" y="848"/>
                    <a:pt x="833" y="837"/>
                  </a:cubicBezTo>
                  <a:cubicBezTo>
                    <a:pt x="934" y="793"/>
                    <a:pt x="1075" y="764"/>
                    <a:pt x="1150" y="745"/>
                  </a:cubicBezTo>
                  <a:cubicBezTo>
                    <a:pt x="1308" y="706"/>
                    <a:pt x="1471" y="645"/>
                    <a:pt x="1521" y="516"/>
                  </a:cubicBezTo>
                  <a:cubicBezTo>
                    <a:pt x="1548" y="448"/>
                    <a:pt x="1540" y="377"/>
                    <a:pt x="1494" y="320"/>
                  </a:cubicBezTo>
                  <a:cubicBezTo>
                    <a:pt x="1405" y="209"/>
                    <a:pt x="1242" y="163"/>
                    <a:pt x="1110" y="129"/>
                  </a:cubicBezTo>
                  <a:cubicBezTo>
                    <a:pt x="942" y="86"/>
                    <a:pt x="769" y="62"/>
                    <a:pt x="597" y="43"/>
                  </a:cubicBezTo>
                  <a:cubicBezTo>
                    <a:pt x="398" y="21"/>
                    <a:pt x="200" y="6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3" y="216"/>
                    <a:pt x="134" y="215"/>
                    <a:pt x="207" y="220"/>
                  </a:cubicBezTo>
                  <a:cubicBezTo>
                    <a:pt x="230" y="221"/>
                    <a:pt x="268" y="224"/>
                    <a:pt x="292" y="226"/>
                  </a:cubicBezTo>
                  <a:cubicBezTo>
                    <a:pt x="399" y="230"/>
                    <a:pt x="461" y="236"/>
                    <a:pt x="567" y="241"/>
                  </a:cubicBezTo>
                  <a:cubicBezTo>
                    <a:pt x="585" y="243"/>
                    <a:pt x="660" y="247"/>
                    <a:pt x="684" y="249"/>
                  </a:cubicBezTo>
                  <a:cubicBezTo>
                    <a:pt x="804" y="259"/>
                    <a:pt x="987" y="285"/>
                    <a:pt x="1013" y="394"/>
                  </a:cubicBezTo>
                  <a:cubicBezTo>
                    <a:pt x="1027" y="450"/>
                    <a:pt x="985" y="488"/>
                    <a:pt x="904" y="523"/>
                  </a:cubicBezTo>
                  <a:cubicBezTo>
                    <a:pt x="877" y="535"/>
                    <a:pt x="848" y="545"/>
                    <a:pt x="817" y="554"/>
                  </a:cubicBezTo>
                  <a:cubicBezTo>
                    <a:pt x="575" y="629"/>
                    <a:pt x="293" y="654"/>
                    <a:pt x="117" y="858"/>
                  </a:cubicBezTo>
                  <a:cubicBezTo>
                    <a:pt x="101" y="877"/>
                    <a:pt x="86" y="897"/>
                    <a:pt x="72" y="920"/>
                  </a:cubicBezTo>
                  <a:cubicBezTo>
                    <a:pt x="61" y="942"/>
                    <a:pt x="53" y="965"/>
                    <a:pt x="47" y="990"/>
                  </a:cubicBezTo>
                  <a:cubicBezTo>
                    <a:pt x="37" y="1031"/>
                    <a:pt x="38" y="1075"/>
                    <a:pt x="52" y="1121"/>
                  </a:cubicBezTo>
                  <a:cubicBezTo>
                    <a:pt x="131" y="1375"/>
                    <a:pt x="560" y="1449"/>
                    <a:pt x="849" y="1485"/>
                  </a:cubicBezTo>
                  <a:cubicBezTo>
                    <a:pt x="1101" y="1516"/>
                    <a:pt x="1361" y="1512"/>
                    <a:pt x="1613" y="1541"/>
                  </a:cubicBezTo>
                  <a:cubicBezTo>
                    <a:pt x="1884" y="1572"/>
                    <a:pt x="2086" y="1700"/>
                    <a:pt x="2144" y="1848"/>
                  </a:cubicBezTo>
                  <a:cubicBezTo>
                    <a:pt x="2185" y="1953"/>
                    <a:pt x="2172" y="2070"/>
                    <a:pt x="2125" y="2178"/>
                  </a:cubicBezTo>
                  <a:cubicBezTo>
                    <a:pt x="3414" y="2178"/>
                    <a:pt x="3414" y="2178"/>
                    <a:pt x="3414" y="2178"/>
                  </a:cubicBezTo>
                  <a:cubicBezTo>
                    <a:pt x="3414" y="2176"/>
                    <a:pt x="3413" y="2173"/>
                    <a:pt x="3413" y="21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0" y="1452563"/>
              <a:ext cx="8556625" cy="5446713"/>
            </a:xfrm>
            <a:custGeom>
              <a:avLst/>
              <a:gdLst>
                <a:gd name="T0" fmla="*/ 3261 w 3373"/>
                <a:gd name="T1" fmla="*/ 1875 h 2146"/>
                <a:gd name="T2" fmla="*/ 3165 w 3373"/>
                <a:gd name="T3" fmla="*/ 1736 h 2146"/>
                <a:gd name="T4" fmla="*/ 3059 w 3373"/>
                <a:gd name="T5" fmla="*/ 1619 h 2146"/>
                <a:gd name="T6" fmla="*/ 2870 w 3373"/>
                <a:gd name="T7" fmla="*/ 1463 h 2146"/>
                <a:gd name="T8" fmla="*/ 2702 w 3373"/>
                <a:gd name="T9" fmla="*/ 1359 h 2146"/>
                <a:gd name="T10" fmla="*/ 2492 w 3373"/>
                <a:gd name="T11" fmla="*/ 1263 h 2146"/>
                <a:gd name="T12" fmla="*/ 2259 w 3373"/>
                <a:gd name="T13" fmla="*/ 1189 h 2146"/>
                <a:gd name="T14" fmla="*/ 2044 w 3373"/>
                <a:gd name="T15" fmla="*/ 1145 h 2146"/>
                <a:gd name="T16" fmla="*/ 1824 w 3373"/>
                <a:gd name="T17" fmla="*/ 1123 h 2146"/>
                <a:gd name="T18" fmla="*/ 1631 w 3373"/>
                <a:gd name="T19" fmla="*/ 1121 h 2146"/>
                <a:gd name="T20" fmla="*/ 1404 w 3373"/>
                <a:gd name="T21" fmla="*/ 1125 h 2146"/>
                <a:gd name="T22" fmla="*/ 1340 w 3373"/>
                <a:gd name="T23" fmla="*/ 1126 h 2146"/>
                <a:gd name="T24" fmla="*/ 1141 w 3373"/>
                <a:gd name="T25" fmla="*/ 1126 h 2146"/>
                <a:gd name="T26" fmla="*/ 924 w 3373"/>
                <a:gd name="T27" fmla="*/ 1113 h 2146"/>
                <a:gd name="T28" fmla="*/ 743 w 3373"/>
                <a:gd name="T29" fmla="*/ 1060 h 2146"/>
                <a:gd name="T30" fmla="*/ 709 w 3373"/>
                <a:gd name="T31" fmla="*/ 1036 h 2146"/>
                <a:gd name="T32" fmla="*/ 675 w 3373"/>
                <a:gd name="T33" fmla="*/ 884 h 2146"/>
                <a:gd name="T34" fmla="*/ 779 w 3373"/>
                <a:gd name="T35" fmla="*/ 792 h 2146"/>
                <a:gd name="T36" fmla="*/ 990 w 3373"/>
                <a:gd name="T37" fmla="*/ 718 h 2146"/>
                <a:gd name="T38" fmla="*/ 1196 w 3373"/>
                <a:gd name="T39" fmla="*/ 666 h 2146"/>
                <a:gd name="T40" fmla="*/ 1397 w 3373"/>
                <a:gd name="T41" fmla="*/ 576 h 2146"/>
                <a:gd name="T42" fmla="*/ 1482 w 3373"/>
                <a:gd name="T43" fmla="*/ 469 h 2146"/>
                <a:gd name="T44" fmla="*/ 1420 w 3373"/>
                <a:gd name="T45" fmla="*/ 262 h 2146"/>
                <a:gd name="T46" fmla="*/ 1275 w 3373"/>
                <a:gd name="T47" fmla="*/ 173 h 2146"/>
                <a:gd name="T48" fmla="*/ 1094 w 3373"/>
                <a:gd name="T49" fmla="*/ 119 h 2146"/>
                <a:gd name="T50" fmla="*/ 1008 w 3373"/>
                <a:gd name="T51" fmla="*/ 98 h 2146"/>
                <a:gd name="T52" fmla="*/ 848 w 3373"/>
                <a:gd name="T53" fmla="*/ 72 h 2146"/>
                <a:gd name="T54" fmla="*/ 629 w 3373"/>
                <a:gd name="T55" fmla="*/ 45 h 2146"/>
                <a:gd name="T56" fmla="*/ 409 w 3373"/>
                <a:gd name="T57" fmla="*/ 20 h 2146"/>
                <a:gd name="T58" fmla="*/ 188 w 3373"/>
                <a:gd name="T59" fmla="*/ 3 h 2146"/>
                <a:gd name="T60" fmla="*/ 45 w 3373"/>
                <a:gd name="T61" fmla="*/ 0 h 2146"/>
                <a:gd name="T62" fmla="*/ 62 w 3373"/>
                <a:gd name="T63" fmla="*/ 9 h 2146"/>
                <a:gd name="T64" fmla="*/ 222 w 3373"/>
                <a:gd name="T65" fmla="*/ 14 h 2146"/>
                <a:gd name="T66" fmla="*/ 443 w 3373"/>
                <a:gd name="T67" fmla="*/ 33 h 2146"/>
                <a:gd name="T68" fmla="*/ 663 w 3373"/>
                <a:gd name="T69" fmla="*/ 58 h 2146"/>
                <a:gd name="T70" fmla="*/ 881 w 3373"/>
                <a:gd name="T71" fmla="*/ 87 h 2146"/>
                <a:gd name="T72" fmla="*/ 1024 w 3373"/>
                <a:gd name="T73" fmla="*/ 111 h 2146"/>
                <a:gd name="T74" fmla="*/ 1127 w 3373"/>
                <a:gd name="T75" fmla="*/ 138 h 2146"/>
                <a:gd name="T76" fmla="*/ 1306 w 3373"/>
                <a:gd name="T77" fmla="*/ 198 h 2146"/>
                <a:gd name="T78" fmla="*/ 1462 w 3373"/>
                <a:gd name="T79" fmla="*/ 335 h 2146"/>
                <a:gd name="T80" fmla="*/ 1456 w 3373"/>
                <a:gd name="T81" fmla="*/ 492 h 2146"/>
                <a:gd name="T82" fmla="*/ 1264 w 3373"/>
                <a:gd name="T83" fmla="*/ 629 h 2146"/>
                <a:gd name="T84" fmla="*/ 1072 w 3373"/>
                <a:gd name="T85" fmla="*/ 683 h 2146"/>
                <a:gd name="T86" fmla="*/ 850 w 3373"/>
                <a:gd name="T87" fmla="*/ 745 h 2146"/>
                <a:gd name="T88" fmla="*/ 691 w 3373"/>
                <a:gd name="T89" fmla="*/ 832 h 2146"/>
                <a:gd name="T90" fmla="*/ 686 w 3373"/>
                <a:gd name="T91" fmla="*/ 1029 h 2146"/>
                <a:gd name="T92" fmla="*/ 717 w 3373"/>
                <a:gd name="T93" fmla="*/ 1057 h 2146"/>
                <a:gd name="T94" fmla="*/ 805 w 3373"/>
                <a:gd name="T95" fmla="*/ 1102 h 2146"/>
                <a:gd name="T96" fmla="*/ 1008 w 3373"/>
                <a:gd name="T97" fmla="*/ 1136 h 2146"/>
                <a:gd name="T98" fmla="*/ 1212 w 3373"/>
                <a:gd name="T99" fmla="*/ 1142 h 2146"/>
                <a:gd name="T100" fmla="*/ 1360 w 3373"/>
                <a:gd name="T101" fmla="*/ 1143 h 2146"/>
                <a:gd name="T102" fmla="*/ 1470 w 3373"/>
                <a:gd name="T103" fmla="*/ 1141 h 2146"/>
                <a:gd name="T104" fmla="*/ 1696 w 3373"/>
                <a:gd name="T105" fmla="*/ 1137 h 2146"/>
                <a:gd name="T106" fmla="*/ 1919 w 3373"/>
                <a:gd name="T107" fmla="*/ 1147 h 2146"/>
                <a:gd name="T108" fmla="*/ 2137 w 3373"/>
                <a:gd name="T109" fmla="*/ 1179 h 2146"/>
                <a:gd name="T110" fmla="*/ 2350 w 3373"/>
                <a:gd name="T111" fmla="*/ 1233 h 2146"/>
                <a:gd name="T112" fmla="*/ 2557 w 3373"/>
                <a:gd name="T113" fmla="*/ 1309 h 2146"/>
                <a:gd name="T114" fmla="*/ 2759 w 3373"/>
                <a:gd name="T115" fmla="*/ 1411 h 2146"/>
                <a:gd name="T116" fmla="*/ 2952 w 3373"/>
                <a:gd name="T117" fmla="*/ 1546 h 2146"/>
                <a:gd name="T118" fmla="*/ 3131 w 3373"/>
                <a:gd name="T119" fmla="*/ 1722 h 2146"/>
                <a:gd name="T120" fmla="*/ 3225 w 3373"/>
                <a:gd name="T121" fmla="*/ 1851 h 2146"/>
                <a:gd name="T122" fmla="*/ 3338 w 3373"/>
                <a:gd name="T123" fmla="*/ 2097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3" h="2146">
                  <a:moveTo>
                    <a:pt x="3365" y="2116"/>
                  </a:moveTo>
                  <a:cubicBezTo>
                    <a:pt x="3363" y="2109"/>
                    <a:pt x="3361" y="2102"/>
                    <a:pt x="3359" y="2095"/>
                  </a:cubicBezTo>
                  <a:cubicBezTo>
                    <a:pt x="3355" y="2083"/>
                    <a:pt x="3351" y="2070"/>
                    <a:pt x="3347" y="2058"/>
                  </a:cubicBezTo>
                  <a:cubicBezTo>
                    <a:pt x="3340" y="2041"/>
                    <a:pt x="3334" y="2023"/>
                    <a:pt x="3327" y="2006"/>
                  </a:cubicBezTo>
                  <a:cubicBezTo>
                    <a:pt x="3321" y="1993"/>
                    <a:pt x="3315" y="1980"/>
                    <a:pt x="3309" y="1967"/>
                  </a:cubicBezTo>
                  <a:cubicBezTo>
                    <a:pt x="3308" y="1964"/>
                    <a:pt x="3307" y="1961"/>
                    <a:pt x="3306" y="1959"/>
                  </a:cubicBezTo>
                  <a:cubicBezTo>
                    <a:pt x="3299" y="1944"/>
                    <a:pt x="3291" y="1930"/>
                    <a:pt x="3284" y="1915"/>
                  </a:cubicBezTo>
                  <a:cubicBezTo>
                    <a:pt x="3276" y="1902"/>
                    <a:pt x="3269" y="1888"/>
                    <a:pt x="3261" y="1875"/>
                  </a:cubicBezTo>
                  <a:cubicBezTo>
                    <a:pt x="3255" y="1865"/>
                    <a:pt x="3250" y="1855"/>
                    <a:pt x="3244" y="1846"/>
                  </a:cubicBezTo>
                  <a:cubicBezTo>
                    <a:pt x="3242" y="1843"/>
                    <a:pt x="3240" y="1840"/>
                    <a:pt x="3238" y="1837"/>
                  </a:cubicBezTo>
                  <a:cubicBezTo>
                    <a:pt x="3234" y="1830"/>
                    <a:pt x="3229" y="1824"/>
                    <a:pt x="3225" y="1817"/>
                  </a:cubicBezTo>
                  <a:cubicBezTo>
                    <a:pt x="3221" y="1812"/>
                    <a:pt x="3218" y="1807"/>
                    <a:pt x="3214" y="1801"/>
                  </a:cubicBezTo>
                  <a:cubicBezTo>
                    <a:pt x="3211" y="1797"/>
                    <a:pt x="3208" y="1793"/>
                    <a:pt x="3205" y="1789"/>
                  </a:cubicBezTo>
                  <a:cubicBezTo>
                    <a:pt x="3200" y="1782"/>
                    <a:pt x="3195" y="1775"/>
                    <a:pt x="3190" y="1768"/>
                  </a:cubicBezTo>
                  <a:cubicBezTo>
                    <a:pt x="3188" y="1766"/>
                    <a:pt x="3186" y="1763"/>
                    <a:pt x="3185" y="1761"/>
                  </a:cubicBezTo>
                  <a:cubicBezTo>
                    <a:pt x="3178" y="1753"/>
                    <a:pt x="3172" y="1744"/>
                    <a:pt x="3165" y="1736"/>
                  </a:cubicBezTo>
                  <a:cubicBezTo>
                    <a:pt x="3165" y="1735"/>
                    <a:pt x="3164" y="1735"/>
                    <a:pt x="3164" y="1734"/>
                  </a:cubicBezTo>
                  <a:cubicBezTo>
                    <a:pt x="3156" y="1724"/>
                    <a:pt x="3148" y="1715"/>
                    <a:pt x="3140" y="1706"/>
                  </a:cubicBezTo>
                  <a:cubicBezTo>
                    <a:pt x="3132" y="1696"/>
                    <a:pt x="3123" y="1686"/>
                    <a:pt x="3115" y="1677"/>
                  </a:cubicBezTo>
                  <a:cubicBezTo>
                    <a:pt x="3106" y="1667"/>
                    <a:pt x="3098" y="1658"/>
                    <a:pt x="3089" y="1649"/>
                  </a:cubicBezTo>
                  <a:cubicBezTo>
                    <a:pt x="3083" y="1643"/>
                    <a:pt x="3078" y="1638"/>
                    <a:pt x="3072" y="1632"/>
                  </a:cubicBezTo>
                  <a:cubicBezTo>
                    <a:pt x="3071" y="1631"/>
                    <a:pt x="3070" y="1630"/>
                    <a:pt x="3070" y="1630"/>
                  </a:cubicBezTo>
                  <a:cubicBezTo>
                    <a:pt x="3069" y="1629"/>
                    <a:pt x="3068" y="1628"/>
                    <a:pt x="3068" y="1628"/>
                  </a:cubicBezTo>
                  <a:cubicBezTo>
                    <a:pt x="3065" y="1625"/>
                    <a:pt x="3062" y="1622"/>
                    <a:pt x="3059" y="1619"/>
                  </a:cubicBezTo>
                  <a:cubicBezTo>
                    <a:pt x="3050" y="1610"/>
                    <a:pt x="3041" y="1602"/>
                    <a:pt x="3033" y="1594"/>
                  </a:cubicBezTo>
                  <a:cubicBezTo>
                    <a:pt x="3024" y="1586"/>
                    <a:pt x="3015" y="1578"/>
                    <a:pt x="3006" y="1570"/>
                  </a:cubicBezTo>
                  <a:cubicBezTo>
                    <a:pt x="2997" y="1562"/>
                    <a:pt x="2988" y="1554"/>
                    <a:pt x="2979" y="1547"/>
                  </a:cubicBezTo>
                  <a:cubicBezTo>
                    <a:pt x="2975" y="1543"/>
                    <a:pt x="2971" y="1539"/>
                    <a:pt x="2966" y="1535"/>
                  </a:cubicBezTo>
                  <a:cubicBezTo>
                    <a:pt x="2962" y="1532"/>
                    <a:pt x="2957" y="1528"/>
                    <a:pt x="2952" y="1524"/>
                  </a:cubicBezTo>
                  <a:cubicBezTo>
                    <a:pt x="2943" y="1517"/>
                    <a:pt x="2934" y="1510"/>
                    <a:pt x="2925" y="1503"/>
                  </a:cubicBezTo>
                  <a:cubicBezTo>
                    <a:pt x="2916" y="1496"/>
                    <a:pt x="2907" y="1489"/>
                    <a:pt x="2898" y="1483"/>
                  </a:cubicBezTo>
                  <a:cubicBezTo>
                    <a:pt x="2889" y="1476"/>
                    <a:pt x="2880" y="1469"/>
                    <a:pt x="2870" y="1463"/>
                  </a:cubicBezTo>
                  <a:cubicBezTo>
                    <a:pt x="2866" y="1460"/>
                    <a:pt x="2861" y="1456"/>
                    <a:pt x="2856" y="1453"/>
                  </a:cubicBezTo>
                  <a:cubicBezTo>
                    <a:pt x="2852" y="1450"/>
                    <a:pt x="2847" y="1447"/>
                    <a:pt x="2843" y="1444"/>
                  </a:cubicBezTo>
                  <a:cubicBezTo>
                    <a:pt x="2833" y="1438"/>
                    <a:pt x="2824" y="1432"/>
                    <a:pt x="2815" y="1426"/>
                  </a:cubicBezTo>
                  <a:cubicBezTo>
                    <a:pt x="2805" y="1420"/>
                    <a:pt x="2796" y="1414"/>
                    <a:pt x="2787" y="1408"/>
                  </a:cubicBezTo>
                  <a:cubicBezTo>
                    <a:pt x="2777" y="1402"/>
                    <a:pt x="2768" y="1397"/>
                    <a:pt x="2758" y="1391"/>
                  </a:cubicBezTo>
                  <a:cubicBezTo>
                    <a:pt x="2752" y="1388"/>
                    <a:pt x="2746" y="1384"/>
                    <a:pt x="2740" y="1380"/>
                  </a:cubicBezTo>
                  <a:cubicBezTo>
                    <a:pt x="2737" y="1378"/>
                    <a:pt x="2733" y="1377"/>
                    <a:pt x="2730" y="1375"/>
                  </a:cubicBezTo>
                  <a:cubicBezTo>
                    <a:pt x="2721" y="1370"/>
                    <a:pt x="2711" y="1364"/>
                    <a:pt x="2702" y="1359"/>
                  </a:cubicBezTo>
                  <a:cubicBezTo>
                    <a:pt x="2692" y="1354"/>
                    <a:pt x="2682" y="1349"/>
                    <a:pt x="2673" y="1344"/>
                  </a:cubicBezTo>
                  <a:cubicBezTo>
                    <a:pt x="2663" y="1339"/>
                    <a:pt x="2654" y="1334"/>
                    <a:pt x="2644" y="1330"/>
                  </a:cubicBezTo>
                  <a:cubicBezTo>
                    <a:pt x="2635" y="1325"/>
                    <a:pt x="2625" y="1320"/>
                    <a:pt x="2615" y="1316"/>
                  </a:cubicBezTo>
                  <a:cubicBezTo>
                    <a:pt x="2606" y="1311"/>
                    <a:pt x="2596" y="1307"/>
                    <a:pt x="2586" y="1302"/>
                  </a:cubicBezTo>
                  <a:cubicBezTo>
                    <a:pt x="2576" y="1298"/>
                    <a:pt x="2567" y="1294"/>
                    <a:pt x="2557" y="1290"/>
                  </a:cubicBezTo>
                  <a:cubicBezTo>
                    <a:pt x="2547" y="1285"/>
                    <a:pt x="2537" y="1281"/>
                    <a:pt x="2528" y="1277"/>
                  </a:cubicBezTo>
                  <a:cubicBezTo>
                    <a:pt x="2518" y="1273"/>
                    <a:pt x="2508" y="1269"/>
                    <a:pt x="2498" y="1266"/>
                  </a:cubicBezTo>
                  <a:cubicBezTo>
                    <a:pt x="2496" y="1265"/>
                    <a:pt x="2494" y="1264"/>
                    <a:pt x="2492" y="1263"/>
                  </a:cubicBezTo>
                  <a:cubicBezTo>
                    <a:pt x="2484" y="1260"/>
                    <a:pt x="2476" y="1257"/>
                    <a:pt x="2469" y="1254"/>
                  </a:cubicBezTo>
                  <a:cubicBezTo>
                    <a:pt x="2459" y="1251"/>
                    <a:pt x="2449" y="1247"/>
                    <a:pt x="2439" y="1244"/>
                  </a:cubicBezTo>
                  <a:cubicBezTo>
                    <a:pt x="2429" y="1240"/>
                    <a:pt x="2419" y="1237"/>
                    <a:pt x="2409" y="1233"/>
                  </a:cubicBezTo>
                  <a:cubicBezTo>
                    <a:pt x="2399" y="1230"/>
                    <a:pt x="2389" y="1227"/>
                    <a:pt x="2379" y="1223"/>
                  </a:cubicBezTo>
                  <a:cubicBezTo>
                    <a:pt x="2369" y="1220"/>
                    <a:pt x="2359" y="1217"/>
                    <a:pt x="2349" y="1214"/>
                  </a:cubicBezTo>
                  <a:cubicBezTo>
                    <a:pt x="2339" y="1211"/>
                    <a:pt x="2329" y="1208"/>
                    <a:pt x="2319" y="1205"/>
                  </a:cubicBezTo>
                  <a:cubicBezTo>
                    <a:pt x="2309" y="1202"/>
                    <a:pt x="2299" y="1200"/>
                    <a:pt x="2289" y="1197"/>
                  </a:cubicBezTo>
                  <a:cubicBezTo>
                    <a:pt x="2279" y="1194"/>
                    <a:pt x="2269" y="1191"/>
                    <a:pt x="2259" y="1189"/>
                  </a:cubicBezTo>
                  <a:cubicBezTo>
                    <a:pt x="2249" y="1186"/>
                    <a:pt x="2240" y="1184"/>
                    <a:pt x="2230" y="1182"/>
                  </a:cubicBezTo>
                  <a:cubicBezTo>
                    <a:pt x="2230" y="1182"/>
                    <a:pt x="2229" y="1181"/>
                    <a:pt x="2228" y="1181"/>
                  </a:cubicBezTo>
                  <a:cubicBezTo>
                    <a:pt x="2218" y="1179"/>
                    <a:pt x="2208" y="1176"/>
                    <a:pt x="2198" y="1174"/>
                  </a:cubicBezTo>
                  <a:cubicBezTo>
                    <a:pt x="2188" y="1172"/>
                    <a:pt x="2177" y="1170"/>
                    <a:pt x="2167" y="1168"/>
                  </a:cubicBezTo>
                  <a:cubicBezTo>
                    <a:pt x="2157" y="1165"/>
                    <a:pt x="2147" y="1163"/>
                    <a:pt x="2136" y="1161"/>
                  </a:cubicBezTo>
                  <a:cubicBezTo>
                    <a:pt x="2126" y="1159"/>
                    <a:pt x="2116" y="1157"/>
                    <a:pt x="2106" y="1156"/>
                  </a:cubicBezTo>
                  <a:cubicBezTo>
                    <a:pt x="2095" y="1154"/>
                    <a:pt x="2085" y="1152"/>
                    <a:pt x="2075" y="1150"/>
                  </a:cubicBezTo>
                  <a:cubicBezTo>
                    <a:pt x="2064" y="1149"/>
                    <a:pt x="2054" y="1147"/>
                    <a:pt x="2044" y="1145"/>
                  </a:cubicBezTo>
                  <a:cubicBezTo>
                    <a:pt x="2033" y="1144"/>
                    <a:pt x="2023" y="1142"/>
                    <a:pt x="2012" y="1141"/>
                  </a:cubicBezTo>
                  <a:cubicBezTo>
                    <a:pt x="2002" y="1139"/>
                    <a:pt x="1992" y="1138"/>
                    <a:pt x="1981" y="1137"/>
                  </a:cubicBezTo>
                  <a:cubicBezTo>
                    <a:pt x="1974" y="1136"/>
                    <a:pt x="1968" y="1135"/>
                    <a:pt x="1961" y="1134"/>
                  </a:cubicBezTo>
                  <a:cubicBezTo>
                    <a:pt x="1957" y="1134"/>
                    <a:pt x="1953" y="1134"/>
                    <a:pt x="1950" y="1133"/>
                  </a:cubicBezTo>
                  <a:cubicBezTo>
                    <a:pt x="1939" y="1132"/>
                    <a:pt x="1929" y="1131"/>
                    <a:pt x="1918" y="1130"/>
                  </a:cubicBezTo>
                  <a:cubicBezTo>
                    <a:pt x="1908" y="1129"/>
                    <a:pt x="1897" y="1128"/>
                    <a:pt x="1887" y="1127"/>
                  </a:cubicBezTo>
                  <a:cubicBezTo>
                    <a:pt x="1876" y="1126"/>
                    <a:pt x="1866" y="1125"/>
                    <a:pt x="1855" y="1125"/>
                  </a:cubicBezTo>
                  <a:cubicBezTo>
                    <a:pt x="1845" y="1124"/>
                    <a:pt x="1835" y="1123"/>
                    <a:pt x="1824" y="1123"/>
                  </a:cubicBezTo>
                  <a:cubicBezTo>
                    <a:pt x="1824" y="1123"/>
                    <a:pt x="1824" y="1123"/>
                    <a:pt x="1823" y="1123"/>
                  </a:cubicBezTo>
                  <a:cubicBezTo>
                    <a:pt x="1813" y="1122"/>
                    <a:pt x="1802" y="1122"/>
                    <a:pt x="1792" y="1121"/>
                  </a:cubicBezTo>
                  <a:cubicBezTo>
                    <a:pt x="1781" y="1121"/>
                    <a:pt x="1770" y="1121"/>
                    <a:pt x="1760" y="1120"/>
                  </a:cubicBezTo>
                  <a:cubicBezTo>
                    <a:pt x="1749" y="1120"/>
                    <a:pt x="1738" y="1120"/>
                    <a:pt x="1727" y="1120"/>
                  </a:cubicBezTo>
                  <a:cubicBezTo>
                    <a:pt x="1717" y="1120"/>
                    <a:pt x="1706" y="1120"/>
                    <a:pt x="1695" y="1120"/>
                  </a:cubicBezTo>
                  <a:cubicBezTo>
                    <a:pt x="1693" y="1120"/>
                    <a:pt x="1690" y="1120"/>
                    <a:pt x="1687" y="1120"/>
                  </a:cubicBezTo>
                  <a:cubicBezTo>
                    <a:pt x="1663" y="1120"/>
                    <a:pt x="1663" y="1120"/>
                    <a:pt x="1663" y="1120"/>
                  </a:cubicBezTo>
                  <a:cubicBezTo>
                    <a:pt x="1631" y="1121"/>
                    <a:pt x="1631" y="1121"/>
                    <a:pt x="1631" y="1121"/>
                  </a:cubicBezTo>
                  <a:cubicBezTo>
                    <a:pt x="1598" y="1121"/>
                    <a:pt x="1598" y="1121"/>
                    <a:pt x="1598" y="1121"/>
                  </a:cubicBezTo>
                  <a:cubicBezTo>
                    <a:pt x="1566" y="1122"/>
                    <a:pt x="1566" y="1122"/>
                    <a:pt x="1566" y="1122"/>
                  </a:cubicBezTo>
                  <a:cubicBezTo>
                    <a:pt x="1534" y="1123"/>
                    <a:pt x="1534" y="1123"/>
                    <a:pt x="1534" y="1123"/>
                  </a:cubicBezTo>
                  <a:cubicBezTo>
                    <a:pt x="1501" y="1123"/>
                    <a:pt x="1501" y="1123"/>
                    <a:pt x="1501" y="1123"/>
                  </a:cubicBezTo>
                  <a:cubicBezTo>
                    <a:pt x="1469" y="1124"/>
                    <a:pt x="1469" y="1124"/>
                    <a:pt x="1469" y="1124"/>
                  </a:cubicBezTo>
                  <a:cubicBezTo>
                    <a:pt x="1437" y="1125"/>
                    <a:pt x="1437" y="1125"/>
                    <a:pt x="1437" y="1125"/>
                  </a:cubicBezTo>
                  <a:cubicBezTo>
                    <a:pt x="1414" y="1125"/>
                    <a:pt x="1414" y="1125"/>
                    <a:pt x="1414" y="1125"/>
                  </a:cubicBezTo>
                  <a:cubicBezTo>
                    <a:pt x="1404" y="1125"/>
                    <a:pt x="1404" y="1125"/>
                    <a:pt x="1404" y="1125"/>
                  </a:cubicBezTo>
                  <a:cubicBezTo>
                    <a:pt x="1380" y="1126"/>
                    <a:pt x="1380" y="1126"/>
                    <a:pt x="1380" y="1126"/>
                  </a:cubicBezTo>
                  <a:cubicBezTo>
                    <a:pt x="1372" y="1126"/>
                    <a:pt x="1372" y="1126"/>
                    <a:pt x="1372" y="1126"/>
                  </a:cubicBezTo>
                  <a:cubicBezTo>
                    <a:pt x="1363" y="1126"/>
                    <a:pt x="1363" y="1126"/>
                    <a:pt x="1363" y="1126"/>
                  </a:cubicBezTo>
                  <a:cubicBezTo>
                    <a:pt x="1359" y="1126"/>
                    <a:pt x="1359" y="1126"/>
                    <a:pt x="1359" y="1126"/>
                  </a:cubicBezTo>
                  <a:cubicBezTo>
                    <a:pt x="1357" y="1126"/>
                    <a:pt x="1357" y="1126"/>
                    <a:pt x="1357" y="1126"/>
                  </a:cubicBezTo>
                  <a:cubicBezTo>
                    <a:pt x="1354" y="1126"/>
                    <a:pt x="1354" y="1126"/>
                    <a:pt x="1354" y="1126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44" y="1126"/>
                    <a:pt x="1342" y="1126"/>
                    <a:pt x="1340" y="1126"/>
                  </a:cubicBezTo>
                  <a:cubicBezTo>
                    <a:pt x="1329" y="1126"/>
                    <a:pt x="1318" y="1126"/>
                    <a:pt x="1307" y="1126"/>
                  </a:cubicBezTo>
                  <a:cubicBezTo>
                    <a:pt x="1297" y="1126"/>
                    <a:pt x="1287" y="1126"/>
                    <a:pt x="1277" y="1126"/>
                  </a:cubicBezTo>
                  <a:cubicBezTo>
                    <a:pt x="1277" y="1126"/>
                    <a:pt x="1276" y="1126"/>
                    <a:pt x="1275" y="1126"/>
                  </a:cubicBezTo>
                  <a:cubicBezTo>
                    <a:pt x="1264" y="1126"/>
                    <a:pt x="1254" y="1126"/>
                    <a:pt x="1243" y="1126"/>
                  </a:cubicBezTo>
                  <a:cubicBezTo>
                    <a:pt x="1232" y="1126"/>
                    <a:pt x="1221" y="1126"/>
                    <a:pt x="1211" y="1126"/>
                  </a:cubicBezTo>
                  <a:cubicBezTo>
                    <a:pt x="1200" y="1126"/>
                    <a:pt x="1189" y="1126"/>
                    <a:pt x="1178" y="1126"/>
                  </a:cubicBezTo>
                  <a:cubicBezTo>
                    <a:pt x="1168" y="1126"/>
                    <a:pt x="1157" y="1126"/>
                    <a:pt x="1146" y="1126"/>
                  </a:cubicBezTo>
                  <a:cubicBezTo>
                    <a:pt x="1145" y="1126"/>
                    <a:pt x="1143" y="1126"/>
                    <a:pt x="1141" y="1126"/>
                  </a:cubicBezTo>
                  <a:cubicBezTo>
                    <a:pt x="1132" y="1126"/>
                    <a:pt x="1123" y="1126"/>
                    <a:pt x="1114" y="1125"/>
                  </a:cubicBezTo>
                  <a:cubicBezTo>
                    <a:pt x="1104" y="1125"/>
                    <a:pt x="1093" y="1125"/>
                    <a:pt x="1082" y="1125"/>
                  </a:cubicBezTo>
                  <a:cubicBezTo>
                    <a:pt x="1072" y="1124"/>
                    <a:pt x="1061" y="1124"/>
                    <a:pt x="1050" y="1123"/>
                  </a:cubicBezTo>
                  <a:cubicBezTo>
                    <a:pt x="1040" y="1123"/>
                    <a:pt x="1029" y="1122"/>
                    <a:pt x="1019" y="1122"/>
                  </a:cubicBezTo>
                  <a:cubicBezTo>
                    <a:pt x="1014" y="1121"/>
                    <a:pt x="1009" y="1121"/>
                    <a:pt x="1005" y="1121"/>
                  </a:cubicBezTo>
                  <a:cubicBezTo>
                    <a:pt x="999" y="1120"/>
                    <a:pt x="993" y="1120"/>
                    <a:pt x="987" y="1119"/>
                  </a:cubicBezTo>
                  <a:cubicBezTo>
                    <a:pt x="976" y="1118"/>
                    <a:pt x="966" y="1117"/>
                    <a:pt x="955" y="1116"/>
                  </a:cubicBezTo>
                  <a:cubicBezTo>
                    <a:pt x="945" y="1115"/>
                    <a:pt x="934" y="1114"/>
                    <a:pt x="924" y="1113"/>
                  </a:cubicBezTo>
                  <a:cubicBezTo>
                    <a:pt x="914" y="1111"/>
                    <a:pt x="903" y="1110"/>
                    <a:pt x="893" y="1108"/>
                  </a:cubicBezTo>
                  <a:cubicBezTo>
                    <a:pt x="885" y="1107"/>
                    <a:pt x="878" y="1105"/>
                    <a:pt x="870" y="1104"/>
                  </a:cubicBezTo>
                  <a:cubicBezTo>
                    <a:pt x="867" y="1103"/>
                    <a:pt x="865" y="1103"/>
                    <a:pt x="862" y="1102"/>
                  </a:cubicBezTo>
                  <a:cubicBezTo>
                    <a:pt x="852" y="1100"/>
                    <a:pt x="842" y="1097"/>
                    <a:pt x="832" y="1095"/>
                  </a:cubicBezTo>
                  <a:cubicBezTo>
                    <a:pt x="823" y="1092"/>
                    <a:pt x="814" y="1090"/>
                    <a:pt x="805" y="1087"/>
                  </a:cubicBezTo>
                  <a:cubicBezTo>
                    <a:pt x="804" y="1087"/>
                    <a:pt x="803" y="1086"/>
                    <a:pt x="802" y="1086"/>
                  </a:cubicBezTo>
                  <a:cubicBezTo>
                    <a:pt x="792" y="1082"/>
                    <a:pt x="782" y="1079"/>
                    <a:pt x="772" y="1075"/>
                  </a:cubicBezTo>
                  <a:cubicBezTo>
                    <a:pt x="762" y="1070"/>
                    <a:pt x="752" y="1066"/>
                    <a:pt x="743" y="1060"/>
                  </a:cubicBezTo>
                  <a:cubicBezTo>
                    <a:pt x="743" y="1060"/>
                    <a:pt x="743" y="1060"/>
                    <a:pt x="743" y="1060"/>
                  </a:cubicBezTo>
                  <a:cubicBezTo>
                    <a:pt x="741" y="1059"/>
                    <a:pt x="738" y="1058"/>
                    <a:pt x="736" y="1056"/>
                  </a:cubicBezTo>
                  <a:cubicBezTo>
                    <a:pt x="734" y="1055"/>
                    <a:pt x="731" y="1053"/>
                    <a:pt x="729" y="1052"/>
                  </a:cubicBezTo>
                  <a:cubicBezTo>
                    <a:pt x="722" y="1047"/>
                    <a:pt x="722" y="1047"/>
                    <a:pt x="722" y="1047"/>
                  </a:cubicBezTo>
                  <a:cubicBezTo>
                    <a:pt x="720" y="1045"/>
                    <a:pt x="718" y="1043"/>
                    <a:pt x="715" y="1042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712" y="1039"/>
                    <a:pt x="712" y="1039"/>
                    <a:pt x="712" y="1039"/>
                  </a:cubicBezTo>
                  <a:cubicBezTo>
                    <a:pt x="709" y="1036"/>
                    <a:pt x="709" y="1036"/>
                    <a:pt x="709" y="1036"/>
                  </a:cubicBezTo>
                  <a:cubicBezTo>
                    <a:pt x="704" y="1032"/>
                    <a:pt x="704" y="1032"/>
                    <a:pt x="704" y="1032"/>
                  </a:cubicBezTo>
                  <a:cubicBezTo>
                    <a:pt x="703" y="1031"/>
                    <a:pt x="702" y="1030"/>
                    <a:pt x="701" y="1029"/>
                  </a:cubicBezTo>
                  <a:cubicBezTo>
                    <a:pt x="700" y="1027"/>
                    <a:pt x="698" y="1025"/>
                    <a:pt x="696" y="1023"/>
                  </a:cubicBezTo>
                  <a:cubicBezTo>
                    <a:pt x="695" y="1022"/>
                    <a:pt x="694" y="1020"/>
                    <a:pt x="693" y="1019"/>
                  </a:cubicBezTo>
                  <a:cubicBezTo>
                    <a:pt x="684" y="1007"/>
                    <a:pt x="676" y="993"/>
                    <a:pt x="671" y="978"/>
                  </a:cubicBezTo>
                  <a:cubicBezTo>
                    <a:pt x="670" y="973"/>
                    <a:pt x="668" y="969"/>
                    <a:pt x="667" y="964"/>
                  </a:cubicBezTo>
                  <a:cubicBezTo>
                    <a:pt x="662" y="943"/>
                    <a:pt x="663" y="920"/>
                    <a:pt x="669" y="899"/>
                  </a:cubicBezTo>
                  <a:cubicBezTo>
                    <a:pt x="671" y="894"/>
                    <a:pt x="673" y="889"/>
                    <a:pt x="675" y="884"/>
                  </a:cubicBezTo>
                  <a:cubicBezTo>
                    <a:pt x="676" y="882"/>
                    <a:pt x="677" y="879"/>
                    <a:pt x="678" y="877"/>
                  </a:cubicBezTo>
                  <a:cubicBezTo>
                    <a:pt x="683" y="869"/>
                    <a:pt x="683" y="869"/>
                    <a:pt x="683" y="869"/>
                  </a:cubicBezTo>
                  <a:cubicBezTo>
                    <a:pt x="688" y="860"/>
                    <a:pt x="695" y="852"/>
                    <a:pt x="703" y="844"/>
                  </a:cubicBezTo>
                  <a:cubicBezTo>
                    <a:pt x="703" y="844"/>
                    <a:pt x="703" y="844"/>
                    <a:pt x="703" y="844"/>
                  </a:cubicBezTo>
                  <a:cubicBezTo>
                    <a:pt x="711" y="836"/>
                    <a:pt x="719" y="829"/>
                    <a:pt x="728" y="822"/>
                  </a:cubicBezTo>
                  <a:cubicBezTo>
                    <a:pt x="733" y="819"/>
                    <a:pt x="737" y="816"/>
                    <a:pt x="742" y="813"/>
                  </a:cubicBezTo>
                  <a:cubicBezTo>
                    <a:pt x="747" y="810"/>
                    <a:pt x="752" y="807"/>
                    <a:pt x="756" y="804"/>
                  </a:cubicBezTo>
                  <a:cubicBezTo>
                    <a:pt x="764" y="800"/>
                    <a:pt x="772" y="796"/>
                    <a:pt x="779" y="792"/>
                  </a:cubicBezTo>
                  <a:cubicBezTo>
                    <a:pt x="791" y="786"/>
                    <a:pt x="803" y="780"/>
                    <a:pt x="815" y="775"/>
                  </a:cubicBezTo>
                  <a:cubicBezTo>
                    <a:pt x="816" y="775"/>
                    <a:pt x="817" y="775"/>
                    <a:pt x="817" y="774"/>
                  </a:cubicBezTo>
                  <a:cubicBezTo>
                    <a:pt x="828" y="770"/>
                    <a:pt x="840" y="765"/>
                    <a:pt x="851" y="761"/>
                  </a:cubicBezTo>
                  <a:cubicBezTo>
                    <a:pt x="863" y="757"/>
                    <a:pt x="874" y="753"/>
                    <a:pt x="886" y="749"/>
                  </a:cubicBezTo>
                  <a:cubicBezTo>
                    <a:pt x="898" y="745"/>
                    <a:pt x="909" y="741"/>
                    <a:pt x="921" y="738"/>
                  </a:cubicBezTo>
                  <a:cubicBezTo>
                    <a:pt x="929" y="735"/>
                    <a:pt x="938" y="733"/>
                    <a:pt x="946" y="730"/>
                  </a:cubicBezTo>
                  <a:cubicBezTo>
                    <a:pt x="949" y="730"/>
                    <a:pt x="952" y="729"/>
                    <a:pt x="955" y="728"/>
                  </a:cubicBezTo>
                  <a:cubicBezTo>
                    <a:pt x="967" y="725"/>
                    <a:pt x="978" y="721"/>
                    <a:pt x="990" y="718"/>
                  </a:cubicBezTo>
                  <a:cubicBezTo>
                    <a:pt x="1001" y="715"/>
                    <a:pt x="1013" y="712"/>
                    <a:pt x="1024" y="710"/>
                  </a:cubicBezTo>
                  <a:cubicBezTo>
                    <a:pt x="1036" y="707"/>
                    <a:pt x="1047" y="704"/>
                    <a:pt x="1058" y="701"/>
                  </a:cubicBezTo>
                  <a:cubicBezTo>
                    <a:pt x="1065" y="699"/>
                    <a:pt x="1071" y="698"/>
                    <a:pt x="1078" y="696"/>
                  </a:cubicBezTo>
                  <a:cubicBezTo>
                    <a:pt x="1083" y="695"/>
                    <a:pt x="1088" y="694"/>
                    <a:pt x="1093" y="693"/>
                  </a:cubicBezTo>
                  <a:cubicBezTo>
                    <a:pt x="1104" y="690"/>
                    <a:pt x="1115" y="687"/>
                    <a:pt x="1127" y="684"/>
                  </a:cubicBezTo>
                  <a:cubicBezTo>
                    <a:pt x="1133" y="683"/>
                    <a:pt x="1138" y="682"/>
                    <a:pt x="1144" y="680"/>
                  </a:cubicBezTo>
                  <a:cubicBezTo>
                    <a:pt x="1150" y="679"/>
                    <a:pt x="1155" y="677"/>
                    <a:pt x="1161" y="676"/>
                  </a:cubicBezTo>
                  <a:cubicBezTo>
                    <a:pt x="1173" y="673"/>
                    <a:pt x="1184" y="669"/>
                    <a:pt x="1196" y="666"/>
                  </a:cubicBezTo>
                  <a:cubicBezTo>
                    <a:pt x="1200" y="665"/>
                    <a:pt x="1205" y="663"/>
                    <a:pt x="1210" y="662"/>
                  </a:cubicBezTo>
                  <a:cubicBezTo>
                    <a:pt x="1217" y="660"/>
                    <a:pt x="1224" y="658"/>
                    <a:pt x="1230" y="655"/>
                  </a:cubicBezTo>
                  <a:cubicBezTo>
                    <a:pt x="1242" y="652"/>
                    <a:pt x="1254" y="648"/>
                    <a:pt x="1265" y="643"/>
                  </a:cubicBezTo>
                  <a:cubicBezTo>
                    <a:pt x="1277" y="639"/>
                    <a:pt x="1289" y="634"/>
                    <a:pt x="1301" y="629"/>
                  </a:cubicBezTo>
                  <a:cubicBezTo>
                    <a:pt x="1313" y="624"/>
                    <a:pt x="1325" y="619"/>
                    <a:pt x="1337" y="613"/>
                  </a:cubicBezTo>
                  <a:cubicBezTo>
                    <a:pt x="1337" y="612"/>
                    <a:pt x="1338" y="612"/>
                    <a:pt x="1338" y="612"/>
                  </a:cubicBezTo>
                  <a:cubicBezTo>
                    <a:pt x="1350" y="606"/>
                    <a:pt x="1362" y="599"/>
                    <a:pt x="1374" y="592"/>
                  </a:cubicBezTo>
                  <a:cubicBezTo>
                    <a:pt x="1382" y="587"/>
                    <a:pt x="1390" y="582"/>
                    <a:pt x="1397" y="576"/>
                  </a:cubicBezTo>
                  <a:cubicBezTo>
                    <a:pt x="1403" y="572"/>
                    <a:pt x="1408" y="568"/>
                    <a:pt x="1413" y="564"/>
                  </a:cubicBezTo>
                  <a:cubicBezTo>
                    <a:pt x="1426" y="554"/>
                    <a:pt x="1437" y="542"/>
                    <a:pt x="1448" y="529"/>
                  </a:cubicBezTo>
                  <a:cubicBezTo>
                    <a:pt x="1451" y="526"/>
                    <a:pt x="1453" y="523"/>
                    <a:pt x="1456" y="519"/>
                  </a:cubicBezTo>
                  <a:cubicBezTo>
                    <a:pt x="1460" y="513"/>
                    <a:pt x="1464" y="507"/>
                    <a:pt x="1468" y="501"/>
                  </a:cubicBezTo>
                  <a:cubicBezTo>
                    <a:pt x="1469" y="498"/>
                    <a:pt x="1471" y="496"/>
                    <a:pt x="1472" y="493"/>
                  </a:cubicBezTo>
                  <a:cubicBezTo>
                    <a:pt x="1473" y="490"/>
                    <a:pt x="1475" y="488"/>
                    <a:pt x="1476" y="485"/>
                  </a:cubicBezTo>
                  <a:cubicBezTo>
                    <a:pt x="1479" y="477"/>
                    <a:pt x="1479" y="477"/>
                    <a:pt x="1479" y="477"/>
                  </a:cubicBezTo>
                  <a:cubicBezTo>
                    <a:pt x="1480" y="474"/>
                    <a:pt x="1481" y="472"/>
                    <a:pt x="1482" y="469"/>
                  </a:cubicBezTo>
                  <a:cubicBezTo>
                    <a:pt x="1490" y="447"/>
                    <a:pt x="1495" y="424"/>
                    <a:pt x="1494" y="401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3" y="392"/>
                    <a:pt x="1496" y="396"/>
                    <a:pt x="1491" y="376"/>
                  </a:cubicBezTo>
                  <a:cubicBezTo>
                    <a:pt x="1487" y="358"/>
                    <a:pt x="1477" y="343"/>
                    <a:pt x="1469" y="327"/>
                  </a:cubicBezTo>
                  <a:cubicBezTo>
                    <a:pt x="1463" y="316"/>
                    <a:pt x="1456" y="305"/>
                    <a:pt x="1448" y="295"/>
                  </a:cubicBezTo>
                  <a:cubicBezTo>
                    <a:pt x="1447" y="293"/>
                    <a:pt x="1446" y="292"/>
                    <a:pt x="1445" y="291"/>
                  </a:cubicBezTo>
                  <a:cubicBezTo>
                    <a:pt x="1437" y="281"/>
                    <a:pt x="1429" y="271"/>
                    <a:pt x="1420" y="262"/>
                  </a:cubicBezTo>
                  <a:cubicBezTo>
                    <a:pt x="1420" y="262"/>
                    <a:pt x="1419" y="262"/>
                    <a:pt x="1419" y="262"/>
                  </a:cubicBezTo>
                  <a:cubicBezTo>
                    <a:pt x="1418" y="261"/>
                    <a:pt x="1417" y="260"/>
                    <a:pt x="1416" y="258"/>
                  </a:cubicBezTo>
                  <a:cubicBezTo>
                    <a:pt x="1407" y="250"/>
                    <a:pt x="1398" y="243"/>
                    <a:pt x="1389" y="236"/>
                  </a:cubicBezTo>
                  <a:cubicBezTo>
                    <a:pt x="1380" y="229"/>
                    <a:pt x="1371" y="222"/>
                    <a:pt x="1361" y="217"/>
                  </a:cubicBezTo>
                  <a:cubicBezTo>
                    <a:pt x="1360" y="216"/>
                    <a:pt x="1359" y="215"/>
                    <a:pt x="1358" y="215"/>
                  </a:cubicBezTo>
                  <a:cubicBezTo>
                    <a:pt x="1350" y="210"/>
                    <a:pt x="1341" y="205"/>
                    <a:pt x="1333" y="200"/>
                  </a:cubicBezTo>
                  <a:cubicBezTo>
                    <a:pt x="1323" y="195"/>
                    <a:pt x="1314" y="190"/>
                    <a:pt x="1304" y="186"/>
                  </a:cubicBezTo>
                  <a:cubicBezTo>
                    <a:pt x="1294" y="182"/>
                    <a:pt x="1285" y="177"/>
                    <a:pt x="1275" y="173"/>
                  </a:cubicBezTo>
                  <a:cubicBezTo>
                    <a:pt x="1268" y="171"/>
                    <a:pt x="1262" y="168"/>
                    <a:pt x="1255" y="166"/>
                  </a:cubicBezTo>
                  <a:cubicBezTo>
                    <a:pt x="1252" y="165"/>
                    <a:pt x="1248" y="163"/>
                    <a:pt x="1245" y="162"/>
                  </a:cubicBezTo>
                  <a:cubicBezTo>
                    <a:pt x="1235" y="159"/>
                    <a:pt x="1225" y="155"/>
                    <a:pt x="1215" y="152"/>
                  </a:cubicBezTo>
                  <a:cubicBezTo>
                    <a:pt x="1205" y="149"/>
                    <a:pt x="1195" y="146"/>
                    <a:pt x="1185" y="143"/>
                  </a:cubicBezTo>
                  <a:cubicBezTo>
                    <a:pt x="1175" y="140"/>
                    <a:pt x="1165" y="137"/>
                    <a:pt x="1155" y="135"/>
                  </a:cubicBezTo>
                  <a:cubicBezTo>
                    <a:pt x="1152" y="134"/>
                    <a:pt x="1149" y="133"/>
                    <a:pt x="1146" y="132"/>
                  </a:cubicBezTo>
                  <a:cubicBezTo>
                    <a:pt x="1139" y="130"/>
                    <a:pt x="1132" y="128"/>
                    <a:pt x="1125" y="127"/>
                  </a:cubicBezTo>
                  <a:cubicBezTo>
                    <a:pt x="1115" y="124"/>
                    <a:pt x="1104" y="121"/>
                    <a:pt x="1094" y="119"/>
                  </a:cubicBezTo>
                  <a:cubicBezTo>
                    <a:pt x="1093" y="118"/>
                    <a:pt x="1092" y="118"/>
                    <a:pt x="1091" y="118"/>
                  </a:cubicBezTo>
                  <a:cubicBezTo>
                    <a:pt x="1064" y="111"/>
                    <a:pt x="1064" y="111"/>
                    <a:pt x="1064" y="111"/>
                  </a:cubicBezTo>
                  <a:cubicBezTo>
                    <a:pt x="1036" y="104"/>
                    <a:pt x="1036" y="104"/>
                    <a:pt x="1036" y="104"/>
                  </a:cubicBezTo>
                  <a:cubicBezTo>
                    <a:pt x="1034" y="103"/>
                    <a:pt x="1034" y="103"/>
                    <a:pt x="1034" y="103"/>
                  </a:cubicBezTo>
                  <a:cubicBezTo>
                    <a:pt x="1029" y="102"/>
                    <a:pt x="1029" y="102"/>
                    <a:pt x="1029" y="102"/>
                  </a:cubicBezTo>
                  <a:cubicBezTo>
                    <a:pt x="1025" y="101"/>
                    <a:pt x="1025" y="101"/>
                    <a:pt x="1025" y="101"/>
                  </a:cubicBezTo>
                  <a:cubicBezTo>
                    <a:pt x="1024" y="101"/>
                    <a:pt x="1023" y="100"/>
                    <a:pt x="1022" y="100"/>
                  </a:cubicBezTo>
                  <a:cubicBezTo>
                    <a:pt x="1008" y="98"/>
                    <a:pt x="1008" y="98"/>
                    <a:pt x="1008" y="98"/>
                  </a:cubicBezTo>
                  <a:cubicBezTo>
                    <a:pt x="1006" y="97"/>
                    <a:pt x="1005" y="97"/>
                    <a:pt x="1003" y="97"/>
                  </a:cubicBezTo>
                  <a:cubicBezTo>
                    <a:pt x="995" y="95"/>
                    <a:pt x="987" y="94"/>
                    <a:pt x="980" y="92"/>
                  </a:cubicBezTo>
                  <a:cubicBezTo>
                    <a:pt x="977" y="92"/>
                    <a:pt x="975" y="91"/>
                    <a:pt x="972" y="91"/>
                  </a:cubicBezTo>
                  <a:cubicBezTo>
                    <a:pt x="962" y="89"/>
                    <a:pt x="951" y="87"/>
                    <a:pt x="941" y="86"/>
                  </a:cubicBezTo>
                  <a:cubicBezTo>
                    <a:pt x="935" y="85"/>
                    <a:pt x="929" y="84"/>
                    <a:pt x="923" y="83"/>
                  </a:cubicBezTo>
                  <a:cubicBezTo>
                    <a:pt x="919" y="82"/>
                    <a:pt x="915" y="81"/>
                    <a:pt x="910" y="81"/>
                  </a:cubicBezTo>
                  <a:cubicBezTo>
                    <a:pt x="900" y="79"/>
                    <a:pt x="889" y="78"/>
                    <a:pt x="879" y="76"/>
                  </a:cubicBezTo>
                  <a:cubicBezTo>
                    <a:pt x="869" y="75"/>
                    <a:pt x="858" y="73"/>
                    <a:pt x="848" y="72"/>
                  </a:cubicBezTo>
                  <a:cubicBezTo>
                    <a:pt x="837" y="70"/>
                    <a:pt x="827" y="69"/>
                    <a:pt x="817" y="67"/>
                  </a:cubicBezTo>
                  <a:cubicBezTo>
                    <a:pt x="806" y="66"/>
                    <a:pt x="796" y="65"/>
                    <a:pt x="785" y="63"/>
                  </a:cubicBezTo>
                  <a:cubicBezTo>
                    <a:pt x="775" y="62"/>
                    <a:pt x="765" y="61"/>
                    <a:pt x="754" y="59"/>
                  </a:cubicBezTo>
                  <a:cubicBezTo>
                    <a:pt x="744" y="58"/>
                    <a:pt x="733" y="57"/>
                    <a:pt x="723" y="56"/>
                  </a:cubicBezTo>
                  <a:cubicBezTo>
                    <a:pt x="714" y="55"/>
                    <a:pt x="706" y="54"/>
                    <a:pt x="698" y="53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29" y="45"/>
                    <a:pt x="629" y="45"/>
                    <a:pt x="629" y="45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1" y="26"/>
                    <a:pt x="471" y="26"/>
                    <a:pt x="471" y="26"/>
                  </a:cubicBezTo>
                  <a:cubicBezTo>
                    <a:pt x="461" y="25"/>
                    <a:pt x="451" y="24"/>
                    <a:pt x="441" y="23"/>
                  </a:cubicBezTo>
                  <a:cubicBezTo>
                    <a:pt x="430" y="22"/>
                    <a:pt x="420" y="21"/>
                    <a:pt x="409" y="20"/>
                  </a:cubicBezTo>
                  <a:cubicBezTo>
                    <a:pt x="399" y="19"/>
                    <a:pt x="388" y="18"/>
                    <a:pt x="378" y="17"/>
                  </a:cubicBezTo>
                  <a:cubicBezTo>
                    <a:pt x="367" y="16"/>
                    <a:pt x="357" y="15"/>
                    <a:pt x="346" y="14"/>
                  </a:cubicBezTo>
                  <a:cubicBezTo>
                    <a:pt x="336" y="13"/>
                    <a:pt x="325" y="12"/>
                    <a:pt x="315" y="11"/>
                  </a:cubicBezTo>
                  <a:cubicBezTo>
                    <a:pt x="304" y="10"/>
                    <a:pt x="294" y="9"/>
                    <a:pt x="283" y="9"/>
                  </a:cubicBezTo>
                  <a:cubicBezTo>
                    <a:pt x="272" y="8"/>
                    <a:pt x="262" y="7"/>
                    <a:pt x="251" y="6"/>
                  </a:cubicBezTo>
                  <a:cubicBezTo>
                    <a:pt x="249" y="6"/>
                    <a:pt x="247" y="6"/>
                    <a:pt x="244" y="6"/>
                  </a:cubicBezTo>
                  <a:cubicBezTo>
                    <a:pt x="236" y="5"/>
                    <a:pt x="228" y="5"/>
                    <a:pt x="220" y="4"/>
                  </a:cubicBezTo>
                  <a:cubicBezTo>
                    <a:pt x="209" y="4"/>
                    <a:pt x="198" y="3"/>
                    <a:pt x="188" y="3"/>
                  </a:cubicBezTo>
                  <a:cubicBezTo>
                    <a:pt x="177" y="2"/>
                    <a:pt x="167" y="2"/>
                    <a:pt x="156" y="1"/>
                  </a:cubicBezTo>
                  <a:cubicBezTo>
                    <a:pt x="147" y="1"/>
                    <a:pt x="139" y="1"/>
                    <a:pt x="131" y="1"/>
                  </a:cubicBezTo>
                  <a:cubicBezTo>
                    <a:pt x="128" y="1"/>
                    <a:pt x="126" y="0"/>
                    <a:pt x="124" y="0"/>
                  </a:cubicBezTo>
                  <a:cubicBezTo>
                    <a:pt x="117" y="0"/>
                    <a:pt x="109" y="0"/>
                    <a:pt x="10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3" y="0"/>
                    <a:pt x="27" y="0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14" y="10"/>
                    <a:pt x="21" y="10"/>
                  </a:cubicBezTo>
                  <a:cubicBezTo>
                    <a:pt x="24" y="9"/>
                    <a:pt x="27" y="9"/>
                    <a:pt x="30" y="9"/>
                  </a:cubicBezTo>
                  <a:cubicBezTo>
                    <a:pt x="36" y="9"/>
                    <a:pt x="43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20" y="9"/>
                    <a:pt x="127" y="9"/>
                  </a:cubicBezTo>
                  <a:cubicBezTo>
                    <a:pt x="129" y="9"/>
                    <a:pt x="132" y="9"/>
                    <a:pt x="134" y="10"/>
                  </a:cubicBezTo>
                  <a:cubicBezTo>
                    <a:pt x="143" y="10"/>
                    <a:pt x="151" y="10"/>
                    <a:pt x="159" y="10"/>
                  </a:cubicBezTo>
                  <a:cubicBezTo>
                    <a:pt x="169" y="11"/>
                    <a:pt x="180" y="11"/>
                    <a:pt x="191" y="12"/>
                  </a:cubicBezTo>
                  <a:cubicBezTo>
                    <a:pt x="201" y="12"/>
                    <a:pt x="212" y="13"/>
                    <a:pt x="222" y="14"/>
                  </a:cubicBezTo>
                  <a:cubicBezTo>
                    <a:pt x="231" y="14"/>
                    <a:pt x="240" y="15"/>
                    <a:pt x="248" y="15"/>
                  </a:cubicBezTo>
                  <a:cubicBezTo>
                    <a:pt x="250" y="15"/>
                    <a:pt x="252" y="15"/>
                    <a:pt x="254" y="16"/>
                  </a:cubicBezTo>
                  <a:cubicBezTo>
                    <a:pt x="265" y="16"/>
                    <a:pt x="275" y="17"/>
                    <a:pt x="286" y="18"/>
                  </a:cubicBezTo>
                  <a:cubicBezTo>
                    <a:pt x="296" y="19"/>
                    <a:pt x="307" y="20"/>
                    <a:pt x="317" y="20"/>
                  </a:cubicBezTo>
                  <a:cubicBezTo>
                    <a:pt x="328" y="21"/>
                    <a:pt x="338" y="22"/>
                    <a:pt x="349" y="23"/>
                  </a:cubicBezTo>
                  <a:cubicBezTo>
                    <a:pt x="359" y="24"/>
                    <a:pt x="370" y="25"/>
                    <a:pt x="380" y="26"/>
                  </a:cubicBezTo>
                  <a:cubicBezTo>
                    <a:pt x="391" y="27"/>
                    <a:pt x="401" y="28"/>
                    <a:pt x="412" y="29"/>
                  </a:cubicBezTo>
                  <a:cubicBezTo>
                    <a:pt x="422" y="30"/>
                    <a:pt x="433" y="32"/>
                    <a:pt x="443" y="33"/>
                  </a:cubicBezTo>
                  <a:cubicBezTo>
                    <a:pt x="454" y="34"/>
                    <a:pt x="464" y="35"/>
                    <a:pt x="475" y="36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63" y="58"/>
                    <a:pt x="663" y="58"/>
                    <a:pt x="663" y="58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709" y="64"/>
                    <a:pt x="717" y="65"/>
                    <a:pt x="725" y="66"/>
                  </a:cubicBezTo>
                  <a:cubicBezTo>
                    <a:pt x="736" y="67"/>
                    <a:pt x="746" y="68"/>
                    <a:pt x="757" y="70"/>
                  </a:cubicBezTo>
                  <a:cubicBezTo>
                    <a:pt x="767" y="71"/>
                    <a:pt x="777" y="72"/>
                    <a:pt x="788" y="74"/>
                  </a:cubicBezTo>
                  <a:cubicBezTo>
                    <a:pt x="798" y="75"/>
                    <a:pt x="809" y="76"/>
                    <a:pt x="819" y="78"/>
                  </a:cubicBezTo>
                  <a:cubicBezTo>
                    <a:pt x="830" y="79"/>
                    <a:pt x="840" y="81"/>
                    <a:pt x="850" y="82"/>
                  </a:cubicBezTo>
                  <a:cubicBezTo>
                    <a:pt x="861" y="84"/>
                    <a:pt x="871" y="85"/>
                    <a:pt x="881" y="87"/>
                  </a:cubicBezTo>
                  <a:cubicBezTo>
                    <a:pt x="892" y="88"/>
                    <a:pt x="902" y="90"/>
                    <a:pt x="913" y="91"/>
                  </a:cubicBezTo>
                  <a:cubicBezTo>
                    <a:pt x="917" y="92"/>
                    <a:pt x="922" y="93"/>
                    <a:pt x="926" y="94"/>
                  </a:cubicBezTo>
                  <a:cubicBezTo>
                    <a:pt x="932" y="94"/>
                    <a:pt x="938" y="95"/>
                    <a:pt x="944" y="96"/>
                  </a:cubicBezTo>
                  <a:cubicBezTo>
                    <a:pt x="954" y="98"/>
                    <a:pt x="964" y="100"/>
                    <a:pt x="974" y="102"/>
                  </a:cubicBezTo>
                  <a:cubicBezTo>
                    <a:pt x="977" y="102"/>
                    <a:pt x="980" y="103"/>
                    <a:pt x="982" y="103"/>
                  </a:cubicBezTo>
                  <a:cubicBezTo>
                    <a:pt x="990" y="105"/>
                    <a:pt x="998" y="106"/>
                    <a:pt x="1005" y="107"/>
                  </a:cubicBezTo>
                  <a:cubicBezTo>
                    <a:pt x="1007" y="108"/>
                    <a:pt x="1009" y="108"/>
                    <a:pt x="1010" y="108"/>
                  </a:cubicBezTo>
                  <a:cubicBezTo>
                    <a:pt x="1024" y="111"/>
                    <a:pt x="1024" y="111"/>
                    <a:pt x="1024" y="111"/>
                  </a:cubicBezTo>
                  <a:cubicBezTo>
                    <a:pt x="1025" y="111"/>
                    <a:pt x="1027" y="112"/>
                    <a:pt x="1028" y="112"/>
                  </a:cubicBezTo>
                  <a:cubicBezTo>
                    <a:pt x="1031" y="113"/>
                    <a:pt x="1031" y="113"/>
                    <a:pt x="1031" y="113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4"/>
                    <a:pt x="1038" y="114"/>
                    <a:pt x="1038" y="114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93" y="129"/>
                    <a:pt x="1093" y="129"/>
                    <a:pt x="1093" y="129"/>
                  </a:cubicBezTo>
                  <a:cubicBezTo>
                    <a:pt x="1094" y="129"/>
                    <a:pt x="1095" y="129"/>
                    <a:pt x="1097" y="130"/>
                  </a:cubicBezTo>
                  <a:cubicBezTo>
                    <a:pt x="1107" y="132"/>
                    <a:pt x="1117" y="135"/>
                    <a:pt x="1127" y="138"/>
                  </a:cubicBezTo>
                  <a:cubicBezTo>
                    <a:pt x="1134" y="139"/>
                    <a:pt x="1141" y="141"/>
                    <a:pt x="1148" y="143"/>
                  </a:cubicBezTo>
                  <a:cubicBezTo>
                    <a:pt x="1151" y="144"/>
                    <a:pt x="1154" y="145"/>
                    <a:pt x="1157" y="146"/>
                  </a:cubicBezTo>
                  <a:cubicBezTo>
                    <a:pt x="1167" y="148"/>
                    <a:pt x="1177" y="151"/>
                    <a:pt x="1188" y="154"/>
                  </a:cubicBezTo>
                  <a:cubicBezTo>
                    <a:pt x="1198" y="157"/>
                    <a:pt x="1208" y="160"/>
                    <a:pt x="1218" y="164"/>
                  </a:cubicBezTo>
                  <a:cubicBezTo>
                    <a:pt x="1228" y="167"/>
                    <a:pt x="1237" y="170"/>
                    <a:pt x="1247" y="174"/>
                  </a:cubicBezTo>
                  <a:cubicBezTo>
                    <a:pt x="1250" y="175"/>
                    <a:pt x="1253" y="176"/>
                    <a:pt x="1256" y="177"/>
                  </a:cubicBezTo>
                  <a:cubicBezTo>
                    <a:pt x="1263" y="179"/>
                    <a:pt x="1270" y="182"/>
                    <a:pt x="1277" y="185"/>
                  </a:cubicBezTo>
                  <a:cubicBezTo>
                    <a:pt x="1287" y="189"/>
                    <a:pt x="1297" y="193"/>
                    <a:pt x="1306" y="198"/>
                  </a:cubicBezTo>
                  <a:cubicBezTo>
                    <a:pt x="1316" y="202"/>
                    <a:pt x="1326" y="207"/>
                    <a:pt x="1335" y="212"/>
                  </a:cubicBezTo>
                  <a:cubicBezTo>
                    <a:pt x="1343" y="216"/>
                    <a:pt x="1351" y="221"/>
                    <a:pt x="1358" y="225"/>
                  </a:cubicBezTo>
                  <a:cubicBezTo>
                    <a:pt x="1360" y="226"/>
                    <a:pt x="1362" y="228"/>
                    <a:pt x="1363" y="229"/>
                  </a:cubicBezTo>
                  <a:cubicBezTo>
                    <a:pt x="1373" y="235"/>
                    <a:pt x="1382" y="241"/>
                    <a:pt x="1391" y="248"/>
                  </a:cubicBezTo>
                  <a:cubicBezTo>
                    <a:pt x="1399" y="254"/>
                    <a:pt x="1406" y="261"/>
                    <a:pt x="1414" y="268"/>
                  </a:cubicBezTo>
                  <a:cubicBezTo>
                    <a:pt x="1422" y="276"/>
                    <a:pt x="1431" y="286"/>
                    <a:pt x="1438" y="296"/>
                  </a:cubicBezTo>
                  <a:cubicBezTo>
                    <a:pt x="1438" y="296"/>
                    <a:pt x="1439" y="296"/>
                    <a:pt x="1439" y="297"/>
                  </a:cubicBezTo>
                  <a:cubicBezTo>
                    <a:pt x="1448" y="309"/>
                    <a:pt x="1455" y="322"/>
                    <a:pt x="1462" y="335"/>
                  </a:cubicBezTo>
                  <a:cubicBezTo>
                    <a:pt x="1470" y="353"/>
                    <a:pt x="1477" y="372"/>
                    <a:pt x="1481" y="391"/>
                  </a:cubicBezTo>
                  <a:cubicBezTo>
                    <a:pt x="1481" y="393"/>
                    <a:pt x="1482" y="398"/>
                    <a:pt x="1482" y="399"/>
                  </a:cubicBezTo>
                  <a:cubicBezTo>
                    <a:pt x="1482" y="422"/>
                    <a:pt x="1478" y="441"/>
                    <a:pt x="1470" y="462"/>
                  </a:cubicBezTo>
                  <a:cubicBezTo>
                    <a:pt x="1469" y="465"/>
                    <a:pt x="1468" y="467"/>
                    <a:pt x="1467" y="470"/>
                  </a:cubicBezTo>
                  <a:cubicBezTo>
                    <a:pt x="1464" y="478"/>
                    <a:pt x="1464" y="478"/>
                    <a:pt x="1464" y="478"/>
                  </a:cubicBezTo>
                  <a:cubicBezTo>
                    <a:pt x="1463" y="480"/>
                    <a:pt x="1462" y="483"/>
                    <a:pt x="1460" y="485"/>
                  </a:cubicBezTo>
                  <a:cubicBezTo>
                    <a:pt x="1459" y="487"/>
                    <a:pt x="1458" y="489"/>
                    <a:pt x="1457" y="490"/>
                  </a:cubicBezTo>
                  <a:cubicBezTo>
                    <a:pt x="1457" y="491"/>
                    <a:pt x="1457" y="492"/>
                    <a:pt x="1456" y="492"/>
                  </a:cubicBezTo>
                  <a:cubicBezTo>
                    <a:pt x="1451" y="502"/>
                    <a:pt x="1444" y="511"/>
                    <a:pt x="1437" y="520"/>
                  </a:cubicBezTo>
                  <a:cubicBezTo>
                    <a:pt x="1430" y="529"/>
                    <a:pt x="1421" y="538"/>
                    <a:pt x="1412" y="546"/>
                  </a:cubicBezTo>
                  <a:cubicBezTo>
                    <a:pt x="1405" y="553"/>
                    <a:pt x="1396" y="559"/>
                    <a:pt x="1388" y="565"/>
                  </a:cubicBezTo>
                  <a:cubicBezTo>
                    <a:pt x="1383" y="569"/>
                    <a:pt x="1378" y="572"/>
                    <a:pt x="1373" y="575"/>
                  </a:cubicBezTo>
                  <a:cubicBezTo>
                    <a:pt x="1361" y="583"/>
                    <a:pt x="1348" y="590"/>
                    <a:pt x="1336" y="597"/>
                  </a:cubicBezTo>
                  <a:cubicBezTo>
                    <a:pt x="1334" y="598"/>
                    <a:pt x="1332" y="599"/>
                    <a:pt x="1330" y="600"/>
                  </a:cubicBezTo>
                  <a:cubicBezTo>
                    <a:pt x="1320" y="605"/>
                    <a:pt x="1310" y="610"/>
                    <a:pt x="1299" y="614"/>
                  </a:cubicBezTo>
                  <a:cubicBezTo>
                    <a:pt x="1288" y="619"/>
                    <a:pt x="1276" y="624"/>
                    <a:pt x="1264" y="629"/>
                  </a:cubicBezTo>
                  <a:cubicBezTo>
                    <a:pt x="1252" y="633"/>
                    <a:pt x="1240" y="637"/>
                    <a:pt x="1229" y="641"/>
                  </a:cubicBezTo>
                  <a:cubicBezTo>
                    <a:pt x="1220" y="644"/>
                    <a:pt x="1212" y="646"/>
                    <a:pt x="1204" y="649"/>
                  </a:cubicBezTo>
                  <a:cubicBezTo>
                    <a:pt x="1200" y="650"/>
                    <a:pt x="1197" y="651"/>
                    <a:pt x="1194" y="652"/>
                  </a:cubicBezTo>
                  <a:cubicBezTo>
                    <a:pt x="1182" y="655"/>
                    <a:pt x="1171" y="658"/>
                    <a:pt x="1159" y="661"/>
                  </a:cubicBezTo>
                  <a:cubicBezTo>
                    <a:pt x="1152" y="663"/>
                    <a:pt x="1145" y="665"/>
                    <a:pt x="1138" y="667"/>
                  </a:cubicBezTo>
                  <a:cubicBezTo>
                    <a:pt x="1134" y="668"/>
                    <a:pt x="1129" y="669"/>
                    <a:pt x="1125" y="670"/>
                  </a:cubicBezTo>
                  <a:cubicBezTo>
                    <a:pt x="1114" y="673"/>
                    <a:pt x="1102" y="676"/>
                    <a:pt x="1091" y="678"/>
                  </a:cubicBezTo>
                  <a:cubicBezTo>
                    <a:pt x="1085" y="680"/>
                    <a:pt x="1078" y="681"/>
                    <a:pt x="1072" y="683"/>
                  </a:cubicBezTo>
                  <a:cubicBezTo>
                    <a:pt x="1067" y="684"/>
                    <a:pt x="1062" y="685"/>
                    <a:pt x="1057" y="687"/>
                  </a:cubicBezTo>
                  <a:cubicBezTo>
                    <a:pt x="1045" y="689"/>
                    <a:pt x="1034" y="692"/>
                    <a:pt x="1023" y="695"/>
                  </a:cubicBezTo>
                  <a:cubicBezTo>
                    <a:pt x="1011" y="698"/>
                    <a:pt x="1000" y="701"/>
                    <a:pt x="988" y="704"/>
                  </a:cubicBezTo>
                  <a:cubicBezTo>
                    <a:pt x="977" y="707"/>
                    <a:pt x="965" y="710"/>
                    <a:pt x="954" y="713"/>
                  </a:cubicBezTo>
                  <a:cubicBezTo>
                    <a:pt x="949" y="714"/>
                    <a:pt x="944" y="716"/>
                    <a:pt x="939" y="717"/>
                  </a:cubicBezTo>
                  <a:cubicBezTo>
                    <a:pt x="933" y="719"/>
                    <a:pt x="926" y="721"/>
                    <a:pt x="920" y="723"/>
                  </a:cubicBezTo>
                  <a:cubicBezTo>
                    <a:pt x="908" y="726"/>
                    <a:pt x="896" y="730"/>
                    <a:pt x="885" y="733"/>
                  </a:cubicBezTo>
                  <a:cubicBezTo>
                    <a:pt x="873" y="737"/>
                    <a:pt x="861" y="741"/>
                    <a:pt x="850" y="745"/>
                  </a:cubicBezTo>
                  <a:cubicBezTo>
                    <a:pt x="838" y="750"/>
                    <a:pt x="826" y="754"/>
                    <a:pt x="814" y="759"/>
                  </a:cubicBezTo>
                  <a:cubicBezTo>
                    <a:pt x="813" y="760"/>
                    <a:pt x="811" y="760"/>
                    <a:pt x="809" y="761"/>
                  </a:cubicBezTo>
                  <a:cubicBezTo>
                    <a:pt x="799" y="765"/>
                    <a:pt x="789" y="770"/>
                    <a:pt x="778" y="775"/>
                  </a:cubicBezTo>
                  <a:cubicBezTo>
                    <a:pt x="768" y="780"/>
                    <a:pt x="757" y="785"/>
                    <a:pt x="747" y="791"/>
                  </a:cubicBezTo>
                  <a:cubicBezTo>
                    <a:pt x="745" y="792"/>
                    <a:pt x="743" y="793"/>
                    <a:pt x="742" y="794"/>
                  </a:cubicBezTo>
                  <a:cubicBezTo>
                    <a:pt x="734" y="799"/>
                    <a:pt x="726" y="804"/>
                    <a:pt x="718" y="810"/>
                  </a:cubicBezTo>
                  <a:cubicBezTo>
                    <a:pt x="713" y="814"/>
                    <a:pt x="708" y="818"/>
                    <a:pt x="703" y="822"/>
                  </a:cubicBezTo>
                  <a:cubicBezTo>
                    <a:pt x="699" y="825"/>
                    <a:pt x="695" y="829"/>
                    <a:pt x="691" y="832"/>
                  </a:cubicBezTo>
                  <a:cubicBezTo>
                    <a:pt x="683" y="841"/>
                    <a:pt x="676" y="850"/>
                    <a:pt x="670" y="860"/>
                  </a:cubicBezTo>
                  <a:cubicBezTo>
                    <a:pt x="665" y="868"/>
                    <a:pt x="665" y="868"/>
                    <a:pt x="665" y="868"/>
                  </a:cubicBezTo>
                  <a:cubicBezTo>
                    <a:pt x="664" y="870"/>
                    <a:pt x="663" y="873"/>
                    <a:pt x="661" y="876"/>
                  </a:cubicBezTo>
                  <a:cubicBezTo>
                    <a:pt x="659" y="881"/>
                    <a:pt x="657" y="887"/>
                    <a:pt x="655" y="892"/>
                  </a:cubicBezTo>
                  <a:cubicBezTo>
                    <a:pt x="649" y="915"/>
                    <a:pt x="647" y="940"/>
                    <a:pt x="653" y="963"/>
                  </a:cubicBezTo>
                  <a:cubicBezTo>
                    <a:pt x="655" y="973"/>
                    <a:pt x="658" y="983"/>
                    <a:pt x="663" y="992"/>
                  </a:cubicBezTo>
                  <a:cubicBezTo>
                    <a:pt x="668" y="1004"/>
                    <a:pt x="675" y="1015"/>
                    <a:pt x="684" y="1026"/>
                  </a:cubicBezTo>
                  <a:cubicBezTo>
                    <a:pt x="684" y="1027"/>
                    <a:pt x="685" y="1028"/>
                    <a:pt x="686" y="1029"/>
                  </a:cubicBezTo>
                  <a:cubicBezTo>
                    <a:pt x="687" y="1030"/>
                    <a:pt x="688" y="1031"/>
                    <a:pt x="689" y="1032"/>
                  </a:cubicBezTo>
                  <a:cubicBezTo>
                    <a:pt x="691" y="1034"/>
                    <a:pt x="693" y="1037"/>
                    <a:pt x="695" y="1039"/>
                  </a:cubicBezTo>
                  <a:cubicBezTo>
                    <a:pt x="697" y="1040"/>
                    <a:pt x="697" y="1040"/>
                    <a:pt x="697" y="1040"/>
                  </a:cubicBezTo>
                  <a:cubicBezTo>
                    <a:pt x="697" y="1041"/>
                    <a:pt x="698" y="1042"/>
                    <a:pt x="699" y="1043"/>
                  </a:cubicBezTo>
                  <a:cubicBezTo>
                    <a:pt x="706" y="1049"/>
                    <a:pt x="706" y="1049"/>
                    <a:pt x="706" y="1049"/>
                  </a:cubicBezTo>
                  <a:cubicBezTo>
                    <a:pt x="709" y="1052"/>
                    <a:pt x="709" y="1052"/>
                    <a:pt x="709" y="1052"/>
                  </a:cubicBezTo>
                  <a:cubicBezTo>
                    <a:pt x="713" y="1054"/>
                    <a:pt x="713" y="1054"/>
                    <a:pt x="713" y="1054"/>
                  </a:cubicBezTo>
                  <a:cubicBezTo>
                    <a:pt x="714" y="1055"/>
                    <a:pt x="715" y="1056"/>
                    <a:pt x="717" y="1057"/>
                  </a:cubicBezTo>
                  <a:cubicBezTo>
                    <a:pt x="717" y="1058"/>
                    <a:pt x="718" y="1059"/>
                    <a:pt x="719" y="1060"/>
                  </a:cubicBezTo>
                  <a:cubicBezTo>
                    <a:pt x="727" y="1065"/>
                    <a:pt x="727" y="1065"/>
                    <a:pt x="727" y="1065"/>
                  </a:cubicBezTo>
                  <a:cubicBezTo>
                    <a:pt x="729" y="1067"/>
                    <a:pt x="732" y="1068"/>
                    <a:pt x="734" y="1070"/>
                  </a:cubicBezTo>
                  <a:cubicBezTo>
                    <a:pt x="737" y="1071"/>
                    <a:pt x="739" y="1073"/>
                    <a:pt x="742" y="1074"/>
                  </a:cubicBezTo>
                  <a:cubicBezTo>
                    <a:pt x="743" y="1075"/>
                    <a:pt x="744" y="1075"/>
                    <a:pt x="744" y="1076"/>
                  </a:cubicBezTo>
                  <a:cubicBezTo>
                    <a:pt x="754" y="1081"/>
                    <a:pt x="764" y="1086"/>
                    <a:pt x="773" y="1090"/>
                  </a:cubicBezTo>
                  <a:cubicBezTo>
                    <a:pt x="783" y="1094"/>
                    <a:pt x="793" y="1098"/>
                    <a:pt x="803" y="1101"/>
                  </a:cubicBezTo>
                  <a:cubicBezTo>
                    <a:pt x="804" y="1101"/>
                    <a:pt x="804" y="1101"/>
                    <a:pt x="805" y="1102"/>
                  </a:cubicBezTo>
                  <a:cubicBezTo>
                    <a:pt x="814" y="1105"/>
                    <a:pt x="824" y="1107"/>
                    <a:pt x="833" y="1110"/>
                  </a:cubicBezTo>
                  <a:cubicBezTo>
                    <a:pt x="843" y="1113"/>
                    <a:pt x="853" y="1115"/>
                    <a:pt x="863" y="1117"/>
                  </a:cubicBezTo>
                  <a:cubicBezTo>
                    <a:pt x="866" y="1118"/>
                    <a:pt x="869" y="1118"/>
                    <a:pt x="872" y="1119"/>
                  </a:cubicBezTo>
                  <a:cubicBezTo>
                    <a:pt x="879" y="1120"/>
                    <a:pt x="887" y="1122"/>
                    <a:pt x="894" y="1123"/>
                  </a:cubicBezTo>
                  <a:cubicBezTo>
                    <a:pt x="905" y="1125"/>
                    <a:pt x="915" y="1126"/>
                    <a:pt x="925" y="1128"/>
                  </a:cubicBezTo>
                  <a:cubicBezTo>
                    <a:pt x="936" y="1129"/>
                    <a:pt x="946" y="1131"/>
                    <a:pt x="957" y="1132"/>
                  </a:cubicBezTo>
                  <a:cubicBezTo>
                    <a:pt x="967" y="1133"/>
                    <a:pt x="978" y="1134"/>
                    <a:pt x="988" y="1135"/>
                  </a:cubicBezTo>
                  <a:cubicBezTo>
                    <a:pt x="995" y="1135"/>
                    <a:pt x="1001" y="1136"/>
                    <a:pt x="1008" y="1136"/>
                  </a:cubicBezTo>
                  <a:cubicBezTo>
                    <a:pt x="1012" y="1137"/>
                    <a:pt x="1016" y="1137"/>
                    <a:pt x="1020" y="1137"/>
                  </a:cubicBezTo>
                  <a:cubicBezTo>
                    <a:pt x="1030" y="1138"/>
                    <a:pt x="1041" y="1139"/>
                    <a:pt x="1052" y="1139"/>
                  </a:cubicBezTo>
                  <a:cubicBezTo>
                    <a:pt x="1062" y="1140"/>
                    <a:pt x="1073" y="1140"/>
                    <a:pt x="1083" y="1140"/>
                  </a:cubicBezTo>
                  <a:cubicBezTo>
                    <a:pt x="1094" y="1141"/>
                    <a:pt x="1105" y="1141"/>
                    <a:pt x="1115" y="1141"/>
                  </a:cubicBezTo>
                  <a:cubicBezTo>
                    <a:pt x="1125" y="1142"/>
                    <a:pt x="1135" y="1142"/>
                    <a:pt x="1145" y="1142"/>
                  </a:cubicBezTo>
                  <a:cubicBezTo>
                    <a:pt x="1146" y="1142"/>
                    <a:pt x="1147" y="1142"/>
                    <a:pt x="1147" y="1142"/>
                  </a:cubicBezTo>
                  <a:cubicBezTo>
                    <a:pt x="1158" y="1142"/>
                    <a:pt x="1169" y="1142"/>
                    <a:pt x="1180" y="1142"/>
                  </a:cubicBezTo>
                  <a:cubicBezTo>
                    <a:pt x="1190" y="1142"/>
                    <a:pt x="1201" y="1142"/>
                    <a:pt x="1212" y="1142"/>
                  </a:cubicBezTo>
                  <a:cubicBezTo>
                    <a:pt x="1223" y="1142"/>
                    <a:pt x="1233" y="1142"/>
                    <a:pt x="1244" y="1142"/>
                  </a:cubicBezTo>
                  <a:cubicBezTo>
                    <a:pt x="1255" y="1142"/>
                    <a:pt x="1265" y="1142"/>
                    <a:pt x="1276" y="1142"/>
                  </a:cubicBezTo>
                  <a:cubicBezTo>
                    <a:pt x="1278" y="1142"/>
                    <a:pt x="1280" y="1142"/>
                    <a:pt x="1282" y="1142"/>
                  </a:cubicBezTo>
                  <a:cubicBezTo>
                    <a:pt x="1291" y="1142"/>
                    <a:pt x="1299" y="1142"/>
                    <a:pt x="1308" y="1142"/>
                  </a:cubicBezTo>
                  <a:cubicBezTo>
                    <a:pt x="1319" y="1142"/>
                    <a:pt x="1330" y="1142"/>
                    <a:pt x="1341" y="1142"/>
                  </a:cubicBezTo>
                  <a:cubicBezTo>
                    <a:pt x="1344" y="1143"/>
                    <a:pt x="1347" y="1143"/>
                    <a:pt x="1350" y="1143"/>
                  </a:cubicBezTo>
                  <a:cubicBezTo>
                    <a:pt x="1358" y="1143"/>
                    <a:pt x="1358" y="1143"/>
                    <a:pt x="1358" y="1143"/>
                  </a:cubicBezTo>
                  <a:cubicBezTo>
                    <a:pt x="1360" y="1143"/>
                    <a:pt x="1360" y="1143"/>
                    <a:pt x="1360" y="1143"/>
                  </a:cubicBezTo>
                  <a:cubicBezTo>
                    <a:pt x="1363" y="1143"/>
                    <a:pt x="1363" y="1143"/>
                    <a:pt x="1363" y="1143"/>
                  </a:cubicBezTo>
                  <a:cubicBezTo>
                    <a:pt x="1367" y="1143"/>
                    <a:pt x="1367" y="1143"/>
                    <a:pt x="1367" y="1143"/>
                  </a:cubicBezTo>
                  <a:cubicBezTo>
                    <a:pt x="1373" y="1142"/>
                    <a:pt x="1373" y="1142"/>
                    <a:pt x="1373" y="1142"/>
                  </a:cubicBezTo>
                  <a:cubicBezTo>
                    <a:pt x="1384" y="1142"/>
                    <a:pt x="1384" y="1142"/>
                    <a:pt x="1384" y="1142"/>
                  </a:cubicBezTo>
                  <a:cubicBezTo>
                    <a:pt x="1405" y="1142"/>
                    <a:pt x="1405" y="1142"/>
                    <a:pt x="1405" y="1142"/>
                  </a:cubicBezTo>
                  <a:cubicBezTo>
                    <a:pt x="1418" y="1142"/>
                    <a:pt x="1418" y="1142"/>
                    <a:pt x="1418" y="1142"/>
                  </a:cubicBezTo>
                  <a:cubicBezTo>
                    <a:pt x="1437" y="1141"/>
                    <a:pt x="1437" y="1141"/>
                    <a:pt x="1437" y="1141"/>
                  </a:cubicBezTo>
                  <a:cubicBezTo>
                    <a:pt x="1470" y="1141"/>
                    <a:pt x="1470" y="1141"/>
                    <a:pt x="1470" y="1141"/>
                  </a:cubicBezTo>
                  <a:cubicBezTo>
                    <a:pt x="1502" y="1140"/>
                    <a:pt x="1502" y="1140"/>
                    <a:pt x="1502" y="1140"/>
                  </a:cubicBezTo>
                  <a:cubicBezTo>
                    <a:pt x="1534" y="1140"/>
                    <a:pt x="1534" y="1140"/>
                    <a:pt x="1534" y="1140"/>
                  </a:cubicBezTo>
                  <a:cubicBezTo>
                    <a:pt x="1567" y="1139"/>
                    <a:pt x="1567" y="1139"/>
                    <a:pt x="1567" y="1139"/>
                  </a:cubicBezTo>
                  <a:cubicBezTo>
                    <a:pt x="1599" y="1139"/>
                    <a:pt x="1599" y="1139"/>
                    <a:pt x="1599" y="1139"/>
                  </a:cubicBezTo>
                  <a:cubicBezTo>
                    <a:pt x="1631" y="1138"/>
                    <a:pt x="1631" y="1138"/>
                    <a:pt x="1631" y="1138"/>
                  </a:cubicBezTo>
                  <a:cubicBezTo>
                    <a:pt x="1664" y="1138"/>
                    <a:pt x="1664" y="1138"/>
                    <a:pt x="1664" y="1138"/>
                  </a:cubicBezTo>
                  <a:cubicBezTo>
                    <a:pt x="1691" y="1137"/>
                    <a:pt x="1691" y="1137"/>
                    <a:pt x="1691" y="1137"/>
                  </a:cubicBezTo>
                  <a:cubicBezTo>
                    <a:pt x="1693" y="1137"/>
                    <a:pt x="1695" y="1137"/>
                    <a:pt x="1696" y="1137"/>
                  </a:cubicBezTo>
                  <a:cubicBezTo>
                    <a:pt x="1707" y="1137"/>
                    <a:pt x="1718" y="1137"/>
                    <a:pt x="1728" y="1137"/>
                  </a:cubicBezTo>
                  <a:cubicBezTo>
                    <a:pt x="1739" y="1137"/>
                    <a:pt x="1750" y="1137"/>
                    <a:pt x="1760" y="1138"/>
                  </a:cubicBezTo>
                  <a:cubicBezTo>
                    <a:pt x="1771" y="1138"/>
                    <a:pt x="1782" y="1138"/>
                    <a:pt x="1792" y="1139"/>
                  </a:cubicBezTo>
                  <a:cubicBezTo>
                    <a:pt x="1803" y="1139"/>
                    <a:pt x="1814" y="1140"/>
                    <a:pt x="1824" y="1140"/>
                  </a:cubicBezTo>
                  <a:cubicBezTo>
                    <a:pt x="1825" y="1140"/>
                    <a:pt x="1826" y="1140"/>
                    <a:pt x="1827" y="1140"/>
                  </a:cubicBezTo>
                  <a:cubicBezTo>
                    <a:pt x="1837" y="1141"/>
                    <a:pt x="1846" y="1142"/>
                    <a:pt x="1856" y="1142"/>
                  </a:cubicBezTo>
                  <a:cubicBezTo>
                    <a:pt x="1867" y="1143"/>
                    <a:pt x="1877" y="1144"/>
                    <a:pt x="1888" y="1145"/>
                  </a:cubicBezTo>
                  <a:cubicBezTo>
                    <a:pt x="1898" y="1146"/>
                    <a:pt x="1909" y="1146"/>
                    <a:pt x="1919" y="1147"/>
                  </a:cubicBezTo>
                  <a:cubicBezTo>
                    <a:pt x="1930" y="1148"/>
                    <a:pt x="1940" y="1150"/>
                    <a:pt x="1951" y="1151"/>
                  </a:cubicBezTo>
                  <a:cubicBezTo>
                    <a:pt x="1955" y="1151"/>
                    <a:pt x="1959" y="1152"/>
                    <a:pt x="1963" y="1152"/>
                  </a:cubicBezTo>
                  <a:cubicBezTo>
                    <a:pt x="1969" y="1153"/>
                    <a:pt x="1976" y="1154"/>
                    <a:pt x="1982" y="1154"/>
                  </a:cubicBezTo>
                  <a:cubicBezTo>
                    <a:pt x="1992" y="1156"/>
                    <a:pt x="2003" y="1157"/>
                    <a:pt x="2013" y="1159"/>
                  </a:cubicBezTo>
                  <a:cubicBezTo>
                    <a:pt x="2024" y="1160"/>
                    <a:pt x="2034" y="1162"/>
                    <a:pt x="2044" y="1163"/>
                  </a:cubicBezTo>
                  <a:cubicBezTo>
                    <a:pt x="2055" y="1165"/>
                    <a:pt x="2065" y="1166"/>
                    <a:pt x="2075" y="1168"/>
                  </a:cubicBezTo>
                  <a:cubicBezTo>
                    <a:pt x="2086" y="1170"/>
                    <a:pt x="2096" y="1172"/>
                    <a:pt x="2106" y="1173"/>
                  </a:cubicBezTo>
                  <a:cubicBezTo>
                    <a:pt x="2117" y="1175"/>
                    <a:pt x="2127" y="1177"/>
                    <a:pt x="2137" y="1179"/>
                  </a:cubicBezTo>
                  <a:cubicBezTo>
                    <a:pt x="2147" y="1181"/>
                    <a:pt x="2158" y="1183"/>
                    <a:pt x="2168" y="1186"/>
                  </a:cubicBezTo>
                  <a:cubicBezTo>
                    <a:pt x="2178" y="1188"/>
                    <a:pt x="2188" y="1190"/>
                    <a:pt x="2198" y="1192"/>
                  </a:cubicBezTo>
                  <a:cubicBezTo>
                    <a:pt x="2209" y="1195"/>
                    <a:pt x="2219" y="1197"/>
                    <a:pt x="2229" y="1199"/>
                  </a:cubicBezTo>
                  <a:cubicBezTo>
                    <a:pt x="2230" y="1200"/>
                    <a:pt x="2230" y="1200"/>
                    <a:pt x="2231" y="1200"/>
                  </a:cubicBezTo>
                  <a:cubicBezTo>
                    <a:pt x="2241" y="1202"/>
                    <a:pt x="2250" y="1205"/>
                    <a:pt x="2259" y="1207"/>
                  </a:cubicBezTo>
                  <a:cubicBezTo>
                    <a:pt x="2269" y="1210"/>
                    <a:pt x="2280" y="1212"/>
                    <a:pt x="2290" y="1215"/>
                  </a:cubicBezTo>
                  <a:cubicBezTo>
                    <a:pt x="2300" y="1218"/>
                    <a:pt x="2310" y="1221"/>
                    <a:pt x="2320" y="1224"/>
                  </a:cubicBezTo>
                  <a:cubicBezTo>
                    <a:pt x="2330" y="1227"/>
                    <a:pt x="2340" y="1230"/>
                    <a:pt x="2350" y="1233"/>
                  </a:cubicBezTo>
                  <a:cubicBezTo>
                    <a:pt x="2360" y="1236"/>
                    <a:pt x="2370" y="1239"/>
                    <a:pt x="2380" y="1242"/>
                  </a:cubicBezTo>
                  <a:cubicBezTo>
                    <a:pt x="2390" y="1245"/>
                    <a:pt x="2400" y="1249"/>
                    <a:pt x="2410" y="1252"/>
                  </a:cubicBezTo>
                  <a:cubicBezTo>
                    <a:pt x="2420" y="1255"/>
                    <a:pt x="2430" y="1259"/>
                    <a:pt x="2440" y="1262"/>
                  </a:cubicBezTo>
                  <a:cubicBezTo>
                    <a:pt x="2449" y="1266"/>
                    <a:pt x="2459" y="1269"/>
                    <a:pt x="2469" y="1273"/>
                  </a:cubicBezTo>
                  <a:cubicBezTo>
                    <a:pt x="2476" y="1276"/>
                    <a:pt x="2484" y="1279"/>
                    <a:pt x="2491" y="1281"/>
                  </a:cubicBezTo>
                  <a:cubicBezTo>
                    <a:pt x="2493" y="1282"/>
                    <a:pt x="2496" y="1283"/>
                    <a:pt x="2499" y="1285"/>
                  </a:cubicBezTo>
                  <a:cubicBezTo>
                    <a:pt x="2509" y="1288"/>
                    <a:pt x="2518" y="1292"/>
                    <a:pt x="2528" y="1296"/>
                  </a:cubicBezTo>
                  <a:cubicBezTo>
                    <a:pt x="2538" y="1300"/>
                    <a:pt x="2548" y="1305"/>
                    <a:pt x="2557" y="1309"/>
                  </a:cubicBezTo>
                  <a:cubicBezTo>
                    <a:pt x="2567" y="1313"/>
                    <a:pt x="2577" y="1317"/>
                    <a:pt x="2587" y="1322"/>
                  </a:cubicBezTo>
                  <a:cubicBezTo>
                    <a:pt x="2596" y="1326"/>
                    <a:pt x="2606" y="1331"/>
                    <a:pt x="2616" y="1335"/>
                  </a:cubicBezTo>
                  <a:cubicBezTo>
                    <a:pt x="2625" y="1340"/>
                    <a:pt x="2635" y="1344"/>
                    <a:pt x="2644" y="1349"/>
                  </a:cubicBezTo>
                  <a:cubicBezTo>
                    <a:pt x="2654" y="1354"/>
                    <a:pt x="2664" y="1359"/>
                    <a:pt x="2673" y="1364"/>
                  </a:cubicBezTo>
                  <a:cubicBezTo>
                    <a:pt x="2683" y="1369"/>
                    <a:pt x="2692" y="1374"/>
                    <a:pt x="2702" y="1379"/>
                  </a:cubicBezTo>
                  <a:cubicBezTo>
                    <a:pt x="2711" y="1384"/>
                    <a:pt x="2721" y="1389"/>
                    <a:pt x="2730" y="1395"/>
                  </a:cubicBezTo>
                  <a:cubicBezTo>
                    <a:pt x="2732" y="1396"/>
                    <a:pt x="2734" y="1397"/>
                    <a:pt x="2736" y="1398"/>
                  </a:cubicBezTo>
                  <a:cubicBezTo>
                    <a:pt x="2744" y="1402"/>
                    <a:pt x="2751" y="1407"/>
                    <a:pt x="2759" y="1411"/>
                  </a:cubicBezTo>
                  <a:cubicBezTo>
                    <a:pt x="2768" y="1417"/>
                    <a:pt x="2777" y="1423"/>
                    <a:pt x="2787" y="1428"/>
                  </a:cubicBezTo>
                  <a:cubicBezTo>
                    <a:pt x="2796" y="1434"/>
                    <a:pt x="2806" y="1440"/>
                    <a:pt x="2815" y="1446"/>
                  </a:cubicBezTo>
                  <a:cubicBezTo>
                    <a:pt x="2824" y="1452"/>
                    <a:pt x="2833" y="1458"/>
                    <a:pt x="2843" y="1465"/>
                  </a:cubicBezTo>
                  <a:cubicBezTo>
                    <a:pt x="2846" y="1466"/>
                    <a:pt x="2848" y="1468"/>
                    <a:pt x="2851" y="1470"/>
                  </a:cubicBezTo>
                  <a:cubicBezTo>
                    <a:pt x="2858" y="1475"/>
                    <a:pt x="2864" y="1479"/>
                    <a:pt x="2870" y="1484"/>
                  </a:cubicBezTo>
                  <a:cubicBezTo>
                    <a:pt x="2880" y="1490"/>
                    <a:pt x="2889" y="1497"/>
                    <a:pt x="2898" y="1504"/>
                  </a:cubicBezTo>
                  <a:cubicBezTo>
                    <a:pt x="2907" y="1510"/>
                    <a:pt x="2916" y="1517"/>
                    <a:pt x="2925" y="1524"/>
                  </a:cubicBezTo>
                  <a:cubicBezTo>
                    <a:pt x="2934" y="1532"/>
                    <a:pt x="2943" y="1539"/>
                    <a:pt x="2952" y="1546"/>
                  </a:cubicBezTo>
                  <a:cubicBezTo>
                    <a:pt x="2955" y="1548"/>
                    <a:pt x="2957" y="1550"/>
                    <a:pt x="2960" y="1552"/>
                  </a:cubicBezTo>
                  <a:cubicBezTo>
                    <a:pt x="2966" y="1558"/>
                    <a:pt x="2973" y="1563"/>
                    <a:pt x="2979" y="1569"/>
                  </a:cubicBezTo>
                  <a:cubicBezTo>
                    <a:pt x="2988" y="1576"/>
                    <a:pt x="2997" y="1584"/>
                    <a:pt x="3006" y="1592"/>
                  </a:cubicBezTo>
                  <a:cubicBezTo>
                    <a:pt x="3015" y="1600"/>
                    <a:pt x="3023" y="1608"/>
                    <a:pt x="3032" y="1616"/>
                  </a:cubicBezTo>
                  <a:cubicBezTo>
                    <a:pt x="3041" y="1625"/>
                    <a:pt x="3049" y="1633"/>
                    <a:pt x="3057" y="1641"/>
                  </a:cubicBezTo>
                  <a:cubicBezTo>
                    <a:pt x="3065" y="1649"/>
                    <a:pt x="3073" y="1657"/>
                    <a:pt x="3080" y="1665"/>
                  </a:cubicBezTo>
                  <a:cubicBezTo>
                    <a:pt x="3089" y="1674"/>
                    <a:pt x="3097" y="1683"/>
                    <a:pt x="3106" y="1693"/>
                  </a:cubicBezTo>
                  <a:cubicBezTo>
                    <a:pt x="3114" y="1702"/>
                    <a:pt x="3123" y="1712"/>
                    <a:pt x="3131" y="1722"/>
                  </a:cubicBezTo>
                  <a:cubicBezTo>
                    <a:pt x="3136" y="1728"/>
                    <a:pt x="3141" y="1734"/>
                    <a:pt x="3146" y="1741"/>
                  </a:cubicBezTo>
                  <a:cubicBezTo>
                    <a:pt x="3150" y="1745"/>
                    <a:pt x="3153" y="1749"/>
                    <a:pt x="3156" y="1753"/>
                  </a:cubicBezTo>
                  <a:cubicBezTo>
                    <a:pt x="3160" y="1758"/>
                    <a:pt x="3164" y="1763"/>
                    <a:pt x="3167" y="1767"/>
                  </a:cubicBezTo>
                  <a:cubicBezTo>
                    <a:pt x="3172" y="1773"/>
                    <a:pt x="3176" y="1779"/>
                    <a:pt x="3181" y="1786"/>
                  </a:cubicBezTo>
                  <a:cubicBezTo>
                    <a:pt x="3183" y="1789"/>
                    <a:pt x="3185" y="1792"/>
                    <a:pt x="3187" y="1795"/>
                  </a:cubicBezTo>
                  <a:cubicBezTo>
                    <a:pt x="3193" y="1803"/>
                    <a:pt x="3199" y="1812"/>
                    <a:pt x="3205" y="1820"/>
                  </a:cubicBezTo>
                  <a:cubicBezTo>
                    <a:pt x="3205" y="1821"/>
                    <a:pt x="3206" y="1822"/>
                    <a:pt x="3206" y="1823"/>
                  </a:cubicBezTo>
                  <a:cubicBezTo>
                    <a:pt x="3213" y="1832"/>
                    <a:pt x="3219" y="1842"/>
                    <a:pt x="3225" y="1851"/>
                  </a:cubicBezTo>
                  <a:cubicBezTo>
                    <a:pt x="3226" y="1853"/>
                    <a:pt x="3227" y="1855"/>
                    <a:pt x="3228" y="1857"/>
                  </a:cubicBezTo>
                  <a:cubicBezTo>
                    <a:pt x="3236" y="1869"/>
                    <a:pt x="3244" y="1882"/>
                    <a:pt x="3251" y="1895"/>
                  </a:cubicBezTo>
                  <a:cubicBezTo>
                    <a:pt x="3259" y="1909"/>
                    <a:pt x="3266" y="1923"/>
                    <a:pt x="3273" y="1937"/>
                  </a:cubicBezTo>
                  <a:cubicBezTo>
                    <a:pt x="3279" y="1948"/>
                    <a:pt x="3284" y="1959"/>
                    <a:pt x="3289" y="1970"/>
                  </a:cubicBezTo>
                  <a:cubicBezTo>
                    <a:pt x="3291" y="1974"/>
                    <a:pt x="3293" y="1979"/>
                    <a:pt x="3295" y="1983"/>
                  </a:cubicBezTo>
                  <a:cubicBezTo>
                    <a:pt x="3302" y="1999"/>
                    <a:pt x="3309" y="2015"/>
                    <a:pt x="3316" y="2032"/>
                  </a:cubicBezTo>
                  <a:cubicBezTo>
                    <a:pt x="3322" y="2050"/>
                    <a:pt x="3329" y="2069"/>
                    <a:pt x="3335" y="2087"/>
                  </a:cubicBezTo>
                  <a:cubicBezTo>
                    <a:pt x="3336" y="2090"/>
                    <a:pt x="3337" y="2093"/>
                    <a:pt x="3338" y="2097"/>
                  </a:cubicBezTo>
                  <a:cubicBezTo>
                    <a:pt x="3343" y="2113"/>
                    <a:pt x="3347" y="2130"/>
                    <a:pt x="3352" y="2146"/>
                  </a:cubicBezTo>
                  <a:cubicBezTo>
                    <a:pt x="3373" y="2146"/>
                    <a:pt x="3373" y="2146"/>
                    <a:pt x="3373" y="2146"/>
                  </a:cubicBezTo>
                  <a:cubicBezTo>
                    <a:pt x="3371" y="2136"/>
                    <a:pt x="3368" y="2126"/>
                    <a:pt x="3365" y="21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0" y="1825625"/>
              <a:ext cx="5667375" cy="5073650"/>
            </a:xfrm>
            <a:custGeom>
              <a:avLst/>
              <a:gdLst>
                <a:gd name="T0" fmla="*/ 2234 w 2234"/>
                <a:gd name="T1" fmla="*/ 1809 h 1999"/>
                <a:gd name="T2" fmla="*/ 2223 w 2234"/>
                <a:gd name="T3" fmla="*/ 1712 h 1999"/>
                <a:gd name="T4" fmla="*/ 2172 w 2234"/>
                <a:gd name="T5" fmla="*/ 1596 h 1999"/>
                <a:gd name="T6" fmla="*/ 2110 w 2234"/>
                <a:gd name="T7" fmla="*/ 1522 h 1999"/>
                <a:gd name="T8" fmla="*/ 2042 w 2234"/>
                <a:gd name="T9" fmla="*/ 1465 h 1999"/>
                <a:gd name="T10" fmla="*/ 1962 w 2234"/>
                <a:gd name="T11" fmla="*/ 1413 h 1999"/>
                <a:gd name="T12" fmla="*/ 1897 w 2234"/>
                <a:gd name="T13" fmla="*/ 1382 h 1999"/>
                <a:gd name="T14" fmla="*/ 1698 w 2234"/>
                <a:gd name="T15" fmla="*/ 1328 h 1999"/>
                <a:gd name="T16" fmla="*/ 1491 w 2234"/>
                <a:gd name="T17" fmla="*/ 1304 h 1999"/>
                <a:gd name="T18" fmla="*/ 1282 w 2234"/>
                <a:gd name="T19" fmla="*/ 1291 h 1999"/>
                <a:gd name="T20" fmla="*/ 1049 w 2234"/>
                <a:gd name="T21" fmla="*/ 1279 h 1999"/>
                <a:gd name="T22" fmla="*/ 842 w 2234"/>
                <a:gd name="T23" fmla="*/ 1260 h 1999"/>
                <a:gd name="T24" fmla="*/ 640 w 2234"/>
                <a:gd name="T25" fmla="*/ 1230 h 1999"/>
                <a:gd name="T26" fmla="*/ 453 w 2234"/>
                <a:gd name="T27" fmla="*/ 1187 h 1999"/>
                <a:gd name="T28" fmla="*/ 272 w 2234"/>
                <a:gd name="T29" fmla="*/ 1119 h 1999"/>
                <a:gd name="T30" fmla="*/ 130 w 2234"/>
                <a:gd name="T31" fmla="*/ 1012 h 1999"/>
                <a:gd name="T32" fmla="*/ 93 w 2234"/>
                <a:gd name="T33" fmla="*/ 950 h 1999"/>
                <a:gd name="T34" fmla="*/ 107 w 2234"/>
                <a:gd name="T35" fmla="*/ 760 h 1999"/>
                <a:gd name="T36" fmla="*/ 159 w 2234"/>
                <a:gd name="T37" fmla="*/ 689 h 1999"/>
                <a:gd name="T38" fmla="*/ 299 w 2234"/>
                <a:gd name="T39" fmla="*/ 582 h 1999"/>
                <a:gd name="T40" fmla="*/ 511 w 2234"/>
                <a:gd name="T41" fmla="*/ 494 h 1999"/>
                <a:gd name="T42" fmla="*/ 711 w 2234"/>
                <a:gd name="T43" fmla="*/ 441 h 1999"/>
                <a:gd name="T44" fmla="*/ 940 w 2234"/>
                <a:gd name="T45" fmla="*/ 369 h 1999"/>
                <a:gd name="T46" fmla="*/ 1051 w 2234"/>
                <a:gd name="T47" fmla="*/ 208 h 1999"/>
                <a:gd name="T48" fmla="*/ 992 w 2234"/>
                <a:gd name="T49" fmla="*/ 125 h 1999"/>
                <a:gd name="T50" fmla="*/ 843 w 2234"/>
                <a:gd name="T51" fmla="*/ 58 h 1999"/>
                <a:gd name="T52" fmla="*/ 637 w 2234"/>
                <a:gd name="T53" fmla="*/ 32 h 1999"/>
                <a:gd name="T54" fmla="*/ 443 w 2234"/>
                <a:gd name="T55" fmla="*/ 19 h 1999"/>
                <a:gd name="T56" fmla="*/ 218 w 2234"/>
                <a:gd name="T57" fmla="*/ 9 h 1999"/>
                <a:gd name="T58" fmla="*/ 8 w 2234"/>
                <a:gd name="T59" fmla="*/ 0 h 1999"/>
                <a:gd name="T60" fmla="*/ 153 w 2234"/>
                <a:gd name="T61" fmla="*/ 15 h 1999"/>
                <a:gd name="T62" fmla="*/ 386 w 2234"/>
                <a:gd name="T63" fmla="*/ 26 h 1999"/>
                <a:gd name="T64" fmla="*/ 595 w 2234"/>
                <a:gd name="T65" fmla="*/ 38 h 1999"/>
                <a:gd name="T66" fmla="*/ 801 w 2234"/>
                <a:gd name="T67" fmla="*/ 59 h 1999"/>
                <a:gd name="T68" fmla="*/ 954 w 2234"/>
                <a:gd name="T69" fmla="*/ 109 h 1999"/>
                <a:gd name="T70" fmla="*/ 1036 w 2234"/>
                <a:gd name="T71" fmla="*/ 195 h 1999"/>
                <a:gd name="T72" fmla="*/ 965 w 2234"/>
                <a:gd name="T73" fmla="*/ 340 h 1999"/>
                <a:gd name="T74" fmla="*/ 733 w 2234"/>
                <a:gd name="T75" fmla="*/ 423 h 1999"/>
                <a:gd name="T76" fmla="*/ 516 w 2234"/>
                <a:gd name="T77" fmla="*/ 478 h 1999"/>
                <a:gd name="T78" fmla="*/ 299 w 2234"/>
                <a:gd name="T79" fmla="*/ 565 h 1999"/>
                <a:gd name="T80" fmla="*/ 171 w 2234"/>
                <a:gd name="T81" fmla="*/ 655 h 1999"/>
                <a:gd name="T82" fmla="*/ 101 w 2234"/>
                <a:gd name="T83" fmla="*/ 741 h 1999"/>
                <a:gd name="T84" fmla="*/ 72 w 2234"/>
                <a:gd name="T85" fmla="*/ 927 h 1999"/>
                <a:gd name="T86" fmla="*/ 103 w 2234"/>
                <a:gd name="T87" fmla="*/ 995 h 1999"/>
                <a:gd name="T88" fmla="*/ 225 w 2234"/>
                <a:gd name="T89" fmla="*/ 1107 h 1999"/>
                <a:gd name="T90" fmla="*/ 395 w 2234"/>
                <a:gd name="T91" fmla="*/ 1184 h 1999"/>
                <a:gd name="T92" fmla="*/ 594 w 2234"/>
                <a:gd name="T93" fmla="*/ 1236 h 1999"/>
                <a:gd name="T94" fmla="*/ 798 w 2234"/>
                <a:gd name="T95" fmla="*/ 1270 h 1999"/>
                <a:gd name="T96" fmla="*/ 1004 w 2234"/>
                <a:gd name="T97" fmla="*/ 1292 h 1999"/>
                <a:gd name="T98" fmla="*/ 1213 w 2234"/>
                <a:gd name="T99" fmla="*/ 1305 h 1999"/>
                <a:gd name="T100" fmla="*/ 1422 w 2234"/>
                <a:gd name="T101" fmla="*/ 1316 h 1999"/>
                <a:gd name="T102" fmla="*/ 1629 w 2234"/>
                <a:gd name="T103" fmla="*/ 1336 h 1999"/>
                <a:gd name="T104" fmla="*/ 1809 w 2234"/>
                <a:gd name="T105" fmla="*/ 1370 h 1999"/>
                <a:gd name="T106" fmla="*/ 1950 w 2234"/>
                <a:gd name="T107" fmla="*/ 1425 h 1999"/>
                <a:gd name="T108" fmla="*/ 2001 w 2234"/>
                <a:gd name="T109" fmla="*/ 1456 h 1999"/>
                <a:gd name="T110" fmla="*/ 2081 w 2234"/>
                <a:gd name="T111" fmla="*/ 1516 h 1999"/>
                <a:gd name="T112" fmla="*/ 2152 w 2234"/>
                <a:gd name="T113" fmla="*/ 1598 h 1999"/>
                <a:gd name="T114" fmla="*/ 2200 w 2234"/>
                <a:gd name="T115" fmla="*/ 1699 h 1999"/>
                <a:gd name="T116" fmla="*/ 2214 w 2234"/>
                <a:gd name="T117" fmla="*/ 1805 h 1999"/>
                <a:gd name="T118" fmla="*/ 2184 w 2234"/>
                <a:gd name="T119" fmla="*/ 1971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4" h="1999">
                  <a:moveTo>
                    <a:pt x="2204" y="1980"/>
                  </a:moveTo>
                  <a:cubicBezTo>
                    <a:pt x="2206" y="1971"/>
                    <a:pt x="2206" y="1971"/>
                    <a:pt x="2206" y="1971"/>
                  </a:cubicBezTo>
                  <a:cubicBezTo>
                    <a:pt x="2208" y="1965"/>
                    <a:pt x="2210" y="1959"/>
                    <a:pt x="2212" y="1953"/>
                  </a:cubicBezTo>
                  <a:cubicBezTo>
                    <a:pt x="2214" y="1947"/>
                    <a:pt x="2215" y="1940"/>
                    <a:pt x="2217" y="1934"/>
                  </a:cubicBezTo>
                  <a:cubicBezTo>
                    <a:pt x="2218" y="1928"/>
                    <a:pt x="2220" y="1922"/>
                    <a:pt x="2221" y="1915"/>
                  </a:cubicBezTo>
                  <a:cubicBezTo>
                    <a:pt x="2223" y="1909"/>
                    <a:pt x="2224" y="1903"/>
                    <a:pt x="2225" y="1897"/>
                  </a:cubicBezTo>
                  <a:cubicBezTo>
                    <a:pt x="2227" y="1890"/>
                    <a:pt x="2228" y="1884"/>
                    <a:pt x="2229" y="1877"/>
                  </a:cubicBezTo>
                  <a:cubicBezTo>
                    <a:pt x="2231" y="1864"/>
                    <a:pt x="2232" y="1851"/>
                    <a:pt x="2233" y="1838"/>
                  </a:cubicBezTo>
                  <a:cubicBezTo>
                    <a:pt x="2234" y="1832"/>
                    <a:pt x="2234" y="1825"/>
                    <a:pt x="2234" y="1819"/>
                  </a:cubicBezTo>
                  <a:cubicBezTo>
                    <a:pt x="2234" y="1809"/>
                    <a:pt x="2234" y="1809"/>
                    <a:pt x="2234" y="1809"/>
                  </a:cubicBezTo>
                  <a:cubicBezTo>
                    <a:pt x="2234" y="1799"/>
                    <a:pt x="2234" y="1799"/>
                    <a:pt x="2234" y="1799"/>
                  </a:cubicBezTo>
                  <a:cubicBezTo>
                    <a:pt x="2234" y="1792"/>
                    <a:pt x="2234" y="1785"/>
                    <a:pt x="2233" y="1779"/>
                  </a:cubicBezTo>
                  <a:cubicBezTo>
                    <a:pt x="2233" y="1776"/>
                    <a:pt x="2233" y="1773"/>
                    <a:pt x="2232" y="1770"/>
                  </a:cubicBezTo>
                  <a:cubicBezTo>
                    <a:pt x="2232" y="1766"/>
                    <a:pt x="2232" y="1762"/>
                    <a:pt x="2231" y="1759"/>
                  </a:cubicBezTo>
                  <a:cubicBezTo>
                    <a:pt x="2231" y="1754"/>
                    <a:pt x="2231" y="1754"/>
                    <a:pt x="2231" y="1754"/>
                  </a:cubicBezTo>
                  <a:cubicBezTo>
                    <a:pt x="2230" y="1749"/>
                    <a:pt x="2230" y="1749"/>
                    <a:pt x="2230" y="1749"/>
                  </a:cubicBezTo>
                  <a:cubicBezTo>
                    <a:pt x="2228" y="1739"/>
                    <a:pt x="2228" y="1739"/>
                    <a:pt x="2228" y="1739"/>
                  </a:cubicBezTo>
                  <a:cubicBezTo>
                    <a:pt x="2227" y="1729"/>
                    <a:pt x="2227" y="1729"/>
                    <a:pt x="2227" y="1729"/>
                  </a:cubicBezTo>
                  <a:cubicBezTo>
                    <a:pt x="2226" y="1725"/>
                    <a:pt x="2225" y="1722"/>
                    <a:pt x="2224" y="1719"/>
                  </a:cubicBezTo>
                  <a:cubicBezTo>
                    <a:pt x="2224" y="1716"/>
                    <a:pt x="2223" y="1714"/>
                    <a:pt x="2223" y="1712"/>
                  </a:cubicBezTo>
                  <a:cubicBezTo>
                    <a:pt x="2222" y="1708"/>
                    <a:pt x="2221" y="1703"/>
                    <a:pt x="2219" y="1699"/>
                  </a:cubicBezTo>
                  <a:cubicBezTo>
                    <a:pt x="2217" y="1693"/>
                    <a:pt x="2215" y="1686"/>
                    <a:pt x="2213" y="1680"/>
                  </a:cubicBezTo>
                  <a:cubicBezTo>
                    <a:pt x="2212" y="1676"/>
                    <a:pt x="2211" y="1673"/>
                    <a:pt x="2209" y="1669"/>
                  </a:cubicBezTo>
                  <a:cubicBezTo>
                    <a:pt x="2208" y="1666"/>
                    <a:pt x="2207" y="1663"/>
                    <a:pt x="2206" y="1660"/>
                  </a:cubicBezTo>
                  <a:cubicBezTo>
                    <a:pt x="2203" y="1654"/>
                    <a:pt x="2201" y="1648"/>
                    <a:pt x="2197" y="1642"/>
                  </a:cubicBezTo>
                  <a:cubicBezTo>
                    <a:pt x="2196" y="1639"/>
                    <a:pt x="2195" y="1637"/>
                    <a:pt x="2194" y="1635"/>
                  </a:cubicBezTo>
                  <a:cubicBezTo>
                    <a:pt x="2192" y="1631"/>
                    <a:pt x="2190" y="1627"/>
                    <a:pt x="2188" y="1623"/>
                  </a:cubicBezTo>
                  <a:cubicBezTo>
                    <a:pt x="2184" y="1617"/>
                    <a:pt x="2181" y="1611"/>
                    <a:pt x="2177" y="1605"/>
                  </a:cubicBezTo>
                  <a:cubicBezTo>
                    <a:pt x="2177" y="1605"/>
                    <a:pt x="2177" y="1605"/>
                    <a:pt x="2177" y="1605"/>
                  </a:cubicBezTo>
                  <a:cubicBezTo>
                    <a:pt x="2175" y="1602"/>
                    <a:pt x="2174" y="1599"/>
                    <a:pt x="2172" y="1596"/>
                  </a:cubicBezTo>
                  <a:cubicBezTo>
                    <a:pt x="2166" y="1588"/>
                    <a:pt x="2166" y="1588"/>
                    <a:pt x="2166" y="1588"/>
                  </a:cubicBezTo>
                  <a:cubicBezTo>
                    <a:pt x="2164" y="1585"/>
                    <a:pt x="2162" y="1582"/>
                    <a:pt x="2160" y="1579"/>
                  </a:cubicBezTo>
                  <a:cubicBezTo>
                    <a:pt x="2158" y="1577"/>
                    <a:pt x="2156" y="1574"/>
                    <a:pt x="2154" y="1571"/>
                  </a:cubicBezTo>
                  <a:cubicBezTo>
                    <a:pt x="2150" y="1566"/>
                    <a:pt x="2146" y="1561"/>
                    <a:pt x="2142" y="1557"/>
                  </a:cubicBezTo>
                  <a:cubicBezTo>
                    <a:pt x="2141" y="1556"/>
                    <a:pt x="2141" y="1555"/>
                    <a:pt x="2140" y="1555"/>
                  </a:cubicBezTo>
                  <a:cubicBezTo>
                    <a:pt x="2138" y="1552"/>
                    <a:pt x="2136" y="1549"/>
                    <a:pt x="2134" y="1547"/>
                  </a:cubicBezTo>
                  <a:cubicBezTo>
                    <a:pt x="2126" y="1539"/>
                    <a:pt x="2126" y="1539"/>
                    <a:pt x="2126" y="1539"/>
                  </a:cubicBezTo>
                  <a:cubicBezTo>
                    <a:pt x="2125" y="1538"/>
                    <a:pt x="2124" y="1537"/>
                    <a:pt x="2123" y="1536"/>
                  </a:cubicBezTo>
                  <a:cubicBezTo>
                    <a:pt x="2119" y="1532"/>
                    <a:pt x="2116" y="1528"/>
                    <a:pt x="2112" y="1524"/>
                  </a:cubicBezTo>
                  <a:cubicBezTo>
                    <a:pt x="2111" y="1523"/>
                    <a:pt x="2111" y="1523"/>
                    <a:pt x="2110" y="1522"/>
                  </a:cubicBezTo>
                  <a:cubicBezTo>
                    <a:pt x="2109" y="1522"/>
                    <a:pt x="2109" y="1521"/>
                    <a:pt x="2108" y="1520"/>
                  </a:cubicBezTo>
                  <a:cubicBezTo>
                    <a:pt x="2106" y="1518"/>
                    <a:pt x="2104" y="1516"/>
                    <a:pt x="2101" y="1514"/>
                  </a:cubicBezTo>
                  <a:cubicBezTo>
                    <a:pt x="2098" y="1511"/>
                    <a:pt x="2095" y="1508"/>
                    <a:pt x="2092" y="1506"/>
                  </a:cubicBezTo>
                  <a:cubicBezTo>
                    <a:pt x="2085" y="1498"/>
                    <a:pt x="2085" y="1498"/>
                    <a:pt x="2085" y="1498"/>
                  </a:cubicBezTo>
                  <a:cubicBezTo>
                    <a:pt x="2084" y="1498"/>
                    <a:pt x="2083" y="1497"/>
                    <a:pt x="2082" y="1496"/>
                  </a:cubicBezTo>
                  <a:cubicBezTo>
                    <a:pt x="2080" y="1495"/>
                    <a:pt x="2078" y="1493"/>
                    <a:pt x="2077" y="1492"/>
                  </a:cubicBezTo>
                  <a:cubicBezTo>
                    <a:pt x="2072" y="1488"/>
                    <a:pt x="2067" y="1484"/>
                    <a:pt x="2062" y="1480"/>
                  </a:cubicBezTo>
                  <a:cubicBezTo>
                    <a:pt x="2062" y="1479"/>
                    <a:pt x="2061" y="1479"/>
                    <a:pt x="2060" y="1478"/>
                  </a:cubicBezTo>
                  <a:cubicBezTo>
                    <a:pt x="2055" y="1473"/>
                    <a:pt x="2049" y="1470"/>
                    <a:pt x="2043" y="1465"/>
                  </a:cubicBezTo>
                  <a:cubicBezTo>
                    <a:pt x="2043" y="1465"/>
                    <a:pt x="2043" y="1465"/>
                    <a:pt x="2042" y="1465"/>
                  </a:cubicBezTo>
                  <a:cubicBezTo>
                    <a:pt x="2037" y="1461"/>
                    <a:pt x="2032" y="1457"/>
                    <a:pt x="2026" y="1453"/>
                  </a:cubicBezTo>
                  <a:cubicBezTo>
                    <a:pt x="2025" y="1452"/>
                    <a:pt x="2023" y="1451"/>
                    <a:pt x="2022" y="1450"/>
                  </a:cubicBezTo>
                  <a:cubicBezTo>
                    <a:pt x="2018" y="1447"/>
                    <a:pt x="2013" y="1444"/>
                    <a:pt x="2008" y="1441"/>
                  </a:cubicBezTo>
                  <a:cubicBezTo>
                    <a:pt x="2002" y="1437"/>
                    <a:pt x="2002" y="1437"/>
                    <a:pt x="2002" y="1437"/>
                  </a:cubicBezTo>
                  <a:cubicBezTo>
                    <a:pt x="1999" y="1435"/>
                    <a:pt x="1999" y="1435"/>
                    <a:pt x="1999" y="1435"/>
                  </a:cubicBezTo>
                  <a:cubicBezTo>
                    <a:pt x="1995" y="1432"/>
                    <a:pt x="1995" y="1432"/>
                    <a:pt x="1995" y="1432"/>
                  </a:cubicBezTo>
                  <a:cubicBezTo>
                    <a:pt x="1990" y="1429"/>
                    <a:pt x="1990" y="1429"/>
                    <a:pt x="1990" y="1429"/>
                  </a:cubicBezTo>
                  <a:cubicBezTo>
                    <a:pt x="1987" y="1428"/>
                    <a:pt x="1984" y="1426"/>
                    <a:pt x="1981" y="1424"/>
                  </a:cubicBezTo>
                  <a:cubicBezTo>
                    <a:pt x="1978" y="1422"/>
                    <a:pt x="1975" y="1420"/>
                    <a:pt x="1972" y="1419"/>
                  </a:cubicBezTo>
                  <a:cubicBezTo>
                    <a:pt x="1962" y="1413"/>
                    <a:pt x="1962" y="1413"/>
                    <a:pt x="1962" y="1413"/>
                  </a:cubicBezTo>
                  <a:cubicBezTo>
                    <a:pt x="1961" y="1412"/>
                    <a:pt x="1961" y="1412"/>
                    <a:pt x="1961" y="1412"/>
                  </a:cubicBezTo>
                  <a:cubicBezTo>
                    <a:pt x="1960" y="1412"/>
                    <a:pt x="1960" y="1412"/>
                    <a:pt x="1960" y="1412"/>
                  </a:cubicBezTo>
                  <a:cubicBezTo>
                    <a:pt x="1958" y="1410"/>
                    <a:pt x="1958" y="1410"/>
                    <a:pt x="1958" y="1410"/>
                  </a:cubicBezTo>
                  <a:cubicBezTo>
                    <a:pt x="1953" y="1408"/>
                    <a:pt x="1953" y="1408"/>
                    <a:pt x="1953" y="1408"/>
                  </a:cubicBezTo>
                  <a:cubicBezTo>
                    <a:pt x="1943" y="1403"/>
                    <a:pt x="1943" y="1403"/>
                    <a:pt x="1943" y="1403"/>
                  </a:cubicBezTo>
                  <a:cubicBezTo>
                    <a:pt x="1940" y="1401"/>
                    <a:pt x="1940" y="1401"/>
                    <a:pt x="1940" y="1401"/>
                  </a:cubicBezTo>
                  <a:cubicBezTo>
                    <a:pt x="1934" y="1398"/>
                    <a:pt x="1934" y="1398"/>
                    <a:pt x="1934" y="1398"/>
                  </a:cubicBezTo>
                  <a:cubicBezTo>
                    <a:pt x="1929" y="1395"/>
                    <a:pt x="1923" y="1393"/>
                    <a:pt x="1918" y="1391"/>
                  </a:cubicBezTo>
                  <a:cubicBezTo>
                    <a:pt x="1917" y="1390"/>
                    <a:pt x="1915" y="1389"/>
                    <a:pt x="1914" y="1389"/>
                  </a:cubicBezTo>
                  <a:cubicBezTo>
                    <a:pt x="1908" y="1386"/>
                    <a:pt x="1903" y="1384"/>
                    <a:pt x="1897" y="1382"/>
                  </a:cubicBezTo>
                  <a:cubicBezTo>
                    <a:pt x="1890" y="1379"/>
                    <a:pt x="1883" y="1376"/>
                    <a:pt x="1875" y="1373"/>
                  </a:cubicBezTo>
                  <a:cubicBezTo>
                    <a:pt x="1868" y="1371"/>
                    <a:pt x="1861" y="1368"/>
                    <a:pt x="1854" y="1366"/>
                  </a:cubicBezTo>
                  <a:cubicBezTo>
                    <a:pt x="1846" y="1363"/>
                    <a:pt x="1839" y="1361"/>
                    <a:pt x="1832" y="1358"/>
                  </a:cubicBezTo>
                  <a:cubicBezTo>
                    <a:pt x="1824" y="1356"/>
                    <a:pt x="1817" y="1354"/>
                    <a:pt x="1810" y="1352"/>
                  </a:cubicBezTo>
                  <a:cubicBezTo>
                    <a:pt x="1802" y="1350"/>
                    <a:pt x="1795" y="1348"/>
                    <a:pt x="1787" y="1346"/>
                  </a:cubicBezTo>
                  <a:cubicBezTo>
                    <a:pt x="1780" y="1345"/>
                    <a:pt x="1773" y="1343"/>
                    <a:pt x="1765" y="1341"/>
                  </a:cubicBezTo>
                  <a:cubicBezTo>
                    <a:pt x="1759" y="1340"/>
                    <a:pt x="1753" y="1338"/>
                    <a:pt x="1746" y="1337"/>
                  </a:cubicBezTo>
                  <a:cubicBezTo>
                    <a:pt x="1745" y="1337"/>
                    <a:pt x="1744" y="1336"/>
                    <a:pt x="1743" y="1336"/>
                  </a:cubicBezTo>
                  <a:cubicBezTo>
                    <a:pt x="1735" y="1335"/>
                    <a:pt x="1728" y="1333"/>
                    <a:pt x="1720" y="1332"/>
                  </a:cubicBezTo>
                  <a:cubicBezTo>
                    <a:pt x="1713" y="1330"/>
                    <a:pt x="1705" y="1329"/>
                    <a:pt x="1698" y="1328"/>
                  </a:cubicBezTo>
                  <a:cubicBezTo>
                    <a:pt x="1690" y="1327"/>
                    <a:pt x="1682" y="1325"/>
                    <a:pt x="1675" y="1324"/>
                  </a:cubicBezTo>
                  <a:cubicBezTo>
                    <a:pt x="1667" y="1323"/>
                    <a:pt x="1660" y="1322"/>
                    <a:pt x="1652" y="1321"/>
                  </a:cubicBezTo>
                  <a:cubicBezTo>
                    <a:pt x="1645" y="1320"/>
                    <a:pt x="1637" y="1319"/>
                    <a:pt x="1629" y="1318"/>
                  </a:cubicBezTo>
                  <a:cubicBezTo>
                    <a:pt x="1622" y="1317"/>
                    <a:pt x="1614" y="1316"/>
                    <a:pt x="1606" y="1315"/>
                  </a:cubicBezTo>
                  <a:cubicBezTo>
                    <a:pt x="1599" y="1314"/>
                    <a:pt x="1591" y="1313"/>
                    <a:pt x="1583" y="1312"/>
                  </a:cubicBezTo>
                  <a:cubicBezTo>
                    <a:pt x="1579" y="1312"/>
                    <a:pt x="1574" y="1311"/>
                    <a:pt x="1569" y="1311"/>
                  </a:cubicBezTo>
                  <a:cubicBezTo>
                    <a:pt x="1566" y="1311"/>
                    <a:pt x="1563" y="1310"/>
                    <a:pt x="1560" y="1310"/>
                  </a:cubicBezTo>
                  <a:cubicBezTo>
                    <a:pt x="1553" y="1309"/>
                    <a:pt x="1545" y="1309"/>
                    <a:pt x="1537" y="1308"/>
                  </a:cubicBezTo>
                  <a:cubicBezTo>
                    <a:pt x="1530" y="1307"/>
                    <a:pt x="1522" y="1307"/>
                    <a:pt x="1514" y="1306"/>
                  </a:cubicBezTo>
                  <a:cubicBezTo>
                    <a:pt x="1507" y="1305"/>
                    <a:pt x="1499" y="1305"/>
                    <a:pt x="1491" y="1304"/>
                  </a:cubicBezTo>
                  <a:cubicBezTo>
                    <a:pt x="1483" y="1303"/>
                    <a:pt x="1476" y="1303"/>
                    <a:pt x="1468" y="1302"/>
                  </a:cubicBezTo>
                  <a:cubicBezTo>
                    <a:pt x="1460" y="1302"/>
                    <a:pt x="1453" y="1301"/>
                    <a:pt x="1445" y="1300"/>
                  </a:cubicBezTo>
                  <a:cubicBezTo>
                    <a:pt x="1437" y="1300"/>
                    <a:pt x="1429" y="1299"/>
                    <a:pt x="1422" y="1299"/>
                  </a:cubicBezTo>
                  <a:cubicBezTo>
                    <a:pt x="1414" y="1298"/>
                    <a:pt x="1406" y="1298"/>
                    <a:pt x="1398" y="1297"/>
                  </a:cubicBezTo>
                  <a:cubicBezTo>
                    <a:pt x="1395" y="1297"/>
                    <a:pt x="1392" y="1297"/>
                    <a:pt x="1388" y="1297"/>
                  </a:cubicBezTo>
                  <a:cubicBezTo>
                    <a:pt x="1384" y="1297"/>
                    <a:pt x="1379" y="1296"/>
                    <a:pt x="1375" y="1296"/>
                  </a:cubicBezTo>
                  <a:cubicBezTo>
                    <a:pt x="1367" y="1296"/>
                    <a:pt x="1360" y="1295"/>
                    <a:pt x="1352" y="1295"/>
                  </a:cubicBezTo>
                  <a:cubicBezTo>
                    <a:pt x="1344" y="1294"/>
                    <a:pt x="1336" y="1294"/>
                    <a:pt x="1329" y="1293"/>
                  </a:cubicBezTo>
                  <a:cubicBezTo>
                    <a:pt x="1321" y="1293"/>
                    <a:pt x="1313" y="1293"/>
                    <a:pt x="1305" y="1292"/>
                  </a:cubicBezTo>
                  <a:cubicBezTo>
                    <a:pt x="1298" y="1292"/>
                    <a:pt x="1290" y="1291"/>
                    <a:pt x="1282" y="1291"/>
                  </a:cubicBezTo>
                  <a:cubicBezTo>
                    <a:pt x="1274" y="1291"/>
                    <a:pt x="1267" y="1290"/>
                    <a:pt x="1259" y="1290"/>
                  </a:cubicBezTo>
                  <a:cubicBezTo>
                    <a:pt x="1251" y="1289"/>
                    <a:pt x="1243" y="1289"/>
                    <a:pt x="1235" y="1289"/>
                  </a:cubicBezTo>
                  <a:cubicBezTo>
                    <a:pt x="1228" y="1288"/>
                    <a:pt x="1220" y="1288"/>
                    <a:pt x="1212" y="1288"/>
                  </a:cubicBezTo>
                  <a:cubicBezTo>
                    <a:pt x="1204" y="1287"/>
                    <a:pt x="1197" y="1287"/>
                    <a:pt x="1189" y="1286"/>
                  </a:cubicBezTo>
                  <a:cubicBezTo>
                    <a:pt x="1181" y="1286"/>
                    <a:pt x="1173" y="1286"/>
                    <a:pt x="1166" y="1285"/>
                  </a:cubicBezTo>
                  <a:cubicBezTo>
                    <a:pt x="1158" y="1285"/>
                    <a:pt x="1150" y="1284"/>
                    <a:pt x="1142" y="1284"/>
                  </a:cubicBezTo>
                  <a:cubicBezTo>
                    <a:pt x="1135" y="1284"/>
                    <a:pt x="1127" y="1283"/>
                    <a:pt x="1119" y="1283"/>
                  </a:cubicBezTo>
                  <a:cubicBezTo>
                    <a:pt x="1111" y="1282"/>
                    <a:pt x="1104" y="1282"/>
                    <a:pt x="1096" y="1281"/>
                  </a:cubicBezTo>
                  <a:cubicBezTo>
                    <a:pt x="1088" y="1281"/>
                    <a:pt x="1080" y="1281"/>
                    <a:pt x="1073" y="1280"/>
                  </a:cubicBezTo>
                  <a:cubicBezTo>
                    <a:pt x="1065" y="1280"/>
                    <a:pt x="1057" y="1279"/>
                    <a:pt x="1049" y="1279"/>
                  </a:cubicBezTo>
                  <a:cubicBezTo>
                    <a:pt x="1042" y="1278"/>
                    <a:pt x="1034" y="1278"/>
                    <a:pt x="1026" y="1277"/>
                  </a:cubicBezTo>
                  <a:cubicBezTo>
                    <a:pt x="1023" y="1277"/>
                    <a:pt x="1020" y="1277"/>
                    <a:pt x="1017" y="1276"/>
                  </a:cubicBezTo>
                  <a:cubicBezTo>
                    <a:pt x="1012" y="1276"/>
                    <a:pt x="1008" y="1276"/>
                    <a:pt x="1003" y="1275"/>
                  </a:cubicBezTo>
                  <a:cubicBezTo>
                    <a:pt x="995" y="1275"/>
                    <a:pt x="988" y="1274"/>
                    <a:pt x="980" y="1274"/>
                  </a:cubicBezTo>
                  <a:cubicBezTo>
                    <a:pt x="972" y="1273"/>
                    <a:pt x="964" y="1272"/>
                    <a:pt x="957" y="1272"/>
                  </a:cubicBezTo>
                  <a:cubicBezTo>
                    <a:pt x="949" y="1271"/>
                    <a:pt x="941" y="1270"/>
                    <a:pt x="934" y="1270"/>
                  </a:cubicBezTo>
                  <a:cubicBezTo>
                    <a:pt x="926" y="1269"/>
                    <a:pt x="918" y="1268"/>
                    <a:pt x="911" y="1267"/>
                  </a:cubicBezTo>
                  <a:cubicBezTo>
                    <a:pt x="903" y="1267"/>
                    <a:pt x="895" y="1266"/>
                    <a:pt x="888" y="1265"/>
                  </a:cubicBezTo>
                  <a:cubicBezTo>
                    <a:pt x="880" y="1264"/>
                    <a:pt x="872" y="1263"/>
                    <a:pt x="865" y="1263"/>
                  </a:cubicBezTo>
                  <a:cubicBezTo>
                    <a:pt x="857" y="1262"/>
                    <a:pt x="849" y="1261"/>
                    <a:pt x="842" y="1260"/>
                  </a:cubicBezTo>
                  <a:cubicBezTo>
                    <a:pt x="837" y="1259"/>
                    <a:pt x="833" y="1259"/>
                    <a:pt x="829" y="1258"/>
                  </a:cubicBezTo>
                  <a:cubicBezTo>
                    <a:pt x="826" y="1258"/>
                    <a:pt x="822" y="1257"/>
                    <a:pt x="819" y="1257"/>
                  </a:cubicBezTo>
                  <a:cubicBezTo>
                    <a:pt x="811" y="1256"/>
                    <a:pt x="803" y="1255"/>
                    <a:pt x="796" y="1254"/>
                  </a:cubicBezTo>
                  <a:cubicBezTo>
                    <a:pt x="788" y="1253"/>
                    <a:pt x="781" y="1252"/>
                    <a:pt x="773" y="1251"/>
                  </a:cubicBezTo>
                  <a:cubicBezTo>
                    <a:pt x="765" y="1250"/>
                    <a:pt x="758" y="1249"/>
                    <a:pt x="750" y="1248"/>
                  </a:cubicBezTo>
                  <a:cubicBezTo>
                    <a:pt x="743" y="1247"/>
                    <a:pt x="735" y="1246"/>
                    <a:pt x="727" y="1244"/>
                  </a:cubicBezTo>
                  <a:cubicBezTo>
                    <a:pt x="720" y="1243"/>
                    <a:pt x="712" y="1242"/>
                    <a:pt x="705" y="1241"/>
                  </a:cubicBezTo>
                  <a:cubicBezTo>
                    <a:pt x="697" y="1240"/>
                    <a:pt x="690" y="1238"/>
                    <a:pt x="682" y="1237"/>
                  </a:cubicBezTo>
                  <a:cubicBezTo>
                    <a:pt x="674" y="1236"/>
                    <a:pt x="667" y="1235"/>
                    <a:pt x="659" y="1233"/>
                  </a:cubicBezTo>
                  <a:cubicBezTo>
                    <a:pt x="653" y="1232"/>
                    <a:pt x="646" y="1231"/>
                    <a:pt x="640" y="1230"/>
                  </a:cubicBezTo>
                  <a:cubicBezTo>
                    <a:pt x="639" y="1230"/>
                    <a:pt x="638" y="1230"/>
                    <a:pt x="637" y="1229"/>
                  </a:cubicBezTo>
                  <a:cubicBezTo>
                    <a:pt x="629" y="1228"/>
                    <a:pt x="622" y="1227"/>
                    <a:pt x="614" y="1225"/>
                  </a:cubicBezTo>
                  <a:cubicBezTo>
                    <a:pt x="607" y="1224"/>
                    <a:pt x="599" y="1222"/>
                    <a:pt x="592" y="1221"/>
                  </a:cubicBezTo>
                  <a:cubicBezTo>
                    <a:pt x="584" y="1219"/>
                    <a:pt x="577" y="1218"/>
                    <a:pt x="569" y="1216"/>
                  </a:cubicBezTo>
                  <a:cubicBezTo>
                    <a:pt x="562" y="1214"/>
                    <a:pt x="554" y="1213"/>
                    <a:pt x="547" y="1211"/>
                  </a:cubicBezTo>
                  <a:cubicBezTo>
                    <a:pt x="539" y="1209"/>
                    <a:pt x="532" y="1208"/>
                    <a:pt x="524" y="1206"/>
                  </a:cubicBezTo>
                  <a:cubicBezTo>
                    <a:pt x="517" y="1204"/>
                    <a:pt x="510" y="1202"/>
                    <a:pt x="502" y="1201"/>
                  </a:cubicBezTo>
                  <a:cubicBezTo>
                    <a:pt x="495" y="1199"/>
                    <a:pt x="487" y="1197"/>
                    <a:pt x="480" y="1195"/>
                  </a:cubicBezTo>
                  <a:cubicBezTo>
                    <a:pt x="473" y="1193"/>
                    <a:pt x="465" y="1191"/>
                    <a:pt x="458" y="1189"/>
                  </a:cubicBezTo>
                  <a:cubicBezTo>
                    <a:pt x="456" y="1188"/>
                    <a:pt x="454" y="1188"/>
                    <a:pt x="453" y="1187"/>
                  </a:cubicBezTo>
                  <a:cubicBezTo>
                    <a:pt x="447" y="1186"/>
                    <a:pt x="441" y="1184"/>
                    <a:pt x="436" y="1182"/>
                  </a:cubicBezTo>
                  <a:cubicBezTo>
                    <a:pt x="428" y="1180"/>
                    <a:pt x="421" y="1178"/>
                    <a:pt x="414" y="1176"/>
                  </a:cubicBezTo>
                  <a:cubicBezTo>
                    <a:pt x="406" y="1173"/>
                    <a:pt x="399" y="1171"/>
                    <a:pt x="392" y="1169"/>
                  </a:cubicBezTo>
                  <a:cubicBezTo>
                    <a:pt x="385" y="1166"/>
                    <a:pt x="377" y="1164"/>
                    <a:pt x="370" y="1161"/>
                  </a:cubicBezTo>
                  <a:cubicBezTo>
                    <a:pt x="367" y="1160"/>
                    <a:pt x="364" y="1159"/>
                    <a:pt x="361" y="1158"/>
                  </a:cubicBezTo>
                  <a:cubicBezTo>
                    <a:pt x="357" y="1156"/>
                    <a:pt x="353" y="1154"/>
                    <a:pt x="348" y="1153"/>
                  </a:cubicBezTo>
                  <a:cubicBezTo>
                    <a:pt x="341" y="1150"/>
                    <a:pt x="334" y="1147"/>
                    <a:pt x="327" y="1144"/>
                  </a:cubicBezTo>
                  <a:cubicBezTo>
                    <a:pt x="320" y="1141"/>
                    <a:pt x="313" y="1138"/>
                    <a:pt x="305" y="1135"/>
                  </a:cubicBezTo>
                  <a:cubicBezTo>
                    <a:pt x="298" y="1132"/>
                    <a:pt x="291" y="1129"/>
                    <a:pt x="284" y="1125"/>
                  </a:cubicBezTo>
                  <a:cubicBezTo>
                    <a:pt x="280" y="1123"/>
                    <a:pt x="276" y="1121"/>
                    <a:pt x="272" y="1119"/>
                  </a:cubicBezTo>
                  <a:cubicBezTo>
                    <a:pt x="269" y="1118"/>
                    <a:pt x="266" y="1116"/>
                    <a:pt x="263" y="1115"/>
                  </a:cubicBezTo>
                  <a:cubicBezTo>
                    <a:pt x="256" y="1111"/>
                    <a:pt x="249" y="1107"/>
                    <a:pt x="242" y="1103"/>
                  </a:cubicBezTo>
                  <a:cubicBezTo>
                    <a:pt x="235" y="1099"/>
                    <a:pt x="228" y="1095"/>
                    <a:pt x="222" y="1091"/>
                  </a:cubicBezTo>
                  <a:cubicBezTo>
                    <a:pt x="215" y="1087"/>
                    <a:pt x="208" y="1082"/>
                    <a:pt x="201" y="1077"/>
                  </a:cubicBezTo>
                  <a:cubicBezTo>
                    <a:pt x="197" y="1075"/>
                    <a:pt x="194" y="1072"/>
                    <a:pt x="190" y="1069"/>
                  </a:cubicBezTo>
                  <a:cubicBezTo>
                    <a:pt x="187" y="1067"/>
                    <a:pt x="184" y="1065"/>
                    <a:pt x="181" y="1063"/>
                  </a:cubicBezTo>
                  <a:cubicBezTo>
                    <a:pt x="174" y="1057"/>
                    <a:pt x="168" y="1052"/>
                    <a:pt x="162" y="1046"/>
                  </a:cubicBezTo>
                  <a:cubicBezTo>
                    <a:pt x="157" y="1042"/>
                    <a:pt x="153" y="1038"/>
                    <a:pt x="149" y="1034"/>
                  </a:cubicBezTo>
                  <a:cubicBezTo>
                    <a:pt x="148" y="1033"/>
                    <a:pt x="148" y="1033"/>
                    <a:pt x="148" y="1033"/>
                  </a:cubicBezTo>
                  <a:cubicBezTo>
                    <a:pt x="142" y="1026"/>
                    <a:pt x="135" y="1019"/>
                    <a:pt x="130" y="1012"/>
                  </a:cubicBezTo>
                  <a:cubicBezTo>
                    <a:pt x="128" y="1010"/>
                    <a:pt x="127" y="1008"/>
                    <a:pt x="125" y="1007"/>
                  </a:cubicBezTo>
                  <a:cubicBezTo>
                    <a:pt x="119" y="997"/>
                    <a:pt x="119" y="997"/>
                    <a:pt x="119" y="997"/>
                  </a:cubicBezTo>
                  <a:cubicBezTo>
                    <a:pt x="116" y="994"/>
                    <a:pt x="114" y="990"/>
                    <a:pt x="112" y="987"/>
                  </a:cubicBezTo>
                  <a:cubicBezTo>
                    <a:pt x="112" y="987"/>
                    <a:pt x="112" y="987"/>
                    <a:pt x="112" y="987"/>
                  </a:cubicBezTo>
                  <a:cubicBezTo>
                    <a:pt x="106" y="977"/>
                    <a:pt x="106" y="977"/>
                    <a:pt x="106" y="977"/>
                  </a:cubicBezTo>
                  <a:cubicBezTo>
                    <a:pt x="105" y="975"/>
                    <a:pt x="104" y="973"/>
                    <a:pt x="103" y="971"/>
                  </a:cubicBezTo>
                  <a:cubicBezTo>
                    <a:pt x="100" y="966"/>
                    <a:pt x="100" y="966"/>
                    <a:pt x="100" y="966"/>
                  </a:cubicBezTo>
                  <a:cubicBezTo>
                    <a:pt x="96" y="956"/>
                    <a:pt x="96" y="956"/>
                    <a:pt x="96" y="956"/>
                  </a:cubicBezTo>
                  <a:cubicBezTo>
                    <a:pt x="95" y="955"/>
                    <a:pt x="95" y="955"/>
                    <a:pt x="95" y="955"/>
                  </a:cubicBezTo>
                  <a:cubicBezTo>
                    <a:pt x="94" y="953"/>
                    <a:pt x="94" y="952"/>
                    <a:pt x="93" y="950"/>
                  </a:cubicBezTo>
                  <a:cubicBezTo>
                    <a:pt x="91" y="944"/>
                    <a:pt x="91" y="944"/>
                    <a:pt x="91" y="944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6" y="929"/>
                    <a:pt x="85" y="925"/>
                    <a:pt x="84" y="921"/>
                  </a:cubicBezTo>
                  <a:cubicBezTo>
                    <a:pt x="83" y="919"/>
                    <a:pt x="83" y="917"/>
                    <a:pt x="82" y="914"/>
                  </a:cubicBezTo>
                  <a:cubicBezTo>
                    <a:pt x="76" y="886"/>
                    <a:pt x="75" y="856"/>
                    <a:pt x="82" y="827"/>
                  </a:cubicBezTo>
                  <a:cubicBezTo>
                    <a:pt x="83" y="824"/>
                    <a:pt x="84" y="819"/>
                    <a:pt x="85" y="816"/>
                  </a:cubicBezTo>
                  <a:cubicBezTo>
                    <a:pt x="86" y="812"/>
                    <a:pt x="87" y="808"/>
                    <a:pt x="88" y="804"/>
                  </a:cubicBezTo>
                  <a:cubicBezTo>
                    <a:pt x="92" y="793"/>
                    <a:pt x="92" y="793"/>
                    <a:pt x="92" y="793"/>
                  </a:cubicBezTo>
                  <a:cubicBezTo>
                    <a:pt x="94" y="789"/>
                    <a:pt x="95" y="785"/>
                    <a:pt x="97" y="782"/>
                  </a:cubicBezTo>
                  <a:cubicBezTo>
                    <a:pt x="100" y="774"/>
                    <a:pt x="104" y="767"/>
                    <a:pt x="107" y="760"/>
                  </a:cubicBezTo>
                  <a:cubicBezTo>
                    <a:pt x="109" y="757"/>
                    <a:pt x="111" y="753"/>
                    <a:pt x="113" y="750"/>
                  </a:cubicBezTo>
                  <a:cubicBezTo>
                    <a:pt x="116" y="744"/>
                    <a:pt x="116" y="744"/>
                    <a:pt x="116" y="744"/>
                  </a:cubicBezTo>
                  <a:cubicBezTo>
                    <a:pt x="117" y="743"/>
                    <a:pt x="118" y="741"/>
                    <a:pt x="119" y="739"/>
                  </a:cubicBezTo>
                  <a:cubicBezTo>
                    <a:pt x="126" y="730"/>
                    <a:pt x="126" y="730"/>
                    <a:pt x="126" y="730"/>
                  </a:cubicBezTo>
                  <a:cubicBezTo>
                    <a:pt x="126" y="729"/>
                    <a:pt x="126" y="729"/>
                    <a:pt x="126" y="729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7" y="715"/>
                    <a:pt x="137" y="715"/>
                    <a:pt x="137" y="715"/>
                  </a:cubicBezTo>
                  <a:cubicBezTo>
                    <a:pt x="140" y="710"/>
                    <a:pt x="140" y="710"/>
                    <a:pt x="140" y="710"/>
                  </a:cubicBezTo>
                  <a:cubicBezTo>
                    <a:pt x="148" y="701"/>
                    <a:pt x="148" y="701"/>
                    <a:pt x="148" y="701"/>
                  </a:cubicBezTo>
                  <a:cubicBezTo>
                    <a:pt x="152" y="697"/>
                    <a:pt x="155" y="693"/>
                    <a:pt x="159" y="689"/>
                  </a:cubicBezTo>
                  <a:cubicBezTo>
                    <a:pt x="166" y="681"/>
                    <a:pt x="174" y="673"/>
                    <a:pt x="181" y="666"/>
                  </a:cubicBezTo>
                  <a:cubicBezTo>
                    <a:pt x="184" y="663"/>
                    <a:pt x="187" y="661"/>
                    <a:pt x="189" y="659"/>
                  </a:cubicBezTo>
                  <a:cubicBezTo>
                    <a:pt x="193" y="656"/>
                    <a:pt x="196" y="653"/>
                    <a:pt x="199" y="650"/>
                  </a:cubicBezTo>
                  <a:cubicBezTo>
                    <a:pt x="206" y="645"/>
                    <a:pt x="212" y="640"/>
                    <a:pt x="218" y="635"/>
                  </a:cubicBezTo>
                  <a:cubicBezTo>
                    <a:pt x="218" y="635"/>
                    <a:pt x="219" y="635"/>
                    <a:pt x="219" y="634"/>
                  </a:cubicBezTo>
                  <a:cubicBezTo>
                    <a:pt x="228" y="627"/>
                    <a:pt x="237" y="620"/>
                    <a:pt x="247" y="614"/>
                  </a:cubicBezTo>
                  <a:cubicBezTo>
                    <a:pt x="251" y="611"/>
                    <a:pt x="254" y="609"/>
                    <a:pt x="258" y="607"/>
                  </a:cubicBezTo>
                  <a:cubicBezTo>
                    <a:pt x="275" y="596"/>
                    <a:pt x="275" y="596"/>
                    <a:pt x="275" y="596"/>
                  </a:cubicBezTo>
                  <a:cubicBezTo>
                    <a:pt x="278" y="594"/>
                    <a:pt x="278" y="594"/>
                    <a:pt x="278" y="594"/>
                  </a:cubicBezTo>
                  <a:cubicBezTo>
                    <a:pt x="299" y="582"/>
                    <a:pt x="299" y="582"/>
                    <a:pt x="299" y="582"/>
                  </a:cubicBezTo>
                  <a:cubicBezTo>
                    <a:pt x="300" y="581"/>
                    <a:pt x="301" y="580"/>
                    <a:pt x="302" y="580"/>
                  </a:cubicBezTo>
                  <a:cubicBezTo>
                    <a:pt x="311" y="575"/>
                    <a:pt x="320" y="570"/>
                    <a:pt x="329" y="566"/>
                  </a:cubicBezTo>
                  <a:cubicBezTo>
                    <a:pt x="333" y="563"/>
                    <a:pt x="338" y="561"/>
                    <a:pt x="342" y="559"/>
                  </a:cubicBezTo>
                  <a:cubicBezTo>
                    <a:pt x="346" y="557"/>
                    <a:pt x="351" y="555"/>
                    <a:pt x="356" y="553"/>
                  </a:cubicBezTo>
                  <a:cubicBezTo>
                    <a:pt x="364" y="549"/>
                    <a:pt x="373" y="545"/>
                    <a:pt x="382" y="541"/>
                  </a:cubicBezTo>
                  <a:cubicBezTo>
                    <a:pt x="391" y="537"/>
                    <a:pt x="399" y="533"/>
                    <a:pt x="408" y="530"/>
                  </a:cubicBezTo>
                  <a:cubicBezTo>
                    <a:pt x="417" y="526"/>
                    <a:pt x="425" y="523"/>
                    <a:pt x="434" y="520"/>
                  </a:cubicBezTo>
                  <a:cubicBezTo>
                    <a:pt x="442" y="517"/>
                    <a:pt x="451" y="513"/>
                    <a:pt x="460" y="510"/>
                  </a:cubicBezTo>
                  <a:cubicBezTo>
                    <a:pt x="468" y="507"/>
                    <a:pt x="477" y="505"/>
                    <a:pt x="485" y="502"/>
                  </a:cubicBezTo>
                  <a:cubicBezTo>
                    <a:pt x="494" y="499"/>
                    <a:pt x="502" y="496"/>
                    <a:pt x="511" y="494"/>
                  </a:cubicBezTo>
                  <a:cubicBezTo>
                    <a:pt x="515" y="492"/>
                    <a:pt x="518" y="491"/>
                    <a:pt x="522" y="490"/>
                  </a:cubicBezTo>
                  <a:cubicBezTo>
                    <a:pt x="527" y="489"/>
                    <a:pt x="531" y="487"/>
                    <a:pt x="536" y="486"/>
                  </a:cubicBezTo>
                  <a:cubicBezTo>
                    <a:pt x="544" y="483"/>
                    <a:pt x="553" y="481"/>
                    <a:pt x="561" y="479"/>
                  </a:cubicBezTo>
                  <a:cubicBezTo>
                    <a:pt x="570" y="476"/>
                    <a:pt x="578" y="474"/>
                    <a:pt x="586" y="472"/>
                  </a:cubicBezTo>
                  <a:cubicBezTo>
                    <a:pt x="595" y="469"/>
                    <a:pt x="603" y="467"/>
                    <a:pt x="612" y="465"/>
                  </a:cubicBezTo>
                  <a:cubicBezTo>
                    <a:pt x="620" y="463"/>
                    <a:pt x="628" y="461"/>
                    <a:pt x="637" y="458"/>
                  </a:cubicBezTo>
                  <a:cubicBezTo>
                    <a:pt x="645" y="456"/>
                    <a:pt x="653" y="454"/>
                    <a:pt x="662" y="452"/>
                  </a:cubicBezTo>
                  <a:cubicBezTo>
                    <a:pt x="670" y="450"/>
                    <a:pt x="678" y="448"/>
                    <a:pt x="687" y="446"/>
                  </a:cubicBezTo>
                  <a:cubicBezTo>
                    <a:pt x="694" y="445"/>
                    <a:pt x="701" y="443"/>
                    <a:pt x="708" y="441"/>
                  </a:cubicBezTo>
                  <a:cubicBezTo>
                    <a:pt x="709" y="441"/>
                    <a:pt x="710" y="441"/>
                    <a:pt x="711" y="441"/>
                  </a:cubicBezTo>
                  <a:cubicBezTo>
                    <a:pt x="720" y="439"/>
                    <a:pt x="728" y="437"/>
                    <a:pt x="736" y="435"/>
                  </a:cubicBezTo>
                  <a:cubicBezTo>
                    <a:pt x="745" y="433"/>
                    <a:pt x="753" y="431"/>
                    <a:pt x="761" y="429"/>
                  </a:cubicBezTo>
                  <a:cubicBezTo>
                    <a:pt x="769" y="427"/>
                    <a:pt x="778" y="425"/>
                    <a:pt x="786" y="423"/>
                  </a:cubicBezTo>
                  <a:cubicBezTo>
                    <a:pt x="794" y="421"/>
                    <a:pt x="803" y="419"/>
                    <a:pt x="811" y="417"/>
                  </a:cubicBezTo>
                  <a:cubicBezTo>
                    <a:pt x="820" y="415"/>
                    <a:pt x="828" y="412"/>
                    <a:pt x="836" y="410"/>
                  </a:cubicBezTo>
                  <a:cubicBezTo>
                    <a:pt x="845" y="407"/>
                    <a:pt x="853" y="405"/>
                    <a:pt x="862" y="402"/>
                  </a:cubicBezTo>
                  <a:cubicBezTo>
                    <a:pt x="870" y="399"/>
                    <a:pt x="879" y="396"/>
                    <a:pt x="887" y="393"/>
                  </a:cubicBezTo>
                  <a:cubicBezTo>
                    <a:pt x="889" y="392"/>
                    <a:pt x="891" y="391"/>
                    <a:pt x="893" y="391"/>
                  </a:cubicBezTo>
                  <a:cubicBezTo>
                    <a:pt x="900" y="388"/>
                    <a:pt x="907" y="385"/>
                    <a:pt x="913" y="382"/>
                  </a:cubicBezTo>
                  <a:cubicBezTo>
                    <a:pt x="922" y="378"/>
                    <a:pt x="931" y="374"/>
                    <a:pt x="940" y="369"/>
                  </a:cubicBezTo>
                  <a:cubicBezTo>
                    <a:pt x="949" y="365"/>
                    <a:pt x="958" y="359"/>
                    <a:pt x="967" y="354"/>
                  </a:cubicBezTo>
                  <a:cubicBezTo>
                    <a:pt x="971" y="351"/>
                    <a:pt x="975" y="349"/>
                    <a:pt x="978" y="347"/>
                  </a:cubicBezTo>
                  <a:cubicBezTo>
                    <a:pt x="988" y="340"/>
                    <a:pt x="988" y="340"/>
                    <a:pt x="988" y="340"/>
                  </a:cubicBezTo>
                  <a:cubicBezTo>
                    <a:pt x="990" y="338"/>
                    <a:pt x="993" y="336"/>
                    <a:pt x="995" y="334"/>
                  </a:cubicBezTo>
                  <a:cubicBezTo>
                    <a:pt x="996" y="334"/>
                    <a:pt x="997" y="333"/>
                    <a:pt x="998" y="332"/>
                  </a:cubicBezTo>
                  <a:cubicBezTo>
                    <a:pt x="1004" y="327"/>
                    <a:pt x="1010" y="323"/>
                    <a:pt x="1016" y="317"/>
                  </a:cubicBezTo>
                  <a:cubicBezTo>
                    <a:pt x="1019" y="314"/>
                    <a:pt x="1022" y="311"/>
                    <a:pt x="1025" y="308"/>
                  </a:cubicBezTo>
                  <a:cubicBezTo>
                    <a:pt x="1033" y="299"/>
                    <a:pt x="1040" y="290"/>
                    <a:pt x="1046" y="279"/>
                  </a:cubicBezTo>
                  <a:cubicBezTo>
                    <a:pt x="1053" y="265"/>
                    <a:pt x="1057" y="248"/>
                    <a:pt x="1056" y="232"/>
                  </a:cubicBezTo>
                  <a:cubicBezTo>
                    <a:pt x="1055" y="224"/>
                    <a:pt x="1054" y="216"/>
                    <a:pt x="1051" y="208"/>
                  </a:cubicBezTo>
                  <a:cubicBezTo>
                    <a:pt x="1050" y="205"/>
                    <a:pt x="1050" y="205"/>
                    <a:pt x="1050" y="205"/>
                  </a:cubicBezTo>
                  <a:cubicBezTo>
                    <a:pt x="1050" y="205"/>
                    <a:pt x="1050" y="204"/>
                    <a:pt x="1050" y="204"/>
                  </a:cubicBezTo>
                  <a:cubicBezTo>
                    <a:pt x="1050" y="203"/>
                    <a:pt x="1049" y="203"/>
                    <a:pt x="1049" y="202"/>
                  </a:cubicBezTo>
                  <a:cubicBezTo>
                    <a:pt x="1047" y="197"/>
                    <a:pt x="1047" y="197"/>
                    <a:pt x="1047" y="197"/>
                  </a:cubicBezTo>
                  <a:cubicBezTo>
                    <a:pt x="1045" y="191"/>
                    <a:pt x="1045" y="191"/>
                    <a:pt x="1045" y="191"/>
                  </a:cubicBezTo>
                  <a:cubicBezTo>
                    <a:pt x="1044" y="190"/>
                    <a:pt x="1043" y="188"/>
                    <a:pt x="1042" y="186"/>
                  </a:cubicBezTo>
                  <a:cubicBezTo>
                    <a:pt x="1039" y="181"/>
                    <a:pt x="1037" y="176"/>
                    <a:pt x="1034" y="172"/>
                  </a:cubicBezTo>
                  <a:cubicBezTo>
                    <a:pt x="1028" y="163"/>
                    <a:pt x="1022" y="155"/>
                    <a:pt x="1016" y="148"/>
                  </a:cubicBezTo>
                  <a:cubicBezTo>
                    <a:pt x="1013" y="145"/>
                    <a:pt x="1009" y="141"/>
                    <a:pt x="1006" y="138"/>
                  </a:cubicBezTo>
                  <a:cubicBezTo>
                    <a:pt x="1001" y="134"/>
                    <a:pt x="997" y="129"/>
                    <a:pt x="992" y="125"/>
                  </a:cubicBezTo>
                  <a:cubicBezTo>
                    <a:pt x="986" y="121"/>
                    <a:pt x="981" y="116"/>
                    <a:pt x="975" y="112"/>
                  </a:cubicBezTo>
                  <a:cubicBezTo>
                    <a:pt x="974" y="112"/>
                    <a:pt x="973" y="111"/>
                    <a:pt x="972" y="110"/>
                  </a:cubicBezTo>
                  <a:cubicBezTo>
                    <a:pt x="965" y="106"/>
                    <a:pt x="958" y="102"/>
                    <a:pt x="951" y="98"/>
                  </a:cubicBezTo>
                  <a:cubicBezTo>
                    <a:pt x="945" y="95"/>
                    <a:pt x="940" y="92"/>
                    <a:pt x="934" y="89"/>
                  </a:cubicBezTo>
                  <a:cubicBezTo>
                    <a:pt x="933" y="89"/>
                    <a:pt x="931" y="88"/>
                    <a:pt x="930" y="87"/>
                  </a:cubicBezTo>
                  <a:cubicBezTo>
                    <a:pt x="923" y="84"/>
                    <a:pt x="916" y="81"/>
                    <a:pt x="909" y="78"/>
                  </a:cubicBezTo>
                  <a:cubicBezTo>
                    <a:pt x="903" y="76"/>
                    <a:pt x="897" y="74"/>
                    <a:pt x="891" y="72"/>
                  </a:cubicBezTo>
                  <a:cubicBezTo>
                    <a:pt x="889" y="71"/>
                    <a:pt x="888" y="71"/>
                    <a:pt x="887" y="71"/>
                  </a:cubicBezTo>
                  <a:cubicBezTo>
                    <a:pt x="880" y="68"/>
                    <a:pt x="872" y="66"/>
                    <a:pt x="865" y="64"/>
                  </a:cubicBezTo>
                  <a:cubicBezTo>
                    <a:pt x="857" y="62"/>
                    <a:pt x="850" y="60"/>
                    <a:pt x="843" y="58"/>
                  </a:cubicBezTo>
                  <a:cubicBezTo>
                    <a:pt x="835" y="57"/>
                    <a:pt x="828" y="55"/>
                    <a:pt x="820" y="53"/>
                  </a:cubicBezTo>
                  <a:cubicBezTo>
                    <a:pt x="814" y="52"/>
                    <a:pt x="808" y="51"/>
                    <a:pt x="801" y="50"/>
                  </a:cubicBezTo>
                  <a:cubicBezTo>
                    <a:pt x="800" y="49"/>
                    <a:pt x="799" y="49"/>
                    <a:pt x="798" y="49"/>
                  </a:cubicBezTo>
                  <a:cubicBezTo>
                    <a:pt x="790" y="48"/>
                    <a:pt x="783" y="47"/>
                    <a:pt x="775" y="45"/>
                  </a:cubicBezTo>
                  <a:cubicBezTo>
                    <a:pt x="767" y="44"/>
                    <a:pt x="760" y="43"/>
                    <a:pt x="752" y="42"/>
                  </a:cubicBezTo>
                  <a:cubicBezTo>
                    <a:pt x="744" y="41"/>
                    <a:pt x="737" y="40"/>
                    <a:pt x="729" y="40"/>
                  </a:cubicBezTo>
                  <a:cubicBezTo>
                    <a:pt x="722" y="39"/>
                    <a:pt x="714" y="38"/>
                    <a:pt x="706" y="37"/>
                  </a:cubicBezTo>
                  <a:cubicBezTo>
                    <a:pt x="698" y="36"/>
                    <a:pt x="691" y="36"/>
                    <a:pt x="683" y="35"/>
                  </a:cubicBezTo>
                  <a:cubicBezTo>
                    <a:pt x="675" y="34"/>
                    <a:pt x="668" y="34"/>
                    <a:pt x="660" y="33"/>
                  </a:cubicBezTo>
                  <a:cubicBezTo>
                    <a:pt x="652" y="33"/>
                    <a:pt x="645" y="32"/>
                    <a:pt x="637" y="32"/>
                  </a:cubicBezTo>
                  <a:cubicBezTo>
                    <a:pt x="631" y="31"/>
                    <a:pt x="626" y="31"/>
                    <a:pt x="621" y="30"/>
                  </a:cubicBezTo>
                  <a:cubicBezTo>
                    <a:pt x="618" y="30"/>
                    <a:pt x="616" y="30"/>
                    <a:pt x="614" y="30"/>
                  </a:cubicBezTo>
                  <a:cubicBezTo>
                    <a:pt x="606" y="29"/>
                    <a:pt x="598" y="29"/>
                    <a:pt x="591" y="28"/>
                  </a:cubicBezTo>
                  <a:cubicBezTo>
                    <a:pt x="583" y="27"/>
                    <a:pt x="575" y="27"/>
                    <a:pt x="567" y="26"/>
                  </a:cubicBezTo>
                  <a:cubicBezTo>
                    <a:pt x="560" y="26"/>
                    <a:pt x="552" y="25"/>
                    <a:pt x="544" y="25"/>
                  </a:cubicBezTo>
                  <a:cubicBezTo>
                    <a:pt x="536" y="24"/>
                    <a:pt x="529" y="24"/>
                    <a:pt x="521" y="23"/>
                  </a:cubicBezTo>
                  <a:cubicBezTo>
                    <a:pt x="513" y="23"/>
                    <a:pt x="505" y="22"/>
                    <a:pt x="498" y="22"/>
                  </a:cubicBezTo>
                  <a:cubicBezTo>
                    <a:pt x="490" y="22"/>
                    <a:pt x="482" y="21"/>
                    <a:pt x="474" y="21"/>
                  </a:cubicBezTo>
                  <a:cubicBezTo>
                    <a:pt x="467" y="20"/>
                    <a:pt x="459" y="20"/>
                    <a:pt x="451" y="20"/>
                  </a:cubicBezTo>
                  <a:cubicBezTo>
                    <a:pt x="448" y="19"/>
                    <a:pt x="446" y="19"/>
                    <a:pt x="443" y="19"/>
                  </a:cubicBezTo>
                  <a:cubicBezTo>
                    <a:pt x="438" y="19"/>
                    <a:pt x="433" y="19"/>
                    <a:pt x="428" y="19"/>
                  </a:cubicBezTo>
                  <a:cubicBezTo>
                    <a:pt x="420" y="18"/>
                    <a:pt x="412" y="18"/>
                    <a:pt x="404" y="17"/>
                  </a:cubicBezTo>
                  <a:cubicBezTo>
                    <a:pt x="397" y="17"/>
                    <a:pt x="389" y="17"/>
                    <a:pt x="381" y="16"/>
                  </a:cubicBezTo>
                  <a:cubicBezTo>
                    <a:pt x="373" y="16"/>
                    <a:pt x="366" y="16"/>
                    <a:pt x="358" y="15"/>
                  </a:cubicBezTo>
                  <a:cubicBezTo>
                    <a:pt x="350" y="15"/>
                    <a:pt x="342" y="15"/>
                    <a:pt x="335" y="14"/>
                  </a:cubicBezTo>
                  <a:cubicBezTo>
                    <a:pt x="327" y="14"/>
                    <a:pt x="319" y="14"/>
                    <a:pt x="311" y="13"/>
                  </a:cubicBezTo>
                  <a:cubicBezTo>
                    <a:pt x="303" y="13"/>
                    <a:pt x="296" y="13"/>
                    <a:pt x="288" y="12"/>
                  </a:cubicBezTo>
                  <a:cubicBezTo>
                    <a:pt x="280" y="12"/>
                    <a:pt x="272" y="11"/>
                    <a:pt x="265" y="11"/>
                  </a:cubicBezTo>
                  <a:cubicBezTo>
                    <a:pt x="257" y="11"/>
                    <a:pt x="249" y="10"/>
                    <a:pt x="241" y="10"/>
                  </a:cubicBezTo>
                  <a:cubicBezTo>
                    <a:pt x="233" y="10"/>
                    <a:pt x="226" y="9"/>
                    <a:pt x="218" y="9"/>
                  </a:cubicBezTo>
                  <a:cubicBezTo>
                    <a:pt x="210" y="9"/>
                    <a:pt x="202" y="8"/>
                    <a:pt x="195" y="8"/>
                  </a:cubicBezTo>
                  <a:cubicBezTo>
                    <a:pt x="187" y="8"/>
                    <a:pt x="179" y="7"/>
                    <a:pt x="171" y="7"/>
                  </a:cubicBezTo>
                  <a:cubicBezTo>
                    <a:pt x="163" y="7"/>
                    <a:pt x="156" y="6"/>
                    <a:pt x="148" y="6"/>
                  </a:cubicBezTo>
                  <a:cubicBezTo>
                    <a:pt x="140" y="6"/>
                    <a:pt x="132" y="5"/>
                    <a:pt x="125" y="5"/>
                  </a:cubicBezTo>
                  <a:cubicBezTo>
                    <a:pt x="117" y="4"/>
                    <a:pt x="109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92" y="3"/>
                    <a:pt x="85" y="3"/>
                    <a:pt x="78" y="3"/>
                  </a:cubicBezTo>
                  <a:cubicBezTo>
                    <a:pt x="70" y="2"/>
                    <a:pt x="62" y="2"/>
                    <a:pt x="55" y="2"/>
                  </a:cubicBezTo>
                  <a:cubicBezTo>
                    <a:pt x="47" y="1"/>
                    <a:pt x="39" y="1"/>
                    <a:pt x="31" y="1"/>
                  </a:cubicBezTo>
                  <a:cubicBezTo>
                    <a:pt x="24" y="1"/>
                    <a:pt x="1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21" y="9"/>
                    <a:pt x="29" y="9"/>
                    <a:pt x="37" y="9"/>
                  </a:cubicBezTo>
                  <a:cubicBezTo>
                    <a:pt x="45" y="10"/>
                    <a:pt x="52" y="10"/>
                    <a:pt x="60" y="10"/>
                  </a:cubicBezTo>
                  <a:cubicBezTo>
                    <a:pt x="68" y="11"/>
                    <a:pt x="76" y="11"/>
                    <a:pt x="83" y="11"/>
                  </a:cubicBezTo>
                  <a:cubicBezTo>
                    <a:pt x="90" y="12"/>
                    <a:pt x="96" y="12"/>
                    <a:pt x="103" y="12"/>
                  </a:cubicBezTo>
                  <a:cubicBezTo>
                    <a:pt x="104" y="12"/>
                    <a:pt x="105" y="12"/>
                    <a:pt x="107" y="13"/>
                  </a:cubicBezTo>
                  <a:cubicBezTo>
                    <a:pt x="115" y="13"/>
                    <a:pt x="122" y="13"/>
                    <a:pt x="130" y="14"/>
                  </a:cubicBezTo>
                  <a:cubicBezTo>
                    <a:pt x="138" y="14"/>
                    <a:pt x="146" y="14"/>
                    <a:pt x="153" y="15"/>
                  </a:cubicBezTo>
                  <a:cubicBezTo>
                    <a:pt x="161" y="15"/>
                    <a:pt x="169" y="15"/>
                    <a:pt x="177" y="16"/>
                  </a:cubicBezTo>
                  <a:cubicBezTo>
                    <a:pt x="184" y="16"/>
                    <a:pt x="192" y="17"/>
                    <a:pt x="200" y="17"/>
                  </a:cubicBezTo>
                  <a:cubicBezTo>
                    <a:pt x="208" y="17"/>
                    <a:pt x="215" y="18"/>
                    <a:pt x="223" y="18"/>
                  </a:cubicBezTo>
                  <a:cubicBezTo>
                    <a:pt x="231" y="18"/>
                    <a:pt x="239" y="19"/>
                    <a:pt x="246" y="19"/>
                  </a:cubicBezTo>
                  <a:cubicBezTo>
                    <a:pt x="254" y="20"/>
                    <a:pt x="262" y="20"/>
                    <a:pt x="270" y="20"/>
                  </a:cubicBezTo>
                  <a:cubicBezTo>
                    <a:pt x="277" y="21"/>
                    <a:pt x="285" y="21"/>
                    <a:pt x="293" y="21"/>
                  </a:cubicBezTo>
                  <a:cubicBezTo>
                    <a:pt x="301" y="22"/>
                    <a:pt x="308" y="22"/>
                    <a:pt x="316" y="22"/>
                  </a:cubicBezTo>
                  <a:cubicBezTo>
                    <a:pt x="324" y="23"/>
                    <a:pt x="332" y="23"/>
                    <a:pt x="339" y="24"/>
                  </a:cubicBezTo>
                  <a:cubicBezTo>
                    <a:pt x="347" y="24"/>
                    <a:pt x="355" y="24"/>
                    <a:pt x="363" y="25"/>
                  </a:cubicBezTo>
                  <a:cubicBezTo>
                    <a:pt x="370" y="25"/>
                    <a:pt x="378" y="25"/>
                    <a:pt x="386" y="26"/>
                  </a:cubicBezTo>
                  <a:cubicBezTo>
                    <a:pt x="394" y="26"/>
                    <a:pt x="401" y="26"/>
                    <a:pt x="409" y="27"/>
                  </a:cubicBezTo>
                  <a:cubicBezTo>
                    <a:pt x="417" y="27"/>
                    <a:pt x="425" y="28"/>
                    <a:pt x="432" y="28"/>
                  </a:cubicBezTo>
                  <a:cubicBezTo>
                    <a:pt x="437" y="28"/>
                    <a:pt x="442" y="28"/>
                    <a:pt x="447" y="29"/>
                  </a:cubicBezTo>
                  <a:cubicBezTo>
                    <a:pt x="450" y="29"/>
                    <a:pt x="453" y="29"/>
                    <a:pt x="456" y="29"/>
                  </a:cubicBezTo>
                  <a:cubicBezTo>
                    <a:pt x="463" y="29"/>
                    <a:pt x="471" y="30"/>
                    <a:pt x="479" y="30"/>
                  </a:cubicBezTo>
                  <a:cubicBezTo>
                    <a:pt x="487" y="31"/>
                    <a:pt x="494" y="31"/>
                    <a:pt x="502" y="32"/>
                  </a:cubicBezTo>
                  <a:cubicBezTo>
                    <a:pt x="510" y="32"/>
                    <a:pt x="518" y="32"/>
                    <a:pt x="525" y="33"/>
                  </a:cubicBezTo>
                  <a:cubicBezTo>
                    <a:pt x="533" y="33"/>
                    <a:pt x="541" y="34"/>
                    <a:pt x="549" y="34"/>
                  </a:cubicBezTo>
                  <a:cubicBezTo>
                    <a:pt x="556" y="35"/>
                    <a:pt x="564" y="36"/>
                    <a:pt x="572" y="36"/>
                  </a:cubicBezTo>
                  <a:cubicBezTo>
                    <a:pt x="579" y="37"/>
                    <a:pt x="587" y="37"/>
                    <a:pt x="595" y="38"/>
                  </a:cubicBezTo>
                  <a:cubicBezTo>
                    <a:pt x="603" y="38"/>
                    <a:pt x="610" y="39"/>
                    <a:pt x="618" y="40"/>
                  </a:cubicBezTo>
                  <a:cubicBezTo>
                    <a:pt x="620" y="40"/>
                    <a:pt x="622" y="40"/>
                    <a:pt x="624" y="40"/>
                  </a:cubicBezTo>
                  <a:cubicBezTo>
                    <a:pt x="630" y="41"/>
                    <a:pt x="635" y="41"/>
                    <a:pt x="641" y="41"/>
                  </a:cubicBezTo>
                  <a:cubicBezTo>
                    <a:pt x="649" y="42"/>
                    <a:pt x="656" y="43"/>
                    <a:pt x="664" y="43"/>
                  </a:cubicBezTo>
                  <a:cubicBezTo>
                    <a:pt x="672" y="44"/>
                    <a:pt x="679" y="45"/>
                    <a:pt x="687" y="45"/>
                  </a:cubicBezTo>
                  <a:cubicBezTo>
                    <a:pt x="695" y="46"/>
                    <a:pt x="703" y="47"/>
                    <a:pt x="710" y="47"/>
                  </a:cubicBezTo>
                  <a:cubicBezTo>
                    <a:pt x="718" y="48"/>
                    <a:pt x="726" y="49"/>
                    <a:pt x="733" y="50"/>
                  </a:cubicBezTo>
                  <a:cubicBezTo>
                    <a:pt x="741" y="51"/>
                    <a:pt x="748" y="52"/>
                    <a:pt x="756" y="53"/>
                  </a:cubicBezTo>
                  <a:cubicBezTo>
                    <a:pt x="764" y="54"/>
                    <a:pt x="771" y="55"/>
                    <a:pt x="779" y="56"/>
                  </a:cubicBezTo>
                  <a:cubicBezTo>
                    <a:pt x="786" y="57"/>
                    <a:pt x="794" y="58"/>
                    <a:pt x="801" y="59"/>
                  </a:cubicBezTo>
                  <a:cubicBezTo>
                    <a:pt x="802" y="60"/>
                    <a:pt x="803" y="60"/>
                    <a:pt x="804" y="60"/>
                  </a:cubicBezTo>
                  <a:cubicBezTo>
                    <a:pt x="811" y="61"/>
                    <a:pt x="817" y="62"/>
                    <a:pt x="824" y="64"/>
                  </a:cubicBezTo>
                  <a:cubicBezTo>
                    <a:pt x="831" y="65"/>
                    <a:pt x="839" y="67"/>
                    <a:pt x="846" y="69"/>
                  </a:cubicBezTo>
                  <a:cubicBezTo>
                    <a:pt x="854" y="71"/>
                    <a:pt x="861" y="73"/>
                    <a:pt x="868" y="75"/>
                  </a:cubicBezTo>
                  <a:cubicBezTo>
                    <a:pt x="876" y="77"/>
                    <a:pt x="883" y="79"/>
                    <a:pt x="890" y="81"/>
                  </a:cubicBezTo>
                  <a:cubicBezTo>
                    <a:pt x="891" y="82"/>
                    <a:pt x="892" y="82"/>
                    <a:pt x="893" y="82"/>
                  </a:cubicBezTo>
                  <a:cubicBezTo>
                    <a:pt x="899" y="84"/>
                    <a:pt x="906" y="87"/>
                    <a:pt x="912" y="89"/>
                  </a:cubicBezTo>
                  <a:cubicBezTo>
                    <a:pt x="919" y="92"/>
                    <a:pt x="926" y="95"/>
                    <a:pt x="933" y="98"/>
                  </a:cubicBezTo>
                  <a:cubicBezTo>
                    <a:pt x="934" y="99"/>
                    <a:pt x="935" y="99"/>
                    <a:pt x="935" y="99"/>
                  </a:cubicBezTo>
                  <a:cubicBezTo>
                    <a:pt x="942" y="102"/>
                    <a:pt x="948" y="106"/>
                    <a:pt x="954" y="109"/>
                  </a:cubicBezTo>
                  <a:cubicBezTo>
                    <a:pt x="961" y="113"/>
                    <a:pt x="968" y="117"/>
                    <a:pt x="975" y="122"/>
                  </a:cubicBezTo>
                  <a:cubicBezTo>
                    <a:pt x="975" y="122"/>
                    <a:pt x="975" y="122"/>
                    <a:pt x="975" y="122"/>
                  </a:cubicBezTo>
                  <a:cubicBezTo>
                    <a:pt x="982" y="127"/>
                    <a:pt x="988" y="132"/>
                    <a:pt x="995" y="137"/>
                  </a:cubicBezTo>
                  <a:cubicBezTo>
                    <a:pt x="997" y="139"/>
                    <a:pt x="999" y="141"/>
                    <a:pt x="1001" y="143"/>
                  </a:cubicBezTo>
                  <a:cubicBezTo>
                    <a:pt x="1003" y="145"/>
                    <a:pt x="1004" y="146"/>
                    <a:pt x="1006" y="148"/>
                  </a:cubicBezTo>
                  <a:cubicBezTo>
                    <a:pt x="1007" y="149"/>
                    <a:pt x="1008" y="150"/>
                    <a:pt x="1009" y="152"/>
                  </a:cubicBezTo>
                  <a:cubicBezTo>
                    <a:pt x="1016" y="159"/>
                    <a:pt x="1022" y="168"/>
                    <a:pt x="1027" y="176"/>
                  </a:cubicBezTo>
                  <a:cubicBezTo>
                    <a:pt x="1028" y="179"/>
                    <a:pt x="1030" y="182"/>
                    <a:pt x="1032" y="185"/>
                  </a:cubicBezTo>
                  <a:cubicBezTo>
                    <a:pt x="1032" y="187"/>
                    <a:pt x="1033" y="188"/>
                    <a:pt x="1034" y="190"/>
                  </a:cubicBezTo>
                  <a:cubicBezTo>
                    <a:pt x="1036" y="195"/>
                    <a:pt x="1036" y="195"/>
                    <a:pt x="1036" y="195"/>
                  </a:cubicBezTo>
                  <a:cubicBezTo>
                    <a:pt x="1039" y="201"/>
                    <a:pt x="1039" y="201"/>
                    <a:pt x="1039" y="201"/>
                  </a:cubicBezTo>
                  <a:cubicBezTo>
                    <a:pt x="1039" y="202"/>
                    <a:pt x="1039" y="203"/>
                    <a:pt x="1040" y="203"/>
                  </a:cubicBezTo>
                  <a:cubicBezTo>
                    <a:pt x="1041" y="206"/>
                    <a:pt x="1041" y="206"/>
                    <a:pt x="1041" y="206"/>
                  </a:cubicBezTo>
                  <a:cubicBezTo>
                    <a:pt x="1041" y="208"/>
                    <a:pt x="1042" y="210"/>
                    <a:pt x="1042" y="212"/>
                  </a:cubicBezTo>
                  <a:cubicBezTo>
                    <a:pt x="1043" y="217"/>
                    <a:pt x="1044" y="223"/>
                    <a:pt x="1045" y="228"/>
                  </a:cubicBezTo>
                  <a:cubicBezTo>
                    <a:pt x="1045" y="243"/>
                    <a:pt x="1042" y="258"/>
                    <a:pt x="1035" y="272"/>
                  </a:cubicBezTo>
                  <a:cubicBezTo>
                    <a:pt x="1032" y="278"/>
                    <a:pt x="1028" y="284"/>
                    <a:pt x="1024" y="290"/>
                  </a:cubicBezTo>
                  <a:cubicBezTo>
                    <a:pt x="1015" y="301"/>
                    <a:pt x="1004" y="311"/>
                    <a:pt x="993" y="320"/>
                  </a:cubicBezTo>
                  <a:cubicBezTo>
                    <a:pt x="986" y="325"/>
                    <a:pt x="978" y="331"/>
                    <a:pt x="970" y="336"/>
                  </a:cubicBezTo>
                  <a:cubicBezTo>
                    <a:pt x="968" y="338"/>
                    <a:pt x="966" y="339"/>
                    <a:pt x="965" y="340"/>
                  </a:cubicBezTo>
                  <a:cubicBezTo>
                    <a:pt x="956" y="346"/>
                    <a:pt x="947" y="351"/>
                    <a:pt x="937" y="356"/>
                  </a:cubicBezTo>
                  <a:cubicBezTo>
                    <a:pt x="929" y="361"/>
                    <a:pt x="920" y="365"/>
                    <a:pt x="911" y="369"/>
                  </a:cubicBezTo>
                  <a:cubicBezTo>
                    <a:pt x="903" y="373"/>
                    <a:pt x="895" y="376"/>
                    <a:pt x="887" y="379"/>
                  </a:cubicBezTo>
                  <a:cubicBezTo>
                    <a:pt x="886" y="380"/>
                    <a:pt x="885" y="380"/>
                    <a:pt x="884" y="380"/>
                  </a:cubicBezTo>
                  <a:cubicBezTo>
                    <a:pt x="876" y="383"/>
                    <a:pt x="867" y="387"/>
                    <a:pt x="859" y="389"/>
                  </a:cubicBezTo>
                  <a:cubicBezTo>
                    <a:pt x="850" y="392"/>
                    <a:pt x="842" y="395"/>
                    <a:pt x="833" y="397"/>
                  </a:cubicBezTo>
                  <a:cubicBezTo>
                    <a:pt x="825" y="400"/>
                    <a:pt x="816" y="402"/>
                    <a:pt x="808" y="405"/>
                  </a:cubicBezTo>
                  <a:cubicBezTo>
                    <a:pt x="800" y="407"/>
                    <a:pt x="791" y="409"/>
                    <a:pt x="783" y="411"/>
                  </a:cubicBezTo>
                  <a:cubicBezTo>
                    <a:pt x="775" y="413"/>
                    <a:pt x="766" y="415"/>
                    <a:pt x="758" y="417"/>
                  </a:cubicBezTo>
                  <a:cubicBezTo>
                    <a:pt x="750" y="419"/>
                    <a:pt x="741" y="421"/>
                    <a:pt x="733" y="423"/>
                  </a:cubicBezTo>
                  <a:cubicBezTo>
                    <a:pt x="725" y="424"/>
                    <a:pt x="716" y="426"/>
                    <a:pt x="708" y="428"/>
                  </a:cubicBezTo>
                  <a:cubicBezTo>
                    <a:pt x="706" y="429"/>
                    <a:pt x="704" y="429"/>
                    <a:pt x="703" y="429"/>
                  </a:cubicBezTo>
                  <a:cubicBezTo>
                    <a:pt x="696" y="431"/>
                    <a:pt x="690" y="432"/>
                    <a:pt x="683" y="434"/>
                  </a:cubicBezTo>
                  <a:cubicBezTo>
                    <a:pt x="675" y="436"/>
                    <a:pt x="667" y="438"/>
                    <a:pt x="658" y="440"/>
                  </a:cubicBezTo>
                  <a:cubicBezTo>
                    <a:pt x="650" y="442"/>
                    <a:pt x="642" y="444"/>
                    <a:pt x="633" y="446"/>
                  </a:cubicBezTo>
                  <a:cubicBezTo>
                    <a:pt x="625" y="448"/>
                    <a:pt x="617" y="450"/>
                    <a:pt x="608" y="452"/>
                  </a:cubicBezTo>
                  <a:cubicBezTo>
                    <a:pt x="600" y="454"/>
                    <a:pt x="591" y="456"/>
                    <a:pt x="583" y="459"/>
                  </a:cubicBezTo>
                  <a:cubicBezTo>
                    <a:pt x="575" y="461"/>
                    <a:pt x="566" y="463"/>
                    <a:pt x="558" y="466"/>
                  </a:cubicBezTo>
                  <a:cubicBezTo>
                    <a:pt x="549" y="468"/>
                    <a:pt x="541" y="470"/>
                    <a:pt x="533" y="473"/>
                  </a:cubicBezTo>
                  <a:cubicBezTo>
                    <a:pt x="527" y="474"/>
                    <a:pt x="521" y="476"/>
                    <a:pt x="516" y="478"/>
                  </a:cubicBezTo>
                  <a:cubicBezTo>
                    <a:pt x="513" y="479"/>
                    <a:pt x="510" y="479"/>
                    <a:pt x="507" y="480"/>
                  </a:cubicBezTo>
                  <a:cubicBezTo>
                    <a:pt x="499" y="483"/>
                    <a:pt x="490" y="486"/>
                    <a:pt x="482" y="488"/>
                  </a:cubicBezTo>
                  <a:cubicBezTo>
                    <a:pt x="473" y="491"/>
                    <a:pt x="465" y="494"/>
                    <a:pt x="456" y="497"/>
                  </a:cubicBezTo>
                  <a:cubicBezTo>
                    <a:pt x="448" y="500"/>
                    <a:pt x="439" y="503"/>
                    <a:pt x="430" y="506"/>
                  </a:cubicBezTo>
                  <a:cubicBezTo>
                    <a:pt x="422" y="509"/>
                    <a:pt x="413" y="513"/>
                    <a:pt x="405" y="516"/>
                  </a:cubicBezTo>
                  <a:cubicBezTo>
                    <a:pt x="396" y="520"/>
                    <a:pt x="387" y="523"/>
                    <a:pt x="378" y="527"/>
                  </a:cubicBezTo>
                  <a:cubicBezTo>
                    <a:pt x="370" y="531"/>
                    <a:pt x="361" y="534"/>
                    <a:pt x="352" y="538"/>
                  </a:cubicBezTo>
                  <a:cubicBezTo>
                    <a:pt x="346" y="541"/>
                    <a:pt x="340" y="544"/>
                    <a:pt x="334" y="547"/>
                  </a:cubicBezTo>
                  <a:cubicBezTo>
                    <a:pt x="331" y="548"/>
                    <a:pt x="328" y="550"/>
                    <a:pt x="326" y="551"/>
                  </a:cubicBezTo>
                  <a:cubicBezTo>
                    <a:pt x="317" y="556"/>
                    <a:pt x="308" y="560"/>
                    <a:pt x="299" y="565"/>
                  </a:cubicBezTo>
                  <a:cubicBezTo>
                    <a:pt x="296" y="567"/>
                    <a:pt x="293" y="568"/>
                    <a:pt x="290" y="570"/>
                  </a:cubicBezTo>
                  <a:cubicBezTo>
                    <a:pt x="271" y="581"/>
                    <a:pt x="271" y="581"/>
                    <a:pt x="271" y="581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49" y="595"/>
                    <a:pt x="249" y="595"/>
                    <a:pt x="249" y="595"/>
                  </a:cubicBezTo>
                  <a:cubicBezTo>
                    <a:pt x="247" y="596"/>
                    <a:pt x="245" y="597"/>
                    <a:pt x="244" y="598"/>
                  </a:cubicBezTo>
                  <a:cubicBezTo>
                    <a:pt x="234" y="605"/>
                    <a:pt x="225" y="611"/>
                    <a:pt x="215" y="618"/>
                  </a:cubicBezTo>
                  <a:cubicBezTo>
                    <a:pt x="213" y="620"/>
                    <a:pt x="211" y="621"/>
                    <a:pt x="209" y="623"/>
                  </a:cubicBezTo>
                  <a:cubicBezTo>
                    <a:pt x="202" y="628"/>
                    <a:pt x="196" y="634"/>
                    <a:pt x="189" y="639"/>
                  </a:cubicBezTo>
                  <a:cubicBezTo>
                    <a:pt x="188" y="639"/>
                    <a:pt x="187" y="640"/>
                    <a:pt x="186" y="641"/>
                  </a:cubicBezTo>
                  <a:cubicBezTo>
                    <a:pt x="181" y="646"/>
                    <a:pt x="176" y="650"/>
                    <a:pt x="171" y="655"/>
                  </a:cubicBezTo>
                  <a:cubicBezTo>
                    <a:pt x="166" y="660"/>
                    <a:pt x="161" y="664"/>
                    <a:pt x="156" y="669"/>
                  </a:cubicBezTo>
                  <a:cubicBezTo>
                    <a:pt x="150" y="676"/>
                    <a:pt x="143" y="683"/>
                    <a:pt x="137" y="690"/>
                  </a:cubicBezTo>
                  <a:cubicBezTo>
                    <a:pt x="129" y="700"/>
                    <a:pt x="129" y="700"/>
                    <a:pt x="129" y="700"/>
                  </a:cubicBezTo>
                  <a:cubicBezTo>
                    <a:pt x="125" y="705"/>
                    <a:pt x="125" y="705"/>
                    <a:pt x="125" y="705"/>
                  </a:cubicBezTo>
                  <a:cubicBezTo>
                    <a:pt x="124" y="706"/>
                    <a:pt x="124" y="706"/>
                    <a:pt x="124" y="706"/>
                  </a:cubicBezTo>
                  <a:cubicBezTo>
                    <a:pt x="121" y="710"/>
                    <a:pt x="121" y="710"/>
                    <a:pt x="121" y="710"/>
                  </a:cubicBezTo>
                  <a:cubicBezTo>
                    <a:pt x="114" y="720"/>
                    <a:pt x="114" y="720"/>
                    <a:pt x="114" y="72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32"/>
                    <a:pt x="105" y="734"/>
                    <a:pt x="104" y="735"/>
                  </a:cubicBezTo>
                  <a:cubicBezTo>
                    <a:pt x="101" y="741"/>
                    <a:pt x="101" y="741"/>
                    <a:pt x="101" y="741"/>
                  </a:cubicBezTo>
                  <a:cubicBezTo>
                    <a:pt x="99" y="744"/>
                    <a:pt x="97" y="748"/>
                    <a:pt x="95" y="751"/>
                  </a:cubicBezTo>
                  <a:cubicBezTo>
                    <a:pt x="91" y="758"/>
                    <a:pt x="88" y="764"/>
                    <a:pt x="85" y="771"/>
                  </a:cubicBezTo>
                  <a:cubicBezTo>
                    <a:pt x="85" y="772"/>
                    <a:pt x="84" y="773"/>
                    <a:pt x="84" y="774"/>
                  </a:cubicBezTo>
                  <a:cubicBezTo>
                    <a:pt x="82" y="778"/>
                    <a:pt x="80" y="781"/>
                    <a:pt x="79" y="785"/>
                  </a:cubicBezTo>
                  <a:cubicBezTo>
                    <a:pt x="75" y="797"/>
                    <a:pt x="75" y="797"/>
                    <a:pt x="75" y="797"/>
                  </a:cubicBezTo>
                  <a:cubicBezTo>
                    <a:pt x="73" y="801"/>
                    <a:pt x="72" y="805"/>
                    <a:pt x="71" y="809"/>
                  </a:cubicBezTo>
                  <a:cubicBezTo>
                    <a:pt x="70" y="813"/>
                    <a:pt x="69" y="816"/>
                    <a:pt x="68" y="821"/>
                  </a:cubicBezTo>
                  <a:cubicBezTo>
                    <a:pt x="65" y="835"/>
                    <a:pt x="63" y="850"/>
                    <a:pt x="63" y="864"/>
                  </a:cubicBezTo>
                  <a:cubicBezTo>
                    <a:pt x="63" y="883"/>
                    <a:pt x="65" y="902"/>
                    <a:pt x="70" y="920"/>
                  </a:cubicBezTo>
                  <a:cubicBezTo>
                    <a:pt x="70" y="922"/>
                    <a:pt x="71" y="925"/>
                    <a:pt x="72" y="927"/>
                  </a:cubicBezTo>
                  <a:cubicBezTo>
                    <a:pt x="72" y="929"/>
                    <a:pt x="73" y="930"/>
                    <a:pt x="73" y="932"/>
                  </a:cubicBezTo>
                  <a:cubicBezTo>
                    <a:pt x="77" y="944"/>
                    <a:pt x="77" y="944"/>
                    <a:pt x="77" y="944"/>
                  </a:cubicBezTo>
                  <a:cubicBezTo>
                    <a:pt x="79" y="950"/>
                    <a:pt x="79" y="950"/>
                    <a:pt x="79" y="950"/>
                  </a:cubicBezTo>
                  <a:cubicBezTo>
                    <a:pt x="80" y="951"/>
                    <a:pt x="81" y="953"/>
                    <a:pt x="82" y="955"/>
                  </a:cubicBezTo>
                  <a:cubicBezTo>
                    <a:pt x="86" y="965"/>
                    <a:pt x="86" y="965"/>
                    <a:pt x="86" y="965"/>
                  </a:cubicBezTo>
                  <a:cubicBezTo>
                    <a:pt x="87" y="967"/>
                    <a:pt x="87" y="967"/>
                    <a:pt x="87" y="967"/>
                  </a:cubicBezTo>
                  <a:cubicBezTo>
                    <a:pt x="90" y="972"/>
                    <a:pt x="90" y="972"/>
                    <a:pt x="90" y="972"/>
                  </a:cubicBezTo>
                  <a:cubicBezTo>
                    <a:pt x="91" y="974"/>
                    <a:pt x="92" y="976"/>
                    <a:pt x="93" y="978"/>
                  </a:cubicBezTo>
                  <a:cubicBezTo>
                    <a:pt x="99" y="988"/>
                    <a:pt x="99" y="988"/>
                    <a:pt x="99" y="988"/>
                  </a:cubicBezTo>
                  <a:cubicBezTo>
                    <a:pt x="100" y="990"/>
                    <a:pt x="102" y="993"/>
                    <a:pt x="103" y="995"/>
                  </a:cubicBezTo>
                  <a:cubicBezTo>
                    <a:pt x="104" y="996"/>
                    <a:pt x="105" y="997"/>
                    <a:pt x="106" y="999"/>
                  </a:cubicBezTo>
                  <a:cubicBezTo>
                    <a:pt x="113" y="1009"/>
                    <a:pt x="113" y="1009"/>
                    <a:pt x="113" y="1009"/>
                  </a:cubicBezTo>
                  <a:cubicBezTo>
                    <a:pt x="116" y="1012"/>
                    <a:pt x="118" y="1016"/>
                    <a:pt x="121" y="1019"/>
                  </a:cubicBezTo>
                  <a:cubicBezTo>
                    <a:pt x="127" y="1026"/>
                    <a:pt x="133" y="1033"/>
                    <a:pt x="140" y="1039"/>
                  </a:cubicBezTo>
                  <a:cubicBezTo>
                    <a:pt x="142" y="1042"/>
                    <a:pt x="144" y="1044"/>
                    <a:pt x="146" y="1046"/>
                  </a:cubicBezTo>
                  <a:cubicBezTo>
                    <a:pt x="152" y="1052"/>
                    <a:pt x="158" y="1058"/>
                    <a:pt x="164" y="1063"/>
                  </a:cubicBezTo>
                  <a:cubicBezTo>
                    <a:pt x="171" y="1069"/>
                    <a:pt x="177" y="1074"/>
                    <a:pt x="184" y="1079"/>
                  </a:cubicBezTo>
                  <a:cubicBezTo>
                    <a:pt x="185" y="1080"/>
                    <a:pt x="186" y="1081"/>
                    <a:pt x="188" y="1082"/>
                  </a:cubicBezTo>
                  <a:cubicBezTo>
                    <a:pt x="193" y="1086"/>
                    <a:pt x="199" y="1090"/>
                    <a:pt x="204" y="1094"/>
                  </a:cubicBezTo>
                  <a:cubicBezTo>
                    <a:pt x="211" y="1098"/>
                    <a:pt x="218" y="1103"/>
                    <a:pt x="225" y="1107"/>
                  </a:cubicBezTo>
                  <a:cubicBezTo>
                    <a:pt x="231" y="1111"/>
                    <a:pt x="238" y="1115"/>
                    <a:pt x="245" y="1119"/>
                  </a:cubicBezTo>
                  <a:cubicBezTo>
                    <a:pt x="252" y="1123"/>
                    <a:pt x="259" y="1127"/>
                    <a:pt x="266" y="1131"/>
                  </a:cubicBezTo>
                  <a:cubicBezTo>
                    <a:pt x="268" y="1131"/>
                    <a:pt x="270" y="1132"/>
                    <a:pt x="271" y="1133"/>
                  </a:cubicBezTo>
                  <a:cubicBezTo>
                    <a:pt x="277" y="1136"/>
                    <a:pt x="282" y="1138"/>
                    <a:pt x="287" y="1141"/>
                  </a:cubicBezTo>
                  <a:cubicBezTo>
                    <a:pt x="294" y="1144"/>
                    <a:pt x="301" y="1148"/>
                    <a:pt x="308" y="1151"/>
                  </a:cubicBezTo>
                  <a:cubicBezTo>
                    <a:pt x="316" y="1154"/>
                    <a:pt x="323" y="1157"/>
                    <a:pt x="330" y="1160"/>
                  </a:cubicBezTo>
                  <a:cubicBezTo>
                    <a:pt x="337" y="1163"/>
                    <a:pt x="344" y="1166"/>
                    <a:pt x="351" y="1168"/>
                  </a:cubicBezTo>
                  <a:cubicBezTo>
                    <a:pt x="355" y="1170"/>
                    <a:pt x="358" y="1171"/>
                    <a:pt x="361" y="1172"/>
                  </a:cubicBezTo>
                  <a:cubicBezTo>
                    <a:pt x="365" y="1174"/>
                    <a:pt x="369" y="1175"/>
                    <a:pt x="373" y="1176"/>
                  </a:cubicBezTo>
                  <a:cubicBezTo>
                    <a:pt x="380" y="1179"/>
                    <a:pt x="387" y="1182"/>
                    <a:pt x="395" y="1184"/>
                  </a:cubicBezTo>
                  <a:cubicBezTo>
                    <a:pt x="402" y="1186"/>
                    <a:pt x="409" y="1189"/>
                    <a:pt x="417" y="1191"/>
                  </a:cubicBezTo>
                  <a:cubicBezTo>
                    <a:pt x="424" y="1193"/>
                    <a:pt x="431" y="1196"/>
                    <a:pt x="438" y="1198"/>
                  </a:cubicBezTo>
                  <a:cubicBezTo>
                    <a:pt x="443" y="1199"/>
                    <a:pt x="448" y="1201"/>
                    <a:pt x="453" y="1202"/>
                  </a:cubicBezTo>
                  <a:cubicBezTo>
                    <a:pt x="456" y="1203"/>
                    <a:pt x="458" y="1204"/>
                    <a:pt x="460" y="1204"/>
                  </a:cubicBezTo>
                  <a:cubicBezTo>
                    <a:pt x="468" y="1206"/>
                    <a:pt x="475" y="1208"/>
                    <a:pt x="483" y="1210"/>
                  </a:cubicBezTo>
                  <a:cubicBezTo>
                    <a:pt x="490" y="1212"/>
                    <a:pt x="497" y="1214"/>
                    <a:pt x="505" y="1216"/>
                  </a:cubicBezTo>
                  <a:cubicBezTo>
                    <a:pt x="512" y="1218"/>
                    <a:pt x="520" y="1220"/>
                    <a:pt x="527" y="1222"/>
                  </a:cubicBezTo>
                  <a:cubicBezTo>
                    <a:pt x="534" y="1223"/>
                    <a:pt x="542" y="1225"/>
                    <a:pt x="549" y="1227"/>
                  </a:cubicBezTo>
                  <a:cubicBezTo>
                    <a:pt x="557" y="1228"/>
                    <a:pt x="564" y="1230"/>
                    <a:pt x="572" y="1232"/>
                  </a:cubicBezTo>
                  <a:cubicBezTo>
                    <a:pt x="579" y="1233"/>
                    <a:pt x="587" y="1235"/>
                    <a:pt x="594" y="1236"/>
                  </a:cubicBezTo>
                  <a:cubicBezTo>
                    <a:pt x="602" y="1238"/>
                    <a:pt x="609" y="1239"/>
                    <a:pt x="617" y="1241"/>
                  </a:cubicBezTo>
                  <a:cubicBezTo>
                    <a:pt x="624" y="1242"/>
                    <a:pt x="632" y="1244"/>
                    <a:pt x="639" y="1245"/>
                  </a:cubicBezTo>
                  <a:cubicBezTo>
                    <a:pt x="640" y="1245"/>
                    <a:pt x="641" y="1246"/>
                    <a:pt x="642" y="1246"/>
                  </a:cubicBezTo>
                  <a:cubicBezTo>
                    <a:pt x="648" y="1247"/>
                    <a:pt x="655" y="1248"/>
                    <a:pt x="662" y="1249"/>
                  </a:cubicBezTo>
                  <a:cubicBezTo>
                    <a:pt x="669" y="1250"/>
                    <a:pt x="677" y="1252"/>
                    <a:pt x="684" y="1253"/>
                  </a:cubicBezTo>
                  <a:cubicBezTo>
                    <a:pt x="692" y="1254"/>
                    <a:pt x="699" y="1256"/>
                    <a:pt x="707" y="1257"/>
                  </a:cubicBezTo>
                  <a:cubicBezTo>
                    <a:pt x="714" y="1258"/>
                    <a:pt x="722" y="1259"/>
                    <a:pt x="730" y="1260"/>
                  </a:cubicBezTo>
                  <a:cubicBezTo>
                    <a:pt x="737" y="1262"/>
                    <a:pt x="745" y="1263"/>
                    <a:pt x="752" y="1264"/>
                  </a:cubicBezTo>
                  <a:cubicBezTo>
                    <a:pt x="760" y="1265"/>
                    <a:pt x="767" y="1266"/>
                    <a:pt x="775" y="1267"/>
                  </a:cubicBezTo>
                  <a:cubicBezTo>
                    <a:pt x="783" y="1268"/>
                    <a:pt x="790" y="1269"/>
                    <a:pt x="798" y="1270"/>
                  </a:cubicBezTo>
                  <a:cubicBezTo>
                    <a:pt x="805" y="1271"/>
                    <a:pt x="813" y="1272"/>
                    <a:pt x="821" y="1273"/>
                  </a:cubicBezTo>
                  <a:cubicBezTo>
                    <a:pt x="824" y="1274"/>
                    <a:pt x="828" y="1274"/>
                    <a:pt x="831" y="1275"/>
                  </a:cubicBezTo>
                  <a:cubicBezTo>
                    <a:pt x="835" y="1275"/>
                    <a:pt x="839" y="1276"/>
                    <a:pt x="843" y="1276"/>
                  </a:cubicBezTo>
                  <a:cubicBezTo>
                    <a:pt x="851" y="1277"/>
                    <a:pt x="859" y="1278"/>
                    <a:pt x="866" y="1279"/>
                  </a:cubicBezTo>
                  <a:cubicBezTo>
                    <a:pt x="874" y="1280"/>
                    <a:pt x="882" y="1281"/>
                    <a:pt x="889" y="1281"/>
                  </a:cubicBezTo>
                  <a:cubicBezTo>
                    <a:pt x="897" y="1282"/>
                    <a:pt x="905" y="1283"/>
                    <a:pt x="912" y="1284"/>
                  </a:cubicBezTo>
                  <a:cubicBezTo>
                    <a:pt x="920" y="1285"/>
                    <a:pt x="928" y="1285"/>
                    <a:pt x="935" y="1286"/>
                  </a:cubicBezTo>
                  <a:cubicBezTo>
                    <a:pt x="943" y="1287"/>
                    <a:pt x="951" y="1287"/>
                    <a:pt x="958" y="1288"/>
                  </a:cubicBezTo>
                  <a:cubicBezTo>
                    <a:pt x="966" y="1289"/>
                    <a:pt x="974" y="1290"/>
                    <a:pt x="981" y="1290"/>
                  </a:cubicBezTo>
                  <a:cubicBezTo>
                    <a:pt x="989" y="1291"/>
                    <a:pt x="997" y="1291"/>
                    <a:pt x="1004" y="1292"/>
                  </a:cubicBezTo>
                  <a:cubicBezTo>
                    <a:pt x="1010" y="1292"/>
                    <a:pt x="1015" y="1293"/>
                    <a:pt x="1020" y="1293"/>
                  </a:cubicBezTo>
                  <a:cubicBezTo>
                    <a:pt x="1023" y="1293"/>
                    <a:pt x="1025" y="1294"/>
                    <a:pt x="1027" y="1294"/>
                  </a:cubicBezTo>
                  <a:cubicBezTo>
                    <a:pt x="1035" y="1294"/>
                    <a:pt x="1043" y="1295"/>
                    <a:pt x="1051" y="1295"/>
                  </a:cubicBezTo>
                  <a:cubicBezTo>
                    <a:pt x="1058" y="1296"/>
                    <a:pt x="1066" y="1296"/>
                    <a:pt x="1074" y="1297"/>
                  </a:cubicBezTo>
                  <a:cubicBezTo>
                    <a:pt x="1082" y="1297"/>
                    <a:pt x="1089" y="1298"/>
                    <a:pt x="1097" y="1298"/>
                  </a:cubicBezTo>
                  <a:cubicBezTo>
                    <a:pt x="1105" y="1299"/>
                    <a:pt x="1112" y="1299"/>
                    <a:pt x="1120" y="1300"/>
                  </a:cubicBezTo>
                  <a:cubicBezTo>
                    <a:pt x="1128" y="1300"/>
                    <a:pt x="1136" y="1301"/>
                    <a:pt x="1143" y="1301"/>
                  </a:cubicBezTo>
                  <a:cubicBezTo>
                    <a:pt x="1151" y="1301"/>
                    <a:pt x="1159" y="1302"/>
                    <a:pt x="1167" y="1302"/>
                  </a:cubicBezTo>
                  <a:cubicBezTo>
                    <a:pt x="1174" y="1303"/>
                    <a:pt x="1182" y="1303"/>
                    <a:pt x="1190" y="1303"/>
                  </a:cubicBezTo>
                  <a:cubicBezTo>
                    <a:pt x="1198" y="1304"/>
                    <a:pt x="1205" y="1304"/>
                    <a:pt x="1213" y="1305"/>
                  </a:cubicBezTo>
                  <a:cubicBezTo>
                    <a:pt x="1221" y="1305"/>
                    <a:pt x="1229" y="1305"/>
                    <a:pt x="1236" y="1306"/>
                  </a:cubicBezTo>
                  <a:cubicBezTo>
                    <a:pt x="1244" y="1306"/>
                    <a:pt x="1252" y="1307"/>
                    <a:pt x="1260" y="1307"/>
                  </a:cubicBezTo>
                  <a:cubicBezTo>
                    <a:pt x="1267" y="1307"/>
                    <a:pt x="1275" y="1308"/>
                    <a:pt x="1283" y="1308"/>
                  </a:cubicBezTo>
                  <a:cubicBezTo>
                    <a:pt x="1291" y="1309"/>
                    <a:pt x="1298" y="1309"/>
                    <a:pt x="1306" y="1310"/>
                  </a:cubicBezTo>
                  <a:cubicBezTo>
                    <a:pt x="1314" y="1310"/>
                    <a:pt x="1322" y="1310"/>
                    <a:pt x="1329" y="1311"/>
                  </a:cubicBezTo>
                  <a:cubicBezTo>
                    <a:pt x="1337" y="1311"/>
                    <a:pt x="1345" y="1312"/>
                    <a:pt x="1353" y="1312"/>
                  </a:cubicBezTo>
                  <a:cubicBezTo>
                    <a:pt x="1360" y="1313"/>
                    <a:pt x="1368" y="1313"/>
                    <a:pt x="1376" y="1313"/>
                  </a:cubicBezTo>
                  <a:cubicBezTo>
                    <a:pt x="1381" y="1314"/>
                    <a:pt x="1386" y="1314"/>
                    <a:pt x="1391" y="1314"/>
                  </a:cubicBezTo>
                  <a:cubicBezTo>
                    <a:pt x="1394" y="1315"/>
                    <a:pt x="1396" y="1315"/>
                    <a:pt x="1399" y="1315"/>
                  </a:cubicBezTo>
                  <a:cubicBezTo>
                    <a:pt x="1407" y="1315"/>
                    <a:pt x="1414" y="1316"/>
                    <a:pt x="1422" y="1316"/>
                  </a:cubicBezTo>
                  <a:cubicBezTo>
                    <a:pt x="1430" y="1317"/>
                    <a:pt x="1437" y="1318"/>
                    <a:pt x="1445" y="1318"/>
                  </a:cubicBezTo>
                  <a:cubicBezTo>
                    <a:pt x="1453" y="1319"/>
                    <a:pt x="1461" y="1319"/>
                    <a:pt x="1468" y="1320"/>
                  </a:cubicBezTo>
                  <a:cubicBezTo>
                    <a:pt x="1476" y="1320"/>
                    <a:pt x="1484" y="1321"/>
                    <a:pt x="1491" y="1322"/>
                  </a:cubicBezTo>
                  <a:cubicBezTo>
                    <a:pt x="1499" y="1322"/>
                    <a:pt x="1507" y="1323"/>
                    <a:pt x="1514" y="1324"/>
                  </a:cubicBezTo>
                  <a:cubicBezTo>
                    <a:pt x="1522" y="1324"/>
                    <a:pt x="1530" y="1325"/>
                    <a:pt x="1538" y="1326"/>
                  </a:cubicBezTo>
                  <a:cubicBezTo>
                    <a:pt x="1545" y="1326"/>
                    <a:pt x="1553" y="1327"/>
                    <a:pt x="1561" y="1328"/>
                  </a:cubicBezTo>
                  <a:cubicBezTo>
                    <a:pt x="1564" y="1328"/>
                    <a:pt x="1568" y="1329"/>
                    <a:pt x="1572" y="1329"/>
                  </a:cubicBezTo>
                  <a:cubicBezTo>
                    <a:pt x="1576" y="1329"/>
                    <a:pt x="1580" y="1330"/>
                    <a:pt x="1583" y="1330"/>
                  </a:cubicBezTo>
                  <a:cubicBezTo>
                    <a:pt x="1591" y="1331"/>
                    <a:pt x="1599" y="1332"/>
                    <a:pt x="1606" y="1333"/>
                  </a:cubicBezTo>
                  <a:cubicBezTo>
                    <a:pt x="1614" y="1334"/>
                    <a:pt x="1622" y="1335"/>
                    <a:pt x="1629" y="1336"/>
                  </a:cubicBezTo>
                  <a:cubicBezTo>
                    <a:pt x="1637" y="1337"/>
                    <a:pt x="1644" y="1338"/>
                    <a:pt x="1652" y="1339"/>
                  </a:cubicBezTo>
                  <a:cubicBezTo>
                    <a:pt x="1655" y="1339"/>
                    <a:pt x="1658" y="1339"/>
                    <a:pt x="1660" y="1340"/>
                  </a:cubicBezTo>
                  <a:cubicBezTo>
                    <a:pt x="1665" y="1341"/>
                    <a:pt x="1670" y="1341"/>
                    <a:pt x="1675" y="1342"/>
                  </a:cubicBezTo>
                  <a:cubicBezTo>
                    <a:pt x="1682" y="1343"/>
                    <a:pt x="1690" y="1344"/>
                    <a:pt x="1697" y="1346"/>
                  </a:cubicBezTo>
                  <a:cubicBezTo>
                    <a:pt x="1705" y="1347"/>
                    <a:pt x="1713" y="1348"/>
                    <a:pt x="1720" y="1350"/>
                  </a:cubicBezTo>
                  <a:cubicBezTo>
                    <a:pt x="1728" y="1351"/>
                    <a:pt x="1735" y="1353"/>
                    <a:pt x="1742" y="1354"/>
                  </a:cubicBezTo>
                  <a:cubicBezTo>
                    <a:pt x="1744" y="1355"/>
                    <a:pt x="1746" y="1355"/>
                    <a:pt x="1747" y="1355"/>
                  </a:cubicBezTo>
                  <a:cubicBezTo>
                    <a:pt x="1753" y="1356"/>
                    <a:pt x="1759" y="1358"/>
                    <a:pt x="1765" y="1359"/>
                  </a:cubicBezTo>
                  <a:cubicBezTo>
                    <a:pt x="1772" y="1361"/>
                    <a:pt x="1780" y="1363"/>
                    <a:pt x="1787" y="1364"/>
                  </a:cubicBezTo>
                  <a:cubicBezTo>
                    <a:pt x="1795" y="1366"/>
                    <a:pt x="1802" y="1368"/>
                    <a:pt x="1809" y="1370"/>
                  </a:cubicBezTo>
                  <a:cubicBezTo>
                    <a:pt x="1817" y="1372"/>
                    <a:pt x="1824" y="1374"/>
                    <a:pt x="1831" y="1377"/>
                  </a:cubicBezTo>
                  <a:cubicBezTo>
                    <a:pt x="1839" y="1379"/>
                    <a:pt x="1846" y="1381"/>
                    <a:pt x="1853" y="1384"/>
                  </a:cubicBezTo>
                  <a:cubicBezTo>
                    <a:pt x="1860" y="1386"/>
                    <a:pt x="1868" y="1389"/>
                    <a:pt x="1875" y="1391"/>
                  </a:cubicBezTo>
                  <a:cubicBezTo>
                    <a:pt x="1882" y="1394"/>
                    <a:pt x="1889" y="1397"/>
                    <a:pt x="1896" y="1400"/>
                  </a:cubicBezTo>
                  <a:cubicBezTo>
                    <a:pt x="1902" y="1402"/>
                    <a:pt x="1907" y="1404"/>
                    <a:pt x="1912" y="1406"/>
                  </a:cubicBezTo>
                  <a:cubicBezTo>
                    <a:pt x="1914" y="1407"/>
                    <a:pt x="1916" y="1408"/>
                    <a:pt x="1918" y="1409"/>
                  </a:cubicBezTo>
                  <a:cubicBezTo>
                    <a:pt x="1922" y="1411"/>
                    <a:pt x="1927" y="1413"/>
                    <a:pt x="1931" y="1415"/>
                  </a:cubicBezTo>
                  <a:cubicBezTo>
                    <a:pt x="1939" y="1419"/>
                    <a:pt x="1939" y="1419"/>
                    <a:pt x="1939" y="1419"/>
                  </a:cubicBezTo>
                  <a:cubicBezTo>
                    <a:pt x="1940" y="1420"/>
                    <a:pt x="1940" y="1420"/>
                    <a:pt x="1940" y="1420"/>
                  </a:cubicBezTo>
                  <a:cubicBezTo>
                    <a:pt x="1950" y="1425"/>
                    <a:pt x="1950" y="1425"/>
                    <a:pt x="1950" y="1425"/>
                  </a:cubicBezTo>
                  <a:cubicBezTo>
                    <a:pt x="1954" y="1428"/>
                    <a:pt x="1954" y="1428"/>
                    <a:pt x="1954" y="1428"/>
                  </a:cubicBezTo>
                  <a:cubicBezTo>
                    <a:pt x="1957" y="1429"/>
                    <a:pt x="1957" y="1429"/>
                    <a:pt x="1957" y="1429"/>
                  </a:cubicBezTo>
                  <a:cubicBezTo>
                    <a:pt x="1959" y="1430"/>
                    <a:pt x="1959" y="1430"/>
                    <a:pt x="1959" y="1430"/>
                  </a:cubicBezTo>
                  <a:cubicBezTo>
                    <a:pt x="1960" y="1431"/>
                    <a:pt x="1960" y="1431"/>
                    <a:pt x="1960" y="1431"/>
                  </a:cubicBezTo>
                  <a:cubicBezTo>
                    <a:pt x="1968" y="1436"/>
                    <a:pt x="1968" y="1436"/>
                    <a:pt x="1968" y="1436"/>
                  </a:cubicBezTo>
                  <a:cubicBezTo>
                    <a:pt x="1972" y="1438"/>
                    <a:pt x="1976" y="1440"/>
                    <a:pt x="1980" y="1443"/>
                  </a:cubicBezTo>
                  <a:cubicBezTo>
                    <a:pt x="1982" y="1444"/>
                    <a:pt x="1984" y="1445"/>
                    <a:pt x="1986" y="1446"/>
                  </a:cubicBezTo>
                  <a:cubicBezTo>
                    <a:pt x="1991" y="1449"/>
                    <a:pt x="1991" y="1449"/>
                    <a:pt x="1991" y="1449"/>
                  </a:cubicBezTo>
                  <a:cubicBezTo>
                    <a:pt x="1995" y="1452"/>
                    <a:pt x="1995" y="1452"/>
                    <a:pt x="1995" y="1452"/>
                  </a:cubicBezTo>
                  <a:cubicBezTo>
                    <a:pt x="2001" y="1456"/>
                    <a:pt x="2001" y="1456"/>
                    <a:pt x="2001" y="1456"/>
                  </a:cubicBezTo>
                  <a:cubicBezTo>
                    <a:pt x="2004" y="1458"/>
                    <a:pt x="2004" y="1458"/>
                    <a:pt x="2004" y="1458"/>
                  </a:cubicBezTo>
                  <a:cubicBezTo>
                    <a:pt x="2010" y="1462"/>
                    <a:pt x="2015" y="1465"/>
                    <a:pt x="2021" y="1469"/>
                  </a:cubicBezTo>
                  <a:cubicBezTo>
                    <a:pt x="2021" y="1469"/>
                    <a:pt x="2021" y="1469"/>
                    <a:pt x="2021" y="1469"/>
                  </a:cubicBezTo>
                  <a:cubicBezTo>
                    <a:pt x="2027" y="1473"/>
                    <a:pt x="2033" y="1477"/>
                    <a:pt x="2038" y="1482"/>
                  </a:cubicBezTo>
                  <a:cubicBezTo>
                    <a:pt x="2039" y="1482"/>
                    <a:pt x="2040" y="1483"/>
                    <a:pt x="2041" y="1484"/>
                  </a:cubicBezTo>
                  <a:cubicBezTo>
                    <a:pt x="2046" y="1487"/>
                    <a:pt x="2050" y="1490"/>
                    <a:pt x="2055" y="1494"/>
                  </a:cubicBezTo>
                  <a:cubicBezTo>
                    <a:pt x="2057" y="1496"/>
                    <a:pt x="2059" y="1498"/>
                    <a:pt x="2061" y="1499"/>
                  </a:cubicBezTo>
                  <a:cubicBezTo>
                    <a:pt x="2064" y="1502"/>
                    <a:pt x="2067" y="1505"/>
                    <a:pt x="2071" y="1507"/>
                  </a:cubicBezTo>
                  <a:cubicBezTo>
                    <a:pt x="2073" y="1509"/>
                    <a:pt x="2076" y="1512"/>
                    <a:pt x="2078" y="1514"/>
                  </a:cubicBezTo>
                  <a:cubicBezTo>
                    <a:pt x="2081" y="1516"/>
                    <a:pt x="2081" y="1516"/>
                    <a:pt x="2081" y="1516"/>
                  </a:cubicBezTo>
                  <a:cubicBezTo>
                    <a:pt x="2086" y="1521"/>
                    <a:pt x="2086" y="1521"/>
                    <a:pt x="2086" y="1521"/>
                  </a:cubicBezTo>
                  <a:cubicBezTo>
                    <a:pt x="2090" y="1525"/>
                    <a:pt x="2095" y="1529"/>
                    <a:pt x="2099" y="1533"/>
                  </a:cubicBezTo>
                  <a:cubicBezTo>
                    <a:pt x="2103" y="1537"/>
                    <a:pt x="2107" y="1542"/>
                    <a:pt x="2111" y="1546"/>
                  </a:cubicBezTo>
                  <a:cubicBezTo>
                    <a:pt x="2116" y="1551"/>
                    <a:pt x="2116" y="1551"/>
                    <a:pt x="2116" y="1551"/>
                  </a:cubicBezTo>
                  <a:cubicBezTo>
                    <a:pt x="2118" y="1553"/>
                    <a:pt x="2118" y="1553"/>
                    <a:pt x="2118" y="1553"/>
                  </a:cubicBezTo>
                  <a:cubicBezTo>
                    <a:pt x="2120" y="1556"/>
                    <a:pt x="2122" y="1558"/>
                    <a:pt x="2124" y="1561"/>
                  </a:cubicBezTo>
                  <a:cubicBezTo>
                    <a:pt x="2128" y="1565"/>
                    <a:pt x="2131" y="1569"/>
                    <a:pt x="2135" y="1573"/>
                  </a:cubicBezTo>
                  <a:cubicBezTo>
                    <a:pt x="2135" y="1574"/>
                    <a:pt x="2136" y="1575"/>
                    <a:pt x="2137" y="1577"/>
                  </a:cubicBezTo>
                  <a:cubicBezTo>
                    <a:pt x="2141" y="1582"/>
                    <a:pt x="2145" y="1587"/>
                    <a:pt x="2149" y="1593"/>
                  </a:cubicBezTo>
                  <a:cubicBezTo>
                    <a:pt x="2152" y="1598"/>
                    <a:pt x="2152" y="1598"/>
                    <a:pt x="2152" y="1598"/>
                  </a:cubicBezTo>
                  <a:cubicBezTo>
                    <a:pt x="2155" y="1601"/>
                    <a:pt x="2155" y="1601"/>
                    <a:pt x="2155" y="1601"/>
                  </a:cubicBezTo>
                  <a:cubicBezTo>
                    <a:pt x="2156" y="1604"/>
                    <a:pt x="2158" y="1607"/>
                    <a:pt x="2160" y="1610"/>
                  </a:cubicBezTo>
                  <a:cubicBezTo>
                    <a:pt x="2163" y="1615"/>
                    <a:pt x="2166" y="1620"/>
                    <a:pt x="2169" y="1626"/>
                  </a:cubicBezTo>
                  <a:cubicBezTo>
                    <a:pt x="2170" y="1626"/>
                    <a:pt x="2170" y="1626"/>
                    <a:pt x="2170" y="1627"/>
                  </a:cubicBezTo>
                  <a:cubicBezTo>
                    <a:pt x="2173" y="1633"/>
                    <a:pt x="2176" y="1639"/>
                    <a:pt x="2179" y="1644"/>
                  </a:cubicBezTo>
                  <a:cubicBezTo>
                    <a:pt x="2181" y="1649"/>
                    <a:pt x="2183" y="1654"/>
                    <a:pt x="2185" y="1658"/>
                  </a:cubicBezTo>
                  <a:cubicBezTo>
                    <a:pt x="2186" y="1660"/>
                    <a:pt x="2186" y="1661"/>
                    <a:pt x="2187" y="1662"/>
                  </a:cubicBezTo>
                  <a:cubicBezTo>
                    <a:pt x="2189" y="1669"/>
                    <a:pt x="2192" y="1675"/>
                    <a:pt x="2194" y="1681"/>
                  </a:cubicBezTo>
                  <a:cubicBezTo>
                    <a:pt x="2196" y="1686"/>
                    <a:pt x="2198" y="1692"/>
                    <a:pt x="2199" y="1698"/>
                  </a:cubicBezTo>
                  <a:cubicBezTo>
                    <a:pt x="2200" y="1698"/>
                    <a:pt x="2200" y="1699"/>
                    <a:pt x="2200" y="1699"/>
                  </a:cubicBezTo>
                  <a:cubicBezTo>
                    <a:pt x="2202" y="1706"/>
                    <a:pt x="2203" y="1712"/>
                    <a:pt x="2205" y="1718"/>
                  </a:cubicBezTo>
                  <a:cubicBezTo>
                    <a:pt x="2205" y="1722"/>
                    <a:pt x="2206" y="1725"/>
                    <a:pt x="2207" y="1728"/>
                  </a:cubicBezTo>
                  <a:cubicBezTo>
                    <a:pt x="2208" y="1737"/>
                    <a:pt x="2208" y="1737"/>
                    <a:pt x="2208" y="1737"/>
                  </a:cubicBezTo>
                  <a:cubicBezTo>
                    <a:pt x="2210" y="1747"/>
                    <a:pt x="2210" y="1747"/>
                    <a:pt x="2210" y="1747"/>
                  </a:cubicBezTo>
                  <a:cubicBezTo>
                    <a:pt x="2211" y="1750"/>
                    <a:pt x="2211" y="1750"/>
                    <a:pt x="2211" y="1750"/>
                  </a:cubicBezTo>
                  <a:cubicBezTo>
                    <a:pt x="2211" y="1752"/>
                    <a:pt x="2211" y="1752"/>
                    <a:pt x="2211" y="1752"/>
                  </a:cubicBezTo>
                  <a:cubicBezTo>
                    <a:pt x="2211" y="1757"/>
                    <a:pt x="2211" y="1757"/>
                    <a:pt x="2211" y="1757"/>
                  </a:cubicBezTo>
                  <a:cubicBezTo>
                    <a:pt x="2212" y="1763"/>
                    <a:pt x="2212" y="1769"/>
                    <a:pt x="2213" y="1776"/>
                  </a:cubicBezTo>
                  <a:cubicBezTo>
                    <a:pt x="2214" y="1782"/>
                    <a:pt x="2213" y="1789"/>
                    <a:pt x="2214" y="1795"/>
                  </a:cubicBezTo>
                  <a:cubicBezTo>
                    <a:pt x="2214" y="1805"/>
                    <a:pt x="2214" y="1805"/>
                    <a:pt x="2214" y="1805"/>
                  </a:cubicBezTo>
                  <a:cubicBezTo>
                    <a:pt x="2214" y="1814"/>
                    <a:pt x="2214" y="1814"/>
                    <a:pt x="2214" y="1814"/>
                  </a:cubicBezTo>
                  <a:cubicBezTo>
                    <a:pt x="2213" y="1820"/>
                    <a:pt x="2213" y="1827"/>
                    <a:pt x="2213" y="1833"/>
                  </a:cubicBezTo>
                  <a:cubicBezTo>
                    <a:pt x="2212" y="1837"/>
                    <a:pt x="2212" y="1842"/>
                    <a:pt x="2211" y="1846"/>
                  </a:cubicBezTo>
                  <a:cubicBezTo>
                    <a:pt x="2211" y="1854"/>
                    <a:pt x="2210" y="1863"/>
                    <a:pt x="2208" y="1871"/>
                  </a:cubicBezTo>
                  <a:cubicBezTo>
                    <a:pt x="2207" y="1877"/>
                    <a:pt x="2207" y="1883"/>
                    <a:pt x="2205" y="1889"/>
                  </a:cubicBezTo>
                  <a:cubicBezTo>
                    <a:pt x="2204" y="1896"/>
                    <a:pt x="2203" y="1902"/>
                    <a:pt x="2201" y="1908"/>
                  </a:cubicBezTo>
                  <a:cubicBezTo>
                    <a:pt x="2200" y="1914"/>
                    <a:pt x="2198" y="1920"/>
                    <a:pt x="2197" y="1926"/>
                  </a:cubicBezTo>
                  <a:cubicBezTo>
                    <a:pt x="2195" y="1932"/>
                    <a:pt x="2194" y="1938"/>
                    <a:pt x="2192" y="1944"/>
                  </a:cubicBezTo>
                  <a:cubicBezTo>
                    <a:pt x="2190" y="1950"/>
                    <a:pt x="2188" y="1956"/>
                    <a:pt x="2186" y="1962"/>
                  </a:cubicBezTo>
                  <a:cubicBezTo>
                    <a:pt x="2184" y="1971"/>
                    <a:pt x="2184" y="1971"/>
                    <a:pt x="2184" y="1971"/>
                  </a:cubicBezTo>
                  <a:cubicBezTo>
                    <a:pt x="2181" y="1979"/>
                    <a:pt x="2181" y="1979"/>
                    <a:pt x="2181" y="1979"/>
                  </a:cubicBezTo>
                  <a:cubicBezTo>
                    <a:pt x="2180" y="1981"/>
                    <a:pt x="2180" y="1982"/>
                    <a:pt x="2179" y="1984"/>
                  </a:cubicBezTo>
                  <a:cubicBezTo>
                    <a:pt x="2177" y="1988"/>
                    <a:pt x="2176" y="1992"/>
                    <a:pt x="2174" y="1997"/>
                  </a:cubicBezTo>
                  <a:cubicBezTo>
                    <a:pt x="2174" y="1998"/>
                    <a:pt x="2174" y="1998"/>
                    <a:pt x="2173" y="1999"/>
                  </a:cubicBezTo>
                  <a:cubicBezTo>
                    <a:pt x="2197" y="1999"/>
                    <a:pt x="2197" y="1999"/>
                    <a:pt x="2197" y="1999"/>
                  </a:cubicBezTo>
                  <a:cubicBezTo>
                    <a:pt x="2198" y="1996"/>
                    <a:pt x="2199" y="1992"/>
                    <a:pt x="2200" y="1989"/>
                  </a:cubicBezTo>
                  <a:lnTo>
                    <a:pt x="2204" y="1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968375" y="3740150"/>
              <a:ext cx="146050" cy="474663"/>
            </a:xfrm>
            <a:custGeom>
              <a:avLst/>
              <a:gdLst>
                <a:gd name="T0" fmla="*/ 50 w 57"/>
                <a:gd name="T1" fmla="*/ 170 h 187"/>
                <a:gd name="T2" fmla="*/ 43 w 57"/>
                <a:gd name="T3" fmla="*/ 160 h 187"/>
                <a:gd name="T4" fmla="*/ 37 w 57"/>
                <a:gd name="T5" fmla="*/ 149 h 187"/>
                <a:gd name="T6" fmla="*/ 36 w 57"/>
                <a:gd name="T7" fmla="*/ 147 h 187"/>
                <a:gd name="T8" fmla="*/ 36 w 57"/>
                <a:gd name="T9" fmla="*/ 146 h 187"/>
                <a:gd name="T10" fmla="*/ 31 w 57"/>
                <a:gd name="T11" fmla="*/ 136 h 187"/>
                <a:gd name="T12" fmla="*/ 27 w 57"/>
                <a:gd name="T13" fmla="*/ 125 h 187"/>
                <a:gd name="T14" fmla="*/ 26 w 57"/>
                <a:gd name="T15" fmla="*/ 121 h 187"/>
                <a:gd name="T16" fmla="*/ 23 w 57"/>
                <a:gd name="T17" fmla="*/ 113 h 187"/>
                <a:gd name="T18" fmla="*/ 22 w 57"/>
                <a:gd name="T19" fmla="*/ 108 h 187"/>
                <a:gd name="T20" fmla="*/ 21 w 57"/>
                <a:gd name="T21" fmla="*/ 102 h 187"/>
                <a:gd name="T22" fmla="*/ 21 w 57"/>
                <a:gd name="T23" fmla="*/ 101 h 187"/>
                <a:gd name="T24" fmla="*/ 18 w 57"/>
                <a:gd name="T25" fmla="*/ 78 h 187"/>
                <a:gd name="T26" fmla="*/ 18 w 57"/>
                <a:gd name="T27" fmla="*/ 51 h 187"/>
                <a:gd name="T28" fmla="*/ 33 w 57"/>
                <a:gd name="T29" fmla="*/ 0 h 187"/>
                <a:gd name="T30" fmla="*/ 27 w 57"/>
                <a:gd name="T31" fmla="*/ 0 h 187"/>
                <a:gd name="T32" fmla="*/ 25 w 57"/>
                <a:gd name="T33" fmla="*/ 0 h 187"/>
                <a:gd name="T34" fmla="*/ 18 w 57"/>
                <a:gd name="T35" fmla="*/ 0 h 187"/>
                <a:gd name="T36" fmla="*/ 14 w 57"/>
                <a:gd name="T37" fmla="*/ 0 h 187"/>
                <a:gd name="T38" fmla="*/ 2 w 57"/>
                <a:gd name="T39" fmla="*/ 49 h 187"/>
                <a:gd name="T40" fmla="*/ 1 w 57"/>
                <a:gd name="T41" fmla="*/ 73 h 187"/>
                <a:gd name="T42" fmla="*/ 3 w 57"/>
                <a:gd name="T43" fmla="*/ 95 h 187"/>
                <a:gd name="T44" fmla="*/ 3 w 57"/>
                <a:gd name="T45" fmla="*/ 100 h 187"/>
                <a:gd name="T46" fmla="*/ 4 w 57"/>
                <a:gd name="T47" fmla="*/ 104 h 187"/>
                <a:gd name="T48" fmla="*/ 7 w 57"/>
                <a:gd name="T49" fmla="*/ 117 h 187"/>
                <a:gd name="T50" fmla="*/ 8 w 57"/>
                <a:gd name="T51" fmla="*/ 119 h 187"/>
                <a:gd name="T52" fmla="*/ 11 w 57"/>
                <a:gd name="T53" fmla="*/ 130 h 187"/>
                <a:gd name="T54" fmla="*/ 13 w 57"/>
                <a:gd name="T55" fmla="*/ 136 h 187"/>
                <a:gd name="T56" fmla="*/ 15 w 57"/>
                <a:gd name="T57" fmla="*/ 140 h 187"/>
                <a:gd name="T58" fmla="*/ 19 w 57"/>
                <a:gd name="T59" fmla="*/ 150 h 187"/>
                <a:gd name="T60" fmla="*/ 21 w 57"/>
                <a:gd name="T61" fmla="*/ 154 h 187"/>
                <a:gd name="T62" fmla="*/ 25 w 57"/>
                <a:gd name="T63" fmla="*/ 162 h 187"/>
                <a:gd name="T64" fmla="*/ 30 w 57"/>
                <a:gd name="T65" fmla="*/ 171 h 187"/>
                <a:gd name="T66" fmla="*/ 31 w 57"/>
                <a:gd name="T67" fmla="*/ 172 h 187"/>
                <a:gd name="T68" fmla="*/ 38 w 57"/>
                <a:gd name="T69" fmla="*/ 182 h 187"/>
                <a:gd name="T70" fmla="*/ 42 w 57"/>
                <a:gd name="T71" fmla="*/ 187 h 187"/>
                <a:gd name="T72" fmla="*/ 47 w 57"/>
                <a:gd name="T73" fmla="*/ 184 h 187"/>
                <a:gd name="T74" fmla="*/ 50 w 57"/>
                <a:gd name="T75" fmla="*/ 182 h 187"/>
                <a:gd name="T76" fmla="*/ 57 w 57"/>
                <a:gd name="T77" fmla="*/ 179 h 187"/>
                <a:gd name="T78" fmla="*/ 52 w 57"/>
                <a:gd name="T79" fmla="*/ 173 h 187"/>
                <a:gd name="T80" fmla="*/ 50 w 57"/>
                <a:gd name="T8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87">
                  <a:moveTo>
                    <a:pt x="50" y="170"/>
                  </a:moveTo>
                  <a:cubicBezTo>
                    <a:pt x="48" y="167"/>
                    <a:pt x="45" y="163"/>
                    <a:pt x="43" y="160"/>
                  </a:cubicBezTo>
                  <a:cubicBezTo>
                    <a:pt x="41" y="156"/>
                    <a:pt x="39" y="153"/>
                    <a:pt x="37" y="149"/>
                  </a:cubicBezTo>
                  <a:cubicBezTo>
                    <a:pt x="37" y="148"/>
                    <a:pt x="36" y="148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4" y="143"/>
                    <a:pt x="32" y="140"/>
                    <a:pt x="31" y="136"/>
                  </a:cubicBezTo>
                  <a:cubicBezTo>
                    <a:pt x="29" y="132"/>
                    <a:pt x="28" y="129"/>
                    <a:pt x="27" y="125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5" y="118"/>
                    <a:pt x="24" y="116"/>
                    <a:pt x="23" y="113"/>
                  </a:cubicBezTo>
                  <a:cubicBezTo>
                    <a:pt x="23" y="111"/>
                    <a:pt x="23" y="110"/>
                    <a:pt x="22" y="108"/>
                  </a:cubicBezTo>
                  <a:cubicBezTo>
                    <a:pt x="22" y="106"/>
                    <a:pt x="21" y="104"/>
                    <a:pt x="21" y="102"/>
                  </a:cubicBezTo>
                  <a:cubicBezTo>
                    <a:pt x="21" y="102"/>
                    <a:pt x="21" y="101"/>
                    <a:pt x="21" y="101"/>
                  </a:cubicBezTo>
                  <a:cubicBezTo>
                    <a:pt x="19" y="93"/>
                    <a:pt x="18" y="85"/>
                    <a:pt x="18" y="78"/>
                  </a:cubicBezTo>
                  <a:cubicBezTo>
                    <a:pt x="17" y="69"/>
                    <a:pt x="17" y="60"/>
                    <a:pt x="18" y="51"/>
                  </a:cubicBezTo>
                  <a:cubicBezTo>
                    <a:pt x="20" y="34"/>
                    <a:pt x="25" y="17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6"/>
                    <a:pt x="3" y="32"/>
                    <a:pt x="2" y="49"/>
                  </a:cubicBezTo>
                  <a:cubicBezTo>
                    <a:pt x="1" y="57"/>
                    <a:pt x="0" y="65"/>
                    <a:pt x="1" y="73"/>
                  </a:cubicBezTo>
                  <a:cubicBezTo>
                    <a:pt x="1" y="80"/>
                    <a:pt x="2" y="88"/>
                    <a:pt x="3" y="95"/>
                  </a:cubicBezTo>
                  <a:cubicBezTo>
                    <a:pt x="3" y="97"/>
                    <a:pt x="3" y="98"/>
                    <a:pt x="3" y="100"/>
                  </a:cubicBezTo>
                  <a:cubicBezTo>
                    <a:pt x="4" y="101"/>
                    <a:pt x="4" y="103"/>
                    <a:pt x="4" y="104"/>
                  </a:cubicBezTo>
                  <a:cubicBezTo>
                    <a:pt x="5" y="108"/>
                    <a:pt x="6" y="113"/>
                    <a:pt x="7" y="117"/>
                  </a:cubicBezTo>
                  <a:cubicBezTo>
                    <a:pt x="7" y="118"/>
                    <a:pt x="8" y="118"/>
                    <a:pt x="8" y="119"/>
                  </a:cubicBezTo>
                  <a:cubicBezTo>
                    <a:pt x="9" y="123"/>
                    <a:pt x="10" y="127"/>
                    <a:pt x="11" y="130"/>
                  </a:cubicBezTo>
                  <a:cubicBezTo>
                    <a:pt x="12" y="132"/>
                    <a:pt x="12" y="134"/>
                    <a:pt x="13" y="136"/>
                  </a:cubicBezTo>
                  <a:cubicBezTo>
                    <a:pt x="14" y="137"/>
                    <a:pt x="14" y="139"/>
                    <a:pt x="15" y="140"/>
                  </a:cubicBezTo>
                  <a:cubicBezTo>
                    <a:pt x="16" y="143"/>
                    <a:pt x="17" y="147"/>
                    <a:pt x="19" y="150"/>
                  </a:cubicBezTo>
                  <a:cubicBezTo>
                    <a:pt x="19" y="151"/>
                    <a:pt x="20" y="152"/>
                    <a:pt x="21" y="154"/>
                  </a:cubicBezTo>
                  <a:cubicBezTo>
                    <a:pt x="22" y="156"/>
                    <a:pt x="23" y="159"/>
                    <a:pt x="25" y="162"/>
                  </a:cubicBezTo>
                  <a:cubicBezTo>
                    <a:pt x="27" y="165"/>
                    <a:pt x="28" y="168"/>
                    <a:pt x="30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4" y="176"/>
                    <a:pt x="36" y="179"/>
                    <a:pt x="38" y="182"/>
                  </a:cubicBezTo>
                  <a:cubicBezTo>
                    <a:pt x="39" y="183"/>
                    <a:pt x="41" y="185"/>
                    <a:pt x="42" y="187"/>
                  </a:cubicBezTo>
                  <a:cubicBezTo>
                    <a:pt x="44" y="186"/>
                    <a:pt x="45" y="185"/>
                    <a:pt x="47" y="184"/>
                  </a:cubicBezTo>
                  <a:cubicBezTo>
                    <a:pt x="48" y="184"/>
                    <a:pt x="49" y="183"/>
                    <a:pt x="50" y="182"/>
                  </a:cubicBezTo>
                  <a:cubicBezTo>
                    <a:pt x="52" y="181"/>
                    <a:pt x="55" y="180"/>
                    <a:pt x="57" y="179"/>
                  </a:cubicBezTo>
                  <a:cubicBezTo>
                    <a:pt x="55" y="177"/>
                    <a:pt x="54" y="175"/>
                    <a:pt x="52" y="173"/>
                  </a:cubicBezTo>
                  <a:cubicBezTo>
                    <a:pt x="52" y="172"/>
                    <a:pt x="51" y="171"/>
                    <a:pt x="50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19188" y="3303588"/>
              <a:ext cx="454025" cy="268288"/>
            </a:xfrm>
            <a:custGeom>
              <a:avLst/>
              <a:gdLst>
                <a:gd name="T0" fmla="*/ 74 w 179"/>
                <a:gd name="T1" fmla="*/ 66 h 106"/>
                <a:gd name="T2" fmla="*/ 83 w 179"/>
                <a:gd name="T3" fmla="*/ 60 h 106"/>
                <a:gd name="T4" fmla="*/ 85 w 179"/>
                <a:gd name="T5" fmla="*/ 59 h 106"/>
                <a:gd name="T6" fmla="*/ 95 w 179"/>
                <a:gd name="T7" fmla="*/ 53 h 106"/>
                <a:gd name="T8" fmla="*/ 106 w 179"/>
                <a:gd name="T9" fmla="*/ 47 h 106"/>
                <a:gd name="T10" fmla="*/ 110 w 179"/>
                <a:gd name="T11" fmla="*/ 45 h 106"/>
                <a:gd name="T12" fmla="*/ 116 w 179"/>
                <a:gd name="T13" fmla="*/ 41 h 106"/>
                <a:gd name="T14" fmla="*/ 127 w 179"/>
                <a:gd name="T15" fmla="*/ 35 h 106"/>
                <a:gd name="T16" fmla="*/ 135 w 179"/>
                <a:gd name="T17" fmla="*/ 31 h 106"/>
                <a:gd name="T18" fmla="*/ 137 w 179"/>
                <a:gd name="T19" fmla="*/ 30 h 106"/>
                <a:gd name="T20" fmla="*/ 147 w 179"/>
                <a:gd name="T21" fmla="*/ 25 h 106"/>
                <a:gd name="T22" fmla="*/ 153 w 179"/>
                <a:gd name="T23" fmla="*/ 22 h 106"/>
                <a:gd name="T24" fmla="*/ 157 w 179"/>
                <a:gd name="T25" fmla="*/ 20 h 106"/>
                <a:gd name="T26" fmla="*/ 161 w 179"/>
                <a:gd name="T27" fmla="*/ 18 h 106"/>
                <a:gd name="T28" fmla="*/ 168 w 179"/>
                <a:gd name="T29" fmla="*/ 15 h 106"/>
                <a:gd name="T30" fmla="*/ 178 w 179"/>
                <a:gd name="T31" fmla="*/ 11 h 106"/>
                <a:gd name="T32" fmla="*/ 179 w 179"/>
                <a:gd name="T33" fmla="*/ 10 h 106"/>
                <a:gd name="T34" fmla="*/ 178 w 179"/>
                <a:gd name="T35" fmla="*/ 9 h 106"/>
                <a:gd name="T36" fmla="*/ 173 w 179"/>
                <a:gd name="T37" fmla="*/ 5 h 106"/>
                <a:gd name="T38" fmla="*/ 170 w 179"/>
                <a:gd name="T39" fmla="*/ 4 h 106"/>
                <a:gd name="T40" fmla="*/ 165 w 179"/>
                <a:gd name="T41" fmla="*/ 1 h 106"/>
                <a:gd name="T42" fmla="*/ 162 w 179"/>
                <a:gd name="T43" fmla="*/ 0 h 106"/>
                <a:gd name="T44" fmla="*/ 161 w 179"/>
                <a:gd name="T45" fmla="*/ 0 h 106"/>
                <a:gd name="T46" fmla="*/ 152 w 179"/>
                <a:gd name="T47" fmla="*/ 3 h 106"/>
                <a:gd name="T48" fmla="*/ 146 w 179"/>
                <a:gd name="T49" fmla="*/ 6 h 106"/>
                <a:gd name="T50" fmla="*/ 142 w 179"/>
                <a:gd name="T51" fmla="*/ 8 h 106"/>
                <a:gd name="T52" fmla="*/ 141 w 179"/>
                <a:gd name="T53" fmla="*/ 9 h 106"/>
                <a:gd name="T54" fmla="*/ 132 w 179"/>
                <a:gd name="T55" fmla="*/ 13 h 106"/>
                <a:gd name="T56" fmla="*/ 122 w 179"/>
                <a:gd name="T57" fmla="*/ 18 h 106"/>
                <a:gd name="T58" fmla="*/ 115 w 179"/>
                <a:gd name="T59" fmla="*/ 22 h 106"/>
                <a:gd name="T60" fmla="*/ 111 w 179"/>
                <a:gd name="T61" fmla="*/ 24 h 106"/>
                <a:gd name="T62" fmla="*/ 101 w 179"/>
                <a:gd name="T63" fmla="*/ 30 h 106"/>
                <a:gd name="T64" fmla="*/ 90 w 179"/>
                <a:gd name="T65" fmla="*/ 36 h 106"/>
                <a:gd name="T66" fmla="*/ 89 w 179"/>
                <a:gd name="T67" fmla="*/ 37 h 106"/>
                <a:gd name="T68" fmla="*/ 80 w 179"/>
                <a:gd name="T69" fmla="*/ 42 h 106"/>
                <a:gd name="T70" fmla="*/ 69 w 179"/>
                <a:gd name="T71" fmla="*/ 49 h 106"/>
                <a:gd name="T72" fmla="*/ 62 w 179"/>
                <a:gd name="T73" fmla="*/ 54 h 106"/>
                <a:gd name="T74" fmla="*/ 59 w 179"/>
                <a:gd name="T75" fmla="*/ 56 h 106"/>
                <a:gd name="T76" fmla="*/ 48 w 179"/>
                <a:gd name="T77" fmla="*/ 64 h 106"/>
                <a:gd name="T78" fmla="*/ 37 w 179"/>
                <a:gd name="T79" fmla="*/ 72 h 106"/>
                <a:gd name="T80" fmla="*/ 36 w 179"/>
                <a:gd name="T81" fmla="*/ 72 h 106"/>
                <a:gd name="T82" fmla="*/ 35 w 179"/>
                <a:gd name="T83" fmla="*/ 74 h 106"/>
                <a:gd name="T84" fmla="*/ 25 w 179"/>
                <a:gd name="T85" fmla="*/ 82 h 106"/>
                <a:gd name="T86" fmla="*/ 14 w 179"/>
                <a:gd name="T87" fmla="*/ 92 h 106"/>
                <a:gd name="T88" fmla="*/ 6 w 179"/>
                <a:gd name="T89" fmla="*/ 99 h 106"/>
                <a:gd name="T90" fmla="*/ 2 w 179"/>
                <a:gd name="T91" fmla="*/ 103 h 106"/>
                <a:gd name="T92" fmla="*/ 0 w 179"/>
                <a:gd name="T93" fmla="*/ 105 h 106"/>
                <a:gd name="T94" fmla="*/ 2 w 179"/>
                <a:gd name="T95" fmla="*/ 105 h 106"/>
                <a:gd name="T96" fmla="*/ 5 w 179"/>
                <a:gd name="T97" fmla="*/ 106 h 106"/>
                <a:gd name="T98" fmla="*/ 8 w 179"/>
                <a:gd name="T99" fmla="*/ 106 h 106"/>
                <a:gd name="T100" fmla="*/ 11 w 179"/>
                <a:gd name="T101" fmla="*/ 105 h 106"/>
                <a:gd name="T102" fmla="*/ 20 w 179"/>
                <a:gd name="T103" fmla="*/ 103 h 106"/>
                <a:gd name="T104" fmla="*/ 22 w 179"/>
                <a:gd name="T105" fmla="*/ 103 h 106"/>
                <a:gd name="T106" fmla="*/ 28 w 179"/>
                <a:gd name="T107" fmla="*/ 102 h 106"/>
                <a:gd name="T108" fmla="*/ 28 w 179"/>
                <a:gd name="T109" fmla="*/ 102 h 106"/>
                <a:gd name="T110" fmla="*/ 30 w 179"/>
                <a:gd name="T111" fmla="*/ 100 h 106"/>
                <a:gd name="T112" fmla="*/ 41 w 179"/>
                <a:gd name="T113" fmla="*/ 90 h 106"/>
                <a:gd name="T114" fmla="*/ 47 w 179"/>
                <a:gd name="T115" fmla="*/ 86 h 106"/>
                <a:gd name="T116" fmla="*/ 53 w 179"/>
                <a:gd name="T117" fmla="*/ 82 h 106"/>
                <a:gd name="T118" fmla="*/ 56 w 179"/>
                <a:gd name="T119" fmla="*/ 79 h 106"/>
                <a:gd name="T120" fmla="*/ 63 w 179"/>
                <a:gd name="T121" fmla="*/ 74 h 106"/>
                <a:gd name="T122" fmla="*/ 74 w 179"/>
                <a:gd name="T123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06">
                  <a:moveTo>
                    <a:pt x="74" y="66"/>
                  </a:moveTo>
                  <a:cubicBezTo>
                    <a:pt x="77" y="64"/>
                    <a:pt x="80" y="62"/>
                    <a:pt x="83" y="60"/>
                  </a:cubicBezTo>
                  <a:cubicBezTo>
                    <a:pt x="84" y="60"/>
                    <a:pt x="84" y="60"/>
                    <a:pt x="85" y="59"/>
                  </a:cubicBezTo>
                  <a:cubicBezTo>
                    <a:pt x="88" y="57"/>
                    <a:pt x="92" y="55"/>
                    <a:pt x="95" y="53"/>
                  </a:cubicBezTo>
                  <a:cubicBezTo>
                    <a:pt x="99" y="51"/>
                    <a:pt x="102" y="49"/>
                    <a:pt x="106" y="47"/>
                  </a:cubicBezTo>
                  <a:cubicBezTo>
                    <a:pt x="107" y="46"/>
                    <a:pt x="108" y="45"/>
                    <a:pt x="110" y="45"/>
                  </a:cubicBezTo>
                  <a:cubicBezTo>
                    <a:pt x="112" y="43"/>
                    <a:pt x="114" y="42"/>
                    <a:pt x="116" y="41"/>
                  </a:cubicBezTo>
                  <a:cubicBezTo>
                    <a:pt x="120" y="39"/>
                    <a:pt x="123" y="37"/>
                    <a:pt x="127" y="35"/>
                  </a:cubicBezTo>
                  <a:cubicBezTo>
                    <a:pt x="130" y="34"/>
                    <a:pt x="133" y="32"/>
                    <a:pt x="135" y="31"/>
                  </a:cubicBezTo>
                  <a:cubicBezTo>
                    <a:pt x="136" y="31"/>
                    <a:pt x="136" y="30"/>
                    <a:pt x="137" y="30"/>
                  </a:cubicBezTo>
                  <a:cubicBezTo>
                    <a:pt x="140" y="28"/>
                    <a:pt x="144" y="27"/>
                    <a:pt x="147" y="25"/>
                  </a:cubicBezTo>
                  <a:cubicBezTo>
                    <a:pt x="149" y="24"/>
                    <a:pt x="151" y="23"/>
                    <a:pt x="153" y="22"/>
                  </a:cubicBezTo>
                  <a:cubicBezTo>
                    <a:pt x="155" y="21"/>
                    <a:pt x="156" y="21"/>
                    <a:pt x="157" y="20"/>
                  </a:cubicBezTo>
                  <a:cubicBezTo>
                    <a:pt x="159" y="20"/>
                    <a:pt x="160" y="19"/>
                    <a:pt x="161" y="18"/>
                  </a:cubicBezTo>
                  <a:cubicBezTo>
                    <a:pt x="163" y="17"/>
                    <a:pt x="165" y="16"/>
                    <a:pt x="168" y="15"/>
                  </a:cubicBezTo>
                  <a:cubicBezTo>
                    <a:pt x="171" y="14"/>
                    <a:pt x="174" y="12"/>
                    <a:pt x="178" y="11"/>
                  </a:cubicBezTo>
                  <a:cubicBezTo>
                    <a:pt x="178" y="11"/>
                    <a:pt x="179" y="10"/>
                    <a:pt x="179" y="10"/>
                  </a:cubicBezTo>
                  <a:cubicBezTo>
                    <a:pt x="179" y="10"/>
                    <a:pt x="178" y="9"/>
                    <a:pt x="178" y="9"/>
                  </a:cubicBezTo>
                  <a:cubicBezTo>
                    <a:pt x="176" y="7"/>
                    <a:pt x="177" y="8"/>
                    <a:pt x="173" y="5"/>
                  </a:cubicBezTo>
                  <a:cubicBezTo>
                    <a:pt x="172" y="5"/>
                    <a:pt x="171" y="4"/>
                    <a:pt x="170" y="4"/>
                  </a:cubicBezTo>
                  <a:cubicBezTo>
                    <a:pt x="169" y="3"/>
                    <a:pt x="167" y="2"/>
                    <a:pt x="165" y="1"/>
                  </a:cubicBezTo>
                  <a:cubicBezTo>
                    <a:pt x="164" y="1"/>
                    <a:pt x="163" y="1"/>
                    <a:pt x="162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58" y="1"/>
                    <a:pt x="155" y="2"/>
                    <a:pt x="152" y="3"/>
                  </a:cubicBezTo>
                  <a:cubicBezTo>
                    <a:pt x="150" y="4"/>
                    <a:pt x="148" y="5"/>
                    <a:pt x="146" y="6"/>
                  </a:cubicBezTo>
                  <a:cubicBezTo>
                    <a:pt x="145" y="7"/>
                    <a:pt x="143" y="8"/>
                    <a:pt x="142" y="8"/>
                  </a:cubicBezTo>
                  <a:cubicBezTo>
                    <a:pt x="142" y="8"/>
                    <a:pt x="141" y="9"/>
                    <a:pt x="141" y="9"/>
                  </a:cubicBezTo>
                  <a:cubicBezTo>
                    <a:pt x="138" y="10"/>
                    <a:pt x="135" y="12"/>
                    <a:pt x="132" y="13"/>
                  </a:cubicBezTo>
                  <a:cubicBezTo>
                    <a:pt x="128" y="15"/>
                    <a:pt x="125" y="17"/>
                    <a:pt x="122" y="18"/>
                  </a:cubicBezTo>
                  <a:cubicBezTo>
                    <a:pt x="119" y="20"/>
                    <a:pt x="117" y="21"/>
                    <a:pt x="115" y="22"/>
                  </a:cubicBezTo>
                  <a:cubicBezTo>
                    <a:pt x="114" y="23"/>
                    <a:pt x="113" y="23"/>
                    <a:pt x="111" y="24"/>
                  </a:cubicBezTo>
                  <a:cubicBezTo>
                    <a:pt x="108" y="26"/>
                    <a:pt x="104" y="28"/>
                    <a:pt x="101" y="30"/>
                  </a:cubicBezTo>
                  <a:cubicBezTo>
                    <a:pt x="97" y="32"/>
                    <a:pt x="94" y="34"/>
                    <a:pt x="90" y="36"/>
                  </a:cubicBezTo>
                  <a:cubicBezTo>
                    <a:pt x="90" y="36"/>
                    <a:pt x="89" y="36"/>
                    <a:pt x="89" y="37"/>
                  </a:cubicBezTo>
                  <a:cubicBezTo>
                    <a:pt x="86" y="39"/>
                    <a:pt x="83" y="40"/>
                    <a:pt x="80" y="42"/>
                  </a:cubicBezTo>
                  <a:cubicBezTo>
                    <a:pt x="76" y="44"/>
                    <a:pt x="73" y="47"/>
                    <a:pt x="69" y="49"/>
                  </a:cubicBezTo>
                  <a:cubicBezTo>
                    <a:pt x="67" y="51"/>
                    <a:pt x="64" y="52"/>
                    <a:pt x="62" y="54"/>
                  </a:cubicBezTo>
                  <a:cubicBezTo>
                    <a:pt x="61" y="55"/>
                    <a:pt x="60" y="55"/>
                    <a:pt x="59" y="56"/>
                  </a:cubicBezTo>
                  <a:cubicBezTo>
                    <a:pt x="55" y="59"/>
                    <a:pt x="51" y="61"/>
                    <a:pt x="48" y="64"/>
                  </a:cubicBezTo>
                  <a:cubicBezTo>
                    <a:pt x="44" y="67"/>
                    <a:pt x="40" y="69"/>
                    <a:pt x="37" y="72"/>
                  </a:cubicBezTo>
                  <a:cubicBezTo>
                    <a:pt x="37" y="72"/>
                    <a:pt x="37" y="72"/>
                    <a:pt x="36" y="72"/>
                  </a:cubicBezTo>
                  <a:cubicBezTo>
                    <a:pt x="36" y="73"/>
                    <a:pt x="35" y="73"/>
                    <a:pt x="35" y="74"/>
                  </a:cubicBezTo>
                  <a:cubicBezTo>
                    <a:pt x="32" y="76"/>
                    <a:pt x="28" y="79"/>
                    <a:pt x="25" y="82"/>
                  </a:cubicBezTo>
                  <a:cubicBezTo>
                    <a:pt x="22" y="85"/>
                    <a:pt x="18" y="88"/>
                    <a:pt x="14" y="92"/>
                  </a:cubicBezTo>
                  <a:cubicBezTo>
                    <a:pt x="11" y="94"/>
                    <a:pt x="9" y="97"/>
                    <a:pt x="6" y="99"/>
                  </a:cubicBezTo>
                  <a:cubicBezTo>
                    <a:pt x="5" y="101"/>
                    <a:pt x="3" y="102"/>
                    <a:pt x="2" y="103"/>
                  </a:cubicBezTo>
                  <a:cubicBezTo>
                    <a:pt x="2" y="104"/>
                    <a:pt x="1" y="105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ubicBezTo>
                    <a:pt x="3" y="106"/>
                    <a:pt x="4" y="106"/>
                    <a:pt x="5" y="106"/>
                  </a:cubicBezTo>
                  <a:cubicBezTo>
                    <a:pt x="6" y="106"/>
                    <a:pt x="7" y="106"/>
                    <a:pt x="8" y="106"/>
                  </a:cubicBezTo>
                  <a:cubicBezTo>
                    <a:pt x="9" y="106"/>
                    <a:pt x="10" y="105"/>
                    <a:pt x="11" y="105"/>
                  </a:cubicBezTo>
                  <a:cubicBezTo>
                    <a:pt x="14" y="105"/>
                    <a:pt x="17" y="104"/>
                    <a:pt x="20" y="103"/>
                  </a:cubicBezTo>
                  <a:cubicBezTo>
                    <a:pt x="21" y="103"/>
                    <a:pt x="21" y="103"/>
                    <a:pt x="22" y="103"/>
                  </a:cubicBezTo>
                  <a:cubicBezTo>
                    <a:pt x="24" y="102"/>
                    <a:pt x="26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29" y="101"/>
                    <a:pt x="30" y="100"/>
                  </a:cubicBezTo>
                  <a:cubicBezTo>
                    <a:pt x="34" y="97"/>
                    <a:pt x="38" y="94"/>
                    <a:pt x="41" y="90"/>
                  </a:cubicBezTo>
                  <a:cubicBezTo>
                    <a:pt x="43" y="89"/>
                    <a:pt x="45" y="87"/>
                    <a:pt x="47" y="86"/>
                  </a:cubicBezTo>
                  <a:cubicBezTo>
                    <a:pt x="49" y="84"/>
                    <a:pt x="51" y="83"/>
                    <a:pt x="53" y="82"/>
                  </a:cubicBezTo>
                  <a:cubicBezTo>
                    <a:pt x="54" y="81"/>
                    <a:pt x="55" y="80"/>
                    <a:pt x="56" y="79"/>
                  </a:cubicBezTo>
                  <a:cubicBezTo>
                    <a:pt x="59" y="77"/>
                    <a:pt x="61" y="75"/>
                    <a:pt x="63" y="74"/>
                  </a:cubicBezTo>
                  <a:cubicBezTo>
                    <a:pt x="67" y="71"/>
                    <a:pt x="71" y="69"/>
                    <a:pt x="74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38150" y="1652588"/>
              <a:ext cx="257175" cy="38100"/>
            </a:xfrm>
            <a:custGeom>
              <a:avLst/>
              <a:gdLst>
                <a:gd name="T0" fmla="*/ 88 w 101"/>
                <a:gd name="T1" fmla="*/ 2 h 15"/>
                <a:gd name="T2" fmla="*/ 86 w 101"/>
                <a:gd name="T3" fmla="*/ 2 h 15"/>
                <a:gd name="T4" fmla="*/ 77 w 101"/>
                <a:gd name="T5" fmla="*/ 1 h 15"/>
                <a:gd name="T6" fmla="*/ 68 w 101"/>
                <a:gd name="T7" fmla="*/ 1 h 15"/>
                <a:gd name="T8" fmla="*/ 66 w 101"/>
                <a:gd name="T9" fmla="*/ 1 h 15"/>
                <a:gd name="T10" fmla="*/ 59 w 101"/>
                <a:gd name="T11" fmla="*/ 1 h 15"/>
                <a:gd name="T12" fmla="*/ 50 w 101"/>
                <a:gd name="T13" fmla="*/ 1 h 15"/>
                <a:gd name="T14" fmla="*/ 43 w 101"/>
                <a:gd name="T15" fmla="*/ 1 h 15"/>
                <a:gd name="T16" fmla="*/ 41 w 101"/>
                <a:gd name="T17" fmla="*/ 1 h 15"/>
                <a:gd name="T18" fmla="*/ 32 w 101"/>
                <a:gd name="T19" fmla="*/ 0 h 15"/>
                <a:gd name="T20" fmla="*/ 31 w 101"/>
                <a:gd name="T21" fmla="*/ 0 h 15"/>
                <a:gd name="T22" fmla="*/ 23 w 101"/>
                <a:gd name="T23" fmla="*/ 0 h 15"/>
                <a:gd name="T24" fmla="*/ 21 w 101"/>
                <a:gd name="T25" fmla="*/ 0 h 15"/>
                <a:gd name="T26" fmla="*/ 14 w 101"/>
                <a:gd name="T27" fmla="*/ 0 h 15"/>
                <a:gd name="T28" fmla="*/ 5 w 101"/>
                <a:gd name="T29" fmla="*/ 0 h 15"/>
                <a:gd name="T30" fmla="*/ 3 w 101"/>
                <a:gd name="T31" fmla="*/ 0 h 15"/>
                <a:gd name="T32" fmla="*/ 0 w 101"/>
                <a:gd name="T33" fmla="*/ 12 h 15"/>
                <a:gd name="T34" fmla="*/ 3 w 101"/>
                <a:gd name="T35" fmla="*/ 12 h 15"/>
                <a:gd name="T36" fmla="*/ 12 w 101"/>
                <a:gd name="T37" fmla="*/ 12 h 15"/>
                <a:gd name="T38" fmla="*/ 18 w 101"/>
                <a:gd name="T39" fmla="*/ 12 h 15"/>
                <a:gd name="T40" fmla="*/ 21 w 101"/>
                <a:gd name="T41" fmla="*/ 12 h 15"/>
                <a:gd name="T42" fmla="*/ 30 w 101"/>
                <a:gd name="T43" fmla="*/ 12 h 15"/>
                <a:gd name="T44" fmla="*/ 31 w 101"/>
                <a:gd name="T45" fmla="*/ 13 h 15"/>
                <a:gd name="T46" fmla="*/ 38 w 101"/>
                <a:gd name="T47" fmla="*/ 13 h 15"/>
                <a:gd name="T48" fmla="*/ 41 w 101"/>
                <a:gd name="T49" fmla="*/ 13 h 15"/>
                <a:gd name="T50" fmla="*/ 47 w 101"/>
                <a:gd name="T51" fmla="*/ 13 h 15"/>
                <a:gd name="T52" fmla="*/ 56 w 101"/>
                <a:gd name="T53" fmla="*/ 13 h 15"/>
                <a:gd name="T54" fmla="*/ 63 w 101"/>
                <a:gd name="T55" fmla="*/ 13 h 15"/>
                <a:gd name="T56" fmla="*/ 65 w 101"/>
                <a:gd name="T57" fmla="*/ 14 h 15"/>
                <a:gd name="T58" fmla="*/ 74 w 101"/>
                <a:gd name="T59" fmla="*/ 14 h 15"/>
                <a:gd name="T60" fmla="*/ 83 w 101"/>
                <a:gd name="T61" fmla="*/ 14 h 15"/>
                <a:gd name="T62" fmla="*/ 86 w 101"/>
                <a:gd name="T63" fmla="*/ 14 h 15"/>
                <a:gd name="T64" fmla="*/ 92 w 101"/>
                <a:gd name="T65" fmla="*/ 14 h 15"/>
                <a:gd name="T66" fmla="*/ 100 w 101"/>
                <a:gd name="T67" fmla="*/ 15 h 15"/>
                <a:gd name="T68" fmla="*/ 101 w 101"/>
                <a:gd name="T69" fmla="*/ 2 h 15"/>
                <a:gd name="T70" fmla="*/ 95 w 101"/>
                <a:gd name="T71" fmla="*/ 2 h 15"/>
                <a:gd name="T72" fmla="*/ 88 w 101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5">
                  <a:moveTo>
                    <a:pt x="88" y="2"/>
                  </a:moveTo>
                  <a:cubicBezTo>
                    <a:pt x="88" y="2"/>
                    <a:pt x="87" y="2"/>
                    <a:pt x="86" y="2"/>
                  </a:cubicBezTo>
                  <a:cubicBezTo>
                    <a:pt x="83" y="2"/>
                    <a:pt x="80" y="2"/>
                    <a:pt x="77" y="1"/>
                  </a:cubicBezTo>
                  <a:cubicBezTo>
                    <a:pt x="74" y="1"/>
                    <a:pt x="71" y="1"/>
                    <a:pt x="68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ubicBezTo>
                    <a:pt x="56" y="1"/>
                    <a:pt x="53" y="1"/>
                    <a:pt x="50" y="1"/>
                  </a:cubicBezTo>
                  <a:cubicBezTo>
                    <a:pt x="48" y="1"/>
                    <a:pt x="46" y="1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4" y="12"/>
                    <a:pt x="16" y="12"/>
                    <a:pt x="18" y="12"/>
                  </a:cubicBezTo>
                  <a:cubicBezTo>
                    <a:pt x="19" y="12"/>
                    <a:pt x="20" y="12"/>
                    <a:pt x="21" y="12"/>
                  </a:cubicBezTo>
                  <a:cubicBezTo>
                    <a:pt x="24" y="12"/>
                    <a:pt x="26" y="12"/>
                    <a:pt x="30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3" y="13"/>
                    <a:pt x="36" y="13"/>
                    <a:pt x="38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3" y="13"/>
                    <a:pt x="45" y="13"/>
                    <a:pt x="47" y="13"/>
                  </a:cubicBezTo>
                  <a:cubicBezTo>
                    <a:pt x="50" y="13"/>
                    <a:pt x="53" y="13"/>
                    <a:pt x="56" y="13"/>
                  </a:cubicBezTo>
                  <a:cubicBezTo>
                    <a:pt x="59" y="13"/>
                    <a:pt x="61" y="13"/>
                    <a:pt x="63" y="13"/>
                  </a:cubicBezTo>
                  <a:cubicBezTo>
                    <a:pt x="64" y="13"/>
                    <a:pt x="65" y="13"/>
                    <a:pt x="65" y="14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7" y="14"/>
                    <a:pt x="80" y="14"/>
                    <a:pt x="83" y="14"/>
                  </a:cubicBezTo>
                  <a:cubicBezTo>
                    <a:pt x="84" y="14"/>
                    <a:pt x="85" y="14"/>
                    <a:pt x="86" y="14"/>
                  </a:cubicBezTo>
                  <a:cubicBezTo>
                    <a:pt x="88" y="14"/>
                    <a:pt x="90" y="14"/>
                    <a:pt x="92" y="14"/>
                  </a:cubicBezTo>
                  <a:cubicBezTo>
                    <a:pt x="95" y="14"/>
                    <a:pt x="98" y="15"/>
                    <a:pt x="100" y="15"/>
                  </a:cubicBezTo>
                  <a:cubicBezTo>
                    <a:pt x="100" y="10"/>
                    <a:pt x="101" y="6"/>
                    <a:pt x="101" y="2"/>
                  </a:cubicBezTo>
                  <a:cubicBezTo>
                    <a:pt x="99" y="2"/>
                    <a:pt x="97" y="2"/>
                    <a:pt x="95" y="2"/>
                  </a:cubicBezTo>
                  <a:cubicBezTo>
                    <a:pt x="93" y="2"/>
                    <a:pt x="91" y="2"/>
                    <a:pt x="88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09625" y="1663700"/>
              <a:ext cx="280988" cy="50800"/>
            </a:xfrm>
            <a:custGeom>
              <a:avLst/>
              <a:gdLst>
                <a:gd name="T0" fmla="*/ 101 w 111"/>
                <a:gd name="T1" fmla="*/ 6 h 20"/>
                <a:gd name="T2" fmla="*/ 99 w 111"/>
                <a:gd name="T3" fmla="*/ 6 h 20"/>
                <a:gd name="T4" fmla="*/ 92 w 111"/>
                <a:gd name="T5" fmla="*/ 6 h 20"/>
                <a:gd name="T6" fmla="*/ 83 w 111"/>
                <a:gd name="T7" fmla="*/ 5 h 20"/>
                <a:gd name="T8" fmla="*/ 77 w 111"/>
                <a:gd name="T9" fmla="*/ 5 h 20"/>
                <a:gd name="T10" fmla="*/ 74 w 111"/>
                <a:gd name="T11" fmla="*/ 5 h 20"/>
                <a:gd name="T12" fmla="*/ 65 w 111"/>
                <a:gd name="T13" fmla="*/ 4 h 20"/>
                <a:gd name="T14" fmla="*/ 56 w 111"/>
                <a:gd name="T15" fmla="*/ 4 h 20"/>
                <a:gd name="T16" fmla="*/ 54 w 111"/>
                <a:gd name="T17" fmla="*/ 3 h 20"/>
                <a:gd name="T18" fmla="*/ 47 w 111"/>
                <a:gd name="T19" fmla="*/ 3 h 20"/>
                <a:gd name="T20" fmla="*/ 39 w 111"/>
                <a:gd name="T21" fmla="*/ 2 h 20"/>
                <a:gd name="T22" fmla="*/ 32 w 111"/>
                <a:gd name="T23" fmla="*/ 2 h 20"/>
                <a:gd name="T24" fmla="*/ 30 w 111"/>
                <a:gd name="T25" fmla="*/ 2 h 20"/>
                <a:gd name="T26" fmla="*/ 21 w 111"/>
                <a:gd name="T27" fmla="*/ 1 h 20"/>
                <a:gd name="T28" fmla="*/ 12 w 111"/>
                <a:gd name="T29" fmla="*/ 1 h 20"/>
                <a:gd name="T30" fmla="*/ 10 w 111"/>
                <a:gd name="T31" fmla="*/ 0 h 20"/>
                <a:gd name="T32" fmla="*/ 3 w 111"/>
                <a:gd name="T33" fmla="*/ 0 h 20"/>
                <a:gd name="T34" fmla="*/ 3 w 111"/>
                <a:gd name="T35" fmla="*/ 0 h 20"/>
                <a:gd name="T36" fmla="*/ 1 w 111"/>
                <a:gd name="T37" fmla="*/ 0 h 20"/>
                <a:gd name="T38" fmla="*/ 0 w 111"/>
                <a:gd name="T39" fmla="*/ 13 h 20"/>
                <a:gd name="T40" fmla="*/ 0 w 111"/>
                <a:gd name="T41" fmla="*/ 13 h 20"/>
                <a:gd name="T42" fmla="*/ 2 w 111"/>
                <a:gd name="T43" fmla="*/ 13 h 20"/>
                <a:gd name="T44" fmla="*/ 7 w 111"/>
                <a:gd name="T45" fmla="*/ 13 h 20"/>
                <a:gd name="T46" fmla="*/ 9 w 111"/>
                <a:gd name="T47" fmla="*/ 13 h 20"/>
                <a:gd name="T48" fmla="*/ 18 w 111"/>
                <a:gd name="T49" fmla="*/ 14 h 20"/>
                <a:gd name="T50" fmla="*/ 27 w 111"/>
                <a:gd name="T51" fmla="*/ 14 h 20"/>
                <a:gd name="T52" fmla="*/ 29 w 111"/>
                <a:gd name="T53" fmla="*/ 15 h 20"/>
                <a:gd name="T54" fmla="*/ 36 w 111"/>
                <a:gd name="T55" fmla="*/ 15 h 20"/>
                <a:gd name="T56" fmla="*/ 44 w 111"/>
                <a:gd name="T57" fmla="*/ 16 h 20"/>
                <a:gd name="T58" fmla="*/ 51 w 111"/>
                <a:gd name="T59" fmla="*/ 16 h 20"/>
                <a:gd name="T60" fmla="*/ 53 w 111"/>
                <a:gd name="T61" fmla="*/ 16 h 20"/>
                <a:gd name="T62" fmla="*/ 62 w 111"/>
                <a:gd name="T63" fmla="*/ 17 h 20"/>
                <a:gd name="T64" fmla="*/ 71 w 111"/>
                <a:gd name="T65" fmla="*/ 17 h 20"/>
                <a:gd name="T66" fmla="*/ 74 w 111"/>
                <a:gd name="T67" fmla="*/ 18 h 20"/>
                <a:gd name="T68" fmla="*/ 80 w 111"/>
                <a:gd name="T69" fmla="*/ 18 h 20"/>
                <a:gd name="T70" fmla="*/ 89 w 111"/>
                <a:gd name="T71" fmla="*/ 19 h 20"/>
                <a:gd name="T72" fmla="*/ 96 w 111"/>
                <a:gd name="T73" fmla="*/ 19 h 20"/>
                <a:gd name="T74" fmla="*/ 98 w 111"/>
                <a:gd name="T75" fmla="*/ 19 h 20"/>
                <a:gd name="T76" fmla="*/ 107 w 111"/>
                <a:gd name="T77" fmla="*/ 20 h 20"/>
                <a:gd name="T78" fmla="*/ 111 w 111"/>
                <a:gd name="T79" fmla="*/ 20 h 20"/>
                <a:gd name="T80" fmla="*/ 111 w 111"/>
                <a:gd name="T81" fmla="*/ 7 h 20"/>
                <a:gd name="T82" fmla="*/ 110 w 111"/>
                <a:gd name="T83" fmla="*/ 7 h 20"/>
                <a:gd name="T84" fmla="*/ 101 w 111"/>
                <a:gd name="T8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20">
                  <a:moveTo>
                    <a:pt x="101" y="6"/>
                  </a:moveTo>
                  <a:cubicBezTo>
                    <a:pt x="100" y="6"/>
                    <a:pt x="100" y="6"/>
                    <a:pt x="99" y="6"/>
                  </a:cubicBezTo>
                  <a:cubicBezTo>
                    <a:pt x="97" y="6"/>
                    <a:pt x="94" y="6"/>
                    <a:pt x="92" y="6"/>
                  </a:cubicBezTo>
                  <a:cubicBezTo>
                    <a:pt x="89" y="6"/>
                    <a:pt x="86" y="5"/>
                    <a:pt x="83" y="5"/>
                  </a:cubicBezTo>
                  <a:cubicBezTo>
                    <a:pt x="81" y="5"/>
                    <a:pt x="79" y="5"/>
                    <a:pt x="77" y="5"/>
                  </a:cubicBezTo>
                  <a:cubicBezTo>
                    <a:pt x="76" y="5"/>
                    <a:pt x="75" y="5"/>
                    <a:pt x="74" y="5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2" y="4"/>
                    <a:pt x="59" y="4"/>
                    <a:pt x="56" y="4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2" y="3"/>
                    <a:pt x="50" y="3"/>
                    <a:pt x="47" y="3"/>
                  </a:cubicBezTo>
                  <a:cubicBezTo>
                    <a:pt x="44" y="3"/>
                    <a:pt x="42" y="3"/>
                    <a:pt x="39" y="2"/>
                  </a:cubicBezTo>
                  <a:cubicBezTo>
                    <a:pt x="36" y="2"/>
                    <a:pt x="34" y="2"/>
                    <a:pt x="32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7" y="2"/>
                    <a:pt x="24" y="1"/>
                    <a:pt x="21" y="1"/>
                  </a:cubicBezTo>
                  <a:cubicBezTo>
                    <a:pt x="18" y="1"/>
                    <a:pt x="15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3"/>
                    <a:pt x="15" y="14"/>
                    <a:pt x="18" y="14"/>
                  </a:cubicBezTo>
                  <a:cubicBezTo>
                    <a:pt x="21" y="14"/>
                    <a:pt x="24" y="14"/>
                    <a:pt x="27" y="14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1" y="15"/>
                    <a:pt x="33" y="15"/>
                    <a:pt x="36" y="15"/>
                  </a:cubicBezTo>
                  <a:cubicBezTo>
                    <a:pt x="39" y="15"/>
                    <a:pt x="42" y="16"/>
                    <a:pt x="44" y="16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2" y="16"/>
                    <a:pt x="53" y="16"/>
                    <a:pt x="53" y="16"/>
                  </a:cubicBezTo>
                  <a:cubicBezTo>
                    <a:pt x="56" y="17"/>
                    <a:pt x="59" y="17"/>
                    <a:pt x="62" y="17"/>
                  </a:cubicBezTo>
                  <a:cubicBezTo>
                    <a:pt x="65" y="17"/>
                    <a:pt x="68" y="17"/>
                    <a:pt x="71" y="17"/>
                  </a:cubicBezTo>
                  <a:cubicBezTo>
                    <a:pt x="72" y="18"/>
                    <a:pt x="73" y="18"/>
                    <a:pt x="74" y="18"/>
                  </a:cubicBezTo>
                  <a:cubicBezTo>
                    <a:pt x="76" y="18"/>
                    <a:pt x="78" y="18"/>
                    <a:pt x="80" y="18"/>
                  </a:cubicBezTo>
                  <a:cubicBezTo>
                    <a:pt x="83" y="18"/>
                    <a:pt x="86" y="18"/>
                    <a:pt x="89" y="19"/>
                  </a:cubicBezTo>
                  <a:cubicBezTo>
                    <a:pt x="91" y="19"/>
                    <a:pt x="94" y="19"/>
                    <a:pt x="96" y="19"/>
                  </a:cubicBezTo>
                  <a:cubicBezTo>
                    <a:pt x="97" y="19"/>
                    <a:pt x="97" y="19"/>
                    <a:pt x="98" y="19"/>
                  </a:cubicBezTo>
                  <a:cubicBezTo>
                    <a:pt x="101" y="19"/>
                    <a:pt x="104" y="20"/>
                    <a:pt x="107" y="20"/>
                  </a:cubicBezTo>
                  <a:cubicBezTo>
                    <a:pt x="108" y="20"/>
                    <a:pt x="109" y="20"/>
                    <a:pt x="111" y="20"/>
                  </a:cubicBezTo>
                  <a:cubicBezTo>
                    <a:pt x="111" y="16"/>
                    <a:pt x="111" y="11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7"/>
                    <a:pt x="104" y="6"/>
                    <a:pt x="10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827213" y="3049588"/>
              <a:ext cx="449263" cy="177800"/>
            </a:xfrm>
            <a:custGeom>
              <a:avLst/>
              <a:gdLst>
                <a:gd name="T0" fmla="*/ 5 w 177"/>
                <a:gd name="T1" fmla="*/ 70 h 70"/>
                <a:gd name="T2" fmla="*/ 7 w 177"/>
                <a:gd name="T3" fmla="*/ 69 h 70"/>
                <a:gd name="T4" fmla="*/ 8 w 177"/>
                <a:gd name="T5" fmla="*/ 69 h 70"/>
                <a:gd name="T6" fmla="*/ 18 w 177"/>
                <a:gd name="T7" fmla="*/ 66 h 70"/>
                <a:gd name="T8" fmla="*/ 28 w 177"/>
                <a:gd name="T9" fmla="*/ 63 h 70"/>
                <a:gd name="T10" fmla="*/ 31 w 177"/>
                <a:gd name="T11" fmla="*/ 61 h 70"/>
                <a:gd name="T12" fmla="*/ 37 w 177"/>
                <a:gd name="T13" fmla="*/ 59 h 70"/>
                <a:gd name="T14" fmla="*/ 47 w 177"/>
                <a:gd name="T15" fmla="*/ 56 h 70"/>
                <a:gd name="T16" fmla="*/ 56 w 177"/>
                <a:gd name="T17" fmla="*/ 53 h 70"/>
                <a:gd name="T18" fmla="*/ 57 w 177"/>
                <a:gd name="T19" fmla="*/ 53 h 70"/>
                <a:gd name="T20" fmla="*/ 67 w 177"/>
                <a:gd name="T21" fmla="*/ 50 h 70"/>
                <a:gd name="T22" fmla="*/ 76 w 177"/>
                <a:gd name="T23" fmla="*/ 47 h 70"/>
                <a:gd name="T24" fmla="*/ 80 w 177"/>
                <a:gd name="T25" fmla="*/ 46 h 70"/>
                <a:gd name="T26" fmla="*/ 86 w 177"/>
                <a:gd name="T27" fmla="*/ 44 h 70"/>
                <a:gd name="T28" fmla="*/ 96 w 177"/>
                <a:gd name="T29" fmla="*/ 41 h 70"/>
                <a:gd name="T30" fmla="*/ 105 w 177"/>
                <a:gd name="T31" fmla="*/ 38 h 70"/>
                <a:gd name="T32" fmla="*/ 106 w 177"/>
                <a:gd name="T33" fmla="*/ 38 h 70"/>
                <a:gd name="T34" fmla="*/ 116 w 177"/>
                <a:gd name="T35" fmla="*/ 35 h 70"/>
                <a:gd name="T36" fmla="*/ 125 w 177"/>
                <a:gd name="T37" fmla="*/ 32 h 70"/>
                <a:gd name="T38" fmla="*/ 129 w 177"/>
                <a:gd name="T39" fmla="*/ 30 h 70"/>
                <a:gd name="T40" fmla="*/ 130 w 177"/>
                <a:gd name="T41" fmla="*/ 30 h 70"/>
                <a:gd name="T42" fmla="*/ 135 w 177"/>
                <a:gd name="T43" fmla="*/ 29 h 70"/>
                <a:gd name="T44" fmla="*/ 145 w 177"/>
                <a:gd name="T45" fmla="*/ 25 h 70"/>
                <a:gd name="T46" fmla="*/ 154 w 177"/>
                <a:gd name="T47" fmla="*/ 23 h 70"/>
                <a:gd name="T48" fmla="*/ 155 w 177"/>
                <a:gd name="T49" fmla="*/ 22 h 70"/>
                <a:gd name="T50" fmla="*/ 164 w 177"/>
                <a:gd name="T51" fmla="*/ 19 h 70"/>
                <a:gd name="T52" fmla="*/ 174 w 177"/>
                <a:gd name="T53" fmla="*/ 16 h 70"/>
                <a:gd name="T54" fmla="*/ 177 w 177"/>
                <a:gd name="T55" fmla="*/ 15 h 70"/>
                <a:gd name="T56" fmla="*/ 175 w 177"/>
                <a:gd name="T57" fmla="*/ 11 h 70"/>
                <a:gd name="T58" fmla="*/ 170 w 177"/>
                <a:gd name="T59" fmla="*/ 0 h 70"/>
                <a:gd name="T60" fmla="*/ 169 w 177"/>
                <a:gd name="T61" fmla="*/ 0 h 70"/>
                <a:gd name="T62" fmla="*/ 159 w 177"/>
                <a:gd name="T63" fmla="*/ 3 h 70"/>
                <a:gd name="T64" fmla="*/ 158 w 177"/>
                <a:gd name="T65" fmla="*/ 3 h 70"/>
                <a:gd name="T66" fmla="*/ 149 w 177"/>
                <a:gd name="T67" fmla="*/ 6 h 70"/>
                <a:gd name="T68" fmla="*/ 140 w 177"/>
                <a:gd name="T69" fmla="*/ 9 h 70"/>
                <a:gd name="T70" fmla="*/ 134 w 177"/>
                <a:gd name="T71" fmla="*/ 11 h 70"/>
                <a:gd name="T72" fmla="*/ 130 w 177"/>
                <a:gd name="T73" fmla="*/ 12 h 70"/>
                <a:gd name="T74" fmla="*/ 125 w 177"/>
                <a:gd name="T75" fmla="*/ 14 h 70"/>
                <a:gd name="T76" fmla="*/ 120 w 177"/>
                <a:gd name="T77" fmla="*/ 15 h 70"/>
                <a:gd name="T78" fmla="*/ 110 w 177"/>
                <a:gd name="T79" fmla="*/ 18 h 70"/>
                <a:gd name="T80" fmla="*/ 109 w 177"/>
                <a:gd name="T81" fmla="*/ 19 h 70"/>
                <a:gd name="T82" fmla="*/ 101 w 177"/>
                <a:gd name="T83" fmla="*/ 21 h 70"/>
                <a:gd name="T84" fmla="*/ 91 w 177"/>
                <a:gd name="T85" fmla="*/ 24 h 70"/>
                <a:gd name="T86" fmla="*/ 85 w 177"/>
                <a:gd name="T87" fmla="*/ 26 h 70"/>
                <a:gd name="T88" fmla="*/ 81 w 177"/>
                <a:gd name="T89" fmla="*/ 28 h 70"/>
                <a:gd name="T90" fmla="*/ 71 w 177"/>
                <a:gd name="T91" fmla="*/ 31 h 70"/>
                <a:gd name="T92" fmla="*/ 62 w 177"/>
                <a:gd name="T93" fmla="*/ 34 h 70"/>
                <a:gd name="T94" fmla="*/ 60 w 177"/>
                <a:gd name="T95" fmla="*/ 34 h 70"/>
                <a:gd name="T96" fmla="*/ 52 w 177"/>
                <a:gd name="T97" fmla="*/ 37 h 70"/>
                <a:gd name="T98" fmla="*/ 42 w 177"/>
                <a:gd name="T99" fmla="*/ 40 h 70"/>
                <a:gd name="T100" fmla="*/ 36 w 177"/>
                <a:gd name="T101" fmla="*/ 42 h 70"/>
                <a:gd name="T102" fmla="*/ 32 w 177"/>
                <a:gd name="T103" fmla="*/ 43 h 70"/>
                <a:gd name="T104" fmla="*/ 22 w 177"/>
                <a:gd name="T105" fmla="*/ 46 h 70"/>
                <a:gd name="T106" fmla="*/ 13 w 177"/>
                <a:gd name="T107" fmla="*/ 50 h 70"/>
                <a:gd name="T108" fmla="*/ 11 w 177"/>
                <a:gd name="T109" fmla="*/ 50 h 70"/>
                <a:gd name="T110" fmla="*/ 3 w 177"/>
                <a:gd name="T111" fmla="*/ 53 h 70"/>
                <a:gd name="T112" fmla="*/ 0 w 177"/>
                <a:gd name="T113" fmla="*/ 54 h 70"/>
                <a:gd name="T114" fmla="*/ 2 w 177"/>
                <a:gd name="T115" fmla="*/ 58 h 70"/>
                <a:gd name="T116" fmla="*/ 5 w 177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70">
                  <a:moveTo>
                    <a:pt x="5" y="70"/>
                  </a:moveTo>
                  <a:cubicBezTo>
                    <a:pt x="6" y="70"/>
                    <a:pt x="6" y="70"/>
                    <a:pt x="7" y="69"/>
                  </a:cubicBezTo>
                  <a:cubicBezTo>
                    <a:pt x="7" y="69"/>
                    <a:pt x="8" y="69"/>
                    <a:pt x="8" y="69"/>
                  </a:cubicBezTo>
                  <a:cubicBezTo>
                    <a:pt x="11" y="68"/>
                    <a:pt x="15" y="67"/>
                    <a:pt x="18" y="66"/>
                  </a:cubicBezTo>
                  <a:cubicBezTo>
                    <a:pt x="21" y="65"/>
                    <a:pt x="24" y="64"/>
                    <a:pt x="28" y="63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1"/>
                    <a:pt x="35" y="60"/>
                    <a:pt x="37" y="59"/>
                  </a:cubicBezTo>
                  <a:cubicBezTo>
                    <a:pt x="41" y="58"/>
                    <a:pt x="44" y="57"/>
                    <a:pt x="47" y="56"/>
                  </a:cubicBezTo>
                  <a:cubicBezTo>
                    <a:pt x="50" y="55"/>
                    <a:pt x="53" y="54"/>
                    <a:pt x="56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60" y="52"/>
                    <a:pt x="63" y="51"/>
                    <a:pt x="67" y="50"/>
                  </a:cubicBezTo>
                  <a:cubicBezTo>
                    <a:pt x="70" y="49"/>
                    <a:pt x="73" y="48"/>
                    <a:pt x="76" y="47"/>
                  </a:cubicBezTo>
                  <a:cubicBezTo>
                    <a:pt x="78" y="46"/>
                    <a:pt x="79" y="46"/>
                    <a:pt x="80" y="46"/>
                  </a:cubicBezTo>
                  <a:cubicBezTo>
                    <a:pt x="82" y="45"/>
                    <a:pt x="84" y="44"/>
                    <a:pt x="86" y="44"/>
                  </a:cubicBezTo>
                  <a:cubicBezTo>
                    <a:pt x="89" y="43"/>
                    <a:pt x="93" y="42"/>
                    <a:pt x="96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6" y="38"/>
                  </a:cubicBezTo>
                  <a:cubicBezTo>
                    <a:pt x="109" y="37"/>
                    <a:pt x="112" y="36"/>
                    <a:pt x="116" y="35"/>
                  </a:cubicBezTo>
                  <a:cubicBezTo>
                    <a:pt x="119" y="34"/>
                    <a:pt x="122" y="33"/>
                    <a:pt x="125" y="32"/>
                  </a:cubicBezTo>
                  <a:cubicBezTo>
                    <a:pt x="127" y="31"/>
                    <a:pt x="128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3" y="29"/>
                    <a:pt x="135" y="29"/>
                  </a:cubicBezTo>
                  <a:cubicBezTo>
                    <a:pt x="138" y="28"/>
                    <a:pt x="142" y="26"/>
                    <a:pt x="145" y="25"/>
                  </a:cubicBezTo>
                  <a:cubicBezTo>
                    <a:pt x="148" y="25"/>
                    <a:pt x="151" y="24"/>
                    <a:pt x="154" y="23"/>
                  </a:cubicBezTo>
                  <a:cubicBezTo>
                    <a:pt x="154" y="23"/>
                    <a:pt x="154" y="22"/>
                    <a:pt x="155" y="22"/>
                  </a:cubicBezTo>
                  <a:cubicBezTo>
                    <a:pt x="158" y="21"/>
                    <a:pt x="161" y="20"/>
                    <a:pt x="164" y="19"/>
                  </a:cubicBezTo>
                  <a:cubicBezTo>
                    <a:pt x="168" y="18"/>
                    <a:pt x="171" y="17"/>
                    <a:pt x="174" y="16"/>
                  </a:cubicBezTo>
                  <a:cubicBezTo>
                    <a:pt x="175" y="16"/>
                    <a:pt x="176" y="15"/>
                    <a:pt x="177" y="15"/>
                  </a:cubicBezTo>
                  <a:cubicBezTo>
                    <a:pt x="177" y="14"/>
                    <a:pt x="176" y="12"/>
                    <a:pt x="175" y="11"/>
                  </a:cubicBezTo>
                  <a:cubicBezTo>
                    <a:pt x="174" y="7"/>
                    <a:pt x="172" y="3"/>
                    <a:pt x="170" y="0"/>
                  </a:cubicBezTo>
                  <a:cubicBezTo>
                    <a:pt x="170" y="0"/>
                    <a:pt x="169" y="0"/>
                    <a:pt x="169" y="0"/>
                  </a:cubicBezTo>
                  <a:cubicBezTo>
                    <a:pt x="166" y="1"/>
                    <a:pt x="162" y="2"/>
                    <a:pt x="159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155" y="4"/>
                    <a:pt x="152" y="5"/>
                    <a:pt x="149" y="6"/>
                  </a:cubicBezTo>
                  <a:cubicBezTo>
                    <a:pt x="146" y="7"/>
                    <a:pt x="143" y="8"/>
                    <a:pt x="140" y="9"/>
                  </a:cubicBezTo>
                  <a:cubicBezTo>
                    <a:pt x="138" y="10"/>
                    <a:pt x="136" y="11"/>
                    <a:pt x="134" y="11"/>
                  </a:cubicBezTo>
                  <a:cubicBezTo>
                    <a:pt x="132" y="12"/>
                    <a:pt x="131" y="12"/>
                    <a:pt x="130" y="12"/>
                  </a:cubicBezTo>
                  <a:cubicBezTo>
                    <a:pt x="128" y="13"/>
                    <a:pt x="126" y="13"/>
                    <a:pt x="125" y="14"/>
                  </a:cubicBezTo>
                  <a:cubicBezTo>
                    <a:pt x="123" y="14"/>
                    <a:pt x="122" y="15"/>
                    <a:pt x="120" y="15"/>
                  </a:cubicBezTo>
                  <a:cubicBezTo>
                    <a:pt x="117" y="16"/>
                    <a:pt x="114" y="17"/>
                    <a:pt x="110" y="18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6" y="20"/>
                    <a:pt x="103" y="21"/>
                    <a:pt x="101" y="21"/>
                  </a:cubicBezTo>
                  <a:cubicBezTo>
                    <a:pt x="97" y="22"/>
                    <a:pt x="94" y="23"/>
                    <a:pt x="91" y="24"/>
                  </a:cubicBezTo>
                  <a:cubicBezTo>
                    <a:pt x="89" y="25"/>
                    <a:pt x="87" y="26"/>
                    <a:pt x="85" y="26"/>
                  </a:cubicBezTo>
                  <a:cubicBezTo>
                    <a:pt x="84" y="27"/>
                    <a:pt x="82" y="27"/>
                    <a:pt x="81" y="28"/>
                  </a:cubicBezTo>
                  <a:cubicBezTo>
                    <a:pt x="78" y="29"/>
                    <a:pt x="75" y="30"/>
                    <a:pt x="71" y="31"/>
                  </a:cubicBezTo>
                  <a:cubicBezTo>
                    <a:pt x="68" y="32"/>
                    <a:pt x="65" y="33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8" y="35"/>
                    <a:pt x="55" y="36"/>
                    <a:pt x="52" y="37"/>
                  </a:cubicBezTo>
                  <a:cubicBezTo>
                    <a:pt x="48" y="38"/>
                    <a:pt x="45" y="39"/>
                    <a:pt x="42" y="40"/>
                  </a:cubicBezTo>
                  <a:cubicBezTo>
                    <a:pt x="40" y="41"/>
                    <a:pt x="38" y="41"/>
                    <a:pt x="36" y="42"/>
                  </a:cubicBezTo>
                  <a:cubicBezTo>
                    <a:pt x="35" y="42"/>
                    <a:pt x="33" y="43"/>
                    <a:pt x="32" y="43"/>
                  </a:cubicBezTo>
                  <a:cubicBezTo>
                    <a:pt x="29" y="44"/>
                    <a:pt x="26" y="45"/>
                    <a:pt x="22" y="46"/>
                  </a:cubicBezTo>
                  <a:cubicBezTo>
                    <a:pt x="19" y="47"/>
                    <a:pt x="16" y="48"/>
                    <a:pt x="13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9" y="51"/>
                    <a:pt x="6" y="52"/>
                    <a:pt x="3" y="53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62"/>
                    <a:pt x="4" y="66"/>
                    <a:pt x="5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77938" y="4346575"/>
              <a:ext cx="503238" cy="238125"/>
            </a:xfrm>
            <a:custGeom>
              <a:avLst/>
              <a:gdLst>
                <a:gd name="T0" fmla="*/ 189 w 198"/>
                <a:gd name="T1" fmla="*/ 75 h 94"/>
                <a:gd name="T2" fmla="*/ 175 w 198"/>
                <a:gd name="T3" fmla="*/ 70 h 94"/>
                <a:gd name="T4" fmla="*/ 167 w 198"/>
                <a:gd name="T5" fmla="*/ 67 h 94"/>
                <a:gd name="T6" fmla="*/ 159 w 198"/>
                <a:gd name="T7" fmla="*/ 64 h 94"/>
                <a:gd name="T8" fmla="*/ 149 w 198"/>
                <a:gd name="T9" fmla="*/ 61 h 94"/>
                <a:gd name="T10" fmla="*/ 134 w 198"/>
                <a:gd name="T11" fmla="*/ 55 h 94"/>
                <a:gd name="T12" fmla="*/ 125 w 198"/>
                <a:gd name="T13" fmla="*/ 52 h 94"/>
                <a:gd name="T14" fmla="*/ 109 w 198"/>
                <a:gd name="T15" fmla="*/ 45 h 94"/>
                <a:gd name="T16" fmla="*/ 101 w 198"/>
                <a:gd name="T17" fmla="*/ 42 h 94"/>
                <a:gd name="T18" fmla="*/ 87 w 198"/>
                <a:gd name="T19" fmla="*/ 37 h 94"/>
                <a:gd name="T20" fmla="*/ 76 w 198"/>
                <a:gd name="T21" fmla="*/ 32 h 94"/>
                <a:gd name="T22" fmla="*/ 68 w 198"/>
                <a:gd name="T23" fmla="*/ 29 h 94"/>
                <a:gd name="T24" fmla="*/ 59 w 198"/>
                <a:gd name="T25" fmla="*/ 25 h 94"/>
                <a:gd name="T26" fmla="*/ 46 w 198"/>
                <a:gd name="T27" fmla="*/ 19 h 94"/>
                <a:gd name="T28" fmla="*/ 35 w 198"/>
                <a:gd name="T29" fmla="*/ 13 h 94"/>
                <a:gd name="T30" fmla="*/ 26 w 198"/>
                <a:gd name="T31" fmla="*/ 9 h 94"/>
                <a:gd name="T32" fmla="*/ 11 w 198"/>
                <a:gd name="T33" fmla="*/ 1 h 94"/>
                <a:gd name="T34" fmla="*/ 3 w 198"/>
                <a:gd name="T35" fmla="*/ 10 h 94"/>
                <a:gd name="T36" fmla="*/ 2 w 198"/>
                <a:gd name="T37" fmla="*/ 14 h 94"/>
                <a:gd name="T38" fmla="*/ 15 w 198"/>
                <a:gd name="T39" fmla="*/ 21 h 94"/>
                <a:gd name="T40" fmla="*/ 23 w 198"/>
                <a:gd name="T41" fmla="*/ 26 h 94"/>
                <a:gd name="T42" fmla="*/ 39 w 198"/>
                <a:gd name="T43" fmla="*/ 34 h 94"/>
                <a:gd name="T44" fmla="*/ 47 w 198"/>
                <a:gd name="T45" fmla="*/ 37 h 94"/>
                <a:gd name="T46" fmla="*/ 62 w 198"/>
                <a:gd name="T47" fmla="*/ 44 h 94"/>
                <a:gd name="T48" fmla="*/ 64 w 198"/>
                <a:gd name="T49" fmla="*/ 45 h 94"/>
                <a:gd name="T50" fmla="*/ 80 w 198"/>
                <a:gd name="T51" fmla="*/ 51 h 94"/>
                <a:gd name="T52" fmla="*/ 89 w 198"/>
                <a:gd name="T53" fmla="*/ 55 h 94"/>
                <a:gd name="T54" fmla="*/ 104 w 198"/>
                <a:gd name="T55" fmla="*/ 61 h 94"/>
                <a:gd name="T56" fmla="*/ 113 w 198"/>
                <a:gd name="T57" fmla="*/ 64 h 94"/>
                <a:gd name="T58" fmla="*/ 125 w 198"/>
                <a:gd name="T59" fmla="*/ 69 h 94"/>
                <a:gd name="T60" fmla="*/ 138 w 198"/>
                <a:gd name="T61" fmla="*/ 74 h 94"/>
                <a:gd name="T62" fmla="*/ 147 w 198"/>
                <a:gd name="T63" fmla="*/ 77 h 94"/>
                <a:gd name="T64" fmla="*/ 158 w 198"/>
                <a:gd name="T65" fmla="*/ 81 h 94"/>
                <a:gd name="T66" fmla="*/ 167 w 198"/>
                <a:gd name="T67" fmla="*/ 84 h 94"/>
                <a:gd name="T68" fmla="*/ 180 w 198"/>
                <a:gd name="T69" fmla="*/ 89 h 94"/>
                <a:gd name="T70" fmla="*/ 187 w 198"/>
                <a:gd name="T71" fmla="*/ 92 h 94"/>
                <a:gd name="T72" fmla="*/ 192 w 198"/>
                <a:gd name="T73" fmla="*/ 94 h 94"/>
                <a:gd name="T74" fmla="*/ 192 w 198"/>
                <a:gd name="T75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94">
                  <a:moveTo>
                    <a:pt x="191" y="76"/>
                  </a:moveTo>
                  <a:cubicBezTo>
                    <a:pt x="190" y="76"/>
                    <a:pt x="190" y="76"/>
                    <a:pt x="189" y="75"/>
                  </a:cubicBezTo>
                  <a:cubicBezTo>
                    <a:pt x="188" y="75"/>
                    <a:pt x="186" y="74"/>
                    <a:pt x="184" y="73"/>
                  </a:cubicBezTo>
                  <a:cubicBezTo>
                    <a:pt x="181" y="72"/>
                    <a:pt x="178" y="71"/>
                    <a:pt x="175" y="70"/>
                  </a:cubicBezTo>
                  <a:cubicBezTo>
                    <a:pt x="174" y="70"/>
                    <a:pt x="172" y="69"/>
                    <a:pt x="170" y="68"/>
                  </a:cubicBezTo>
                  <a:cubicBezTo>
                    <a:pt x="169" y="68"/>
                    <a:pt x="168" y="67"/>
                    <a:pt x="167" y="67"/>
                  </a:cubicBezTo>
                  <a:cubicBezTo>
                    <a:pt x="166" y="67"/>
                    <a:pt x="165" y="66"/>
                    <a:pt x="164" y="66"/>
                  </a:cubicBezTo>
                  <a:cubicBezTo>
                    <a:pt x="162" y="65"/>
                    <a:pt x="160" y="65"/>
                    <a:pt x="159" y="64"/>
                  </a:cubicBezTo>
                  <a:cubicBezTo>
                    <a:pt x="156" y="63"/>
                    <a:pt x="153" y="62"/>
                    <a:pt x="150" y="61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7" y="60"/>
                    <a:pt x="145" y="59"/>
                    <a:pt x="142" y="58"/>
                  </a:cubicBezTo>
                  <a:cubicBezTo>
                    <a:pt x="139" y="57"/>
                    <a:pt x="137" y="56"/>
                    <a:pt x="134" y="55"/>
                  </a:cubicBezTo>
                  <a:cubicBezTo>
                    <a:pt x="132" y="54"/>
                    <a:pt x="130" y="53"/>
                    <a:pt x="129" y="53"/>
                  </a:cubicBezTo>
                  <a:cubicBezTo>
                    <a:pt x="128" y="52"/>
                    <a:pt x="127" y="52"/>
                    <a:pt x="125" y="52"/>
                  </a:cubicBezTo>
                  <a:cubicBezTo>
                    <a:pt x="123" y="51"/>
                    <a:pt x="120" y="50"/>
                    <a:pt x="117" y="49"/>
                  </a:cubicBezTo>
                  <a:cubicBezTo>
                    <a:pt x="114" y="47"/>
                    <a:pt x="112" y="46"/>
                    <a:pt x="109" y="45"/>
                  </a:cubicBezTo>
                  <a:cubicBezTo>
                    <a:pt x="109" y="45"/>
                    <a:pt x="108" y="45"/>
                    <a:pt x="108" y="45"/>
                  </a:cubicBezTo>
                  <a:cubicBezTo>
                    <a:pt x="105" y="44"/>
                    <a:pt x="103" y="43"/>
                    <a:pt x="101" y="42"/>
                  </a:cubicBezTo>
                  <a:cubicBezTo>
                    <a:pt x="98" y="41"/>
                    <a:pt x="95" y="40"/>
                    <a:pt x="92" y="39"/>
                  </a:cubicBezTo>
                  <a:cubicBezTo>
                    <a:pt x="91" y="38"/>
                    <a:pt x="89" y="37"/>
                    <a:pt x="87" y="37"/>
                  </a:cubicBezTo>
                  <a:cubicBezTo>
                    <a:pt x="86" y="36"/>
                    <a:pt x="85" y="36"/>
                    <a:pt x="84" y="35"/>
                  </a:cubicBezTo>
                  <a:cubicBezTo>
                    <a:pt x="81" y="34"/>
                    <a:pt x="79" y="33"/>
                    <a:pt x="76" y="32"/>
                  </a:cubicBezTo>
                  <a:cubicBezTo>
                    <a:pt x="73" y="31"/>
                    <a:pt x="71" y="30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27"/>
                    <a:pt x="62" y="26"/>
                    <a:pt x="59" y="25"/>
                  </a:cubicBezTo>
                  <a:cubicBezTo>
                    <a:pt x="57" y="24"/>
                    <a:pt x="54" y="22"/>
                    <a:pt x="51" y="21"/>
                  </a:cubicBezTo>
                  <a:cubicBezTo>
                    <a:pt x="50" y="20"/>
                    <a:pt x="48" y="20"/>
                    <a:pt x="46" y="19"/>
                  </a:cubicBezTo>
                  <a:cubicBezTo>
                    <a:pt x="45" y="18"/>
                    <a:pt x="44" y="18"/>
                    <a:pt x="43" y="17"/>
                  </a:cubicBezTo>
                  <a:cubicBezTo>
                    <a:pt x="41" y="16"/>
                    <a:pt x="38" y="15"/>
                    <a:pt x="35" y="13"/>
                  </a:cubicBezTo>
                  <a:cubicBezTo>
                    <a:pt x="32" y="12"/>
                    <a:pt x="30" y="11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4" y="8"/>
                    <a:pt x="21" y="6"/>
                    <a:pt x="19" y="5"/>
                  </a:cubicBezTo>
                  <a:cubicBezTo>
                    <a:pt x="16" y="4"/>
                    <a:pt x="14" y="2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5"/>
                    <a:pt x="5" y="16"/>
                    <a:pt x="7" y="17"/>
                  </a:cubicBezTo>
                  <a:cubicBezTo>
                    <a:pt x="10" y="19"/>
                    <a:pt x="12" y="20"/>
                    <a:pt x="15" y="21"/>
                  </a:cubicBezTo>
                  <a:cubicBezTo>
                    <a:pt x="17" y="23"/>
                    <a:pt x="20" y="24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6" y="27"/>
                    <a:pt x="29" y="28"/>
                    <a:pt x="31" y="30"/>
                  </a:cubicBezTo>
                  <a:cubicBezTo>
                    <a:pt x="34" y="31"/>
                    <a:pt x="37" y="32"/>
                    <a:pt x="39" y="34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44" y="36"/>
                    <a:pt x="46" y="37"/>
                    <a:pt x="47" y="37"/>
                  </a:cubicBezTo>
                  <a:cubicBezTo>
                    <a:pt x="50" y="39"/>
                    <a:pt x="53" y="40"/>
                    <a:pt x="56" y="41"/>
                  </a:cubicBezTo>
                  <a:cubicBezTo>
                    <a:pt x="58" y="42"/>
                    <a:pt x="60" y="43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3" y="44"/>
                    <a:pt x="64" y="45"/>
                  </a:cubicBezTo>
                  <a:cubicBezTo>
                    <a:pt x="67" y="46"/>
                    <a:pt x="69" y="47"/>
                    <a:pt x="72" y="48"/>
                  </a:cubicBezTo>
                  <a:cubicBezTo>
                    <a:pt x="75" y="49"/>
                    <a:pt x="78" y="50"/>
                    <a:pt x="80" y="51"/>
                  </a:cubicBezTo>
                  <a:cubicBezTo>
                    <a:pt x="81" y="52"/>
                    <a:pt x="82" y="52"/>
                    <a:pt x="83" y="53"/>
                  </a:cubicBezTo>
                  <a:cubicBezTo>
                    <a:pt x="85" y="53"/>
                    <a:pt x="87" y="54"/>
                    <a:pt x="89" y="55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99" y="59"/>
                    <a:pt x="102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8" y="62"/>
                    <a:pt x="111" y="63"/>
                    <a:pt x="113" y="64"/>
                  </a:cubicBezTo>
                  <a:cubicBezTo>
                    <a:pt x="116" y="65"/>
                    <a:pt x="119" y="66"/>
                    <a:pt x="122" y="67"/>
                  </a:cubicBezTo>
                  <a:cubicBezTo>
                    <a:pt x="123" y="68"/>
                    <a:pt x="124" y="68"/>
                    <a:pt x="125" y="69"/>
                  </a:cubicBezTo>
                  <a:cubicBezTo>
                    <a:pt x="127" y="69"/>
                    <a:pt x="128" y="70"/>
                    <a:pt x="130" y="71"/>
                  </a:cubicBezTo>
                  <a:cubicBezTo>
                    <a:pt x="133" y="72"/>
                    <a:pt x="136" y="73"/>
                    <a:pt x="138" y="74"/>
                  </a:cubicBezTo>
                  <a:cubicBezTo>
                    <a:pt x="141" y="75"/>
                    <a:pt x="143" y="75"/>
                    <a:pt x="146" y="76"/>
                  </a:cubicBezTo>
                  <a:cubicBezTo>
                    <a:pt x="146" y="76"/>
                    <a:pt x="146" y="77"/>
                    <a:pt x="147" y="77"/>
                  </a:cubicBezTo>
                  <a:cubicBezTo>
                    <a:pt x="150" y="78"/>
                    <a:pt x="152" y="79"/>
                    <a:pt x="155" y="80"/>
                  </a:cubicBezTo>
                  <a:cubicBezTo>
                    <a:pt x="156" y="80"/>
                    <a:pt x="157" y="80"/>
                    <a:pt x="158" y="81"/>
                  </a:cubicBezTo>
                  <a:cubicBezTo>
                    <a:pt x="160" y="82"/>
                    <a:pt x="162" y="82"/>
                    <a:pt x="163" y="83"/>
                  </a:cubicBezTo>
                  <a:cubicBezTo>
                    <a:pt x="164" y="83"/>
                    <a:pt x="165" y="84"/>
                    <a:pt x="167" y="84"/>
                  </a:cubicBezTo>
                  <a:cubicBezTo>
                    <a:pt x="168" y="85"/>
                    <a:pt x="170" y="85"/>
                    <a:pt x="172" y="86"/>
                  </a:cubicBezTo>
                  <a:cubicBezTo>
                    <a:pt x="175" y="87"/>
                    <a:pt x="177" y="88"/>
                    <a:pt x="180" y="89"/>
                  </a:cubicBezTo>
                  <a:cubicBezTo>
                    <a:pt x="181" y="89"/>
                    <a:pt x="182" y="90"/>
                    <a:pt x="183" y="90"/>
                  </a:cubicBezTo>
                  <a:cubicBezTo>
                    <a:pt x="185" y="91"/>
                    <a:pt x="186" y="91"/>
                    <a:pt x="187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1" y="93"/>
                    <a:pt x="192" y="94"/>
                    <a:pt x="192" y="94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6" y="78"/>
                    <a:pt x="192" y="76"/>
                  </a:cubicBezTo>
                  <a:cubicBezTo>
                    <a:pt x="192" y="76"/>
                    <a:pt x="191" y="76"/>
                    <a:pt x="191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735138" y="1722438"/>
              <a:ext cx="373063" cy="80963"/>
            </a:xfrm>
            <a:custGeom>
              <a:avLst/>
              <a:gdLst>
                <a:gd name="T0" fmla="*/ 135 w 147"/>
                <a:gd name="T1" fmla="*/ 16 h 32"/>
                <a:gd name="T2" fmla="*/ 134 w 147"/>
                <a:gd name="T3" fmla="*/ 15 h 32"/>
                <a:gd name="T4" fmla="*/ 126 w 147"/>
                <a:gd name="T5" fmla="*/ 14 h 32"/>
                <a:gd name="T6" fmla="*/ 117 w 147"/>
                <a:gd name="T7" fmla="*/ 13 h 32"/>
                <a:gd name="T8" fmla="*/ 112 w 147"/>
                <a:gd name="T9" fmla="*/ 12 h 32"/>
                <a:gd name="T10" fmla="*/ 109 w 147"/>
                <a:gd name="T11" fmla="*/ 12 h 32"/>
                <a:gd name="T12" fmla="*/ 100 w 147"/>
                <a:gd name="T13" fmla="*/ 11 h 32"/>
                <a:gd name="T14" fmla="*/ 91 w 147"/>
                <a:gd name="T15" fmla="*/ 10 h 32"/>
                <a:gd name="T16" fmla="*/ 90 w 147"/>
                <a:gd name="T17" fmla="*/ 9 h 32"/>
                <a:gd name="T18" fmla="*/ 82 w 147"/>
                <a:gd name="T19" fmla="*/ 9 h 32"/>
                <a:gd name="T20" fmla="*/ 74 w 147"/>
                <a:gd name="T21" fmla="*/ 8 h 32"/>
                <a:gd name="T22" fmla="*/ 68 w 147"/>
                <a:gd name="T23" fmla="*/ 7 h 32"/>
                <a:gd name="T24" fmla="*/ 65 w 147"/>
                <a:gd name="T25" fmla="*/ 6 h 32"/>
                <a:gd name="T26" fmla="*/ 56 w 147"/>
                <a:gd name="T27" fmla="*/ 6 h 32"/>
                <a:gd name="T28" fmla="*/ 47 w 147"/>
                <a:gd name="T29" fmla="*/ 5 h 32"/>
                <a:gd name="T30" fmla="*/ 46 w 147"/>
                <a:gd name="T31" fmla="*/ 4 h 32"/>
                <a:gd name="T32" fmla="*/ 38 w 147"/>
                <a:gd name="T33" fmla="*/ 4 h 32"/>
                <a:gd name="T34" fmla="*/ 37 w 147"/>
                <a:gd name="T35" fmla="*/ 3 h 32"/>
                <a:gd name="T36" fmla="*/ 30 w 147"/>
                <a:gd name="T37" fmla="*/ 3 h 32"/>
                <a:gd name="T38" fmla="*/ 24 w 147"/>
                <a:gd name="T39" fmla="*/ 2 h 32"/>
                <a:gd name="T40" fmla="*/ 21 w 147"/>
                <a:gd name="T41" fmla="*/ 2 h 32"/>
                <a:gd name="T42" fmla="*/ 12 w 147"/>
                <a:gd name="T43" fmla="*/ 1 h 32"/>
                <a:gd name="T44" fmla="*/ 3 w 147"/>
                <a:gd name="T45" fmla="*/ 0 h 32"/>
                <a:gd name="T46" fmla="*/ 2 w 147"/>
                <a:gd name="T47" fmla="*/ 0 h 32"/>
                <a:gd name="T48" fmla="*/ 0 w 147"/>
                <a:gd name="T49" fmla="*/ 0 h 32"/>
                <a:gd name="T50" fmla="*/ 0 w 147"/>
                <a:gd name="T51" fmla="*/ 8 h 32"/>
                <a:gd name="T52" fmla="*/ 0 w 147"/>
                <a:gd name="T53" fmla="*/ 14 h 32"/>
                <a:gd name="T54" fmla="*/ 0 w 147"/>
                <a:gd name="T55" fmla="*/ 14 h 32"/>
                <a:gd name="T56" fmla="*/ 9 w 147"/>
                <a:gd name="T57" fmla="*/ 15 h 32"/>
                <a:gd name="T58" fmla="*/ 17 w 147"/>
                <a:gd name="T59" fmla="*/ 16 h 32"/>
                <a:gd name="T60" fmla="*/ 20 w 147"/>
                <a:gd name="T61" fmla="*/ 16 h 32"/>
                <a:gd name="T62" fmla="*/ 26 w 147"/>
                <a:gd name="T63" fmla="*/ 17 h 32"/>
                <a:gd name="T64" fmla="*/ 35 w 147"/>
                <a:gd name="T65" fmla="*/ 18 h 32"/>
                <a:gd name="T66" fmla="*/ 35 w 147"/>
                <a:gd name="T67" fmla="*/ 18 h 32"/>
                <a:gd name="T68" fmla="*/ 43 w 147"/>
                <a:gd name="T69" fmla="*/ 18 h 32"/>
                <a:gd name="T70" fmla="*/ 44 w 147"/>
                <a:gd name="T71" fmla="*/ 18 h 32"/>
                <a:gd name="T72" fmla="*/ 53 w 147"/>
                <a:gd name="T73" fmla="*/ 19 h 32"/>
                <a:gd name="T74" fmla="*/ 61 w 147"/>
                <a:gd name="T75" fmla="*/ 20 h 32"/>
                <a:gd name="T76" fmla="*/ 65 w 147"/>
                <a:gd name="T77" fmla="*/ 21 h 32"/>
                <a:gd name="T78" fmla="*/ 70 w 147"/>
                <a:gd name="T79" fmla="*/ 21 h 32"/>
                <a:gd name="T80" fmla="*/ 79 w 147"/>
                <a:gd name="T81" fmla="*/ 23 h 32"/>
                <a:gd name="T82" fmla="*/ 87 w 147"/>
                <a:gd name="T83" fmla="*/ 24 h 32"/>
                <a:gd name="T84" fmla="*/ 88 w 147"/>
                <a:gd name="T85" fmla="*/ 24 h 32"/>
                <a:gd name="T86" fmla="*/ 97 w 147"/>
                <a:gd name="T87" fmla="*/ 25 h 32"/>
                <a:gd name="T88" fmla="*/ 105 w 147"/>
                <a:gd name="T89" fmla="*/ 26 h 32"/>
                <a:gd name="T90" fmla="*/ 109 w 147"/>
                <a:gd name="T91" fmla="*/ 26 h 32"/>
                <a:gd name="T92" fmla="*/ 114 w 147"/>
                <a:gd name="T93" fmla="*/ 27 h 32"/>
                <a:gd name="T94" fmla="*/ 123 w 147"/>
                <a:gd name="T95" fmla="*/ 28 h 32"/>
                <a:gd name="T96" fmla="*/ 130 w 147"/>
                <a:gd name="T97" fmla="*/ 30 h 32"/>
                <a:gd name="T98" fmla="*/ 132 w 147"/>
                <a:gd name="T99" fmla="*/ 30 h 32"/>
                <a:gd name="T100" fmla="*/ 140 w 147"/>
                <a:gd name="T101" fmla="*/ 31 h 32"/>
                <a:gd name="T102" fmla="*/ 144 w 147"/>
                <a:gd name="T103" fmla="*/ 32 h 32"/>
                <a:gd name="T104" fmla="*/ 147 w 147"/>
                <a:gd name="T105" fmla="*/ 17 h 32"/>
                <a:gd name="T106" fmla="*/ 144 w 147"/>
                <a:gd name="T107" fmla="*/ 17 h 32"/>
                <a:gd name="T108" fmla="*/ 135 w 147"/>
                <a:gd name="T10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32">
                  <a:moveTo>
                    <a:pt x="135" y="16"/>
                  </a:moveTo>
                  <a:cubicBezTo>
                    <a:pt x="135" y="16"/>
                    <a:pt x="134" y="15"/>
                    <a:pt x="134" y="15"/>
                  </a:cubicBezTo>
                  <a:cubicBezTo>
                    <a:pt x="131" y="15"/>
                    <a:pt x="129" y="15"/>
                    <a:pt x="126" y="14"/>
                  </a:cubicBezTo>
                  <a:cubicBezTo>
                    <a:pt x="123" y="14"/>
                    <a:pt x="120" y="13"/>
                    <a:pt x="117" y="13"/>
                  </a:cubicBezTo>
                  <a:cubicBezTo>
                    <a:pt x="116" y="13"/>
                    <a:pt x="114" y="13"/>
                    <a:pt x="112" y="12"/>
                  </a:cubicBezTo>
                  <a:cubicBezTo>
                    <a:pt x="111" y="12"/>
                    <a:pt x="110" y="12"/>
                    <a:pt x="109" y="12"/>
                  </a:cubicBezTo>
                  <a:cubicBezTo>
                    <a:pt x="106" y="12"/>
                    <a:pt x="103" y="11"/>
                    <a:pt x="100" y="11"/>
                  </a:cubicBezTo>
                  <a:cubicBezTo>
                    <a:pt x="97" y="10"/>
                    <a:pt x="94" y="10"/>
                    <a:pt x="91" y="10"/>
                  </a:cubicBezTo>
                  <a:cubicBezTo>
                    <a:pt x="91" y="10"/>
                    <a:pt x="90" y="10"/>
                    <a:pt x="90" y="9"/>
                  </a:cubicBezTo>
                  <a:cubicBezTo>
                    <a:pt x="87" y="9"/>
                    <a:pt x="85" y="9"/>
                    <a:pt x="82" y="9"/>
                  </a:cubicBezTo>
                  <a:cubicBezTo>
                    <a:pt x="79" y="8"/>
                    <a:pt x="77" y="8"/>
                    <a:pt x="74" y="8"/>
                  </a:cubicBezTo>
                  <a:cubicBezTo>
                    <a:pt x="72" y="7"/>
                    <a:pt x="70" y="7"/>
                    <a:pt x="68" y="7"/>
                  </a:cubicBezTo>
                  <a:cubicBezTo>
                    <a:pt x="67" y="7"/>
                    <a:pt x="66" y="7"/>
                    <a:pt x="65" y="6"/>
                  </a:cubicBezTo>
                  <a:cubicBezTo>
                    <a:pt x="62" y="6"/>
                    <a:pt x="59" y="6"/>
                    <a:pt x="56" y="6"/>
                  </a:cubicBezTo>
                  <a:cubicBezTo>
                    <a:pt x="53" y="5"/>
                    <a:pt x="50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3" y="4"/>
                    <a:pt x="41" y="4"/>
                    <a:pt x="38" y="4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4" y="3"/>
                    <a:pt x="32" y="3"/>
                    <a:pt x="30" y="3"/>
                  </a:cubicBezTo>
                  <a:cubicBezTo>
                    <a:pt x="28" y="3"/>
                    <a:pt x="26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8" y="2"/>
                    <a:pt x="15" y="1"/>
                    <a:pt x="12" y="1"/>
                  </a:cubicBez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5"/>
                    <a:pt x="9" y="15"/>
                  </a:cubicBezTo>
                  <a:cubicBezTo>
                    <a:pt x="12" y="15"/>
                    <a:pt x="14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9" y="17"/>
                    <a:pt x="32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18"/>
                    <a:pt x="40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7" y="19"/>
                    <a:pt x="50" y="19"/>
                    <a:pt x="53" y="19"/>
                  </a:cubicBezTo>
                  <a:cubicBezTo>
                    <a:pt x="56" y="20"/>
                    <a:pt x="59" y="20"/>
                    <a:pt x="61" y="20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1"/>
                    <a:pt x="68" y="21"/>
                    <a:pt x="70" y="21"/>
                  </a:cubicBezTo>
                  <a:cubicBezTo>
                    <a:pt x="73" y="22"/>
                    <a:pt x="76" y="22"/>
                    <a:pt x="79" y="23"/>
                  </a:cubicBezTo>
                  <a:cubicBezTo>
                    <a:pt x="82" y="23"/>
                    <a:pt x="84" y="23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ubicBezTo>
                    <a:pt x="91" y="24"/>
                    <a:pt x="94" y="24"/>
                    <a:pt x="97" y="25"/>
                  </a:cubicBezTo>
                  <a:cubicBezTo>
                    <a:pt x="100" y="25"/>
                    <a:pt x="102" y="26"/>
                    <a:pt x="105" y="26"/>
                  </a:cubicBezTo>
                  <a:cubicBezTo>
                    <a:pt x="106" y="26"/>
                    <a:pt x="107" y="26"/>
                    <a:pt x="109" y="26"/>
                  </a:cubicBezTo>
                  <a:cubicBezTo>
                    <a:pt x="110" y="27"/>
                    <a:pt x="112" y="27"/>
                    <a:pt x="114" y="27"/>
                  </a:cubicBezTo>
                  <a:cubicBezTo>
                    <a:pt x="117" y="28"/>
                    <a:pt x="120" y="28"/>
                    <a:pt x="123" y="28"/>
                  </a:cubicBezTo>
                  <a:cubicBezTo>
                    <a:pt x="125" y="29"/>
                    <a:pt x="128" y="29"/>
                    <a:pt x="130" y="30"/>
                  </a:cubicBezTo>
                  <a:cubicBezTo>
                    <a:pt x="131" y="30"/>
                    <a:pt x="131" y="30"/>
                    <a:pt x="132" y="30"/>
                  </a:cubicBezTo>
                  <a:cubicBezTo>
                    <a:pt x="134" y="30"/>
                    <a:pt x="137" y="31"/>
                    <a:pt x="140" y="31"/>
                  </a:cubicBezTo>
                  <a:cubicBezTo>
                    <a:pt x="142" y="31"/>
                    <a:pt x="143" y="31"/>
                    <a:pt x="144" y="32"/>
                  </a:cubicBezTo>
                  <a:cubicBezTo>
                    <a:pt x="145" y="27"/>
                    <a:pt x="146" y="22"/>
                    <a:pt x="147" y="17"/>
                  </a:cubicBezTo>
                  <a:cubicBezTo>
                    <a:pt x="146" y="17"/>
                    <a:pt x="145" y="17"/>
                    <a:pt x="144" y="17"/>
                  </a:cubicBezTo>
                  <a:cubicBezTo>
                    <a:pt x="141" y="16"/>
                    <a:pt x="138" y="16"/>
                    <a:pt x="13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08088" y="1685925"/>
              <a:ext cx="411163" cy="61913"/>
            </a:xfrm>
            <a:custGeom>
              <a:avLst/>
              <a:gdLst>
                <a:gd name="T0" fmla="*/ 149 w 162"/>
                <a:gd name="T1" fmla="*/ 9 h 24"/>
                <a:gd name="T2" fmla="*/ 143 w 162"/>
                <a:gd name="T3" fmla="*/ 9 h 24"/>
                <a:gd name="T4" fmla="*/ 140 w 162"/>
                <a:gd name="T5" fmla="*/ 9 h 24"/>
                <a:gd name="T6" fmla="*/ 131 w 162"/>
                <a:gd name="T7" fmla="*/ 8 h 24"/>
                <a:gd name="T8" fmla="*/ 122 w 162"/>
                <a:gd name="T9" fmla="*/ 8 h 24"/>
                <a:gd name="T10" fmla="*/ 121 w 162"/>
                <a:gd name="T11" fmla="*/ 7 h 24"/>
                <a:gd name="T12" fmla="*/ 113 w 162"/>
                <a:gd name="T13" fmla="*/ 7 h 24"/>
                <a:gd name="T14" fmla="*/ 104 w 162"/>
                <a:gd name="T15" fmla="*/ 6 h 24"/>
                <a:gd name="T16" fmla="*/ 98 w 162"/>
                <a:gd name="T17" fmla="*/ 6 h 24"/>
                <a:gd name="T18" fmla="*/ 96 w 162"/>
                <a:gd name="T19" fmla="*/ 6 h 24"/>
                <a:gd name="T20" fmla="*/ 87 w 162"/>
                <a:gd name="T21" fmla="*/ 5 h 24"/>
                <a:gd name="T22" fmla="*/ 78 w 162"/>
                <a:gd name="T23" fmla="*/ 5 h 24"/>
                <a:gd name="T24" fmla="*/ 76 w 162"/>
                <a:gd name="T25" fmla="*/ 5 h 24"/>
                <a:gd name="T26" fmla="*/ 69 w 162"/>
                <a:gd name="T27" fmla="*/ 4 h 24"/>
                <a:gd name="T28" fmla="*/ 60 w 162"/>
                <a:gd name="T29" fmla="*/ 4 h 24"/>
                <a:gd name="T30" fmla="*/ 54 w 162"/>
                <a:gd name="T31" fmla="*/ 3 h 24"/>
                <a:gd name="T32" fmla="*/ 51 w 162"/>
                <a:gd name="T33" fmla="*/ 3 h 24"/>
                <a:gd name="T34" fmla="*/ 42 w 162"/>
                <a:gd name="T35" fmla="*/ 3 h 24"/>
                <a:gd name="T36" fmla="*/ 33 w 162"/>
                <a:gd name="T37" fmla="*/ 2 h 24"/>
                <a:gd name="T38" fmla="*/ 31 w 162"/>
                <a:gd name="T39" fmla="*/ 2 h 24"/>
                <a:gd name="T40" fmla="*/ 24 w 162"/>
                <a:gd name="T41" fmla="*/ 2 h 24"/>
                <a:gd name="T42" fmla="*/ 15 w 162"/>
                <a:gd name="T43" fmla="*/ 1 h 24"/>
                <a:gd name="T44" fmla="*/ 9 w 162"/>
                <a:gd name="T45" fmla="*/ 1 h 24"/>
                <a:gd name="T46" fmla="*/ 6 w 162"/>
                <a:gd name="T47" fmla="*/ 1 h 24"/>
                <a:gd name="T48" fmla="*/ 0 w 162"/>
                <a:gd name="T49" fmla="*/ 0 h 24"/>
                <a:gd name="T50" fmla="*/ 0 w 162"/>
                <a:gd name="T51" fmla="*/ 14 h 24"/>
                <a:gd name="T52" fmla="*/ 3 w 162"/>
                <a:gd name="T53" fmla="*/ 14 h 24"/>
                <a:gd name="T54" fmla="*/ 6 w 162"/>
                <a:gd name="T55" fmla="*/ 14 h 24"/>
                <a:gd name="T56" fmla="*/ 12 w 162"/>
                <a:gd name="T57" fmla="*/ 14 h 24"/>
                <a:gd name="T58" fmla="*/ 21 w 162"/>
                <a:gd name="T59" fmla="*/ 15 h 24"/>
                <a:gd name="T60" fmla="*/ 28 w 162"/>
                <a:gd name="T61" fmla="*/ 15 h 24"/>
                <a:gd name="T62" fmla="*/ 30 w 162"/>
                <a:gd name="T63" fmla="*/ 15 h 24"/>
                <a:gd name="T64" fmla="*/ 39 w 162"/>
                <a:gd name="T65" fmla="*/ 16 h 24"/>
                <a:gd name="T66" fmla="*/ 48 w 162"/>
                <a:gd name="T67" fmla="*/ 17 h 24"/>
                <a:gd name="T68" fmla="*/ 51 w 162"/>
                <a:gd name="T69" fmla="*/ 17 h 24"/>
                <a:gd name="T70" fmla="*/ 57 w 162"/>
                <a:gd name="T71" fmla="*/ 17 h 24"/>
                <a:gd name="T72" fmla="*/ 66 w 162"/>
                <a:gd name="T73" fmla="*/ 18 h 24"/>
                <a:gd name="T74" fmla="*/ 73 w 162"/>
                <a:gd name="T75" fmla="*/ 18 h 24"/>
                <a:gd name="T76" fmla="*/ 75 w 162"/>
                <a:gd name="T77" fmla="*/ 18 h 24"/>
                <a:gd name="T78" fmla="*/ 83 w 162"/>
                <a:gd name="T79" fmla="*/ 19 h 24"/>
                <a:gd name="T80" fmla="*/ 92 w 162"/>
                <a:gd name="T81" fmla="*/ 19 h 24"/>
                <a:gd name="T82" fmla="*/ 95 w 162"/>
                <a:gd name="T83" fmla="*/ 19 h 24"/>
                <a:gd name="T84" fmla="*/ 101 w 162"/>
                <a:gd name="T85" fmla="*/ 20 h 24"/>
                <a:gd name="T86" fmla="*/ 110 w 162"/>
                <a:gd name="T87" fmla="*/ 20 h 24"/>
                <a:gd name="T88" fmla="*/ 117 w 162"/>
                <a:gd name="T89" fmla="*/ 21 h 24"/>
                <a:gd name="T90" fmla="*/ 119 w 162"/>
                <a:gd name="T91" fmla="*/ 21 h 24"/>
                <a:gd name="T92" fmla="*/ 128 w 162"/>
                <a:gd name="T93" fmla="*/ 22 h 24"/>
                <a:gd name="T94" fmla="*/ 137 w 162"/>
                <a:gd name="T95" fmla="*/ 22 h 24"/>
                <a:gd name="T96" fmla="*/ 140 w 162"/>
                <a:gd name="T97" fmla="*/ 23 h 24"/>
                <a:gd name="T98" fmla="*/ 146 w 162"/>
                <a:gd name="T99" fmla="*/ 23 h 24"/>
                <a:gd name="T100" fmla="*/ 155 w 162"/>
                <a:gd name="T101" fmla="*/ 24 h 24"/>
                <a:gd name="T102" fmla="*/ 162 w 162"/>
                <a:gd name="T103" fmla="*/ 24 h 24"/>
                <a:gd name="T104" fmla="*/ 162 w 162"/>
                <a:gd name="T105" fmla="*/ 10 h 24"/>
                <a:gd name="T106" fmla="*/ 158 w 162"/>
                <a:gd name="T107" fmla="*/ 10 h 24"/>
                <a:gd name="T108" fmla="*/ 149 w 162"/>
                <a:gd name="T10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24">
                  <a:moveTo>
                    <a:pt x="149" y="9"/>
                  </a:moveTo>
                  <a:cubicBezTo>
                    <a:pt x="147" y="9"/>
                    <a:pt x="145" y="9"/>
                    <a:pt x="143" y="9"/>
                  </a:cubicBezTo>
                  <a:cubicBezTo>
                    <a:pt x="142" y="9"/>
                    <a:pt x="141" y="9"/>
                    <a:pt x="140" y="9"/>
                  </a:cubicBezTo>
                  <a:cubicBezTo>
                    <a:pt x="137" y="9"/>
                    <a:pt x="134" y="8"/>
                    <a:pt x="131" y="8"/>
                  </a:cubicBezTo>
                  <a:cubicBezTo>
                    <a:pt x="128" y="8"/>
                    <a:pt x="125" y="8"/>
                    <a:pt x="122" y="8"/>
                  </a:cubicBezTo>
                  <a:cubicBezTo>
                    <a:pt x="122" y="8"/>
                    <a:pt x="121" y="7"/>
                    <a:pt x="121" y="7"/>
                  </a:cubicBezTo>
                  <a:cubicBezTo>
                    <a:pt x="118" y="7"/>
                    <a:pt x="116" y="7"/>
                    <a:pt x="113" y="7"/>
                  </a:cubicBezTo>
                  <a:cubicBezTo>
                    <a:pt x="110" y="7"/>
                    <a:pt x="107" y="7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3" y="6"/>
                    <a:pt x="90" y="5"/>
                    <a:pt x="87" y="5"/>
                  </a:cubicBezTo>
                  <a:cubicBezTo>
                    <a:pt x="84" y="5"/>
                    <a:pt x="81" y="5"/>
                    <a:pt x="78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4" y="5"/>
                    <a:pt x="71" y="4"/>
                    <a:pt x="69" y="4"/>
                  </a:cubicBezTo>
                  <a:cubicBezTo>
                    <a:pt x="66" y="4"/>
                    <a:pt x="63" y="4"/>
                    <a:pt x="60" y="4"/>
                  </a:cubicBezTo>
                  <a:cubicBezTo>
                    <a:pt x="58" y="4"/>
                    <a:pt x="56" y="4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3"/>
                    <a:pt x="45" y="3"/>
                    <a:pt x="42" y="3"/>
                  </a:cubicBezTo>
                  <a:cubicBezTo>
                    <a:pt x="39" y="3"/>
                    <a:pt x="36" y="2"/>
                    <a:pt x="33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7" y="2"/>
                    <a:pt x="24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10" y="14"/>
                    <a:pt x="12" y="14"/>
                  </a:cubicBezTo>
                  <a:cubicBezTo>
                    <a:pt x="15" y="15"/>
                    <a:pt x="18" y="15"/>
                    <a:pt x="21" y="15"/>
                  </a:cubicBezTo>
                  <a:cubicBezTo>
                    <a:pt x="23" y="15"/>
                    <a:pt x="26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3" y="16"/>
                    <a:pt x="36" y="16"/>
                    <a:pt x="39" y="16"/>
                  </a:cubicBezTo>
                  <a:cubicBezTo>
                    <a:pt x="42" y="16"/>
                    <a:pt x="45" y="16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3" y="17"/>
                    <a:pt x="55" y="17"/>
                    <a:pt x="57" y="17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8" y="18"/>
                    <a:pt x="70" y="18"/>
                    <a:pt x="73" y="18"/>
                  </a:cubicBezTo>
                  <a:cubicBezTo>
                    <a:pt x="73" y="18"/>
                    <a:pt x="74" y="18"/>
                    <a:pt x="75" y="18"/>
                  </a:cubicBezTo>
                  <a:cubicBezTo>
                    <a:pt x="78" y="18"/>
                    <a:pt x="80" y="19"/>
                    <a:pt x="83" y="19"/>
                  </a:cubicBezTo>
                  <a:cubicBezTo>
                    <a:pt x="86" y="19"/>
                    <a:pt x="89" y="19"/>
                    <a:pt x="92" y="19"/>
                  </a:cubicBezTo>
                  <a:cubicBezTo>
                    <a:pt x="93" y="19"/>
                    <a:pt x="94" y="19"/>
                    <a:pt x="95" y="19"/>
                  </a:cubicBezTo>
                  <a:cubicBezTo>
                    <a:pt x="97" y="20"/>
                    <a:pt x="99" y="20"/>
                    <a:pt x="101" y="20"/>
                  </a:cubicBezTo>
                  <a:cubicBezTo>
                    <a:pt x="104" y="20"/>
                    <a:pt x="107" y="20"/>
                    <a:pt x="110" y="20"/>
                  </a:cubicBezTo>
                  <a:cubicBezTo>
                    <a:pt x="113" y="21"/>
                    <a:pt x="115" y="21"/>
                    <a:pt x="117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22" y="21"/>
                    <a:pt x="125" y="21"/>
                    <a:pt x="128" y="22"/>
                  </a:cubicBezTo>
                  <a:cubicBezTo>
                    <a:pt x="131" y="22"/>
                    <a:pt x="134" y="22"/>
                    <a:pt x="137" y="22"/>
                  </a:cubicBezTo>
                  <a:cubicBezTo>
                    <a:pt x="138" y="22"/>
                    <a:pt x="139" y="22"/>
                    <a:pt x="140" y="23"/>
                  </a:cubicBezTo>
                  <a:cubicBezTo>
                    <a:pt x="142" y="23"/>
                    <a:pt x="144" y="23"/>
                    <a:pt x="146" y="23"/>
                  </a:cubicBezTo>
                  <a:cubicBezTo>
                    <a:pt x="149" y="23"/>
                    <a:pt x="152" y="23"/>
                    <a:pt x="155" y="24"/>
                  </a:cubicBezTo>
                  <a:cubicBezTo>
                    <a:pt x="157" y="24"/>
                    <a:pt x="159" y="24"/>
                    <a:pt x="162" y="24"/>
                  </a:cubicBezTo>
                  <a:cubicBezTo>
                    <a:pt x="162" y="20"/>
                    <a:pt x="162" y="15"/>
                    <a:pt x="162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5" y="10"/>
                    <a:pt x="152" y="10"/>
                    <a:pt x="14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217738" y="1785938"/>
              <a:ext cx="438150" cy="136525"/>
            </a:xfrm>
            <a:custGeom>
              <a:avLst/>
              <a:gdLst>
                <a:gd name="T0" fmla="*/ 160 w 173"/>
                <a:gd name="T1" fmla="*/ 35 h 54"/>
                <a:gd name="T2" fmla="*/ 160 w 173"/>
                <a:gd name="T3" fmla="*/ 35 h 54"/>
                <a:gd name="T4" fmla="*/ 152 w 173"/>
                <a:gd name="T5" fmla="*/ 33 h 54"/>
                <a:gd name="T6" fmla="*/ 143 w 173"/>
                <a:gd name="T7" fmla="*/ 31 h 54"/>
                <a:gd name="T8" fmla="*/ 138 w 173"/>
                <a:gd name="T9" fmla="*/ 29 h 54"/>
                <a:gd name="T10" fmla="*/ 135 w 173"/>
                <a:gd name="T11" fmla="*/ 28 h 54"/>
                <a:gd name="T12" fmla="*/ 135 w 173"/>
                <a:gd name="T13" fmla="*/ 28 h 54"/>
                <a:gd name="T14" fmla="*/ 126 w 173"/>
                <a:gd name="T15" fmla="*/ 26 h 54"/>
                <a:gd name="T16" fmla="*/ 118 w 173"/>
                <a:gd name="T17" fmla="*/ 24 h 54"/>
                <a:gd name="T18" fmla="*/ 117 w 173"/>
                <a:gd name="T19" fmla="*/ 24 h 54"/>
                <a:gd name="T20" fmla="*/ 109 w 173"/>
                <a:gd name="T21" fmla="*/ 22 h 54"/>
                <a:gd name="T22" fmla="*/ 101 w 173"/>
                <a:gd name="T23" fmla="*/ 20 h 54"/>
                <a:gd name="T24" fmla="*/ 96 w 173"/>
                <a:gd name="T25" fmla="*/ 18 h 54"/>
                <a:gd name="T26" fmla="*/ 92 w 173"/>
                <a:gd name="T27" fmla="*/ 18 h 54"/>
                <a:gd name="T28" fmla="*/ 84 w 173"/>
                <a:gd name="T29" fmla="*/ 16 h 54"/>
                <a:gd name="T30" fmla="*/ 75 w 173"/>
                <a:gd name="T31" fmla="*/ 14 h 54"/>
                <a:gd name="T32" fmla="*/ 74 w 173"/>
                <a:gd name="T33" fmla="*/ 14 h 54"/>
                <a:gd name="T34" fmla="*/ 66 w 173"/>
                <a:gd name="T35" fmla="*/ 12 h 54"/>
                <a:gd name="T36" fmla="*/ 58 w 173"/>
                <a:gd name="T37" fmla="*/ 10 h 54"/>
                <a:gd name="T38" fmla="*/ 53 w 173"/>
                <a:gd name="T39" fmla="*/ 9 h 54"/>
                <a:gd name="T40" fmla="*/ 49 w 173"/>
                <a:gd name="T41" fmla="*/ 8 h 54"/>
                <a:gd name="T42" fmla="*/ 41 w 173"/>
                <a:gd name="T43" fmla="*/ 7 h 54"/>
                <a:gd name="T44" fmla="*/ 32 w 173"/>
                <a:gd name="T45" fmla="*/ 5 h 54"/>
                <a:gd name="T46" fmla="*/ 31 w 173"/>
                <a:gd name="T47" fmla="*/ 5 h 54"/>
                <a:gd name="T48" fmla="*/ 23 w 173"/>
                <a:gd name="T49" fmla="*/ 3 h 54"/>
                <a:gd name="T50" fmla="*/ 15 w 173"/>
                <a:gd name="T51" fmla="*/ 2 h 54"/>
                <a:gd name="T52" fmla="*/ 9 w 173"/>
                <a:gd name="T53" fmla="*/ 1 h 54"/>
                <a:gd name="T54" fmla="*/ 6 w 173"/>
                <a:gd name="T55" fmla="*/ 0 h 54"/>
                <a:gd name="T56" fmla="*/ 2 w 173"/>
                <a:gd name="T57" fmla="*/ 0 h 54"/>
                <a:gd name="T58" fmla="*/ 0 w 173"/>
                <a:gd name="T59" fmla="*/ 14 h 54"/>
                <a:gd name="T60" fmla="*/ 3 w 173"/>
                <a:gd name="T61" fmla="*/ 15 h 54"/>
                <a:gd name="T62" fmla="*/ 6 w 173"/>
                <a:gd name="T63" fmla="*/ 15 h 54"/>
                <a:gd name="T64" fmla="*/ 11 w 173"/>
                <a:gd name="T65" fmla="*/ 16 h 54"/>
                <a:gd name="T66" fmla="*/ 20 w 173"/>
                <a:gd name="T67" fmla="*/ 18 h 54"/>
                <a:gd name="T68" fmla="*/ 27 w 173"/>
                <a:gd name="T69" fmla="*/ 19 h 54"/>
                <a:gd name="T70" fmla="*/ 28 w 173"/>
                <a:gd name="T71" fmla="*/ 19 h 54"/>
                <a:gd name="T72" fmla="*/ 37 w 173"/>
                <a:gd name="T73" fmla="*/ 21 h 54"/>
                <a:gd name="T74" fmla="*/ 46 w 173"/>
                <a:gd name="T75" fmla="*/ 23 h 54"/>
                <a:gd name="T76" fmla="*/ 49 w 173"/>
                <a:gd name="T77" fmla="*/ 24 h 54"/>
                <a:gd name="T78" fmla="*/ 54 w 173"/>
                <a:gd name="T79" fmla="*/ 25 h 54"/>
                <a:gd name="T80" fmla="*/ 63 w 173"/>
                <a:gd name="T81" fmla="*/ 26 h 54"/>
                <a:gd name="T82" fmla="*/ 71 w 173"/>
                <a:gd name="T83" fmla="*/ 28 h 54"/>
                <a:gd name="T84" fmla="*/ 72 w 173"/>
                <a:gd name="T85" fmla="*/ 28 h 54"/>
                <a:gd name="T86" fmla="*/ 80 w 173"/>
                <a:gd name="T87" fmla="*/ 30 h 54"/>
                <a:gd name="T88" fmla="*/ 89 w 173"/>
                <a:gd name="T89" fmla="*/ 32 h 54"/>
                <a:gd name="T90" fmla="*/ 92 w 173"/>
                <a:gd name="T91" fmla="*/ 33 h 54"/>
                <a:gd name="T92" fmla="*/ 97 w 173"/>
                <a:gd name="T93" fmla="*/ 34 h 54"/>
                <a:gd name="T94" fmla="*/ 106 w 173"/>
                <a:gd name="T95" fmla="*/ 36 h 54"/>
                <a:gd name="T96" fmla="*/ 114 w 173"/>
                <a:gd name="T97" fmla="*/ 38 h 54"/>
                <a:gd name="T98" fmla="*/ 114 w 173"/>
                <a:gd name="T99" fmla="*/ 39 h 54"/>
                <a:gd name="T100" fmla="*/ 123 w 173"/>
                <a:gd name="T101" fmla="*/ 41 h 54"/>
                <a:gd name="T102" fmla="*/ 131 w 173"/>
                <a:gd name="T103" fmla="*/ 43 h 54"/>
                <a:gd name="T104" fmla="*/ 131 w 173"/>
                <a:gd name="T105" fmla="*/ 43 h 54"/>
                <a:gd name="T106" fmla="*/ 135 w 173"/>
                <a:gd name="T107" fmla="*/ 44 h 54"/>
                <a:gd name="T108" fmla="*/ 140 w 173"/>
                <a:gd name="T109" fmla="*/ 45 h 54"/>
                <a:gd name="T110" fmla="*/ 148 w 173"/>
                <a:gd name="T111" fmla="*/ 48 h 54"/>
                <a:gd name="T112" fmla="*/ 156 w 173"/>
                <a:gd name="T113" fmla="*/ 50 h 54"/>
                <a:gd name="T114" fmla="*/ 157 w 173"/>
                <a:gd name="T115" fmla="*/ 50 h 54"/>
                <a:gd name="T116" fmla="*/ 165 w 173"/>
                <a:gd name="T117" fmla="*/ 53 h 54"/>
                <a:gd name="T118" fmla="*/ 170 w 173"/>
                <a:gd name="T119" fmla="*/ 54 h 54"/>
                <a:gd name="T120" fmla="*/ 173 w 173"/>
                <a:gd name="T121" fmla="*/ 39 h 54"/>
                <a:gd name="T122" fmla="*/ 169 w 173"/>
                <a:gd name="T123" fmla="*/ 38 h 54"/>
                <a:gd name="T124" fmla="*/ 160 w 173"/>
                <a:gd name="T12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54">
                  <a:moveTo>
                    <a:pt x="160" y="35"/>
                  </a:moveTo>
                  <a:cubicBezTo>
                    <a:pt x="160" y="35"/>
                    <a:pt x="160" y="35"/>
                    <a:pt x="160" y="35"/>
                  </a:cubicBezTo>
                  <a:cubicBezTo>
                    <a:pt x="157" y="34"/>
                    <a:pt x="154" y="34"/>
                    <a:pt x="152" y="33"/>
                  </a:cubicBezTo>
                  <a:cubicBezTo>
                    <a:pt x="149" y="32"/>
                    <a:pt x="146" y="31"/>
                    <a:pt x="143" y="31"/>
                  </a:cubicBezTo>
                  <a:cubicBezTo>
                    <a:pt x="142" y="30"/>
                    <a:pt x="140" y="30"/>
                    <a:pt x="138" y="29"/>
                  </a:cubicBezTo>
                  <a:cubicBezTo>
                    <a:pt x="137" y="29"/>
                    <a:pt x="136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2" y="27"/>
                    <a:pt x="129" y="27"/>
                    <a:pt x="126" y="26"/>
                  </a:cubicBezTo>
                  <a:cubicBezTo>
                    <a:pt x="124" y="25"/>
                    <a:pt x="121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4" y="23"/>
                    <a:pt x="112" y="22"/>
                    <a:pt x="109" y="22"/>
                  </a:cubicBezTo>
                  <a:cubicBezTo>
                    <a:pt x="106" y="21"/>
                    <a:pt x="104" y="20"/>
                    <a:pt x="101" y="20"/>
                  </a:cubicBezTo>
                  <a:cubicBezTo>
                    <a:pt x="99" y="19"/>
                    <a:pt x="97" y="19"/>
                    <a:pt x="96" y="18"/>
                  </a:cubicBezTo>
                  <a:cubicBezTo>
                    <a:pt x="94" y="18"/>
                    <a:pt x="93" y="18"/>
                    <a:pt x="92" y="18"/>
                  </a:cubicBezTo>
                  <a:cubicBezTo>
                    <a:pt x="89" y="17"/>
                    <a:pt x="86" y="16"/>
                    <a:pt x="84" y="16"/>
                  </a:cubicBezTo>
                  <a:cubicBezTo>
                    <a:pt x="81" y="15"/>
                    <a:pt x="78" y="14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72" y="13"/>
                    <a:pt x="69" y="12"/>
                    <a:pt x="66" y="12"/>
                  </a:cubicBezTo>
                  <a:cubicBezTo>
                    <a:pt x="64" y="11"/>
                    <a:pt x="61" y="11"/>
                    <a:pt x="58" y="10"/>
                  </a:cubicBezTo>
                  <a:cubicBezTo>
                    <a:pt x="56" y="10"/>
                    <a:pt x="54" y="9"/>
                    <a:pt x="53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46" y="8"/>
                    <a:pt x="43" y="7"/>
                    <a:pt x="41" y="7"/>
                  </a:cubicBezTo>
                  <a:cubicBezTo>
                    <a:pt x="38" y="6"/>
                    <a:pt x="35" y="6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4"/>
                    <a:pt x="26" y="4"/>
                    <a:pt x="23" y="3"/>
                  </a:cubicBezTo>
                  <a:cubicBezTo>
                    <a:pt x="20" y="3"/>
                    <a:pt x="17" y="2"/>
                    <a:pt x="15" y="2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4"/>
                    <a:pt x="1" y="9"/>
                    <a:pt x="0" y="14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9" y="16"/>
                    <a:pt x="11" y="16"/>
                  </a:cubicBezTo>
                  <a:cubicBezTo>
                    <a:pt x="14" y="17"/>
                    <a:pt x="17" y="17"/>
                    <a:pt x="20" y="18"/>
                  </a:cubicBezTo>
                  <a:cubicBezTo>
                    <a:pt x="22" y="18"/>
                    <a:pt x="25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0"/>
                    <a:pt x="34" y="21"/>
                    <a:pt x="37" y="21"/>
                  </a:cubicBezTo>
                  <a:cubicBezTo>
                    <a:pt x="40" y="22"/>
                    <a:pt x="43" y="22"/>
                    <a:pt x="46" y="23"/>
                  </a:cubicBezTo>
                  <a:cubicBezTo>
                    <a:pt x="47" y="23"/>
                    <a:pt x="48" y="23"/>
                    <a:pt x="49" y="24"/>
                  </a:cubicBezTo>
                  <a:cubicBezTo>
                    <a:pt x="51" y="24"/>
                    <a:pt x="53" y="24"/>
                    <a:pt x="54" y="25"/>
                  </a:cubicBezTo>
                  <a:cubicBezTo>
                    <a:pt x="57" y="25"/>
                    <a:pt x="60" y="26"/>
                    <a:pt x="63" y="26"/>
                  </a:cubicBezTo>
                  <a:cubicBezTo>
                    <a:pt x="66" y="27"/>
                    <a:pt x="68" y="28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9"/>
                    <a:pt x="77" y="30"/>
                    <a:pt x="80" y="30"/>
                  </a:cubicBezTo>
                  <a:cubicBezTo>
                    <a:pt x="83" y="31"/>
                    <a:pt x="86" y="32"/>
                    <a:pt x="89" y="32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4" y="33"/>
                    <a:pt x="96" y="34"/>
                    <a:pt x="97" y="34"/>
                  </a:cubicBezTo>
                  <a:cubicBezTo>
                    <a:pt x="100" y="35"/>
                    <a:pt x="103" y="36"/>
                    <a:pt x="106" y="36"/>
                  </a:cubicBezTo>
                  <a:cubicBezTo>
                    <a:pt x="108" y="37"/>
                    <a:pt x="111" y="38"/>
                    <a:pt x="114" y="38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7" y="39"/>
                    <a:pt x="120" y="40"/>
                    <a:pt x="123" y="41"/>
                  </a:cubicBezTo>
                  <a:cubicBezTo>
                    <a:pt x="126" y="41"/>
                    <a:pt x="128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3"/>
                    <a:pt x="134" y="44"/>
                    <a:pt x="135" y="44"/>
                  </a:cubicBezTo>
                  <a:cubicBezTo>
                    <a:pt x="137" y="44"/>
                    <a:pt x="138" y="45"/>
                    <a:pt x="140" y="45"/>
                  </a:cubicBezTo>
                  <a:cubicBezTo>
                    <a:pt x="143" y="46"/>
                    <a:pt x="145" y="47"/>
                    <a:pt x="148" y="48"/>
                  </a:cubicBezTo>
                  <a:cubicBezTo>
                    <a:pt x="151" y="49"/>
                    <a:pt x="153" y="49"/>
                    <a:pt x="156" y="50"/>
                  </a:cubicBezTo>
                  <a:cubicBezTo>
                    <a:pt x="156" y="50"/>
                    <a:pt x="157" y="50"/>
                    <a:pt x="157" y="50"/>
                  </a:cubicBezTo>
                  <a:cubicBezTo>
                    <a:pt x="160" y="51"/>
                    <a:pt x="162" y="52"/>
                    <a:pt x="165" y="53"/>
                  </a:cubicBezTo>
                  <a:cubicBezTo>
                    <a:pt x="167" y="53"/>
                    <a:pt x="168" y="54"/>
                    <a:pt x="170" y="54"/>
                  </a:cubicBezTo>
                  <a:cubicBezTo>
                    <a:pt x="171" y="49"/>
                    <a:pt x="172" y="44"/>
                    <a:pt x="173" y="39"/>
                  </a:cubicBezTo>
                  <a:cubicBezTo>
                    <a:pt x="172" y="39"/>
                    <a:pt x="170" y="38"/>
                    <a:pt x="169" y="38"/>
                  </a:cubicBezTo>
                  <a:cubicBezTo>
                    <a:pt x="166" y="37"/>
                    <a:pt x="163" y="36"/>
                    <a:pt x="16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2473325" y="2813050"/>
              <a:ext cx="403225" cy="200025"/>
            </a:xfrm>
            <a:custGeom>
              <a:avLst/>
              <a:gdLst>
                <a:gd name="T0" fmla="*/ 2 w 159"/>
                <a:gd name="T1" fmla="*/ 66 h 79"/>
                <a:gd name="T2" fmla="*/ 8 w 159"/>
                <a:gd name="T3" fmla="*/ 78 h 79"/>
                <a:gd name="T4" fmla="*/ 8 w 159"/>
                <a:gd name="T5" fmla="*/ 79 h 79"/>
                <a:gd name="T6" fmla="*/ 12 w 159"/>
                <a:gd name="T7" fmla="*/ 77 h 79"/>
                <a:gd name="T8" fmla="*/ 17 w 159"/>
                <a:gd name="T9" fmla="*/ 75 h 79"/>
                <a:gd name="T10" fmla="*/ 22 w 159"/>
                <a:gd name="T11" fmla="*/ 74 h 79"/>
                <a:gd name="T12" fmla="*/ 27 w 159"/>
                <a:gd name="T13" fmla="*/ 71 h 79"/>
                <a:gd name="T14" fmla="*/ 37 w 159"/>
                <a:gd name="T15" fmla="*/ 67 h 79"/>
                <a:gd name="T16" fmla="*/ 47 w 159"/>
                <a:gd name="T17" fmla="*/ 64 h 79"/>
                <a:gd name="T18" fmla="*/ 47 w 159"/>
                <a:gd name="T19" fmla="*/ 63 h 79"/>
                <a:gd name="T20" fmla="*/ 57 w 159"/>
                <a:gd name="T21" fmla="*/ 59 h 79"/>
                <a:gd name="T22" fmla="*/ 67 w 159"/>
                <a:gd name="T23" fmla="*/ 55 h 79"/>
                <a:gd name="T24" fmla="*/ 72 w 159"/>
                <a:gd name="T25" fmla="*/ 53 h 79"/>
                <a:gd name="T26" fmla="*/ 78 w 159"/>
                <a:gd name="T27" fmla="*/ 50 h 79"/>
                <a:gd name="T28" fmla="*/ 88 w 159"/>
                <a:gd name="T29" fmla="*/ 46 h 79"/>
                <a:gd name="T30" fmla="*/ 97 w 159"/>
                <a:gd name="T31" fmla="*/ 41 h 79"/>
                <a:gd name="T32" fmla="*/ 98 w 159"/>
                <a:gd name="T33" fmla="*/ 41 h 79"/>
                <a:gd name="T34" fmla="*/ 108 w 159"/>
                <a:gd name="T35" fmla="*/ 36 h 79"/>
                <a:gd name="T36" fmla="*/ 118 w 159"/>
                <a:gd name="T37" fmla="*/ 31 h 79"/>
                <a:gd name="T38" fmla="*/ 123 w 159"/>
                <a:gd name="T39" fmla="*/ 29 h 79"/>
                <a:gd name="T40" fmla="*/ 129 w 159"/>
                <a:gd name="T41" fmla="*/ 26 h 79"/>
                <a:gd name="T42" fmla="*/ 139 w 159"/>
                <a:gd name="T43" fmla="*/ 20 h 79"/>
                <a:gd name="T44" fmla="*/ 147 w 159"/>
                <a:gd name="T45" fmla="*/ 16 h 79"/>
                <a:gd name="T46" fmla="*/ 149 w 159"/>
                <a:gd name="T47" fmla="*/ 15 h 79"/>
                <a:gd name="T48" fmla="*/ 149 w 159"/>
                <a:gd name="T49" fmla="*/ 14 h 79"/>
                <a:gd name="T50" fmla="*/ 159 w 159"/>
                <a:gd name="T51" fmla="*/ 9 h 79"/>
                <a:gd name="T52" fmla="*/ 152 w 159"/>
                <a:gd name="T53" fmla="*/ 5 h 79"/>
                <a:gd name="T54" fmla="*/ 151 w 159"/>
                <a:gd name="T55" fmla="*/ 5 h 79"/>
                <a:gd name="T56" fmla="*/ 144 w 159"/>
                <a:gd name="T57" fmla="*/ 1 h 79"/>
                <a:gd name="T58" fmla="*/ 142 w 159"/>
                <a:gd name="T59" fmla="*/ 0 h 79"/>
                <a:gd name="T60" fmla="*/ 139 w 159"/>
                <a:gd name="T61" fmla="*/ 1 h 79"/>
                <a:gd name="T62" fmla="*/ 134 w 159"/>
                <a:gd name="T63" fmla="*/ 4 h 79"/>
                <a:gd name="T64" fmla="*/ 128 w 159"/>
                <a:gd name="T65" fmla="*/ 7 h 79"/>
                <a:gd name="T66" fmla="*/ 123 w 159"/>
                <a:gd name="T67" fmla="*/ 10 h 79"/>
                <a:gd name="T68" fmla="*/ 113 w 159"/>
                <a:gd name="T69" fmla="*/ 15 h 79"/>
                <a:gd name="T70" fmla="*/ 103 w 159"/>
                <a:gd name="T71" fmla="*/ 20 h 79"/>
                <a:gd name="T72" fmla="*/ 102 w 159"/>
                <a:gd name="T73" fmla="*/ 20 h 79"/>
                <a:gd name="T74" fmla="*/ 93 w 159"/>
                <a:gd name="T75" fmla="*/ 25 h 79"/>
                <a:gd name="T76" fmla="*/ 82 w 159"/>
                <a:gd name="T77" fmla="*/ 30 h 79"/>
                <a:gd name="T78" fmla="*/ 77 w 159"/>
                <a:gd name="T79" fmla="*/ 32 h 79"/>
                <a:gd name="T80" fmla="*/ 72 w 159"/>
                <a:gd name="T81" fmla="*/ 34 h 79"/>
                <a:gd name="T82" fmla="*/ 62 w 159"/>
                <a:gd name="T83" fmla="*/ 39 h 79"/>
                <a:gd name="T84" fmla="*/ 52 w 159"/>
                <a:gd name="T85" fmla="*/ 43 h 79"/>
                <a:gd name="T86" fmla="*/ 51 w 159"/>
                <a:gd name="T87" fmla="*/ 43 h 79"/>
                <a:gd name="T88" fmla="*/ 42 w 159"/>
                <a:gd name="T89" fmla="*/ 47 h 79"/>
                <a:gd name="T90" fmla="*/ 32 w 159"/>
                <a:gd name="T91" fmla="*/ 51 h 79"/>
                <a:gd name="T92" fmla="*/ 26 w 159"/>
                <a:gd name="T93" fmla="*/ 54 h 79"/>
                <a:gd name="T94" fmla="*/ 22 w 159"/>
                <a:gd name="T95" fmla="*/ 55 h 79"/>
                <a:gd name="T96" fmla="*/ 12 w 159"/>
                <a:gd name="T97" fmla="*/ 59 h 79"/>
                <a:gd name="T98" fmla="*/ 6 w 159"/>
                <a:gd name="T99" fmla="*/ 62 h 79"/>
                <a:gd name="T100" fmla="*/ 2 w 159"/>
                <a:gd name="T101" fmla="*/ 63 h 79"/>
                <a:gd name="T102" fmla="*/ 2 w 159"/>
                <a:gd name="T103" fmla="*/ 63 h 79"/>
                <a:gd name="T104" fmla="*/ 0 w 159"/>
                <a:gd name="T105" fmla="*/ 64 h 79"/>
                <a:gd name="T106" fmla="*/ 1 w 159"/>
                <a:gd name="T107" fmla="*/ 65 h 79"/>
                <a:gd name="T108" fmla="*/ 2 w 159"/>
                <a:gd name="T10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79">
                  <a:moveTo>
                    <a:pt x="2" y="66"/>
                  </a:moveTo>
                  <a:cubicBezTo>
                    <a:pt x="4" y="70"/>
                    <a:pt x="6" y="74"/>
                    <a:pt x="8" y="78"/>
                  </a:cubicBezTo>
                  <a:cubicBezTo>
                    <a:pt x="8" y="78"/>
                    <a:pt x="8" y="78"/>
                    <a:pt x="8" y="79"/>
                  </a:cubicBezTo>
                  <a:cubicBezTo>
                    <a:pt x="10" y="78"/>
                    <a:pt x="11" y="78"/>
                    <a:pt x="12" y="77"/>
                  </a:cubicBezTo>
                  <a:cubicBezTo>
                    <a:pt x="14" y="77"/>
                    <a:pt x="16" y="76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3"/>
                    <a:pt x="26" y="72"/>
                    <a:pt x="27" y="71"/>
                  </a:cubicBezTo>
                  <a:cubicBezTo>
                    <a:pt x="31" y="70"/>
                    <a:pt x="34" y="69"/>
                    <a:pt x="37" y="67"/>
                  </a:cubicBezTo>
                  <a:cubicBezTo>
                    <a:pt x="41" y="66"/>
                    <a:pt x="44" y="65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cubicBezTo>
                    <a:pt x="51" y="62"/>
                    <a:pt x="54" y="61"/>
                    <a:pt x="57" y="59"/>
                  </a:cubicBezTo>
                  <a:cubicBezTo>
                    <a:pt x="61" y="58"/>
                    <a:pt x="64" y="56"/>
                    <a:pt x="67" y="55"/>
                  </a:cubicBezTo>
                  <a:cubicBezTo>
                    <a:pt x="69" y="54"/>
                    <a:pt x="70" y="53"/>
                    <a:pt x="72" y="53"/>
                  </a:cubicBezTo>
                  <a:cubicBezTo>
                    <a:pt x="74" y="52"/>
                    <a:pt x="76" y="51"/>
                    <a:pt x="78" y="50"/>
                  </a:cubicBezTo>
                  <a:cubicBezTo>
                    <a:pt x="81" y="49"/>
                    <a:pt x="84" y="47"/>
                    <a:pt x="88" y="46"/>
                  </a:cubicBezTo>
                  <a:cubicBezTo>
                    <a:pt x="91" y="44"/>
                    <a:pt x="94" y="43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101" y="39"/>
                    <a:pt x="105" y="38"/>
                    <a:pt x="108" y="36"/>
                  </a:cubicBezTo>
                  <a:cubicBezTo>
                    <a:pt x="111" y="34"/>
                    <a:pt x="115" y="33"/>
                    <a:pt x="118" y="31"/>
                  </a:cubicBezTo>
                  <a:cubicBezTo>
                    <a:pt x="120" y="30"/>
                    <a:pt x="121" y="29"/>
                    <a:pt x="123" y="29"/>
                  </a:cubicBezTo>
                  <a:cubicBezTo>
                    <a:pt x="125" y="28"/>
                    <a:pt x="127" y="27"/>
                    <a:pt x="129" y="26"/>
                  </a:cubicBezTo>
                  <a:cubicBezTo>
                    <a:pt x="132" y="24"/>
                    <a:pt x="135" y="22"/>
                    <a:pt x="139" y="20"/>
                  </a:cubicBezTo>
                  <a:cubicBezTo>
                    <a:pt x="142" y="19"/>
                    <a:pt x="144" y="17"/>
                    <a:pt x="147" y="16"/>
                  </a:cubicBezTo>
                  <a:cubicBezTo>
                    <a:pt x="148" y="15"/>
                    <a:pt x="148" y="15"/>
                    <a:pt x="149" y="15"/>
                  </a:cubicBezTo>
                  <a:cubicBezTo>
                    <a:pt x="149" y="15"/>
                    <a:pt x="149" y="14"/>
                    <a:pt x="149" y="14"/>
                  </a:cubicBezTo>
                  <a:cubicBezTo>
                    <a:pt x="152" y="13"/>
                    <a:pt x="156" y="11"/>
                    <a:pt x="159" y="9"/>
                  </a:cubicBezTo>
                  <a:cubicBezTo>
                    <a:pt x="156" y="8"/>
                    <a:pt x="154" y="6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9" y="4"/>
                    <a:pt x="146" y="2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0" y="1"/>
                    <a:pt x="139" y="1"/>
                  </a:cubicBezTo>
                  <a:cubicBezTo>
                    <a:pt x="137" y="2"/>
                    <a:pt x="135" y="3"/>
                    <a:pt x="134" y="4"/>
                  </a:cubicBezTo>
                  <a:cubicBezTo>
                    <a:pt x="132" y="5"/>
                    <a:pt x="130" y="6"/>
                    <a:pt x="128" y="7"/>
                  </a:cubicBezTo>
                  <a:cubicBezTo>
                    <a:pt x="126" y="8"/>
                    <a:pt x="125" y="9"/>
                    <a:pt x="123" y="10"/>
                  </a:cubicBezTo>
                  <a:cubicBezTo>
                    <a:pt x="120" y="11"/>
                    <a:pt x="116" y="13"/>
                    <a:pt x="113" y="15"/>
                  </a:cubicBezTo>
                  <a:cubicBezTo>
                    <a:pt x="110" y="17"/>
                    <a:pt x="106" y="18"/>
                    <a:pt x="103" y="20"/>
                  </a:cubicBezTo>
                  <a:cubicBezTo>
                    <a:pt x="103" y="20"/>
                    <a:pt x="102" y="20"/>
                    <a:pt x="102" y="20"/>
                  </a:cubicBezTo>
                  <a:cubicBezTo>
                    <a:pt x="99" y="22"/>
                    <a:pt x="96" y="24"/>
                    <a:pt x="93" y="25"/>
                  </a:cubicBezTo>
                  <a:cubicBezTo>
                    <a:pt x="89" y="27"/>
                    <a:pt x="86" y="28"/>
                    <a:pt x="82" y="30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5" y="33"/>
                    <a:pt x="74" y="34"/>
                    <a:pt x="72" y="34"/>
                  </a:cubicBezTo>
                  <a:cubicBezTo>
                    <a:pt x="69" y="36"/>
                    <a:pt x="66" y="37"/>
                    <a:pt x="62" y="39"/>
                  </a:cubicBezTo>
                  <a:cubicBezTo>
                    <a:pt x="59" y="40"/>
                    <a:pt x="55" y="42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48" y="45"/>
                    <a:pt x="45" y="46"/>
                    <a:pt x="42" y="47"/>
                  </a:cubicBezTo>
                  <a:cubicBezTo>
                    <a:pt x="39" y="49"/>
                    <a:pt x="35" y="50"/>
                    <a:pt x="32" y="51"/>
                  </a:cubicBezTo>
                  <a:cubicBezTo>
                    <a:pt x="30" y="52"/>
                    <a:pt x="28" y="53"/>
                    <a:pt x="26" y="54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19" y="57"/>
                    <a:pt x="16" y="58"/>
                    <a:pt x="12" y="59"/>
                  </a:cubicBezTo>
                  <a:cubicBezTo>
                    <a:pt x="10" y="60"/>
                    <a:pt x="8" y="61"/>
                    <a:pt x="6" y="62"/>
                  </a:cubicBezTo>
                  <a:cubicBezTo>
                    <a:pt x="5" y="62"/>
                    <a:pt x="4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1" y="66"/>
                    <a:pt x="1" y="66"/>
                    <a:pt x="2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989263" y="2419350"/>
              <a:ext cx="255588" cy="315913"/>
            </a:xfrm>
            <a:custGeom>
              <a:avLst/>
              <a:gdLst>
                <a:gd name="T0" fmla="*/ 65 w 101"/>
                <a:gd name="T1" fmla="*/ 51 h 124"/>
                <a:gd name="T2" fmla="*/ 64 w 101"/>
                <a:gd name="T3" fmla="*/ 52 h 124"/>
                <a:gd name="T4" fmla="*/ 53 w 101"/>
                <a:gd name="T5" fmla="*/ 69 h 124"/>
                <a:gd name="T6" fmla="*/ 51 w 101"/>
                <a:gd name="T7" fmla="*/ 71 h 124"/>
                <a:gd name="T8" fmla="*/ 39 w 101"/>
                <a:gd name="T9" fmla="*/ 84 h 124"/>
                <a:gd name="T10" fmla="*/ 32 w 101"/>
                <a:gd name="T11" fmla="*/ 90 h 124"/>
                <a:gd name="T12" fmla="*/ 27 w 101"/>
                <a:gd name="T13" fmla="*/ 95 h 124"/>
                <a:gd name="T14" fmla="*/ 16 w 101"/>
                <a:gd name="T15" fmla="*/ 105 h 124"/>
                <a:gd name="T16" fmla="*/ 5 w 101"/>
                <a:gd name="T17" fmla="*/ 113 h 124"/>
                <a:gd name="T18" fmla="*/ 4 w 101"/>
                <a:gd name="T19" fmla="*/ 113 h 124"/>
                <a:gd name="T20" fmla="*/ 0 w 101"/>
                <a:gd name="T21" fmla="*/ 117 h 124"/>
                <a:gd name="T22" fmla="*/ 3 w 101"/>
                <a:gd name="T23" fmla="*/ 118 h 124"/>
                <a:gd name="T24" fmla="*/ 4 w 101"/>
                <a:gd name="T25" fmla="*/ 118 h 124"/>
                <a:gd name="T26" fmla="*/ 12 w 101"/>
                <a:gd name="T27" fmla="*/ 121 h 124"/>
                <a:gd name="T28" fmla="*/ 17 w 101"/>
                <a:gd name="T29" fmla="*/ 123 h 124"/>
                <a:gd name="T30" fmla="*/ 18 w 101"/>
                <a:gd name="T31" fmla="*/ 124 h 124"/>
                <a:gd name="T32" fmla="*/ 21 w 101"/>
                <a:gd name="T33" fmla="*/ 122 h 124"/>
                <a:gd name="T34" fmla="*/ 26 w 101"/>
                <a:gd name="T35" fmla="*/ 118 h 124"/>
                <a:gd name="T36" fmla="*/ 32 w 101"/>
                <a:gd name="T37" fmla="*/ 113 h 124"/>
                <a:gd name="T38" fmla="*/ 43 w 101"/>
                <a:gd name="T39" fmla="*/ 103 h 124"/>
                <a:gd name="T40" fmla="*/ 55 w 101"/>
                <a:gd name="T41" fmla="*/ 91 h 124"/>
                <a:gd name="T42" fmla="*/ 55 w 101"/>
                <a:gd name="T43" fmla="*/ 91 h 124"/>
                <a:gd name="T44" fmla="*/ 66 w 101"/>
                <a:gd name="T45" fmla="*/ 79 h 124"/>
                <a:gd name="T46" fmla="*/ 68 w 101"/>
                <a:gd name="T47" fmla="*/ 76 h 124"/>
                <a:gd name="T48" fmla="*/ 82 w 101"/>
                <a:gd name="T49" fmla="*/ 53 h 124"/>
                <a:gd name="T50" fmla="*/ 86 w 101"/>
                <a:gd name="T51" fmla="*/ 45 h 124"/>
                <a:gd name="T52" fmla="*/ 91 w 101"/>
                <a:gd name="T53" fmla="*/ 35 h 124"/>
                <a:gd name="T54" fmla="*/ 99 w 101"/>
                <a:gd name="T55" fmla="*/ 8 h 124"/>
                <a:gd name="T56" fmla="*/ 101 w 101"/>
                <a:gd name="T57" fmla="*/ 0 h 124"/>
                <a:gd name="T58" fmla="*/ 99 w 101"/>
                <a:gd name="T59" fmla="*/ 0 h 124"/>
                <a:gd name="T60" fmla="*/ 99 w 101"/>
                <a:gd name="T61" fmla="*/ 0 h 124"/>
                <a:gd name="T62" fmla="*/ 95 w 101"/>
                <a:gd name="T63" fmla="*/ 0 h 124"/>
                <a:gd name="T64" fmla="*/ 86 w 101"/>
                <a:gd name="T65" fmla="*/ 0 h 124"/>
                <a:gd name="T66" fmla="*/ 84 w 101"/>
                <a:gd name="T67" fmla="*/ 0 h 124"/>
                <a:gd name="T68" fmla="*/ 84 w 101"/>
                <a:gd name="T69" fmla="*/ 4 h 124"/>
                <a:gd name="T70" fmla="*/ 72 w 101"/>
                <a:gd name="T71" fmla="*/ 38 h 124"/>
                <a:gd name="T72" fmla="*/ 65 w 101"/>
                <a:gd name="T73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24">
                  <a:moveTo>
                    <a:pt x="65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1" y="58"/>
                    <a:pt x="57" y="63"/>
                    <a:pt x="53" y="69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47" y="75"/>
                    <a:pt x="43" y="80"/>
                    <a:pt x="39" y="84"/>
                  </a:cubicBezTo>
                  <a:cubicBezTo>
                    <a:pt x="37" y="86"/>
                    <a:pt x="35" y="88"/>
                    <a:pt x="32" y="90"/>
                  </a:cubicBezTo>
                  <a:cubicBezTo>
                    <a:pt x="31" y="92"/>
                    <a:pt x="29" y="94"/>
                    <a:pt x="27" y="95"/>
                  </a:cubicBezTo>
                  <a:cubicBezTo>
                    <a:pt x="23" y="98"/>
                    <a:pt x="20" y="102"/>
                    <a:pt x="16" y="105"/>
                  </a:cubicBezTo>
                  <a:cubicBezTo>
                    <a:pt x="12" y="107"/>
                    <a:pt x="9" y="110"/>
                    <a:pt x="5" y="113"/>
                  </a:cubicBezTo>
                  <a:cubicBezTo>
                    <a:pt x="5" y="113"/>
                    <a:pt x="5" y="113"/>
                    <a:pt x="4" y="113"/>
                  </a:cubicBezTo>
                  <a:cubicBezTo>
                    <a:pt x="3" y="114"/>
                    <a:pt x="1" y="116"/>
                    <a:pt x="0" y="117"/>
                  </a:cubicBezTo>
                  <a:cubicBezTo>
                    <a:pt x="1" y="117"/>
                    <a:pt x="2" y="118"/>
                    <a:pt x="3" y="118"/>
                  </a:cubicBezTo>
                  <a:cubicBezTo>
                    <a:pt x="3" y="118"/>
                    <a:pt x="4" y="118"/>
                    <a:pt x="4" y="118"/>
                  </a:cubicBezTo>
                  <a:cubicBezTo>
                    <a:pt x="6" y="119"/>
                    <a:pt x="9" y="120"/>
                    <a:pt x="12" y="121"/>
                  </a:cubicBezTo>
                  <a:cubicBezTo>
                    <a:pt x="14" y="122"/>
                    <a:pt x="15" y="122"/>
                    <a:pt x="17" y="123"/>
                  </a:cubicBezTo>
                  <a:cubicBezTo>
                    <a:pt x="17" y="123"/>
                    <a:pt x="18" y="123"/>
                    <a:pt x="18" y="124"/>
                  </a:cubicBezTo>
                  <a:cubicBezTo>
                    <a:pt x="19" y="123"/>
                    <a:pt x="20" y="122"/>
                    <a:pt x="21" y="122"/>
                  </a:cubicBezTo>
                  <a:cubicBezTo>
                    <a:pt x="23" y="120"/>
                    <a:pt x="24" y="119"/>
                    <a:pt x="26" y="118"/>
                  </a:cubicBezTo>
                  <a:cubicBezTo>
                    <a:pt x="28" y="116"/>
                    <a:pt x="30" y="114"/>
                    <a:pt x="32" y="113"/>
                  </a:cubicBezTo>
                  <a:cubicBezTo>
                    <a:pt x="36" y="109"/>
                    <a:pt x="40" y="106"/>
                    <a:pt x="43" y="103"/>
                  </a:cubicBezTo>
                  <a:cubicBezTo>
                    <a:pt x="47" y="99"/>
                    <a:pt x="51" y="95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7"/>
                    <a:pt x="62" y="83"/>
                    <a:pt x="66" y="79"/>
                  </a:cubicBezTo>
                  <a:cubicBezTo>
                    <a:pt x="66" y="78"/>
                    <a:pt x="67" y="77"/>
                    <a:pt x="68" y="76"/>
                  </a:cubicBezTo>
                  <a:cubicBezTo>
                    <a:pt x="73" y="69"/>
                    <a:pt x="78" y="61"/>
                    <a:pt x="82" y="53"/>
                  </a:cubicBezTo>
                  <a:cubicBezTo>
                    <a:pt x="84" y="51"/>
                    <a:pt x="85" y="48"/>
                    <a:pt x="86" y="45"/>
                  </a:cubicBezTo>
                  <a:cubicBezTo>
                    <a:pt x="88" y="42"/>
                    <a:pt x="89" y="39"/>
                    <a:pt x="91" y="35"/>
                  </a:cubicBezTo>
                  <a:cubicBezTo>
                    <a:pt x="94" y="27"/>
                    <a:pt x="97" y="17"/>
                    <a:pt x="99" y="8"/>
                  </a:cubicBezTo>
                  <a:cubicBezTo>
                    <a:pt x="100" y="5"/>
                    <a:pt x="101" y="3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2"/>
                    <a:pt x="84" y="3"/>
                    <a:pt x="84" y="4"/>
                  </a:cubicBezTo>
                  <a:cubicBezTo>
                    <a:pt x="81" y="16"/>
                    <a:pt x="77" y="27"/>
                    <a:pt x="72" y="38"/>
                  </a:cubicBezTo>
                  <a:cubicBezTo>
                    <a:pt x="69" y="43"/>
                    <a:pt x="67" y="47"/>
                    <a:pt x="65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819400" y="1943100"/>
              <a:ext cx="374650" cy="260350"/>
            </a:xfrm>
            <a:custGeom>
              <a:avLst/>
              <a:gdLst>
                <a:gd name="T0" fmla="*/ 3 w 148"/>
                <a:gd name="T1" fmla="*/ 18 h 103"/>
                <a:gd name="T2" fmla="*/ 11 w 148"/>
                <a:gd name="T3" fmla="*/ 21 h 103"/>
                <a:gd name="T4" fmla="*/ 20 w 148"/>
                <a:gd name="T5" fmla="*/ 25 h 103"/>
                <a:gd name="T6" fmla="*/ 23 w 148"/>
                <a:gd name="T7" fmla="*/ 26 h 103"/>
                <a:gd name="T8" fmla="*/ 28 w 148"/>
                <a:gd name="T9" fmla="*/ 28 h 103"/>
                <a:gd name="T10" fmla="*/ 34 w 148"/>
                <a:gd name="T11" fmla="*/ 31 h 103"/>
                <a:gd name="T12" fmla="*/ 36 w 148"/>
                <a:gd name="T13" fmla="*/ 32 h 103"/>
                <a:gd name="T14" fmla="*/ 43 w 148"/>
                <a:gd name="T15" fmla="*/ 36 h 103"/>
                <a:gd name="T16" fmla="*/ 44 w 148"/>
                <a:gd name="T17" fmla="*/ 36 h 103"/>
                <a:gd name="T18" fmla="*/ 52 w 148"/>
                <a:gd name="T19" fmla="*/ 41 h 103"/>
                <a:gd name="T20" fmla="*/ 60 w 148"/>
                <a:gd name="T21" fmla="*/ 45 h 103"/>
                <a:gd name="T22" fmla="*/ 63 w 148"/>
                <a:gd name="T23" fmla="*/ 47 h 103"/>
                <a:gd name="T24" fmla="*/ 68 w 148"/>
                <a:gd name="T25" fmla="*/ 50 h 103"/>
                <a:gd name="T26" fmla="*/ 76 w 148"/>
                <a:gd name="T27" fmla="*/ 55 h 103"/>
                <a:gd name="T28" fmla="*/ 83 w 148"/>
                <a:gd name="T29" fmla="*/ 60 h 103"/>
                <a:gd name="T30" fmla="*/ 83 w 148"/>
                <a:gd name="T31" fmla="*/ 60 h 103"/>
                <a:gd name="T32" fmla="*/ 91 w 148"/>
                <a:gd name="T33" fmla="*/ 66 h 103"/>
                <a:gd name="T34" fmla="*/ 96 w 148"/>
                <a:gd name="T35" fmla="*/ 70 h 103"/>
                <a:gd name="T36" fmla="*/ 99 w 148"/>
                <a:gd name="T37" fmla="*/ 72 h 103"/>
                <a:gd name="T38" fmla="*/ 102 w 148"/>
                <a:gd name="T39" fmla="*/ 75 h 103"/>
                <a:gd name="T40" fmla="*/ 106 w 148"/>
                <a:gd name="T41" fmla="*/ 78 h 103"/>
                <a:gd name="T42" fmla="*/ 114 w 148"/>
                <a:gd name="T43" fmla="*/ 85 h 103"/>
                <a:gd name="T44" fmla="*/ 121 w 148"/>
                <a:gd name="T45" fmla="*/ 92 h 103"/>
                <a:gd name="T46" fmla="*/ 121 w 148"/>
                <a:gd name="T47" fmla="*/ 93 h 103"/>
                <a:gd name="T48" fmla="*/ 128 w 148"/>
                <a:gd name="T49" fmla="*/ 101 h 103"/>
                <a:gd name="T50" fmla="*/ 129 w 148"/>
                <a:gd name="T51" fmla="*/ 103 h 103"/>
                <a:gd name="T52" fmla="*/ 137 w 148"/>
                <a:gd name="T53" fmla="*/ 102 h 103"/>
                <a:gd name="T54" fmla="*/ 141 w 148"/>
                <a:gd name="T55" fmla="*/ 102 h 103"/>
                <a:gd name="T56" fmla="*/ 146 w 148"/>
                <a:gd name="T57" fmla="*/ 101 h 103"/>
                <a:gd name="T58" fmla="*/ 148 w 148"/>
                <a:gd name="T59" fmla="*/ 101 h 103"/>
                <a:gd name="T60" fmla="*/ 147 w 148"/>
                <a:gd name="T61" fmla="*/ 99 h 103"/>
                <a:gd name="T62" fmla="*/ 143 w 148"/>
                <a:gd name="T63" fmla="*/ 94 h 103"/>
                <a:gd name="T64" fmla="*/ 140 w 148"/>
                <a:gd name="T65" fmla="*/ 90 h 103"/>
                <a:gd name="T66" fmla="*/ 133 w 148"/>
                <a:gd name="T67" fmla="*/ 81 h 103"/>
                <a:gd name="T68" fmla="*/ 125 w 148"/>
                <a:gd name="T69" fmla="*/ 74 h 103"/>
                <a:gd name="T70" fmla="*/ 125 w 148"/>
                <a:gd name="T71" fmla="*/ 74 h 103"/>
                <a:gd name="T72" fmla="*/ 118 w 148"/>
                <a:gd name="T73" fmla="*/ 67 h 103"/>
                <a:gd name="T74" fmla="*/ 111 w 148"/>
                <a:gd name="T75" fmla="*/ 61 h 103"/>
                <a:gd name="T76" fmla="*/ 106 w 148"/>
                <a:gd name="T77" fmla="*/ 57 h 103"/>
                <a:gd name="T78" fmla="*/ 106 w 148"/>
                <a:gd name="T79" fmla="*/ 57 h 103"/>
                <a:gd name="T80" fmla="*/ 103 w 148"/>
                <a:gd name="T81" fmla="*/ 55 h 103"/>
                <a:gd name="T82" fmla="*/ 95 w 148"/>
                <a:gd name="T83" fmla="*/ 49 h 103"/>
                <a:gd name="T84" fmla="*/ 87 w 148"/>
                <a:gd name="T85" fmla="*/ 44 h 103"/>
                <a:gd name="T86" fmla="*/ 87 w 148"/>
                <a:gd name="T87" fmla="*/ 43 h 103"/>
                <a:gd name="T88" fmla="*/ 80 w 148"/>
                <a:gd name="T89" fmla="*/ 38 h 103"/>
                <a:gd name="T90" fmla="*/ 72 w 148"/>
                <a:gd name="T91" fmla="*/ 34 h 103"/>
                <a:gd name="T92" fmla="*/ 67 w 148"/>
                <a:gd name="T93" fmla="*/ 31 h 103"/>
                <a:gd name="T94" fmla="*/ 64 w 148"/>
                <a:gd name="T95" fmla="*/ 29 h 103"/>
                <a:gd name="T96" fmla="*/ 56 w 148"/>
                <a:gd name="T97" fmla="*/ 25 h 103"/>
                <a:gd name="T98" fmla="*/ 48 w 148"/>
                <a:gd name="T99" fmla="*/ 21 h 103"/>
                <a:gd name="T100" fmla="*/ 47 w 148"/>
                <a:gd name="T101" fmla="*/ 20 h 103"/>
                <a:gd name="T102" fmla="*/ 40 w 148"/>
                <a:gd name="T103" fmla="*/ 17 h 103"/>
                <a:gd name="T104" fmla="*/ 40 w 148"/>
                <a:gd name="T105" fmla="*/ 17 h 103"/>
                <a:gd name="T106" fmla="*/ 31 w 148"/>
                <a:gd name="T107" fmla="*/ 13 h 103"/>
                <a:gd name="T108" fmla="*/ 27 w 148"/>
                <a:gd name="T109" fmla="*/ 11 h 103"/>
                <a:gd name="T110" fmla="*/ 23 w 148"/>
                <a:gd name="T111" fmla="*/ 9 h 103"/>
                <a:gd name="T112" fmla="*/ 15 w 148"/>
                <a:gd name="T113" fmla="*/ 6 h 103"/>
                <a:gd name="T114" fmla="*/ 7 w 148"/>
                <a:gd name="T115" fmla="*/ 2 h 103"/>
                <a:gd name="T116" fmla="*/ 6 w 148"/>
                <a:gd name="T117" fmla="*/ 2 h 103"/>
                <a:gd name="T118" fmla="*/ 2 w 148"/>
                <a:gd name="T119" fmla="*/ 0 h 103"/>
                <a:gd name="T120" fmla="*/ 0 w 148"/>
                <a:gd name="T121" fmla="*/ 16 h 103"/>
                <a:gd name="T122" fmla="*/ 3 w 148"/>
                <a:gd name="T123" fmla="*/ 17 h 103"/>
                <a:gd name="T124" fmla="*/ 3 w 148"/>
                <a:gd name="T1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03">
                  <a:moveTo>
                    <a:pt x="3" y="18"/>
                  </a:moveTo>
                  <a:cubicBezTo>
                    <a:pt x="6" y="19"/>
                    <a:pt x="9" y="20"/>
                    <a:pt x="11" y="21"/>
                  </a:cubicBezTo>
                  <a:cubicBezTo>
                    <a:pt x="14" y="22"/>
                    <a:pt x="17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5" y="27"/>
                    <a:pt x="26" y="28"/>
                    <a:pt x="28" y="28"/>
                  </a:cubicBezTo>
                  <a:cubicBezTo>
                    <a:pt x="30" y="29"/>
                    <a:pt x="32" y="30"/>
                    <a:pt x="34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8" y="34"/>
                    <a:pt x="41" y="35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8"/>
                    <a:pt x="49" y="39"/>
                    <a:pt x="52" y="41"/>
                  </a:cubicBezTo>
                  <a:cubicBezTo>
                    <a:pt x="55" y="42"/>
                    <a:pt x="57" y="44"/>
                    <a:pt x="60" y="45"/>
                  </a:cubicBezTo>
                  <a:cubicBezTo>
                    <a:pt x="61" y="46"/>
                    <a:pt x="62" y="47"/>
                    <a:pt x="63" y="47"/>
                  </a:cubicBezTo>
                  <a:cubicBezTo>
                    <a:pt x="65" y="48"/>
                    <a:pt x="66" y="49"/>
                    <a:pt x="68" y="50"/>
                  </a:cubicBezTo>
                  <a:cubicBezTo>
                    <a:pt x="70" y="52"/>
                    <a:pt x="73" y="53"/>
                    <a:pt x="76" y="55"/>
                  </a:cubicBezTo>
                  <a:cubicBezTo>
                    <a:pt x="78" y="57"/>
                    <a:pt x="81" y="58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2"/>
                    <a:pt x="89" y="64"/>
                    <a:pt x="91" y="66"/>
                  </a:cubicBezTo>
                  <a:cubicBezTo>
                    <a:pt x="93" y="67"/>
                    <a:pt x="95" y="68"/>
                    <a:pt x="96" y="70"/>
                  </a:cubicBezTo>
                  <a:cubicBezTo>
                    <a:pt x="97" y="70"/>
                    <a:pt x="98" y="71"/>
                    <a:pt x="99" y="72"/>
                  </a:cubicBezTo>
                  <a:cubicBezTo>
                    <a:pt x="100" y="73"/>
                    <a:pt x="101" y="74"/>
                    <a:pt x="102" y="75"/>
                  </a:cubicBezTo>
                  <a:cubicBezTo>
                    <a:pt x="104" y="76"/>
                    <a:pt x="105" y="77"/>
                    <a:pt x="106" y="78"/>
                  </a:cubicBezTo>
                  <a:cubicBezTo>
                    <a:pt x="109" y="80"/>
                    <a:pt x="111" y="83"/>
                    <a:pt x="114" y="85"/>
                  </a:cubicBezTo>
                  <a:cubicBezTo>
                    <a:pt x="116" y="87"/>
                    <a:pt x="119" y="90"/>
                    <a:pt x="121" y="92"/>
                  </a:cubicBezTo>
                  <a:cubicBezTo>
                    <a:pt x="121" y="92"/>
                    <a:pt x="121" y="92"/>
                    <a:pt x="121" y="93"/>
                  </a:cubicBezTo>
                  <a:cubicBezTo>
                    <a:pt x="123" y="95"/>
                    <a:pt x="126" y="98"/>
                    <a:pt x="128" y="101"/>
                  </a:cubicBezTo>
                  <a:cubicBezTo>
                    <a:pt x="129" y="102"/>
                    <a:pt x="129" y="102"/>
                    <a:pt x="129" y="103"/>
                  </a:cubicBezTo>
                  <a:cubicBezTo>
                    <a:pt x="132" y="102"/>
                    <a:pt x="134" y="102"/>
                    <a:pt x="137" y="102"/>
                  </a:cubicBezTo>
                  <a:cubicBezTo>
                    <a:pt x="138" y="102"/>
                    <a:pt x="140" y="102"/>
                    <a:pt x="141" y="102"/>
                  </a:cubicBezTo>
                  <a:cubicBezTo>
                    <a:pt x="143" y="101"/>
                    <a:pt x="145" y="101"/>
                    <a:pt x="146" y="101"/>
                  </a:cubicBezTo>
                  <a:cubicBezTo>
                    <a:pt x="147" y="101"/>
                    <a:pt x="147" y="101"/>
                    <a:pt x="148" y="101"/>
                  </a:cubicBezTo>
                  <a:cubicBezTo>
                    <a:pt x="148" y="100"/>
                    <a:pt x="147" y="99"/>
                    <a:pt x="147" y="99"/>
                  </a:cubicBezTo>
                  <a:cubicBezTo>
                    <a:pt x="145" y="97"/>
                    <a:pt x="144" y="95"/>
                    <a:pt x="143" y="94"/>
                  </a:cubicBezTo>
                  <a:cubicBezTo>
                    <a:pt x="142" y="92"/>
                    <a:pt x="141" y="91"/>
                    <a:pt x="140" y="90"/>
                  </a:cubicBezTo>
                  <a:cubicBezTo>
                    <a:pt x="138" y="87"/>
                    <a:pt x="135" y="84"/>
                    <a:pt x="133" y="81"/>
                  </a:cubicBezTo>
                  <a:cubicBezTo>
                    <a:pt x="130" y="79"/>
                    <a:pt x="128" y="76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3" y="71"/>
                    <a:pt x="120" y="69"/>
                    <a:pt x="118" y="67"/>
                  </a:cubicBezTo>
                  <a:cubicBezTo>
                    <a:pt x="116" y="65"/>
                    <a:pt x="113" y="63"/>
                    <a:pt x="111" y="61"/>
                  </a:cubicBezTo>
                  <a:cubicBezTo>
                    <a:pt x="109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4" y="55"/>
                    <a:pt x="103" y="55"/>
                  </a:cubicBezTo>
                  <a:cubicBezTo>
                    <a:pt x="100" y="53"/>
                    <a:pt x="98" y="51"/>
                    <a:pt x="95" y="49"/>
                  </a:cubicBezTo>
                  <a:cubicBezTo>
                    <a:pt x="93" y="47"/>
                    <a:pt x="90" y="45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42"/>
                    <a:pt x="82" y="40"/>
                    <a:pt x="80" y="38"/>
                  </a:cubicBezTo>
                  <a:cubicBezTo>
                    <a:pt x="77" y="37"/>
                    <a:pt x="74" y="35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6" y="30"/>
                    <a:pt x="65" y="30"/>
                    <a:pt x="64" y="29"/>
                  </a:cubicBezTo>
                  <a:cubicBezTo>
                    <a:pt x="61" y="28"/>
                    <a:pt x="58" y="26"/>
                    <a:pt x="56" y="25"/>
                  </a:cubicBezTo>
                  <a:cubicBezTo>
                    <a:pt x="53" y="23"/>
                    <a:pt x="50" y="22"/>
                    <a:pt x="48" y="21"/>
                  </a:cubicBezTo>
                  <a:cubicBezTo>
                    <a:pt x="48" y="21"/>
                    <a:pt x="47" y="20"/>
                    <a:pt x="47" y="20"/>
                  </a:cubicBezTo>
                  <a:cubicBezTo>
                    <a:pt x="45" y="19"/>
                    <a:pt x="43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5"/>
                    <a:pt x="34" y="14"/>
                    <a:pt x="31" y="13"/>
                  </a:cubicBezTo>
                  <a:cubicBezTo>
                    <a:pt x="30" y="12"/>
                    <a:pt x="28" y="11"/>
                    <a:pt x="27" y="11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1" y="8"/>
                    <a:pt x="18" y="7"/>
                    <a:pt x="15" y="6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6"/>
                    <a:pt x="1" y="11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6872288" y="5983288"/>
              <a:ext cx="258763" cy="508000"/>
            </a:xfrm>
            <a:custGeom>
              <a:avLst/>
              <a:gdLst>
                <a:gd name="T0" fmla="*/ 93 w 102"/>
                <a:gd name="T1" fmla="*/ 161 h 200"/>
                <a:gd name="T2" fmla="*/ 89 w 102"/>
                <a:gd name="T3" fmla="*/ 146 h 200"/>
                <a:gd name="T4" fmla="*/ 87 w 102"/>
                <a:gd name="T5" fmla="*/ 138 h 200"/>
                <a:gd name="T6" fmla="*/ 84 w 102"/>
                <a:gd name="T7" fmla="*/ 131 h 200"/>
                <a:gd name="T8" fmla="*/ 84 w 102"/>
                <a:gd name="T9" fmla="*/ 129 h 200"/>
                <a:gd name="T10" fmla="*/ 71 w 102"/>
                <a:gd name="T11" fmla="*/ 93 h 200"/>
                <a:gd name="T12" fmla="*/ 71 w 102"/>
                <a:gd name="T13" fmla="*/ 93 h 200"/>
                <a:gd name="T14" fmla="*/ 56 w 102"/>
                <a:gd name="T15" fmla="*/ 59 h 200"/>
                <a:gd name="T16" fmla="*/ 41 w 102"/>
                <a:gd name="T17" fmla="*/ 28 h 200"/>
                <a:gd name="T18" fmla="*/ 41 w 102"/>
                <a:gd name="T19" fmla="*/ 27 h 200"/>
                <a:gd name="T20" fmla="*/ 30 w 102"/>
                <a:gd name="T21" fmla="*/ 7 h 200"/>
                <a:gd name="T22" fmla="*/ 26 w 102"/>
                <a:gd name="T23" fmla="*/ 0 h 200"/>
                <a:gd name="T24" fmla="*/ 25 w 102"/>
                <a:gd name="T25" fmla="*/ 0 h 200"/>
                <a:gd name="T26" fmla="*/ 0 w 102"/>
                <a:gd name="T27" fmla="*/ 15 h 200"/>
                <a:gd name="T28" fmla="*/ 4 w 102"/>
                <a:gd name="T29" fmla="*/ 22 h 200"/>
                <a:gd name="T30" fmla="*/ 15 w 102"/>
                <a:gd name="T31" fmla="*/ 42 h 200"/>
                <a:gd name="T32" fmla="*/ 15 w 102"/>
                <a:gd name="T33" fmla="*/ 42 h 200"/>
                <a:gd name="T34" fmla="*/ 30 w 102"/>
                <a:gd name="T35" fmla="*/ 74 h 200"/>
                <a:gd name="T36" fmla="*/ 43 w 102"/>
                <a:gd name="T37" fmla="*/ 104 h 200"/>
                <a:gd name="T38" fmla="*/ 44 w 102"/>
                <a:gd name="T39" fmla="*/ 109 h 200"/>
                <a:gd name="T40" fmla="*/ 55 w 102"/>
                <a:gd name="T41" fmla="*/ 139 h 200"/>
                <a:gd name="T42" fmla="*/ 57 w 102"/>
                <a:gd name="T43" fmla="*/ 147 h 200"/>
                <a:gd name="T44" fmla="*/ 58 w 102"/>
                <a:gd name="T45" fmla="*/ 148 h 200"/>
                <a:gd name="T46" fmla="*/ 60 w 102"/>
                <a:gd name="T47" fmla="*/ 155 h 200"/>
                <a:gd name="T48" fmla="*/ 64 w 102"/>
                <a:gd name="T49" fmla="*/ 170 h 200"/>
                <a:gd name="T50" fmla="*/ 70 w 102"/>
                <a:gd name="T51" fmla="*/ 191 h 200"/>
                <a:gd name="T52" fmla="*/ 73 w 102"/>
                <a:gd name="T53" fmla="*/ 200 h 200"/>
                <a:gd name="T54" fmla="*/ 92 w 102"/>
                <a:gd name="T55" fmla="*/ 195 h 200"/>
                <a:gd name="T56" fmla="*/ 102 w 102"/>
                <a:gd name="T57" fmla="*/ 192 h 200"/>
                <a:gd name="T58" fmla="*/ 97 w 102"/>
                <a:gd name="T59" fmla="*/ 173 h 200"/>
                <a:gd name="T60" fmla="*/ 93 w 102"/>
                <a:gd name="T61" fmla="*/ 1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200">
                  <a:moveTo>
                    <a:pt x="93" y="161"/>
                  </a:moveTo>
                  <a:cubicBezTo>
                    <a:pt x="92" y="157"/>
                    <a:pt x="91" y="152"/>
                    <a:pt x="89" y="146"/>
                  </a:cubicBezTo>
                  <a:cubicBezTo>
                    <a:pt x="88" y="144"/>
                    <a:pt x="88" y="141"/>
                    <a:pt x="87" y="138"/>
                  </a:cubicBezTo>
                  <a:cubicBezTo>
                    <a:pt x="86" y="136"/>
                    <a:pt x="85" y="133"/>
                    <a:pt x="84" y="131"/>
                  </a:cubicBezTo>
                  <a:cubicBezTo>
                    <a:pt x="84" y="130"/>
                    <a:pt x="84" y="130"/>
                    <a:pt x="84" y="129"/>
                  </a:cubicBezTo>
                  <a:cubicBezTo>
                    <a:pt x="80" y="118"/>
                    <a:pt x="76" y="105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6" y="81"/>
                    <a:pt x="61" y="69"/>
                    <a:pt x="56" y="59"/>
                  </a:cubicBezTo>
                  <a:cubicBezTo>
                    <a:pt x="51" y="47"/>
                    <a:pt x="46" y="37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37" y="19"/>
                    <a:pt x="33" y="12"/>
                    <a:pt x="30" y="7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7"/>
                    <a:pt x="4" y="22"/>
                  </a:cubicBezTo>
                  <a:cubicBezTo>
                    <a:pt x="7" y="27"/>
                    <a:pt x="10" y="34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51"/>
                    <a:pt x="25" y="62"/>
                    <a:pt x="30" y="74"/>
                  </a:cubicBezTo>
                  <a:cubicBezTo>
                    <a:pt x="34" y="84"/>
                    <a:pt x="39" y="94"/>
                    <a:pt x="43" y="104"/>
                  </a:cubicBezTo>
                  <a:cubicBezTo>
                    <a:pt x="43" y="106"/>
                    <a:pt x="44" y="107"/>
                    <a:pt x="44" y="109"/>
                  </a:cubicBezTo>
                  <a:cubicBezTo>
                    <a:pt x="48" y="119"/>
                    <a:pt x="52" y="129"/>
                    <a:pt x="55" y="139"/>
                  </a:cubicBezTo>
                  <a:cubicBezTo>
                    <a:pt x="56" y="142"/>
                    <a:pt x="56" y="144"/>
                    <a:pt x="57" y="147"/>
                  </a:cubicBezTo>
                  <a:cubicBezTo>
                    <a:pt x="57" y="147"/>
                    <a:pt x="58" y="148"/>
                    <a:pt x="58" y="148"/>
                  </a:cubicBezTo>
                  <a:cubicBezTo>
                    <a:pt x="58" y="150"/>
                    <a:pt x="59" y="153"/>
                    <a:pt x="60" y="155"/>
                  </a:cubicBezTo>
                  <a:cubicBezTo>
                    <a:pt x="61" y="160"/>
                    <a:pt x="63" y="165"/>
                    <a:pt x="64" y="170"/>
                  </a:cubicBezTo>
                  <a:cubicBezTo>
                    <a:pt x="66" y="179"/>
                    <a:pt x="69" y="186"/>
                    <a:pt x="70" y="191"/>
                  </a:cubicBezTo>
                  <a:cubicBezTo>
                    <a:pt x="72" y="197"/>
                    <a:pt x="73" y="200"/>
                    <a:pt x="73" y="200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2"/>
                    <a:pt x="100" y="185"/>
                    <a:pt x="97" y="173"/>
                  </a:cubicBezTo>
                  <a:cubicBezTo>
                    <a:pt x="96" y="170"/>
                    <a:pt x="95" y="166"/>
                    <a:pt x="93" y="1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129338" y="5287963"/>
              <a:ext cx="469900" cy="344488"/>
            </a:xfrm>
            <a:custGeom>
              <a:avLst/>
              <a:gdLst>
                <a:gd name="T0" fmla="*/ 176 w 185"/>
                <a:gd name="T1" fmla="*/ 107 h 136"/>
                <a:gd name="T2" fmla="*/ 160 w 185"/>
                <a:gd name="T3" fmla="*/ 94 h 136"/>
                <a:gd name="T4" fmla="*/ 157 w 185"/>
                <a:gd name="T5" fmla="*/ 91 h 136"/>
                <a:gd name="T6" fmla="*/ 138 w 185"/>
                <a:gd name="T7" fmla="*/ 77 h 136"/>
                <a:gd name="T8" fmla="*/ 119 w 185"/>
                <a:gd name="T9" fmla="*/ 63 h 136"/>
                <a:gd name="T10" fmla="*/ 102 w 185"/>
                <a:gd name="T11" fmla="*/ 52 h 136"/>
                <a:gd name="T12" fmla="*/ 99 w 185"/>
                <a:gd name="T13" fmla="*/ 50 h 136"/>
                <a:gd name="T14" fmla="*/ 79 w 185"/>
                <a:gd name="T15" fmla="*/ 37 h 136"/>
                <a:gd name="T16" fmla="*/ 60 w 185"/>
                <a:gd name="T17" fmla="*/ 25 h 136"/>
                <a:gd name="T18" fmla="*/ 41 w 185"/>
                <a:gd name="T19" fmla="*/ 15 h 136"/>
                <a:gd name="T20" fmla="*/ 40 w 185"/>
                <a:gd name="T21" fmla="*/ 14 h 136"/>
                <a:gd name="T22" fmla="*/ 21 w 185"/>
                <a:gd name="T23" fmla="*/ 4 h 136"/>
                <a:gd name="T24" fmla="*/ 20 w 185"/>
                <a:gd name="T25" fmla="*/ 3 h 136"/>
                <a:gd name="T26" fmla="*/ 13 w 185"/>
                <a:gd name="T27" fmla="*/ 0 h 136"/>
                <a:gd name="T28" fmla="*/ 0 w 185"/>
                <a:gd name="T29" fmla="*/ 25 h 136"/>
                <a:gd name="T30" fmla="*/ 8 w 185"/>
                <a:gd name="T31" fmla="*/ 29 h 136"/>
                <a:gd name="T32" fmla="*/ 13 w 185"/>
                <a:gd name="T33" fmla="*/ 31 h 136"/>
                <a:gd name="T34" fmla="*/ 28 w 185"/>
                <a:gd name="T35" fmla="*/ 40 h 136"/>
                <a:gd name="T36" fmla="*/ 33 w 185"/>
                <a:gd name="T37" fmla="*/ 43 h 136"/>
                <a:gd name="T38" fmla="*/ 53 w 185"/>
                <a:gd name="T39" fmla="*/ 54 h 136"/>
                <a:gd name="T40" fmla="*/ 72 w 185"/>
                <a:gd name="T41" fmla="*/ 66 h 136"/>
                <a:gd name="T42" fmla="*/ 87 w 185"/>
                <a:gd name="T43" fmla="*/ 76 h 136"/>
                <a:gd name="T44" fmla="*/ 92 w 185"/>
                <a:gd name="T45" fmla="*/ 79 h 136"/>
                <a:gd name="T46" fmla="*/ 112 w 185"/>
                <a:gd name="T47" fmla="*/ 93 h 136"/>
                <a:gd name="T48" fmla="*/ 131 w 185"/>
                <a:gd name="T49" fmla="*/ 107 h 136"/>
                <a:gd name="T50" fmla="*/ 142 w 185"/>
                <a:gd name="T51" fmla="*/ 116 h 136"/>
                <a:gd name="T52" fmla="*/ 150 w 185"/>
                <a:gd name="T53" fmla="*/ 122 h 136"/>
                <a:gd name="T54" fmla="*/ 160 w 185"/>
                <a:gd name="T55" fmla="*/ 131 h 136"/>
                <a:gd name="T56" fmla="*/ 166 w 185"/>
                <a:gd name="T57" fmla="*/ 136 h 136"/>
                <a:gd name="T58" fmla="*/ 170 w 185"/>
                <a:gd name="T59" fmla="*/ 131 h 136"/>
                <a:gd name="T60" fmla="*/ 185 w 185"/>
                <a:gd name="T61" fmla="*/ 114 h 136"/>
                <a:gd name="T62" fmla="*/ 178 w 185"/>
                <a:gd name="T63" fmla="*/ 109 h 136"/>
                <a:gd name="T64" fmla="*/ 176 w 185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6">
                  <a:moveTo>
                    <a:pt x="176" y="107"/>
                  </a:moveTo>
                  <a:cubicBezTo>
                    <a:pt x="172" y="103"/>
                    <a:pt x="167" y="99"/>
                    <a:pt x="160" y="94"/>
                  </a:cubicBezTo>
                  <a:cubicBezTo>
                    <a:pt x="159" y="93"/>
                    <a:pt x="158" y="92"/>
                    <a:pt x="157" y="91"/>
                  </a:cubicBezTo>
                  <a:cubicBezTo>
                    <a:pt x="151" y="87"/>
                    <a:pt x="145" y="82"/>
                    <a:pt x="138" y="77"/>
                  </a:cubicBezTo>
                  <a:cubicBezTo>
                    <a:pt x="132" y="72"/>
                    <a:pt x="125" y="67"/>
                    <a:pt x="119" y="63"/>
                  </a:cubicBezTo>
                  <a:cubicBezTo>
                    <a:pt x="113" y="59"/>
                    <a:pt x="108" y="55"/>
                    <a:pt x="102" y="52"/>
                  </a:cubicBezTo>
                  <a:cubicBezTo>
                    <a:pt x="101" y="51"/>
                    <a:pt x="100" y="50"/>
                    <a:pt x="99" y="50"/>
                  </a:cubicBezTo>
                  <a:cubicBezTo>
                    <a:pt x="92" y="45"/>
                    <a:pt x="86" y="41"/>
                    <a:pt x="79" y="37"/>
                  </a:cubicBezTo>
                  <a:cubicBezTo>
                    <a:pt x="73" y="33"/>
                    <a:pt x="66" y="29"/>
                    <a:pt x="60" y="25"/>
                  </a:cubicBezTo>
                  <a:cubicBezTo>
                    <a:pt x="53" y="21"/>
                    <a:pt x="47" y="18"/>
                    <a:pt x="41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32" y="10"/>
                    <a:pt x="25" y="6"/>
                    <a:pt x="21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6"/>
                    <a:pt x="8" y="29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7" y="34"/>
                    <a:pt x="22" y="36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9" y="46"/>
                    <a:pt x="46" y="50"/>
                    <a:pt x="53" y="54"/>
                  </a:cubicBezTo>
                  <a:cubicBezTo>
                    <a:pt x="59" y="58"/>
                    <a:pt x="66" y="62"/>
                    <a:pt x="72" y="66"/>
                  </a:cubicBezTo>
                  <a:cubicBezTo>
                    <a:pt x="77" y="69"/>
                    <a:pt x="82" y="72"/>
                    <a:pt x="87" y="76"/>
                  </a:cubicBezTo>
                  <a:cubicBezTo>
                    <a:pt x="88" y="77"/>
                    <a:pt x="90" y="78"/>
                    <a:pt x="92" y="79"/>
                  </a:cubicBezTo>
                  <a:cubicBezTo>
                    <a:pt x="99" y="84"/>
                    <a:pt x="105" y="88"/>
                    <a:pt x="112" y="93"/>
                  </a:cubicBezTo>
                  <a:cubicBezTo>
                    <a:pt x="118" y="98"/>
                    <a:pt x="125" y="103"/>
                    <a:pt x="131" y="107"/>
                  </a:cubicBezTo>
                  <a:cubicBezTo>
                    <a:pt x="135" y="110"/>
                    <a:pt x="139" y="113"/>
                    <a:pt x="142" y="116"/>
                  </a:cubicBezTo>
                  <a:cubicBezTo>
                    <a:pt x="145" y="118"/>
                    <a:pt x="147" y="120"/>
                    <a:pt x="150" y="122"/>
                  </a:cubicBezTo>
                  <a:cubicBezTo>
                    <a:pt x="154" y="126"/>
                    <a:pt x="157" y="128"/>
                    <a:pt x="160" y="131"/>
                  </a:cubicBezTo>
                  <a:cubicBezTo>
                    <a:pt x="164" y="134"/>
                    <a:pt x="166" y="136"/>
                    <a:pt x="166" y="136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3" y="112"/>
                    <a:pt x="178" y="109"/>
                  </a:cubicBezTo>
                  <a:cubicBezTo>
                    <a:pt x="178" y="108"/>
                    <a:pt x="177" y="107"/>
                    <a:pt x="176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5167313" y="4927600"/>
              <a:ext cx="515938" cy="220663"/>
            </a:xfrm>
            <a:custGeom>
              <a:avLst/>
              <a:gdLst>
                <a:gd name="T0" fmla="*/ 173 w 203"/>
                <a:gd name="T1" fmla="*/ 51 h 87"/>
                <a:gd name="T2" fmla="*/ 172 w 203"/>
                <a:gd name="T3" fmla="*/ 51 h 87"/>
                <a:gd name="T4" fmla="*/ 151 w 203"/>
                <a:gd name="T5" fmla="*/ 44 h 87"/>
                <a:gd name="T6" fmla="*/ 130 w 203"/>
                <a:gd name="T7" fmla="*/ 37 h 87"/>
                <a:gd name="T8" fmla="*/ 109 w 203"/>
                <a:gd name="T9" fmla="*/ 30 h 87"/>
                <a:gd name="T10" fmla="*/ 106 w 203"/>
                <a:gd name="T11" fmla="*/ 29 h 87"/>
                <a:gd name="T12" fmla="*/ 88 w 203"/>
                <a:gd name="T13" fmla="*/ 24 h 87"/>
                <a:gd name="T14" fmla="*/ 70 w 203"/>
                <a:gd name="T15" fmla="*/ 18 h 87"/>
                <a:gd name="T16" fmla="*/ 67 w 203"/>
                <a:gd name="T17" fmla="*/ 17 h 87"/>
                <a:gd name="T18" fmla="*/ 53 w 203"/>
                <a:gd name="T19" fmla="*/ 13 h 87"/>
                <a:gd name="T20" fmla="*/ 45 w 203"/>
                <a:gd name="T21" fmla="*/ 11 h 87"/>
                <a:gd name="T22" fmla="*/ 38 w 203"/>
                <a:gd name="T23" fmla="*/ 9 h 87"/>
                <a:gd name="T24" fmla="*/ 24 w 203"/>
                <a:gd name="T25" fmla="*/ 5 h 87"/>
                <a:gd name="T26" fmla="*/ 8 w 203"/>
                <a:gd name="T27" fmla="*/ 0 h 87"/>
                <a:gd name="T28" fmla="*/ 0 w 203"/>
                <a:gd name="T29" fmla="*/ 25 h 87"/>
                <a:gd name="T30" fmla="*/ 18 w 203"/>
                <a:gd name="T31" fmla="*/ 30 h 87"/>
                <a:gd name="T32" fmla="*/ 31 w 203"/>
                <a:gd name="T33" fmla="*/ 34 h 87"/>
                <a:gd name="T34" fmla="*/ 39 w 203"/>
                <a:gd name="T35" fmla="*/ 37 h 87"/>
                <a:gd name="T36" fmla="*/ 46 w 203"/>
                <a:gd name="T37" fmla="*/ 38 h 87"/>
                <a:gd name="T38" fmla="*/ 60 w 203"/>
                <a:gd name="T39" fmla="*/ 43 h 87"/>
                <a:gd name="T40" fmla="*/ 62 w 203"/>
                <a:gd name="T41" fmla="*/ 43 h 87"/>
                <a:gd name="T42" fmla="*/ 82 w 203"/>
                <a:gd name="T43" fmla="*/ 50 h 87"/>
                <a:gd name="T44" fmla="*/ 98 w 203"/>
                <a:gd name="T45" fmla="*/ 55 h 87"/>
                <a:gd name="T46" fmla="*/ 103 w 203"/>
                <a:gd name="T47" fmla="*/ 56 h 87"/>
                <a:gd name="T48" fmla="*/ 124 w 203"/>
                <a:gd name="T49" fmla="*/ 63 h 87"/>
                <a:gd name="T50" fmla="*/ 145 w 203"/>
                <a:gd name="T51" fmla="*/ 70 h 87"/>
                <a:gd name="T52" fmla="*/ 164 w 203"/>
                <a:gd name="T53" fmla="*/ 76 h 87"/>
                <a:gd name="T54" fmla="*/ 166 w 203"/>
                <a:gd name="T55" fmla="*/ 77 h 87"/>
                <a:gd name="T56" fmla="*/ 187 w 203"/>
                <a:gd name="T57" fmla="*/ 84 h 87"/>
                <a:gd name="T58" fmla="*/ 194 w 203"/>
                <a:gd name="T59" fmla="*/ 87 h 87"/>
                <a:gd name="T60" fmla="*/ 203 w 203"/>
                <a:gd name="T61" fmla="*/ 61 h 87"/>
                <a:gd name="T62" fmla="*/ 193 w 203"/>
                <a:gd name="T63" fmla="*/ 58 h 87"/>
                <a:gd name="T64" fmla="*/ 173 w 203"/>
                <a:gd name="T6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173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166" y="48"/>
                    <a:pt x="158" y="46"/>
                    <a:pt x="151" y="44"/>
                  </a:cubicBezTo>
                  <a:cubicBezTo>
                    <a:pt x="144" y="41"/>
                    <a:pt x="137" y="39"/>
                    <a:pt x="130" y="37"/>
                  </a:cubicBezTo>
                  <a:cubicBezTo>
                    <a:pt x="123" y="35"/>
                    <a:pt x="116" y="32"/>
                    <a:pt x="109" y="30"/>
                  </a:cubicBezTo>
                  <a:cubicBezTo>
                    <a:pt x="108" y="30"/>
                    <a:pt x="107" y="29"/>
                    <a:pt x="106" y="29"/>
                  </a:cubicBezTo>
                  <a:cubicBezTo>
                    <a:pt x="100" y="27"/>
                    <a:pt x="94" y="25"/>
                    <a:pt x="88" y="24"/>
                  </a:cubicBezTo>
                  <a:cubicBezTo>
                    <a:pt x="82" y="22"/>
                    <a:pt x="76" y="20"/>
                    <a:pt x="70" y="18"/>
                  </a:cubicBezTo>
                  <a:cubicBezTo>
                    <a:pt x="69" y="18"/>
                    <a:pt x="68" y="17"/>
                    <a:pt x="67" y="17"/>
                  </a:cubicBezTo>
                  <a:cubicBezTo>
                    <a:pt x="62" y="16"/>
                    <a:pt x="57" y="14"/>
                    <a:pt x="53" y="13"/>
                  </a:cubicBezTo>
                  <a:cubicBezTo>
                    <a:pt x="50" y="12"/>
                    <a:pt x="48" y="12"/>
                    <a:pt x="45" y="11"/>
                  </a:cubicBezTo>
                  <a:cubicBezTo>
                    <a:pt x="43" y="10"/>
                    <a:pt x="40" y="9"/>
                    <a:pt x="38" y="9"/>
                  </a:cubicBezTo>
                  <a:cubicBezTo>
                    <a:pt x="33" y="7"/>
                    <a:pt x="28" y="6"/>
                    <a:pt x="24" y="5"/>
                  </a:cubicBezTo>
                  <a:cubicBezTo>
                    <a:pt x="14" y="2"/>
                    <a:pt x="8" y="0"/>
                    <a:pt x="8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7" y="27"/>
                    <a:pt x="18" y="30"/>
                  </a:cubicBezTo>
                  <a:cubicBezTo>
                    <a:pt x="22" y="32"/>
                    <a:pt x="26" y="33"/>
                    <a:pt x="31" y="34"/>
                  </a:cubicBezTo>
                  <a:cubicBezTo>
                    <a:pt x="34" y="35"/>
                    <a:pt x="36" y="36"/>
                    <a:pt x="39" y="37"/>
                  </a:cubicBezTo>
                  <a:cubicBezTo>
                    <a:pt x="41" y="37"/>
                    <a:pt x="44" y="38"/>
                    <a:pt x="46" y="38"/>
                  </a:cubicBezTo>
                  <a:cubicBezTo>
                    <a:pt x="50" y="40"/>
                    <a:pt x="55" y="41"/>
                    <a:pt x="60" y="43"/>
                  </a:cubicBezTo>
                  <a:cubicBezTo>
                    <a:pt x="61" y="43"/>
                    <a:pt x="61" y="43"/>
                    <a:pt x="62" y="43"/>
                  </a:cubicBezTo>
                  <a:cubicBezTo>
                    <a:pt x="68" y="45"/>
                    <a:pt x="75" y="47"/>
                    <a:pt x="82" y="50"/>
                  </a:cubicBezTo>
                  <a:cubicBezTo>
                    <a:pt x="87" y="51"/>
                    <a:pt x="92" y="53"/>
                    <a:pt x="98" y="55"/>
                  </a:cubicBezTo>
                  <a:cubicBezTo>
                    <a:pt x="99" y="55"/>
                    <a:pt x="101" y="56"/>
                    <a:pt x="103" y="56"/>
                  </a:cubicBezTo>
                  <a:cubicBezTo>
                    <a:pt x="110" y="58"/>
                    <a:pt x="117" y="61"/>
                    <a:pt x="124" y="63"/>
                  </a:cubicBezTo>
                  <a:cubicBezTo>
                    <a:pt x="131" y="65"/>
                    <a:pt x="138" y="68"/>
                    <a:pt x="145" y="70"/>
                  </a:cubicBezTo>
                  <a:cubicBezTo>
                    <a:pt x="152" y="72"/>
                    <a:pt x="158" y="74"/>
                    <a:pt x="164" y="76"/>
                  </a:cubicBezTo>
                  <a:cubicBezTo>
                    <a:pt x="164" y="77"/>
                    <a:pt x="165" y="77"/>
                    <a:pt x="166" y="77"/>
                  </a:cubicBezTo>
                  <a:cubicBezTo>
                    <a:pt x="174" y="80"/>
                    <a:pt x="182" y="83"/>
                    <a:pt x="187" y="84"/>
                  </a:cubicBezTo>
                  <a:cubicBezTo>
                    <a:pt x="191" y="86"/>
                    <a:pt x="194" y="87"/>
                    <a:pt x="194" y="87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199" y="60"/>
                    <a:pt x="193" y="58"/>
                  </a:cubicBezTo>
                  <a:cubicBezTo>
                    <a:pt x="188" y="56"/>
                    <a:pt x="181" y="54"/>
                    <a:pt x="173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157663" y="4740275"/>
              <a:ext cx="520700" cy="136525"/>
            </a:xfrm>
            <a:custGeom>
              <a:avLst/>
              <a:gdLst>
                <a:gd name="T0" fmla="*/ 174 w 205"/>
                <a:gd name="T1" fmla="*/ 24 h 54"/>
                <a:gd name="T2" fmla="*/ 164 w 205"/>
                <a:gd name="T3" fmla="*/ 22 h 54"/>
                <a:gd name="T4" fmla="*/ 142 w 205"/>
                <a:gd name="T5" fmla="*/ 19 h 54"/>
                <a:gd name="T6" fmla="*/ 120 w 205"/>
                <a:gd name="T7" fmla="*/ 16 h 54"/>
                <a:gd name="T8" fmla="*/ 104 w 205"/>
                <a:gd name="T9" fmla="*/ 13 h 54"/>
                <a:gd name="T10" fmla="*/ 98 w 205"/>
                <a:gd name="T11" fmla="*/ 12 h 54"/>
                <a:gd name="T12" fmla="*/ 76 w 205"/>
                <a:gd name="T13" fmla="*/ 9 h 54"/>
                <a:gd name="T14" fmla="*/ 54 w 205"/>
                <a:gd name="T15" fmla="*/ 6 h 54"/>
                <a:gd name="T16" fmla="*/ 35 w 205"/>
                <a:gd name="T17" fmla="*/ 4 h 54"/>
                <a:gd name="T18" fmla="*/ 33 w 205"/>
                <a:gd name="T19" fmla="*/ 4 h 54"/>
                <a:gd name="T20" fmla="*/ 10 w 205"/>
                <a:gd name="T21" fmla="*/ 1 h 54"/>
                <a:gd name="T22" fmla="*/ 3 w 205"/>
                <a:gd name="T23" fmla="*/ 0 h 54"/>
                <a:gd name="T24" fmla="*/ 0 w 205"/>
                <a:gd name="T25" fmla="*/ 24 h 54"/>
                <a:gd name="T26" fmla="*/ 5 w 205"/>
                <a:gd name="T27" fmla="*/ 25 h 54"/>
                <a:gd name="T28" fmla="*/ 27 w 205"/>
                <a:gd name="T29" fmla="*/ 28 h 54"/>
                <a:gd name="T30" fmla="*/ 32 w 205"/>
                <a:gd name="T31" fmla="*/ 28 h 54"/>
                <a:gd name="T32" fmla="*/ 49 w 205"/>
                <a:gd name="T33" fmla="*/ 30 h 54"/>
                <a:gd name="T34" fmla="*/ 71 w 205"/>
                <a:gd name="T35" fmla="*/ 33 h 54"/>
                <a:gd name="T36" fmla="*/ 93 w 205"/>
                <a:gd name="T37" fmla="*/ 37 h 54"/>
                <a:gd name="T38" fmla="*/ 101 w 205"/>
                <a:gd name="T39" fmla="*/ 38 h 54"/>
                <a:gd name="T40" fmla="*/ 115 w 205"/>
                <a:gd name="T41" fmla="*/ 40 h 54"/>
                <a:gd name="T42" fmla="*/ 136 w 205"/>
                <a:gd name="T43" fmla="*/ 43 h 54"/>
                <a:gd name="T44" fmla="*/ 158 w 205"/>
                <a:gd name="T45" fmla="*/ 47 h 54"/>
                <a:gd name="T46" fmla="*/ 170 w 205"/>
                <a:gd name="T47" fmla="*/ 49 h 54"/>
                <a:gd name="T48" fmla="*/ 180 w 205"/>
                <a:gd name="T49" fmla="*/ 51 h 54"/>
                <a:gd name="T50" fmla="*/ 201 w 205"/>
                <a:gd name="T51" fmla="*/ 54 h 54"/>
                <a:gd name="T52" fmla="*/ 205 w 205"/>
                <a:gd name="T53" fmla="*/ 29 h 54"/>
                <a:gd name="T54" fmla="*/ 186 w 205"/>
                <a:gd name="T55" fmla="*/ 26 h 54"/>
                <a:gd name="T56" fmla="*/ 174 w 205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54">
                  <a:moveTo>
                    <a:pt x="174" y="24"/>
                  </a:moveTo>
                  <a:cubicBezTo>
                    <a:pt x="171" y="23"/>
                    <a:pt x="167" y="23"/>
                    <a:pt x="164" y="22"/>
                  </a:cubicBezTo>
                  <a:cubicBezTo>
                    <a:pt x="157" y="21"/>
                    <a:pt x="150" y="20"/>
                    <a:pt x="142" y="19"/>
                  </a:cubicBezTo>
                  <a:cubicBezTo>
                    <a:pt x="135" y="18"/>
                    <a:pt x="128" y="17"/>
                    <a:pt x="120" y="16"/>
                  </a:cubicBezTo>
                  <a:cubicBezTo>
                    <a:pt x="115" y="15"/>
                    <a:pt x="110" y="14"/>
                    <a:pt x="104" y="13"/>
                  </a:cubicBezTo>
                  <a:cubicBezTo>
                    <a:pt x="102" y="13"/>
                    <a:pt x="100" y="13"/>
                    <a:pt x="98" y="12"/>
                  </a:cubicBezTo>
                  <a:cubicBezTo>
                    <a:pt x="91" y="11"/>
                    <a:pt x="84" y="10"/>
                    <a:pt x="76" y="9"/>
                  </a:cubicBezTo>
                  <a:cubicBezTo>
                    <a:pt x="69" y="8"/>
                    <a:pt x="61" y="7"/>
                    <a:pt x="54" y="6"/>
                  </a:cubicBezTo>
                  <a:cubicBezTo>
                    <a:pt x="47" y="6"/>
                    <a:pt x="41" y="5"/>
                    <a:pt x="35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23" y="3"/>
                    <a:pt x="16" y="2"/>
                    <a:pt x="10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" y="25"/>
                    <a:pt x="5" y="25"/>
                  </a:cubicBezTo>
                  <a:cubicBezTo>
                    <a:pt x="9" y="25"/>
                    <a:pt x="17" y="26"/>
                    <a:pt x="27" y="28"/>
                  </a:cubicBezTo>
                  <a:cubicBezTo>
                    <a:pt x="28" y="28"/>
                    <a:pt x="30" y="28"/>
                    <a:pt x="32" y="28"/>
                  </a:cubicBezTo>
                  <a:cubicBezTo>
                    <a:pt x="37" y="29"/>
                    <a:pt x="43" y="30"/>
                    <a:pt x="49" y="30"/>
                  </a:cubicBezTo>
                  <a:cubicBezTo>
                    <a:pt x="56" y="31"/>
                    <a:pt x="63" y="32"/>
                    <a:pt x="71" y="33"/>
                  </a:cubicBezTo>
                  <a:cubicBezTo>
                    <a:pt x="78" y="34"/>
                    <a:pt x="85" y="35"/>
                    <a:pt x="93" y="37"/>
                  </a:cubicBezTo>
                  <a:cubicBezTo>
                    <a:pt x="95" y="37"/>
                    <a:pt x="98" y="37"/>
                    <a:pt x="101" y="38"/>
                  </a:cubicBezTo>
                  <a:cubicBezTo>
                    <a:pt x="105" y="38"/>
                    <a:pt x="110" y="39"/>
                    <a:pt x="115" y="40"/>
                  </a:cubicBezTo>
                  <a:cubicBezTo>
                    <a:pt x="122" y="41"/>
                    <a:pt x="129" y="42"/>
                    <a:pt x="136" y="43"/>
                  </a:cubicBezTo>
                  <a:cubicBezTo>
                    <a:pt x="144" y="44"/>
                    <a:pt x="151" y="46"/>
                    <a:pt x="158" y="47"/>
                  </a:cubicBezTo>
                  <a:cubicBezTo>
                    <a:pt x="162" y="47"/>
                    <a:pt x="166" y="48"/>
                    <a:pt x="170" y="49"/>
                  </a:cubicBezTo>
                  <a:cubicBezTo>
                    <a:pt x="173" y="49"/>
                    <a:pt x="177" y="50"/>
                    <a:pt x="180" y="51"/>
                  </a:cubicBezTo>
                  <a:cubicBezTo>
                    <a:pt x="193" y="53"/>
                    <a:pt x="201" y="54"/>
                    <a:pt x="201" y="54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198" y="28"/>
                    <a:pt x="186" y="26"/>
                  </a:cubicBezTo>
                  <a:cubicBezTo>
                    <a:pt x="182" y="25"/>
                    <a:pt x="178" y="25"/>
                    <a:pt x="17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127375" y="4656138"/>
              <a:ext cx="520700" cy="93663"/>
            </a:xfrm>
            <a:custGeom>
              <a:avLst/>
              <a:gdLst>
                <a:gd name="T0" fmla="*/ 277 w 328"/>
                <a:gd name="T1" fmla="*/ 19 h 59"/>
                <a:gd name="T2" fmla="*/ 240 w 328"/>
                <a:gd name="T3" fmla="*/ 16 h 59"/>
                <a:gd name="T4" fmla="*/ 205 w 328"/>
                <a:gd name="T5" fmla="*/ 14 h 59"/>
                <a:gd name="T6" fmla="*/ 170 w 328"/>
                <a:gd name="T7" fmla="*/ 11 h 59"/>
                <a:gd name="T8" fmla="*/ 135 w 328"/>
                <a:gd name="T9" fmla="*/ 9 h 59"/>
                <a:gd name="T10" fmla="*/ 98 w 328"/>
                <a:gd name="T11" fmla="*/ 6 h 59"/>
                <a:gd name="T12" fmla="*/ 63 w 328"/>
                <a:gd name="T13" fmla="*/ 5 h 59"/>
                <a:gd name="T14" fmla="*/ 28 w 328"/>
                <a:gd name="T15" fmla="*/ 1 h 59"/>
                <a:gd name="T16" fmla="*/ 4 w 328"/>
                <a:gd name="T17" fmla="*/ 0 h 59"/>
                <a:gd name="T18" fmla="*/ 0 w 328"/>
                <a:gd name="T19" fmla="*/ 37 h 59"/>
                <a:gd name="T20" fmla="*/ 20 w 328"/>
                <a:gd name="T21" fmla="*/ 38 h 59"/>
                <a:gd name="T22" fmla="*/ 55 w 328"/>
                <a:gd name="T23" fmla="*/ 40 h 59"/>
                <a:gd name="T24" fmla="*/ 90 w 328"/>
                <a:gd name="T25" fmla="*/ 43 h 59"/>
                <a:gd name="T26" fmla="*/ 125 w 328"/>
                <a:gd name="T27" fmla="*/ 45 h 59"/>
                <a:gd name="T28" fmla="*/ 162 w 328"/>
                <a:gd name="T29" fmla="*/ 48 h 59"/>
                <a:gd name="T30" fmla="*/ 197 w 328"/>
                <a:gd name="T31" fmla="*/ 51 h 59"/>
                <a:gd name="T32" fmla="*/ 232 w 328"/>
                <a:gd name="T33" fmla="*/ 53 h 59"/>
                <a:gd name="T34" fmla="*/ 267 w 328"/>
                <a:gd name="T35" fmla="*/ 56 h 59"/>
                <a:gd name="T36" fmla="*/ 304 w 328"/>
                <a:gd name="T37" fmla="*/ 57 h 59"/>
                <a:gd name="T38" fmla="*/ 326 w 328"/>
                <a:gd name="T39" fmla="*/ 59 h 59"/>
                <a:gd name="T40" fmla="*/ 328 w 328"/>
                <a:gd name="T41" fmla="*/ 22 h 59"/>
                <a:gd name="T42" fmla="*/ 312 w 328"/>
                <a:gd name="T43" fmla="*/ 21 h 59"/>
                <a:gd name="T44" fmla="*/ 277 w 328"/>
                <a:gd name="T45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59">
                  <a:moveTo>
                    <a:pt x="277" y="19"/>
                  </a:moveTo>
                  <a:lnTo>
                    <a:pt x="240" y="16"/>
                  </a:lnTo>
                  <a:lnTo>
                    <a:pt x="205" y="14"/>
                  </a:lnTo>
                  <a:lnTo>
                    <a:pt x="170" y="11"/>
                  </a:lnTo>
                  <a:lnTo>
                    <a:pt x="135" y="9"/>
                  </a:lnTo>
                  <a:lnTo>
                    <a:pt x="98" y="6"/>
                  </a:lnTo>
                  <a:lnTo>
                    <a:pt x="63" y="5"/>
                  </a:lnTo>
                  <a:lnTo>
                    <a:pt x="28" y="1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0" y="38"/>
                  </a:lnTo>
                  <a:lnTo>
                    <a:pt x="55" y="40"/>
                  </a:lnTo>
                  <a:lnTo>
                    <a:pt x="90" y="43"/>
                  </a:lnTo>
                  <a:lnTo>
                    <a:pt x="125" y="45"/>
                  </a:lnTo>
                  <a:lnTo>
                    <a:pt x="162" y="48"/>
                  </a:lnTo>
                  <a:lnTo>
                    <a:pt x="197" y="51"/>
                  </a:lnTo>
                  <a:lnTo>
                    <a:pt x="232" y="53"/>
                  </a:lnTo>
                  <a:lnTo>
                    <a:pt x="267" y="56"/>
                  </a:lnTo>
                  <a:lnTo>
                    <a:pt x="304" y="57"/>
                  </a:lnTo>
                  <a:lnTo>
                    <a:pt x="326" y="59"/>
                  </a:lnTo>
                  <a:lnTo>
                    <a:pt x="328" y="22"/>
                  </a:lnTo>
                  <a:lnTo>
                    <a:pt x="312" y="21"/>
                  </a:lnTo>
                  <a:lnTo>
                    <a:pt x="2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098675" y="4594225"/>
              <a:ext cx="519113" cy="82550"/>
            </a:xfrm>
            <a:custGeom>
              <a:avLst/>
              <a:gdLst>
                <a:gd name="T0" fmla="*/ 196 w 205"/>
                <a:gd name="T1" fmla="*/ 10 h 32"/>
                <a:gd name="T2" fmla="*/ 187 w 205"/>
                <a:gd name="T3" fmla="*/ 10 h 32"/>
                <a:gd name="T4" fmla="*/ 178 w 205"/>
                <a:gd name="T5" fmla="*/ 9 h 32"/>
                <a:gd name="T6" fmla="*/ 169 w 205"/>
                <a:gd name="T7" fmla="*/ 9 h 32"/>
                <a:gd name="T8" fmla="*/ 155 w 205"/>
                <a:gd name="T9" fmla="*/ 8 h 32"/>
                <a:gd name="T10" fmla="*/ 142 w 205"/>
                <a:gd name="T11" fmla="*/ 7 h 32"/>
                <a:gd name="T12" fmla="*/ 133 w 205"/>
                <a:gd name="T13" fmla="*/ 7 h 32"/>
                <a:gd name="T14" fmla="*/ 115 w 205"/>
                <a:gd name="T15" fmla="*/ 6 h 32"/>
                <a:gd name="T16" fmla="*/ 106 w 205"/>
                <a:gd name="T17" fmla="*/ 5 h 32"/>
                <a:gd name="T18" fmla="*/ 98 w 205"/>
                <a:gd name="T19" fmla="*/ 5 h 32"/>
                <a:gd name="T20" fmla="*/ 88 w 205"/>
                <a:gd name="T21" fmla="*/ 5 h 32"/>
                <a:gd name="T22" fmla="*/ 71 w 205"/>
                <a:gd name="T23" fmla="*/ 4 h 32"/>
                <a:gd name="T24" fmla="*/ 62 w 205"/>
                <a:gd name="T25" fmla="*/ 4 h 32"/>
                <a:gd name="T26" fmla="*/ 44 w 205"/>
                <a:gd name="T27" fmla="*/ 3 h 32"/>
                <a:gd name="T28" fmla="*/ 35 w 205"/>
                <a:gd name="T29" fmla="*/ 2 h 32"/>
                <a:gd name="T30" fmla="*/ 26 w 205"/>
                <a:gd name="T31" fmla="*/ 2 h 32"/>
                <a:gd name="T32" fmla="*/ 17 w 205"/>
                <a:gd name="T33" fmla="*/ 1 h 32"/>
                <a:gd name="T34" fmla="*/ 1 w 205"/>
                <a:gd name="T35" fmla="*/ 0 h 32"/>
                <a:gd name="T36" fmla="*/ 3 w 205"/>
                <a:gd name="T37" fmla="*/ 21 h 32"/>
                <a:gd name="T38" fmla="*/ 16 w 205"/>
                <a:gd name="T39" fmla="*/ 22 h 32"/>
                <a:gd name="T40" fmla="*/ 30 w 205"/>
                <a:gd name="T41" fmla="*/ 23 h 32"/>
                <a:gd name="T42" fmla="*/ 38 w 205"/>
                <a:gd name="T43" fmla="*/ 23 h 32"/>
                <a:gd name="T44" fmla="*/ 48 w 205"/>
                <a:gd name="T45" fmla="*/ 24 h 32"/>
                <a:gd name="T46" fmla="*/ 61 w 205"/>
                <a:gd name="T47" fmla="*/ 24 h 32"/>
                <a:gd name="T48" fmla="*/ 75 w 205"/>
                <a:gd name="T49" fmla="*/ 25 h 32"/>
                <a:gd name="T50" fmla="*/ 84 w 205"/>
                <a:gd name="T51" fmla="*/ 26 h 32"/>
                <a:gd name="T52" fmla="*/ 102 w 205"/>
                <a:gd name="T53" fmla="*/ 26 h 32"/>
                <a:gd name="T54" fmla="*/ 106 w 205"/>
                <a:gd name="T55" fmla="*/ 27 h 32"/>
                <a:gd name="T56" fmla="*/ 119 w 205"/>
                <a:gd name="T57" fmla="*/ 27 h 32"/>
                <a:gd name="T58" fmla="*/ 128 w 205"/>
                <a:gd name="T59" fmla="*/ 28 h 32"/>
                <a:gd name="T60" fmla="*/ 146 w 205"/>
                <a:gd name="T61" fmla="*/ 29 h 32"/>
                <a:gd name="T62" fmla="*/ 155 w 205"/>
                <a:gd name="T63" fmla="*/ 29 h 32"/>
                <a:gd name="T64" fmla="*/ 171 w 205"/>
                <a:gd name="T65" fmla="*/ 30 h 32"/>
                <a:gd name="T66" fmla="*/ 173 w 205"/>
                <a:gd name="T67" fmla="*/ 30 h 32"/>
                <a:gd name="T68" fmla="*/ 191 w 205"/>
                <a:gd name="T69" fmla="*/ 31 h 32"/>
                <a:gd name="T70" fmla="*/ 195 w 205"/>
                <a:gd name="T71" fmla="*/ 32 h 32"/>
                <a:gd name="T72" fmla="*/ 203 w 205"/>
                <a:gd name="T73" fmla="*/ 32 h 32"/>
                <a:gd name="T74" fmla="*/ 205 w 205"/>
                <a:gd name="T7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32">
                  <a:moveTo>
                    <a:pt x="200" y="11"/>
                  </a:moveTo>
                  <a:cubicBezTo>
                    <a:pt x="199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3" y="10"/>
                    <a:pt x="190" y="10"/>
                    <a:pt x="187" y="10"/>
                  </a:cubicBezTo>
                  <a:cubicBezTo>
                    <a:pt x="184" y="10"/>
                    <a:pt x="181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6" y="9"/>
                    <a:pt x="174" y="9"/>
                    <a:pt x="173" y="9"/>
                  </a:cubicBezTo>
                  <a:cubicBezTo>
                    <a:pt x="172" y="9"/>
                    <a:pt x="170" y="9"/>
                    <a:pt x="169" y="9"/>
                  </a:cubicBezTo>
                  <a:cubicBezTo>
                    <a:pt x="166" y="8"/>
                    <a:pt x="163" y="8"/>
                    <a:pt x="160" y="8"/>
                  </a:cubicBezTo>
                  <a:cubicBezTo>
                    <a:pt x="159" y="8"/>
                    <a:pt x="157" y="8"/>
                    <a:pt x="155" y="8"/>
                  </a:cubicBezTo>
                  <a:cubicBezTo>
                    <a:pt x="154" y="8"/>
                    <a:pt x="153" y="8"/>
                    <a:pt x="151" y="8"/>
                  </a:cubicBezTo>
                  <a:cubicBezTo>
                    <a:pt x="148" y="7"/>
                    <a:pt x="145" y="7"/>
                    <a:pt x="142" y="7"/>
                  </a:cubicBezTo>
                  <a:cubicBezTo>
                    <a:pt x="139" y="7"/>
                    <a:pt x="136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0" y="7"/>
                    <a:pt x="127" y="6"/>
                    <a:pt x="124" y="6"/>
                  </a:cubicBezTo>
                  <a:cubicBezTo>
                    <a:pt x="121" y="6"/>
                    <a:pt x="118" y="6"/>
                    <a:pt x="115" y="6"/>
                  </a:cubicBezTo>
                  <a:cubicBezTo>
                    <a:pt x="114" y="6"/>
                    <a:pt x="112" y="6"/>
                    <a:pt x="111" y="6"/>
                  </a:cubicBezTo>
                  <a:cubicBezTo>
                    <a:pt x="109" y="6"/>
                    <a:pt x="108" y="6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1" y="5"/>
                    <a:pt x="99" y="5"/>
                    <a:pt x="98" y="5"/>
                  </a:cubicBezTo>
                  <a:cubicBezTo>
                    <a:pt x="95" y="5"/>
                    <a:pt x="92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5" y="5"/>
                    <a:pt x="82" y="4"/>
                    <a:pt x="80" y="4"/>
                  </a:cubicBezTo>
                  <a:cubicBezTo>
                    <a:pt x="77" y="4"/>
                    <a:pt x="74" y="4"/>
                    <a:pt x="71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3"/>
                    <a:pt x="56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0" y="3"/>
                    <a:pt x="38" y="2"/>
                    <a:pt x="35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3" y="21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19" y="22"/>
                    <a:pt x="21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4" y="23"/>
                    <a:pt x="36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2" y="23"/>
                    <a:pt x="45" y="24"/>
                    <a:pt x="48" y="24"/>
                  </a:cubicBezTo>
                  <a:cubicBezTo>
                    <a:pt x="51" y="24"/>
                    <a:pt x="54" y="24"/>
                    <a:pt x="57" y="24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2" y="25"/>
                    <a:pt x="64" y="25"/>
                    <a:pt x="66" y="25"/>
                  </a:cubicBezTo>
                  <a:cubicBezTo>
                    <a:pt x="69" y="25"/>
                    <a:pt x="72" y="25"/>
                    <a:pt x="75" y="25"/>
                  </a:cubicBezTo>
                  <a:cubicBezTo>
                    <a:pt x="78" y="25"/>
                    <a:pt x="80" y="25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7" y="26"/>
                    <a:pt x="90" y="26"/>
                    <a:pt x="93" y="26"/>
                  </a:cubicBezTo>
                  <a:cubicBezTo>
                    <a:pt x="96" y="26"/>
                    <a:pt x="99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4" y="26"/>
                    <a:pt x="106" y="27"/>
                  </a:cubicBezTo>
                  <a:cubicBezTo>
                    <a:pt x="107" y="27"/>
                    <a:pt x="109" y="27"/>
                    <a:pt x="111" y="27"/>
                  </a:cubicBezTo>
                  <a:cubicBezTo>
                    <a:pt x="113" y="27"/>
                    <a:pt x="116" y="27"/>
                    <a:pt x="119" y="27"/>
                  </a:cubicBezTo>
                  <a:cubicBezTo>
                    <a:pt x="122" y="27"/>
                    <a:pt x="125" y="27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1" y="28"/>
                    <a:pt x="134" y="28"/>
                    <a:pt x="137" y="28"/>
                  </a:cubicBezTo>
                  <a:cubicBezTo>
                    <a:pt x="140" y="28"/>
                    <a:pt x="143" y="28"/>
                    <a:pt x="146" y="29"/>
                  </a:cubicBezTo>
                  <a:cubicBezTo>
                    <a:pt x="148" y="29"/>
                    <a:pt x="149" y="29"/>
                    <a:pt x="150" y="29"/>
                  </a:cubicBezTo>
                  <a:cubicBezTo>
                    <a:pt x="152" y="29"/>
                    <a:pt x="154" y="29"/>
                    <a:pt x="155" y="29"/>
                  </a:cubicBezTo>
                  <a:cubicBezTo>
                    <a:pt x="158" y="29"/>
                    <a:pt x="161" y="29"/>
                    <a:pt x="164" y="30"/>
                  </a:cubicBezTo>
                  <a:cubicBezTo>
                    <a:pt x="167" y="30"/>
                    <a:pt x="169" y="30"/>
                    <a:pt x="171" y="30"/>
                  </a:cubicBezTo>
                  <a:cubicBezTo>
                    <a:pt x="172" y="30"/>
                    <a:pt x="172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30"/>
                    <a:pt x="179" y="31"/>
                    <a:pt x="182" y="31"/>
                  </a:cubicBezTo>
                  <a:cubicBezTo>
                    <a:pt x="185" y="31"/>
                    <a:pt x="188" y="31"/>
                    <a:pt x="191" y="31"/>
                  </a:cubicBezTo>
                  <a:cubicBezTo>
                    <a:pt x="192" y="32"/>
                    <a:pt x="193" y="32"/>
                    <a:pt x="194" y="32"/>
                  </a:cubicBezTo>
                  <a:cubicBezTo>
                    <a:pt x="194" y="32"/>
                    <a:pt x="195" y="32"/>
                    <a:pt x="195" y="32"/>
                  </a:cubicBezTo>
                  <a:cubicBezTo>
                    <a:pt x="197" y="32"/>
                    <a:pt x="198" y="32"/>
                    <a:pt x="200" y="32"/>
                  </a:cubicBezTo>
                  <a:cubicBezTo>
                    <a:pt x="202" y="32"/>
                    <a:pt x="203" y="32"/>
                    <a:pt x="203" y="32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3" y="11"/>
                    <a:pt x="20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84138" y="1643063"/>
              <a:ext cx="165100" cy="34925"/>
            </a:xfrm>
            <a:custGeom>
              <a:avLst/>
              <a:gdLst>
                <a:gd name="T0" fmla="*/ 65 w 65"/>
                <a:gd name="T1" fmla="*/ 2 h 14"/>
                <a:gd name="T2" fmla="*/ 56 w 65"/>
                <a:gd name="T3" fmla="*/ 2 h 14"/>
                <a:gd name="T4" fmla="*/ 48 w 65"/>
                <a:gd name="T5" fmla="*/ 2 h 14"/>
                <a:gd name="T6" fmla="*/ 47 w 65"/>
                <a:gd name="T7" fmla="*/ 1 h 14"/>
                <a:gd name="T8" fmla="*/ 38 w 65"/>
                <a:gd name="T9" fmla="*/ 1 h 14"/>
                <a:gd name="T10" fmla="*/ 29 w 65"/>
                <a:gd name="T11" fmla="*/ 1 h 14"/>
                <a:gd name="T12" fmla="*/ 26 w 65"/>
                <a:gd name="T13" fmla="*/ 1 h 14"/>
                <a:gd name="T14" fmla="*/ 20 w 65"/>
                <a:gd name="T15" fmla="*/ 1 h 14"/>
                <a:gd name="T16" fmla="*/ 11 w 65"/>
                <a:gd name="T17" fmla="*/ 1 h 14"/>
                <a:gd name="T18" fmla="*/ 3 w 65"/>
                <a:gd name="T19" fmla="*/ 1 h 14"/>
                <a:gd name="T20" fmla="*/ 2 w 65"/>
                <a:gd name="T21" fmla="*/ 0 h 14"/>
                <a:gd name="T22" fmla="*/ 0 w 65"/>
                <a:gd name="T23" fmla="*/ 0 h 14"/>
                <a:gd name="T24" fmla="*/ 1 w 65"/>
                <a:gd name="T25" fmla="*/ 4 h 14"/>
                <a:gd name="T26" fmla="*/ 1 w 65"/>
                <a:gd name="T27" fmla="*/ 9 h 14"/>
                <a:gd name="T28" fmla="*/ 2 w 65"/>
                <a:gd name="T29" fmla="*/ 12 h 14"/>
                <a:gd name="T30" fmla="*/ 8 w 65"/>
                <a:gd name="T31" fmla="*/ 12 h 14"/>
                <a:gd name="T32" fmla="*/ 17 w 65"/>
                <a:gd name="T33" fmla="*/ 13 h 14"/>
                <a:gd name="T34" fmla="*/ 23 w 65"/>
                <a:gd name="T35" fmla="*/ 13 h 14"/>
                <a:gd name="T36" fmla="*/ 26 w 65"/>
                <a:gd name="T37" fmla="*/ 13 h 14"/>
                <a:gd name="T38" fmla="*/ 35 w 65"/>
                <a:gd name="T39" fmla="*/ 13 h 14"/>
                <a:gd name="T40" fmla="*/ 44 w 65"/>
                <a:gd name="T41" fmla="*/ 13 h 14"/>
                <a:gd name="T42" fmla="*/ 46 w 65"/>
                <a:gd name="T43" fmla="*/ 13 h 14"/>
                <a:gd name="T44" fmla="*/ 53 w 65"/>
                <a:gd name="T45" fmla="*/ 13 h 14"/>
                <a:gd name="T46" fmla="*/ 62 w 65"/>
                <a:gd name="T47" fmla="*/ 14 h 14"/>
                <a:gd name="T48" fmla="*/ 65 w 65"/>
                <a:gd name="T49" fmla="*/ 14 h 14"/>
                <a:gd name="T50" fmla="*/ 65 w 65"/>
                <a:gd name="T51" fmla="*/ 2 h 14"/>
                <a:gd name="T52" fmla="*/ 65 w 65"/>
                <a:gd name="T5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4">
                  <a:moveTo>
                    <a:pt x="65" y="2"/>
                  </a:moveTo>
                  <a:cubicBezTo>
                    <a:pt x="62" y="2"/>
                    <a:pt x="59" y="2"/>
                    <a:pt x="56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7" y="1"/>
                    <a:pt x="14" y="1"/>
                    <a:pt x="11" y="1"/>
                  </a:cubicBezTo>
                  <a:cubicBezTo>
                    <a:pt x="8" y="1"/>
                    <a:pt x="6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12"/>
                    <a:pt x="14" y="12"/>
                    <a:pt x="17" y="13"/>
                  </a:cubicBezTo>
                  <a:cubicBezTo>
                    <a:pt x="19" y="13"/>
                    <a:pt x="21" y="13"/>
                    <a:pt x="23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9" y="13"/>
                    <a:pt x="32" y="13"/>
                    <a:pt x="35" y="13"/>
                  </a:cubicBezTo>
                  <a:cubicBezTo>
                    <a:pt x="38" y="13"/>
                    <a:pt x="41" y="13"/>
                    <a:pt x="44" y="13"/>
                  </a:cubicBezTo>
                  <a:cubicBezTo>
                    <a:pt x="44" y="13"/>
                    <a:pt x="45" y="13"/>
                    <a:pt x="46" y="13"/>
                  </a:cubicBezTo>
                  <a:cubicBezTo>
                    <a:pt x="48" y="13"/>
                    <a:pt x="50" y="13"/>
                    <a:pt x="53" y="13"/>
                  </a:cubicBezTo>
                  <a:cubicBezTo>
                    <a:pt x="56" y="14"/>
                    <a:pt x="59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673475" y="2201863"/>
              <a:ext cx="109538" cy="204788"/>
            </a:xfrm>
            <a:custGeom>
              <a:avLst/>
              <a:gdLst>
                <a:gd name="T0" fmla="*/ 43 w 43"/>
                <a:gd name="T1" fmla="*/ 81 h 81"/>
                <a:gd name="T2" fmla="*/ 24 w 43"/>
                <a:gd name="T3" fmla="*/ 31 h 81"/>
                <a:gd name="T4" fmla="*/ 0 w 4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cubicBezTo>
                    <a:pt x="39" y="63"/>
                    <a:pt x="32" y="47"/>
                    <a:pt x="24" y="31"/>
                  </a:cubicBezTo>
                  <a:cubicBezTo>
                    <a:pt x="18" y="20"/>
                    <a:pt x="8" y="1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81"/>
          <p:cNvGrpSpPr/>
          <p:nvPr/>
        </p:nvGrpSpPr>
        <p:grpSpPr>
          <a:xfrm>
            <a:off x="3635896" y="1294257"/>
            <a:ext cx="1116334" cy="1510121"/>
            <a:chOff x="6285507" y="4056652"/>
            <a:chExt cx="1361612" cy="1952296"/>
          </a:xfrm>
        </p:grpSpPr>
        <p:grpSp>
          <p:nvGrpSpPr>
            <p:cNvPr id="51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53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55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2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1</a:t>
              </a:r>
              <a:endParaRPr lang="en-US" sz="1400" b="1" dirty="0"/>
            </a:p>
          </p:txBody>
        </p:sp>
      </p:grpSp>
      <p:sp>
        <p:nvSpPr>
          <p:cNvPr id="68" name="TextBox 59"/>
          <p:cNvSpPr txBox="1"/>
          <p:nvPr/>
        </p:nvSpPr>
        <p:spPr>
          <a:xfrm>
            <a:off x="4832050" y="1631526"/>
            <a:ext cx="3143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2014 - Avvio</a:t>
            </a:r>
          </a:p>
          <a:p>
            <a:r>
              <a:rPr lang="it-IT" sz="1600" dirty="0" smtClean="0"/>
              <a:t>Disegnare un </a:t>
            </a:r>
            <a:r>
              <a:rPr lang="it-IT" sz="1600" dirty="0"/>
              <a:t>modello a </a:t>
            </a:r>
            <a:r>
              <a:rPr lang="it-IT" sz="1600" dirty="0" smtClean="0"/>
              <a:t>tendere</a:t>
            </a:r>
          </a:p>
          <a:p>
            <a:r>
              <a:rPr lang="it-IT" sz="1600" dirty="0" smtClean="0"/>
              <a:t>Modello fondato sul sistema dei Registri</a:t>
            </a:r>
          </a:p>
        </p:txBody>
      </p:sp>
      <p:sp>
        <p:nvSpPr>
          <p:cNvPr id="90" name="Rettangolo arrotondato 89"/>
          <p:cNvSpPr/>
          <p:nvPr/>
        </p:nvSpPr>
        <p:spPr>
          <a:xfrm rot="16200000">
            <a:off x="4147907" y="-2755734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La gestione del cambiamento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6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76321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0"/>
          <p:cNvGrpSpPr/>
          <p:nvPr/>
        </p:nvGrpSpPr>
        <p:grpSpPr>
          <a:xfrm>
            <a:off x="1588" y="1371600"/>
            <a:ext cx="8609292" cy="5494421"/>
            <a:chOff x="0" y="1371600"/>
            <a:chExt cx="8661400" cy="5527676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0" y="1371600"/>
              <a:ext cx="8661400" cy="5527675"/>
            </a:xfrm>
            <a:custGeom>
              <a:avLst/>
              <a:gdLst>
                <a:gd name="T0" fmla="*/ 3413 w 3414"/>
                <a:gd name="T1" fmla="*/ 2170 h 2178"/>
                <a:gd name="T2" fmla="*/ 1832 w 3414"/>
                <a:gd name="T3" fmla="*/ 1121 h 2178"/>
                <a:gd name="T4" fmla="*/ 1340 w 3414"/>
                <a:gd name="T5" fmla="*/ 1124 h 2178"/>
                <a:gd name="T6" fmla="*/ 746 w 3414"/>
                <a:gd name="T7" fmla="*/ 1045 h 2178"/>
                <a:gd name="T8" fmla="*/ 708 w 3414"/>
                <a:gd name="T9" fmla="*/ 983 h 2178"/>
                <a:gd name="T10" fmla="*/ 722 w 3414"/>
                <a:gd name="T11" fmla="*/ 913 h 2178"/>
                <a:gd name="T12" fmla="*/ 765 w 3414"/>
                <a:gd name="T13" fmla="*/ 873 h 2178"/>
                <a:gd name="T14" fmla="*/ 833 w 3414"/>
                <a:gd name="T15" fmla="*/ 837 h 2178"/>
                <a:gd name="T16" fmla="*/ 1150 w 3414"/>
                <a:gd name="T17" fmla="*/ 745 h 2178"/>
                <a:gd name="T18" fmla="*/ 1521 w 3414"/>
                <a:gd name="T19" fmla="*/ 516 h 2178"/>
                <a:gd name="T20" fmla="*/ 1494 w 3414"/>
                <a:gd name="T21" fmla="*/ 320 h 2178"/>
                <a:gd name="T22" fmla="*/ 1110 w 3414"/>
                <a:gd name="T23" fmla="*/ 129 h 2178"/>
                <a:gd name="T24" fmla="*/ 597 w 3414"/>
                <a:gd name="T25" fmla="*/ 43 h 2178"/>
                <a:gd name="T26" fmla="*/ 0 w 3414"/>
                <a:gd name="T27" fmla="*/ 0 h 2178"/>
                <a:gd name="T28" fmla="*/ 0 w 3414"/>
                <a:gd name="T29" fmla="*/ 209 h 2178"/>
                <a:gd name="T30" fmla="*/ 207 w 3414"/>
                <a:gd name="T31" fmla="*/ 220 h 2178"/>
                <a:gd name="T32" fmla="*/ 292 w 3414"/>
                <a:gd name="T33" fmla="*/ 226 h 2178"/>
                <a:gd name="T34" fmla="*/ 567 w 3414"/>
                <a:gd name="T35" fmla="*/ 241 h 2178"/>
                <a:gd name="T36" fmla="*/ 684 w 3414"/>
                <a:gd name="T37" fmla="*/ 249 h 2178"/>
                <a:gd name="T38" fmla="*/ 1013 w 3414"/>
                <a:gd name="T39" fmla="*/ 394 h 2178"/>
                <a:gd name="T40" fmla="*/ 904 w 3414"/>
                <a:gd name="T41" fmla="*/ 523 h 2178"/>
                <a:gd name="T42" fmla="*/ 817 w 3414"/>
                <a:gd name="T43" fmla="*/ 554 h 2178"/>
                <a:gd name="T44" fmla="*/ 117 w 3414"/>
                <a:gd name="T45" fmla="*/ 858 h 2178"/>
                <a:gd name="T46" fmla="*/ 72 w 3414"/>
                <a:gd name="T47" fmla="*/ 920 h 2178"/>
                <a:gd name="T48" fmla="*/ 47 w 3414"/>
                <a:gd name="T49" fmla="*/ 990 h 2178"/>
                <a:gd name="T50" fmla="*/ 52 w 3414"/>
                <a:gd name="T51" fmla="*/ 1121 h 2178"/>
                <a:gd name="T52" fmla="*/ 849 w 3414"/>
                <a:gd name="T53" fmla="*/ 1485 h 2178"/>
                <a:gd name="T54" fmla="*/ 1613 w 3414"/>
                <a:gd name="T55" fmla="*/ 1541 h 2178"/>
                <a:gd name="T56" fmla="*/ 2144 w 3414"/>
                <a:gd name="T57" fmla="*/ 1848 h 2178"/>
                <a:gd name="T58" fmla="*/ 2125 w 3414"/>
                <a:gd name="T59" fmla="*/ 2178 h 2178"/>
                <a:gd name="T60" fmla="*/ 3414 w 3414"/>
                <a:gd name="T61" fmla="*/ 2178 h 2178"/>
                <a:gd name="T62" fmla="*/ 3413 w 3414"/>
                <a:gd name="T63" fmla="*/ 217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4" h="2178">
                  <a:moveTo>
                    <a:pt x="3413" y="2170"/>
                  </a:moveTo>
                  <a:cubicBezTo>
                    <a:pt x="3269" y="1591"/>
                    <a:pt x="2632" y="1151"/>
                    <a:pt x="1832" y="1121"/>
                  </a:cubicBezTo>
                  <a:cubicBezTo>
                    <a:pt x="1670" y="1115"/>
                    <a:pt x="1503" y="1126"/>
                    <a:pt x="1340" y="1124"/>
                  </a:cubicBezTo>
                  <a:cubicBezTo>
                    <a:pt x="1182" y="1123"/>
                    <a:pt x="859" y="1139"/>
                    <a:pt x="746" y="1045"/>
                  </a:cubicBezTo>
                  <a:cubicBezTo>
                    <a:pt x="726" y="1028"/>
                    <a:pt x="713" y="1006"/>
                    <a:pt x="708" y="983"/>
                  </a:cubicBezTo>
                  <a:cubicBezTo>
                    <a:pt x="704" y="960"/>
                    <a:pt x="708" y="935"/>
                    <a:pt x="722" y="913"/>
                  </a:cubicBezTo>
                  <a:cubicBezTo>
                    <a:pt x="731" y="899"/>
                    <a:pt x="746" y="885"/>
                    <a:pt x="765" y="873"/>
                  </a:cubicBezTo>
                  <a:cubicBezTo>
                    <a:pt x="784" y="860"/>
                    <a:pt x="807" y="848"/>
                    <a:pt x="833" y="837"/>
                  </a:cubicBezTo>
                  <a:cubicBezTo>
                    <a:pt x="934" y="793"/>
                    <a:pt x="1075" y="764"/>
                    <a:pt x="1150" y="745"/>
                  </a:cubicBezTo>
                  <a:cubicBezTo>
                    <a:pt x="1308" y="706"/>
                    <a:pt x="1471" y="645"/>
                    <a:pt x="1521" y="516"/>
                  </a:cubicBezTo>
                  <a:cubicBezTo>
                    <a:pt x="1548" y="448"/>
                    <a:pt x="1540" y="377"/>
                    <a:pt x="1494" y="320"/>
                  </a:cubicBezTo>
                  <a:cubicBezTo>
                    <a:pt x="1405" y="209"/>
                    <a:pt x="1242" y="163"/>
                    <a:pt x="1110" y="129"/>
                  </a:cubicBezTo>
                  <a:cubicBezTo>
                    <a:pt x="942" y="86"/>
                    <a:pt x="769" y="62"/>
                    <a:pt x="597" y="43"/>
                  </a:cubicBezTo>
                  <a:cubicBezTo>
                    <a:pt x="398" y="21"/>
                    <a:pt x="200" y="6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3" y="216"/>
                    <a:pt x="134" y="215"/>
                    <a:pt x="207" y="220"/>
                  </a:cubicBezTo>
                  <a:cubicBezTo>
                    <a:pt x="230" y="221"/>
                    <a:pt x="268" y="224"/>
                    <a:pt x="292" y="226"/>
                  </a:cubicBezTo>
                  <a:cubicBezTo>
                    <a:pt x="399" y="230"/>
                    <a:pt x="461" y="236"/>
                    <a:pt x="567" y="241"/>
                  </a:cubicBezTo>
                  <a:cubicBezTo>
                    <a:pt x="585" y="243"/>
                    <a:pt x="660" y="247"/>
                    <a:pt x="684" y="249"/>
                  </a:cubicBezTo>
                  <a:cubicBezTo>
                    <a:pt x="804" y="259"/>
                    <a:pt x="987" y="285"/>
                    <a:pt x="1013" y="394"/>
                  </a:cubicBezTo>
                  <a:cubicBezTo>
                    <a:pt x="1027" y="450"/>
                    <a:pt x="985" y="488"/>
                    <a:pt x="904" y="523"/>
                  </a:cubicBezTo>
                  <a:cubicBezTo>
                    <a:pt x="877" y="535"/>
                    <a:pt x="848" y="545"/>
                    <a:pt x="817" y="554"/>
                  </a:cubicBezTo>
                  <a:cubicBezTo>
                    <a:pt x="575" y="629"/>
                    <a:pt x="293" y="654"/>
                    <a:pt x="117" y="858"/>
                  </a:cubicBezTo>
                  <a:cubicBezTo>
                    <a:pt x="101" y="877"/>
                    <a:pt x="86" y="897"/>
                    <a:pt x="72" y="920"/>
                  </a:cubicBezTo>
                  <a:cubicBezTo>
                    <a:pt x="61" y="942"/>
                    <a:pt x="53" y="965"/>
                    <a:pt x="47" y="990"/>
                  </a:cubicBezTo>
                  <a:cubicBezTo>
                    <a:pt x="37" y="1031"/>
                    <a:pt x="38" y="1075"/>
                    <a:pt x="52" y="1121"/>
                  </a:cubicBezTo>
                  <a:cubicBezTo>
                    <a:pt x="131" y="1375"/>
                    <a:pt x="560" y="1449"/>
                    <a:pt x="849" y="1485"/>
                  </a:cubicBezTo>
                  <a:cubicBezTo>
                    <a:pt x="1101" y="1516"/>
                    <a:pt x="1361" y="1512"/>
                    <a:pt x="1613" y="1541"/>
                  </a:cubicBezTo>
                  <a:cubicBezTo>
                    <a:pt x="1884" y="1572"/>
                    <a:pt x="2086" y="1700"/>
                    <a:pt x="2144" y="1848"/>
                  </a:cubicBezTo>
                  <a:cubicBezTo>
                    <a:pt x="2185" y="1953"/>
                    <a:pt x="2172" y="2070"/>
                    <a:pt x="2125" y="2178"/>
                  </a:cubicBezTo>
                  <a:cubicBezTo>
                    <a:pt x="3414" y="2178"/>
                    <a:pt x="3414" y="2178"/>
                    <a:pt x="3414" y="2178"/>
                  </a:cubicBezTo>
                  <a:cubicBezTo>
                    <a:pt x="3414" y="2176"/>
                    <a:pt x="3413" y="2173"/>
                    <a:pt x="3413" y="21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0" y="1452563"/>
              <a:ext cx="8556625" cy="5446713"/>
            </a:xfrm>
            <a:custGeom>
              <a:avLst/>
              <a:gdLst>
                <a:gd name="T0" fmla="*/ 3261 w 3373"/>
                <a:gd name="T1" fmla="*/ 1875 h 2146"/>
                <a:gd name="T2" fmla="*/ 3165 w 3373"/>
                <a:gd name="T3" fmla="*/ 1736 h 2146"/>
                <a:gd name="T4" fmla="*/ 3059 w 3373"/>
                <a:gd name="T5" fmla="*/ 1619 h 2146"/>
                <a:gd name="T6" fmla="*/ 2870 w 3373"/>
                <a:gd name="T7" fmla="*/ 1463 h 2146"/>
                <a:gd name="T8" fmla="*/ 2702 w 3373"/>
                <a:gd name="T9" fmla="*/ 1359 h 2146"/>
                <a:gd name="T10" fmla="*/ 2492 w 3373"/>
                <a:gd name="T11" fmla="*/ 1263 h 2146"/>
                <a:gd name="T12" fmla="*/ 2259 w 3373"/>
                <a:gd name="T13" fmla="*/ 1189 h 2146"/>
                <a:gd name="T14" fmla="*/ 2044 w 3373"/>
                <a:gd name="T15" fmla="*/ 1145 h 2146"/>
                <a:gd name="T16" fmla="*/ 1824 w 3373"/>
                <a:gd name="T17" fmla="*/ 1123 h 2146"/>
                <a:gd name="T18" fmla="*/ 1631 w 3373"/>
                <a:gd name="T19" fmla="*/ 1121 h 2146"/>
                <a:gd name="T20" fmla="*/ 1404 w 3373"/>
                <a:gd name="T21" fmla="*/ 1125 h 2146"/>
                <a:gd name="T22" fmla="*/ 1340 w 3373"/>
                <a:gd name="T23" fmla="*/ 1126 h 2146"/>
                <a:gd name="T24" fmla="*/ 1141 w 3373"/>
                <a:gd name="T25" fmla="*/ 1126 h 2146"/>
                <a:gd name="T26" fmla="*/ 924 w 3373"/>
                <a:gd name="T27" fmla="*/ 1113 h 2146"/>
                <a:gd name="T28" fmla="*/ 743 w 3373"/>
                <a:gd name="T29" fmla="*/ 1060 h 2146"/>
                <a:gd name="T30" fmla="*/ 709 w 3373"/>
                <a:gd name="T31" fmla="*/ 1036 h 2146"/>
                <a:gd name="T32" fmla="*/ 675 w 3373"/>
                <a:gd name="T33" fmla="*/ 884 h 2146"/>
                <a:gd name="T34" fmla="*/ 779 w 3373"/>
                <a:gd name="T35" fmla="*/ 792 h 2146"/>
                <a:gd name="T36" fmla="*/ 990 w 3373"/>
                <a:gd name="T37" fmla="*/ 718 h 2146"/>
                <a:gd name="T38" fmla="*/ 1196 w 3373"/>
                <a:gd name="T39" fmla="*/ 666 h 2146"/>
                <a:gd name="T40" fmla="*/ 1397 w 3373"/>
                <a:gd name="T41" fmla="*/ 576 h 2146"/>
                <a:gd name="T42" fmla="*/ 1482 w 3373"/>
                <a:gd name="T43" fmla="*/ 469 h 2146"/>
                <a:gd name="T44" fmla="*/ 1420 w 3373"/>
                <a:gd name="T45" fmla="*/ 262 h 2146"/>
                <a:gd name="T46" fmla="*/ 1275 w 3373"/>
                <a:gd name="T47" fmla="*/ 173 h 2146"/>
                <a:gd name="T48" fmla="*/ 1094 w 3373"/>
                <a:gd name="T49" fmla="*/ 119 h 2146"/>
                <a:gd name="T50" fmla="*/ 1008 w 3373"/>
                <a:gd name="T51" fmla="*/ 98 h 2146"/>
                <a:gd name="T52" fmla="*/ 848 w 3373"/>
                <a:gd name="T53" fmla="*/ 72 h 2146"/>
                <a:gd name="T54" fmla="*/ 629 w 3373"/>
                <a:gd name="T55" fmla="*/ 45 h 2146"/>
                <a:gd name="T56" fmla="*/ 409 w 3373"/>
                <a:gd name="T57" fmla="*/ 20 h 2146"/>
                <a:gd name="T58" fmla="*/ 188 w 3373"/>
                <a:gd name="T59" fmla="*/ 3 h 2146"/>
                <a:gd name="T60" fmla="*/ 45 w 3373"/>
                <a:gd name="T61" fmla="*/ 0 h 2146"/>
                <a:gd name="T62" fmla="*/ 62 w 3373"/>
                <a:gd name="T63" fmla="*/ 9 h 2146"/>
                <a:gd name="T64" fmla="*/ 222 w 3373"/>
                <a:gd name="T65" fmla="*/ 14 h 2146"/>
                <a:gd name="T66" fmla="*/ 443 w 3373"/>
                <a:gd name="T67" fmla="*/ 33 h 2146"/>
                <a:gd name="T68" fmla="*/ 663 w 3373"/>
                <a:gd name="T69" fmla="*/ 58 h 2146"/>
                <a:gd name="T70" fmla="*/ 881 w 3373"/>
                <a:gd name="T71" fmla="*/ 87 h 2146"/>
                <a:gd name="T72" fmla="*/ 1024 w 3373"/>
                <a:gd name="T73" fmla="*/ 111 h 2146"/>
                <a:gd name="T74" fmla="*/ 1127 w 3373"/>
                <a:gd name="T75" fmla="*/ 138 h 2146"/>
                <a:gd name="T76" fmla="*/ 1306 w 3373"/>
                <a:gd name="T77" fmla="*/ 198 h 2146"/>
                <a:gd name="T78" fmla="*/ 1462 w 3373"/>
                <a:gd name="T79" fmla="*/ 335 h 2146"/>
                <a:gd name="T80" fmla="*/ 1456 w 3373"/>
                <a:gd name="T81" fmla="*/ 492 h 2146"/>
                <a:gd name="T82" fmla="*/ 1264 w 3373"/>
                <a:gd name="T83" fmla="*/ 629 h 2146"/>
                <a:gd name="T84" fmla="*/ 1072 w 3373"/>
                <a:gd name="T85" fmla="*/ 683 h 2146"/>
                <a:gd name="T86" fmla="*/ 850 w 3373"/>
                <a:gd name="T87" fmla="*/ 745 h 2146"/>
                <a:gd name="T88" fmla="*/ 691 w 3373"/>
                <a:gd name="T89" fmla="*/ 832 h 2146"/>
                <a:gd name="T90" fmla="*/ 686 w 3373"/>
                <a:gd name="T91" fmla="*/ 1029 h 2146"/>
                <a:gd name="T92" fmla="*/ 717 w 3373"/>
                <a:gd name="T93" fmla="*/ 1057 h 2146"/>
                <a:gd name="T94" fmla="*/ 805 w 3373"/>
                <a:gd name="T95" fmla="*/ 1102 h 2146"/>
                <a:gd name="T96" fmla="*/ 1008 w 3373"/>
                <a:gd name="T97" fmla="*/ 1136 h 2146"/>
                <a:gd name="T98" fmla="*/ 1212 w 3373"/>
                <a:gd name="T99" fmla="*/ 1142 h 2146"/>
                <a:gd name="T100" fmla="*/ 1360 w 3373"/>
                <a:gd name="T101" fmla="*/ 1143 h 2146"/>
                <a:gd name="T102" fmla="*/ 1470 w 3373"/>
                <a:gd name="T103" fmla="*/ 1141 h 2146"/>
                <a:gd name="T104" fmla="*/ 1696 w 3373"/>
                <a:gd name="T105" fmla="*/ 1137 h 2146"/>
                <a:gd name="T106" fmla="*/ 1919 w 3373"/>
                <a:gd name="T107" fmla="*/ 1147 h 2146"/>
                <a:gd name="T108" fmla="*/ 2137 w 3373"/>
                <a:gd name="T109" fmla="*/ 1179 h 2146"/>
                <a:gd name="T110" fmla="*/ 2350 w 3373"/>
                <a:gd name="T111" fmla="*/ 1233 h 2146"/>
                <a:gd name="T112" fmla="*/ 2557 w 3373"/>
                <a:gd name="T113" fmla="*/ 1309 h 2146"/>
                <a:gd name="T114" fmla="*/ 2759 w 3373"/>
                <a:gd name="T115" fmla="*/ 1411 h 2146"/>
                <a:gd name="T116" fmla="*/ 2952 w 3373"/>
                <a:gd name="T117" fmla="*/ 1546 h 2146"/>
                <a:gd name="T118" fmla="*/ 3131 w 3373"/>
                <a:gd name="T119" fmla="*/ 1722 h 2146"/>
                <a:gd name="T120" fmla="*/ 3225 w 3373"/>
                <a:gd name="T121" fmla="*/ 1851 h 2146"/>
                <a:gd name="T122" fmla="*/ 3338 w 3373"/>
                <a:gd name="T123" fmla="*/ 2097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3" h="2146">
                  <a:moveTo>
                    <a:pt x="3365" y="2116"/>
                  </a:moveTo>
                  <a:cubicBezTo>
                    <a:pt x="3363" y="2109"/>
                    <a:pt x="3361" y="2102"/>
                    <a:pt x="3359" y="2095"/>
                  </a:cubicBezTo>
                  <a:cubicBezTo>
                    <a:pt x="3355" y="2083"/>
                    <a:pt x="3351" y="2070"/>
                    <a:pt x="3347" y="2058"/>
                  </a:cubicBezTo>
                  <a:cubicBezTo>
                    <a:pt x="3340" y="2041"/>
                    <a:pt x="3334" y="2023"/>
                    <a:pt x="3327" y="2006"/>
                  </a:cubicBezTo>
                  <a:cubicBezTo>
                    <a:pt x="3321" y="1993"/>
                    <a:pt x="3315" y="1980"/>
                    <a:pt x="3309" y="1967"/>
                  </a:cubicBezTo>
                  <a:cubicBezTo>
                    <a:pt x="3308" y="1964"/>
                    <a:pt x="3307" y="1961"/>
                    <a:pt x="3306" y="1959"/>
                  </a:cubicBezTo>
                  <a:cubicBezTo>
                    <a:pt x="3299" y="1944"/>
                    <a:pt x="3291" y="1930"/>
                    <a:pt x="3284" y="1915"/>
                  </a:cubicBezTo>
                  <a:cubicBezTo>
                    <a:pt x="3276" y="1902"/>
                    <a:pt x="3269" y="1888"/>
                    <a:pt x="3261" y="1875"/>
                  </a:cubicBezTo>
                  <a:cubicBezTo>
                    <a:pt x="3255" y="1865"/>
                    <a:pt x="3250" y="1855"/>
                    <a:pt x="3244" y="1846"/>
                  </a:cubicBezTo>
                  <a:cubicBezTo>
                    <a:pt x="3242" y="1843"/>
                    <a:pt x="3240" y="1840"/>
                    <a:pt x="3238" y="1837"/>
                  </a:cubicBezTo>
                  <a:cubicBezTo>
                    <a:pt x="3234" y="1830"/>
                    <a:pt x="3229" y="1824"/>
                    <a:pt x="3225" y="1817"/>
                  </a:cubicBezTo>
                  <a:cubicBezTo>
                    <a:pt x="3221" y="1812"/>
                    <a:pt x="3218" y="1807"/>
                    <a:pt x="3214" y="1801"/>
                  </a:cubicBezTo>
                  <a:cubicBezTo>
                    <a:pt x="3211" y="1797"/>
                    <a:pt x="3208" y="1793"/>
                    <a:pt x="3205" y="1789"/>
                  </a:cubicBezTo>
                  <a:cubicBezTo>
                    <a:pt x="3200" y="1782"/>
                    <a:pt x="3195" y="1775"/>
                    <a:pt x="3190" y="1768"/>
                  </a:cubicBezTo>
                  <a:cubicBezTo>
                    <a:pt x="3188" y="1766"/>
                    <a:pt x="3186" y="1763"/>
                    <a:pt x="3185" y="1761"/>
                  </a:cubicBezTo>
                  <a:cubicBezTo>
                    <a:pt x="3178" y="1753"/>
                    <a:pt x="3172" y="1744"/>
                    <a:pt x="3165" y="1736"/>
                  </a:cubicBezTo>
                  <a:cubicBezTo>
                    <a:pt x="3165" y="1735"/>
                    <a:pt x="3164" y="1735"/>
                    <a:pt x="3164" y="1734"/>
                  </a:cubicBezTo>
                  <a:cubicBezTo>
                    <a:pt x="3156" y="1724"/>
                    <a:pt x="3148" y="1715"/>
                    <a:pt x="3140" y="1706"/>
                  </a:cubicBezTo>
                  <a:cubicBezTo>
                    <a:pt x="3132" y="1696"/>
                    <a:pt x="3123" y="1686"/>
                    <a:pt x="3115" y="1677"/>
                  </a:cubicBezTo>
                  <a:cubicBezTo>
                    <a:pt x="3106" y="1667"/>
                    <a:pt x="3098" y="1658"/>
                    <a:pt x="3089" y="1649"/>
                  </a:cubicBezTo>
                  <a:cubicBezTo>
                    <a:pt x="3083" y="1643"/>
                    <a:pt x="3078" y="1638"/>
                    <a:pt x="3072" y="1632"/>
                  </a:cubicBezTo>
                  <a:cubicBezTo>
                    <a:pt x="3071" y="1631"/>
                    <a:pt x="3070" y="1630"/>
                    <a:pt x="3070" y="1630"/>
                  </a:cubicBezTo>
                  <a:cubicBezTo>
                    <a:pt x="3069" y="1629"/>
                    <a:pt x="3068" y="1628"/>
                    <a:pt x="3068" y="1628"/>
                  </a:cubicBezTo>
                  <a:cubicBezTo>
                    <a:pt x="3065" y="1625"/>
                    <a:pt x="3062" y="1622"/>
                    <a:pt x="3059" y="1619"/>
                  </a:cubicBezTo>
                  <a:cubicBezTo>
                    <a:pt x="3050" y="1610"/>
                    <a:pt x="3041" y="1602"/>
                    <a:pt x="3033" y="1594"/>
                  </a:cubicBezTo>
                  <a:cubicBezTo>
                    <a:pt x="3024" y="1586"/>
                    <a:pt x="3015" y="1578"/>
                    <a:pt x="3006" y="1570"/>
                  </a:cubicBezTo>
                  <a:cubicBezTo>
                    <a:pt x="2997" y="1562"/>
                    <a:pt x="2988" y="1554"/>
                    <a:pt x="2979" y="1547"/>
                  </a:cubicBezTo>
                  <a:cubicBezTo>
                    <a:pt x="2975" y="1543"/>
                    <a:pt x="2971" y="1539"/>
                    <a:pt x="2966" y="1535"/>
                  </a:cubicBezTo>
                  <a:cubicBezTo>
                    <a:pt x="2962" y="1532"/>
                    <a:pt x="2957" y="1528"/>
                    <a:pt x="2952" y="1524"/>
                  </a:cubicBezTo>
                  <a:cubicBezTo>
                    <a:pt x="2943" y="1517"/>
                    <a:pt x="2934" y="1510"/>
                    <a:pt x="2925" y="1503"/>
                  </a:cubicBezTo>
                  <a:cubicBezTo>
                    <a:pt x="2916" y="1496"/>
                    <a:pt x="2907" y="1489"/>
                    <a:pt x="2898" y="1483"/>
                  </a:cubicBezTo>
                  <a:cubicBezTo>
                    <a:pt x="2889" y="1476"/>
                    <a:pt x="2880" y="1469"/>
                    <a:pt x="2870" y="1463"/>
                  </a:cubicBezTo>
                  <a:cubicBezTo>
                    <a:pt x="2866" y="1460"/>
                    <a:pt x="2861" y="1456"/>
                    <a:pt x="2856" y="1453"/>
                  </a:cubicBezTo>
                  <a:cubicBezTo>
                    <a:pt x="2852" y="1450"/>
                    <a:pt x="2847" y="1447"/>
                    <a:pt x="2843" y="1444"/>
                  </a:cubicBezTo>
                  <a:cubicBezTo>
                    <a:pt x="2833" y="1438"/>
                    <a:pt x="2824" y="1432"/>
                    <a:pt x="2815" y="1426"/>
                  </a:cubicBezTo>
                  <a:cubicBezTo>
                    <a:pt x="2805" y="1420"/>
                    <a:pt x="2796" y="1414"/>
                    <a:pt x="2787" y="1408"/>
                  </a:cubicBezTo>
                  <a:cubicBezTo>
                    <a:pt x="2777" y="1402"/>
                    <a:pt x="2768" y="1397"/>
                    <a:pt x="2758" y="1391"/>
                  </a:cubicBezTo>
                  <a:cubicBezTo>
                    <a:pt x="2752" y="1388"/>
                    <a:pt x="2746" y="1384"/>
                    <a:pt x="2740" y="1380"/>
                  </a:cubicBezTo>
                  <a:cubicBezTo>
                    <a:pt x="2737" y="1378"/>
                    <a:pt x="2733" y="1377"/>
                    <a:pt x="2730" y="1375"/>
                  </a:cubicBezTo>
                  <a:cubicBezTo>
                    <a:pt x="2721" y="1370"/>
                    <a:pt x="2711" y="1364"/>
                    <a:pt x="2702" y="1359"/>
                  </a:cubicBezTo>
                  <a:cubicBezTo>
                    <a:pt x="2692" y="1354"/>
                    <a:pt x="2682" y="1349"/>
                    <a:pt x="2673" y="1344"/>
                  </a:cubicBezTo>
                  <a:cubicBezTo>
                    <a:pt x="2663" y="1339"/>
                    <a:pt x="2654" y="1334"/>
                    <a:pt x="2644" y="1330"/>
                  </a:cubicBezTo>
                  <a:cubicBezTo>
                    <a:pt x="2635" y="1325"/>
                    <a:pt x="2625" y="1320"/>
                    <a:pt x="2615" y="1316"/>
                  </a:cubicBezTo>
                  <a:cubicBezTo>
                    <a:pt x="2606" y="1311"/>
                    <a:pt x="2596" y="1307"/>
                    <a:pt x="2586" y="1302"/>
                  </a:cubicBezTo>
                  <a:cubicBezTo>
                    <a:pt x="2576" y="1298"/>
                    <a:pt x="2567" y="1294"/>
                    <a:pt x="2557" y="1290"/>
                  </a:cubicBezTo>
                  <a:cubicBezTo>
                    <a:pt x="2547" y="1285"/>
                    <a:pt x="2537" y="1281"/>
                    <a:pt x="2528" y="1277"/>
                  </a:cubicBezTo>
                  <a:cubicBezTo>
                    <a:pt x="2518" y="1273"/>
                    <a:pt x="2508" y="1269"/>
                    <a:pt x="2498" y="1266"/>
                  </a:cubicBezTo>
                  <a:cubicBezTo>
                    <a:pt x="2496" y="1265"/>
                    <a:pt x="2494" y="1264"/>
                    <a:pt x="2492" y="1263"/>
                  </a:cubicBezTo>
                  <a:cubicBezTo>
                    <a:pt x="2484" y="1260"/>
                    <a:pt x="2476" y="1257"/>
                    <a:pt x="2469" y="1254"/>
                  </a:cubicBezTo>
                  <a:cubicBezTo>
                    <a:pt x="2459" y="1251"/>
                    <a:pt x="2449" y="1247"/>
                    <a:pt x="2439" y="1244"/>
                  </a:cubicBezTo>
                  <a:cubicBezTo>
                    <a:pt x="2429" y="1240"/>
                    <a:pt x="2419" y="1237"/>
                    <a:pt x="2409" y="1233"/>
                  </a:cubicBezTo>
                  <a:cubicBezTo>
                    <a:pt x="2399" y="1230"/>
                    <a:pt x="2389" y="1227"/>
                    <a:pt x="2379" y="1223"/>
                  </a:cubicBezTo>
                  <a:cubicBezTo>
                    <a:pt x="2369" y="1220"/>
                    <a:pt x="2359" y="1217"/>
                    <a:pt x="2349" y="1214"/>
                  </a:cubicBezTo>
                  <a:cubicBezTo>
                    <a:pt x="2339" y="1211"/>
                    <a:pt x="2329" y="1208"/>
                    <a:pt x="2319" y="1205"/>
                  </a:cubicBezTo>
                  <a:cubicBezTo>
                    <a:pt x="2309" y="1202"/>
                    <a:pt x="2299" y="1200"/>
                    <a:pt x="2289" y="1197"/>
                  </a:cubicBezTo>
                  <a:cubicBezTo>
                    <a:pt x="2279" y="1194"/>
                    <a:pt x="2269" y="1191"/>
                    <a:pt x="2259" y="1189"/>
                  </a:cubicBezTo>
                  <a:cubicBezTo>
                    <a:pt x="2249" y="1186"/>
                    <a:pt x="2240" y="1184"/>
                    <a:pt x="2230" y="1182"/>
                  </a:cubicBezTo>
                  <a:cubicBezTo>
                    <a:pt x="2230" y="1182"/>
                    <a:pt x="2229" y="1181"/>
                    <a:pt x="2228" y="1181"/>
                  </a:cubicBezTo>
                  <a:cubicBezTo>
                    <a:pt x="2218" y="1179"/>
                    <a:pt x="2208" y="1176"/>
                    <a:pt x="2198" y="1174"/>
                  </a:cubicBezTo>
                  <a:cubicBezTo>
                    <a:pt x="2188" y="1172"/>
                    <a:pt x="2177" y="1170"/>
                    <a:pt x="2167" y="1168"/>
                  </a:cubicBezTo>
                  <a:cubicBezTo>
                    <a:pt x="2157" y="1165"/>
                    <a:pt x="2147" y="1163"/>
                    <a:pt x="2136" y="1161"/>
                  </a:cubicBezTo>
                  <a:cubicBezTo>
                    <a:pt x="2126" y="1159"/>
                    <a:pt x="2116" y="1157"/>
                    <a:pt x="2106" y="1156"/>
                  </a:cubicBezTo>
                  <a:cubicBezTo>
                    <a:pt x="2095" y="1154"/>
                    <a:pt x="2085" y="1152"/>
                    <a:pt x="2075" y="1150"/>
                  </a:cubicBezTo>
                  <a:cubicBezTo>
                    <a:pt x="2064" y="1149"/>
                    <a:pt x="2054" y="1147"/>
                    <a:pt x="2044" y="1145"/>
                  </a:cubicBezTo>
                  <a:cubicBezTo>
                    <a:pt x="2033" y="1144"/>
                    <a:pt x="2023" y="1142"/>
                    <a:pt x="2012" y="1141"/>
                  </a:cubicBezTo>
                  <a:cubicBezTo>
                    <a:pt x="2002" y="1139"/>
                    <a:pt x="1992" y="1138"/>
                    <a:pt x="1981" y="1137"/>
                  </a:cubicBezTo>
                  <a:cubicBezTo>
                    <a:pt x="1974" y="1136"/>
                    <a:pt x="1968" y="1135"/>
                    <a:pt x="1961" y="1134"/>
                  </a:cubicBezTo>
                  <a:cubicBezTo>
                    <a:pt x="1957" y="1134"/>
                    <a:pt x="1953" y="1134"/>
                    <a:pt x="1950" y="1133"/>
                  </a:cubicBezTo>
                  <a:cubicBezTo>
                    <a:pt x="1939" y="1132"/>
                    <a:pt x="1929" y="1131"/>
                    <a:pt x="1918" y="1130"/>
                  </a:cubicBezTo>
                  <a:cubicBezTo>
                    <a:pt x="1908" y="1129"/>
                    <a:pt x="1897" y="1128"/>
                    <a:pt x="1887" y="1127"/>
                  </a:cubicBezTo>
                  <a:cubicBezTo>
                    <a:pt x="1876" y="1126"/>
                    <a:pt x="1866" y="1125"/>
                    <a:pt x="1855" y="1125"/>
                  </a:cubicBezTo>
                  <a:cubicBezTo>
                    <a:pt x="1845" y="1124"/>
                    <a:pt x="1835" y="1123"/>
                    <a:pt x="1824" y="1123"/>
                  </a:cubicBezTo>
                  <a:cubicBezTo>
                    <a:pt x="1824" y="1123"/>
                    <a:pt x="1824" y="1123"/>
                    <a:pt x="1823" y="1123"/>
                  </a:cubicBezTo>
                  <a:cubicBezTo>
                    <a:pt x="1813" y="1122"/>
                    <a:pt x="1802" y="1122"/>
                    <a:pt x="1792" y="1121"/>
                  </a:cubicBezTo>
                  <a:cubicBezTo>
                    <a:pt x="1781" y="1121"/>
                    <a:pt x="1770" y="1121"/>
                    <a:pt x="1760" y="1120"/>
                  </a:cubicBezTo>
                  <a:cubicBezTo>
                    <a:pt x="1749" y="1120"/>
                    <a:pt x="1738" y="1120"/>
                    <a:pt x="1727" y="1120"/>
                  </a:cubicBezTo>
                  <a:cubicBezTo>
                    <a:pt x="1717" y="1120"/>
                    <a:pt x="1706" y="1120"/>
                    <a:pt x="1695" y="1120"/>
                  </a:cubicBezTo>
                  <a:cubicBezTo>
                    <a:pt x="1693" y="1120"/>
                    <a:pt x="1690" y="1120"/>
                    <a:pt x="1687" y="1120"/>
                  </a:cubicBezTo>
                  <a:cubicBezTo>
                    <a:pt x="1663" y="1120"/>
                    <a:pt x="1663" y="1120"/>
                    <a:pt x="1663" y="1120"/>
                  </a:cubicBezTo>
                  <a:cubicBezTo>
                    <a:pt x="1631" y="1121"/>
                    <a:pt x="1631" y="1121"/>
                    <a:pt x="1631" y="1121"/>
                  </a:cubicBezTo>
                  <a:cubicBezTo>
                    <a:pt x="1598" y="1121"/>
                    <a:pt x="1598" y="1121"/>
                    <a:pt x="1598" y="1121"/>
                  </a:cubicBezTo>
                  <a:cubicBezTo>
                    <a:pt x="1566" y="1122"/>
                    <a:pt x="1566" y="1122"/>
                    <a:pt x="1566" y="1122"/>
                  </a:cubicBezTo>
                  <a:cubicBezTo>
                    <a:pt x="1534" y="1123"/>
                    <a:pt x="1534" y="1123"/>
                    <a:pt x="1534" y="1123"/>
                  </a:cubicBezTo>
                  <a:cubicBezTo>
                    <a:pt x="1501" y="1123"/>
                    <a:pt x="1501" y="1123"/>
                    <a:pt x="1501" y="1123"/>
                  </a:cubicBezTo>
                  <a:cubicBezTo>
                    <a:pt x="1469" y="1124"/>
                    <a:pt x="1469" y="1124"/>
                    <a:pt x="1469" y="1124"/>
                  </a:cubicBezTo>
                  <a:cubicBezTo>
                    <a:pt x="1437" y="1125"/>
                    <a:pt x="1437" y="1125"/>
                    <a:pt x="1437" y="1125"/>
                  </a:cubicBezTo>
                  <a:cubicBezTo>
                    <a:pt x="1414" y="1125"/>
                    <a:pt x="1414" y="1125"/>
                    <a:pt x="1414" y="1125"/>
                  </a:cubicBezTo>
                  <a:cubicBezTo>
                    <a:pt x="1404" y="1125"/>
                    <a:pt x="1404" y="1125"/>
                    <a:pt x="1404" y="1125"/>
                  </a:cubicBezTo>
                  <a:cubicBezTo>
                    <a:pt x="1380" y="1126"/>
                    <a:pt x="1380" y="1126"/>
                    <a:pt x="1380" y="1126"/>
                  </a:cubicBezTo>
                  <a:cubicBezTo>
                    <a:pt x="1372" y="1126"/>
                    <a:pt x="1372" y="1126"/>
                    <a:pt x="1372" y="1126"/>
                  </a:cubicBezTo>
                  <a:cubicBezTo>
                    <a:pt x="1363" y="1126"/>
                    <a:pt x="1363" y="1126"/>
                    <a:pt x="1363" y="1126"/>
                  </a:cubicBezTo>
                  <a:cubicBezTo>
                    <a:pt x="1359" y="1126"/>
                    <a:pt x="1359" y="1126"/>
                    <a:pt x="1359" y="1126"/>
                  </a:cubicBezTo>
                  <a:cubicBezTo>
                    <a:pt x="1357" y="1126"/>
                    <a:pt x="1357" y="1126"/>
                    <a:pt x="1357" y="1126"/>
                  </a:cubicBezTo>
                  <a:cubicBezTo>
                    <a:pt x="1354" y="1126"/>
                    <a:pt x="1354" y="1126"/>
                    <a:pt x="1354" y="1126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44" y="1126"/>
                    <a:pt x="1342" y="1126"/>
                    <a:pt x="1340" y="1126"/>
                  </a:cubicBezTo>
                  <a:cubicBezTo>
                    <a:pt x="1329" y="1126"/>
                    <a:pt x="1318" y="1126"/>
                    <a:pt x="1307" y="1126"/>
                  </a:cubicBezTo>
                  <a:cubicBezTo>
                    <a:pt x="1297" y="1126"/>
                    <a:pt x="1287" y="1126"/>
                    <a:pt x="1277" y="1126"/>
                  </a:cubicBezTo>
                  <a:cubicBezTo>
                    <a:pt x="1277" y="1126"/>
                    <a:pt x="1276" y="1126"/>
                    <a:pt x="1275" y="1126"/>
                  </a:cubicBezTo>
                  <a:cubicBezTo>
                    <a:pt x="1264" y="1126"/>
                    <a:pt x="1254" y="1126"/>
                    <a:pt x="1243" y="1126"/>
                  </a:cubicBezTo>
                  <a:cubicBezTo>
                    <a:pt x="1232" y="1126"/>
                    <a:pt x="1221" y="1126"/>
                    <a:pt x="1211" y="1126"/>
                  </a:cubicBezTo>
                  <a:cubicBezTo>
                    <a:pt x="1200" y="1126"/>
                    <a:pt x="1189" y="1126"/>
                    <a:pt x="1178" y="1126"/>
                  </a:cubicBezTo>
                  <a:cubicBezTo>
                    <a:pt x="1168" y="1126"/>
                    <a:pt x="1157" y="1126"/>
                    <a:pt x="1146" y="1126"/>
                  </a:cubicBezTo>
                  <a:cubicBezTo>
                    <a:pt x="1145" y="1126"/>
                    <a:pt x="1143" y="1126"/>
                    <a:pt x="1141" y="1126"/>
                  </a:cubicBezTo>
                  <a:cubicBezTo>
                    <a:pt x="1132" y="1126"/>
                    <a:pt x="1123" y="1126"/>
                    <a:pt x="1114" y="1125"/>
                  </a:cubicBezTo>
                  <a:cubicBezTo>
                    <a:pt x="1104" y="1125"/>
                    <a:pt x="1093" y="1125"/>
                    <a:pt x="1082" y="1125"/>
                  </a:cubicBezTo>
                  <a:cubicBezTo>
                    <a:pt x="1072" y="1124"/>
                    <a:pt x="1061" y="1124"/>
                    <a:pt x="1050" y="1123"/>
                  </a:cubicBezTo>
                  <a:cubicBezTo>
                    <a:pt x="1040" y="1123"/>
                    <a:pt x="1029" y="1122"/>
                    <a:pt x="1019" y="1122"/>
                  </a:cubicBezTo>
                  <a:cubicBezTo>
                    <a:pt x="1014" y="1121"/>
                    <a:pt x="1009" y="1121"/>
                    <a:pt x="1005" y="1121"/>
                  </a:cubicBezTo>
                  <a:cubicBezTo>
                    <a:pt x="999" y="1120"/>
                    <a:pt x="993" y="1120"/>
                    <a:pt x="987" y="1119"/>
                  </a:cubicBezTo>
                  <a:cubicBezTo>
                    <a:pt x="976" y="1118"/>
                    <a:pt x="966" y="1117"/>
                    <a:pt x="955" y="1116"/>
                  </a:cubicBezTo>
                  <a:cubicBezTo>
                    <a:pt x="945" y="1115"/>
                    <a:pt x="934" y="1114"/>
                    <a:pt x="924" y="1113"/>
                  </a:cubicBezTo>
                  <a:cubicBezTo>
                    <a:pt x="914" y="1111"/>
                    <a:pt x="903" y="1110"/>
                    <a:pt x="893" y="1108"/>
                  </a:cubicBezTo>
                  <a:cubicBezTo>
                    <a:pt x="885" y="1107"/>
                    <a:pt x="878" y="1105"/>
                    <a:pt x="870" y="1104"/>
                  </a:cubicBezTo>
                  <a:cubicBezTo>
                    <a:pt x="867" y="1103"/>
                    <a:pt x="865" y="1103"/>
                    <a:pt x="862" y="1102"/>
                  </a:cubicBezTo>
                  <a:cubicBezTo>
                    <a:pt x="852" y="1100"/>
                    <a:pt x="842" y="1097"/>
                    <a:pt x="832" y="1095"/>
                  </a:cubicBezTo>
                  <a:cubicBezTo>
                    <a:pt x="823" y="1092"/>
                    <a:pt x="814" y="1090"/>
                    <a:pt x="805" y="1087"/>
                  </a:cubicBezTo>
                  <a:cubicBezTo>
                    <a:pt x="804" y="1087"/>
                    <a:pt x="803" y="1086"/>
                    <a:pt x="802" y="1086"/>
                  </a:cubicBezTo>
                  <a:cubicBezTo>
                    <a:pt x="792" y="1082"/>
                    <a:pt x="782" y="1079"/>
                    <a:pt x="772" y="1075"/>
                  </a:cubicBezTo>
                  <a:cubicBezTo>
                    <a:pt x="762" y="1070"/>
                    <a:pt x="752" y="1066"/>
                    <a:pt x="743" y="1060"/>
                  </a:cubicBezTo>
                  <a:cubicBezTo>
                    <a:pt x="743" y="1060"/>
                    <a:pt x="743" y="1060"/>
                    <a:pt x="743" y="1060"/>
                  </a:cubicBezTo>
                  <a:cubicBezTo>
                    <a:pt x="741" y="1059"/>
                    <a:pt x="738" y="1058"/>
                    <a:pt x="736" y="1056"/>
                  </a:cubicBezTo>
                  <a:cubicBezTo>
                    <a:pt x="734" y="1055"/>
                    <a:pt x="731" y="1053"/>
                    <a:pt x="729" y="1052"/>
                  </a:cubicBezTo>
                  <a:cubicBezTo>
                    <a:pt x="722" y="1047"/>
                    <a:pt x="722" y="1047"/>
                    <a:pt x="722" y="1047"/>
                  </a:cubicBezTo>
                  <a:cubicBezTo>
                    <a:pt x="720" y="1045"/>
                    <a:pt x="718" y="1043"/>
                    <a:pt x="715" y="1042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712" y="1039"/>
                    <a:pt x="712" y="1039"/>
                    <a:pt x="712" y="1039"/>
                  </a:cubicBezTo>
                  <a:cubicBezTo>
                    <a:pt x="709" y="1036"/>
                    <a:pt x="709" y="1036"/>
                    <a:pt x="709" y="1036"/>
                  </a:cubicBezTo>
                  <a:cubicBezTo>
                    <a:pt x="704" y="1032"/>
                    <a:pt x="704" y="1032"/>
                    <a:pt x="704" y="1032"/>
                  </a:cubicBezTo>
                  <a:cubicBezTo>
                    <a:pt x="703" y="1031"/>
                    <a:pt x="702" y="1030"/>
                    <a:pt x="701" y="1029"/>
                  </a:cubicBezTo>
                  <a:cubicBezTo>
                    <a:pt x="700" y="1027"/>
                    <a:pt x="698" y="1025"/>
                    <a:pt x="696" y="1023"/>
                  </a:cubicBezTo>
                  <a:cubicBezTo>
                    <a:pt x="695" y="1022"/>
                    <a:pt x="694" y="1020"/>
                    <a:pt x="693" y="1019"/>
                  </a:cubicBezTo>
                  <a:cubicBezTo>
                    <a:pt x="684" y="1007"/>
                    <a:pt x="676" y="993"/>
                    <a:pt x="671" y="978"/>
                  </a:cubicBezTo>
                  <a:cubicBezTo>
                    <a:pt x="670" y="973"/>
                    <a:pt x="668" y="969"/>
                    <a:pt x="667" y="964"/>
                  </a:cubicBezTo>
                  <a:cubicBezTo>
                    <a:pt x="662" y="943"/>
                    <a:pt x="663" y="920"/>
                    <a:pt x="669" y="899"/>
                  </a:cubicBezTo>
                  <a:cubicBezTo>
                    <a:pt x="671" y="894"/>
                    <a:pt x="673" y="889"/>
                    <a:pt x="675" y="884"/>
                  </a:cubicBezTo>
                  <a:cubicBezTo>
                    <a:pt x="676" y="882"/>
                    <a:pt x="677" y="879"/>
                    <a:pt x="678" y="877"/>
                  </a:cubicBezTo>
                  <a:cubicBezTo>
                    <a:pt x="683" y="869"/>
                    <a:pt x="683" y="869"/>
                    <a:pt x="683" y="869"/>
                  </a:cubicBezTo>
                  <a:cubicBezTo>
                    <a:pt x="688" y="860"/>
                    <a:pt x="695" y="852"/>
                    <a:pt x="703" y="844"/>
                  </a:cubicBezTo>
                  <a:cubicBezTo>
                    <a:pt x="703" y="844"/>
                    <a:pt x="703" y="844"/>
                    <a:pt x="703" y="844"/>
                  </a:cubicBezTo>
                  <a:cubicBezTo>
                    <a:pt x="711" y="836"/>
                    <a:pt x="719" y="829"/>
                    <a:pt x="728" y="822"/>
                  </a:cubicBezTo>
                  <a:cubicBezTo>
                    <a:pt x="733" y="819"/>
                    <a:pt x="737" y="816"/>
                    <a:pt x="742" y="813"/>
                  </a:cubicBezTo>
                  <a:cubicBezTo>
                    <a:pt x="747" y="810"/>
                    <a:pt x="752" y="807"/>
                    <a:pt x="756" y="804"/>
                  </a:cubicBezTo>
                  <a:cubicBezTo>
                    <a:pt x="764" y="800"/>
                    <a:pt x="772" y="796"/>
                    <a:pt x="779" y="792"/>
                  </a:cubicBezTo>
                  <a:cubicBezTo>
                    <a:pt x="791" y="786"/>
                    <a:pt x="803" y="780"/>
                    <a:pt x="815" y="775"/>
                  </a:cubicBezTo>
                  <a:cubicBezTo>
                    <a:pt x="816" y="775"/>
                    <a:pt x="817" y="775"/>
                    <a:pt x="817" y="774"/>
                  </a:cubicBezTo>
                  <a:cubicBezTo>
                    <a:pt x="828" y="770"/>
                    <a:pt x="840" y="765"/>
                    <a:pt x="851" y="761"/>
                  </a:cubicBezTo>
                  <a:cubicBezTo>
                    <a:pt x="863" y="757"/>
                    <a:pt x="874" y="753"/>
                    <a:pt x="886" y="749"/>
                  </a:cubicBezTo>
                  <a:cubicBezTo>
                    <a:pt x="898" y="745"/>
                    <a:pt x="909" y="741"/>
                    <a:pt x="921" y="738"/>
                  </a:cubicBezTo>
                  <a:cubicBezTo>
                    <a:pt x="929" y="735"/>
                    <a:pt x="938" y="733"/>
                    <a:pt x="946" y="730"/>
                  </a:cubicBezTo>
                  <a:cubicBezTo>
                    <a:pt x="949" y="730"/>
                    <a:pt x="952" y="729"/>
                    <a:pt x="955" y="728"/>
                  </a:cubicBezTo>
                  <a:cubicBezTo>
                    <a:pt x="967" y="725"/>
                    <a:pt x="978" y="721"/>
                    <a:pt x="990" y="718"/>
                  </a:cubicBezTo>
                  <a:cubicBezTo>
                    <a:pt x="1001" y="715"/>
                    <a:pt x="1013" y="712"/>
                    <a:pt x="1024" y="710"/>
                  </a:cubicBezTo>
                  <a:cubicBezTo>
                    <a:pt x="1036" y="707"/>
                    <a:pt x="1047" y="704"/>
                    <a:pt x="1058" y="701"/>
                  </a:cubicBezTo>
                  <a:cubicBezTo>
                    <a:pt x="1065" y="699"/>
                    <a:pt x="1071" y="698"/>
                    <a:pt x="1078" y="696"/>
                  </a:cubicBezTo>
                  <a:cubicBezTo>
                    <a:pt x="1083" y="695"/>
                    <a:pt x="1088" y="694"/>
                    <a:pt x="1093" y="693"/>
                  </a:cubicBezTo>
                  <a:cubicBezTo>
                    <a:pt x="1104" y="690"/>
                    <a:pt x="1115" y="687"/>
                    <a:pt x="1127" y="684"/>
                  </a:cubicBezTo>
                  <a:cubicBezTo>
                    <a:pt x="1133" y="683"/>
                    <a:pt x="1138" y="682"/>
                    <a:pt x="1144" y="680"/>
                  </a:cubicBezTo>
                  <a:cubicBezTo>
                    <a:pt x="1150" y="679"/>
                    <a:pt x="1155" y="677"/>
                    <a:pt x="1161" y="676"/>
                  </a:cubicBezTo>
                  <a:cubicBezTo>
                    <a:pt x="1173" y="673"/>
                    <a:pt x="1184" y="669"/>
                    <a:pt x="1196" y="666"/>
                  </a:cubicBezTo>
                  <a:cubicBezTo>
                    <a:pt x="1200" y="665"/>
                    <a:pt x="1205" y="663"/>
                    <a:pt x="1210" y="662"/>
                  </a:cubicBezTo>
                  <a:cubicBezTo>
                    <a:pt x="1217" y="660"/>
                    <a:pt x="1224" y="658"/>
                    <a:pt x="1230" y="655"/>
                  </a:cubicBezTo>
                  <a:cubicBezTo>
                    <a:pt x="1242" y="652"/>
                    <a:pt x="1254" y="648"/>
                    <a:pt x="1265" y="643"/>
                  </a:cubicBezTo>
                  <a:cubicBezTo>
                    <a:pt x="1277" y="639"/>
                    <a:pt x="1289" y="634"/>
                    <a:pt x="1301" y="629"/>
                  </a:cubicBezTo>
                  <a:cubicBezTo>
                    <a:pt x="1313" y="624"/>
                    <a:pt x="1325" y="619"/>
                    <a:pt x="1337" y="613"/>
                  </a:cubicBezTo>
                  <a:cubicBezTo>
                    <a:pt x="1337" y="612"/>
                    <a:pt x="1338" y="612"/>
                    <a:pt x="1338" y="612"/>
                  </a:cubicBezTo>
                  <a:cubicBezTo>
                    <a:pt x="1350" y="606"/>
                    <a:pt x="1362" y="599"/>
                    <a:pt x="1374" y="592"/>
                  </a:cubicBezTo>
                  <a:cubicBezTo>
                    <a:pt x="1382" y="587"/>
                    <a:pt x="1390" y="582"/>
                    <a:pt x="1397" y="576"/>
                  </a:cubicBezTo>
                  <a:cubicBezTo>
                    <a:pt x="1403" y="572"/>
                    <a:pt x="1408" y="568"/>
                    <a:pt x="1413" y="564"/>
                  </a:cubicBezTo>
                  <a:cubicBezTo>
                    <a:pt x="1426" y="554"/>
                    <a:pt x="1437" y="542"/>
                    <a:pt x="1448" y="529"/>
                  </a:cubicBezTo>
                  <a:cubicBezTo>
                    <a:pt x="1451" y="526"/>
                    <a:pt x="1453" y="523"/>
                    <a:pt x="1456" y="519"/>
                  </a:cubicBezTo>
                  <a:cubicBezTo>
                    <a:pt x="1460" y="513"/>
                    <a:pt x="1464" y="507"/>
                    <a:pt x="1468" y="501"/>
                  </a:cubicBezTo>
                  <a:cubicBezTo>
                    <a:pt x="1469" y="498"/>
                    <a:pt x="1471" y="496"/>
                    <a:pt x="1472" y="493"/>
                  </a:cubicBezTo>
                  <a:cubicBezTo>
                    <a:pt x="1473" y="490"/>
                    <a:pt x="1475" y="488"/>
                    <a:pt x="1476" y="485"/>
                  </a:cubicBezTo>
                  <a:cubicBezTo>
                    <a:pt x="1479" y="477"/>
                    <a:pt x="1479" y="477"/>
                    <a:pt x="1479" y="477"/>
                  </a:cubicBezTo>
                  <a:cubicBezTo>
                    <a:pt x="1480" y="474"/>
                    <a:pt x="1481" y="472"/>
                    <a:pt x="1482" y="469"/>
                  </a:cubicBezTo>
                  <a:cubicBezTo>
                    <a:pt x="1490" y="447"/>
                    <a:pt x="1495" y="424"/>
                    <a:pt x="1494" y="401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3" y="392"/>
                    <a:pt x="1496" y="396"/>
                    <a:pt x="1491" y="376"/>
                  </a:cubicBezTo>
                  <a:cubicBezTo>
                    <a:pt x="1487" y="358"/>
                    <a:pt x="1477" y="343"/>
                    <a:pt x="1469" y="327"/>
                  </a:cubicBezTo>
                  <a:cubicBezTo>
                    <a:pt x="1463" y="316"/>
                    <a:pt x="1456" y="305"/>
                    <a:pt x="1448" y="295"/>
                  </a:cubicBezTo>
                  <a:cubicBezTo>
                    <a:pt x="1447" y="293"/>
                    <a:pt x="1446" y="292"/>
                    <a:pt x="1445" y="291"/>
                  </a:cubicBezTo>
                  <a:cubicBezTo>
                    <a:pt x="1437" y="281"/>
                    <a:pt x="1429" y="271"/>
                    <a:pt x="1420" y="262"/>
                  </a:cubicBezTo>
                  <a:cubicBezTo>
                    <a:pt x="1420" y="262"/>
                    <a:pt x="1419" y="262"/>
                    <a:pt x="1419" y="262"/>
                  </a:cubicBezTo>
                  <a:cubicBezTo>
                    <a:pt x="1418" y="261"/>
                    <a:pt x="1417" y="260"/>
                    <a:pt x="1416" y="258"/>
                  </a:cubicBezTo>
                  <a:cubicBezTo>
                    <a:pt x="1407" y="250"/>
                    <a:pt x="1398" y="243"/>
                    <a:pt x="1389" y="236"/>
                  </a:cubicBezTo>
                  <a:cubicBezTo>
                    <a:pt x="1380" y="229"/>
                    <a:pt x="1371" y="222"/>
                    <a:pt x="1361" y="217"/>
                  </a:cubicBezTo>
                  <a:cubicBezTo>
                    <a:pt x="1360" y="216"/>
                    <a:pt x="1359" y="215"/>
                    <a:pt x="1358" y="215"/>
                  </a:cubicBezTo>
                  <a:cubicBezTo>
                    <a:pt x="1350" y="210"/>
                    <a:pt x="1341" y="205"/>
                    <a:pt x="1333" y="200"/>
                  </a:cubicBezTo>
                  <a:cubicBezTo>
                    <a:pt x="1323" y="195"/>
                    <a:pt x="1314" y="190"/>
                    <a:pt x="1304" y="186"/>
                  </a:cubicBezTo>
                  <a:cubicBezTo>
                    <a:pt x="1294" y="182"/>
                    <a:pt x="1285" y="177"/>
                    <a:pt x="1275" y="173"/>
                  </a:cubicBezTo>
                  <a:cubicBezTo>
                    <a:pt x="1268" y="171"/>
                    <a:pt x="1262" y="168"/>
                    <a:pt x="1255" y="166"/>
                  </a:cubicBezTo>
                  <a:cubicBezTo>
                    <a:pt x="1252" y="165"/>
                    <a:pt x="1248" y="163"/>
                    <a:pt x="1245" y="162"/>
                  </a:cubicBezTo>
                  <a:cubicBezTo>
                    <a:pt x="1235" y="159"/>
                    <a:pt x="1225" y="155"/>
                    <a:pt x="1215" y="152"/>
                  </a:cubicBezTo>
                  <a:cubicBezTo>
                    <a:pt x="1205" y="149"/>
                    <a:pt x="1195" y="146"/>
                    <a:pt x="1185" y="143"/>
                  </a:cubicBezTo>
                  <a:cubicBezTo>
                    <a:pt x="1175" y="140"/>
                    <a:pt x="1165" y="137"/>
                    <a:pt x="1155" y="135"/>
                  </a:cubicBezTo>
                  <a:cubicBezTo>
                    <a:pt x="1152" y="134"/>
                    <a:pt x="1149" y="133"/>
                    <a:pt x="1146" y="132"/>
                  </a:cubicBezTo>
                  <a:cubicBezTo>
                    <a:pt x="1139" y="130"/>
                    <a:pt x="1132" y="128"/>
                    <a:pt x="1125" y="127"/>
                  </a:cubicBezTo>
                  <a:cubicBezTo>
                    <a:pt x="1115" y="124"/>
                    <a:pt x="1104" y="121"/>
                    <a:pt x="1094" y="119"/>
                  </a:cubicBezTo>
                  <a:cubicBezTo>
                    <a:pt x="1093" y="118"/>
                    <a:pt x="1092" y="118"/>
                    <a:pt x="1091" y="118"/>
                  </a:cubicBezTo>
                  <a:cubicBezTo>
                    <a:pt x="1064" y="111"/>
                    <a:pt x="1064" y="111"/>
                    <a:pt x="1064" y="111"/>
                  </a:cubicBezTo>
                  <a:cubicBezTo>
                    <a:pt x="1036" y="104"/>
                    <a:pt x="1036" y="104"/>
                    <a:pt x="1036" y="104"/>
                  </a:cubicBezTo>
                  <a:cubicBezTo>
                    <a:pt x="1034" y="103"/>
                    <a:pt x="1034" y="103"/>
                    <a:pt x="1034" y="103"/>
                  </a:cubicBezTo>
                  <a:cubicBezTo>
                    <a:pt x="1029" y="102"/>
                    <a:pt x="1029" y="102"/>
                    <a:pt x="1029" y="102"/>
                  </a:cubicBezTo>
                  <a:cubicBezTo>
                    <a:pt x="1025" y="101"/>
                    <a:pt x="1025" y="101"/>
                    <a:pt x="1025" y="101"/>
                  </a:cubicBezTo>
                  <a:cubicBezTo>
                    <a:pt x="1024" y="101"/>
                    <a:pt x="1023" y="100"/>
                    <a:pt x="1022" y="100"/>
                  </a:cubicBezTo>
                  <a:cubicBezTo>
                    <a:pt x="1008" y="98"/>
                    <a:pt x="1008" y="98"/>
                    <a:pt x="1008" y="98"/>
                  </a:cubicBezTo>
                  <a:cubicBezTo>
                    <a:pt x="1006" y="97"/>
                    <a:pt x="1005" y="97"/>
                    <a:pt x="1003" y="97"/>
                  </a:cubicBezTo>
                  <a:cubicBezTo>
                    <a:pt x="995" y="95"/>
                    <a:pt x="987" y="94"/>
                    <a:pt x="980" y="92"/>
                  </a:cubicBezTo>
                  <a:cubicBezTo>
                    <a:pt x="977" y="92"/>
                    <a:pt x="975" y="91"/>
                    <a:pt x="972" y="91"/>
                  </a:cubicBezTo>
                  <a:cubicBezTo>
                    <a:pt x="962" y="89"/>
                    <a:pt x="951" y="87"/>
                    <a:pt x="941" y="86"/>
                  </a:cubicBezTo>
                  <a:cubicBezTo>
                    <a:pt x="935" y="85"/>
                    <a:pt x="929" y="84"/>
                    <a:pt x="923" y="83"/>
                  </a:cubicBezTo>
                  <a:cubicBezTo>
                    <a:pt x="919" y="82"/>
                    <a:pt x="915" y="81"/>
                    <a:pt x="910" y="81"/>
                  </a:cubicBezTo>
                  <a:cubicBezTo>
                    <a:pt x="900" y="79"/>
                    <a:pt x="889" y="78"/>
                    <a:pt x="879" y="76"/>
                  </a:cubicBezTo>
                  <a:cubicBezTo>
                    <a:pt x="869" y="75"/>
                    <a:pt x="858" y="73"/>
                    <a:pt x="848" y="72"/>
                  </a:cubicBezTo>
                  <a:cubicBezTo>
                    <a:pt x="837" y="70"/>
                    <a:pt x="827" y="69"/>
                    <a:pt x="817" y="67"/>
                  </a:cubicBezTo>
                  <a:cubicBezTo>
                    <a:pt x="806" y="66"/>
                    <a:pt x="796" y="65"/>
                    <a:pt x="785" y="63"/>
                  </a:cubicBezTo>
                  <a:cubicBezTo>
                    <a:pt x="775" y="62"/>
                    <a:pt x="765" y="61"/>
                    <a:pt x="754" y="59"/>
                  </a:cubicBezTo>
                  <a:cubicBezTo>
                    <a:pt x="744" y="58"/>
                    <a:pt x="733" y="57"/>
                    <a:pt x="723" y="56"/>
                  </a:cubicBezTo>
                  <a:cubicBezTo>
                    <a:pt x="714" y="55"/>
                    <a:pt x="706" y="54"/>
                    <a:pt x="698" y="53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29" y="45"/>
                    <a:pt x="629" y="45"/>
                    <a:pt x="629" y="45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1" y="26"/>
                    <a:pt x="471" y="26"/>
                    <a:pt x="471" y="26"/>
                  </a:cubicBezTo>
                  <a:cubicBezTo>
                    <a:pt x="461" y="25"/>
                    <a:pt x="451" y="24"/>
                    <a:pt x="441" y="23"/>
                  </a:cubicBezTo>
                  <a:cubicBezTo>
                    <a:pt x="430" y="22"/>
                    <a:pt x="420" y="21"/>
                    <a:pt x="409" y="20"/>
                  </a:cubicBezTo>
                  <a:cubicBezTo>
                    <a:pt x="399" y="19"/>
                    <a:pt x="388" y="18"/>
                    <a:pt x="378" y="17"/>
                  </a:cubicBezTo>
                  <a:cubicBezTo>
                    <a:pt x="367" y="16"/>
                    <a:pt x="357" y="15"/>
                    <a:pt x="346" y="14"/>
                  </a:cubicBezTo>
                  <a:cubicBezTo>
                    <a:pt x="336" y="13"/>
                    <a:pt x="325" y="12"/>
                    <a:pt x="315" y="11"/>
                  </a:cubicBezTo>
                  <a:cubicBezTo>
                    <a:pt x="304" y="10"/>
                    <a:pt x="294" y="9"/>
                    <a:pt x="283" y="9"/>
                  </a:cubicBezTo>
                  <a:cubicBezTo>
                    <a:pt x="272" y="8"/>
                    <a:pt x="262" y="7"/>
                    <a:pt x="251" y="6"/>
                  </a:cubicBezTo>
                  <a:cubicBezTo>
                    <a:pt x="249" y="6"/>
                    <a:pt x="247" y="6"/>
                    <a:pt x="244" y="6"/>
                  </a:cubicBezTo>
                  <a:cubicBezTo>
                    <a:pt x="236" y="5"/>
                    <a:pt x="228" y="5"/>
                    <a:pt x="220" y="4"/>
                  </a:cubicBezTo>
                  <a:cubicBezTo>
                    <a:pt x="209" y="4"/>
                    <a:pt x="198" y="3"/>
                    <a:pt x="188" y="3"/>
                  </a:cubicBezTo>
                  <a:cubicBezTo>
                    <a:pt x="177" y="2"/>
                    <a:pt x="167" y="2"/>
                    <a:pt x="156" y="1"/>
                  </a:cubicBezTo>
                  <a:cubicBezTo>
                    <a:pt x="147" y="1"/>
                    <a:pt x="139" y="1"/>
                    <a:pt x="131" y="1"/>
                  </a:cubicBezTo>
                  <a:cubicBezTo>
                    <a:pt x="128" y="1"/>
                    <a:pt x="126" y="0"/>
                    <a:pt x="124" y="0"/>
                  </a:cubicBezTo>
                  <a:cubicBezTo>
                    <a:pt x="117" y="0"/>
                    <a:pt x="109" y="0"/>
                    <a:pt x="10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3" y="0"/>
                    <a:pt x="27" y="0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14" y="10"/>
                    <a:pt x="21" y="10"/>
                  </a:cubicBezTo>
                  <a:cubicBezTo>
                    <a:pt x="24" y="9"/>
                    <a:pt x="27" y="9"/>
                    <a:pt x="30" y="9"/>
                  </a:cubicBezTo>
                  <a:cubicBezTo>
                    <a:pt x="36" y="9"/>
                    <a:pt x="43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20" y="9"/>
                    <a:pt x="127" y="9"/>
                  </a:cubicBezTo>
                  <a:cubicBezTo>
                    <a:pt x="129" y="9"/>
                    <a:pt x="132" y="9"/>
                    <a:pt x="134" y="10"/>
                  </a:cubicBezTo>
                  <a:cubicBezTo>
                    <a:pt x="143" y="10"/>
                    <a:pt x="151" y="10"/>
                    <a:pt x="159" y="10"/>
                  </a:cubicBezTo>
                  <a:cubicBezTo>
                    <a:pt x="169" y="11"/>
                    <a:pt x="180" y="11"/>
                    <a:pt x="191" y="12"/>
                  </a:cubicBezTo>
                  <a:cubicBezTo>
                    <a:pt x="201" y="12"/>
                    <a:pt x="212" y="13"/>
                    <a:pt x="222" y="14"/>
                  </a:cubicBezTo>
                  <a:cubicBezTo>
                    <a:pt x="231" y="14"/>
                    <a:pt x="240" y="15"/>
                    <a:pt x="248" y="15"/>
                  </a:cubicBezTo>
                  <a:cubicBezTo>
                    <a:pt x="250" y="15"/>
                    <a:pt x="252" y="15"/>
                    <a:pt x="254" y="16"/>
                  </a:cubicBezTo>
                  <a:cubicBezTo>
                    <a:pt x="265" y="16"/>
                    <a:pt x="275" y="17"/>
                    <a:pt x="286" y="18"/>
                  </a:cubicBezTo>
                  <a:cubicBezTo>
                    <a:pt x="296" y="19"/>
                    <a:pt x="307" y="20"/>
                    <a:pt x="317" y="20"/>
                  </a:cubicBezTo>
                  <a:cubicBezTo>
                    <a:pt x="328" y="21"/>
                    <a:pt x="338" y="22"/>
                    <a:pt x="349" y="23"/>
                  </a:cubicBezTo>
                  <a:cubicBezTo>
                    <a:pt x="359" y="24"/>
                    <a:pt x="370" y="25"/>
                    <a:pt x="380" y="26"/>
                  </a:cubicBezTo>
                  <a:cubicBezTo>
                    <a:pt x="391" y="27"/>
                    <a:pt x="401" y="28"/>
                    <a:pt x="412" y="29"/>
                  </a:cubicBezTo>
                  <a:cubicBezTo>
                    <a:pt x="422" y="30"/>
                    <a:pt x="433" y="32"/>
                    <a:pt x="443" y="33"/>
                  </a:cubicBezTo>
                  <a:cubicBezTo>
                    <a:pt x="454" y="34"/>
                    <a:pt x="464" y="35"/>
                    <a:pt x="475" y="36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63" y="58"/>
                    <a:pt x="663" y="58"/>
                    <a:pt x="663" y="58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709" y="64"/>
                    <a:pt x="717" y="65"/>
                    <a:pt x="725" y="66"/>
                  </a:cubicBezTo>
                  <a:cubicBezTo>
                    <a:pt x="736" y="67"/>
                    <a:pt x="746" y="68"/>
                    <a:pt x="757" y="70"/>
                  </a:cubicBezTo>
                  <a:cubicBezTo>
                    <a:pt x="767" y="71"/>
                    <a:pt x="777" y="72"/>
                    <a:pt x="788" y="74"/>
                  </a:cubicBezTo>
                  <a:cubicBezTo>
                    <a:pt x="798" y="75"/>
                    <a:pt x="809" y="76"/>
                    <a:pt x="819" y="78"/>
                  </a:cubicBezTo>
                  <a:cubicBezTo>
                    <a:pt x="830" y="79"/>
                    <a:pt x="840" y="81"/>
                    <a:pt x="850" y="82"/>
                  </a:cubicBezTo>
                  <a:cubicBezTo>
                    <a:pt x="861" y="84"/>
                    <a:pt x="871" y="85"/>
                    <a:pt x="881" y="87"/>
                  </a:cubicBezTo>
                  <a:cubicBezTo>
                    <a:pt x="892" y="88"/>
                    <a:pt x="902" y="90"/>
                    <a:pt x="913" y="91"/>
                  </a:cubicBezTo>
                  <a:cubicBezTo>
                    <a:pt x="917" y="92"/>
                    <a:pt x="922" y="93"/>
                    <a:pt x="926" y="94"/>
                  </a:cubicBezTo>
                  <a:cubicBezTo>
                    <a:pt x="932" y="94"/>
                    <a:pt x="938" y="95"/>
                    <a:pt x="944" y="96"/>
                  </a:cubicBezTo>
                  <a:cubicBezTo>
                    <a:pt x="954" y="98"/>
                    <a:pt x="964" y="100"/>
                    <a:pt x="974" y="102"/>
                  </a:cubicBezTo>
                  <a:cubicBezTo>
                    <a:pt x="977" y="102"/>
                    <a:pt x="980" y="103"/>
                    <a:pt x="982" y="103"/>
                  </a:cubicBezTo>
                  <a:cubicBezTo>
                    <a:pt x="990" y="105"/>
                    <a:pt x="998" y="106"/>
                    <a:pt x="1005" y="107"/>
                  </a:cubicBezTo>
                  <a:cubicBezTo>
                    <a:pt x="1007" y="108"/>
                    <a:pt x="1009" y="108"/>
                    <a:pt x="1010" y="108"/>
                  </a:cubicBezTo>
                  <a:cubicBezTo>
                    <a:pt x="1024" y="111"/>
                    <a:pt x="1024" y="111"/>
                    <a:pt x="1024" y="111"/>
                  </a:cubicBezTo>
                  <a:cubicBezTo>
                    <a:pt x="1025" y="111"/>
                    <a:pt x="1027" y="112"/>
                    <a:pt x="1028" y="112"/>
                  </a:cubicBezTo>
                  <a:cubicBezTo>
                    <a:pt x="1031" y="113"/>
                    <a:pt x="1031" y="113"/>
                    <a:pt x="1031" y="113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4"/>
                    <a:pt x="1038" y="114"/>
                    <a:pt x="1038" y="114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93" y="129"/>
                    <a:pt x="1093" y="129"/>
                    <a:pt x="1093" y="129"/>
                  </a:cubicBezTo>
                  <a:cubicBezTo>
                    <a:pt x="1094" y="129"/>
                    <a:pt x="1095" y="129"/>
                    <a:pt x="1097" y="130"/>
                  </a:cubicBezTo>
                  <a:cubicBezTo>
                    <a:pt x="1107" y="132"/>
                    <a:pt x="1117" y="135"/>
                    <a:pt x="1127" y="138"/>
                  </a:cubicBezTo>
                  <a:cubicBezTo>
                    <a:pt x="1134" y="139"/>
                    <a:pt x="1141" y="141"/>
                    <a:pt x="1148" y="143"/>
                  </a:cubicBezTo>
                  <a:cubicBezTo>
                    <a:pt x="1151" y="144"/>
                    <a:pt x="1154" y="145"/>
                    <a:pt x="1157" y="146"/>
                  </a:cubicBezTo>
                  <a:cubicBezTo>
                    <a:pt x="1167" y="148"/>
                    <a:pt x="1177" y="151"/>
                    <a:pt x="1188" y="154"/>
                  </a:cubicBezTo>
                  <a:cubicBezTo>
                    <a:pt x="1198" y="157"/>
                    <a:pt x="1208" y="160"/>
                    <a:pt x="1218" y="164"/>
                  </a:cubicBezTo>
                  <a:cubicBezTo>
                    <a:pt x="1228" y="167"/>
                    <a:pt x="1237" y="170"/>
                    <a:pt x="1247" y="174"/>
                  </a:cubicBezTo>
                  <a:cubicBezTo>
                    <a:pt x="1250" y="175"/>
                    <a:pt x="1253" y="176"/>
                    <a:pt x="1256" y="177"/>
                  </a:cubicBezTo>
                  <a:cubicBezTo>
                    <a:pt x="1263" y="179"/>
                    <a:pt x="1270" y="182"/>
                    <a:pt x="1277" y="185"/>
                  </a:cubicBezTo>
                  <a:cubicBezTo>
                    <a:pt x="1287" y="189"/>
                    <a:pt x="1297" y="193"/>
                    <a:pt x="1306" y="198"/>
                  </a:cubicBezTo>
                  <a:cubicBezTo>
                    <a:pt x="1316" y="202"/>
                    <a:pt x="1326" y="207"/>
                    <a:pt x="1335" y="212"/>
                  </a:cubicBezTo>
                  <a:cubicBezTo>
                    <a:pt x="1343" y="216"/>
                    <a:pt x="1351" y="221"/>
                    <a:pt x="1358" y="225"/>
                  </a:cubicBezTo>
                  <a:cubicBezTo>
                    <a:pt x="1360" y="226"/>
                    <a:pt x="1362" y="228"/>
                    <a:pt x="1363" y="229"/>
                  </a:cubicBezTo>
                  <a:cubicBezTo>
                    <a:pt x="1373" y="235"/>
                    <a:pt x="1382" y="241"/>
                    <a:pt x="1391" y="248"/>
                  </a:cubicBezTo>
                  <a:cubicBezTo>
                    <a:pt x="1399" y="254"/>
                    <a:pt x="1406" y="261"/>
                    <a:pt x="1414" y="268"/>
                  </a:cubicBezTo>
                  <a:cubicBezTo>
                    <a:pt x="1422" y="276"/>
                    <a:pt x="1431" y="286"/>
                    <a:pt x="1438" y="296"/>
                  </a:cubicBezTo>
                  <a:cubicBezTo>
                    <a:pt x="1438" y="296"/>
                    <a:pt x="1439" y="296"/>
                    <a:pt x="1439" y="297"/>
                  </a:cubicBezTo>
                  <a:cubicBezTo>
                    <a:pt x="1448" y="309"/>
                    <a:pt x="1455" y="322"/>
                    <a:pt x="1462" y="335"/>
                  </a:cubicBezTo>
                  <a:cubicBezTo>
                    <a:pt x="1470" y="353"/>
                    <a:pt x="1477" y="372"/>
                    <a:pt x="1481" y="391"/>
                  </a:cubicBezTo>
                  <a:cubicBezTo>
                    <a:pt x="1481" y="393"/>
                    <a:pt x="1482" y="398"/>
                    <a:pt x="1482" y="399"/>
                  </a:cubicBezTo>
                  <a:cubicBezTo>
                    <a:pt x="1482" y="422"/>
                    <a:pt x="1478" y="441"/>
                    <a:pt x="1470" y="462"/>
                  </a:cubicBezTo>
                  <a:cubicBezTo>
                    <a:pt x="1469" y="465"/>
                    <a:pt x="1468" y="467"/>
                    <a:pt x="1467" y="470"/>
                  </a:cubicBezTo>
                  <a:cubicBezTo>
                    <a:pt x="1464" y="478"/>
                    <a:pt x="1464" y="478"/>
                    <a:pt x="1464" y="478"/>
                  </a:cubicBezTo>
                  <a:cubicBezTo>
                    <a:pt x="1463" y="480"/>
                    <a:pt x="1462" y="483"/>
                    <a:pt x="1460" y="485"/>
                  </a:cubicBezTo>
                  <a:cubicBezTo>
                    <a:pt x="1459" y="487"/>
                    <a:pt x="1458" y="489"/>
                    <a:pt x="1457" y="490"/>
                  </a:cubicBezTo>
                  <a:cubicBezTo>
                    <a:pt x="1457" y="491"/>
                    <a:pt x="1457" y="492"/>
                    <a:pt x="1456" y="492"/>
                  </a:cubicBezTo>
                  <a:cubicBezTo>
                    <a:pt x="1451" y="502"/>
                    <a:pt x="1444" y="511"/>
                    <a:pt x="1437" y="520"/>
                  </a:cubicBezTo>
                  <a:cubicBezTo>
                    <a:pt x="1430" y="529"/>
                    <a:pt x="1421" y="538"/>
                    <a:pt x="1412" y="546"/>
                  </a:cubicBezTo>
                  <a:cubicBezTo>
                    <a:pt x="1405" y="553"/>
                    <a:pt x="1396" y="559"/>
                    <a:pt x="1388" y="565"/>
                  </a:cubicBezTo>
                  <a:cubicBezTo>
                    <a:pt x="1383" y="569"/>
                    <a:pt x="1378" y="572"/>
                    <a:pt x="1373" y="575"/>
                  </a:cubicBezTo>
                  <a:cubicBezTo>
                    <a:pt x="1361" y="583"/>
                    <a:pt x="1348" y="590"/>
                    <a:pt x="1336" y="597"/>
                  </a:cubicBezTo>
                  <a:cubicBezTo>
                    <a:pt x="1334" y="598"/>
                    <a:pt x="1332" y="599"/>
                    <a:pt x="1330" y="600"/>
                  </a:cubicBezTo>
                  <a:cubicBezTo>
                    <a:pt x="1320" y="605"/>
                    <a:pt x="1310" y="610"/>
                    <a:pt x="1299" y="614"/>
                  </a:cubicBezTo>
                  <a:cubicBezTo>
                    <a:pt x="1288" y="619"/>
                    <a:pt x="1276" y="624"/>
                    <a:pt x="1264" y="629"/>
                  </a:cubicBezTo>
                  <a:cubicBezTo>
                    <a:pt x="1252" y="633"/>
                    <a:pt x="1240" y="637"/>
                    <a:pt x="1229" y="641"/>
                  </a:cubicBezTo>
                  <a:cubicBezTo>
                    <a:pt x="1220" y="644"/>
                    <a:pt x="1212" y="646"/>
                    <a:pt x="1204" y="649"/>
                  </a:cubicBezTo>
                  <a:cubicBezTo>
                    <a:pt x="1200" y="650"/>
                    <a:pt x="1197" y="651"/>
                    <a:pt x="1194" y="652"/>
                  </a:cubicBezTo>
                  <a:cubicBezTo>
                    <a:pt x="1182" y="655"/>
                    <a:pt x="1171" y="658"/>
                    <a:pt x="1159" y="661"/>
                  </a:cubicBezTo>
                  <a:cubicBezTo>
                    <a:pt x="1152" y="663"/>
                    <a:pt x="1145" y="665"/>
                    <a:pt x="1138" y="667"/>
                  </a:cubicBezTo>
                  <a:cubicBezTo>
                    <a:pt x="1134" y="668"/>
                    <a:pt x="1129" y="669"/>
                    <a:pt x="1125" y="670"/>
                  </a:cubicBezTo>
                  <a:cubicBezTo>
                    <a:pt x="1114" y="673"/>
                    <a:pt x="1102" y="676"/>
                    <a:pt x="1091" y="678"/>
                  </a:cubicBezTo>
                  <a:cubicBezTo>
                    <a:pt x="1085" y="680"/>
                    <a:pt x="1078" y="681"/>
                    <a:pt x="1072" y="683"/>
                  </a:cubicBezTo>
                  <a:cubicBezTo>
                    <a:pt x="1067" y="684"/>
                    <a:pt x="1062" y="685"/>
                    <a:pt x="1057" y="687"/>
                  </a:cubicBezTo>
                  <a:cubicBezTo>
                    <a:pt x="1045" y="689"/>
                    <a:pt x="1034" y="692"/>
                    <a:pt x="1023" y="695"/>
                  </a:cubicBezTo>
                  <a:cubicBezTo>
                    <a:pt x="1011" y="698"/>
                    <a:pt x="1000" y="701"/>
                    <a:pt x="988" y="704"/>
                  </a:cubicBezTo>
                  <a:cubicBezTo>
                    <a:pt x="977" y="707"/>
                    <a:pt x="965" y="710"/>
                    <a:pt x="954" y="713"/>
                  </a:cubicBezTo>
                  <a:cubicBezTo>
                    <a:pt x="949" y="714"/>
                    <a:pt x="944" y="716"/>
                    <a:pt x="939" y="717"/>
                  </a:cubicBezTo>
                  <a:cubicBezTo>
                    <a:pt x="933" y="719"/>
                    <a:pt x="926" y="721"/>
                    <a:pt x="920" y="723"/>
                  </a:cubicBezTo>
                  <a:cubicBezTo>
                    <a:pt x="908" y="726"/>
                    <a:pt x="896" y="730"/>
                    <a:pt x="885" y="733"/>
                  </a:cubicBezTo>
                  <a:cubicBezTo>
                    <a:pt x="873" y="737"/>
                    <a:pt x="861" y="741"/>
                    <a:pt x="850" y="745"/>
                  </a:cubicBezTo>
                  <a:cubicBezTo>
                    <a:pt x="838" y="750"/>
                    <a:pt x="826" y="754"/>
                    <a:pt x="814" y="759"/>
                  </a:cubicBezTo>
                  <a:cubicBezTo>
                    <a:pt x="813" y="760"/>
                    <a:pt x="811" y="760"/>
                    <a:pt x="809" y="761"/>
                  </a:cubicBezTo>
                  <a:cubicBezTo>
                    <a:pt x="799" y="765"/>
                    <a:pt x="789" y="770"/>
                    <a:pt x="778" y="775"/>
                  </a:cubicBezTo>
                  <a:cubicBezTo>
                    <a:pt x="768" y="780"/>
                    <a:pt x="757" y="785"/>
                    <a:pt x="747" y="791"/>
                  </a:cubicBezTo>
                  <a:cubicBezTo>
                    <a:pt x="745" y="792"/>
                    <a:pt x="743" y="793"/>
                    <a:pt x="742" y="794"/>
                  </a:cubicBezTo>
                  <a:cubicBezTo>
                    <a:pt x="734" y="799"/>
                    <a:pt x="726" y="804"/>
                    <a:pt x="718" y="810"/>
                  </a:cubicBezTo>
                  <a:cubicBezTo>
                    <a:pt x="713" y="814"/>
                    <a:pt x="708" y="818"/>
                    <a:pt x="703" y="822"/>
                  </a:cubicBezTo>
                  <a:cubicBezTo>
                    <a:pt x="699" y="825"/>
                    <a:pt x="695" y="829"/>
                    <a:pt x="691" y="832"/>
                  </a:cubicBezTo>
                  <a:cubicBezTo>
                    <a:pt x="683" y="841"/>
                    <a:pt x="676" y="850"/>
                    <a:pt x="670" y="860"/>
                  </a:cubicBezTo>
                  <a:cubicBezTo>
                    <a:pt x="665" y="868"/>
                    <a:pt x="665" y="868"/>
                    <a:pt x="665" y="868"/>
                  </a:cubicBezTo>
                  <a:cubicBezTo>
                    <a:pt x="664" y="870"/>
                    <a:pt x="663" y="873"/>
                    <a:pt x="661" y="876"/>
                  </a:cubicBezTo>
                  <a:cubicBezTo>
                    <a:pt x="659" y="881"/>
                    <a:pt x="657" y="887"/>
                    <a:pt x="655" y="892"/>
                  </a:cubicBezTo>
                  <a:cubicBezTo>
                    <a:pt x="649" y="915"/>
                    <a:pt x="647" y="940"/>
                    <a:pt x="653" y="963"/>
                  </a:cubicBezTo>
                  <a:cubicBezTo>
                    <a:pt x="655" y="973"/>
                    <a:pt x="658" y="983"/>
                    <a:pt x="663" y="992"/>
                  </a:cubicBezTo>
                  <a:cubicBezTo>
                    <a:pt x="668" y="1004"/>
                    <a:pt x="675" y="1015"/>
                    <a:pt x="684" y="1026"/>
                  </a:cubicBezTo>
                  <a:cubicBezTo>
                    <a:pt x="684" y="1027"/>
                    <a:pt x="685" y="1028"/>
                    <a:pt x="686" y="1029"/>
                  </a:cubicBezTo>
                  <a:cubicBezTo>
                    <a:pt x="687" y="1030"/>
                    <a:pt x="688" y="1031"/>
                    <a:pt x="689" y="1032"/>
                  </a:cubicBezTo>
                  <a:cubicBezTo>
                    <a:pt x="691" y="1034"/>
                    <a:pt x="693" y="1037"/>
                    <a:pt x="695" y="1039"/>
                  </a:cubicBezTo>
                  <a:cubicBezTo>
                    <a:pt x="697" y="1040"/>
                    <a:pt x="697" y="1040"/>
                    <a:pt x="697" y="1040"/>
                  </a:cubicBezTo>
                  <a:cubicBezTo>
                    <a:pt x="697" y="1041"/>
                    <a:pt x="698" y="1042"/>
                    <a:pt x="699" y="1043"/>
                  </a:cubicBezTo>
                  <a:cubicBezTo>
                    <a:pt x="706" y="1049"/>
                    <a:pt x="706" y="1049"/>
                    <a:pt x="706" y="1049"/>
                  </a:cubicBezTo>
                  <a:cubicBezTo>
                    <a:pt x="709" y="1052"/>
                    <a:pt x="709" y="1052"/>
                    <a:pt x="709" y="1052"/>
                  </a:cubicBezTo>
                  <a:cubicBezTo>
                    <a:pt x="713" y="1054"/>
                    <a:pt x="713" y="1054"/>
                    <a:pt x="713" y="1054"/>
                  </a:cubicBezTo>
                  <a:cubicBezTo>
                    <a:pt x="714" y="1055"/>
                    <a:pt x="715" y="1056"/>
                    <a:pt x="717" y="1057"/>
                  </a:cubicBezTo>
                  <a:cubicBezTo>
                    <a:pt x="717" y="1058"/>
                    <a:pt x="718" y="1059"/>
                    <a:pt x="719" y="1060"/>
                  </a:cubicBezTo>
                  <a:cubicBezTo>
                    <a:pt x="727" y="1065"/>
                    <a:pt x="727" y="1065"/>
                    <a:pt x="727" y="1065"/>
                  </a:cubicBezTo>
                  <a:cubicBezTo>
                    <a:pt x="729" y="1067"/>
                    <a:pt x="732" y="1068"/>
                    <a:pt x="734" y="1070"/>
                  </a:cubicBezTo>
                  <a:cubicBezTo>
                    <a:pt x="737" y="1071"/>
                    <a:pt x="739" y="1073"/>
                    <a:pt x="742" y="1074"/>
                  </a:cubicBezTo>
                  <a:cubicBezTo>
                    <a:pt x="743" y="1075"/>
                    <a:pt x="744" y="1075"/>
                    <a:pt x="744" y="1076"/>
                  </a:cubicBezTo>
                  <a:cubicBezTo>
                    <a:pt x="754" y="1081"/>
                    <a:pt x="764" y="1086"/>
                    <a:pt x="773" y="1090"/>
                  </a:cubicBezTo>
                  <a:cubicBezTo>
                    <a:pt x="783" y="1094"/>
                    <a:pt x="793" y="1098"/>
                    <a:pt x="803" y="1101"/>
                  </a:cubicBezTo>
                  <a:cubicBezTo>
                    <a:pt x="804" y="1101"/>
                    <a:pt x="804" y="1101"/>
                    <a:pt x="805" y="1102"/>
                  </a:cubicBezTo>
                  <a:cubicBezTo>
                    <a:pt x="814" y="1105"/>
                    <a:pt x="824" y="1107"/>
                    <a:pt x="833" y="1110"/>
                  </a:cubicBezTo>
                  <a:cubicBezTo>
                    <a:pt x="843" y="1113"/>
                    <a:pt x="853" y="1115"/>
                    <a:pt x="863" y="1117"/>
                  </a:cubicBezTo>
                  <a:cubicBezTo>
                    <a:pt x="866" y="1118"/>
                    <a:pt x="869" y="1118"/>
                    <a:pt x="872" y="1119"/>
                  </a:cubicBezTo>
                  <a:cubicBezTo>
                    <a:pt x="879" y="1120"/>
                    <a:pt x="887" y="1122"/>
                    <a:pt x="894" y="1123"/>
                  </a:cubicBezTo>
                  <a:cubicBezTo>
                    <a:pt x="905" y="1125"/>
                    <a:pt x="915" y="1126"/>
                    <a:pt x="925" y="1128"/>
                  </a:cubicBezTo>
                  <a:cubicBezTo>
                    <a:pt x="936" y="1129"/>
                    <a:pt x="946" y="1131"/>
                    <a:pt x="957" y="1132"/>
                  </a:cubicBezTo>
                  <a:cubicBezTo>
                    <a:pt x="967" y="1133"/>
                    <a:pt x="978" y="1134"/>
                    <a:pt x="988" y="1135"/>
                  </a:cubicBezTo>
                  <a:cubicBezTo>
                    <a:pt x="995" y="1135"/>
                    <a:pt x="1001" y="1136"/>
                    <a:pt x="1008" y="1136"/>
                  </a:cubicBezTo>
                  <a:cubicBezTo>
                    <a:pt x="1012" y="1137"/>
                    <a:pt x="1016" y="1137"/>
                    <a:pt x="1020" y="1137"/>
                  </a:cubicBezTo>
                  <a:cubicBezTo>
                    <a:pt x="1030" y="1138"/>
                    <a:pt x="1041" y="1139"/>
                    <a:pt x="1052" y="1139"/>
                  </a:cubicBezTo>
                  <a:cubicBezTo>
                    <a:pt x="1062" y="1140"/>
                    <a:pt x="1073" y="1140"/>
                    <a:pt x="1083" y="1140"/>
                  </a:cubicBezTo>
                  <a:cubicBezTo>
                    <a:pt x="1094" y="1141"/>
                    <a:pt x="1105" y="1141"/>
                    <a:pt x="1115" y="1141"/>
                  </a:cubicBezTo>
                  <a:cubicBezTo>
                    <a:pt x="1125" y="1142"/>
                    <a:pt x="1135" y="1142"/>
                    <a:pt x="1145" y="1142"/>
                  </a:cubicBezTo>
                  <a:cubicBezTo>
                    <a:pt x="1146" y="1142"/>
                    <a:pt x="1147" y="1142"/>
                    <a:pt x="1147" y="1142"/>
                  </a:cubicBezTo>
                  <a:cubicBezTo>
                    <a:pt x="1158" y="1142"/>
                    <a:pt x="1169" y="1142"/>
                    <a:pt x="1180" y="1142"/>
                  </a:cubicBezTo>
                  <a:cubicBezTo>
                    <a:pt x="1190" y="1142"/>
                    <a:pt x="1201" y="1142"/>
                    <a:pt x="1212" y="1142"/>
                  </a:cubicBezTo>
                  <a:cubicBezTo>
                    <a:pt x="1223" y="1142"/>
                    <a:pt x="1233" y="1142"/>
                    <a:pt x="1244" y="1142"/>
                  </a:cubicBezTo>
                  <a:cubicBezTo>
                    <a:pt x="1255" y="1142"/>
                    <a:pt x="1265" y="1142"/>
                    <a:pt x="1276" y="1142"/>
                  </a:cubicBezTo>
                  <a:cubicBezTo>
                    <a:pt x="1278" y="1142"/>
                    <a:pt x="1280" y="1142"/>
                    <a:pt x="1282" y="1142"/>
                  </a:cubicBezTo>
                  <a:cubicBezTo>
                    <a:pt x="1291" y="1142"/>
                    <a:pt x="1299" y="1142"/>
                    <a:pt x="1308" y="1142"/>
                  </a:cubicBezTo>
                  <a:cubicBezTo>
                    <a:pt x="1319" y="1142"/>
                    <a:pt x="1330" y="1142"/>
                    <a:pt x="1341" y="1142"/>
                  </a:cubicBezTo>
                  <a:cubicBezTo>
                    <a:pt x="1344" y="1143"/>
                    <a:pt x="1347" y="1143"/>
                    <a:pt x="1350" y="1143"/>
                  </a:cubicBezTo>
                  <a:cubicBezTo>
                    <a:pt x="1358" y="1143"/>
                    <a:pt x="1358" y="1143"/>
                    <a:pt x="1358" y="1143"/>
                  </a:cubicBezTo>
                  <a:cubicBezTo>
                    <a:pt x="1360" y="1143"/>
                    <a:pt x="1360" y="1143"/>
                    <a:pt x="1360" y="1143"/>
                  </a:cubicBezTo>
                  <a:cubicBezTo>
                    <a:pt x="1363" y="1143"/>
                    <a:pt x="1363" y="1143"/>
                    <a:pt x="1363" y="1143"/>
                  </a:cubicBezTo>
                  <a:cubicBezTo>
                    <a:pt x="1367" y="1143"/>
                    <a:pt x="1367" y="1143"/>
                    <a:pt x="1367" y="1143"/>
                  </a:cubicBezTo>
                  <a:cubicBezTo>
                    <a:pt x="1373" y="1142"/>
                    <a:pt x="1373" y="1142"/>
                    <a:pt x="1373" y="1142"/>
                  </a:cubicBezTo>
                  <a:cubicBezTo>
                    <a:pt x="1384" y="1142"/>
                    <a:pt x="1384" y="1142"/>
                    <a:pt x="1384" y="1142"/>
                  </a:cubicBezTo>
                  <a:cubicBezTo>
                    <a:pt x="1405" y="1142"/>
                    <a:pt x="1405" y="1142"/>
                    <a:pt x="1405" y="1142"/>
                  </a:cubicBezTo>
                  <a:cubicBezTo>
                    <a:pt x="1418" y="1142"/>
                    <a:pt x="1418" y="1142"/>
                    <a:pt x="1418" y="1142"/>
                  </a:cubicBezTo>
                  <a:cubicBezTo>
                    <a:pt x="1437" y="1141"/>
                    <a:pt x="1437" y="1141"/>
                    <a:pt x="1437" y="1141"/>
                  </a:cubicBezTo>
                  <a:cubicBezTo>
                    <a:pt x="1470" y="1141"/>
                    <a:pt x="1470" y="1141"/>
                    <a:pt x="1470" y="1141"/>
                  </a:cubicBezTo>
                  <a:cubicBezTo>
                    <a:pt x="1502" y="1140"/>
                    <a:pt x="1502" y="1140"/>
                    <a:pt x="1502" y="1140"/>
                  </a:cubicBezTo>
                  <a:cubicBezTo>
                    <a:pt x="1534" y="1140"/>
                    <a:pt x="1534" y="1140"/>
                    <a:pt x="1534" y="1140"/>
                  </a:cubicBezTo>
                  <a:cubicBezTo>
                    <a:pt x="1567" y="1139"/>
                    <a:pt x="1567" y="1139"/>
                    <a:pt x="1567" y="1139"/>
                  </a:cubicBezTo>
                  <a:cubicBezTo>
                    <a:pt x="1599" y="1139"/>
                    <a:pt x="1599" y="1139"/>
                    <a:pt x="1599" y="1139"/>
                  </a:cubicBezTo>
                  <a:cubicBezTo>
                    <a:pt x="1631" y="1138"/>
                    <a:pt x="1631" y="1138"/>
                    <a:pt x="1631" y="1138"/>
                  </a:cubicBezTo>
                  <a:cubicBezTo>
                    <a:pt x="1664" y="1138"/>
                    <a:pt x="1664" y="1138"/>
                    <a:pt x="1664" y="1138"/>
                  </a:cubicBezTo>
                  <a:cubicBezTo>
                    <a:pt x="1691" y="1137"/>
                    <a:pt x="1691" y="1137"/>
                    <a:pt x="1691" y="1137"/>
                  </a:cubicBezTo>
                  <a:cubicBezTo>
                    <a:pt x="1693" y="1137"/>
                    <a:pt x="1695" y="1137"/>
                    <a:pt x="1696" y="1137"/>
                  </a:cubicBezTo>
                  <a:cubicBezTo>
                    <a:pt x="1707" y="1137"/>
                    <a:pt x="1718" y="1137"/>
                    <a:pt x="1728" y="1137"/>
                  </a:cubicBezTo>
                  <a:cubicBezTo>
                    <a:pt x="1739" y="1137"/>
                    <a:pt x="1750" y="1137"/>
                    <a:pt x="1760" y="1138"/>
                  </a:cubicBezTo>
                  <a:cubicBezTo>
                    <a:pt x="1771" y="1138"/>
                    <a:pt x="1782" y="1138"/>
                    <a:pt x="1792" y="1139"/>
                  </a:cubicBezTo>
                  <a:cubicBezTo>
                    <a:pt x="1803" y="1139"/>
                    <a:pt x="1814" y="1140"/>
                    <a:pt x="1824" y="1140"/>
                  </a:cubicBezTo>
                  <a:cubicBezTo>
                    <a:pt x="1825" y="1140"/>
                    <a:pt x="1826" y="1140"/>
                    <a:pt x="1827" y="1140"/>
                  </a:cubicBezTo>
                  <a:cubicBezTo>
                    <a:pt x="1837" y="1141"/>
                    <a:pt x="1846" y="1142"/>
                    <a:pt x="1856" y="1142"/>
                  </a:cubicBezTo>
                  <a:cubicBezTo>
                    <a:pt x="1867" y="1143"/>
                    <a:pt x="1877" y="1144"/>
                    <a:pt x="1888" y="1145"/>
                  </a:cubicBezTo>
                  <a:cubicBezTo>
                    <a:pt x="1898" y="1146"/>
                    <a:pt x="1909" y="1146"/>
                    <a:pt x="1919" y="1147"/>
                  </a:cubicBezTo>
                  <a:cubicBezTo>
                    <a:pt x="1930" y="1148"/>
                    <a:pt x="1940" y="1150"/>
                    <a:pt x="1951" y="1151"/>
                  </a:cubicBezTo>
                  <a:cubicBezTo>
                    <a:pt x="1955" y="1151"/>
                    <a:pt x="1959" y="1152"/>
                    <a:pt x="1963" y="1152"/>
                  </a:cubicBezTo>
                  <a:cubicBezTo>
                    <a:pt x="1969" y="1153"/>
                    <a:pt x="1976" y="1154"/>
                    <a:pt x="1982" y="1154"/>
                  </a:cubicBezTo>
                  <a:cubicBezTo>
                    <a:pt x="1992" y="1156"/>
                    <a:pt x="2003" y="1157"/>
                    <a:pt x="2013" y="1159"/>
                  </a:cubicBezTo>
                  <a:cubicBezTo>
                    <a:pt x="2024" y="1160"/>
                    <a:pt x="2034" y="1162"/>
                    <a:pt x="2044" y="1163"/>
                  </a:cubicBezTo>
                  <a:cubicBezTo>
                    <a:pt x="2055" y="1165"/>
                    <a:pt x="2065" y="1166"/>
                    <a:pt x="2075" y="1168"/>
                  </a:cubicBezTo>
                  <a:cubicBezTo>
                    <a:pt x="2086" y="1170"/>
                    <a:pt x="2096" y="1172"/>
                    <a:pt x="2106" y="1173"/>
                  </a:cubicBezTo>
                  <a:cubicBezTo>
                    <a:pt x="2117" y="1175"/>
                    <a:pt x="2127" y="1177"/>
                    <a:pt x="2137" y="1179"/>
                  </a:cubicBezTo>
                  <a:cubicBezTo>
                    <a:pt x="2147" y="1181"/>
                    <a:pt x="2158" y="1183"/>
                    <a:pt x="2168" y="1186"/>
                  </a:cubicBezTo>
                  <a:cubicBezTo>
                    <a:pt x="2178" y="1188"/>
                    <a:pt x="2188" y="1190"/>
                    <a:pt x="2198" y="1192"/>
                  </a:cubicBezTo>
                  <a:cubicBezTo>
                    <a:pt x="2209" y="1195"/>
                    <a:pt x="2219" y="1197"/>
                    <a:pt x="2229" y="1199"/>
                  </a:cubicBezTo>
                  <a:cubicBezTo>
                    <a:pt x="2230" y="1200"/>
                    <a:pt x="2230" y="1200"/>
                    <a:pt x="2231" y="1200"/>
                  </a:cubicBezTo>
                  <a:cubicBezTo>
                    <a:pt x="2241" y="1202"/>
                    <a:pt x="2250" y="1205"/>
                    <a:pt x="2259" y="1207"/>
                  </a:cubicBezTo>
                  <a:cubicBezTo>
                    <a:pt x="2269" y="1210"/>
                    <a:pt x="2280" y="1212"/>
                    <a:pt x="2290" y="1215"/>
                  </a:cubicBezTo>
                  <a:cubicBezTo>
                    <a:pt x="2300" y="1218"/>
                    <a:pt x="2310" y="1221"/>
                    <a:pt x="2320" y="1224"/>
                  </a:cubicBezTo>
                  <a:cubicBezTo>
                    <a:pt x="2330" y="1227"/>
                    <a:pt x="2340" y="1230"/>
                    <a:pt x="2350" y="1233"/>
                  </a:cubicBezTo>
                  <a:cubicBezTo>
                    <a:pt x="2360" y="1236"/>
                    <a:pt x="2370" y="1239"/>
                    <a:pt x="2380" y="1242"/>
                  </a:cubicBezTo>
                  <a:cubicBezTo>
                    <a:pt x="2390" y="1245"/>
                    <a:pt x="2400" y="1249"/>
                    <a:pt x="2410" y="1252"/>
                  </a:cubicBezTo>
                  <a:cubicBezTo>
                    <a:pt x="2420" y="1255"/>
                    <a:pt x="2430" y="1259"/>
                    <a:pt x="2440" y="1262"/>
                  </a:cubicBezTo>
                  <a:cubicBezTo>
                    <a:pt x="2449" y="1266"/>
                    <a:pt x="2459" y="1269"/>
                    <a:pt x="2469" y="1273"/>
                  </a:cubicBezTo>
                  <a:cubicBezTo>
                    <a:pt x="2476" y="1276"/>
                    <a:pt x="2484" y="1279"/>
                    <a:pt x="2491" y="1281"/>
                  </a:cubicBezTo>
                  <a:cubicBezTo>
                    <a:pt x="2493" y="1282"/>
                    <a:pt x="2496" y="1283"/>
                    <a:pt x="2499" y="1285"/>
                  </a:cubicBezTo>
                  <a:cubicBezTo>
                    <a:pt x="2509" y="1288"/>
                    <a:pt x="2518" y="1292"/>
                    <a:pt x="2528" y="1296"/>
                  </a:cubicBezTo>
                  <a:cubicBezTo>
                    <a:pt x="2538" y="1300"/>
                    <a:pt x="2548" y="1305"/>
                    <a:pt x="2557" y="1309"/>
                  </a:cubicBezTo>
                  <a:cubicBezTo>
                    <a:pt x="2567" y="1313"/>
                    <a:pt x="2577" y="1317"/>
                    <a:pt x="2587" y="1322"/>
                  </a:cubicBezTo>
                  <a:cubicBezTo>
                    <a:pt x="2596" y="1326"/>
                    <a:pt x="2606" y="1331"/>
                    <a:pt x="2616" y="1335"/>
                  </a:cubicBezTo>
                  <a:cubicBezTo>
                    <a:pt x="2625" y="1340"/>
                    <a:pt x="2635" y="1344"/>
                    <a:pt x="2644" y="1349"/>
                  </a:cubicBezTo>
                  <a:cubicBezTo>
                    <a:pt x="2654" y="1354"/>
                    <a:pt x="2664" y="1359"/>
                    <a:pt x="2673" y="1364"/>
                  </a:cubicBezTo>
                  <a:cubicBezTo>
                    <a:pt x="2683" y="1369"/>
                    <a:pt x="2692" y="1374"/>
                    <a:pt x="2702" y="1379"/>
                  </a:cubicBezTo>
                  <a:cubicBezTo>
                    <a:pt x="2711" y="1384"/>
                    <a:pt x="2721" y="1389"/>
                    <a:pt x="2730" y="1395"/>
                  </a:cubicBezTo>
                  <a:cubicBezTo>
                    <a:pt x="2732" y="1396"/>
                    <a:pt x="2734" y="1397"/>
                    <a:pt x="2736" y="1398"/>
                  </a:cubicBezTo>
                  <a:cubicBezTo>
                    <a:pt x="2744" y="1402"/>
                    <a:pt x="2751" y="1407"/>
                    <a:pt x="2759" y="1411"/>
                  </a:cubicBezTo>
                  <a:cubicBezTo>
                    <a:pt x="2768" y="1417"/>
                    <a:pt x="2777" y="1423"/>
                    <a:pt x="2787" y="1428"/>
                  </a:cubicBezTo>
                  <a:cubicBezTo>
                    <a:pt x="2796" y="1434"/>
                    <a:pt x="2806" y="1440"/>
                    <a:pt x="2815" y="1446"/>
                  </a:cubicBezTo>
                  <a:cubicBezTo>
                    <a:pt x="2824" y="1452"/>
                    <a:pt x="2833" y="1458"/>
                    <a:pt x="2843" y="1465"/>
                  </a:cubicBezTo>
                  <a:cubicBezTo>
                    <a:pt x="2846" y="1466"/>
                    <a:pt x="2848" y="1468"/>
                    <a:pt x="2851" y="1470"/>
                  </a:cubicBezTo>
                  <a:cubicBezTo>
                    <a:pt x="2858" y="1475"/>
                    <a:pt x="2864" y="1479"/>
                    <a:pt x="2870" y="1484"/>
                  </a:cubicBezTo>
                  <a:cubicBezTo>
                    <a:pt x="2880" y="1490"/>
                    <a:pt x="2889" y="1497"/>
                    <a:pt x="2898" y="1504"/>
                  </a:cubicBezTo>
                  <a:cubicBezTo>
                    <a:pt x="2907" y="1510"/>
                    <a:pt x="2916" y="1517"/>
                    <a:pt x="2925" y="1524"/>
                  </a:cubicBezTo>
                  <a:cubicBezTo>
                    <a:pt x="2934" y="1532"/>
                    <a:pt x="2943" y="1539"/>
                    <a:pt x="2952" y="1546"/>
                  </a:cubicBezTo>
                  <a:cubicBezTo>
                    <a:pt x="2955" y="1548"/>
                    <a:pt x="2957" y="1550"/>
                    <a:pt x="2960" y="1552"/>
                  </a:cubicBezTo>
                  <a:cubicBezTo>
                    <a:pt x="2966" y="1558"/>
                    <a:pt x="2973" y="1563"/>
                    <a:pt x="2979" y="1569"/>
                  </a:cubicBezTo>
                  <a:cubicBezTo>
                    <a:pt x="2988" y="1576"/>
                    <a:pt x="2997" y="1584"/>
                    <a:pt x="3006" y="1592"/>
                  </a:cubicBezTo>
                  <a:cubicBezTo>
                    <a:pt x="3015" y="1600"/>
                    <a:pt x="3023" y="1608"/>
                    <a:pt x="3032" y="1616"/>
                  </a:cubicBezTo>
                  <a:cubicBezTo>
                    <a:pt x="3041" y="1625"/>
                    <a:pt x="3049" y="1633"/>
                    <a:pt x="3057" y="1641"/>
                  </a:cubicBezTo>
                  <a:cubicBezTo>
                    <a:pt x="3065" y="1649"/>
                    <a:pt x="3073" y="1657"/>
                    <a:pt x="3080" y="1665"/>
                  </a:cubicBezTo>
                  <a:cubicBezTo>
                    <a:pt x="3089" y="1674"/>
                    <a:pt x="3097" y="1683"/>
                    <a:pt x="3106" y="1693"/>
                  </a:cubicBezTo>
                  <a:cubicBezTo>
                    <a:pt x="3114" y="1702"/>
                    <a:pt x="3123" y="1712"/>
                    <a:pt x="3131" y="1722"/>
                  </a:cubicBezTo>
                  <a:cubicBezTo>
                    <a:pt x="3136" y="1728"/>
                    <a:pt x="3141" y="1734"/>
                    <a:pt x="3146" y="1741"/>
                  </a:cubicBezTo>
                  <a:cubicBezTo>
                    <a:pt x="3150" y="1745"/>
                    <a:pt x="3153" y="1749"/>
                    <a:pt x="3156" y="1753"/>
                  </a:cubicBezTo>
                  <a:cubicBezTo>
                    <a:pt x="3160" y="1758"/>
                    <a:pt x="3164" y="1763"/>
                    <a:pt x="3167" y="1767"/>
                  </a:cubicBezTo>
                  <a:cubicBezTo>
                    <a:pt x="3172" y="1773"/>
                    <a:pt x="3176" y="1779"/>
                    <a:pt x="3181" y="1786"/>
                  </a:cubicBezTo>
                  <a:cubicBezTo>
                    <a:pt x="3183" y="1789"/>
                    <a:pt x="3185" y="1792"/>
                    <a:pt x="3187" y="1795"/>
                  </a:cubicBezTo>
                  <a:cubicBezTo>
                    <a:pt x="3193" y="1803"/>
                    <a:pt x="3199" y="1812"/>
                    <a:pt x="3205" y="1820"/>
                  </a:cubicBezTo>
                  <a:cubicBezTo>
                    <a:pt x="3205" y="1821"/>
                    <a:pt x="3206" y="1822"/>
                    <a:pt x="3206" y="1823"/>
                  </a:cubicBezTo>
                  <a:cubicBezTo>
                    <a:pt x="3213" y="1832"/>
                    <a:pt x="3219" y="1842"/>
                    <a:pt x="3225" y="1851"/>
                  </a:cubicBezTo>
                  <a:cubicBezTo>
                    <a:pt x="3226" y="1853"/>
                    <a:pt x="3227" y="1855"/>
                    <a:pt x="3228" y="1857"/>
                  </a:cubicBezTo>
                  <a:cubicBezTo>
                    <a:pt x="3236" y="1869"/>
                    <a:pt x="3244" y="1882"/>
                    <a:pt x="3251" y="1895"/>
                  </a:cubicBezTo>
                  <a:cubicBezTo>
                    <a:pt x="3259" y="1909"/>
                    <a:pt x="3266" y="1923"/>
                    <a:pt x="3273" y="1937"/>
                  </a:cubicBezTo>
                  <a:cubicBezTo>
                    <a:pt x="3279" y="1948"/>
                    <a:pt x="3284" y="1959"/>
                    <a:pt x="3289" y="1970"/>
                  </a:cubicBezTo>
                  <a:cubicBezTo>
                    <a:pt x="3291" y="1974"/>
                    <a:pt x="3293" y="1979"/>
                    <a:pt x="3295" y="1983"/>
                  </a:cubicBezTo>
                  <a:cubicBezTo>
                    <a:pt x="3302" y="1999"/>
                    <a:pt x="3309" y="2015"/>
                    <a:pt x="3316" y="2032"/>
                  </a:cubicBezTo>
                  <a:cubicBezTo>
                    <a:pt x="3322" y="2050"/>
                    <a:pt x="3329" y="2069"/>
                    <a:pt x="3335" y="2087"/>
                  </a:cubicBezTo>
                  <a:cubicBezTo>
                    <a:pt x="3336" y="2090"/>
                    <a:pt x="3337" y="2093"/>
                    <a:pt x="3338" y="2097"/>
                  </a:cubicBezTo>
                  <a:cubicBezTo>
                    <a:pt x="3343" y="2113"/>
                    <a:pt x="3347" y="2130"/>
                    <a:pt x="3352" y="2146"/>
                  </a:cubicBezTo>
                  <a:cubicBezTo>
                    <a:pt x="3373" y="2146"/>
                    <a:pt x="3373" y="2146"/>
                    <a:pt x="3373" y="2146"/>
                  </a:cubicBezTo>
                  <a:cubicBezTo>
                    <a:pt x="3371" y="2136"/>
                    <a:pt x="3368" y="2126"/>
                    <a:pt x="3365" y="21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0" y="1825625"/>
              <a:ext cx="5667375" cy="5073650"/>
            </a:xfrm>
            <a:custGeom>
              <a:avLst/>
              <a:gdLst>
                <a:gd name="T0" fmla="*/ 2234 w 2234"/>
                <a:gd name="T1" fmla="*/ 1809 h 1999"/>
                <a:gd name="T2" fmla="*/ 2223 w 2234"/>
                <a:gd name="T3" fmla="*/ 1712 h 1999"/>
                <a:gd name="T4" fmla="*/ 2172 w 2234"/>
                <a:gd name="T5" fmla="*/ 1596 h 1999"/>
                <a:gd name="T6" fmla="*/ 2110 w 2234"/>
                <a:gd name="T7" fmla="*/ 1522 h 1999"/>
                <a:gd name="T8" fmla="*/ 2042 w 2234"/>
                <a:gd name="T9" fmla="*/ 1465 h 1999"/>
                <a:gd name="T10" fmla="*/ 1962 w 2234"/>
                <a:gd name="T11" fmla="*/ 1413 h 1999"/>
                <a:gd name="T12" fmla="*/ 1897 w 2234"/>
                <a:gd name="T13" fmla="*/ 1382 h 1999"/>
                <a:gd name="T14" fmla="*/ 1698 w 2234"/>
                <a:gd name="T15" fmla="*/ 1328 h 1999"/>
                <a:gd name="T16" fmla="*/ 1491 w 2234"/>
                <a:gd name="T17" fmla="*/ 1304 h 1999"/>
                <a:gd name="T18" fmla="*/ 1282 w 2234"/>
                <a:gd name="T19" fmla="*/ 1291 h 1999"/>
                <a:gd name="T20" fmla="*/ 1049 w 2234"/>
                <a:gd name="T21" fmla="*/ 1279 h 1999"/>
                <a:gd name="T22" fmla="*/ 842 w 2234"/>
                <a:gd name="T23" fmla="*/ 1260 h 1999"/>
                <a:gd name="T24" fmla="*/ 640 w 2234"/>
                <a:gd name="T25" fmla="*/ 1230 h 1999"/>
                <a:gd name="T26" fmla="*/ 453 w 2234"/>
                <a:gd name="T27" fmla="*/ 1187 h 1999"/>
                <a:gd name="T28" fmla="*/ 272 w 2234"/>
                <a:gd name="T29" fmla="*/ 1119 h 1999"/>
                <a:gd name="T30" fmla="*/ 130 w 2234"/>
                <a:gd name="T31" fmla="*/ 1012 h 1999"/>
                <a:gd name="T32" fmla="*/ 93 w 2234"/>
                <a:gd name="T33" fmla="*/ 950 h 1999"/>
                <a:gd name="T34" fmla="*/ 107 w 2234"/>
                <a:gd name="T35" fmla="*/ 760 h 1999"/>
                <a:gd name="T36" fmla="*/ 159 w 2234"/>
                <a:gd name="T37" fmla="*/ 689 h 1999"/>
                <a:gd name="T38" fmla="*/ 299 w 2234"/>
                <a:gd name="T39" fmla="*/ 582 h 1999"/>
                <a:gd name="T40" fmla="*/ 511 w 2234"/>
                <a:gd name="T41" fmla="*/ 494 h 1999"/>
                <a:gd name="T42" fmla="*/ 711 w 2234"/>
                <a:gd name="T43" fmla="*/ 441 h 1999"/>
                <a:gd name="T44" fmla="*/ 940 w 2234"/>
                <a:gd name="T45" fmla="*/ 369 h 1999"/>
                <a:gd name="T46" fmla="*/ 1051 w 2234"/>
                <a:gd name="T47" fmla="*/ 208 h 1999"/>
                <a:gd name="T48" fmla="*/ 992 w 2234"/>
                <a:gd name="T49" fmla="*/ 125 h 1999"/>
                <a:gd name="T50" fmla="*/ 843 w 2234"/>
                <a:gd name="T51" fmla="*/ 58 h 1999"/>
                <a:gd name="T52" fmla="*/ 637 w 2234"/>
                <a:gd name="T53" fmla="*/ 32 h 1999"/>
                <a:gd name="T54" fmla="*/ 443 w 2234"/>
                <a:gd name="T55" fmla="*/ 19 h 1999"/>
                <a:gd name="T56" fmla="*/ 218 w 2234"/>
                <a:gd name="T57" fmla="*/ 9 h 1999"/>
                <a:gd name="T58" fmla="*/ 8 w 2234"/>
                <a:gd name="T59" fmla="*/ 0 h 1999"/>
                <a:gd name="T60" fmla="*/ 153 w 2234"/>
                <a:gd name="T61" fmla="*/ 15 h 1999"/>
                <a:gd name="T62" fmla="*/ 386 w 2234"/>
                <a:gd name="T63" fmla="*/ 26 h 1999"/>
                <a:gd name="T64" fmla="*/ 595 w 2234"/>
                <a:gd name="T65" fmla="*/ 38 h 1999"/>
                <a:gd name="T66" fmla="*/ 801 w 2234"/>
                <a:gd name="T67" fmla="*/ 59 h 1999"/>
                <a:gd name="T68" fmla="*/ 954 w 2234"/>
                <a:gd name="T69" fmla="*/ 109 h 1999"/>
                <a:gd name="T70" fmla="*/ 1036 w 2234"/>
                <a:gd name="T71" fmla="*/ 195 h 1999"/>
                <a:gd name="T72" fmla="*/ 965 w 2234"/>
                <a:gd name="T73" fmla="*/ 340 h 1999"/>
                <a:gd name="T74" fmla="*/ 733 w 2234"/>
                <a:gd name="T75" fmla="*/ 423 h 1999"/>
                <a:gd name="T76" fmla="*/ 516 w 2234"/>
                <a:gd name="T77" fmla="*/ 478 h 1999"/>
                <a:gd name="T78" fmla="*/ 299 w 2234"/>
                <a:gd name="T79" fmla="*/ 565 h 1999"/>
                <a:gd name="T80" fmla="*/ 171 w 2234"/>
                <a:gd name="T81" fmla="*/ 655 h 1999"/>
                <a:gd name="T82" fmla="*/ 101 w 2234"/>
                <a:gd name="T83" fmla="*/ 741 h 1999"/>
                <a:gd name="T84" fmla="*/ 72 w 2234"/>
                <a:gd name="T85" fmla="*/ 927 h 1999"/>
                <a:gd name="T86" fmla="*/ 103 w 2234"/>
                <a:gd name="T87" fmla="*/ 995 h 1999"/>
                <a:gd name="T88" fmla="*/ 225 w 2234"/>
                <a:gd name="T89" fmla="*/ 1107 h 1999"/>
                <a:gd name="T90" fmla="*/ 395 w 2234"/>
                <a:gd name="T91" fmla="*/ 1184 h 1999"/>
                <a:gd name="T92" fmla="*/ 594 w 2234"/>
                <a:gd name="T93" fmla="*/ 1236 h 1999"/>
                <a:gd name="T94" fmla="*/ 798 w 2234"/>
                <a:gd name="T95" fmla="*/ 1270 h 1999"/>
                <a:gd name="T96" fmla="*/ 1004 w 2234"/>
                <a:gd name="T97" fmla="*/ 1292 h 1999"/>
                <a:gd name="T98" fmla="*/ 1213 w 2234"/>
                <a:gd name="T99" fmla="*/ 1305 h 1999"/>
                <a:gd name="T100" fmla="*/ 1422 w 2234"/>
                <a:gd name="T101" fmla="*/ 1316 h 1999"/>
                <a:gd name="T102" fmla="*/ 1629 w 2234"/>
                <a:gd name="T103" fmla="*/ 1336 h 1999"/>
                <a:gd name="T104" fmla="*/ 1809 w 2234"/>
                <a:gd name="T105" fmla="*/ 1370 h 1999"/>
                <a:gd name="T106" fmla="*/ 1950 w 2234"/>
                <a:gd name="T107" fmla="*/ 1425 h 1999"/>
                <a:gd name="T108" fmla="*/ 2001 w 2234"/>
                <a:gd name="T109" fmla="*/ 1456 h 1999"/>
                <a:gd name="T110" fmla="*/ 2081 w 2234"/>
                <a:gd name="T111" fmla="*/ 1516 h 1999"/>
                <a:gd name="T112" fmla="*/ 2152 w 2234"/>
                <a:gd name="T113" fmla="*/ 1598 h 1999"/>
                <a:gd name="T114" fmla="*/ 2200 w 2234"/>
                <a:gd name="T115" fmla="*/ 1699 h 1999"/>
                <a:gd name="T116" fmla="*/ 2214 w 2234"/>
                <a:gd name="T117" fmla="*/ 1805 h 1999"/>
                <a:gd name="T118" fmla="*/ 2184 w 2234"/>
                <a:gd name="T119" fmla="*/ 1971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4" h="1999">
                  <a:moveTo>
                    <a:pt x="2204" y="1980"/>
                  </a:moveTo>
                  <a:cubicBezTo>
                    <a:pt x="2206" y="1971"/>
                    <a:pt x="2206" y="1971"/>
                    <a:pt x="2206" y="1971"/>
                  </a:cubicBezTo>
                  <a:cubicBezTo>
                    <a:pt x="2208" y="1965"/>
                    <a:pt x="2210" y="1959"/>
                    <a:pt x="2212" y="1953"/>
                  </a:cubicBezTo>
                  <a:cubicBezTo>
                    <a:pt x="2214" y="1947"/>
                    <a:pt x="2215" y="1940"/>
                    <a:pt x="2217" y="1934"/>
                  </a:cubicBezTo>
                  <a:cubicBezTo>
                    <a:pt x="2218" y="1928"/>
                    <a:pt x="2220" y="1922"/>
                    <a:pt x="2221" y="1915"/>
                  </a:cubicBezTo>
                  <a:cubicBezTo>
                    <a:pt x="2223" y="1909"/>
                    <a:pt x="2224" y="1903"/>
                    <a:pt x="2225" y="1897"/>
                  </a:cubicBezTo>
                  <a:cubicBezTo>
                    <a:pt x="2227" y="1890"/>
                    <a:pt x="2228" y="1884"/>
                    <a:pt x="2229" y="1877"/>
                  </a:cubicBezTo>
                  <a:cubicBezTo>
                    <a:pt x="2231" y="1864"/>
                    <a:pt x="2232" y="1851"/>
                    <a:pt x="2233" y="1838"/>
                  </a:cubicBezTo>
                  <a:cubicBezTo>
                    <a:pt x="2234" y="1832"/>
                    <a:pt x="2234" y="1825"/>
                    <a:pt x="2234" y="1819"/>
                  </a:cubicBezTo>
                  <a:cubicBezTo>
                    <a:pt x="2234" y="1809"/>
                    <a:pt x="2234" y="1809"/>
                    <a:pt x="2234" y="1809"/>
                  </a:cubicBezTo>
                  <a:cubicBezTo>
                    <a:pt x="2234" y="1799"/>
                    <a:pt x="2234" y="1799"/>
                    <a:pt x="2234" y="1799"/>
                  </a:cubicBezTo>
                  <a:cubicBezTo>
                    <a:pt x="2234" y="1792"/>
                    <a:pt x="2234" y="1785"/>
                    <a:pt x="2233" y="1779"/>
                  </a:cubicBezTo>
                  <a:cubicBezTo>
                    <a:pt x="2233" y="1776"/>
                    <a:pt x="2233" y="1773"/>
                    <a:pt x="2232" y="1770"/>
                  </a:cubicBezTo>
                  <a:cubicBezTo>
                    <a:pt x="2232" y="1766"/>
                    <a:pt x="2232" y="1762"/>
                    <a:pt x="2231" y="1759"/>
                  </a:cubicBezTo>
                  <a:cubicBezTo>
                    <a:pt x="2231" y="1754"/>
                    <a:pt x="2231" y="1754"/>
                    <a:pt x="2231" y="1754"/>
                  </a:cubicBezTo>
                  <a:cubicBezTo>
                    <a:pt x="2230" y="1749"/>
                    <a:pt x="2230" y="1749"/>
                    <a:pt x="2230" y="1749"/>
                  </a:cubicBezTo>
                  <a:cubicBezTo>
                    <a:pt x="2228" y="1739"/>
                    <a:pt x="2228" y="1739"/>
                    <a:pt x="2228" y="1739"/>
                  </a:cubicBezTo>
                  <a:cubicBezTo>
                    <a:pt x="2227" y="1729"/>
                    <a:pt x="2227" y="1729"/>
                    <a:pt x="2227" y="1729"/>
                  </a:cubicBezTo>
                  <a:cubicBezTo>
                    <a:pt x="2226" y="1725"/>
                    <a:pt x="2225" y="1722"/>
                    <a:pt x="2224" y="1719"/>
                  </a:cubicBezTo>
                  <a:cubicBezTo>
                    <a:pt x="2224" y="1716"/>
                    <a:pt x="2223" y="1714"/>
                    <a:pt x="2223" y="1712"/>
                  </a:cubicBezTo>
                  <a:cubicBezTo>
                    <a:pt x="2222" y="1708"/>
                    <a:pt x="2221" y="1703"/>
                    <a:pt x="2219" y="1699"/>
                  </a:cubicBezTo>
                  <a:cubicBezTo>
                    <a:pt x="2217" y="1693"/>
                    <a:pt x="2215" y="1686"/>
                    <a:pt x="2213" y="1680"/>
                  </a:cubicBezTo>
                  <a:cubicBezTo>
                    <a:pt x="2212" y="1676"/>
                    <a:pt x="2211" y="1673"/>
                    <a:pt x="2209" y="1669"/>
                  </a:cubicBezTo>
                  <a:cubicBezTo>
                    <a:pt x="2208" y="1666"/>
                    <a:pt x="2207" y="1663"/>
                    <a:pt x="2206" y="1660"/>
                  </a:cubicBezTo>
                  <a:cubicBezTo>
                    <a:pt x="2203" y="1654"/>
                    <a:pt x="2201" y="1648"/>
                    <a:pt x="2197" y="1642"/>
                  </a:cubicBezTo>
                  <a:cubicBezTo>
                    <a:pt x="2196" y="1639"/>
                    <a:pt x="2195" y="1637"/>
                    <a:pt x="2194" y="1635"/>
                  </a:cubicBezTo>
                  <a:cubicBezTo>
                    <a:pt x="2192" y="1631"/>
                    <a:pt x="2190" y="1627"/>
                    <a:pt x="2188" y="1623"/>
                  </a:cubicBezTo>
                  <a:cubicBezTo>
                    <a:pt x="2184" y="1617"/>
                    <a:pt x="2181" y="1611"/>
                    <a:pt x="2177" y="1605"/>
                  </a:cubicBezTo>
                  <a:cubicBezTo>
                    <a:pt x="2177" y="1605"/>
                    <a:pt x="2177" y="1605"/>
                    <a:pt x="2177" y="1605"/>
                  </a:cubicBezTo>
                  <a:cubicBezTo>
                    <a:pt x="2175" y="1602"/>
                    <a:pt x="2174" y="1599"/>
                    <a:pt x="2172" y="1596"/>
                  </a:cubicBezTo>
                  <a:cubicBezTo>
                    <a:pt x="2166" y="1588"/>
                    <a:pt x="2166" y="1588"/>
                    <a:pt x="2166" y="1588"/>
                  </a:cubicBezTo>
                  <a:cubicBezTo>
                    <a:pt x="2164" y="1585"/>
                    <a:pt x="2162" y="1582"/>
                    <a:pt x="2160" y="1579"/>
                  </a:cubicBezTo>
                  <a:cubicBezTo>
                    <a:pt x="2158" y="1577"/>
                    <a:pt x="2156" y="1574"/>
                    <a:pt x="2154" y="1571"/>
                  </a:cubicBezTo>
                  <a:cubicBezTo>
                    <a:pt x="2150" y="1566"/>
                    <a:pt x="2146" y="1561"/>
                    <a:pt x="2142" y="1557"/>
                  </a:cubicBezTo>
                  <a:cubicBezTo>
                    <a:pt x="2141" y="1556"/>
                    <a:pt x="2141" y="1555"/>
                    <a:pt x="2140" y="1555"/>
                  </a:cubicBezTo>
                  <a:cubicBezTo>
                    <a:pt x="2138" y="1552"/>
                    <a:pt x="2136" y="1549"/>
                    <a:pt x="2134" y="1547"/>
                  </a:cubicBezTo>
                  <a:cubicBezTo>
                    <a:pt x="2126" y="1539"/>
                    <a:pt x="2126" y="1539"/>
                    <a:pt x="2126" y="1539"/>
                  </a:cubicBezTo>
                  <a:cubicBezTo>
                    <a:pt x="2125" y="1538"/>
                    <a:pt x="2124" y="1537"/>
                    <a:pt x="2123" y="1536"/>
                  </a:cubicBezTo>
                  <a:cubicBezTo>
                    <a:pt x="2119" y="1532"/>
                    <a:pt x="2116" y="1528"/>
                    <a:pt x="2112" y="1524"/>
                  </a:cubicBezTo>
                  <a:cubicBezTo>
                    <a:pt x="2111" y="1523"/>
                    <a:pt x="2111" y="1523"/>
                    <a:pt x="2110" y="1522"/>
                  </a:cubicBezTo>
                  <a:cubicBezTo>
                    <a:pt x="2109" y="1522"/>
                    <a:pt x="2109" y="1521"/>
                    <a:pt x="2108" y="1520"/>
                  </a:cubicBezTo>
                  <a:cubicBezTo>
                    <a:pt x="2106" y="1518"/>
                    <a:pt x="2104" y="1516"/>
                    <a:pt x="2101" y="1514"/>
                  </a:cubicBezTo>
                  <a:cubicBezTo>
                    <a:pt x="2098" y="1511"/>
                    <a:pt x="2095" y="1508"/>
                    <a:pt x="2092" y="1506"/>
                  </a:cubicBezTo>
                  <a:cubicBezTo>
                    <a:pt x="2085" y="1498"/>
                    <a:pt x="2085" y="1498"/>
                    <a:pt x="2085" y="1498"/>
                  </a:cubicBezTo>
                  <a:cubicBezTo>
                    <a:pt x="2084" y="1498"/>
                    <a:pt x="2083" y="1497"/>
                    <a:pt x="2082" y="1496"/>
                  </a:cubicBezTo>
                  <a:cubicBezTo>
                    <a:pt x="2080" y="1495"/>
                    <a:pt x="2078" y="1493"/>
                    <a:pt x="2077" y="1492"/>
                  </a:cubicBezTo>
                  <a:cubicBezTo>
                    <a:pt x="2072" y="1488"/>
                    <a:pt x="2067" y="1484"/>
                    <a:pt x="2062" y="1480"/>
                  </a:cubicBezTo>
                  <a:cubicBezTo>
                    <a:pt x="2062" y="1479"/>
                    <a:pt x="2061" y="1479"/>
                    <a:pt x="2060" y="1478"/>
                  </a:cubicBezTo>
                  <a:cubicBezTo>
                    <a:pt x="2055" y="1473"/>
                    <a:pt x="2049" y="1470"/>
                    <a:pt x="2043" y="1465"/>
                  </a:cubicBezTo>
                  <a:cubicBezTo>
                    <a:pt x="2043" y="1465"/>
                    <a:pt x="2043" y="1465"/>
                    <a:pt x="2042" y="1465"/>
                  </a:cubicBezTo>
                  <a:cubicBezTo>
                    <a:pt x="2037" y="1461"/>
                    <a:pt x="2032" y="1457"/>
                    <a:pt x="2026" y="1453"/>
                  </a:cubicBezTo>
                  <a:cubicBezTo>
                    <a:pt x="2025" y="1452"/>
                    <a:pt x="2023" y="1451"/>
                    <a:pt x="2022" y="1450"/>
                  </a:cubicBezTo>
                  <a:cubicBezTo>
                    <a:pt x="2018" y="1447"/>
                    <a:pt x="2013" y="1444"/>
                    <a:pt x="2008" y="1441"/>
                  </a:cubicBezTo>
                  <a:cubicBezTo>
                    <a:pt x="2002" y="1437"/>
                    <a:pt x="2002" y="1437"/>
                    <a:pt x="2002" y="1437"/>
                  </a:cubicBezTo>
                  <a:cubicBezTo>
                    <a:pt x="1999" y="1435"/>
                    <a:pt x="1999" y="1435"/>
                    <a:pt x="1999" y="1435"/>
                  </a:cubicBezTo>
                  <a:cubicBezTo>
                    <a:pt x="1995" y="1432"/>
                    <a:pt x="1995" y="1432"/>
                    <a:pt x="1995" y="1432"/>
                  </a:cubicBezTo>
                  <a:cubicBezTo>
                    <a:pt x="1990" y="1429"/>
                    <a:pt x="1990" y="1429"/>
                    <a:pt x="1990" y="1429"/>
                  </a:cubicBezTo>
                  <a:cubicBezTo>
                    <a:pt x="1987" y="1428"/>
                    <a:pt x="1984" y="1426"/>
                    <a:pt x="1981" y="1424"/>
                  </a:cubicBezTo>
                  <a:cubicBezTo>
                    <a:pt x="1978" y="1422"/>
                    <a:pt x="1975" y="1420"/>
                    <a:pt x="1972" y="1419"/>
                  </a:cubicBezTo>
                  <a:cubicBezTo>
                    <a:pt x="1962" y="1413"/>
                    <a:pt x="1962" y="1413"/>
                    <a:pt x="1962" y="1413"/>
                  </a:cubicBezTo>
                  <a:cubicBezTo>
                    <a:pt x="1961" y="1412"/>
                    <a:pt x="1961" y="1412"/>
                    <a:pt x="1961" y="1412"/>
                  </a:cubicBezTo>
                  <a:cubicBezTo>
                    <a:pt x="1960" y="1412"/>
                    <a:pt x="1960" y="1412"/>
                    <a:pt x="1960" y="1412"/>
                  </a:cubicBezTo>
                  <a:cubicBezTo>
                    <a:pt x="1958" y="1410"/>
                    <a:pt x="1958" y="1410"/>
                    <a:pt x="1958" y="1410"/>
                  </a:cubicBezTo>
                  <a:cubicBezTo>
                    <a:pt x="1953" y="1408"/>
                    <a:pt x="1953" y="1408"/>
                    <a:pt x="1953" y="1408"/>
                  </a:cubicBezTo>
                  <a:cubicBezTo>
                    <a:pt x="1943" y="1403"/>
                    <a:pt x="1943" y="1403"/>
                    <a:pt x="1943" y="1403"/>
                  </a:cubicBezTo>
                  <a:cubicBezTo>
                    <a:pt x="1940" y="1401"/>
                    <a:pt x="1940" y="1401"/>
                    <a:pt x="1940" y="1401"/>
                  </a:cubicBezTo>
                  <a:cubicBezTo>
                    <a:pt x="1934" y="1398"/>
                    <a:pt x="1934" y="1398"/>
                    <a:pt x="1934" y="1398"/>
                  </a:cubicBezTo>
                  <a:cubicBezTo>
                    <a:pt x="1929" y="1395"/>
                    <a:pt x="1923" y="1393"/>
                    <a:pt x="1918" y="1391"/>
                  </a:cubicBezTo>
                  <a:cubicBezTo>
                    <a:pt x="1917" y="1390"/>
                    <a:pt x="1915" y="1389"/>
                    <a:pt x="1914" y="1389"/>
                  </a:cubicBezTo>
                  <a:cubicBezTo>
                    <a:pt x="1908" y="1386"/>
                    <a:pt x="1903" y="1384"/>
                    <a:pt x="1897" y="1382"/>
                  </a:cubicBezTo>
                  <a:cubicBezTo>
                    <a:pt x="1890" y="1379"/>
                    <a:pt x="1883" y="1376"/>
                    <a:pt x="1875" y="1373"/>
                  </a:cubicBezTo>
                  <a:cubicBezTo>
                    <a:pt x="1868" y="1371"/>
                    <a:pt x="1861" y="1368"/>
                    <a:pt x="1854" y="1366"/>
                  </a:cubicBezTo>
                  <a:cubicBezTo>
                    <a:pt x="1846" y="1363"/>
                    <a:pt x="1839" y="1361"/>
                    <a:pt x="1832" y="1358"/>
                  </a:cubicBezTo>
                  <a:cubicBezTo>
                    <a:pt x="1824" y="1356"/>
                    <a:pt x="1817" y="1354"/>
                    <a:pt x="1810" y="1352"/>
                  </a:cubicBezTo>
                  <a:cubicBezTo>
                    <a:pt x="1802" y="1350"/>
                    <a:pt x="1795" y="1348"/>
                    <a:pt x="1787" y="1346"/>
                  </a:cubicBezTo>
                  <a:cubicBezTo>
                    <a:pt x="1780" y="1345"/>
                    <a:pt x="1773" y="1343"/>
                    <a:pt x="1765" y="1341"/>
                  </a:cubicBezTo>
                  <a:cubicBezTo>
                    <a:pt x="1759" y="1340"/>
                    <a:pt x="1753" y="1338"/>
                    <a:pt x="1746" y="1337"/>
                  </a:cubicBezTo>
                  <a:cubicBezTo>
                    <a:pt x="1745" y="1337"/>
                    <a:pt x="1744" y="1336"/>
                    <a:pt x="1743" y="1336"/>
                  </a:cubicBezTo>
                  <a:cubicBezTo>
                    <a:pt x="1735" y="1335"/>
                    <a:pt x="1728" y="1333"/>
                    <a:pt x="1720" y="1332"/>
                  </a:cubicBezTo>
                  <a:cubicBezTo>
                    <a:pt x="1713" y="1330"/>
                    <a:pt x="1705" y="1329"/>
                    <a:pt x="1698" y="1328"/>
                  </a:cubicBezTo>
                  <a:cubicBezTo>
                    <a:pt x="1690" y="1327"/>
                    <a:pt x="1682" y="1325"/>
                    <a:pt x="1675" y="1324"/>
                  </a:cubicBezTo>
                  <a:cubicBezTo>
                    <a:pt x="1667" y="1323"/>
                    <a:pt x="1660" y="1322"/>
                    <a:pt x="1652" y="1321"/>
                  </a:cubicBezTo>
                  <a:cubicBezTo>
                    <a:pt x="1645" y="1320"/>
                    <a:pt x="1637" y="1319"/>
                    <a:pt x="1629" y="1318"/>
                  </a:cubicBezTo>
                  <a:cubicBezTo>
                    <a:pt x="1622" y="1317"/>
                    <a:pt x="1614" y="1316"/>
                    <a:pt x="1606" y="1315"/>
                  </a:cubicBezTo>
                  <a:cubicBezTo>
                    <a:pt x="1599" y="1314"/>
                    <a:pt x="1591" y="1313"/>
                    <a:pt x="1583" y="1312"/>
                  </a:cubicBezTo>
                  <a:cubicBezTo>
                    <a:pt x="1579" y="1312"/>
                    <a:pt x="1574" y="1311"/>
                    <a:pt x="1569" y="1311"/>
                  </a:cubicBezTo>
                  <a:cubicBezTo>
                    <a:pt x="1566" y="1311"/>
                    <a:pt x="1563" y="1310"/>
                    <a:pt x="1560" y="1310"/>
                  </a:cubicBezTo>
                  <a:cubicBezTo>
                    <a:pt x="1553" y="1309"/>
                    <a:pt x="1545" y="1309"/>
                    <a:pt x="1537" y="1308"/>
                  </a:cubicBezTo>
                  <a:cubicBezTo>
                    <a:pt x="1530" y="1307"/>
                    <a:pt x="1522" y="1307"/>
                    <a:pt x="1514" y="1306"/>
                  </a:cubicBezTo>
                  <a:cubicBezTo>
                    <a:pt x="1507" y="1305"/>
                    <a:pt x="1499" y="1305"/>
                    <a:pt x="1491" y="1304"/>
                  </a:cubicBezTo>
                  <a:cubicBezTo>
                    <a:pt x="1483" y="1303"/>
                    <a:pt x="1476" y="1303"/>
                    <a:pt x="1468" y="1302"/>
                  </a:cubicBezTo>
                  <a:cubicBezTo>
                    <a:pt x="1460" y="1302"/>
                    <a:pt x="1453" y="1301"/>
                    <a:pt x="1445" y="1300"/>
                  </a:cubicBezTo>
                  <a:cubicBezTo>
                    <a:pt x="1437" y="1300"/>
                    <a:pt x="1429" y="1299"/>
                    <a:pt x="1422" y="1299"/>
                  </a:cubicBezTo>
                  <a:cubicBezTo>
                    <a:pt x="1414" y="1298"/>
                    <a:pt x="1406" y="1298"/>
                    <a:pt x="1398" y="1297"/>
                  </a:cubicBezTo>
                  <a:cubicBezTo>
                    <a:pt x="1395" y="1297"/>
                    <a:pt x="1392" y="1297"/>
                    <a:pt x="1388" y="1297"/>
                  </a:cubicBezTo>
                  <a:cubicBezTo>
                    <a:pt x="1384" y="1297"/>
                    <a:pt x="1379" y="1296"/>
                    <a:pt x="1375" y="1296"/>
                  </a:cubicBezTo>
                  <a:cubicBezTo>
                    <a:pt x="1367" y="1296"/>
                    <a:pt x="1360" y="1295"/>
                    <a:pt x="1352" y="1295"/>
                  </a:cubicBezTo>
                  <a:cubicBezTo>
                    <a:pt x="1344" y="1294"/>
                    <a:pt x="1336" y="1294"/>
                    <a:pt x="1329" y="1293"/>
                  </a:cubicBezTo>
                  <a:cubicBezTo>
                    <a:pt x="1321" y="1293"/>
                    <a:pt x="1313" y="1293"/>
                    <a:pt x="1305" y="1292"/>
                  </a:cubicBezTo>
                  <a:cubicBezTo>
                    <a:pt x="1298" y="1292"/>
                    <a:pt x="1290" y="1291"/>
                    <a:pt x="1282" y="1291"/>
                  </a:cubicBezTo>
                  <a:cubicBezTo>
                    <a:pt x="1274" y="1291"/>
                    <a:pt x="1267" y="1290"/>
                    <a:pt x="1259" y="1290"/>
                  </a:cubicBezTo>
                  <a:cubicBezTo>
                    <a:pt x="1251" y="1289"/>
                    <a:pt x="1243" y="1289"/>
                    <a:pt x="1235" y="1289"/>
                  </a:cubicBezTo>
                  <a:cubicBezTo>
                    <a:pt x="1228" y="1288"/>
                    <a:pt x="1220" y="1288"/>
                    <a:pt x="1212" y="1288"/>
                  </a:cubicBezTo>
                  <a:cubicBezTo>
                    <a:pt x="1204" y="1287"/>
                    <a:pt x="1197" y="1287"/>
                    <a:pt x="1189" y="1286"/>
                  </a:cubicBezTo>
                  <a:cubicBezTo>
                    <a:pt x="1181" y="1286"/>
                    <a:pt x="1173" y="1286"/>
                    <a:pt x="1166" y="1285"/>
                  </a:cubicBezTo>
                  <a:cubicBezTo>
                    <a:pt x="1158" y="1285"/>
                    <a:pt x="1150" y="1284"/>
                    <a:pt x="1142" y="1284"/>
                  </a:cubicBezTo>
                  <a:cubicBezTo>
                    <a:pt x="1135" y="1284"/>
                    <a:pt x="1127" y="1283"/>
                    <a:pt x="1119" y="1283"/>
                  </a:cubicBezTo>
                  <a:cubicBezTo>
                    <a:pt x="1111" y="1282"/>
                    <a:pt x="1104" y="1282"/>
                    <a:pt x="1096" y="1281"/>
                  </a:cubicBezTo>
                  <a:cubicBezTo>
                    <a:pt x="1088" y="1281"/>
                    <a:pt x="1080" y="1281"/>
                    <a:pt x="1073" y="1280"/>
                  </a:cubicBezTo>
                  <a:cubicBezTo>
                    <a:pt x="1065" y="1280"/>
                    <a:pt x="1057" y="1279"/>
                    <a:pt x="1049" y="1279"/>
                  </a:cubicBezTo>
                  <a:cubicBezTo>
                    <a:pt x="1042" y="1278"/>
                    <a:pt x="1034" y="1278"/>
                    <a:pt x="1026" y="1277"/>
                  </a:cubicBezTo>
                  <a:cubicBezTo>
                    <a:pt x="1023" y="1277"/>
                    <a:pt x="1020" y="1277"/>
                    <a:pt x="1017" y="1276"/>
                  </a:cubicBezTo>
                  <a:cubicBezTo>
                    <a:pt x="1012" y="1276"/>
                    <a:pt x="1008" y="1276"/>
                    <a:pt x="1003" y="1275"/>
                  </a:cubicBezTo>
                  <a:cubicBezTo>
                    <a:pt x="995" y="1275"/>
                    <a:pt x="988" y="1274"/>
                    <a:pt x="980" y="1274"/>
                  </a:cubicBezTo>
                  <a:cubicBezTo>
                    <a:pt x="972" y="1273"/>
                    <a:pt x="964" y="1272"/>
                    <a:pt x="957" y="1272"/>
                  </a:cubicBezTo>
                  <a:cubicBezTo>
                    <a:pt x="949" y="1271"/>
                    <a:pt x="941" y="1270"/>
                    <a:pt x="934" y="1270"/>
                  </a:cubicBezTo>
                  <a:cubicBezTo>
                    <a:pt x="926" y="1269"/>
                    <a:pt x="918" y="1268"/>
                    <a:pt x="911" y="1267"/>
                  </a:cubicBezTo>
                  <a:cubicBezTo>
                    <a:pt x="903" y="1267"/>
                    <a:pt x="895" y="1266"/>
                    <a:pt x="888" y="1265"/>
                  </a:cubicBezTo>
                  <a:cubicBezTo>
                    <a:pt x="880" y="1264"/>
                    <a:pt x="872" y="1263"/>
                    <a:pt x="865" y="1263"/>
                  </a:cubicBezTo>
                  <a:cubicBezTo>
                    <a:pt x="857" y="1262"/>
                    <a:pt x="849" y="1261"/>
                    <a:pt x="842" y="1260"/>
                  </a:cubicBezTo>
                  <a:cubicBezTo>
                    <a:pt x="837" y="1259"/>
                    <a:pt x="833" y="1259"/>
                    <a:pt x="829" y="1258"/>
                  </a:cubicBezTo>
                  <a:cubicBezTo>
                    <a:pt x="826" y="1258"/>
                    <a:pt x="822" y="1257"/>
                    <a:pt x="819" y="1257"/>
                  </a:cubicBezTo>
                  <a:cubicBezTo>
                    <a:pt x="811" y="1256"/>
                    <a:pt x="803" y="1255"/>
                    <a:pt x="796" y="1254"/>
                  </a:cubicBezTo>
                  <a:cubicBezTo>
                    <a:pt x="788" y="1253"/>
                    <a:pt x="781" y="1252"/>
                    <a:pt x="773" y="1251"/>
                  </a:cubicBezTo>
                  <a:cubicBezTo>
                    <a:pt x="765" y="1250"/>
                    <a:pt x="758" y="1249"/>
                    <a:pt x="750" y="1248"/>
                  </a:cubicBezTo>
                  <a:cubicBezTo>
                    <a:pt x="743" y="1247"/>
                    <a:pt x="735" y="1246"/>
                    <a:pt x="727" y="1244"/>
                  </a:cubicBezTo>
                  <a:cubicBezTo>
                    <a:pt x="720" y="1243"/>
                    <a:pt x="712" y="1242"/>
                    <a:pt x="705" y="1241"/>
                  </a:cubicBezTo>
                  <a:cubicBezTo>
                    <a:pt x="697" y="1240"/>
                    <a:pt x="690" y="1238"/>
                    <a:pt x="682" y="1237"/>
                  </a:cubicBezTo>
                  <a:cubicBezTo>
                    <a:pt x="674" y="1236"/>
                    <a:pt x="667" y="1235"/>
                    <a:pt x="659" y="1233"/>
                  </a:cubicBezTo>
                  <a:cubicBezTo>
                    <a:pt x="653" y="1232"/>
                    <a:pt x="646" y="1231"/>
                    <a:pt x="640" y="1230"/>
                  </a:cubicBezTo>
                  <a:cubicBezTo>
                    <a:pt x="639" y="1230"/>
                    <a:pt x="638" y="1230"/>
                    <a:pt x="637" y="1229"/>
                  </a:cubicBezTo>
                  <a:cubicBezTo>
                    <a:pt x="629" y="1228"/>
                    <a:pt x="622" y="1227"/>
                    <a:pt x="614" y="1225"/>
                  </a:cubicBezTo>
                  <a:cubicBezTo>
                    <a:pt x="607" y="1224"/>
                    <a:pt x="599" y="1222"/>
                    <a:pt x="592" y="1221"/>
                  </a:cubicBezTo>
                  <a:cubicBezTo>
                    <a:pt x="584" y="1219"/>
                    <a:pt x="577" y="1218"/>
                    <a:pt x="569" y="1216"/>
                  </a:cubicBezTo>
                  <a:cubicBezTo>
                    <a:pt x="562" y="1214"/>
                    <a:pt x="554" y="1213"/>
                    <a:pt x="547" y="1211"/>
                  </a:cubicBezTo>
                  <a:cubicBezTo>
                    <a:pt x="539" y="1209"/>
                    <a:pt x="532" y="1208"/>
                    <a:pt x="524" y="1206"/>
                  </a:cubicBezTo>
                  <a:cubicBezTo>
                    <a:pt x="517" y="1204"/>
                    <a:pt x="510" y="1202"/>
                    <a:pt x="502" y="1201"/>
                  </a:cubicBezTo>
                  <a:cubicBezTo>
                    <a:pt x="495" y="1199"/>
                    <a:pt x="487" y="1197"/>
                    <a:pt x="480" y="1195"/>
                  </a:cubicBezTo>
                  <a:cubicBezTo>
                    <a:pt x="473" y="1193"/>
                    <a:pt x="465" y="1191"/>
                    <a:pt x="458" y="1189"/>
                  </a:cubicBezTo>
                  <a:cubicBezTo>
                    <a:pt x="456" y="1188"/>
                    <a:pt x="454" y="1188"/>
                    <a:pt x="453" y="1187"/>
                  </a:cubicBezTo>
                  <a:cubicBezTo>
                    <a:pt x="447" y="1186"/>
                    <a:pt x="441" y="1184"/>
                    <a:pt x="436" y="1182"/>
                  </a:cubicBezTo>
                  <a:cubicBezTo>
                    <a:pt x="428" y="1180"/>
                    <a:pt x="421" y="1178"/>
                    <a:pt x="414" y="1176"/>
                  </a:cubicBezTo>
                  <a:cubicBezTo>
                    <a:pt x="406" y="1173"/>
                    <a:pt x="399" y="1171"/>
                    <a:pt x="392" y="1169"/>
                  </a:cubicBezTo>
                  <a:cubicBezTo>
                    <a:pt x="385" y="1166"/>
                    <a:pt x="377" y="1164"/>
                    <a:pt x="370" y="1161"/>
                  </a:cubicBezTo>
                  <a:cubicBezTo>
                    <a:pt x="367" y="1160"/>
                    <a:pt x="364" y="1159"/>
                    <a:pt x="361" y="1158"/>
                  </a:cubicBezTo>
                  <a:cubicBezTo>
                    <a:pt x="357" y="1156"/>
                    <a:pt x="353" y="1154"/>
                    <a:pt x="348" y="1153"/>
                  </a:cubicBezTo>
                  <a:cubicBezTo>
                    <a:pt x="341" y="1150"/>
                    <a:pt x="334" y="1147"/>
                    <a:pt x="327" y="1144"/>
                  </a:cubicBezTo>
                  <a:cubicBezTo>
                    <a:pt x="320" y="1141"/>
                    <a:pt x="313" y="1138"/>
                    <a:pt x="305" y="1135"/>
                  </a:cubicBezTo>
                  <a:cubicBezTo>
                    <a:pt x="298" y="1132"/>
                    <a:pt x="291" y="1129"/>
                    <a:pt x="284" y="1125"/>
                  </a:cubicBezTo>
                  <a:cubicBezTo>
                    <a:pt x="280" y="1123"/>
                    <a:pt x="276" y="1121"/>
                    <a:pt x="272" y="1119"/>
                  </a:cubicBezTo>
                  <a:cubicBezTo>
                    <a:pt x="269" y="1118"/>
                    <a:pt x="266" y="1116"/>
                    <a:pt x="263" y="1115"/>
                  </a:cubicBezTo>
                  <a:cubicBezTo>
                    <a:pt x="256" y="1111"/>
                    <a:pt x="249" y="1107"/>
                    <a:pt x="242" y="1103"/>
                  </a:cubicBezTo>
                  <a:cubicBezTo>
                    <a:pt x="235" y="1099"/>
                    <a:pt x="228" y="1095"/>
                    <a:pt x="222" y="1091"/>
                  </a:cubicBezTo>
                  <a:cubicBezTo>
                    <a:pt x="215" y="1087"/>
                    <a:pt x="208" y="1082"/>
                    <a:pt x="201" y="1077"/>
                  </a:cubicBezTo>
                  <a:cubicBezTo>
                    <a:pt x="197" y="1075"/>
                    <a:pt x="194" y="1072"/>
                    <a:pt x="190" y="1069"/>
                  </a:cubicBezTo>
                  <a:cubicBezTo>
                    <a:pt x="187" y="1067"/>
                    <a:pt x="184" y="1065"/>
                    <a:pt x="181" y="1063"/>
                  </a:cubicBezTo>
                  <a:cubicBezTo>
                    <a:pt x="174" y="1057"/>
                    <a:pt x="168" y="1052"/>
                    <a:pt x="162" y="1046"/>
                  </a:cubicBezTo>
                  <a:cubicBezTo>
                    <a:pt x="157" y="1042"/>
                    <a:pt x="153" y="1038"/>
                    <a:pt x="149" y="1034"/>
                  </a:cubicBezTo>
                  <a:cubicBezTo>
                    <a:pt x="148" y="1033"/>
                    <a:pt x="148" y="1033"/>
                    <a:pt x="148" y="1033"/>
                  </a:cubicBezTo>
                  <a:cubicBezTo>
                    <a:pt x="142" y="1026"/>
                    <a:pt x="135" y="1019"/>
                    <a:pt x="130" y="1012"/>
                  </a:cubicBezTo>
                  <a:cubicBezTo>
                    <a:pt x="128" y="1010"/>
                    <a:pt x="127" y="1008"/>
                    <a:pt x="125" y="1007"/>
                  </a:cubicBezTo>
                  <a:cubicBezTo>
                    <a:pt x="119" y="997"/>
                    <a:pt x="119" y="997"/>
                    <a:pt x="119" y="997"/>
                  </a:cubicBezTo>
                  <a:cubicBezTo>
                    <a:pt x="116" y="994"/>
                    <a:pt x="114" y="990"/>
                    <a:pt x="112" y="987"/>
                  </a:cubicBezTo>
                  <a:cubicBezTo>
                    <a:pt x="112" y="987"/>
                    <a:pt x="112" y="987"/>
                    <a:pt x="112" y="987"/>
                  </a:cubicBezTo>
                  <a:cubicBezTo>
                    <a:pt x="106" y="977"/>
                    <a:pt x="106" y="977"/>
                    <a:pt x="106" y="977"/>
                  </a:cubicBezTo>
                  <a:cubicBezTo>
                    <a:pt x="105" y="975"/>
                    <a:pt x="104" y="973"/>
                    <a:pt x="103" y="971"/>
                  </a:cubicBezTo>
                  <a:cubicBezTo>
                    <a:pt x="100" y="966"/>
                    <a:pt x="100" y="966"/>
                    <a:pt x="100" y="966"/>
                  </a:cubicBezTo>
                  <a:cubicBezTo>
                    <a:pt x="96" y="956"/>
                    <a:pt x="96" y="956"/>
                    <a:pt x="96" y="956"/>
                  </a:cubicBezTo>
                  <a:cubicBezTo>
                    <a:pt x="95" y="955"/>
                    <a:pt x="95" y="955"/>
                    <a:pt x="95" y="955"/>
                  </a:cubicBezTo>
                  <a:cubicBezTo>
                    <a:pt x="94" y="953"/>
                    <a:pt x="94" y="952"/>
                    <a:pt x="93" y="950"/>
                  </a:cubicBezTo>
                  <a:cubicBezTo>
                    <a:pt x="91" y="944"/>
                    <a:pt x="91" y="944"/>
                    <a:pt x="91" y="944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6" y="929"/>
                    <a:pt x="85" y="925"/>
                    <a:pt x="84" y="921"/>
                  </a:cubicBezTo>
                  <a:cubicBezTo>
                    <a:pt x="83" y="919"/>
                    <a:pt x="83" y="917"/>
                    <a:pt x="82" y="914"/>
                  </a:cubicBezTo>
                  <a:cubicBezTo>
                    <a:pt x="76" y="886"/>
                    <a:pt x="75" y="856"/>
                    <a:pt x="82" y="827"/>
                  </a:cubicBezTo>
                  <a:cubicBezTo>
                    <a:pt x="83" y="824"/>
                    <a:pt x="84" y="819"/>
                    <a:pt x="85" y="816"/>
                  </a:cubicBezTo>
                  <a:cubicBezTo>
                    <a:pt x="86" y="812"/>
                    <a:pt x="87" y="808"/>
                    <a:pt x="88" y="804"/>
                  </a:cubicBezTo>
                  <a:cubicBezTo>
                    <a:pt x="92" y="793"/>
                    <a:pt x="92" y="793"/>
                    <a:pt x="92" y="793"/>
                  </a:cubicBezTo>
                  <a:cubicBezTo>
                    <a:pt x="94" y="789"/>
                    <a:pt x="95" y="785"/>
                    <a:pt x="97" y="782"/>
                  </a:cubicBezTo>
                  <a:cubicBezTo>
                    <a:pt x="100" y="774"/>
                    <a:pt x="104" y="767"/>
                    <a:pt x="107" y="760"/>
                  </a:cubicBezTo>
                  <a:cubicBezTo>
                    <a:pt x="109" y="757"/>
                    <a:pt x="111" y="753"/>
                    <a:pt x="113" y="750"/>
                  </a:cubicBezTo>
                  <a:cubicBezTo>
                    <a:pt x="116" y="744"/>
                    <a:pt x="116" y="744"/>
                    <a:pt x="116" y="744"/>
                  </a:cubicBezTo>
                  <a:cubicBezTo>
                    <a:pt x="117" y="743"/>
                    <a:pt x="118" y="741"/>
                    <a:pt x="119" y="739"/>
                  </a:cubicBezTo>
                  <a:cubicBezTo>
                    <a:pt x="126" y="730"/>
                    <a:pt x="126" y="730"/>
                    <a:pt x="126" y="730"/>
                  </a:cubicBezTo>
                  <a:cubicBezTo>
                    <a:pt x="126" y="729"/>
                    <a:pt x="126" y="729"/>
                    <a:pt x="126" y="729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7" y="715"/>
                    <a:pt x="137" y="715"/>
                    <a:pt x="137" y="715"/>
                  </a:cubicBezTo>
                  <a:cubicBezTo>
                    <a:pt x="140" y="710"/>
                    <a:pt x="140" y="710"/>
                    <a:pt x="140" y="710"/>
                  </a:cubicBezTo>
                  <a:cubicBezTo>
                    <a:pt x="148" y="701"/>
                    <a:pt x="148" y="701"/>
                    <a:pt x="148" y="701"/>
                  </a:cubicBezTo>
                  <a:cubicBezTo>
                    <a:pt x="152" y="697"/>
                    <a:pt x="155" y="693"/>
                    <a:pt x="159" y="689"/>
                  </a:cubicBezTo>
                  <a:cubicBezTo>
                    <a:pt x="166" y="681"/>
                    <a:pt x="174" y="673"/>
                    <a:pt x="181" y="666"/>
                  </a:cubicBezTo>
                  <a:cubicBezTo>
                    <a:pt x="184" y="663"/>
                    <a:pt x="187" y="661"/>
                    <a:pt x="189" y="659"/>
                  </a:cubicBezTo>
                  <a:cubicBezTo>
                    <a:pt x="193" y="656"/>
                    <a:pt x="196" y="653"/>
                    <a:pt x="199" y="650"/>
                  </a:cubicBezTo>
                  <a:cubicBezTo>
                    <a:pt x="206" y="645"/>
                    <a:pt x="212" y="640"/>
                    <a:pt x="218" y="635"/>
                  </a:cubicBezTo>
                  <a:cubicBezTo>
                    <a:pt x="218" y="635"/>
                    <a:pt x="219" y="635"/>
                    <a:pt x="219" y="634"/>
                  </a:cubicBezTo>
                  <a:cubicBezTo>
                    <a:pt x="228" y="627"/>
                    <a:pt x="237" y="620"/>
                    <a:pt x="247" y="614"/>
                  </a:cubicBezTo>
                  <a:cubicBezTo>
                    <a:pt x="251" y="611"/>
                    <a:pt x="254" y="609"/>
                    <a:pt x="258" y="607"/>
                  </a:cubicBezTo>
                  <a:cubicBezTo>
                    <a:pt x="275" y="596"/>
                    <a:pt x="275" y="596"/>
                    <a:pt x="275" y="596"/>
                  </a:cubicBezTo>
                  <a:cubicBezTo>
                    <a:pt x="278" y="594"/>
                    <a:pt x="278" y="594"/>
                    <a:pt x="278" y="594"/>
                  </a:cubicBezTo>
                  <a:cubicBezTo>
                    <a:pt x="299" y="582"/>
                    <a:pt x="299" y="582"/>
                    <a:pt x="299" y="582"/>
                  </a:cubicBezTo>
                  <a:cubicBezTo>
                    <a:pt x="300" y="581"/>
                    <a:pt x="301" y="580"/>
                    <a:pt x="302" y="580"/>
                  </a:cubicBezTo>
                  <a:cubicBezTo>
                    <a:pt x="311" y="575"/>
                    <a:pt x="320" y="570"/>
                    <a:pt x="329" y="566"/>
                  </a:cubicBezTo>
                  <a:cubicBezTo>
                    <a:pt x="333" y="563"/>
                    <a:pt x="338" y="561"/>
                    <a:pt x="342" y="559"/>
                  </a:cubicBezTo>
                  <a:cubicBezTo>
                    <a:pt x="346" y="557"/>
                    <a:pt x="351" y="555"/>
                    <a:pt x="356" y="553"/>
                  </a:cubicBezTo>
                  <a:cubicBezTo>
                    <a:pt x="364" y="549"/>
                    <a:pt x="373" y="545"/>
                    <a:pt x="382" y="541"/>
                  </a:cubicBezTo>
                  <a:cubicBezTo>
                    <a:pt x="391" y="537"/>
                    <a:pt x="399" y="533"/>
                    <a:pt x="408" y="530"/>
                  </a:cubicBezTo>
                  <a:cubicBezTo>
                    <a:pt x="417" y="526"/>
                    <a:pt x="425" y="523"/>
                    <a:pt x="434" y="520"/>
                  </a:cubicBezTo>
                  <a:cubicBezTo>
                    <a:pt x="442" y="517"/>
                    <a:pt x="451" y="513"/>
                    <a:pt x="460" y="510"/>
                  </a:cubicBezTo>
                  <a:cubicBezTo>
                    <a:pt x="468" y="507"/>
                    <a:pt x="477" y="505"/>
                    <a:pt x="485" y="502"/>
                  </a:cubicBezTo>
                  <a:cubicBezTo>
                    <a:pt x="494" y="499"/>
                    <a:pt x="502" y="496"/>
                    <a:pt x="511" y="494"/>
                  </a:cubicBezTo>
                  <a:cubicBezTo>
                    <a:pt x="515" y="492"/>
                    <a:pt x="518" y="491"/>
                    <a:pt x="522" y="490"/>
                  </a:cubicBezTo>
                  <a:cubicBezTo>
                    <a:pt x="527" y="489"/>
                    <a:pt x="531" y="487"/>
                    <a:pt x="536" y="486"/>
                  </a:cubicBezTo>
                  <a:cubicBezTo>
                    <a:pt x="544" y="483"/>
                    <a:pt x="553" y="481"/>
                    <a:pt x="561" y="479"/>
                  </a:cubicBezTo>
                  <a:cubicBezTo>
                    <a:pt x="570" y="476"/>
                    <a:pt x="578" y="474"/>
                    <a:pt x="586" y="472"/>
                  </a:cubicBezTo>
                  <a:cubicBezTo>
                    <a:pt x="595" y="469"/>
                    <a:pt x="603" y="467"/>
                    <a:pt x="612" y="465"/>
                  </a:cubicBezTo>
                  <a:cubicBezTo>
                    <a:pt x="620" y="463"/>
                    <a:pt x="628" y="461"/>
                    <a:pt x="637" y="458"/>
                  </a:cubicBezTo>
                  <a:cubicBezTo>
                    <a:pt x="645" y="456"/>
                    <a:pt x="653" y="454"/>
                    <a:pt x="662" y="452"/>
                  </a:cubicBezTo>
                  <a:cubicBezTo>
                    <a:pt x="670" y="450"/>
                    <a:pt x="678" y="448"/>
                    <a:pt x="687" y="446"/>
                  </a:cubicBezTo>
                  <a:cubicBezTo>
                    <a:pt x="694" y="445"/>
                    <a:pt x="701" y="443"/>
                    <a:pt x="708" y="441"/>
                  </a:cubicBezTo>
                  <a:cubicBezTo>
                    <a:pt x="709" y="441"/>
                    <a:pt x="710" y="441"/>
                    <a:pt x="711" y="441"/>
                  </a:cubicBezTo>
                  <a:cubicBezTo>
                    <a:pt x="720" y="439"/>
                    <a:pt x="728" y="437"/>
                    <a:pt x="736" y="435"/>
                  </a:cubicBezTo>
                  <a:cubicBezTo>
                    <a:pt x="745" y="433"/>
                    <a:pt x="753" y="431"/>
                    <a:pt x="761" y="429"/>
                  </a:cubicBezTo>
                  <a:cubicBezTo>
                    <a:pt x="769" y="427"/>
                    <a:pt x="778" y="425"/>
                    <a:pt x="786" y="423"/>
                  </a:cubicBezTo>
                  <a:cubicBezTo>
                    <a:pt x="794" y="421"/>
                    <a:pt x="803" y="419"/>
                    <a:pt x="811" y="417"/>
                  </a:cubicBezTo>
                  <a:cubicBezTo>
                    <a:pt x="820" y="415"/>
                    <a:pt x="828" y="412"/>
                    <a:pt x="836" y="410"/>
                  </a:cubicBezTo>
                  <a:cubicBezTo>
                    <a:pt x="845" y="407"/>
                    <a:pt x="853" y="405"/>
                    <a:pt x="862" y="402"/>
                  </a:cubicBezTo>
                  <a:cubicBezTo>
                    <a:pt x="870" y="399"/>
                    <a:pt x="879" y="396"/>
                    <a:pt x="887" y="393"/>
                  </a:cubicBezTo>
                  <a:cubicBezTo>
                    <a:pt x="889" y="392"/>
                    <a:pt x="891" y="391"/>
                    <a:pt x="893" y="391"/>
                  </a:cubicBezTo>
                  <a:cubicBezTo>
                    <a:pt x="900" y="388"/>
                    <a:pt x="907" y="385"/>
                    <a:pt x="913" y="382"/>
                  </a:cubicBezTo>
                  <a:cubicBezTo>
                    <a:pt x="922" y="378"/>
                    <a:pt x="931" y="374"/>
                    <a:pt x="940" y="369"/>
                  </a:cubicBezTo>
                  <a:cubicBezTo>
                    <a:pt x="949" y="365"/>
                    <a:pt x="958" y="359"/>
                    <a:pt x="967" y="354"/>
                  </a:cubicBezTo>
                  <a:cubicBezTo>
                    <a:pt x="971" y="351"/>
                    <a:pt x="975" y="349"/>
                    <a:pt x="978" y="347"/>
                  </a:cubicBezTo>
                  <a:cubicBezTo>
                    <a:pt x="988" y="340"/>
                    <a:pt x="988" y="340"/>
                    <a:pt x="988" y="340"/>
                  </a:cubicBezTo>
                  <a:cubicBezTo>
                    <a:pt x="990" y="338"/>
                    <a:pt x="993" y="336"/>
                    <a:pt x="995" y="334"/>
                  </a:cubicBezTo>
                  <a:cubicBezTo>
                    <a:pt x="996" y="334"/>
                    <a:pt x="997" y="333"/>
                    <a:pt x="998" y="332"/>
                  </a:cubicBezTo>
                  <a:cubicBezTo>
                    <a:pt x="1004" y="327"/>
                    <a:pt x="1010" y="323"/>
                    <a:pt x="1016" y="317"/>
                  </a:cubicBezTo>
                  <a:cubicBezTo>
                    <a:pt x="1019" y="314"/>
                    <a:pt x="1022" y="311"/>
                    <a:pt x="1025" y="308"/>
                  </a:cubicBezTo>
                  <a:cubicBezTo>
                    <a:pt x="1033" y="299"/>
                    <a:pt x="1040" y="290"/>
                    <a:pt x="1046" y="279"/>
                  </a:cubicBezTo>
                  <a:cubicBezTo>
                    <a:pt x="1053" y="265"/>
                    <a:pt x="1057" y="248"/>
                    <a:pt x="1056" y="232"/>
                  </a:cubicBezTo>
                  <a:cubicBezTo>
                    <a:pt x="1055" y="224"/>
                    <a:pt x="1054" y="216"/>
                    <a:pt x="1051" y="208"/>
                  </a:cubicBezTo>
                  <a:cubicBezTo>
                    <a:pt x="1050" y="205"/>
                    <a:pt x="1050" y="205"/>
                    <a:pt x="1050" y="205"/>
                  </a:cubicBezTo>
                  <a:cubicBezTo>
                    <a:pt x="1050" y="205"/>
                    <a:pt x="1050" y="204"/>
                    <a:pt x="1050" y="204"/>
                  </a:cubicBezTo>
                  <a:cubicBezTo>
                    <a:pt x="1050" y="203"/>
                    <a:pt x="1049" y="203"/>
                    <a:pt x="1049" y="202"/>
                  </a:cubicBezTo>
                  <a:cubicBezTo>
                    <a:pt x="1047" y="197"/>
                    <a:pt x="1047" y="197"/>
                    <a:pt x="1047" y="197"/>
                  </a:cubicBezTo>
                  <a:cubicBezTo>
                    <a:pt x="1045" y="191"/>
                    <a:pt x="1045" y="191"/>
                    <a:pt x="1045" y="191"/>
                  </a:cubicBezTo>
                  <a:cubicBezTo>
                    <a:pt x="1044" y="190"/>
                    <a:pt x="1043" y="188"/>
                    <a:pt x="1042" y="186"/>
                  </a:cubicBezTo>
                  <a:cubicBezTo>
                    <a:pt x="1039" y="181"/>
                    <a:pt x="1037" y="176"/>
                    <a:pt x="1034" y="172"/>
                  </a:cubicBezTo>
                  <a:cubicBezTo>
                    <a:pt x="1028" y="163"/>
                    <a:pt x="1022" y="155"/>
                    <a:pt x="1016" y="148"/>
                  </a:cubicBezTo>
                  <a:cubicBezTo>
                    <a:pt x="1013" y="145"/>
                    <a:pt x="1009" y="141"/>
                    <a:pt x="1006" y="138"/>
                  </a:cubicBezTo>
                  <a:cubicBezTo>
                    <a:pt x="1001" y="134"/>
                    <a:pt x="997" y="129"/>
                    <a:pt x="992" y="125"/>
                  </a:cubicBezTo>
                  <a:cubicBezTo>
                    <a:pt x="986" y="121"/>
                    <a:pt x="981" y="116"/>
                    <a:pt x="975" y="112"/>
                  </a:cubicBezTo>
                  <a:cubicBezTo>
                    <a:pt x="974" y="112"/>
                    <a:pt x="973" y="111"/>
                    <a:pt x="972" y="110"/>
                  </a:cubicBezTo>
                  <a:cubicBezTo>
                    <a:pt x="965" y="106"/>
                    <a:pt x="958" y="102"/>
                    <a:pt x="951" y="98"/>
                  </a:cubicBezTo>
                  <a:cubicBezTo>
                    <a:pt x="945" y="95"/>
                    <a:pt x="940" y="92"/>
                    <a:pt x="934" y="89"/>
                  </a:cubicBezTo>
                  <a:cubicBezTo>
                    <a:pt x="933" y="89"/>
                    <a:pt x="931" y="88"/>
                    <a:pt x="930" y="87"/>
                  </a:cubicBezTo>
                  <a:cubicBezTo>
                    <a:pt x="923" y="84"/>
                    <a:pt x="916" y="81"/>
                    <a:pt x="909" y="78"/>
                  </a:cubicBezTo>
                  <a:cubicBezTo>
                    <a:pt x="903" y="76"/>
                    <a:pt x="897" y="74"/>
                    <a:pt x="891" y="72"/>
                  </a:cubicBezTo>
                  <a:cubicBezTo>
                    <a:pt x="889" y="71"/>
                    <a:pt x="888" y="71"/>
                    <a:pt x="887" y="71"/>
                  </a:cubicBezTo>
                  <a:cubicBezTo>
                    <a:pt x="880" y="68"/>
                    <a:pt x="872" y="66"/>
                    <a:pt x="865" y="64"/>
                  </a:cubicBezTo>
                  <a:cubicBezTo>
                    <a:pt x="857" y="62"/>
                    <a:pt x="850" y="60"/>
                    <a:pt x="843" y="58"/>
                  </a:cubicBezTo>
                  <a:cubicBezTo>
                    <a:pt x="835" y="57"/>
                    <a:pt x="828" y="55"/>
                    <a:pt x="820" y="53"/>
                  </a:cubicBezTo>
                  <a:cubicBezTo>
                    <a:pt x="814" y="52"/>
                    <a:pt x="808" y="51"/>
                    <a:pt x="801" y="50"/>
                  </a:cubicBezTo>
                  <a:cubicBezTo>
                    <a:pt x="800" y="49"/>
                    <a:pt x="799" y="49"/>
                    <a:pt x="798" y="49"/>
                  </a:cubicBezTo>
                  <a:cubicBezTo>
                    <a:pt x="790" y="48"/>
                    <a:pt x="783" y="47"/>
                    <a:pt x="775" y="45"/>
                  </a:cubicBezTo>
                  <a:cubicBezTo>
                    <a:pt x="767" y="44"/>
                    <a:pt x="760" y="43"/>
                    <a:pt x="752" y="42"/>
                  </a:cubicBezTo>
                  <a:cubicBezTo>
                    <a:pt x="744" y="41"/>
                    <a:pt x="737" y="40"/>
                    <a:pt x="729" y="40"/>
                  </a:cubicBezTo>
                  <a:cubicBezTo>
                    <a:pt x="722" y="39"/>
                    <a:pt x="714" y="38"/>
                    <a:pt x="706" y="37"/>
                  </a:cubicBezTo>
                  <a:cubicBezTo>
                    <a:pt x="698" y="36"/>
                    <a:pt x="691" y="36"/>
                    <a:pt x="683" y="35"/>
                  </a:cubicBezTo>
                  <a:cubicBezTo>
                    <a:pt x="675" y="34"/>
                    <a:pt x="668" y="34"/>
                    <a:pt x="660" y="33"/>
                  </a:cubicBezTo>
                  <a:cubicBezTo>
                    <a:pt x="652" y="33"/>
                    <a:pt x="645" y="32"/>
                    <a:pt x="637" y="32"/>
                  </a:cubicBezTo>
                  <a:cubicBezTo>
                    <a:pt x="631" y="31"/>
                    <a:pt x="626" y="31"/>
                    <a:pt x="621" y="30"/>
                  </a:cubicBezTo>
                  <a:cubicBezTo>
                    <a:pt x="618" y="30"/>
                    <a:pt x="616" y="30"/>
                    <a:pt x="614" y="30"/>
                  </a:cubicBezTo>
                  <a:cubicBezTo>
                    <a:pt x="606" y="29"/>
                    <a:pt x="598" y="29"/>
                    <a:pt x="591" y="28"/>
                  </a:cubicBezTo>
                  <a:cubicBezTo>
                    <a:pt x="583" y="27"/>
                    <a:pt x="575" y="27"/>
                    <a:pt x="567" y="26"/>
                  </a:cubicBezTo>
                  <a:cubicBezTo>
                    <a:pt x="560" y="26"/>
                    <a:pt x="552" y="25"/>
                    <a:pt x="544" y="25"/>
                  </a:cubicBezTo>
                  <a:cubicBezTo>
                    <a:pt x="536" y="24"/>
                    <a:pt x="529" y="24"/>
                    <a:pt x="521" y="23"/>
                  </a:cubicBezTo>
                  <a:cubicBezTo>
                    <a:pt x="513" y="23"/>
                    <a:pt x="505" y="22"/>
                    <a:pt x="498" y="22"/>
                  </a:cubicBezTo>
                  <a:cubicBezTo>
                    <a:pt x="490" y="22"/>
                    <a:pt x="482" y="21"/>
                    <a:pt x="474" y="21"/>
                  </a:cubicBezTo>
                  <a:cubicBezTo>
                    <a:pt x="467" y="20"/>
                    <a:pt x="459" y="20"/>
                    <a:pt x="451" y="20"/>
                  </a:cubicBezTo>
                  <a:cubicBezTo>
                    <a:pt x="448" y="19"/>
                    <a:pt x="446" y="19"/>
                    <a:pt x="443" y="19"/>
                  </a:cubicBezTo>
                  <a:cubicBezTo>
                    <a:pt x="438" y="19"/>
                    <a:pt x="433" y="19"/>
                    <a:pt x="428" y="19"/>
                  </a:cubicBezTo>
                  <a:cubicBezTo>
                    <a:pt x="420" y="18"/>
                    <a:pt x="412" y="18"/>
                    <a:pt x="404" y="17"/>
                  </a:cubicBezTo>
                  <a:cubicBezTo>
                    <a:pt x="397" y="17"/>
                    <a:pt x="389" y="17"/>
                    <a:pt x="381" y="16"/>
                  </a:cubicBezTo>
                  <a:cubicBezTo>
                    <a:pt x="373" y="16"/>
                    <a:pt x="366" y="16"/>
                    <a:pt x="358" y="15"/>
                  </a:cubicBezTo>
                  <a:cubicBezTo>
                    <a:pt x="350" y="15"/>
                    <a:pt x="342" y="15"/>
                    <a:pt x="335" y="14"/>
                  </a:cubicBezTo>
                  <a:cubicBezTo>
                    <a:pt x="327" y="14"/>
                    <a:pt x="319" y="14"/>
                    <a:pt x="311" y="13"/>
                  </a:cubicBezTo>
                  <a:cubicBezTo>
                    <a:pt x="303" y="13"/>
                    <a:pt x="296" y="13"/>
                    <a:pt x="288" y="12"/>
                  </a:cubicBezTo>
                  <a:cubicBezTo>
                    <a:pt x="280" y="12"/>
                    <a:pt x="272" y="11"/>
                    <a:pt x="265" y="11"/>
                  </a:cubicBezTo>
                  <a:cubicBezTo>
                    <a:pt x="257" y="11"/>
                    <a:pt x="249" y="10"/>
                    <a:pt x="241" y="10"/>
                  </a:cubicBezTo>
                  <a:cubicBezTo>
                    <a:pt x="233" y="10"/>
                    <a:pt x="226" y="9"/>
                    <a:pt x="218" y="9"/>
                  </a:cubicBezTo>
                  <a:cubicBezTo>
                    <a:pt x="210" y="9"/>
                    <a:pt x="202" y="8"/>
                    <a:pt x="195" y="8"/>
                  </a:cubicBezTo>
                  <a:cubicBezTo>
                    <a:pt x="187" y="8"/>
                    <a:pt x="179" y="7"/>
                    <a:pt x="171" y="7"/>
                  </a:cubicBezTo>
                  <a:cubicBezTo>
                    <a:pt x="163" y="7"/>
                    <a:pt x="156" y="6"/>
                    <a:pt x="148" y="6"/>
                  </a:cubicBezTo>
                  <a:cubicBezTo>
                    <a:pt x="140" y="6"/>
                    <a:pt x="132" y="5"/>
                    <a:pt x="125" y="5"/>
                  </a:cubicBezTo>
                  <a:cubicBezTo>
                    <a:pt x="117" y="4"/>
                    <a:pt x="109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92" y="3"/>
                    <a:pt x="85" y="3"/>
                    <a:pt x="78" y="3"/>
                  </a:cubicBezTo>
                  <a:cubicBezTo>
                    <a:pt x="70" y="2"/>
                    <a:pt x="62" y="2"/>
                    <a:pt x="55" y="2"/>
                  </a:cubicBezTo>
                  <a:cubicBezTo>
                    <a:pt x="47" y="1"/>
                    <a:pt x="39" y="1"/>
                    <a:pt x="31" y="1"/>
                  </a:cubicBezTo>
                  <a:cubicBezTo>
                    <a:pt x="24" y="1"/>
                    <a:pt x="1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21" y="9"/>
                    <a:pt x="29" y="9"/>
                    <a:pt x="37" y="9"/>
                  </a:cubicBezTo>
                  <a:cubicBezTo>
                    <a:pt x="45" y="10"/>
                    <a:pt x="52" y="10"/>
                    <a:pt x="60" y="10"/>
                  </a:cubicBezTo>
                  <a:cubicBezTo>
                    <a:pt x="68" y="11"/>
                    <a:pt x="76" y="11"/>
                    <a:pt x="83" y="11"/>
                  </a:cubicBezTo>
                  <a:cubicBezTo>
                    <a:pt x="90" y="12"/>
                    <a:pt x="96" y="12"/>
                    <a:pt x="103" y="12"/>
                  </a:cubicBezTo>
                  <a:cubicBezTo>
                    <a:pt x="104" y="12"/>
                    <a:pt x="105" y="12"/>
                    <a:pt x="107" y="13"/>
                  </a:cubicBezTo>
                  <a:cubicBezTo>
                    <a:pt x="115" y="13"/>
                    <a:pt x="122" y="13"/>
                    <a:pt x="130" y="14"/>
                  </a:cubicBezTo>
                  <a:cubicBezTo>
                    <a:pt x="138" y="14"/>
                    <a:pt x="146" y="14"/>
                    <a:pt x="153" y="15"/>
                  </a:cubicBezTo>
                  <a:cubicBezTo>
                    <a:pt x="161" y="15"/>
                    <a:pt x="169" y="15"/>
                    <a:pt x="177" y="16"/>
                  </a:cubicBezTo>
                  <a:cubicBezTo>
                    <a:pt x="184" y="16"/>
                    <a:pt x="192" y="17"/>
                    <a:pt x="200" y="17"/>
                  </a:cubicBezTo>
                  <a:cubicBezTo>
                    <a:pt x="208" y="17"/>
                    <a:pt x="215" y="18"/>
                    <a:pt x="223" y="18"/>
                  </a:cubicBezTo>
                  <a:cubicBezTo>
                    <a:pt x="231" y="18"/>
                    <a:pt x="239" y="19"/>
                    <a:pt x="246" y="19"/>
                  </a:cubicBezTo>
                  <a:cubicBezTo>
                    <a:pt x="254" y="20"/>
                    <a:pt x="262" y="20"/>
                    <a:pt x="270" y="20"/>
                  </a:cubicBezTo>
                  <a:cubicBezTo>
                    <a:pt x="277" y="21"/>
                    <a:pt x="285" y="21"/>
                    <a:pt x="293" y="21"/>
                  </a:cubicBezTo>
                  <a:cubicBezTo>
                    <a:pt x="301" y="22"/>
                    <a:pt x="308" y="22"/>
                    <a:pt x="316" y="22"/>
                  </a:cubicBezTo>
                  <a:cubicBezTo>
                    <a:pt x="324" y="23"/>
                    <a:pt x="332" y="23"/>
                    <a:pt x="339" y="24"/>
                  </a:cubicBezTo>
                  <a:cubicBezTo>
                    <a:pt x="347" y="24"/>
                    <a:pt x="355" y="24"/>
                    <a:pt x="363" y="25"/>
                  </a:cubicBezTo>
                  <a:cubicBezTo>
                    <a:pt x="370" y="25"/>
                    <a:pt x="378" y="25"/>
                    <a:pt x="386" y="26"/>
                  </a:cubicBezTo>
                  <a:cubicBezTo>
                    <a:pt x="394" y="26"/>
                    <a:pt x="401" y="26"/>
                    <a:pt x="409" y="27"/>
                  </a:cubicBezTo>
                  <a:cubicBezTo>
                    <a:pt x="417" y="27"/>
                    <a:pt x="425" y="28"/>
                    <a:pt x="432" y="28"/>
                  </a:cubicBezTo>
                  <a:cubicBezTo>
                    <a:pt x="437" y="28"/>
                    <a:pt x="442" y="28"/>
                    <a:pt x="447" y="29"/>
                  </a:cubicBezTo>
                  <a:cubicBezTo>
                    <a:pt x="450" y="29"/>
                    <a:pt x="453" y="29"/>
                    <a:pt x="456" y="29"/>
                  </a:cubicBezTo>
                  <a:cubicBezTo>
                    <a:pt x="463" y="29"/>
                    <a:pt x="471" y="30"/>
                    <a:pt x="479" y="30"/>
                  </a:cubicBezTo>
                  <a:cubicBezTo>
                    <a:pt x="487" y="31"/>
                    <a:pt x="494" y="31"/>
                    <a:pt x="502" y="32"/>
                  </a:cubicBezTo>
                  <a:cubicBezTo>
                    <a:pt x="510" y="32"/>
                    <a:pt x="518" y="32"/>
                    <a:pt x="525" y="33"/>
                  </a:cubicBezTo>
                  <a:cubicBezTo>
                    <a:pt x="533" y="33"/>
                    <a:pt x="541" y="34"/>
                    <a:pt x="549" y="34"/>
                  </a:cubicBezTo>
                  <a:cubicBezTo>
                    <a:pt x="556" y="35"/>
                    <a:pt x="564" y="36"/>
                    <a:pt x="572" y="36"/>
                  </a:cubicBezTo>
                  <a:cubicBezTo>
                    <a:pt x="579" y="37"/>
                    <a:pt x="587" y="37"/>
                    <a:pt x="595" y="38"/>
                  </a:cubicBezTo>
                  <a:cubicBezTo>
                    <a:pt x="603" y="38"/>
                    <a:pt x="610" y="39"/>
                    <a:pt x="618" y="40"/>
                  </a:cubicBezTo>
                  <a:cubicBezTo>
                    <a:pt x="620" y="40"/>
                    <a:pt x="622" y="40"/>
                    <a:pt x="624" y="40"/>
                  </a:cubicBezTo>
                  <a:cubicBezTo>
                    <a:pt x="630" y="41"/>
                    <a:pt x="635" y="41"/>
                    <a:pt x="641" y="41"/>
                  </a:cubicBezTo>
                  <a:cubicBezTo>
                    <a:pt x="649" y="42"/>
                    <a:pt x="656" y="43"/>
                    <a:pt x="664" y="43"/>
                  </a:cubicBezTo>
                  <a:cubicBezTo>
                    <a:pt x="672" y="44"/>
                    <a:pt x="679" y="45"/>
                    <a:pt x="687" y="45"/>
                  </a:cubicBezTo>
                  <a:cubicBezTo>
                    <a:pt x="695" y="46"/>
                    <a:pt x="703" y="47"/>
                    <a:pt x="710" y="47"/>
                  </a:cubicBezTo>
                  <a:cubicBezTo>
                    <a:pt x="718" y="48"/>
                    <a:pt x="726" y="49"/>
                    <a:pt x="733" y="50"/>
                  </a:cubicBezTo>
                  <a:cubicBezTo>
                    <a:pt x="741" y="51"/>
                    <a:pt x="748" y="52"/>
                    <a:pt x="756" y="53"/>
                  </a:cubicBezTo>
                  <a:cubicBezTo>
                    <a:pt x="764" y="54"/>
                    <a:pt x="771" y="55"/>
                    <a:pt x="779" y="56"/>
                  </a:cubicBezTo>
                  <a:cubicBezTo>
                    <a:pt x="786" y="57"/>
                    <a:pt x="794" y="58"/>
                    <a:pt x="801" y="59"/>
                  </a:cubicBezTo>
                  <a:cubicBezTo>
                    <a:pt x="802" y="60"/>
                    <a:pt x="803" y="60"/>
                    <a:pt x="804" y="60"/>
                  </a:cubicBezTo>
                  <a:cubicBezTo>
                    <a:pt x="811" y="61"/>
                    <a:pt x="817" y="62"/>
                    <a:pt x="824" y="64"/>
                  </a:cubicBezTo>
                  <a:cubicBezTo>
                    <a:pt x="831" y="65"/>
                    <a:pt x="839" y="67"/>
                    <a:pt x="846" y="69"/>
                  </a:cubicBezTo>
                  <a:cubicBezTo>
                    <a:pt x="854" y="71"/>
                    <a:pt x="861" y="73"/>
                    <a:pt x="868" y="75"/>
                  </a:cubicBezTo>
                  <a:cubicBezTo>
                    <a:pt x="876" y="77"/>
                    <a:pt x="883" y="79"/>
                    <a:pt x="890" y="81"/>
                  </a:cubicBezTo>
                  <a:cubicBezTo>
                    <a:pt x="891" y="82"/>
                    <a:pt x="892" y="82"/>
                    <a:pt x="893" y="82"/>
                  </a:cubicBezTo>
                  <a:cubicBezTo>
                    <a:pt x="899" y="84"/>
                    <a:pt x="906" y="87"/>
                    <a:pt x="912" y="89"/>
                  </a:cubicBezTo>
                  <a:cubicBezTo>
                    <a:pt x="919" y="92"/>
                    <a:pt x="926" y="95"/>
                    <a:pt x="933" y="98"/>
                  </a:cubicBezTo>
                  <a:cubicBezTo>
                    <a:pt x="934" y="99"/>
                    <a:pt x="935" y="99"/>
                    <a:pt x="935" y="99"/>
                  </a:cubicBezTo>
                  <a:cubicBezTo>
                    <a:pt x="942" y="102"/>
                    <a:pt x="948" y="106"/>
                    <a:pt x="954" y="109"/>
                  </a:cubicBezTo>
                  <a:cubicBezTo>
                    <a:pt x="961" y="113"/>
                    <a:pt x="968" y="117"/>
                    <a:pt x="975" y="122"/>
                  </a:cubicBezTo>
                  <a:cubicBezTo>
                    <a:pt x="975" y="122"/>
                    <a:pt x="975" y="122"/>
                    <a:pt x="975" y="122"/>
                  </a:cubicBezTo>
                  <a:cubicBezTo>
                    <a:pt x="982" y="127"/>
                    <a:pt x="988" y="132"/>
                    <a:pt x="995" y="137"/>
                  </a:cubicBezTo>
                  <a:cubicBezTo>
                    <a:pt x="997" y="139"/>
                    <a:pt x="999" y="141"/>
                    <a:pt x="1001" y="143"/>
                  </a:cubicBezTo>
                  <a:cubicBezTo>
                    <a:pt x="1003" y="145"/>
                    <a:pt x="1004" y="146"/>
                    <a:pt x="1006" y="148"/>
                  </a:cubicBezTo>
                  <a:cubicBezTo>
                    <a:pt x="1007" y="149"/>
                    <a:pt x="1008" y="150"/>
                    <a:pt x="1009" y="152"/>
                  </a:cubicBezTo>
                  <a:cubicBezTo>
                    <a:pt x="1016" y="159"/>
                    <a:pt x="1022" y="168"/>
                    <a:pt x="1027" y="176"/>
                  </a:cubicBezTo>
                  <a:cubicBezTo>
                    <a:pt x="1028" y="179"/>
                    <a:pt x="1030" y="182"/>
                    <a:pt x="1032" y="185"/>
                  </a:cubicBezTo>
                  <a:cubicBezTo>
                    <a:pt x="1032" y="187"/>
                    <a:pt x="1033" y="188"/>
                    <a:pt x="1034" y="190"/>
                  </a:cubicBezTo>
                  <a:cubicBezTo>
                    <a:pt x="1036" y="195"/>
                    <a:pt x="1036" y="195"/>
                    <a:pt x="1036" y="195"/>
                  </a:cubicBezTo>
                  <a:cubicBezTo>
                    <a:pt x="1039" y="201"/>
                    <a:pt x="1039" y="201"/>
                    <a:pt x="1039" y="201"/>
                  </a:cubicBezTo>
                  <a:cubicBezTo>
                    <a:pt x="1039" y="202"/>
                    <a:pt x="1039" y="203"/>
                    <a:pt x="1040" y="203"/>
                  </a:cubicBezTo>
                  <a:cubicBezTo>
                    <a:pt x="1041" y="206"/>
                    <a:pt x="1041" y="206"/>
                    <a:pt x="1041" y="206"/>
                  </a:cubicBezTo>
                  <a:cubicBezTo>
                    <a:pt x="1041" y="208"/>
                    <a:pt x="1042" y="210"/>
                    <a:pt x="1042" y="212"/>
                  </a:cubicBezTo>
                  <a:cubicBezTo>
                    <a:pt x="1043" y="217"/>
                    <a:pt x="1044" y="223"/>
                    <a:pt x="1045" y="228"/>
                  </a:cubicBezTo>
                  <a:cubicBezTo>
                    <a:pt x="1045" y="243"/>
                    <a:pt x="1042" y="258"/>
                    <a:pt x="1035" y="272"/>
                  </a:cubicBezTo>
                  <a:cubicBezTo>
                    <a:pt x="1032" y="278"/>
                    <a:pt x="1028" y="284"/>
                    <a:pt x="1024" y="290"/>
                  </a:cubicBezTo>
                  <a:cubicBezTo>
                    <a:pt x="1015" y="301"/>
                    <a:pt x="1004" y="311"/>
                    <a:pt x="993" y="320"/>
                  </a:cubicBezTo>
                  <a:cubicBezTo>
                    <a:pt x="986" y="325"/>
                    <a:pt x="978" y="331"/>
                    <a:pt x="970" y="336"/>
                  </a:cubicBezTo>
                  <a:cubicBezTo>
                    <a:pt x="968" y="338"/>
                    <a:pt x="966" y="339"/>
                    <a:pt x="965" y="340"/>
                  </a:cubicBezTo>
                  <a:cubicBezTo>
                    <a:pt x="956" y="346"/>
                    <a:pt x="947" y="351"/>
                    <a:pt x="937" y="356"/>
                  </a:cubicBezTo>
                  <a:cubicBezTo>
                    <a:pt x="929" y="361"/>
                    <a:pt x="920" y="365"/>
                    <a:pt x="911" y="369"/>
                  </a:cubicBezTo>
                  <a:cubicBezTo>
                    <a:pt x="903" y="373"/>
                    <a:pt x="895" y="376"/>
                    <a:pt x="887" y="379"/>
                  </a:cubicBezTo>
                  <a:cubicBezTo>
                    <a:pt x="886" y="380"/>
                    <a:pt x="885" y="380"/>
                    <a:pt x="884" y="380"/>
                  </a:cubicBezTo>
                  <a:cubicBezTo>
                    <a:pt x="876" y="383"/>
                    <a:pt x="867" y="387"/>
                    <a:pt x="859" y="389"/>
                  </a:cubicBezTo>
                  <a:cubicBezTo>
                    <a:pt x="850" y="392"/>
                    <a:pt x="842" y="395"/>
                    <a:pt x="833" y="397"/>
                  </a:cubicBezTo>
                  <a:cubicBezTo>
                    <a:pt x="825" y="400"/>
                    <a:pt x="816" y="402"/>
                    <a:pt x="808" y="405"/>
                  </a:cubicBezTo>
                  <a:cubicBezTo>
                    <a:pt x="800" y="407"/>
                    <a:pt x="791" y="409"/>
                    <a:pt x="783" y="411"/>
                  </a:cubicBezTo>
                  <a:cubicBezTo>
                    <a:pt x="775" y="413"/>
                    <a:pt x="766" y="415"/>
                    <a:pt x="758" y="417"/>
                  </a:cubicBezTo>
                  <a:cubicBezTo>
                    <a:pt x="750" y="419"/>
                    <a:pt x="741" y="421"/>
                    <a:pt x="733" y="423"/>
                  </a:cubicBezTo>
                  <a:cubicBezTo>
                    <a:pt x="725" y="424"/>
                    <a:pt x="716" y="426"/>
                    <a:pt x="708" y="428"/>
                  </a:cubicBezTo>
                  <a:cubicBezTo>
                    <a:pt x="706" y="429"/>
                    <a:pt x="704" y="429"/>
                    <a:pt x="703" y="429"/>
                  </a:cubicBezTo>
                  <a:cubicBezTo>
                    <a:pt x="696" y="431"/>
                    <a:pt x="690" y="432"/>
                    <a:pt x="683" y="434"/>
                  </a:cubicBezTo>
                  <a:cubicBezTo>
                    <a:pt x="675" y="436"/>
                    <a:pt x="667" y="438"/>
                    <a:pt x="658" y="440"/>
                  </a:cubicBezTo>
                  <a:cubicBezTo>
                    <a:pt x="650" y="442"/>
                    <a:pt x="642" y="444"/>
                    <a:pt x="633" y="446"/>
                  </a:cubicBezTo>
                  <a:cubicBezTo>
                    <a:pt x="625" y="448"/>
                    <a:pt x="617" y="450"/>
                    <a:pt x="608" y="452"/>
                  </a:cubicBezTo>
                  <a:cubicBezTo>
                    <a:pt x="600" y="454"/>
                    <a:pt x="591" y="456"/>
                    <a:pt x="583" y="459"/>
                  </a:cubicBezTo>
                  <a:cubicBezTo>
                    <a:pt x="575" y="461"/>
                    <a:pt x="566" y="463"/>
                    <a:pt x="558" y="466"/>
                  </a:cubicBezTo>
                  <a:cubicBezTo>
                    <a:pt x="549" y="468"/>
                    <a:pt x="541" y="470"/>
                    <a:pt x="533" y="473"/>
                  </a:cubicBezTo>
                  <a:cubicBezTo>
                    <a:pt x="527" y="474"/>
                    <a:pt x="521" y="476"/>
                    <a:pt x="516" y="478"/>
                  </a:cubicBezTo>
                  <a:cubicBezTo>
                    <a:pt x="513" y="479"/>
                    <a:pt x="510" y="479"/>
                    <a:pt x="507" y="480"/>
                  </a:cubicBezTo>
                  <a:cubicBezTo>
                    <a:pt x="499" y="483"/>
                    <a:pt x="490" y="486"/>
                    <a:pt x="482" y="488"/>
                  </a:cubicBezTo>
                  <a:cubicBezTo>
                    <a:pt x="473" y="491"/>
                    <a:pt x="465" y="494"/>
                    <a:pt x="456" y="497"/>
                  </a:cubicBezTo>
                  <a:cubicBezTo>
                    <a:pt x="448" y="500"/>
                    <a:pt x="439" y="503"/>
                    <a:pt x="430" y="506"/>
                  </a:cubicBezTo>
                  <a:cubicBezTo>
                    <a:pt x="422" y="509"/>
                    <a:pt x="413" y="513"/>
                    <a:pt x="405" y="516"/>
                  </a:cubicBezTo>
                  <a:cubicBezTo>
                    <a:pt x="396" y="520"/>
                    <a:pt x="387" y="523"/>
                    <a:pt x="378" y="527"/>
                  </a:cubicBezTo>
                  <a:cubicBezTo>
                    <a:pt x="370" y="531"/>
                    <a:pt x="361" y="534"/>
                    <a:pt x="352" y="538"/>
                  </a:cubicBezTo>
                  <a:cubicBezTo>
                    <a:pt x="346" y="541"/>
                    <a:pt x="340" y="544"/>
                    <a:pt x="334" y="547"/>
                  </a:cubicBezTo>
                  <a:cubicBezTo>
                    <a:pt x="331" y="548"/>
                    <a:pt x="328" y="550"/>
                    <a:pt x="326" y="551"/>
                  </a:cubicBezTo>
                  <a:cubicBezTo>
                    <a:pt x="317" y="556"/>
                    <a:pt x="308" y="560"/>
                    <a:pt x="299" y="565"/>
                  </a:cubicBezTo>
                  <a:cubicBezTo>
                    <a:pt x="296" y="567"/>
                    <a:pt x="293" y="568"/>
                    <a:pt x="290" y="570"/>
                  </a:cubicBezTo>
                  <a:cubicBezTo>
                    <a:pt x="271" y="581"/>
                    <a:pt x="271" y="581"/>
                    <a:pt x="271" y="581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49" y="595"/>
                    <a:pt x="249" y="595"/>
                    <a:pt x="249" y="595"/>
                  </a:cubicBezTo>
                  <a:cubicBezTo>
                    <a:pt x="247" y="596"/>
                    <a:pt x="245" y="597"/>
                    <a:pt x="244" y="598"/>
                  </a:cubicBezTo>
                  <a:cubicBezTo>
                    <a:pt x="234" y="605"/>
                    <a:pt x="225" y="611"/>
                    <a:pt x="215" y="618"/>
                  </a:cubicBezTo>
                  <a:cubicBezTo>
                    <a:pt x="213" y="620"/>
                    <a:pt x="211" y="621"/>
                    <a:pt x="209" y="623"/>
                  </a:cubicBezTo>
                  <a:cubicBezTo>
                    <a:pt x="202" y="628"/>
                    <a:pt x="196" y="634"/>
                    <a:pt x="189" y="639"/>
                  </a:cubicBezTo>
                  <a:cubicBezTo>
                    <a:pt x="188" y="639"/>
                    <a:pt x="187" y="640"/>
                    <a:pt x="186" y="641"/>
                  </a:cubicBezTo>
                  <a:cubicBezTo>
                    <a:pt x="181" y="646"/>
                    <a:pt x="176" y="650"/>
                    <a:pt x="171" y="655"/>
                  </a:cubicBezTo>
                  <a:cubicBezTo>
                    <a:pt x="166" y="660"/>
                    <a:pt x="161" y="664"/>
                    <a:pt x="156" y="669"/>
                  </a:cubicBezTo>
                  <a:cubicBezTo>
                    <a:pt x="150" y="676"/>
                    <a:pt x="143" y="683"/>
                    <a:pt x="137" y="690"/>
                  </a:cubicBezTo>
                  <a:cubicBezTo>
                    <a:pt x="129" y="700"/>
                    <a:pt x="129" y="700"/>
                    <a:pt x="129" y="700"/>
                  </a:cubicBezTo>
                  <a:cubicBezTo>
                    <a:pt x="125" y="705"/>
                    <a:pt x="125" y="705"/>
                    <a:pt x="125" y="705"/>
                  </a:cubicBezTo>
                  <a:cubicBezTo>
                    <a:pt x="124" y="706"/>
                    <a:pt x="124" y="706"/>
                    <a:pt x="124" y="706"/>
                  </a:cubicBezTo>
                  <a:cubicBezTo>
                    <a:pt x="121" y="710"/>
                    <a:pt x="121" y="710"/>
                    <a:pt x="121" y="710"/>
                  </a:cubicBezTo>
                  <a:cubicBezTo>
                    <a:pt x="114" y="720"/>
                    <a:pt x="114" y="720"/>
                    <a:pt x="114" y="72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32"/>
                    <a:pt x="105" y="734"/>
                    <a:pt x="104" y="735"/>
                  </a:cubicBezTo>
                  <a:cubicBezTo>
                    <a:pt x="101" y="741"/>
                    <a:pt x="101" y="741"/>
                    <a:pt x="101" y="741"/>
                  </a:cubicBezTo>
                  <a:cubicBezTo>
                    <a:pt x="99" y="744"/>
                    <a:pt x="97" y="748"/>
                    <a:pt x="95" y="751"/>
                  </a:cubicBezTo>
                  <a:cubicBezTo>
                    <a:pt x="91" y="758"/>
                    <a:pt x="88" y="764"/>
                    <a:pt x="85" y="771"/>
                  </a:cubicBezTo>
                  <a:cubicBezTo>
                    <a:pt x="85" y="772"/>
                    <a:pt x="84" y="773"/>
                    <a:pt x="84" y="774"/>
                  </a:cubicBezTo>
                  <a:cubicBezTo>
                    <a:pt x="82" y="778"/>
                    <a:pt x="80" y="781"/>
                    <a:pt x="79" y="785"/>
                  </a:cubicBezTo>
                  <a:cubicBezTo>
                    <a:pt x="75" y="797"/>
                    <a:pt x="75" y="797"/>
                    <a:pt x="75" y="797"/>
                  </a:cubicBezTo>
                  <a:cubicBezTo>
                    <a:pt x="73" y="801"/>
                    <a:pt x="72" y="805"/>
                    <a:pt x="71" y="809"/>
                  </a:cubicBezTo>
                  <a:cubicBezTo>
                    <a:pt x="70" y="813"/>
                    <a:pt x="69" y="816"/>
                    <a:pt x="68" y="821"/>
                  </a:cubicBezTo>
                  <a:cubicBezTo>
                    <a:pt x="65" y="835"/>
                    <a:pt x="63" y="850"/>
                    <a:pt x="63" y="864"/>
                  </a:cubicBezTo>
                  <a:cubicBezTo>
                    <a:pt x="63" y="883"/>
                    <a:pt x="65" y="902"/>
                    <a:pt x="70" y="920"/>
                  </a:cubicBezTo>
                  <a:cubicBezTo>
                    <a:pt x="70" y="922"/>
                    <a:pt x="71" y="925"/>
                    <a:pt x="72" y="927"/>
                  </a:cubicBezTo>
                  <a:cubicBezTo>
                    <a:pt x="72" y="929"/>
                    <a:pt x="73" y="930"/>
                    <a:pt x="73" y="932"/>
                  </a:cubicBezTo>
                  <a:cubicBezTo>
                    <a:pt x="77" y="944"/>
                    <a:pt x="77" y="944"/>
                    <a:pt x="77" y="944"/>
                  </a:cubicBezTo>
                  <a:cubicBezTo>
                    <a:pt x="79" y="950"/>
                    <a:pt x="79" y="950"/>
                    <a:pt x="79" y="950"/>
                  </a:cubicBezTo>
                  <a:cubicBezTo>
                    <a:pt x="80" y="951"/>
                    <a:pt x="81" y="953"/>
                    <a:pt x="82" y="955"/>
                  </a:cubicBezTo>
                  <a:cubicBezTo>
                    <a:pt x="86" y="965"/>
                    <a:pt x="86" y="965"/>
                    <a:pt x="86" y="965"/>
                  </a:cubicBezTo>
                  <a:cubicBezTo>
                    <a:pt x="87" y="967"/>
                    <a:pt x="87" y="967"/>
                    <a:pt x="87" y="967"/>
                  </a:cubicBezTo>
                  <a:cubicBezTo>
                    <a:pt x="90" y="972"/>
                    <a:pt x="90" y="972"/>
                    <a:pt x="90" y="972"/>
                  </a:cubicBezTo>
                  <a:cubicBezTo>
                    <a:pt x="91" y="974"/>
                    <a:pt x="92" y="976"/>
                    <a:pt x="93" y="978"/>
                  </a:cubicBezTo>
                  <a:cubicBezTo>
                    <a:pt x="99" y="988"/>
                    <a:pt x="99" y="988"/>
                    <a:pt x="99" y="988"/>
                  </a:cubicBezTo>
                  <a:cubicBezTo>
                    <a:pt x="100" y="990"/>
                    <a:pt x="102" y="993"/>
                    <a:pt x="103" y="995"/>
                  </a:cubicBezTo>
                  <a:cubicBezTo>
                    <a:pt x="104" y="996"/>
                    <a:pt x="105" y="997"/>
                    <a:pt x="106" y="999"/>
                  </a:cubicBezTo>
                  <a:cubicBezTo>
                    <a:pt x="113" y="1009"/>
                    <a:pt x="113" y="1009"/>
                    <a:pt x="113" y="1009"/>
                  </a:cubicBezTo>
                  <a:cubicBezTo>
                    <a:pt x="116" y="1012"/>
                    <a:pt x="118" y="1016"/>
                    <a:pt x="121" y="1019"/>
                  </a:cubicBezTo>
                  <a:cubicBezTo>
                    <a:pt x="127" y="1026"/>
                    <a:pt x="133" y="1033"/>
                    <a:pt x="140" y="1039"/>
                  </a:cubicBezTo>
                  <a:cubicBezTo>
                    <a:pt x="142" y="1042"/>
                    <a:pt x="144" y="1044"/>
                    <a:pt x="146" y="1046"/>
                  </a:cubicBezTo>
                  <a:cubicBezTo>
                    <a:pt x="152" y="1052"/>
                    <a:pt x="158" y="1058"/>
                    <a:pt x="164" y="1063"/>
                  </a:cubicBezTo>
                  <a:cubicBezTo>
                    <a:pt x="171" y="1069"/>
                    <a:pt x="177" y="1074"/>
                    <a:pt x="184" y="1079"/>
                  </a:cubicBezTo>
                  <a:cubicBezTo>
                    <a:pt x="185" y="1080"/>
                    <a:pt x="186" y="1081"/>
                    <a:pt x="188" y="1082"/>
                  </a:cubicBezTo>
                  <a:cubicBezTo>
                    <a:pt x="193" y="1086"/>
                    <a:pt x="199" y="1090"/>
                    <a:pt x="204" y="1094"/>
                  </a:cubicBezTo>
                  <a:cubicBezTo>
                    <a:pt x="211" y="1098"/>
                    <a:pt x="218" y="1103"/>
                    <a:pt x="225" y="1107"/>
                  </a:cubicBezTo>
                  <a:cubicBezTo>
                    <a:pt x="231" y="1111"/>
                    <a:pt x="238" y="1115"/>
                    <a:pt x="245" y="1119"/>
                  </a:cubicBezTo>
                  <a:cubicBezTo>
                    <a:pt x="252" y="1123"/>
                    <a:pt x="259" y="1127"/>
                    <a:pt x="266" y="1131"/>
                  </a:cubicBezTo>
                  <a:cubicBezTo>
                    <a:pt x="268" y="1131"/>
                    <a:pt x="270" y="1132"/>
                    <a:pt x="271" y="1133"/>
                  </a:cubicBezTo>
                  <a:cubicBezTo>
                    <a:pt x="277" y="1136"/>
                    <a:pt x="282" y="1138"/>
                    <a:pt x="287" y="1141"/>
                  </a:cubicBezTo>
                  <a:cubicBezTo>
                    <a:pt x="294" y="1144"/>
                    <a:pt x="301" y="1148"/>
                    <a:pt x="308" y="1151"/>
                  </a:cubicBezTo>
                  <a:cubicBezTo>
                    <a:pt x="316" y="1154"/>
                    <a:pt x="323" y="1157"/>
                    <a:pt x="330" y="1160"/>
                  </a:cubicBezTo>
                  <a:cubicBezTo>
                    <a:pt x="337" y="1163"/>
                    <a:pt x="344" y="1166"/>
                    <a:pt x="351" y="1168"/>
                  </a:cubicBezTo>
                  <a:cubicBezTo>
                    <a:pt x="355" y="1170"/>
                    <a:pt x="358" y="1171"/>
                    <a:pt x="361" y="1172"/>
                  </a:cubicBezTo>
                  <a:cubicBezTo>
                    <a:pt x="365" y="1174"/>
                    <a:pt x="369" y="1175"/>
                    <a:pt x="373" y="1176"/>
                  </a:cubicBezTo>
                  <a:cubicBezTo>
                    <a:pt x="380" y="1179"/>
                    <a:pt x="387" y="1182"/>
                    <a:pt x="395" y="1184"/>
                  </a:cubicBezTo>
                  <a:cubicBezTo>
                    <a:pt x="402" y="1186"/>
                    <a:pt x="409" y="1189"/>
                    <a:pt x="417" y="1191"/>
                  </a:cubicBezTo>
                  <a:cubicBezTo>
                    <a:pt x="424" y="1193"/>
                    <a:pt x="431" y="1196"/>
                    <a:pt x="438" y="1198"/>
                  </a:cubicBezTo>
                  <a:cubicBezTo>
                    <a:pt x="443" y="1199"/>
                    <a:pt x="448" y="1201"/>
                    <a:pt x="453" y="1202"/>
                  </a:cubicBezTo>
                  <a:cubicBezTo>
                    <a:pt x="456" y="1203"/>
                    <a:pt x="458" y="1204"/>
                    <a:pt x="460" y="1204"/>
                  </a:cubicBezTo>
                  <a:cubicBezTo>
                    <a:pt x="468" y="1206"/>
                    <a:pt x="475" y="1208"/>
                    <a:pt x="483" y="1210"/>
                  </a:cubicBezTo>
                  <a:cubicBezTo>
                    <a:pt x="490" y="1212"/>
                    <a:pt x="497" y="1214"/>
                    <a:pt x="505" y="1216"/>
                  </a:cubicBezTo>
                  <a:cubicBezTo>
                    <a:pt x="512" y="1218"/>
                    <a:pt x="520" y="1220"/>
                    <a:pt x="527" y="1222"/>
                  </a:cubicBezTo>
                  <a:cubicBezTo>
                    <a:pt x="534" y="1223"/>
                    <a:pt x="542" y="1225"/>
                    <a:pt x="549" y="1227"/>
                  </a:cubicBezTo>
                  <a:cubicBezTo>
                    <a:pt x="557" y="1228"/>
                    <a:pt x="564" y="1230"/>
                    <a:pt x="572" y="1232"/>
                  </a:cubicBezTo>
                  <a:cubicBezTo>
                    <a:pt x="579" y="1233"/>
                    <a:pt x="587" y="1235"/>
                    <a:pt x="594" y="1236"/>
                  </a:cubicBezTo>
                  <a:cubicBezTo>
                    <a:pt x="602" y="1238"/>
                    <a:pt x="609" y="1239"/>
                    <a:pt x="617" y="1241"/>
                  </a:cubicBezTo>
                  <a:cubicBezTo>
                    <a:pt x="624" y="1242"/>
                    <a:pt x="632" y="1244"/>
                    <a:pt x="639" y="1245"/>
                  </a:cubicBezTo>
                  <a:cubicBezTo>
                    <a:pt x="640" y="1245"/>
                    <a:pt x="641" y="1246"/>
                    <a:pt x="642" y="1246"/>
                  </a:cubicBezTo>
                  <a:cubicBezTo>
                    <a:pt x="648" y="1247"/>
                    <a:pt x="655" y="1248"/>
                    <a:pt x="662" y="1249"/>
                  </a:cubicBezTo>
                  <a:cubicBezTo>
                    <a:pt x="669" y="1250"/>
                    <a:pt x="677" y="1252"/>
                    <a:pt x="684" y="1253"/>
                  </a:cubicBezTo>
                  <a:cubicBezTo>
                    <a:pt x="692" y="1254"/>
                    <a:pt x="699" y="1256"/>
                    <a:pt x="707" y="1257"/>
                  </a:cubicBezTo>
                  <a:cubicBezTo>
                    <a:pt x="714" y="1258"/>
                    <a:pt x="722" y="1259"/>
                    <a:pt x="730" y="1260"/>
                  </a:cubicBezTo>
                  <a:cubicBezTo>
                    <a:pt x="737" y="1262"/>
                    <a:pt x="745" y="1263"/>
                    <a:pt x="752" y="1264"/>
                  </a:cubicBezTo>
                  <a:cubicBezTo>
                    <a:pt x="760" y="1265"/>
                    <a:pt x="767" y="1266"/>
                    <a:pt x="775" y="1267"/>
                  </a:cubicBezTo>
                  <a:cubicBezTo>
                    <a:pt x="783" y="1268"/>
                    <a:pt x="790" y="1269"/>
                    <a:pt x="798" y="1270"/>
                  </a:cubicBezTo>
                  <a:cubicBezTo>
                    <a:pt x="805" y="1271"/>
                    <a:pt x="813" y="1272"/>
                    <a:pt x="821" y="1273"/>
                  </a:cubicBezTo>
                  <a:cubicBezTo>
                    <a:pt x="824" y="1274"/>
                    <a:pt x="828" y="1274"/>
                    <a:pt x="831" y="1275"/>
                  </a:cubicBezTo>
                  <a:cubicBezTo>
                    <a:pt x="835" y="1275"/>
                    <a:pt x="839" y="1276"/>
                    <a:pt x="843" y="1276"/>
                  </a:cubicBezTo>
                  <a:cubicBezTo>
                    <a:pt x="851" y="1277"/>
                    <a:pt x="859" y="1278"/>
                    <a:pt x="866" y="1279"/>
                  </a:cubicBezTo>
                  <a:cubicBezTo>
                    <a:pt x="874" y="1280"/>
                    <a:pt x="882" y="1281"/>
                    <a:pt x="889" y="1281"/>
                  </a:cubicBezTo>
                  <a:cubicBezTo>
                    <a:pt x="897" y="1282"/>
                    <a:pt x="905" y="1283"/>
                    <a:pt x="912" y="1284"/>
                  </a:cubicBezTo>
                  <a:cubicBezTo>
                    <a:pt x="920" y="1285"/>
                    <a:pt x="928" y="1285"/>
                    <a:pt x="935" y="1286"/>
                  </a:cubicBezTo>
                  <a:cubicBezTo>
                    <a:pt x="943" y="1287"/>
                    <a:pt x="951" y="1287"/>
                    <a:pt x="958" y="1288"/>
                  </a:cubicBezTo>
                  <a:cubicBezTo>
                    <a:pt x="966" y="1289"/>
                    <a:pt x="974" y="1290"/>
                    <a:pt x="981" y="1290"/>
                  </a:cubicBezTo>
                  <a:cubicBezTo>
                    <a:pt x="989" y="1291"/>
                    <a:pt x="997" y="1291"/>
                    <a:pt x="1004" y="1292"/>
                  </a:cubicBezTo>
                  <a:cubicBezTo>
                    <a:pt x="1010" y="1292"/>
                    <a:pt x="1015" y="1293"/>
                    <a:pt x="1020" y="1293"/>
                  </a:cubicBezTo>
                  <a:cubicBezTo>
                    <a:pt x="1023" y="1293"/>
                    <a:pt x="1025" y="1294"/>
                    <a:pt x="1027" y="1294"/>
                  </a:cubicBezTo>
                  <a:cubicBezTo>
                    <a:pt x="1035" y="1294"/>
                    <a:pt x="1043" y="1295"/>
                    <a:pt x="1051" y="1295"/>
                  </a:cubicBezTo>
                  <a:cubicBezTo>
                    <a:pt x="1058" y="1296"/>
                    <a:pt x="1066" y="1296"/>
                    <a:pt x="1074" y="1297"/>
                  </a:cubicBezTo>
                  <a:cubicBezTo>
                    <a:pt x="1082" y="1297"/>
                    <a:pt x="1089" y="1298"/>
                    <a:pt x="1097" y="1298"/>
                  </a:cubicBezTo>
                  <a:cubicBezTo>
                    <a:pt x="1105" y="1299"/>
                    <a:pt x="1112" y="1299"/>
                    <a:pt x="1120" y="1300"/>
                  </a:cubicBezTo>
                  <a:cubicBezTo>
                    <a:pt x="1128" y="1300"/>
                    <a:pt x="1136" y="1301"/>
                    <a:pt x="1143" y="1301"/>
                  </a:cubicBezTo>
                  <a:cubicBezTo>
                    <a:pt x="1151" y="1301"/>
                    <a:pt x="1159" y="1302"/>
                    <a:pt x="1167" y="1302"/>
                  </a:cubicBezTo>
                  <a:cubicBezTo>
                    <a:pt x="1174" y="1303"/>
                    <a:pt x="1182" y="1303"/>
                    <a:pt x="1190" y="1303"/>
                  </a:cubicBezTo>
                  <a:cubicBezTo>
                    <a:pt x="1198" y="1304"/>
                    <a:pt x="1205" y="1304"/>
                    <a:pt x="1213" y="1305"/>
                  </a:cubicBezTo>
                  <a:cubicBezTo>
                    <a:pt x="1221" y="1305"/>
                    <a:pt x="1229" y="1305"/>
                    <a:pt x="1236" y="1306"/>
                  </a:cubicBezTo>
                  <a:cubicBezTo>
                    <a:pt x="1244" y="1306"/>
                    <a:pt x="1252" y="1307"/>
                    <a:pt x="1260" y="1307"/>
                  </a:cubicBezTo>
                  <a:cubicBezTo>
                    <a:pt x="1267" y="1307"/>
                    <a:pt x="1275" y="1308"/>
                    <a:pt x="1283" y="1308"/>
                  </a:cubicBezTo>
                  <a:cubicBezTo>
                    <a:pt x="1291" y="1309"/>
                    <a:pt x="1298" y="1309"/>
                    <a:pt x="1306" y="1310"/>
                  </a:cubicBezTo>
                  <a:cubicBezTo>
                    <a:pt x="1314" y="1310"/>
                    <a:pt x="1322" y="1310"/>
                    <a:pt x="1329" y="1311"/>
                  </a:cubicBezTo>
                  <a:cubicBezTo>
                    <a:pt x="1337" y="1311"/>
                    <a:pt x="1345" y="1312"/>
                    <a:pt x="1353" y="1312"/>
                  </a:cubicBezTo>
                  <a:cubicBezTo>
                    <a:pt x="1360" y="1313"/>
                    <a:pt x="1368" y="1313"/>
                    <a:pt x="1376" y="1313"/>
                  </a:cubicBezTo>
                  <a:cubicBezTo>
                    <a:pt x="1381" y="1314"/>
                    <a:pt x="1386" y="1314"/>
                    <a:pt x="1391" y="1314"/>
                  </a:cubicBezTo>
                  <a:cubicBezTo>
                    <a:pt x="1394" y="1315"/>
                    <a:pt x="1396" y="1315"/>
                    <a:pt x="1399" y="1315"/>
                  </a:cubicBezTo>
                  <a:cubicBezTo>
                    <a:pt x="1407" y="1315"/>
                    <a:pt x="1414" y="1316"/>
                    <a:pt x="1422" y="1316"/>
                  </a:cubicBezTo>
                  <a:cubicBezTo>
                    <a:pt x="1430" y="1317"/>
                    <a:pt x="1437" y="1318"/>
                    <a:pt x="1445" y="1318"/>
                  </a:cubicBezTo>
                  <a:cubicBezTo>
                    <a:pt x="1453" y="1319"/>
                    <a:pt x="1461" y="1319"/>
                    <a:pt x="1468" y="1320"/>
                  </a:cubicBezTo>
                  <a:cubicBezTo>
                    <a:pt x="1476" y="1320"/>
                    <a:pt x="1484" y="1321"/>
                    <a:pt x="1491" y="1322"/>
                  </a:cubicBezTo>
                  <a:cubicBezTo>
                    <a:pt x="1499" y="1322"/>
                    <a:pt x="1507" y="1323"/>
                    <a:pt x="1514" y="1324"/>
                  </a:cubicBezTo>
                  <a:cubicBezTo>
                    <a:pt x="1522" y="1324"/>
                    <a:pt x="1530" y="1325"/>
                    <a:pt x="1538" y="1326"/>
                  </a:cubicBezTo>
                  <a:cubicBezTo>
                    <a:pt x="1545" y="1326"/>
                    <a:pt x="1553" y="1327"/>
                    <a:pt x="1561" y="1328"/>
                  </a:cubicBezTo>
                  <a:cubicBezTo>
                    <a:pt x="1564" y="1328"/>
                    <a:pt x="1568" y="1329"/>
                    <a:pt x="1572" y="1329"/>
                  </a:cubicBezTo>
                  <a:cubicBezTo>
                    <a:pt x="1576" y="1329"/>
                    <a:pt x="1580" y="1330"/>
                    <a:pt x="1583" y="1330"/>
                  </a:cubicBezTo>
                  <a:cubicBezTo>
                    <a:pt x="1591" y="1331"/>
                    <a:pt x="1599" y="1332"/>
                    <a:pt x="1606" y="1333"/>
                  </a:cubicBezTo>
                  <a:cubicBezTo>
                    <a:pt x="1614" y="1334"/>
                    <a:pt x="1622" y="1335"/>
                    <a:pt x="1629" y="1336"/>
                  </a:cubicBezTo>
                  <a:cubicBezTo>
                    <a:pt x="1637" y="1337"/>
                    <a:pt x="1644" y="1338"/>
                    <a:pt x="1652" y="1339"/>
                  </a:cubicBezTo>
                  <a:cubicBezTo>
                    <a:pt x="1655" y="1339"/>
                    <a:pt x="1658" y="1339"/>
                    <a:pt x="1660" y="1340"/>
                  </a:cubicBezTo>
                  <a:cubicBezTo>
                    <a:pt x="1665" y="1341"/>
                    <a:pt x="1670" y="1341"/>
                    <a:pt x="1675" y="1342"/>
                  </a:cubicBezTo>
                  <a:cubicBezTo>
                    <a:pt x="1682" y="1343"/>
                    <a:pt x="1690" y="1344"/>
                    <a:pt x="1697" y="1346"/>
                  </a:cubicBezTo>
                  <a:cubicBezTo>
                    <a:pt x="1705" y="1347"/>
                    <a:pt x="1713" y="1348"/>
                    <a:pt x="1720" y="1350"/>
                  </a:cubicBezTo>
                  <a:cubicBezTo>
                    <a:pt x="1728" y="1351"/>
                    <a:pt x="1735" y="1353"/>
                    <a:pt x="1742" y="1354"/>
                  </a:cubicBezTo>
                  <a:cubicBezTo>
                    <a:pt x="1744" y="1355"/>
                    <a:pt x="1746" y="1355"/>
                    <a:pt x="1747" y="1355"/>
                  </a:cubicBezTo>
                  <a:cubicBezTo>
                    <a:pt x="1753" y="1356"/>
                    <a:pt x="1759" y="1358"/>
                    <a:pt x="1765" y="1359"/>
                  </a:cubicBezTo>
                  <a:cubicBezTo>
                    <a:pt x="1772" y="1361"/>
                    <a:pt x="1780" y="1363"/>
                    <a:pt x="1787" y="1364"/>
                  </a:cubicBezTo>
                  <a:cubicBezTo>
                    <a:pt x="1795" y="1366"/>
                    <a:pt x="1802" y="1368"/>
                    <a:pt x="1809" y="1370"/>
                  </a:cubicBezTo>
                  <a:cubicBezTo>
                    <a:pt x="1817" y="1372"/>
                    <a:pt x="1824" y="1374"/>
                    <a:pt x="1831" y="1377"/>
                  </a:cubicBezTo>
                  <a:cubicBezTo>
                    <a:pt x="1839" y="1379"/>
                    <a:pt x="1846" y="1381"/>
                    <a:pt x="1853" y="1384"/>
                  </a:cubicBezTo>
                  <a:cubicBezTo>
                    <a:pt x="1860" y="1386"/>
                    <a:pt x="1868" y="1389"/>
                    <a:pt x="1875" y="1391"/>
                  </a:cubicBezTo>
                  <a:cubicBezTo>
                    <a:pt x="1882" y="1394"/>
                    <a:pt x="1889" y="1397"/>
                    <a:pt x="1896" y="1400"/>
                  </a:cubicBezTo>
                  <a:cubicBezTo>
                    <a:pt x="1902" y="1402"/>
                    <a:pt x="1907" y="1404"/>
                    <a:pt x="1912" y="1406"/>
                  </a:cubicBezTo>
                  <a:cubicBezTo>
                    <a:pt x="1914" y="1407"/>
                    <a:pt x="1916" y="1408"/>
                    <a:pt x="1918" y="1409"/>
                  </a:cubicBezTo>
                  <a:cubicBezTo>
                    <a:pt x="1922" y="1411"/>
                    <a:pt x="1927" y="1413"/>
                    <a:pt x="1931" y="1415"/>
                  </a:cubicBezTo>
                  <a:cubicBezTo>
                    <a:pt x="1939" y="1419"/>
                    <a:pt x="1939" y="1419"/>
                    <a:pt x="1939" y="1419"/>
                  </a:cubicBezTo>
                  <a:cubicBezTo>
                    <a:pt x="1940" y="1420"/>
                    <a:pt x="1940" y="1420"/>
                    <a:pt x="1940" y="1420"/>
                  </a:cubicBezTo>
                  <a:cubicBezTo>
                    <a:pt x="1950" y="1425"/>
                    <a:pt x="1950" y="1425"/>
                    <a:pt x="1950" y="1425"/>
                  </a:cubicBezTo>
                  <a:cubicBezTo>
                    <a:pt x="1954" y="1428"/>
                    <a:pt x="1954" y="1428"/>
                    <a:pt x="1954" y="1428"/>
                  </a:cubicBezTo>
                  <a:cubicBezTo>
                    <a:pt x="1957" y="1429"/>
                    <a:pt x="1957" y="1429"/>
                    <a:pt x="1957" y="1429"/>
                  </a:cubicBezTo>
                  <a:cubicBezTo>
                    <a:pt x="1959" y="1430"/>
                    <a:pt x="1959" y="1430"/>
                    <a:pt x="1959" y="1430"/>
                  </a:cubicBezTo>
                  <a:cubicBezTo>
                    <a:pt x="1960" y="1431"/>
                    <a:pt x="1960" y="1431"/>
                    <a:pt x="1960" y="1431"/>
                  </a:cubicBezTo>
                  <a:cubicBezTo>
                    <a:pt x="1968" y="1436"/>
                    <a:pt x="1968" y="1436"/>
                    <a:pt x="1968" y="1436"/>
                  </a:cubicBezTo>
                  <a:cubicBezTo>
                    <a:pt x="1972" y="1438"/>
                    <a:pt x="1976" y="1440"/>
                    <a:pt x="1980" y="1443"/>
                  </a:cubicBezTo>
                  <a:cubicBezTo>
                    <a:pt x="1982" y="1444"/>
                    <a:pt x="1984" y="1445"/>
                    <a:pt x="1986" y="1446"/>
                  </a:cubicBezTo>
                  <a:cubicBezTo>
                    <a:pt x="1991" y="1449"/>
                    <a:pt x="1991" y="1449"/>
                    <a:pt x="1991" y="1449"/>
                  </a:cubicBezTo>
                  <a:cubicBezTo>
                    <a:pt x="1995" y="1452"/>
                    <a:pt x="1995" y="1452"/>
                    <a:pt x="1995" y="1452"/>
                  </a:cubicBezTo>
                  <a:cubicBezTo>
                    <a:pt x="2001" y="1456"/>
                    <a:pt x="2001" y="1456"/>
                    <a:pt x="2001" y="1456"/>
                  </a:cubicBezTo>
                  <a:cubicBezTo>
                    <a:pt x="2004" y="1458"/>
                    <a:pt x="2004" y="1458"/>
                    <a:pt x="2004" y="1458"/>
                  </a:cubicBezTo>
                  <a:cubicBezTo>
                    <a:pt x="2010" y="1462"/>
                    <a:pt x="2015" y="1465"/>
                    <a:pt x="2021" y="1469"/>
                  </a:cubicBezTo>
                  <a:cubicBezTo>
                    <a:pt x="2021" y="1469"/>
                    <a:pt x="2021" y="1469"/>
                    <a:pt x="2021" y="1469"/>
                  </a:cubicBezTo>
                  <a:cubicBezTo>
                    <a:pt x="2027" y="1473"/>
                    <a:pt x="2033" y="1477"/>
                    <a:pt x="2038" y="1482"/>
                  </a:cubicBezTo>
                  <a:cubicBezTo>
                    <a:pt x="2039" y="1482"/>
                    <a:pt x="2040" y="1483"/>
                    <a:pt x="2041" y="1484"/>
                  </a:cubicBezTo>
                  <a:cubicBezTo>
                    <a:pt x="2046" y="1487"/>
                    <a:pt x="2050" y="1490"/>
                    <a:pt x="2055" y="1494"/>
                  </a:cubicBezTo>
                  <a:cubicBezTo>
                    <a:pt x="2057" y="1496"/>
                    <a:pt x="2059" y="1498"/>
                    <a:pt x="2061" y="1499"/>
                  </a:cubicBezTo>
                  <a:cubicBezTo>
                    <a:pt x="2064" y="1502"/>
                    <a:pt x="2067" y="1505"/>
                    <a:pt x="2071" y="1507"/>
                  </a:cubicBezTo>
                  <a:cubicBezTo>
                    <a:pt x="2073" y="1509"/>
                    <a:pt x="2076" y="1512"/>
                    <a:pt x="2078" y="1514"/>
                  </a:cubicBezTo>
                  <a:cubicBezTo>
                    <a:pt x="2081" y="1516"/>
                    <a:pt x="2081" y="1516"/>
                    <a:pt x="2081" y="1516"/>
                  </a:cubicBezTo>
                  <a:cubicBezTo>
                    <a:pt x="2086" y="1521"/>
                    <a:pt x="2086" y="1521"/>
                    <a:pt x="2086" y="1521"/>
                  </a:cubicBezTo>
                  <a:cubicBezTo>
                    <a:pt x="2090" y="1525"/>
                    <a:pt x="2095" y="1529"/>
                    <a:pt x="2099" y="1533"/>
                  </a:cubicBezTo>
                  <a:cubicBezTo>
                    <a:pt x="2103" y="1537"/>
                    <a:pt x="2107" y="1542"/>
                    <a:pt x="2111" y="1546"/>
                  </a:cubicBezTo>
                  <a:cubicBezTo>
                    <a:pt x="2116" y="1551"/>
                    <a:pt x="2116" y="1551"/>
                    <a:pt x="2116" y="1551"/>
                  </a:cubicBezTo>
                  <a:cubicBezTo>
                    <a:pt x="2118" y="1553"/>
                    <a:pt x="2118" y="1553"/>
                    <a:pt x="2118" y="1553"/>
                  </a:cubicBezTo>
                  <a:cubicBezTo>
                    <a:pt x="2120" y="1556"/>
                    <a:pt x="2122" y="1558"/>
                    <a:pt x="2124" y="1561"/>
                  </a:cubicBezTo>
                  <a:cubicBezTo>
                    <a:pt x="2128" y="1565"/>
                    <a:pt x="2131" y="1569"/>
                    <a:pt x="2135" y="1573"/>
                  </a:cubicBezTo>
                  <a:cubicBezTo>
                    <a:pt x="2135" y="1574"/>
                    <a:pt x="2136" y="1575"/>
                    <a:pt x="2137" y="1577"/>
                  </a:cubicBezTo>
                  <a:cubicBezTo>
                    <a:pt x="2141" y="1582"/>
                    <a:pt x="2145" y="1587"/>
                    <a:pt x="2149" y="1593"/>
                  </a:cubicBezTo>
                  <a:cubicBezTo>
                    <a:pt x="2152" y="1598"/>
                    <a:pt x="2152" y="1598"/>
                    <a:pt x="2152" y="1598"/>
                  </a:cubicBezTo>
                  <a:cubicBezTo>
                    <a:pt x="2155" y="1601"/>
                    <a:pt x="2155" y="1601"/>
                    <a:pt x="2155" y="1601"/>
                  </a:cubicBezTo>
                  <a:cubicBezTo>
                    <a:pt x="2156" y="1604"/>
                    <a:pt x="2158" y="1607"/>
                    <a:pt x="2160" y="1610"/>
                  </a:cubicBezTo>
                  <a:cubicBezTo>
                    <a:pt x="2163" y="1615"/>
                    <a:pt x="2166" y="1620"/>
                    <a:pt x="2169" y="1626"/>
                  </a:cubicBezTo>
                  <a:cubicBezTo>
                    <a:pt x="2170" y="1626"/>
                    <a:pt x="2170" y="1626"/>
                    <a:pt x="2170" y="1627"/>
                  </a:cubicBezTo>
                  <a:cubicBezTo>
                    <a:pt x="2173" y="1633"/>
                    <a:pt x="2176" y="1639"/>
                    <a:pt x="2179" y="1644"/>
                  </a:cubicBezTo>
                  <a:cubicBezTo>
                    <a:pt x="2181" y="1649"/>
                    <a:pt x="2183" y="1654"/>
                    <a:pt x="2185" y="1658"/>
                  </a:cubicBezTo>
                  <a:cubicBezTo>
                    <a:pt x="2186" y="1660"/>
                    <a:pt x="2186" y="1661"/>
                    <a:pt x="2187" y="1662"/>
                  </a:cubicBezTo>
                  <a:cubicBezTo>
                    <a:pt x="2189" y="1669"/>
                    <a:pt x="2192" y="1675"/>
                    <a:pt x="2194" y="1681"/>
                  </a:cubicBezTo>
                  <a:cubicBezTo>
                    <a:pt x="2196" y="1686"/>
                    <a:pt x="2198" y="1692"/>
                    <a:pt x="2199" y="1698"/>
                  </a:cubicBezTo>
                  <a:cubicBezTo>
                    <a:pt x="2200" y="1698"/>
                    <a:pt x="2200" y="1699"/>
                    <a:pt x="2200" y="1699"/>
                  </a:cubicBezTo>
                  <a:cubicBezTo>
                    <a:pt x="2202" y="1706"/>
                    <a:pt x="2203" y="1712"/>
                    <a:pt x="2205" y="1718"/>
                  </a:cubicBezTo>
                  <a:cubicBezTo>
                    <a:pt x="2205" y="1722"/>
                    <a:pt x="2206" y="1725"/>
                    <a:pt x="2207" y="1728"/>
                  </a:cubicBezTo>
                  <a:cubicBezTo>
                    <a:pt x="2208" y="1737"/>
                    <a:pt x="2208" y="1737"/>
                    <a:pt x="2208" y="1737"/>
                  </a:cubicBezTo>
                  <a:cubicBezTo>
                    <a:pt x="2210" y="1747"/>
                    <a:pt x="2210" y="1747"/>
                    <a:pt x="2210" y="1747"/>
                  </a:cubicBezTo>
                  <a:cubicBezTo>
                    <a:pt x="2211" y="1750"/>
                    <a:pt x="2211" y="1750"/>
                    <a:pt x="2211" y="1750"/>
                  </a:cubicBezTo>
                  <a:cubicBezTo>
                    <a:pt x="2211" y="1752"/>
                    <a:pt x="2211" y="1752"/>
                    <a:pt x="2211" y="1752"/>
                  </a:cubicBezTo>
                  <a:cubicBezTo>
                    <a:pt x="2211" y="1757"/>
                    <a:pt x="2211" y="1757"/>
                    <a:pt x="2211" y="1757"/>
                  </a:cubicBezTo>
                  <a:cubicBezTo>
                    <a:pt x="2212" y="1763"/>
                    <a:pt x="2212" y="1769"/>
                    <a:pt x="2213" y="1776"/>
                  </a:cubicBezTo>
                  <a:cubicBezTo>
                    <a:pt x="2214" y="1782"/>
                    <a:pt x="2213" y="1789"/>
                    <a:pt x="2214" y="1795"/>
                  </a:cubicBezTo>
                  <a:cubicBezTo>
                    <a:pt x="2214" y="1805"/>
                    <a:pt x="2214" y="1805"/>
                    <a:pt x="2214" y="1805"/>
                  </a:cubicBezTo>
                  <a:cubicBezTo>
                    <a:pt x="2214" y="1814"/>
                    <a:pt x="2214" y="1814"/>
                    <a:pt x="2214" y="1814"/>
                  </a:cubicBezTo>
                  <a:cubicBezTo>
                    <a:pt x="2213" y="1820"/>
                    <a:pt x="2213" y="1827"/>
                    <a:pt x="2213" y="1833"/>
                  </a:cubicBezTo>
                  <a:cubicBezTo>
                    <a:pt x="2212" y="1837"/>
                    <a:pt x="2212" y="1842"/>
                    <a:pt x="2211" y="1846"/>
                  </a:cubicBezTo>
                  <a:cubicBezTo>
                    <a:pt x="2211" y="1854"/>
                    <a:pt x="2210" y="1863"/>
                    <a:pt x="2208" y="1871"/>
                  </a:cubicBezTo>
                  <a:cubicBezTo>
                    <a:pt x="2207" y="1877"/>
                    <a:pt x="2207" y="1883"/>
                    <a:pt x="2205" y="1889"/>
                  </a:cubicBezTo>
                  <a:cubicBezTo>
                    <a:pt x="2204" y="1896"/>
                    <a:pt x="2203" y="1902"/>
                    <a:pt x="2201" y="1908"/>
                  </a:cubicBezTo>
                  <a:cubicBezTo>
                    <a:pt x="2200" y="1914"/>
                    <a:pt x="2198" y="1920"/>
                    <a:pt x="2197" y="1926"/>
                  </a:cubicBezTo>
                  <a:cubicBezTo>
                    <a:pt x="2195" y="1932"/>
                    <a:pt x="2194" y="1938"/>
                    <a:pt x="2192" y="1944"/>
                  </a:cubicBezTo>
                  <a:cubicBezTo>
                    <a:pt x="2190" y="1950"/>
                    <a:pt x="2188" y="1956"/>
                    <a:pt x="2186" y="1962"/>
                  </a:cubicBezTo>
                  <a:cubicBezTo>
                    <a:pt x="2184" y="1971"/>
                    <a:pt x="2184" y="1971"/>
                    <a:pt x="2184" y="1971"/>
                  </a:cubicBezTo>
                  <a:cubicBezTo>
                    <a:pt x="2181" y="1979"/>
                    <a:pt x="2181" y="1979"/>
                    <a:pt x="2181" y="1979"/>
                  </a:cubicBezTo>
                  <a:cubicBezTo>
                    <a:pt x="2180" y="1981"/>
                    <a:pt x="2180" y="1982"/>
                    <a:pt x="2179" y="1984"/>
                  </a:cubicBezTo>
                  <a:cubicBezTo>
                    <a:pt x="2177" y="1988"/>
                    <a:pt x="2176" y="1992"/>
                    <a:pt x="2174" y="1997"/>
                  </a:cubicBezTo>
                  <a:cubicBezTo>
                    <a:pt x="2174" y="1998"/>
                    <a:pt x="2174" y="1998"/>
                    <a:pt x="2173" y="1999"/>
                  </a:cubicBezTo>
                  <a:cubicBezTo>
                    <a:pt x="2197" y="1999"/>
                    <a:pt x="2197" y="1999"/>
                    <a:pt x="2197" y="1999"/>
                  </a:cubicBezTo>
                  <a:cubicBezTo>
                    <a:pt x="2198" y="1996"/>
                    <a:pt x="2199" y="1992"/>
                    <a:pt x="2200" y="1989"/>
                  </a:cubicBezTo>
                  <a:lnTo>
                    <a:pt x="2204" y="1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968375" y="3740150"/>
              <a:ext cx="146050" cy="474663"/>
            </a:xfrm>
            <a:custGeom>
              <a:avLst/>
              <a:gdLst>
                <a:gd name="T0" fmla="*/ 50 w 57"/>
                <a:gd name="T1" fmla="*/ 170 h 187"/>
                <a:gd name="T2" fmla="*/ 43 w 57"/>
                <a:gd name="T3" fmla="*/ 160 h 187"/>
                <a:gd name="T4" fmla="*/ 37 w 57"/>
                <a:gd name="T5" fmla="*/ 149 h 187"/>
                <a:gd name="T6" fmla="*/ 36 w 57"/>
                <a:gd name="T7" fmla="*/ 147 h 187"/>
                <a:gd name="T8" fmla="*/ 36 w 57"/>
                <a:gd name="T9" fmla="*/ 146 h 187"/>
                <a:gd name="T10" fmla="*/ 31 w 57"/>
                <a:gd name="T11" fmla="*/ 136 h 187"/>
                <a:gd name="T12" fmla="*/ 27 w 57"/>
                <a:gd name="T13" fmla="*/ 125 h 187"/>
                <a:gd name="T14" fmla="*/ 26 w 57"/>
                <a:gd name="T15" fmla="*/ 121 h 187"/>
                <a:gd name="T16" fmla="*/ 23 w 57"/>
                <a:gd name="T17" fmla="*/ 113 h 187"/>
                <a:gd name="T18" fmla="*/ 22 w 57"/>
                <a:gd name="T19" fmla="*/ 108 h 187"/>
                <a:gd name="T20" fmla="*/ 21 w 57"/>
                <a:gd name="T21" fmla="*/ 102 h 187"/>
                <a:gd name="T22" fmla="*/ 21 w 57"/>
                <a:gd name="T23" fmla="*/ 101 h 187"/>
                <a:gd name="T24" fmla="*/ 18 w 57"/>
                <a:gd name="T25" fmla="*/ 78 h 187"/>
                <a:gd name="T26" fmla="*/ 18 w 57"/>
                <a:gd name="T27" fmla="*/ 51 h 187"/>
                <a:gd name="T28" fmla="*/ 33 w 57"/>
                <a:gd name="T29" fmla="*/ 0 h 187"/>
                <a:gd name="T30" fmla="*/ 27 w 57"/>
                <a:gd name="T31" fmla="*/ 0 h 187"/>
                <a:gd name="T32" fmla="*/ 25 w 57"/>
                <a:gd name="T33" fmla="*/ 0 h 187"/>
                <a:gd name="T34" fmla="*/ 18 w 57"/>
                <a:gd name="T35" fmla="*/ 0 h 187"/>
                <a:gd name="T36" fmla="*/ 14 w 57"/>
                <a:gd name="T37" fmla="*/ 0 h 187"/>
                <a:gd name="T38" fmla="*/ 2 w 57"/>
                <a:gd name="T39" fmla="*/ 49 h 187"/>
                <a:gd name="T40" fmla="*/ 1 w 57"/>
                <a:gd name="T41" fmla="*/ 73 h 187"/>
                <a:gd name="T42" fmla="*/ 3 w 57"/>
                <a:gd name="T43" fmla="*/ 95 h 187"/>
                <a:gd name="T44" fmla="*/ 3 w 57"/>
                <a:gd name="T45" fmla="*/ 100 h 187"/>
                <a:gd name="T46" fmla="*/ 4 w 57"/>
                <a:gd name="T47" fmla="*/ 104 h 187"/>
                <a:gd name="T48" fmla="*/ 7 w 57"/>
                <a:gd name="T49" fmla="*/ 117 h 187"/>
                <a:gd name="T50" fmla="*/ 8 w 57"/>
                <a:gd name="T51" fmla="*/ 119 h 187"/>
                <a:gd name="T52" fmla="*/ 11 w 57"/>
                <a:gd name="T53" fmla="*/ 130 h 187"/>
                <a:gd name="T54" fmla="*/ 13 w 57"/>
                <a:gd name="T55" fmla="*/ 136 h 187"/>
                <a:gd name="T56" fmla="*/ 15 w 57"/>
                <a:gd name="T57" fmla="*/ 140 h 187"/>
                <a:gd name="T58" fmla="*/ 19 w 57"/>
                <a:gd name="T59" fmla="*/ 150 h 187"/>
                <a:gd name="T60" fmla="*/ 21 w 57"/>
                <a:gd name="T61" fmla="*/ 154 h 187"/>
                <a:gd name="T62" fmla="*/ 25 w 57"/>
                <a:gd name="T63" fmla="*/ 162 h 187"/>
                <a:gd name="T64" fmla="*/ 30 w 57"/>
                <a:gd name="T65" fmla="*/ 171 h 187"/>
                <a:gd name="T66" fmla="*/ 31 w 57"/>
                <a:gd name="T67" fmla="*/ 172 h 187"/>
                <a:gd name="T68" fmla="*/ 38 w 57"/>
                <a:gd name="T69" fmla="*/ 182 h 187"/>
                <a:gd name="T70" fmla="*/ 42 w 57"/>
                <a:gd name="T71" fmla="*/ 187 h 187"/>
                <a:gd name="T72" fmla="*/ 47 w 57"/>
                <a:gd name="T73" fmla="*/ 184 h 187"/>
                <a:gd name="T74" fmla="*/ 50 w 57"/>
                <a:gd name="T75" fmla="*/ 182 h 187"/>
                <a:gd name="T76" fmla="*/ 57 w 57"/>
                <a:gd name="T77" fmla="*/ 179 h 187"/>
                <a:gd name="T78" fmla="*/ 52 w 57"/>
                <a:gd name="T79" fmla="*/ 173 h 187"/>
                <a:gd name="T80" fmla="*/ 50 w 57"/>
                <a:gd name="T8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87">
                  <a:moveTo>
                    <a:pt x="50" y="170"/>
                  </a:moveTo>
                  <a:cubicBezTo>
                    <a:pt x="48" y="167"/>
                    <a:pt x="45" y="163"/>
                    <a:pt x="43" y="160"/>
                  </a:cubicBezTo>
                  <a:cubicBezTo>
                    <a:pt x="41" y="156"/>
                    <a:pt x="39" y="153"/>
                    <a:pt x="37" y="149"/>
                  </a:cubicBezTo>
                  <a:cubicBezTo>
                    <a:pt x="37" y="148"/>
                    <a:pt x="36" y="148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4" y="143"/>
                    <a:pt x="32" y="140"/>
                    <a:pt x="31" y="136"/>
                  </a:cubicBezTo>
                  <a:cubicBezTo>
                    <a:pt x="29" y="132"/>
                    <a:pt x="28" y="129"/>
                    <a:pt x="27" y="125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5" y="118"/>
                    <a:pt x="24" y="116"/>
                    <a:pt x="23" y="113"/>
                  </a:cubicBezTo>
                  <a:cubicBezTo>
                    <a:pt x="23" y="111"/>
                    <a:pt x="23" y="110"/>
                    <a:pt x="22" y="108"/>
                  </a:cubicBezTo>
                  <a:cubicBezTo>
                    <a:pt x="22" y="106"/>
                    <a:pt x="21" y="104"/>
                    <a:pt x="21" y="102"/>
                  </a:cubicBezTo>
                  <a:cubicBezTo>
                    <a:pt x="21" y="102"/>
                    <a:pt x="21" y="101"/>
                    <a:pt x="21" y="101"/>
                  </a:cubicBezTo>
                  <a:cubicBezTo>
                    <a:pt x="19" y="93"/>
                    <a:pt x="18" y="85"/>
                    <a:pt x="18" y="78"/>
                  </a:cubicBezTo>
                  <a:cubicBezTo>
                    <a:pt x="17" y="69"/>
                    <a:pt x="17" y="60"/>
                    <a:pt x="18" y="51"/>
                  </a:cubicBezTo>
                  <a:cubicBezTo>
                    <a:pt x="20" y="34"/>
                    <a:pt x="25" y="17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6"/>
                    <a:pt x="3" y="32"/>
                    <a:pt x="2" y="49"/>
                  </a:cubicBezTo>
                  <a:cubicBezTo>
                    <a:pt x="1" y="57"/>
                    <a:pt x="0" y="65"/>
                    <a:pt x="1" y="73"/>
                  </a:cubicBezTo>
                  <a:cubicBezTo>
                    <a:pt x="1" y="80"/>
                    <a:pt x="2" y="88"/>
                    <a:pt x="3" y="95"/>
                  </a:cubicBezTo>
                  <a:cubicBezTo>
                    <a:pt x="3" y="97"/>
                    <a:pt x="3" y="98"/>
                    <a:pt x="3" y="100"/>
                  </a:cubicBezTo>
                  <a:cubicBezTo>
                    <a:pt x="4" y="101"/>
                    <a:pt x="4" y="103"/>
                    <a:pt x="4" y="104"/>
                  </a:cubicBezTo>
                  <a:cubicBezTo>
                    <a:pt x="5" y="108"/>
                    <a:pt x="6" y="113"/>
                    <a:pt x="7" y="117"/>
                  </a:cubicBezTo>
                  <a:cubicBezTo>
                    <a:pt x="7" y="118"/>
                    <a:pt x="8" y="118"/>
                    <a:pt x="8" y="119"/>
                  </a:cubicBezTo>
                  <a:cubicBezTo>
                    <a:pt x="9" y="123"/>
                    <a:pt x="10" y="127"/>
                    <a:pt x="11" y="130"/>
                  </a:cubicBezTo>
                  <a:cubicBezTo>
                    <a:pt x="12" y="132"/>
                    <a:pt x="12" y="134"/>
                    <a:pt x="13" y="136"/>
                  </a:cubicBezTo>
                  <a:cubicBezTo>
                    <a:pt x="14" y="137"/>
                    <a:pt x="14" y="139"/>
                    <a:pt x="15" y="140"/>
                  </a:cubicBezTo>
                  <a:cubicBezTo>
                    <a:pt x="16" y="143"/>
                    <a:pt x="17" y="147"/>
                    <a:pt x="19" y="150"/>
                  </a:cubicBezTo>
                  <a:cubicBezTo>
                    <a:pt x="19" y="151"/>
                    <a:pt x="20" y="152"/>
                    <a:pt x="21" y="154"/>
                  </a:cubicBezTo>
                  <a:cubicBezTo>
                    <a:pt x="22" y="156"/>
                    <a:pt x="23" y="159"/>
                    <a:pt x="25" y="162"/>
                  </a:cubicBezTo>
                  <a:cubicBezTo>
                    <a:pt x="27" y="165"/>
                    <a:pt x="28" y="168"/>
                    <a:pt x="30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4" y="176"/>
                    <a:pt x="36" y="179"/>
                    <a:pt x="38" y="182"/>
                  </a:cubicBezTo>
                  <a:cubicBezTo>
                    <a:pt x="39" y="183"/>
                    <a:pt x="41" y="185"/>
                    <a:pt x="42" y="187"/>
                  </a:cubicBezTo>
                  <a:cubicBezTo>
                    <a:pt x="44" y="186"/>
                    <a:pt x="45" y="185"/>
                    <a:pt x="47" y="184"/>
                  </a:cubicBezTo>
                  <a:cubicBezTo>
                    <a:pt x="48" y="184"/>
                    <a:pt x="49" y="183"/>
                    <a:pt x="50" y="182"/>
                  </a:cubicBezTo>
                  <a:cubicBezTo>
                    <a:pt x="52" y="181"/>
                    <a:pt x="55" y="180"/>
                    <a:pt x="57" y="179"/>
                  </a:cubicBezTo>
                  <a:cubicBezTo>
                    <a:pt x="55" y="177"/>
                    <a:pt x="54" y="175"/>
                    <a:pt x="52" y="173"/>
                  </a:cubicBezTo>
                  <a:cubicBezTo>
                    <a:pt x="52" y="172"/>
                    <a:pt x="51" y="171"/>
                    <a:pt x="50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19188" y="3303588"/>
              <a:ext cx="454025" cy="268288"/>
            </a:xfrm>
            <a:custGeom>
              <a:avLst/>
              <a:gdLst>
                <a:gd name="T0" fmla="*/ 74 w 179"/>
                <a:gd name="T1" fmla="*/ 66 h 106"/>
                <a:gd name="T2" fmla="*/ 83 w 179"/>
                <a:gd name="T3" fmla="*/ 60 h 106"/>
                <a:gd name="T4" fmla="*/ 85 w 179"/>
                <a:gd name="T5" fmla="*/ 59 h 106"/>
                <a:gd name="T6" fmla="*/ 95 w 179"/>
                <a:gd name="T7" fmla="*/ 53 h 106"/>
                <a:gd name="T8" fmla="*/ 106 w 179"/>
                <a:gd name="T9" fmla="*/ 47 h 106"/>
                <a:gd name="T10" fmla="*/ 110 w 179"/>
                <a:gd name="T11" fmla="*/ 45 h 106"/>
                <a:gd name="T12" fmla="*/ 116 w 179"/>
                <a:gd name="T13" fmla="*/ 41 h 106"/>
                <a:gd name="T14" fmla="*/ 127 w 179"/>
                <a:gd name="T15" fmla="*/ 35 h 106"/>
                <a:gd name="T16" fmla="*/ 135 w 179"/>
                <a:gd name="T17" fmla="*/ 31 h 106"/>
                <a:gd name="T18" fmla="*/ 137 w 179"/>
                <a:gd name="T19" fmla="*/ 30 h 106"/>
                <a:gd name="T20" fmla="*/ 147 w 179"/>
                <a:gd name="T21" fmla="*/ 25 h 106"/>
                <a:gd name="T22" fmla="*/ 153 w 179"/>
                <a:gd name="T23" fmla="*/ 22 h 106"/>
                <a:gd name="T24" fmla="*/ 157 w 179"/>
                <a:gd name="T25" fmla="*/ 20 h 106"/>
                <a:gd name="T26" fmla="*/ 161 w 179"/>
                <a:gd name="T27" fmla="*/ 18 h 106"/>
                <a:gd name="T28" fmla="*/ 168 w 179"/>
                <a:gd name="T29" fmla="*/ 15 h 106"/>
                <a:gd name="T30" fmla="*/ 178 w 179"/>
                <a:gd name="T31" fmla="*/ 11 h 106"/>
                <a:gd name="T32" fmla="*/ 179 w 179"/>
                <a:gd name="T33" fmla="*/ 10 h 106"/>
                <a:gd name="T34" fmla="*/ 178 w 179"/>
                <a:gd name="T35" fmla="*/ 9 h 106"/>
                <a:gd name="T36" fmla="*/ 173 w 179"/>
                <a:gd name="T37" fmla="*/ 5 h 106"/>
                <a:gd name="T38" fmla="*/ 170 w 179"/>
                <a:gd name="T39" fmla="*/ 4 h 106"/>
                <a:gd name="T40" fmla="*/ 165 w 179"/>
                <a:gd name="T41" fmla="*/ 1 h 106"/>
                <a:gd name="T42" fmla="*/ 162 w 179"/>
                <a:gd name="T43" fmla="*/ 0 h 106"/>
                <a:gd name="T44" fmla="*/ 161 w 179"/>
                <a:gd name="T45" fmla="*/ 0 h 106"/>
                <a:gd name="T46" fmla="*/ 152 w 179"/>
                <a:gd name="T47" fmla="*/ 3 h 106"/>
                <a:gd name="T48" fmla="*/ 146 w 179"/>
                <a:gd name="T49" fmla="*/ 6 h 106"/>
                <a:gd name="T50" fmla="*/ 142 w 179"/>
                <a:gd name="T51" fmla="*/ 8 h 106"/>
                <a:gd name="T52" fmla="*/ 141 w 179"/>
                <a:gd name="T53" fmla="*/ 9 h 106"/>
                <a:gd name="T54" fmla="*/ 132 w 179"/>
                <a:gd name="T55" fmla="*/ 13 h 106"/>
                <a:gd name="T56" fmla="*/ 122 w 179"/>
                <a:gd name="T57" fmla="*/ 18 h 106"/>
                <a:gd name="T58" fmla="*/ 115 w 179"/>
                <a:gd name="T59" fmla="*/ 22 h 106"/>
                <a:gd name="T60" fmla="*/ 111 w 179"/>
                <a:gd name="T61" fmla="*/ 24 h 106"/>
                <a:gd name="T62" fmla="*/ 101 w 179"/>
                <a:gd name="T63" fmla="*/ 30 h 106"/>
                <a:gd name="T64" fmla="*/ 90 w 179"/>
                <a:gd name="T65" fmla="*/ 36 h 106"/>
                <a:gd name="T66" fmla="*/ 89 w 179"/>
                <a:gd name="T67" fmla="*/ 37 h 106"/>
                <a:gd name="T68" fmla="*/ 80 w 179"/>
                <a:gd name="T69" fmla="*/ 42 h 106"/>
                <a:gd name="T70" fmla="*/ 69 w 179"/>
                <a:gd name="T71" fmla="*/ 49 h 106"/>
                <a:gd name="T72" fmla="*/ 62 w 179"/>
                <a:gd name="T73" fmla="*/ 54 h 106"/>
                <a:gd name="T74" fmla="*/ 59 w 179"/>
                <a:gd name="T75" fmla="*/ 56 h 106"/>
                <a:gd name="T76" fmla="*/ 48 w 179"/>
                <a:gd name="T77" fmla="*/ 64 h 106"/>
                <a:gd name="T78" fmla="*/ 37 w 179"/>
                <a:gd name="T79" fmla="*/ 72 h 106"/>
                <a:gd name="T80" fmla="*/ 36 w 179"/>
                <a:gd name="T81" fmla="*/ 72 h 106"/>
                <a:gd name="T82" fmla="*/ 35 w 179"/>
                <a:gd name="T83" fmla="*/ 74 h 106"/>
                <a:gd name="T84" fmla="*/ 25 w 179"/>
                <a:gd name="T85" fmla="*/ 82 h 106"/>
                <a:gd name="T86" fmla="*/ 14 w 179"/>
                <a:gd name="T87" fmla="*/ 92 h 106"/>
                <a:gd name="T88" fmla="*/ 6 w 179"/>
                <a:gd name="T89" fmla="*/ 99 h 106"/>
                <a:gd name="T90" fmla="*/ 2 w 179"/>
                <a:gd name="T91" fmla="*/ 103 h 106"/>
                <a:gd name="T92" fmla="*/ 0 w 179"/>
                <a:gd name="T93" fmla="*/ 105 h 106"/>
                <a:gd name="T94" fmla="*/ 2 w 179"/>
                <a:gd name="T95" fmla="*/ 105 h 106"/>
                <a:gd name="T96" fmla="*/ 5 w 179"/>
                <a:gd name="T97" fmla="*/ 106 h 106"/>
                <a:gd name="T98" fmla="*/ 8 w 179"/>
                <a:gd name="T99" fmla="*/ 106 h 106"/>
                <a:gd name="T100" fmla="*/ 11 w 179"/>
                <a:gd name="T101" fmla="*/ 105 h 106"/>
                <a:gd name="T102" fmla="*/ 20 w 179"/>
                <a:gd name="T103" fmla="*/ 103 h 106"/>
                <a:gd name="T104" fmla="*/ 22 w 179"/>
                <a:gd name="T105" fmla="*/ 103 h 106"/>
                <a:gd name="T106" fmla="*/ 28 w 179"/>
                <a:gd name="T107" fmla="*/ 102 h 106"/>
                <a:gd name="T108" fmla="*/ 28 w 179"/>
                <a:gd name="T109" fmla="*/ 102 h 106"/>
                <a:gd name="T110" fmla="*/ 30 w 179"/>
                <a:gd name="T111" fmla="*/ 100 h 106"/>
                <a:gd name="T112" fmla="*/ 41 w 179"/>
                <a:gd name="T113" fmla="*/ 90 h 106"/>
                <a:gd name="T114" fmla="*/ 47 w 179"/>
                <a:gd name="T115" fmla="*/ 86 h 106"/>
                <a:gd name="T116" fmla="*/ 53 w 179"/>
                <a:gd name="T117" fmla="*/ 82 h 106"/>
                <a:gd name="T118" fmla="*/ 56 w 179"/>
                <a:gd name="T119" fmla="*/ 79 h 106"/>
                <a:gd name="T120" fmla="*/ 63 w 179"/>
                <a:gd name="T121" fmla="*/ 74 h 106"/>
                <a:gd name="T122" fmla="*/ 74 w 179"/>
                <a:gd name="T123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06">
                  <a:moveTo>
                    <a:pt x="74" y="66"/>
                  </a:moveTo>
                  <a:cubicBezTo>
                    <a:pt x="77" y="64"/>
                    <a:pt x="80" y="62"/>
                    <a:pt x="83" y="60"/>
                  </a:cubicBezTo>
                  <a:cubicBezTo>
                    <a:pt x="84" y="60"/>
                    <a:pt x="84" y="60"/>
                    <a:pt x="85" y="59"/>
                  </a:cubicBezTo>
                  <a:cubicBezTo>
                    <a:pt x="88" y="57"/>
                    <a:pt x="92" y="55"/>
                    <a:pt x="95" y="53"/>
                  </a:cubicBezTo>
                  <a:cubicBezTo>
                    <a:pt x="99" y="51"/>
                    <a:pt x="102" y="49"/>
                    <a:pt x="106" y="47"/>
                  </a:cubicBezTo>
                  <a:cubicBezTo>
                    <a:pt x="107" y="46"/>
                    <a:pt x="108" y="45"/>
                    <a:pt x="110" y="45"/>
                  </a:cubicBezTo>
                  <a:cubicBezTo>
                    <a:pt x="112" y="43"/>
                    <a:pt x="114" y="42"/>
                    <a:pt x="116" y="41"/>
                  </a:cubicBezTo>
                  <a:cubicBezTo>
                    <a:pt x="120" y="39"/>
                    <a:pt x="123" y="37"/>
                    <a:pt x="127" y="35"/>
                  </a:cubicBezTo>
                  <a:cubicBezTo>
                    <a:pt x="130" y="34"/>
                    <a:pt x="133" y="32"/>
                    <a:pt x="135" y="31"/>
                  </a:cubicBezTo>
                  <a:cubicBezTo>
                    <a:pt x="136" y="31"/>
                    <a:pt x="136" y="30"/>
                    <a:pt x="137" y="30"/>
                  </a:cubicBezTo>
                  <a:cubicBezTo>
                    <a:pt x="140" y="28"/>
                    <a:pt x="144" y="27"/>
                    <a:pt x="147" y="25"/>
                  </a:cubicBezTo>
                  <a:cubicBezTo>
                    <a:pt x="149" y="24"/>
                    <a:pt x="151" y="23"/>
                    <a:pt x="153" y="22"/>
                  </a:cubicBezTo>
                  <a:cubicBezTo>
                    <a:pt x="155" y="21"/>
                    <a:pt x="156" y="21"/>
                    <a:pt x="157" y="20"/>
                  </a:cubicBezTo>
                  <a:cubicBezTo>
                    <a:pt x="159" y="20"/>
                    <a:pt x="160" y="19"/>
                    <a:pt x="161" y="18"/>
                  </a:cubicBezTo>
                  <a:cubicBezTo>
                    <a:pt x="163" y="17"/>
                    <a:pt x="165" y="16"/>
                    <a:pt x="168" y="15"/>
                  </a:cubicBezTo>
                  <a:cubicBezTo>
                    <a:pt x="171" y="14"/>
                    <a:pt x="174" y="12"/>
                    <a:pt x="178" y="11"/>
                  </a:cubicBezTo>
                  <a:cubicBezTo>
                    <a:pt x="178" y="11"/>
                    <a:pt x="179" y="10"/>
                    <a:pt x="179" y="10"/>
                  </a:cubicBezTo>
                  <a:cubicBezTo>
                    <a:pt x="179" y="10"/>
                    <a:pt x="178" y="9"/>
                    <a:pt x="178" y="9"/>
                  </a:cubicBezTo>
                  <a:cubicBezTo>
                    <a:pt x="176" y="7"/>
                    <a:pt x="177" y="8"/>
                    <a:pt x="173" y="5"/>
                  </a:cubicBezTo>
                  <a:cubicBezTo>
                    <a:pt x="172" y="5"/>
                    <a:pt x="171" y="4"/>
                    <a:pt x="170" y="4"/>
                  </a:cubicBezTo>
                  <a:cubicBezTo>
                    <a:pt x="169" y="3"/>
                    <a:pt x="167" y="2"/>
                    <a:pt x="165" y="1"/>
                  </a:cubicBezTo>
                  <a:cubicBezTo>
                    <a:pt x="164" y="1"/>
                    <a:pt x="163" y="1"/>
                    <a:pt x="162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58" y="1"/>
                    <a:pt x="155" y="2"/>
                    <a:pt x="152" y="3"/>
                  </a:cubicBezTo>
                  <a:cubicBezTo>
                    <a:pt x="150" y="4"/>
                    <a:pt x="148" y="5"/>
                    <a:pt x="146" y="6"/>
                  </a:cubicBezTo>
                  <a:cubicBezTo>
                    <a:pt x="145" y="7"/>
                    <a:pt x="143" y="8"/>
                    <a:pt x="142" y="8"/>
                  </a:cubicBezTo>
                  <a:cubicBezTo>
                    <a:pt x="142" y="8"/>
                    <a:pt x="141" y="9"/>
                    <a:pt x="141" y="9"/>
                  </a:cubicBezTo>
                  <a:cubicBezTo>
                    <a:pt x="138" y="10"/>
                    <a:pt x="135" y="12"/>
                    <a:pt x="132" y="13"/>
                  </a:cubicBezTo>
                  <a:cubicBezTo>
                    <a:pt x="128" y="15"/>
                    <a:pt x="125" y="17"/>
                    <a:pt x="122" y="18"/>
                  </a:cubicBezTo>
                  <a:cubicBezTo>
                    <a:pt x="119" y="20"/>
                    <a:pt x="117" y="21"/>
                    <a:pt x="115" y="22"/>
                  </a:cubicBezTo>
                  <a:cubicBezTo>
                    <a:pt x="114" y="23"/>
                    <a:pt x="113" y="23"/>
                    <a:pt x="111" y="24"/>
                  </a:cubicBezTo>
                  <a:cubicBezTo>
                    <a:pt x="108" y="26"/>
                    <a:pt x="104" y="28"/>
                    <a:pt x="101" y="30"/>
                  </a:cubicBezTo>
                  <a:cubicBezTo>
                    <a:pt x="97" y="32"/>
                    <a:pt x="94" y="34"/>
                    <a:pt x="90" y="36"/>
                  </a:cubicBezTo>
                  <a:cubicBezTo>
                    <a:pt x="90" y="36"/>
                    <a:pt x="89" y="36"/>
                    <a:pt x="89" y="37"/>
                  </a:cubicBezTo>
                  <a:cubicBezTo>
                    <a:pt x="86" y="39"/>
                    <a:pt x="83" y="40"/>
                    <a:pt x="80" y="42"/>
                  </a:cubicBezTo>
                  <a:cubicBezTo>
                    <a:pt x="76" y="44"/>
                    <a:pt x="73" y="47"/>
                    <a:pt x="69" y="49"/>
                  </a:cubicBezTo>
                  <a:cubicBezTo>
                    <a:pt x="67" y="51"/>
                    <a:pt x="64" y="52"/>
                    <a:pt x="62" y="54"/>
                  </a:cubicBezTo>
                  <a:cubicBezTo>
                    <a:pt x="61" y="55"/>
                    <a:pt x="60" y="55"/>
                    <a:pt x="59" y="56"/>
                  </a:cubicBezTo>
                  <a:cubicBezTo>
                    <a:pt x="55" y="59"/>
                    <a:pt x="51" y="61"/>
                    <a:pt x="48" y="64"/>
                  </a:cubicBezTo>
                  <a:cubicBezTo>
                    <a:pt x="44" y="67"/>
                    <a:pt x="40" y="69"/>
                    <a:pt x="37" y="72"/>
                  </a:cubicBezTo>
                  <a:cubicBezTo>
                    <a:pt x="37" y="72"/>
                    <a:pt x="37" y="72"/>
                    <a:pt x="36" y="72"/>
                  </a:cubicBezTo>
                  <a:cubicBezTo>
                    <a:pt x="36" y="73"/>
                    <a:pt x="35" y="73"/>
                    <a:pt x="35" y="74"/>
                  </a:cubicBezTo>
                  <a:cubicBezTo>
                    <a:pt x="32" y="76"/>
                    <a:pt x="28" y="79"/>
                    <a:pt x="25" y="82"/>
                  </a:cubicBezTo>
                  <a:cubicBezTo>
                    <a:pt x="22" y="85"/>
                    <a:pt x="18" y="88"/>
                    <a:pt x="14" y="92"/>
                  </a:cubicBezTo>
                  <a:cubicBezTo>
                    <a:pt x="11" y="94"/>
                    <a:pt x="9" y="97"/>
                    <a:pt x="6" y="99"/>
                  </a:cubicBezTo>
                  <a:cubicBezTo>
                    <a:pt x="5" y="101"/>
                    <a:pt x="3" y="102"/>
                    <a:pt x="2" y="103"/>
                  </a:cubicBezTo>
                  <a:cubicBezTo>
                    <a:pt x="2" y="104"/>
                    <a:pt x="1" y="105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ubicBezTo>
                    <a:pt x="3" y="106"/>
                    <a:pt x="4" y="106"/>
                    <a:pt x="5" y="106"/>
                  </a:cubicBezTo>
                  <a:cubicBezTo>
                    <a:pt x="6" y="106"/>
                    <a:pt x="7" y="106"/>
                    <a:pt x="8" y="106"/>
                  </a:cubicBezTo>
                  <a:cubicBezTo>
                    <a:pt x="9" y="106"/>
                    <a:pt x="10" y="105"/>
                    <a:pt x="11" y="105"/>
                  </a:cubicBezTo>
                  <a:cubicBezTo>
                    <a:pt x="14" y="105"/>
                    <a:pt x="17" y="104"/>
                    <a:pt x="20" y="103"/>
                  </a:cubicBezTo>
                  <a:cubicBezTo>
                    <a:pt x="21" y="103"/>
                    <a:pt x="21" y="103"/>
                    <a:pt x="22" y="103"/>
                  </a:cubicBezTo>
                  <a:cubicBezTo>
                    <a:pt x="24" y="102"/>
                    <a:pt x="26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29" y="101"/>
                    <a:pt x="30" y="100"/>
                  </a:cubicBezTo>
                  <a:cubicBezTo>
                    <a:pt x="34" y="97"/>
                    <a:pt x="38" y="94"/>
                    <a:pt x="41" y="90"/>
                  </a:cubicBezTo>
                  <a:cubicBezTo>
                    <a:pt x="43" y="89"/>
                    <a:pt x="45" y="87"/>
                    <a:pt x="47" y="86"/>
                  </a:cubicBezTo>
                  <a:cubicBezTo>
                    <a:pt x="49" y="84"/>
                    <a:pt x="51" y="83"/>
                    <a:pt x="53" y="82"/>
                  </a:cubicBezTo>
                  <a:cubicBezTo>
                    <a:pt x="54" y="81"/>
                    <a:pt x="55" y="80"/>
                    <a:pt x="56" y="79"/>
                  </a:cubicBezTo>
                  <a:cubicBezTo>
                    <a:pt x="59" y="77"/>
                    <a:pt x="61" y="75"/>
                    <a:pt x="63" y="74"/>
                  </a:cubicBezTo>
                  <a:cubicBezTo>
                    <a:pt x="67" y="71"/>
                    <a:pt x="71" y="69"/>
                    <a:pt x="74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38150" y="1652588"/>
              <a:ext cx="257175" cy="38100"/>
            </a:xfrm>
            <a:custGeom>
              <a:avLst/>
              <a:gdLst>
                <a:gd name="T0" fmla="*/ 88 w 101"/>
                <a:gd name="T1" fmla="*/ 2 h 15"/>
                <a:gd name="T2" fmla="*/ 86 w 101"/>
                <a:gd name="T3" fmla="*/ 2 h 15"/>
                <a:gd name="T4" fmla="*/ 77 w 101"/>
                <a:gd name="T5" fmla="*/ 1 h 15"/>
                <a:gd name="T6" fmla="*/ 68 w 101"/>
                <a:gd name="T7" fmla="*/ 1 h 15"/>
                <a:gd name="T8" fmla="*/ 66 w 101"/>
                <a:gd name="T9" fmla="*/ 1 h 15"/>
                <a:gd name="T10" fmla="*/ 59 w 101"/>
                <a:gd name="T11" fmla="*/ 1 h 15"/>
                <a:gd name="T12" fmla="*/ 50 w 101"/>
                <a:gd name="T13" fmla="*/ 1 h 15"/>
                <a:gd name="T14" fmla="*/ 43 w 101"/>
                <a:gd name="T15" fmla="*/ 1 h 15"/>
                <a:gd name="T16" fmla="*/ 41 w 101"/>
                <a:gd name="T17" fmla="*/ 1 h 15"/>
                <a:gd name="T18" fmla="*/ 32 w 101"/>
                <a:gd name="T19" fmla="*/ 0 h 15"/>
                <a:gd name="T20" fmla="*/ 31 w 101"/>
                <a:gd name="T21" fmla="*/ 0 h 15"/>
                <a:gd name="T22" fmla="*/ 23 w 101"/>
                <a:gd name="T23" fmla="*/ 0 h 15"/>
                <a:gd name="T24" fmla="*/ 21 w 101"/>
                <a:gd name="T25" fmla="*/ 0 h 15"/>
                <a:gd name="T26" fmla="*/ 14 w 101"/>
                <a:gd name="T27" fmla="*/ 0 h 15"/>
                <a:gd name="T28" fmla="*/ 5 w 101"/>
                <a:gd name="T29" fmla="*/ 0 h 15"/>
                <a:gd name="T30" fmla="*/ 3 w 101"/>
                <a:gd name="T31" fmla="*/ 0 h 15"/>
                <a:gd name="T32" fmla="*/ 0 w 101"/>
                <a:gd name="T33" fmla="*/ 12 h 15"/>
                <a:gd name="T34" fmla="*/ 3 w 101"/>
                <a:gd name="T35" fmla="*/ 12 h 15"/>
                <a:gd name="T36" fmla="*/ 12 w 101"/>
                <a:gd name="T37" fmla="*/ 12 h 15"/>
                <a:gd name="T38" fmla="*/ 18 w 101"/>
                <a:gd name="T39" fmla="*/ 12 h 15"/>
                <a:gd name="T40" fmla="*/ 21 w 101"/>
                <a:gd name="T41" fmla="*/ 12 h 15"/>
                <a:gd name="T42" fmla="*/ 30 w 101"/>
                <a:gd name="T43" fmla="*/ 12 h 15"/>
                <a:gd name="T44" fmla="*/ 31 w 101"/>
                <a:gd name="T45" fmla="*/ 13 h 15"/>
                <a:gd name="T46" fmla="*/ 38 w 101"/>
                <a:gd name="T47" fmla="*/ 13 h 15"/>
                <a:gd name="T48" fmla="*/ 41 w 101"/>
                <a:gd name="T49" fmla="*/ 13 h 15"/>
                <a:gd name="T50" fmla="*/ 47 w 101"/>
                <a:gd name="T51" fmla="*/ 13 h 15"/>
                <a:gd name="T52" fmla="*/ 56 w 101"/>
                <a:gd name="T53" fmla="*/ 13 h 15"/>
                <a:gd name="T54" fmla="*/ 63 w 101"/>
                <a:gd name="T55" fmla="*/ 13 h 15"/>
                <a:gd name="T56" fmla="*/ 65 w 101"/>
                <a:gd name="T57" fmla="*/ 14 h 15"/>
                <a:gd name="T58" fmla="*/ 74 w 101"/>
                <a:gd name="T59" fmla="*/ 14 h 15"/>
                <a:gd name="T60" fmla="*/ 83 w 101"/>
                <a:gd name="T61" fmla="*/ 14 h 15"/>
                <a:gd name="T62" fmla="*/ 86 w 101"/>
                <a:gd name="T63" fmla="*/ 14 h 15"/>
                <a:gd name="T64" fmla="*/ 92 w 101"/>
                <a:gd name="T65" fmla="*/ 14 h 15"/>
                <a:gd name="T66" fmla="*/ 100 w 101"/>
                <a:gd name="T67" fmla="*/ 15 h 15"/>
                <a:gd name="T68" fmla="*/ 101 w 101"/>
                <a:gd name="T69" fmla="*/ 2 h 15"/>
                <a:gd name="T70" fmla="*/ 95 w 101"/>
                <a:gd name="T71" fmla="*/ 2 h 15"/>
                <a:gd name="T72" fmla="*/ 88 w 101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5">
                  <a:moveTo>
                    <a:pt x="88" y="2"/>
                  </a:moveTo>
                  <a:cubicBezTo>
                    <a:pt x="88" y="2"/>
                    <a:pt x="87" y="2"/>
                    <a:pt x="86" y="2"/>
                  </a:cubicBezTo>
                  <a:cubicBezTo>
                    <a:pt x="83" y="2"/>
                    <a:pt x="80" y="2"/>
                    <a:pt x="77" y="1"/>
                  </a:cubicBezTo>
                  <a:cubicBezTo>
                    <a:pt x="74" y="1"/>
                    <a:pt x="71" y="1"/>
                    <a:pt x="68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ubicBezTo>
                    <a:pt x="56" y="1"/>
                    <a:pt x="53" y="1"/>
                    <a:pt x="50" y="1"/>
                  </a:cubicBezTo>
                  <a:cubicBezTo>
                    <a:pt x="48" y="1"/>
                    <a:pt x="46" y="1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4" y="12"/>
                    <a:pt x="16" y="12"/>
                    <a:pt x="18" y="12"/>
                  </a:cubicBezTo>
                  <a:cubicBezTo>
                    <a:pt x="19" y="12"/>
                    <a:pt x="20" y="12"/>
                    <a:pt x="21" y="12"/>
                  </a:cubicBezTo>
                  <a:cubicBezTo>
                    <a:pt x="24" y="12"/>
                    <a:pt x="26" y="12"/>
                    <a:pt x="30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3" y="13"/>
                    <a:pt x="36" y="13"/>
                    <a:pt x="38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3" y="13"/>
                    <a:pt x="45" y="13"/>
                    <a:pt x="47" y="13"/>
                  </a:cubicBezTo>
                  <a:cubicBezTo>
                    <a:pt x="50" y="13"/>
                    <a:pt x="53" y="13"/>
                    <a:pt x="56" y="13"/>
                  </a:cubicBezTo>
                  <a:cubicBezTo>
                    <a:pt x="59" y="13"/>
                    <a:pt x="61" y="13"/>
                    <a:pt x="63" y="13"/>
                  </a:cubicBezTo>
                  <a:cubicBezTo>
                    <a:pt x="64" y="13"/>
                    <a:pt x="65" y="13"/>
                    <a:pt x="65" y="14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7" y="14"/>
                    <a:pt x="80" y="14"/>
                    <a:pt x="83" y="14"/>
                  </a:cubicBezTo>
                  <a:cubicBezTo>
                    <a:pt x="84" y="14"/>
                    <a:pt x="85" y="14"/>
                    <a:pt x="86" y="14"/>
                  </a:cubicBezTo>
                  <a:cubicBezTo>
                    <a:pt x="88" y="14"/>
                    <a:pt x="90" y="14"/>
                    <a:pt x="92" y="14"/>
                  </a:cubicBezTo>
                  <a:cubicBezTo>
                    <a:pt x="95" y="14"/>
                    <a:pt x="98" y="15"/>
                    <a:pt x="100" y="15"/>
                  </a:cubicBezTo>
                  <a:cubicBezTo>
                    <a:pt x="100" y="10"/>
                    <a:pt x="101" y="6"/>
                    <a:pt x="101" y="2"/>
                  </a:cubicBezTo>
                  <a:cubicBezTo>
                    <a:pt x="99" y="2"/>
                    <a:pt x="97" y="2"/>
                    <a:pt x="95" y="2"/>
                  </a:cubicBezTo>
                  <a:cubicBezTo>
                    <a:pt x="93" y="2"/>
                    <a:pt x="91" y="2"/>
                    <a:pt x="88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09625" y="1663700"/>
              <a:ext cx="280988" cy="50800"/>
            </a:xfrm>
            <a:custGeom>
              <a:avLst/>
              <a:gdLst>
                <a:gd name="T0" fmla="*/ 101 w 111"/>
                <a:gd name="T1" fmla="*/ 6 h 20"/>
                <a:gd name="T2" fmla="*/ 99 w 111"/>
                <a:gd name="T3" fmla="*/ 6 h 20"/>
                <a:gd name="T4" fmla="*/ 92 w 111"/>
                <a:gd name="T5" fmla="*/ 6 h 20"/>
                <a:gd name="T6" fmla="*/ 83 w 111"/>
                <a:gd name="T7" fmla="*/ 5 h 20"/>
                <a:gd name="T8" fmla="*/ 77 w 111"/>
                <a:gd name="T9" fmla="*/ 5 h 20"/>
                <a:gd name="T10" fmla="*/ 74 w 111"/>
                <a:gd name="T11" fmla="*/ 5 h 20"/>
                <a:gd name="T12" fmla="*/ 65 w 111"/>
                <a:gd name="T13" fmla="*/ 4 h 20"/>
                <a:gd name="T14" fmla="*/ 56 w 111"/>
                <a:gd name="T15" fmla="*/ 4 h 20"/>
                <a:gd name="T16" fmla="*/ 54 w 111"/>
                <a:gd name="T17" fmla="*/ 3 h 20"/>
                <a:gd name="T18" fmla="*/ 47 w 111"/>
                <a:gd name="T19" fmla="*/ 3 h 20"/>
                <a:gd name="T20" fmla="*/ 39 w 111"/>
                <a:gd name="T21" fmla="*/ 2 h 20"/>
                <a:gd name="T22" fmla="*/ 32 w 111"/>
                <a:gd name="T23" fmla="*/ 2 h 20"/>
                <a:gd name="T24" fmla="*/ 30 w 111"/>
                <a:gd name="T25" fmla="*/ 2 h 20"/>
                <a:gd name="T26" fmla="*/ 21 w 111"/>
                <a:gd name="T27" fmla="*/ 1 h 20"/>
                <a:gd name="T28" fmla="*/ 12 w 111"/>
                <a:gd name="T29" fmla="*/ 1 h 20"/>
                <a:gd name="T30" fmla="*/ 10 w 111"/>
                <a:gd name="T31" fmla="*/ 0 h 20"/>
                <a:gd name="T32" fmla="*/ 3 w 111"/>
                <a:gd name="T33" fmla="*/ 0 h 20"/>
                <a:gd name="T34" fmla="*/ 3 w 111"/>
                <a:gd name="T35" fmla="*/ 0 h 20"/>
                <a:gd name="T36" fmla="*/ 1 w 111"/>
                <a:gd name="T37" fmla="*/ 0 h 20"/>
                <a:gd name="T38" fmla="*/ 0 w 111"/>
                <a:gd name="T39" fmla="*/ 13 h 20"/>
                <a:gd name="T40" fmla="*/ 0 w 111"/>
                <a:gd name="T41" fmla="*/ 13 h 20"/>
                <a:gd name="T42" fmla="*/ 2 w 111"/>
                <a:gd name="T43" fmla="*/ 13 h 20"/>
                <a:gd name="T44" fmla="*/ 7 w 111"/>
                <a:gd name="T45" fmla="*/ 13 h 20"/>
                <a:gd name="T46" fmla="*/ 9 w 111"/>
                <a:gd name="T47" fmla="*/ 13 h 20"/>
                <a:gd name="T48" fmla="*/ 18 w 111"/>
                <a:gd name="T49" fmla="*/ 14 h 20"/>
                <a:gd name="T50" fmla="*/ 27 w 111"/>
                <a:gd name="T51" fmla="*/ 14 h 20"/>
                <a:gd name="T52" fmla="*/ 29 w 111"/>
                <a:gd name="T53" fmla="*/ 15 h 20"/>
                <a:gd name="T54" fmla="*/ 36 w 111"/>
                <a:gd name="T55" fmla="*/ 15 h 20"/>
                <a:gd name="T56" fmla="*/ 44 w 111"/>
                <a:gd name="T57" fmla="*/ 16 h 20"/>
                <a:gd name="T58" fmla="*/ 51 w 111"/>
                <a:gd name="T59" fmla="*/ 16 h 20"/>
                <a:gd name="T60" fmla="*/ 53 w 111"/>
                <a:gd name="T61" fmla="*/ 16 h 20"/>
                <a:gd name="T62" fmla="*/ 62 w 111"/>
                <a:gd name="T63" fmla="*/ 17 h 20"/>
                <a:gd name="T64" fmla="*/ 71 w 111"/>
                <a:gd name="T65" fmla="*/ 17 h 20"/>
                <a:gd name="T66" fmla="*/ 74 w 111"/>
                <a:gd name="T67" fmla="*/ 18 h 20"/>
                <a:gd name="T68" fmla="*/ 80 w 111"/>
                <a:gd name="T69" fmla="*/ 18 h 20"/>
                <a:gd name="T70" fmla="*/ 89 w 111"/>
                <a:gd name="T71" fmla="*/ 19 h 20"/>
                <a:gd name="T72" fmla="*/ 96 w 111"/>
                <a:gd name="T73" fmla="*/ 19 h 20"/>
                <a:gd name="T74" fmla="*/ 98 w 111"/>
                <a:gd name="T75" fmla="*/ 19 h 20"/>
                <a:gd name="T76" fmla="*/ 107 w 111"/>
                <a:gd name="T77" fmla="*/ 20 h 20"/>
                <a:gd name="T78" fmla="*/ 111 w 111"/>
                <a:gd name="T79" fmla="*/ 20 h 20"/>
                <a:gd name="T80" fmla="*/ 111 w 111"/>
                <a:gd name="T81" fmla="*/ 7 h 20"/>
                <a:gd name="T82" fmla="*/ 110 w 111"/>
                <a:gd name="T83" fmla="*/ 7 h 20"/>
                <a:gd name="T84" fmla="*/ 101 w 111"/>
                <a:gd name="T8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20">
                  <a:moveTo>
                    <a:pt x="101" y="6"/>
                  </a:moveTo>
                  <a:cubicBezTo>
                    <a:pt x="100" y="6"/>
                    <a:pt x="100" y="6"/>
                    <a:pt x="99" y="6"/>
                  </a:cubicBezTo>
                  <a:cubicBezTo>
                    <a:pt x="97" y="6"/>
                    <a:pt x="94" y="6"/>
                    <a:pt x="92" y="6"/>
                  </a:cubicBezTo>
                  <a:cubicBezTo>
                    <a:pt x="89" y="6"/>
                    <a:pt x="86" y="5"/>
                    <a:pt x="83" y="5"/>
                  </a:cubicBezTo>
                  <a:cubicBezTo>
                    <a:pt x="81" y="5"/>
                    <a:pt x="79" y="5"/>
                    <a:pt x="77" y="5"/>
                  </a:cubicBezTo>
                  <a:cubicBezTo>
                    <a:pt x="76" y="5"/>
                    <a:pt x="75" y="5"/>
                    <a:pt x="74" y="5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2" y="4"/>
                    <a:pt x="59" y="4"/>
                    <a:pt x="56" y="4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2" y="3"/>
                    <a:pt x="50" y="3"/>
                    <a:pt x="47" y="3"/>
                  </a:cubicBezTo>
                  <a:cubicBezTo>
                    <a:pt x="44" y="3"/>
                    <a:pt x="42" y="3"/>
                    <a:pt x="39" y="2"/>
                  </a:cubicBezTo>
                  <a:cubicBezTo>
                    <a:pt x="36" y="2"/>
                    <a:pt x="34" y="2"/>
                    <a:pt x="32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7" y="2"/>
                    <a:pt x="24" y="1"/>
                    <a:pt x="21" y="1"/>
                  </a:cubicBezTo>
                  <a:cubicBezTo>
                    <a:pt x="18" y="1"/>
                    <a:pt x="15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3"/>
                    <a:pt x="15" y="14"/>
                    <a:pt x="18" y="14"/>
                  </a:cubicBezTo>
                  <a:cubicBezTo>
                    <a:pt x="21" y="14"/>
                    <a:pt x="24" y="14"/>
                    <a:pt x="27" y="14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1" y="15"/>
                    <a:pt x="33" y="15"/>
                    <a:pt x="36" y="15"/>
                  </a:cubicBezTo>
                  <a:cubicBezTo>
                    <a:pt x="39" y="15"/>
                    <a:pt x="42" y="16"/>
                    <a:pt x="44" y="16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2" y="16"/>
                    <a:pt x="53" y="16"/>
                    <a:pt x="53" y="16"/>
                  </a:cubicBezTo>
                  <a:cubicBezTo>
                    <a:pt x="56" y="17"/>
                    <a:pt x="59" y="17"/>
                    <a:pt x="62" y="17"/>
                  </a:cubicBezTo>
                  <a:cubicBezTo>
                    <a:pt x="65" y="17"/>
                    <a:pt x="68" y="17"/>
                    <a:pt x="71" y="17"/>
                  </a:cubicBezTo>
                  <a:cubicBezTo>
                    <a:pt x="72" y="18"/>
                    <a:pt x="73" y="18"/>
                    <a:pt x="74" y="18"/>
                  </a:cubicBezTo>
                  <a:cubicBezTo>
                    <a:pt x="76" y="18"/>
                    <a:pt x="78" y="18"/>
                    <a:pt x="80" y="18"/>
                  </a:cubicBezTo>
                  <a:cubicBezTo>
                    <a:pt x="83" y="18"/>
                    <a:pt x="86" y="18"/>
                    <a:pt x="89" y="19"/>
                  </a:cubicBezTo>
                  <a:cubicBezTo>
                    <a:pt x="91" y="19"/>
                    <a:pt x="94" y="19"/>
                    <a:pt x="96" y="19"/>
                  </a:cubicBezTo>
                  <a:cubicBezTo>
                    <a:pt x="97" y="19"/>
                    <a:pt x="97" y="19"/>
                    <a:pt x="98" y="19"/>
                  </a:cubicBezTo>
                  <a:cubicBezTo>
                    <a:pt x="101" y="19"/>
                    <a:pt x="104" y="20"/>
                    <a:pt x="107" y="20"/>
                  </a:cubicBezTo>
                  <a:cubicBezTo>
                    <a:pt x="108" y="20"/>
                    <a:pt x="109" y="20"/>
                    <a:pt x="111" y="20"/>
                  </a:cubicBezTo>
                  <a:cubicBezTo>
                    <a:pt x="111" y="16"/>
                    <a:pt x="111" y="11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7"/>
                    <a:pt x="104" y="6"/>
                    <a:pt x="10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827213" y="3049588"/>
              <a:ext cx="449263" cy="177800"/>
            </a:xfrm>
            <a:custGeom>
              <a:avLst/>
              <a:gdLst>
                <a:gd name="T0" fmla="*/ 5 w 177"/>
                <a:gd name="T1" fmla="*/ 70 h 70"/>
                <a:gd name="T2" fmla="*/ 7 w 177"/>
                <a:gd name="T3" fmla="*/ 69 h 70"/>
                <a:gd name="T4" fmla="*/ 8 w 177"/>
                <a:gd name="T5" fmla="*/ 69 h 70"/>
                <a:gd name="T6" fmla="*/ 18 w 177"/>
                <a:gd name="T7" fmla="*/ 66 h 70"/>
                <a:gd name="T8" fmla="*/ 28 w 177"/>
                <a:gd name="T9" fmla="*/ 63 h 70"/>
                <a:gd name="T10" fmla="*/ 31 w 177"/>
                <a:gd name="T11" fmla="*/ 61 h 70"/>
                <a:gd name="T12" fmla="*/ 37 w 177"/>
                <a:gd name="T13" fmla="*/ 59 h 70"/>
                <a:gd name="T14" fmla="*/ 47 w 177"/>
                <a:gd name="T15" fmla="*/ 56 h 70"/>
                <a:gd name="T16" fmla="*/ 56 w 177"/>
                <a:gd name="T17" fmla="*/ 53 h 70"/>
                <a:gd name="T18" fmla="*/ 57 w 177"/>
                <a:gd name="T19" fmla="*/ 53 h 70"/>
                <a:gd name="T20" fmla="*/ 67 w 177"/>
                <a:gd name="T21" fmla="*/ 50 h 70"/>
                <a:gd name="T22" fmla="*/ 76 w 177"/>
                <a:gd name="T23" fmla="*/ 47 h 70"/>
                <a:gd name="T24" fmla="*/ 80 w 177"/>
                <a:gd name="T25" fmla="*/ 46 h 70"/>
                <a:gd name="T26" fmla="*/ 86 w 177"/>
                <a:gd name="T27" fmla="*/ 44 h 70"/>
                <a:gd name="T28" fmla="*/ 96 w 177"/>
                <a:gd name="T29" fmla="*/ 41 h 70"/>
                <a:gd name="T30" fmla="*/ 105 w 177"/>
                <a:gd name="T31" fmla="*/ 38 h 70"/>
                <a:gd name="T32" fmla="*/ 106 w 177"/>
                <a:gd name="T33" fmla="*/ 38 h 70"/>
                <a:gd name="T34" fmla="*/ 116 w 177"/>
                <a:gd name="T35" fmla="*/ 35 h 70"/>
                <a:gd name="T36" fmla="*/ 125 w 177"/>
                <a:gd name="T37" fmla="*/ 32 h 70"/>
                <a:gd name="T38" fmla="*/ 129 w 177"/>
                <a:gd name="T39" fmla="*/ 30 h 70"/>
                <a:gd name="T40" fmla="*/ 130 w 177"/>
                <a:gd name="T41" fmla="*/ 30 h 70"/>
                <a:gd name="T42" fmla="*/ 135 w 177"/>
                <a:gd name="T43" fmla="*/ 29 h 70"/>
                <a:gd name="T44" fmla="*/ 145 w 177"/>
                <a:gd name="T45" fmla="*/ 25 h 70"/>
                <a:gd name="T46" fmla="*/ 154 w 177"/>
                <a:gd name="T47" fmla="*/ 23 h 70"/>
                <a:gd name="T48" fmla="*/ 155 w 177"/>
                <a:gd name="T49" fmla="*/ 22 h 70"/>
                <a:gd name="T50" fmla="*/ 164 w 177"/>
                <a:gd name="T51" fmla="*/ 19 h 70"/>
                <a:gd name="T52" fmla="*/ 174 w 177"/>
                <a:gd name="T53" fmla="*/ 16 h 70"/>
                <a:gd name="T54" fmla="*/ 177 w 177"/>
                <a:gd name="T55" fmla="*/ 15 h 70"/>
                <a:gd name="T56" fmla="*/ 175 w 177"/>
                <a:gd name="T57" fmla="*/ 11 h 70"/>
                <a:gd name="T58" fmla="*/ 170 w 177"/>
                <a:gd name="T59" fmla="*/ 0 h 70"/>
                <a:gd name="T60" fmla="*/ 169 w 177"/>
                <a:gd name="T61" fmla="*/ 0 h 70"/>
                <a:gd name="T62" fmla="*/ 159 w 177"/>
                <a:gd name="T63" fmla="*/ 3 h 70"/>
                <a:gd name="T64" fmla="*/ 158 w 177"/>
                <a:gd name="T65" fmla="*/ 3 h 70"/>
                <a:gd name="T66" fmla="*/ 149 w 177"/>
                <a:gd name="T67" fmla="*/ 6 h 70"/>
                <a:gd name="T68" fmla="*/ 140 w 177"/>
                <a:gd name="T69" fmla="*/ 9 h 70"/>
                <a:gd name="T70" fmla="*/ 134 w 177"/>
                <a:gd name="T71" fmla="*/ 11 h 70"/>
                <a:gd name="T72" fmla="*/ 130 w 177"/>
                <a:gd name="T73" fmla="*/ 12 h 70"/>
                <a:gd name="T74" fmla="*/ 125 w 177"/>
                <a:gd name="T75" fmla="*/ 14 h 70"/>
                <a:gd name="T76" fmla="*/ 120 w 177"/>
                <a:gd name="T77" fmla="*/ 15 h 70"/>
                <a:gd name="T78" fmla="*/ 110 w 177"/>
                <a:gd name="T79" fmla="*/ 18 h 70"/>
                <a:gd name="T80" fmla="*/ 109 w 177"/>
                <a:gd name="T81" fmla="*/ 19 h 70"/>
                <a:gd name="T82" fmla="*/ 101 w 177"/>
                <a:gd name="T83" fmla="*/ 21 h 70"/>
                <a:gd name="T84" fmla="*/ 91 w 177"/>
                <a:gd name="T85" fmla="*/ 24 h 70"/>
                <a:gd name="T86" fmla="*/ 85 w 177"/>
                <a:gd name="T87" fmla="*/ 26 h 70"/>
                <a:gd name="T88" fmla="*/ 81 w 177"/>
                <a:gd name="T89" fmla="*/ 28 h 70"/>
                <a:gd name="T90" fmla="*/ 71 w 177"/>
                <a:gd name="T91" fmla="*/ 31 h 70"/>
                <a:gd name="T92" fmla="*/ 62 w 177"/>
                <a:gd name="T93" fmla="*/ 34 h 70"/>
                <a:gd name="T94" fmla="*/ 60 w 177"/>
                <a:gd name="T95" fmla="*/ 34 h 70"/>
                <a:gd name="T96" fmla="*/ 52 w 177"/>
                <a:gd name="T97" fmla="*/ 37 h 70"/>
                <a:gd name="T98" fmla="*/ 42 w 177"/>
                <a:gd name="T99" fmla="*/ 40 h 70"/>
                <a:gd name="T100" fmla="*/ 36 w 177"/>
                <a:gd name="T101" fmla="*/ 42 h 70"/>
                <a:gd name="T102" fmla="*/ 32 w 177"/>
                <a:gd name="T103" fmla="*/ 43 h 70"/>
                <a:gd name="T104" fmla="*/ 22 w 177"/>
                <a:gd name="T105" fmla="*/ 46 h 70"/>
                <a:gd name="T106" fmla="*/ 13 w 177"/>
                <a:gd name="T107" fmla="*/ 50 h 70"/>
                <a:gd name="T108" fmla="*/ 11 w 177"/>
                <a:gd name="T109" fmla="*/ 50 h 70"/>
                <a:gd name="T110" fmla="*/ 3 w 177"/>
                <a:gd name="T111" fmla="*/ 53 h 70"/>
                <a:gd name="T112" fmla="*/ 0 w 177"/>
                <a:gd name="T113" fmla="*/ 54 h 70"/>
                <a:gd name="T114" fmla="*/ 2 w 177"/>
                <a:gd name="T115" fmla="*/ 58 h 70"/>
                <a:gd name="T116" fmla="*/ 5 w 177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70">
                  <a:moveTo>
                    <a:pt x="5" y="70"/>
                  </a:moveTo>
                  <a:cubicBezTo>
                    <a:pt x="6" y="70"/>
                    <a:pt x="6" y="70"/>
                    <a:pt x="7" y="69"/>
                  </a:cubicBezTo>
                  <a:cubicBezTo>
                    <a:pt x="7" y="69"/>
                    <a:pt x="8" y="69"/>
                    <a:pt x="8" y="69"/>
                  </a:cubicBezTo>
                  <a:cubicBezTo>
                    <a:pt x="11" y="68"/>
                    <a:pt x="15" y="67"/>
                    <a:pt x="18" y="66"/>
                  </a:cubicBezTo>
                  <a:cubicBezTo>
                    <a:pt x="21" y="65"/>
                    <a:pt x="24" y="64"/>
                    <a:pt x="28" y="63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1"/>
                    <a:pt x="35" y="60"/>
                    <a:pt x="37" y="59"/>
                  </a:cubicBezTo>
                  <a:cubicBezTo>
                    <a:pt x="41" y="58"/>
                    <a:pt x="44" y="57"/>
                    <a:pt x="47" y="56"/>
                  </a:cubicBezTo>
                  <a:cubicBezTo>
                    <a:pt x="50" y="55"/>
                    <a:pt x="53" y="54"/>
                    <a:pt x="56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60" y="52"/>
                    <a:pt x="63" y="51"/>
                    <a:pt x="67" y="50"/>
                  </a:cubicBezTo>
                  <a:cubicBezTo>
                    <a:pt x="70" y="49"/>
                    <a:pt x="73" y="48"/>
                    <a:pt x="76" y="47"/>
                  </a:cubicBezTo>
                  <a:cubicBezTo>
                    <a:pt x="78" y="46"/>
                    <a:pt x="79" y="46"/>
                    <a:pt x="80" y="46"/>
                  </a:cubicBezTo>
                  <a:cubicBezTo>
                    <a:pt x="82" y="45"/>
                    <a:pt x="84" y="44"/>
                    <a:pt x="86" y="44"/>
                  </a:cubicBezTo>
                  <a:cubicBezTo>
                    <a:pt x="89" y="43"/>
                    <a:pt x="93" y="42"/>
                    <a:pt x="96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6" y="38"/>
                  </a:cubicBezTo>
                  <a:cubicBezTo>
                    <a:pt x="109" y="37"/>
                    <a:pt x="112" y="36"/>
                    <a:pt x="116" y="35"/>
                  </a:cubicBezTo>
                  <a:cubicBezTo>
                    <a:pt x="119" y="34"/>
                    <a:pt x="122" y="33"/>
                    <a:pt x="125" y="32"/>
                  </a:cubicBezTo>
                  <a:cubicBezTo>
                    <a:pt x="127" y="31"/>
                    <a:pt x="128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3" y="29"/>
                    <a:pt x="135" y="29"/>
                  </a:cubicBezTo>
                  <a:cubicBezTo>
                    <a:pt x="138" y="28"/>
                    <a:pt x="142" y="26"/>
                    <a:pt x="145" y="25"/>
                  </a:cubicBezTo>
                  <a:cubicBezTo>
                    <a:pt x="148" y="25"/>
                    <a:pt x="151" y="24"/>
                    <a:pt x="154" y="23"/>
                  </a:cubicBezTo>
                  <a:cubicBezTo>
                    <a:pt x="154" y="23"/>
                    <a:pt x="154" y="22"/>
                    <a:pt x="155" y="22"/>
                  </a:cubicBezTo>
                  <a:cubicBezTo>
                    <a:pt x="158" y="21"/>
                    <a:pt x="161" y="20"/>
                    <a:pt x="164" y="19"/>
                  </a:cubicBezTo>
                  <a:cubicBezTo>
                    <a:pt x="168" y="18"/>
                    <a:pt x="171" y="17"/>
                    <a:pt x="174" y="16"/>
                  </a:cubicBezTo>
                  <a:cubicBezTo>
                    <a:pt x="175" y="16"/>
                    <a:pt x="176" y="15"/>
                    <a:pt x="177" y="15"/>
                  </a:cubicBezTo>
                  <a:cubicBezTo>
                    <a:pt x="177" y="14"/>
                    <a:pt x="176" y="12"/>
                    <a:pt x="175" y="11"/>
                  </a:cubicBezTo>
                  <a:cubicBezTo>
                    <a:pt x="174" y="7"/>
                    <a:pt x="172" y="3"/>
                    <a:pt x="170" y="0"/>
                  </a:cubicBezTo>
                  <a:cubicBezTo>
                    <a:pt x="170" y="0"/>
                    <a:pt x="169" y="0"/>
                    <a:pt x="169" y="0"/>
                  </a:cubicBezTo>
                  <a:cubicBezTo>
                    <a:pt x="166" y="1"/>
                    <a:pt x="162" y="2"/>
                    <a:pt x="159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155" y="4"/>
                    <a:pt x="152" y="5"/>
                    <a:pt x="149" y="6"/>
                  </a:cubicBezTo>
                  <a:cubicBezTo>
                    <a:pt x="146" y="7"/>
                    <a:pt x="143" y="8"/>
                    <a:pt x="140" y="9"/>
                  </a:cubicBezTo>
                  <a:cubicBezTo>
                    <a:pt x="138" y="10"/>
                    <a:pt x="136" y="11"/>
                    <a:pt x="134" y="11"/>
                  </a:cubicBezTo>
                  <a:cubicBezTo>
                    <a:pt x="132" y="12"/>
                    <a:pt x="131" y="12"/>
                    <a:pt x="130" y="12"/>
                  </a:cubicBezTo>
                  <a:cubicBezTo>
                    <a:pt x="128" y="13"/>
                    <a:pt x="126" y="13"/>
                    <a:pt x="125" y="14"/>
                  </a:cubicBezTo>
                  <a:cubicBezTo>
                    <a:pt x="123" y="14"/>
                    <a:pt x="122" y="15"/>
                    <a:pt x="120" y="15"/>
                  </a:cubicBezTo>
                  <a:cubicBezTo>
                    <a:pt x="117" y="16"/>
                    <a:pt x="114" y="17"/>
                    <a:pt x="110" y="18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6" y="20"/>
                    <a:pt x="103" y="21"/>
                    <a:pt x="101" y="21"/>
                  </a:cubicBezTo>
                  <a:cubicBezTo>
                    <a:pt x="97" y="22"/>
                    <a:pt x="94" y="23"/>
                    <a:pt x="91" y="24"/>
                  </a:cubicBezTo>
                  <a:cubicBezTo>
                    <a:pt x="89" y="25"/>
                    <a:pt x="87" y="26"/>
                    <a:pt x="85" y="26"/>
                  </a:cubicBezTo>
                  <a:cubicBezTo>
                    <a:pt x="84" y="27"/>
                    <a:pt x="82" y="27"/>
                    <a:pt x="81" y="28"/>
                  </a:cubicBezTo>
                  <a:cubicBezTo>
                    <a:pt x="78" y="29"/>
                    <a:pt x="75" y="30"/>
                    <a:pt x="71" y="31"/>
                  </a:cubicBezTo>
                  <a:cubicBezTo>
                    <a:pt x="68" y="32"/>
                    <a:pt x="65" y="33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8" y="35"/>
                    <a:pt x="55" y="36"/>
                    <a:pt x="52" y="37"/>
                  </a:cubicBezTo>
                  <a:cubicBezTo>
                    <a:pt x="48" y="38"/>
                    <a:pt x="45" y="39"/>
                    <a:pt x="42" y="40"/>
                  </a:cubicBezTo>
                  <a:cubicBezTo>
                    <a:pt x="40" y="41"/>
                    <a:pt x="38" y="41"/>
                    <a:pt x="36" y="42"/>
                  </a:cubicBezTo>
                  <a:cubicBezTo>
                    <a:pt x="35" y="42"/>
                    <a:pt x="33" y="43"/>
                    <a:pt x="32" y="43"/>
                  </a:cubicBezTo>
                  <a:cubicBezTo>
                    <a:pt x="29" y="44"/>
                    <a:pt x="26" y="45"/>
                    <a:pt x="22" y="46"/>
                  </a:cubicBezTo>
                  <a:cubicBezTo>
                    <a:pt x="19" y="47"/>
                    <a:pt x="16" y="48"/>
                    <a:pt x="13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9" y="51"/>
                    <a:pt x="6" y="52"/>
                    <a:pt x="3" y="53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62"/>
                    <a:pt x="4" y="66"/>
                    <a:pt x="5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77938" y="4346575"/>
              <a:ext cx="503238" cy="238125"/>
            </a:xfrm>
            <a:custGeom>
              <a:avLst/>
              <a:gdLst>
                <a:gd name="T0" fmla="*/ 189 w 198"/>
                <a:gd name="T1" fmla="*/ 75 h 94"/>
                <a:gd name="T2" fmla="*/ 175 w 198"/>
                <a:gd name="T3" fmla="*/ 70 h 94"/>
                <a:gd name="T4" fmla="*/ 167 w 198"/>
                <a:gd name="T5" fmla="*/ 67 h 94"/>
                <a:gd name="T6" fmla="*/ 159 w 198"/>
                <a:gd name="T7" fmla="*/ 64 h 94"/>
                <a:gd name="T8" fmla="*/ 149 w 198"/>
                <a:gd name="T9" fmla="*/ 61 h 94"/>
                <a:gd name="T10" fmla="*/ 134 w 198"/>
                <a:gd name="T11" fmla="*/ 55 h 94"/>
                <a:gd name="T12" fmla="*/ 125 w 198"/>
                <a:gd name="T13" fmla="*/ 52 h 94"/>
                <a:gd name="T14" fmla="*/ 109 w 198"/>
                <a:gd name="T15" fmla="*/ 45 h 94"/>
                <a:gd name="T16" fmla="*/ 101 w 198"/>
                <a:gd name="T17" fmla="*/ 42 h 94"/>
                <a:gd name="T18" fmla="*/ 87 w 198"/>
                <a:gd name="T19" fmla="*/ 37 h 94"/>
                <a:gd name="T20" fmla="*/ 76 w 198"/>
                <a:gd name="T21" fmla="*/ 32 h 94"/>
                <a:gd name="T22" fmla="*/ 68 w 198"/>
                <a:gd name="T23" fmla="*/ 29 h 94"/>
                <a:gd name="T24" fmla="*/ 59 w 198"/>
                <a:gd name="T25" fmla="*/ 25 h 94"/>
                <a:gd name="T26" fmla="*/ 46 w 198"/>
                <a:gd name="T27" fmla="*/ 19 h 94"/>
                <a:gd name="T28" fmla="*/ 35 w 198"/>
                <a:gd name="T29" fmla="*/ 13 h 94"/>
                <a:gd name="T30" fmla="*/ 26 w 198"/>
                <a:gd name="T31" fmla="*/ 9 h 94"/>
                <a:gd name="T32" fmla="*/ 11 w 198"/>
                <a:gd name="T33" fmla="*/ 1 h 94"/>
                <a:gd name="T34" fmla="*/ 3 w 198"/>
                <a:gd name="T35" fmla="*/ 10 h 94"/>
                <a:gd name="T36" fmla="*/ 2 w 198"/>
                <a:gd name="T37" fmla="*/ 14 h 94"/>
                <a:gd name="T38" fmla="*/ 15 w 198"/>
                <a:gd name="T39" fmla="*/ 21 h 94"/>
                <a:gd name="T40" fmla="*/ 23 w 198"/>
                <a:gd name="T41" fmla="*/ 26 h 94"/>
                <a:gd name="T42" fmla="*/ 39 w 198"/>
                <a:gd name="T43" fmla="*/ 34 h 94"/>
                <a:gd name="T44" fmla="*/ 47 w 198"/>
                <a:gd name="T45" fmla="*/ 37 h 94"/>
                <a:gd name="T46" fmla="*/ 62 w 198"/>
                <a:gd name="T47" fmla="*/ 44 h 94"/>
                <a:gd name="T48" fmla="*/ 64 w 198"/>
                <a:gd name="T49" fmla="*/ 45 h 94"/>
                <a:gd name="T50" fmla="*/ 80 w 198"/>
                <a:gd name="T51" fmla="*/ 51 h 94"/>
                <a:gd name="T52" fmla="*/ 89 w 198"/>
                <a:gd name="T53" fmla="*/ 55 h 94"/>
                <a:gd name="T54" fmla="*/ 104 w 198"/>
                <a:gd name="T55" fmla="*/ 61 h 94"/>
                <a:gd name="T56" fmla="*/ 113 w 198"/>
                <a:gd name="T57" fmla="*/ 64 h 94"/>
                <a:gd name="T58" fmla="*/ 125 w 198"/>
                <a:gd name="T59" fmla="*/ 69 h 94"/>
                <a:gd name="T60" fmla="*/ 138 w 198"/>
                <a:gd name="T61" fmla="*/ 74 h 94"/>
                <a:gd name="T62" fmla="*/ 147 w 198"/>
                <a:gd name="T63" fmla="*/ 77 h 94"/>
                <a:gd name="T64" fmla="*/ 158 w 198"/>
                <a:gd name="T65" fmla="*/ 81 h 94"/>
                <a:gd name="T66" fmla="*/ 167 w 198"/>
                <a:gd name="T67" fmla="*/ 84 h 94"/>
                <a:gd name="T68" fmla="*/ 180 w 198"/>
                <a:gd name="T69" fmla="*/ 89 h 94"/>
                <a:gd name="T70" fmla="*/ 187 w 198"/>
                <a:gd name="T71" fmla="*/ 92 h 94"/>
                <a:gd name="T72" fmla="*/ 192 w 198"/>
                <a:gd name="T73" fmla="*/ 94 h 94"/>
                <a:gd name="T74" fmla="*/ 192 w 198"/>
                <a:gd name="T75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94">
                  <a:moveTo>
                    <a:pt x="191" y="76"/>
                  </a:moveTo>
                  <a:cubicBezTo>
                    <a:pt x="190" y="76"/>
                    <a:pt x="190" y="76"/>
                    <a:pt x="189" y="75"/>
                  </a:cubicBezTo>
                  <a:cubicBezTo>
                    <a:pt x="188" y="75"/>
                    <a:pt x="186" y="74"/>
                    <a:pt x="184" y="73"/>
                  </a:cubicBezTo>
                  <a:cubicBezTo>
                    <a:pt x="181" y="72"/>
                    <a:pt x="178" y="71"/>
                    <a:pt x="175" y="70"/>
                  </a:cubicBezTo>
                  <a:cubicBezTo>
                    <a:pt x="174" y="70"/>
                    <a:pt x="172" y="69"/>
                    <a:pt x="170" y="68"/>
                  </a:cubicBezTo>
                  <a:cubicBezTo>
                    <a:pt x="169" y="68"/>
                    <a:pt x="168" y="67"/>
                    <a:pt x="167" y="67"/>
                  </a:cubicBezTo>
                  <a:cubicBezTo>
                    <a:pt x="166" y="67"/>
                    <a:pt x="165" y="66"/>
                    <a:pt x="164" y="66"/>
                  </a:cubicBezTo>
                  <a:cubicBezTo>
                    <a:pt x="162" y="65"/>
                    <a:pt x="160" y="65"/>
                    <a:pt x="159" y="64"/>
                  </a:cubicBezTo>
                  <a:cubicBezTo>
                    <a:pt x="156" y="63"/>
                    <a:pt x="153" y="62"/>
                    <a:pt x="150" y="61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7" y="60"/>
                    <a:pt x="145" y="59"/>
                    <a:pt x="142" y="58"/>
                  </a:cubicBezTo>
                  <a:cubicBezTo>
                    <a:pt x="139" y="57"/>
                    <a:pt x="137" y="56"/>
                    <a:pt x="134" y="55"/>
                  </a:cubicBezTo>
                  <a:cubicBezTo>
                    <a:pt x="132" y="54"/>
                    <a:pt x="130" y="53"/>
                    <a:pt x="129" y="53"/>
                  </a:cubicBezTo>
                  <a:cubicBezTo>
                    <a:pt x="128" y="52"/>
                    <a:pt x="127" y="52"/>
                    <a:pt x="125" y="52"/>
                  </a:cubicBezTo>
                  <a:cubicBezTo>
                    <a:pt x="123" y="51"/>
                    <a:pt x="120" y="50"/>
                    <a:pt x="117" y="49"/>
                  </a:cubicBezTo>
                  <a:cubicBezTo>
                    <a:pt x="114" y="47"/>
                    <a:pt x="112" y="46"/>
                    <a:pt x="109" y="45"/>
                  </a:cubicBezTo>
                  <a:cubicBezTo>
                    <a:pt x="109" y="45"/>
                    <a:pt x="108" y="45"/>
                    <a:pt x="108" y="45"/>
                  </a:cubicBezTo>
                  <a:cubicBezTo>
                    <a:pt x="105" y="44"/>
                    <a:pt x="103" y="43"/>
                    <a:pt x="101" y="42"/>
                  </a:cubicBezTo>
                  <a:cubicBezTo>
                    <a:pt x="98" y="41"/>
                    <a:pt x="95" y="40"/>
                    <a:pt x="92" y="39"/>
                  </a:cubicBezTo>
                  <a:cubicBezTo>
                    <a:pt x="91" y="38"/>
                    <a:pt x="89" y="37"/>
                    <a:pt x="87" y="37"/>
                  </a:cubicBezTo>
                  <a:cubicBezTo>
                    <a:pt x="86" y="36"/>
                    <a:pt x="85" y="36"/>
                    <a:pt x="84" y="35"/>
                  </a:cubicBezTo>
                  <a:cubicBezTo>
                    <a:pt x="81" y="34"/>
                    <a:pt x="79" y="33"/>
                    <a:pt x="76" y="32"/>
                  </a:cubicBezTo>
                  <a:cubicBezTo>
                    <a:pt x="73" y="31"/>
                    <a:pt x="71" y="30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27"/>
                    <a:pt x="62" y="26"/>
                    <a:pt x="59" y="25"/>
                  </a:cubicBezTo>
                  <a:cubicBezTo>
                    <a:pt x="57" y="24"/>
                    <a:pt x="54" y="22"/>
                    <a:pt x="51" y="21"/>
                  </a:cubicBezTo>
                  <a:cubicBezTo>
                    <a:pt x="50" y="20"/>
                    <a:pt x="48" y="20"/>
                    <a:pt x="46" y="19"/>
                  </a:cubicBezTo>
                  <a:cubicBezTo>
                    <a:pt x="45" y="18"/>
                    <a:pt x="44" y="18"/>
                    <a:pt x="43" y="17"/>
                  </a:cubicBezTo>
                  <a:cubicBezTo>
                    <a:pt x="41" y="16"/>
                    <a:pt x="38" y="15"/>
                    <a:pt x="35" y="13"/>
                  </a:cubicBezTo>
                  <a:cubicBezTo>
                    <a:pt x="32" y="12"/>
                    <a:pt x="30" y="11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4" y="8"/>
                    <a:pt x="21" y="6"/>
                    <a:pt x="19" y="5"/>
                  </a:cubicBezTo>
                  <a:cubicBezTo>
                    <a:pt x="16" y="4"/>
                    <a:pt x="14" y="2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5"/>
                    <a:pt x="5" y="16"/>
                    <a:pt x="7" y="17"/>
                  </a:cubicBezTo>
                  <a:cubicBezTo>
                    <a:pt x="10" y="19"/>
                    <a:pt x="12" y="20"/>
                    <a:pt x="15" y="21"/>
                  </a:cubicBezTo>
                  <a:cubicBezTo>
                    <a:pt x="17" y="23"/>
                    <a:pt x="20" y="24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6" y="27"/>
                    <a:pt x="29" y="28"/>
                    <a:pt x="31" y="30"/>
                  </a:cubicBezTo>
                  <a:cubicBezTo>
                    <a:pt x="34" y="31"/>
                    <a:pt x="37" y="32"/>
                    <a:pt x="39" y="34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44" y="36"/>
                    <a:pt x="46" y="37"/>
                    <a:pt x="47" y="37"/>
                  </a:cubicBezTo>
                  <a:cubicBezTo>
                    <a:pt x="50" y="39"/>
                    <a:pt x="53" y="40"/>
                    <a:pt x="56" y="41"/>
                  </a:cubicBezTo>
                  <a:cubicBezTo>
                    <a:pt x="58" y="42"/>
                    <a:pt x="60" y="43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3" y="44"/>
                    <a:pt x="64" y="45"/>
                  </a:cubicBezTo>
                  <a:cubicBezTo>
                    <a:pt x="67" y="46"/>
                    <a:pt x="69" y="47"/>
                    <a:pt x="72" y="48"/>
                  </a:cubicBezTo>
                  <a:cubicBezTo>
                    <a:pt x="75" y="49"/>
                    <a:pt x="78" y="50"/>
                    <a:pt x="80" y="51"/>
                  </a:cubicBezTo>
                  <a:cubicBezTo>
                    <a:pt x="81" y="52"/>
                    <a:pt x="82" y="52"/>
                    <a:pt x="83" y="53"/>
                  </a:cubicBezTo>
                  <a:cubicBezTo>
                    <a:pt x="85" y="53"/>
                    <a:pt x="87" y="54"/>
                    <a:pt x="89" y="55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99" y="59"/>
                    <a:pt x="102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8" y="62"/>
                    <a:pt x="111" y="63"/>
                    <a:pt x="113" y="64"/>
                  </a:cubicBezTo>
                  <a:cubicBezTo>
                    <a:pt x="116" y="65"/>
                    <a:pt x="119" y="66"/>
                    <a:pt x="122" y="67"/>
                  </a:cubicBezTo>
                  <a:cubicBezTo>
                    <a:pt x="123" y="68"/>
                    <a:pt x="124" y="68"/>
                    <a:pt x="125" y="69"/>
                  </a:cubicBezTo>
                  <a:cubicBezTo>
                    <a:pt x="127" y="69"/>
                    <a:pt x="128" y="70"/>
                    <a:pt x="130" y="71"/>
                  </a:cubicBezTo>
                  <a:cubicBezTo>
                    <a:pt x="133" y="72"/>
                    <a:pt x="136" y="73"/>
                    <a:pt x="138" y="74"/>
                  </a:cubicBezTo>
                  <a:cubicBezTo>
                    <a:pt x="141" y="75"/>
                    <a:pt x="143" y="75"/>
                    <a:pt x="146" y="76"/>
                  </a:cubicBezTo>
                  <a:cubicBezTo>
                    <a:pt x="146" y="76"/>
                    <a:pt x="146" y="77"/>
                    <a:pt x="147" y="77"/>
                  </a:cubicBezTo>
                  <a:cubicBezTo>
                    <a:pt x="150" y="78"/>
                    <a:pt x="152" y="79"/>
                    <a:pt x="155" y="80"/>
                  </a:cubicBezTo>
                  <a:cubicBezTo>
                    <a:pt x="156" y="80"/>
                    <a:pt x="157" y="80"/>
                    <a:pt x="158" y="81"/>
                  </a:cubicBezTo>
                  <a:cubicBezTo>
                    <a:pt x="160" y="82"/>
                    <a:pt x="162" y="82"/>
                    <a:pt x="163" y="83"/>
                  </a:cubicBezTo>
                  <a:cubicBezTo>
                    <a:pt x="164" y="83"/>
                    <a:pt x="165" y="84"/>
                    <a:pt x="167" y="84"/>
                  </a:cubicBezTo>
                  <a:cubicBezTo>
                    <a:pt x="168" y="85"/>
                    <a:pt x="170" y="85"/>
                    <a:pt x="172" y="86"/>
                  </a:cubicBezTo>
                  <a:cubicBezTo>
                    <a:pt x="175" y="87"/>
                    <a:pt x="177" y="88"/>
                    <a:pt x="180" y="89"/>
                  </a:cubicBezTo>
                  <a:cubicBezTo>
                    <a:pt x="181" y="89"/>
                    <a:pt x="182" y="90"/>
                    <a:pt x="183" y="90"/>
                  </a:cubicBezTo>
                  <a:cubicBezTo>
                    <a:pt x="185" y="91"/>
                    <a:pt x="186" y="91"/>
                    <a:pt x="187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1" y="93"/>
                    <a:pt x="192" y="94"/>
                    <a:pt x="192" y="94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6" y="78"/>
                    <a:pt x="192" y="76"/>
                  </a:cubicBezTo>
                  <a:cubicBezTo>
                    <a:pt x="192" y="76"/>
                    <a:pt x="191" y="76"/>
                    <a:pt x="191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735138" y="1722438"/>
              <a:ext cx="373063" cy="80963"/>
            </a:xfrm>
            <a:custGeom>
              <a:avLst/>
              <a:gdLst>
                <a:gd name="T0" fmla="*/ 135 w 147"/>
                <a:gd name="T1" fmla="*/ 16 h 32"/>
                <a:gd name="T2" fmla="*/ 134 w 147"/>
                <a:gd name="T3" fmla="*/ 15 h 32"/>
                <a:gd name="T4" fmla="*/ 126 w 147"/>
                <a:gd name="T5" fmla="*/ 14 h 32"/>
                <a:gd name="T6" fmla="*/ 117 w 147"/>
                <a:gd name="T7" fmla="*/ 13 h 32"/>
                <a:gd name="T8" fmla="*/ 112 w 147"/>
                <a:gd name="T9" fmla="*/ 12 h 32"/>
                <a:gd name="T10" fmla="*/ 109 w 147"/>
                <a:gd name="T11" fmla="*/ 12 h 32"/>
                <a:gd name="T12" fmla="*/ 100 w 147"/>
                <a:gd name="T13" fmla="*/ 11 h 32"/>
                <a:gd name="T14" fmla="*/ 91 w 147"/>
                <a:gd name="T15" fmla="*/ 10 h 32"/>
                <a:gd name="T16" fmla="*/ 90 w 147"/>
                <a:gd name="T17" fmla="*/ 9 h 32"/>
                <a:gd name="T18" fmla="*/ 82 w 147"/>
                <a:gd name="T19" fmla="*/ 9 h 32"/>
                <a:gd name="T20" fmla="*/ 74 w 147"/>
                <a:gd name="T21" fmla="*/ 8 h 32"/>
                <a:gd name="T22" fmla="*/ 68 w 147"/>
                <a:gd name="T23" fmla="*/ 7 h 32"/>
                <a:gd name="T24" fmla="*/ 65 w 147"/>
                <a:gd name="T25" fmla="*/ 6 h 32"/>
                <a:gd name="T26" fmla="*/ 56 w 147"/>
                <a:gd name="T27" fmla="*/ 6 h 32"/>
                <a:gd name="T28" fmla="*/ 47 w 147"/>
                <a:gd name="T29" fmla="*/ 5 h 32"/>
                <a:gd name="T30" fmla="*/ 46 w 147"/>
                <a:gd name="T31" fmla="*/ 4 h 32"/>
                <a:gd name="T32" fmla="*/ 38 w 147"/>
                <a:gd name="T33" fmla="*/ 4 h 32"/>
                <a:gd name="T34" fmla="*/ 37 w 147"/>
                <a:gd name="T35" fmla="*/ 3 h 32"/>
                <a:gd name="T36" fmla="*/ 30 w 147"/>
                <a:gd name="T37" fmla="*/ 3 h 32"/>
                <a:gd name="T38" fmla="*/ 24 w 147"/>
                <a:gd name="T39" fmla="*/ 2 h 32"/>
                <a:gd name="T40" fmla="*/ 21 w 147"/>
                <a:gd name="T41" fmla="*/ 2 h 32"/>
                <a:gd name="T42" fmla="*/ 12 w 147"/>
                <a:gd name="T43" fmla="*/ 1 h 32"/>
                <a:gd name="T44" fmla="*/ 3 w 147"/>
                <a:gd name="T45" fmla="*/ 0 h 32"/>
                <a:gd name="T46" fmla="*/ 2 w 147"/>
                <a:gd name="T47" fmla="*/ 0 h 32"/>
                <a:gd name="T48" fmla="*/ 0 w 147"/>
                <a:gd name="T49" fmla="*/ 0 h 32"/>
                <a:gd name="T50" fmla="*/ 0 w 147"/>
                <a:gd name="T51" fmla="*/ 8 h 32"/>
                <a:gd name="T52" fmla="*/ 0 w 147"/>
                <a:gd name="T53" fmla="*/ 14 h 32"/>
                <a:gd name="T54" fmla="*/ 0 w 147"/>
                <a:gd name="T55" fmla="*/ 14 h 32"/>
                <a:gd name="T56" fmla="*/ 9 w 147"/>
                <a:gd name="T57" fmla="*/ 15 h 32"/>
                <a:gd name="T58" fmla="*/ 17 w 147"/>
                <a:gd name="T59" fmla="*/ 16 h 32"/>
                <a:gd name="T60" fmla="*/ 20 w 147"/>
                <a:gd name="T61" fmla="*/ 16 h 32"/>
                <a:gd name="T62" fmla="*/ 26 w 147"/>
                <a:gd name="T63" fmla="*/ 17 h 32"/>
                <a:gd name="T64" fmla="*/ 35 w 147"/>
                <a:gd name="T65" fmla="*/ 18 h 32"/>
                <a:gd name="T66" fmla="*/ 35 w 147"/>
                <a:gd name="T67" fmla="*/ 18 h 32"/>
                <a:gd name="T68" fmla="*/ 43 w 147"/>
                <a:gd name="T69" fmla="*/ 18 h 32"/>
                <a:gd name="T70" fmla="*/ 44 w 147"/>
                <a:gd name="T71" fmla="*/ 18 h 32"/>
                <a:gd name="T72" fmla="*/ 53 w 147"/>
                <a:gd name="T73" fmla="*/ 19 h 32"/>
                <a:gd name="T74" fmla="*/ 61 w 147"/>
                <a:gd name="T75" fmla="*/ 20 h 32"/>
                <a:gd name="T76" fmla="*/ 65 w 147"/>
                <a:gd name="T77" fmla="*/ 21 h 32"/>
                <a:gd name="T78" fmla="*/ 70 w 147"/>
                <a:gd name="T79" fmla="*/ 21 h 32"/>
                <a:gd name="T80" fmla="*/ 79 w 147"/>
                <a:gd name="T81" fmla="*/ 23 h 32"/>
                <a:gd name="T82" fmla="*/ 87 w 147"/>
                <a:gd name="T83" fmla="*/ 24 h 32"/>
                <a:gd name="T84" fmla="*/ 88 w 147"/>
                <a:gd name="T85" fmla="*/ 24 h 32"/>
                <a:gd name="T86" fmla="*/ 97 w 147"/>
                <a:gd name="T87" fmla="*/ 25 h 32"/>
                <a:gd name="T88" fmla="*/ 105 w 147"/>
                <a:gd name="T89" fmla="*/ 26 h 32"/>
                <a:gd name="T90" fmla="*/ 109 w 147"/>
                <a:gd name="T91" fmla="*/ 26 h 32"/>
                <a:gd name="T92" fmla="*/ 114 w 147"/>
                <a:gd name="T93" fmla="*/ 27 h 32"/>
                <a:gd name="T94" fmla="*/ 123 w 147"/>
                <a:gd name="T95" fmla="*/ 28 h 32"/>
                <a:gd name="T96" fmla="*/ 130 w 147"/>
                <a:gd name="T97" fmla="*/ 30 h 32"/>
                <a:gd name="T98" fmla="*/ 132 w 147"/>
                <a:gd name="T99" fmla="*/ 30 h 32"/>
                <a:gd name="T100" fmla="*/ 140 w 147"/>
                <a:gd name="T101" fmla="*/ 31 h 32"/>
                <a:gd name="T102" fmla="*/ 144 w 147"/>
                <a:gd name="T103" fmla="*/ 32 h 32"/>
                <a:gd name="T104" fmla="*/ 147 w 147"/>
                <a:gd name="T105" fmla="*/ 17 h 32"/>
                <a:gd name="T106" fmla="*/ 144 w 147"/>
                <a:gd name="T107" fmla="*/ 17 h 32"/>
                <a:gd name="T108" fmla="*/ 135 w 147"/>
                <a:gd name="T10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32">
                  <a:moveTo>
                    <a:pt x="135" y="16"/>
                  </a:moveTo>
                  <a:cubicBezTo>
                    <a:pt x="135" y="16"/>
                    <a:pt x="134" y="15"/>
                    <a:pt x="134" y="15"/>
                  </a:cubicBezTo>
                  <a:cubicBezTo>
                    <a:pt x="131" y="15"/>
                    <a:pt x="129" y="15"/>
                    <a:pt x="126" y="14"/>
                  </a:cubicBezTo>
                  <a:cubicBezTo>
                    <a:pt x="123" y="14"/>
                    <a:pt x="120" y="13"/>
                    <a:pt x="117" y="13"/>
                  </a:cubicBezTo>
                  <a:cubicBezTo>
                    <a:pt x="116" y="13"/>
                    <a:pt x="114" y="13"/>
                    <a:pt x="112" y="12"/>
                  </a:cubicBezTo>
                  <a:cubicBezTo>
                    <a:pt x="111" y="12"/>
                    <a:pt x="110" y="12"/>
                    <a:pt x="109" y="12"/>
                  </a:cubicBezTo>
                  <a:cubicBezTo>
                    <a:pt x="106" y="12"/>
                    <a:pt x="103" y="11"/>
                    <a:pt x="100" y="11"/>
                  </a:cubicBezTo>
                  <a:cubicBezTo>
                    <a:pt x="97" y="10"/>
                    <a:pt x="94" y="10"/>
                    <a:pt x="91" y="10"/>
                  </a:cubicBezTo>
                  <a:cubicBezTo>
                    <a:pt x="91" y="10"/>
                    <a:pt x="90" y="10"/>
                    <a:pt x="90" y="9"/>
                  </a:cubicBezTo>
                  <a:cubicBezTo>
                    <a:pt x="87" y="9"/>
                    <a:pt x="85" y="9"/>
                    <a:pt x="82" y="9"/>
                  </a:cubicBezTo>
                  <a:cubicBezTo>
                    <a:pt x="79" y="8"/>
                    <a:pt x="77" y="8"/>
                    <a:pt x="74" y="8"/>
                  </a:cubicBezTo>
                  <a:cubicBezTo>
                    <a:pt x="72" y="7"/>
                    <a:pt x="70" y="7"/>
                    <a:pt x="68" y="7"/>
                  </a:cubicBezTo>
                  <a:cubicBezTo>
                    <a:pt x="67" y="7"/>
                    <a:pt x="66" y="7"/>
                    <a:pt x="65" y="6"/>
                  </a:cubicBezTo>
                  <a:cubicBezTo>
                    <a:pt x="62" y="6"/>
                    <a:pt x="59" y="6"/>
                    <a:pt x="56" y="6"/>
                  </a:cubicBezTo>
                  <a:cubicBezTo>
                    <a:pt x="53" y="5"/>
                    <a:pt x="50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3" y="4"/>
                    <a:pt x="41" y="4"/>
                    <a:pt x="38" y="4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4" y="3"/>
                    <a:pt x="32" y="3"/>
                    <a:pt x="30" y="3"/>
                  </a:cubicBezTo>
                  <a:cubicBezTo>
                    <a:pt x="28" y="3"/>
                    <a:pt x="26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8" y="2"/>
                    <a:pt x="15" y="1"/>
                    <a:pt x="12" y="1"/>
                  </a:cubicBez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5"/>
                    <a:pt x="9" y="15"/>
                  </a:cubicBezTo>
                  <a:cubicBezTo>
                    <a:pt x="12" y="15"/>
                    <a:pt x="14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9" y="17"/>
                    <a:pt x="32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18"/>
                    <a:pt x="40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7" y="19"/>
                    <a:pt x="50" y="19"/>
                    <a:pt x="53" y="19"/>
                  </a:cubicBezTo>
                  <a:cubicBezTo>
                    <a:pt x="56" y="20"/>
                    <a:pt x="59" y="20"/>
                    <a:pt x="61" y="20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1"/>
                    <a:pt x="68" y="21"/>
                    <a:pt x="70" y="21"/>
                  </a:cubicBezTo>
                  <a:cubicBezTo>
                    <a:pt x="73" y="22"/>
                    <a:pt x="76" y="22"/>
                    <a:pt x="79" y="23"/>
                  </a:cubicBezTo>
                  <a:cubicBezTo>
                    <a:pt x="82" y="23"/>
                    <a:pt x="84" y="23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ubicBezTo>
                    <a:pt x="91" y="24"/>
                    <a:pt x="94" y="24"/>
                    <a:pt x="97" y="25"/>
                  </a:cubicBezTo>
                  <a:cubicBezTo>
                    <a:pt x="100" y="25"/>
                    <a:pt x="102" y="26"/>
                    <a:pt x="105" y="26"/>
                  </a:cubicBezTo>
                  <a:cubicBezTo>
                    <a:pt x="106" y="26"/>
                    <a:pt x="107" y="26"/>
                    <a:pt x="109" y="26"/>
                  </a:cubicBezTo>
                  <a:cubicBezTo>
                    <a:pt x="110" y="27"/>
                    <a:pt x="112" y="27"/>
                    <a:pt x="114" y="27"/>
                  </a:cubicBezTo>
                  <a:cubicBezTo>
                    <a:pt x="117" y="28"/>
                    <a:pt x="120" y="28"/>
                    <a:pt x="123" y="28"/>
                  </a:cubicBezTo>
                  <a:cubicBezTo>
                    <a:pt x="125" y="29"/>
                    <a:pt x="128" y="29"/>
                    <a:pt x="130" y="30"/>
                  </a:cubicBezTo>
                  <a:cubicBezTo>
                    <a:pt x="131" y="30"/>
                    <a:pt x="131" y="30"/>
                    <a:pt x="132" y="30"/>
                  </a:cubicBezTo>
                  <a:cubicBezTo>
                    <a:pt x="134" y="30"/>
                    <a:pt x="137" y="31"/>
                    <a:pt x="140" y="31"/>
                  </a:cubicBezTo>
                  <a:cubicBezTo>
                    <a:pt x="142" y="31"/>
                    <a:pt x="143" y="31"/>
                    <a:pt x="144" y="32"/>
                  </a:cubicBezTo>
                  <a:cubicBezTo>
                    <a:pt x="145" y="27"/>
                    <a:pt x="146" y="22"/>
                    <a:pt x="147" y="17"/>
                  </a:cubicBezTo>
                  <a:cubicBezTo>
                    <a:pt x="146" y="17"/>
                    <a:pt x="145" y="17"/>
                    <a:pt x="144" y="17"/>
                  </a:cubicBezTo>
                  <a:cubicBezTo>
                    <a:pt x="141" y="16"/>
                    <a:pt x="138" y="16"/>
                    <a:pt x="13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08088" y="1685925"/>
              <a:ext cx="411163" cy="61913"/>
            </a:xfrm>
            <a:custGeom>
              <a:avLst/>
              <a:gdLst>
                <a:gd name="T0" fmla="*/ 149 w 162"/>
                <a:gd name="T1" fmla="*/ 9 h 24"/>
                <a:gd name="T2" fmla="*/ 143 w 162"/>
                <a:gd name="T3" fmla="*/ 9 h 24"/>
                <a:gd name="T4" fmla="*/ 140 w 162"/>
                <a:gd name="T5" fmla="*/ 9 h 24"/>
                <a:gd name="T6" fmla="*/ 131 w 162"/>
                <a:gd name="T7" fmla="*/ 8 h 24"/>
                <a:gd name="T8" fmla="*/ 122 w 162"/>
                <a:gd name="T9" fmla="*/ 8 h 24"/>
                <a:gd name="T10" fmla="*/ 121 w 162"/>
                <a:gd name="T11" fmla="*/ 7 h 24"/>
                <a:gd name="T12" fmla="*/ 113 w 162"/>
                <a:gd name="T13" fmla="*/ 7 h 24"/>
                <a:gd name="T14" fmla="*/ 104 w 162"/>
                <a:gd name="T15" fmla="*/ 6 h 24"/>
                <a:gd name="T16" fmla="*/ 98 w 162"/>
                <a:gd name="T17" fmla="*/ 6 h 24"/>
                <a:gd name="T18" fmla="*/ 96 w 162"/>
                <a:gd name="T19" fmla="*/ 6 h 24"/>
                <a:gd name="T20" fmla="*/ 87 w 162"/>
                <a:gd name="T21" fmla="*/ 5 h 24"/>
                <a:gd name="T22" fmla="*/ 78 w 162"/>
                <a:gd name="T23" fmla="*/ 5 h 24"/>
                <a:gd name="T24" fmla="*/ 76 w 162"/>
                <a:gd name="T25" fmla="*/ 5 h 24"/>
                <a:gd name="T26" fmla="*/ 69 w 162"/>
                <a:gd name="T27" fmla="*/ 4 h 24"/>
                <a:gd name="T28" fmla="*/ 60 w 162"/>
                <a:gd name="T29" fmla="*/ 4 h 24"/>
                <a:gd name="T30" fmla="*/ 54 w 162"/>
                <a:gd name="T31" fmla="*/ 3 h 24"/>
                <a:gd name="T32" fmla="*/ 51 w 162"/>
                <a:gd name="T33" fmla="*/ 3 h 24"/>
                <a:gd name="T34" fmla="*/ 42 w 162"/>
                <a:gd name="T35" fmla="*/ 3 h 24"/>
                <a:gd name="T36" fmla="*/ 33 w 162"/>
                <a:gd name="T37" fmla="*/ 2 h 24"/>
                <a:gd name="T38" fmla="*/ 31 w 162"/>
                <a:gd name="T39" fmla="*/ 2 h 24"/>
                <a:gd name="T40" fmla="*/ 24 w 162"/>
                <a:gd name="T41" fmla="*/ 2 h 24"/>
                <a:gd name="T42" fmla="*/ 15 w 162"/>
                <a:gd name="T43" fmla="*/ 1 h 24"/>
                <a:gd name="T44" fmla="*/ 9 w 162"/>
                <a:gd name="T45" fmla="*/ 1 h 24"/>
                <a:gd name="T46" fmla="*/ 6 w 162"/>
                <a:gd name="T47" fmla="*/ 1 h 24"/>
                <a:gd name="T48" fmla="*/ 0 w 162"/>
                <a:gd name="T49" fmla="*/ 0 h 24"/>
                <a:gd name="T50" fmla="*/ 0 w 162"/>
                <a:gd name="T51" fmla="*/ 14 h 24"/>
                <a:gd name="T52" fmla="*/ 3 w 162"/>
                <a:gd name="T53" fmla="*/ 14 h 24"/>
                <a:gd name="T54" fmla="*/ 6 w 162"/>
                <a:gd name="T55" fmla="*/ 14 h 24"/>
                <a:gd name="T56" fmla="*/ 12 w 162"/>
                <a:gd name="T57" fmla="*/ 14 h 24"/>
                <a:gd name="T58" fmla="*/ 21 w 162"/>
                <a:gd name="T59" fmla="*/ 15 h 24"/>
                <a:gd name="T60" fmla="*/ 28 w 162"/>
                <a:gd name="T61" fmla="*/ 15 h 24"/>
                <a:gd name="T62" fmla="*/ 30 w 162"/>
                <a:gd name="T63" fmla="*/ 15 h 24"/>
                <a:gd name="T64" fmla="*/ 39 w 162"/>
                <a:gd name="T65" fmla="*/ 16 h 24"/>
                <a:gd name="T66" fmla="*/ 48 w 162"/>
                <a:gd name="T67" fmla="*/ 17 h 24"/>
                <a:gd name="T68" fmla="*/ 51 w 162"/>
                <a:gd name="T69" fmla="*/ 17 h 24"/>
                <a:gd name="T70" fmla="*/ 57 w 162"/>
                <a:gd name="T71" fmla="*/ 17 h 24"/>
                <a:gd name="T72" fmla="*/ 66 w 162"/>
                <a:gd name="T73" fmla="*/ 18 h 24"/>
                <a:gd name="T74" fmla="*/ 73 w 162"/>
                <a:gd name="T75" fmla="*/ 18 h 24"/>
                <a:gd name="T76" fmla="*/ 75 w 162"/>
                <a:gd name="T77" fmla="*/ 18 h 24"/>
                <a:gd name="T78" fmla="*/ 83 w 162"/>
                <a:gd name="T79" fmla="*/ 19 h 24"/>
                <a:gd name="T80" fmla="*/ 92 w 162"/>
                <a:gd name="T81" fmla="*/ 19 h 24"/>
                <a:gd name="T82" fmla="*/ 95 w 162"/>
                <a:gd name="T83" fmla="*/ 19 h 24"/>
                <a:gd name="T84" fmla="*/ 101 w 162"/>
                <a:gd name="T85" fmla="*/ 20 h 24"/>
                <a:gd name="T86" fmla="*/ 110 w 162"/>
                <a:gd name="T87" fmla="*/ 20 h 24"/>
                <a:gd name="T88" fmla="*/ 117 w 162"/>
                <a:gd name="T89" fmla="*/ 21 h 24"/>
                <a:gd name="T90" fmla="*/ 119 w 162"/>
                <a:gd name="T91" fmla="*/ 21 h 24"/>
                <a:gd name="T92" fmla="*/ 128 w 162"/>
                <a:gd name="T93" fmla="*/ 22 h 24"/>
                <a:gd name="T94" fmla="*/ 137 w 162"/>
                <a:gd name="T95" fmla="*/ 22 h 24"/>
                <a:gd name="T96" fmla="*/ 140 w 162"/>
                <a:gd name="T97" fmla="*/ 23 h 24"/>
                <a:gd name="T98" fmla="*/ 146 w 162"/>
                <a:gd name="T99" fmla="*/ 23 h 24"/>
                <a:gd name="T100" fmla="*/ 155 w 162"/>
                <a:gd name="T101" fmla="*/ 24 h 24"/>
                <a:gd name="T102" fmla="*/ 162 w 162"/>
                <a:gd name="T103" fmla="*/ 24 h 24"/>
                <a:gd name="T104" fmla="*/ 162 w 162"/>
                <a:gd name="T105" fmla="*/ 10 h 24"/>
                <a:gd name="T106" fmla="*/ 158 w 162"/>
                <a:gd name="T107" fmla="*/ 10 h 24"/>
                <a:gd name="T108" fmla="*/ 149 w 162"/>
                <a:gd name="T10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24">
                  <a:moveTo>
                    <a:pt x="149" y="9"/>
                  </a:moveTo>
                  <a:cubicBezTo>
                    <a:pt x="147" y="9"/>
                    <a:pt x="145" y="9"/>
                    <a:pt x="143" y="9"/>
                  </a:cubicBezTo>
                  <a:cubicBezTo>
                    <a:pt x="142" y="9"/>
                    <a:pt x="141" y="9"/>
                    <a:pt x="140" y="9"/>
                  </a:cubicBezTo>
                  <a:cubicBezTo>
                    <a:pt x="137" y="9"/>
                    <a:pt x="134" y="8"/>
                    <a:pt x="131" y="8"/>
                  </a:cubicBezTo>
                  <a:cubicBezTo>
                    <a:pt x="128" y="8"/>
                    <a:pt x="125" y="8"/>
                    <a:pt x="122" y="8"/>
                  </a:cubicBezTo>
                  <a:cubicBezTo>
                    <a:pt x="122" y="8"/>
                    <a:pt x="121" y="7"/>
                    <a:pt x="121" y="7"/>
                  </a:cubicBezTo>
                  <a:cubicBezTo>
                    <a:pt x="118" y="7"/>
                    <a:pt x="116" y="7"/>
                    <a:pt x="113" y="7"/>
                  </a:cubicBezTo>
                  <a:cubicBezTo>
                    <a:pt x="110" y="7"/>
                    <a:pt x="107" y="7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3" y="6"/>
                    <a:pt x="90" y="5"/>
                    <a:pt x="87" y="5"/>
                  </a:cubicBezTo>
                  <a:cubicBezTo>
                    <a:pt x="84" y="5"/>
                    <a:pt x="81" y="5"/>
                    <a:pt x="78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4" y="5"/>
                    <a:pt x="71" y="4"/>
                    <a:pt x="69" y="4"/>
                  </a:cubicBezTo>
                  <a:cubicBezTo>
                    <a:pt x="66" y="4"/>
                    <a:pt x="63" y="4"/>
                    <a:pt x="60" y="4"/>
                  </a:cubicBezTo>
                  <a:cubicBezTo>
                    <a:pt x="58" y="4"/>
                    <a:pt x="56" y="4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3"/>
                    <a:pt x="45" y="3"/>
                    <a:pt x="42" y="3"/>
                  </a:cubicBezTo>
                  <a:cubicBezTo>
                    <a:pt x="39" y="3"/>
                    <a:pt x="36" y="2"/>
                    <a:pt x="33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7" y="2"/>
                    <a:pt x="24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10" y="14"/>
                    <a:pt x="12" y="14"/>
                  </a:cubicBezTo>
                  <a:cubicBezTo>
                    <a:pt x="15" y="15"/>
                    <a:pt x="18" y="15"/>
                    <a:pt x="21" y="15"/>
                  </a:cubicBezTo>
                  <a:cubicBezTo>
                    <a:pt x="23" y="15"/>
                    <a:pt x="26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3" y="16"/>
                    <a:pt x="36" y="16"/>
                    <a:pt x="39" y="16"/>
                  </a:cubicBezTo>
                  <a:cubicBezTo>
                    <a:pt x="42" y="16"/>
                    <a:pt x="45" y="16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3" y="17"/>
                    <a:pt x="55" y="17"/>
                    <a:pt x="57" y="17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8" y="18"/>
                    <a:pt x="70" y="18"/>
                    <a:pt x="73" y="18"/>
                  </a:cubicBezTo>
                  <a:cubicBezTo>
                    <a:pt x="73" y="18"/>
                    <a:pt x="74" y="18"/>
                    <a:pt x="75" y="18"/>
                  </a:cubicBezTo>
                  <a:cubicBezTo>
                    <a:pt x="78" y="18"/>
                    <a:pt x="80" y="19"/>
                    <a:pt x="83" y="19"/>
                  </a:cubicBezTo>
                  <a:cubicBezTo>
                    <a:pt x="86" y="19"/>
                    <a:pt x="89" y="19"/>
                    <a:pt x="92" y="19"/>
                  </a:cubicBezTo>
                  <a:cubicBezTo>
                    <a:pt x="93" y="19"/>
                    <a:pt x="94" y="19"/>
                    <a:pt x="95" y="19"/>
                  </a:cubicBezTo>
                  <a:cubicBezTo>
                    <a:pt x="97" y="20"/>
                    <a:pt x="99" y="20"/>
                    <a:pt x="101" y="20"/>
                  </a:cubicBezTo>
                  <a:cubicBezTo>
                    <a:pt x="104" y="20"/>
                    <a:pt x="107" y="20"/>
                    <a:pt x="110" y="20"/>
                  </a:cubicBezTo>
                  <a:cubicBezTo>
                    <a:pt x="113" y="21"/>
                    <a:pt x="115" y="21"/>
                    <a:pt x="117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22" y="21"/>
                    <a:pt x="125" y="21"/>
                    <a:pt x="128" y="22"/>
                  </a:cubicBezTo>
                  <a:cubicBezTo>
                    <a:pt x="131" y="22"/>
                    <a:pt x="134" y="22"/>
                    <a:pt x="137" y="22"/>
                  </a:cubicBezTo>
                  <a:cubicBezTo>
                    <a:pt x="138" y="22"/>
                    <a:pt x="139" y="22"/>
                    <a:pt x="140" y="23"/>
                  </a:cubicBezTo>
                  <a:cubicBezTo>
                    <a:pt x="142" y="23"/>
                    <a:pt x="144" y="23"/>
                    <a:pt x="146" y="23"/>
                  </a:cubicBezTo>
                  <a:cubicBezTo>
                    <a:pt x="149" y="23"/>
                    <a:pt x="152" y="23"/>
                    <a:pt x="155" y="24"/>
                  </a:cubicBezTo>
                  <a:cubicBezTo>
                    <a:pt x="157" y="24"/>
                    <a:pt x="159" y="24"/>
                    <a:pt x="162" y="24"/>
                  </a:cubicBezTo>
                  <a:cubicBezTo>
                    <a:pt x="162" y="20"/>
                    <a:pt x="162" y="15"/>
                    <a:pt x="162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5" y="10"/>
                    <a:pt x="152" y="10"/>
                    <a:pt x="14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217738" y="1785938"/>
              <a:ext cx="438150" cy="136525"/>
            </a:xfrm>
            <a:custGeom>
              <a:avLst/>
              <a:gdLst>
                <a:gd name="T0" fmla="*/ 160 w 173"/>
                <a:gd name="T1" fmla="*/ 35 h 54"/>
                <a:gd name="T2" fmla="*/ 160 w 173"/>
                <a:gd name="T3" fmla="*/ 35 h 54"/>
                <a:gd name="T4" fmla="*/ 152 w 173"/>
                <a:gd name="T5" fmla="*/ 33 h 54"/>
                <a:gd name="T6" fmla="*/ 143 w 173"/>
                <a:gd name="T7" fmla="*/ 31 h 54"/>
                <a:gd name="T8" fmla="*/ 138 w 173"/>
                <a:gd name="T9" fmla="*/ 29 h 54"/>
                <a:gd name="T10" fmla="*/ 135 w 173"/>
                <a:gd name="T11" fmla="*/ 28 h 54"/>
                <a:gd name="T12" fmla="*/ 135 w 173"/>
                <a:gd name="T13" fmla="*/ 28 h 54"/>
                <a:gd name="T14" fmla="*/ 126 w 173"/>
                <a:gd name="T15" fmla="*/ 26 h 54"/>
                <a:gd name="T16" fmla="*/ 118 w 173"/>
                <a:gd name="T17" fmla="*/ 24 h 54"/>
                <a:gd name="T18" fmla="*/ 117 w 173"/>
                <a:gd name="T19" fmla="*/ 24 h 54"/>
                <a:gd name="T20" fmla="*/ 109 w 173"/>
                <a:gd name="T21" fmla="*/ 22 h 54"/>
                <a:gd name="T22" fmla="*/ 101 w 173"/>
                <a:gd name="T23" fmla="*/ 20 h 54"/>
                <a:gd name="T24" fmla="*/ 96 w 173"/>
                <a:gd name="T25" fmla="*/ 18 h 54"/>
                <a:gd name="T26" fmla="*/ 92 w 173"/>
                <a:gd name="T27" fmla="*/ 18 h 54"/>
                <a:gd name="T28" fmla="*/ 84 w 173"/>
                <a:gd name="T29" fmla="*/ 16 h 54"/>
                <a:gd name="T30" fmla="*/ 75 w 173"/>
                <a:gd name="T31" fmla="*/ 14 h 54"/>
                <a:gd name="T32" fmla="*/ 74 w 173"/>
                <a:gd name="T33" fmla="*/ 14 h 54"/>
                <a:gd name="T34" fmla="*/ 66 w 173"/>
                <a:gd name="T35" fmla="*/ 12 h 54"/>
                <a:gd name="T36" fmla="*/ 58 w 173"/>
                <a:gd name="T37" fmla="*/ 10 h 54"/>
                <a:gd name="T38" fmla="*/ 53 w 173"/>
                <a:gd name="T39" fmla="*/ 9 h 54"/>
                <a:gd name="T40" fmla="*/ 49 w 173"/>
                <a:gd name="T41" fmla="*/ 8 h 54"/>
                <a:gd name="T42" fmla="*/ 41 w 173"/>
                <a:gd name="T43" fmla="*/ 7 h 54"/>
                <a:gd name="T44" fmla="*/ 32 w 173"/>
                <a:gd name="T45" fmla="*/ 5 h 54"/>
                <a:gd name="T46" fmla="*/ 31 w 173"/>
                <a:gd name="T47" fmla="*/ 5 h 54"/>
                <a:gd name="T48" fmla="*/ 23 w 173"/>
                <a:gd name="T49" fmla="*/ 3 h 54"/>
                <a:gd name="T50" fmla="*/ 15 w 173"/>
                <a:gd name="T51" fmla="*/ 2 h 54"/>
                <a:gd name="T52" fmla="*/ 9 w 173"/>
                <a:gd name="T53" fmla="*/ 1 h 54"/>
                <a:gd name="T54" fmla="*/ 6 w 173"/>
                <a:gd name="T55" fmla="*/ 0 h 54"/>
                <a:gd name="T56" fmla="*/ 2 w 173"/>
                <a:gd name="T57" fmla="*/ 0 h 54"/>
                <a:gd name="T58" fmla="*/ 0 w 173"/>
                <a:gd name="T59" fmla="*/ 14 h 54"/>
                <a:gd name="T60" fmla="*/ 3 w 173"/>
                <a:gd name="T61" fmla="*/ 15 h 54"/>
                <a:gd name="T62" fmla="*/ 6 w 173"/>
                <a:gd name="T63" fmla="*/ 15 h 54"/>
                <a:gd name="T64" fmla="*/ 11 w 173"/>
                <a:gd name="T65" fmla="*/ 16 h 54"/>
                <a:gd name="T66" fmla="*/ 20 w 173"/>
                <a:gd name="T67" fmla="*/ 18 h 54"/>
                <a:gd name="T68" fmla="*/ 27 w 173"/>
                <a:gd name="T69" fmla="*/ 19 h 54"/>
                <a:gd name="T70" fmla="*/ 28 w 173"/>
                <a:gd name="T71" fmla="*/ 19 h 54"/>
                <a:gd name="T72" fmla="*/ 37 w 173"/>
                <a:gd name="T73" fmla="*/ 21 h 54"/>
                <a:gd name="T74" fmla="*/ 46 w 173"/>
                <a:gd name="T75" fmla="*/ 23 h 54"/>
                <a:gd name="T76" fmla="*/ 49 w 173"/>
                <a:gd name="T77" fmla="*/ 24 h 54"/>
                <a:gd name="T78" fmla="*/ 54 w 173"/>
                <a:gd name="T79" fmla="*/ 25 h 54"/>
                <a:gd name="T80" fmla="*/ 63 w 173"/>
                <a:gd name="T81" fmla="*/ 26 h 54"/>
                <a:gd name="T82" fmla="*/ 71 w 173"/>
                <a:gd name="T83" fmla="*/ 28 h 54"/>
                <a:gd name="T84" fmla="*/ 72 w 173"/>
                <a:gd name="T85" fmla="*/ 28 h 54"/>
                <a:gd name="T86" fmla="*/ 80 w 173"/>
                <a:gd name="T87" fmla="*/ 30 h 54"/>
                <a:gd name="T88" fmla="*/ 89 w 173"/>
                <a:gd name="T89" fmla="*/ 32 h 54"/>
                <a:gd name="T90" fmla="*/ 92 w 173"/>
                <a:gd name="T91" fmla="*/ 33 h 54"/>
                <a:gd name="T92" fmla="*/ 97 w 173"/>
                <a:gd name="T93" fmla="*/ 34 h 54"/>
                <a:gd name="T94" fmla="*/ 106 w 173"/>
                <a:gd name="T95" fmla="*/ 36 h 54"/>
                <a:gd name="T96" fmla="*/ 114 w 173"/>
                <a:gd name="T97" fmla="*/ 38 h 54"/>
                <a:gd name="T98" fmla="*/ 114 w 173"/>
                <a:gd name="T99" fmla="*/ 39 h 54"/>
                <a:gd name="T100" fmla="*/ 123 w 173"/>
                <a:gd name="T101" fmla="*/ 41 h 54"/>
                <a:gd name="T102" fmla="*/ 131 w 173"/>
                <a:gd name="T103" fmla="*/ 43 h 54"/>
                <a:gd name="T104" fmla="*/ 131 w 173"/>
                <a:gd name="T105" fmla="*/ 43 h 54"/>
                <a:gd name="T106" fmla="*/ 135 w 173"/>
                <a:gd name="T107" fmla="*/ 44 h 54"/>
                <a:gd name="T108" fmla="*/ 140 w 173"/>
                <a:gd name="T109" fmla="*/ 45 h 54"/>
                <a:gd name="T110" fmla="*/ 148 w 173"/>
                <a:gd name="T111" fmla="*/ 48 h 54"/>
                <a:gd name="T112" fmla="*/ 156 w 173"/>
                <a:gd name="T113" fmla="*/ 50 h 54"/>
                <a:gd name="T114" fmla="*/ 157 w 173"/>
                <a:gd name="T115" fmla="*/ 50 h 54"/>
                <a:gd name="T116" fmla="*/ 165 w 173"/>
                <a:gd name="T117" fmla="*/ 53 h 54"/>
                <a:gd name="T118" fmla="*/ 170 w 173"/>
                <a:gd name="T119" fmla="*/ 54 h 54"/>
                <a:gd name="T120" fmla="*/ 173 w 173"/>
                <a:gd name="T121" fmla="*/ 39 h 54"/>
                <a:gd name="T122" fmla="*/ 169 w 173"/>
                <a:gd name="T123" fmla="*/ 38 h 54"/>
                <a:gd name="T124" fmla="*/ 160 w 173"/>
                <a:gd name="T12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54">
                  <a:moveTo>
                    <a:pt x="160" y="35"/>
                  </a:moveTo>
                  <a:cubicBezTo>
                    <a:pt x="160" y="35"/>
                    <a:pt x="160" y="35"/>
                    <a:pt x="160" y="35"/>
                  </a:cubicBezTo>
                  <a:cubicBezTo>
                    <a:pt x="157" y="34"/>
                    <a:pt x="154" y="34"/>
                    <a:pt x="152" y="33"/>
                  </a:cubicBezTo>
                  <a:cubicBezTo>
                    <a:pt x="149" y="32"/>
                    <a:pt x="146" y="31"/>
                    <a:pt x="143" y="31"/>
                  </a:cubicBezTo>
                  <a:cubicBezTo>
                    <a:pt x="142" y="30"/>
                    <a:pt x="140" y="30"/>
                    <a:pt x="138" y="29"/>
                  </a:cubicBezTo>
                  <a:cubicBezTo>
                    <a:pt x="137" y="29"/>
                    <a:pt x="136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2" y="27"/>
                    <a:pt x="129" y="27"/>
                    <a:pt x="126" y="26"/>
                  </a:cubicBezTo>
                  <a:cubicBezTo>
                    <a:pt x="124" y="25"/>
                    <a:pt x="121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4" y="23"/>
                    <a:pt x="112" y="22"/>
                    <a:pt x="109" y="22"/>
                  </a:cubicBezTo>
                  <a:cubicBezTo>
                    <a:pt x="106" y="21"/>
                    <a:pt x="104" y="20"/>
                    <a:pt x="101" y="20"/>
                  </a:cubicBezTo>
                  <a:cubicBezTo>
                    <a:pt x="99" y="19"/>
                    <a:pt x="97" y="19"/>
                    <a:pt x="96" y="18"/>
                  </a:cubicBezTo>
                  <a:cubicBezTo>
                    <a:pt x="94" y="18"/>
                    <a:pt x="93" y="18"/>
                    <a:pt x="92" y="18"/>
                  </a:cubicBezTo>
                  <a:cubicBezTo>
                    <a:pt x="89" y="17"/>
                    <a:pt x="86" y="16"/>
                    <a:pt x="84" y="16"/>
                  </a:cubicBezTo>
                  <a:cubicBezTo>
                    <a:pt x="81" y="15"/>
                    <a:pt x="78" y="14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72" y="13"/>
                    <a:pt x="69" y="12"/>
                    <a:pt x="66" y="12"/>
                  </a:cubicBezTo>
                  <a:cubicBezTo>
                    <a:pt x="64" y="11"/>
                    <a:pt x="61" y="11"/>
                    <a:pt x="58" y="10"/>
                  </a:cubicBezTo>
                  <a:cubicBezTo>
                    <a:pt x="56" y="10"/>
                    <a:pt x="54" y="9"/>
                    <a:pt x="53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46" y="8"/>
                    <a:pt x="43" y="7"/>
                    <a:pt x="41" y="7"/>
                  </a:cubicBezTo>
                  <a:cubicBezTo>
                    <a:pt x="38" y="6"/>
                    <a:pt x="35" y="6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4"/>
                    <a:pt x="26" y="4"/>
                    <a:pt x="23" y="3"/>
                  </a:cubicBezTo>
                  <a:cubicBezTo>
                    <a:pt x="20" y="3"/>
                    <a:pt x="17" y="2"/>
                    <a:pt x="15" y="2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4"/>
                    <a:pt x="1" y="9"/>
                    <a:pt x="0" y="14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9" y="16"/>
                    <a:pt x="11" y="16"/>
                  </a:cubicBezTo>
                  <a:cubicBezTo>
                    <a:pt x="14" y="17"/>
                    <a:pt x="17" y="17"/>
                    <a:pt x="20" y="18"/>
                  </a:cubicBezTo>
                  <a:cubicBezTo>
                    <a:pt x="22" y="18"/>
                    <a:pt x="25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0"/>
                    <a:pt x="34" y="21"/>
                    <a:pt x="37" y="21"/>
                  </a:cubicBezTo>
                  <a:cubicBezTo>
                    <a:pt x="40" y="22"/>
                    <a:pt x="43" y="22"/>
                    <a:pt x="46" y="23"/>
                  </a:cubicBezTo>
                  <a:cubicBezTo>
                    <a:pt x="47" y="23"/>
                    <a:pt x="48" y="23"/>
                    <a:pt x="49" y="24"/>
                  </a:cubicBezTo>
                  <a:cubicBezTo>
                    <a:pt x="51" y="24"/>
                    <a:pt x="53" y="24"/>
                    <a:pt x="54" y="25"/>
                  </a:cubicBezTo>
                  <a:cubicBezTo>
                    <a:pt x="57" y="25"/>
                    <a:pt x="60" y="26"/>
                    <a:pt x="63" y="26"/>
                  </a:cubicBezTo>
                  <a:cubicBezTo>
                    <a:pt x="66" y="27"/>
                    <a:pt x="68" y="28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9"/>
                    <a:pt x="77" y="30"/>
                    <a:pt x="80" y="30"/>
                  </a:cubicBezTo>
                  <a:cubicBezTo>
                    <a:pt x="83" y="31"/>
                    <a:pt x="86" y="32"/>
                    <a:pt x="89" y="32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4" y="33"/>
                    <a:pt x="96" y="34"/>
                    <a:pt x="97" y="34"/>
                  </a:cubicBezTo>
                  <a:cubicBezTo>
                    <a:pt x="100" y="35"/>
                    <a:pt x="103" y="36"/>
                    <a:pt x="106" y="36"/>
                  </a:cubicBezTo>
                  <a:cubicBezTo>
                    <a:pt x="108" y="37"/>
                    <a:pt x="111" y="38"/>
                    <a:pt x="114" y="38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7" y="39"/>
                    <a:pt x="120" y="40"/>
                    <a:pt x="123" y="41"/>
                  </a:cubicBezTo>
                  <a:cubicBezTo>
                    <a:pt x="126" y="41"/>
                    <a:pt x="128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3"/>
                    <a:pt x="134" y="44"/>
                    <a:pt x="135" y="44"/>
                  </a:cubicBezTo>
                  <a:cubicBezTo>
                    <a:pt x="137" y="44"/>
                    <a:pt x="138" y="45"/>
                    <a:pt x="140" y="45"/>
                  </a:cubicBezTo>
                  <a:cubicBezTo>
                    <a:pt x="143" y="46"/>
                    <a:pt x="145" y="47"/>
                    <a:pt x="148" y="48"/>
                  </a:cubicBezTo>
                  <a:cubicBezTo>
                    <a:pt x="151" y="49"/>
                    <a:pt x="153" y="49"/>
                    <a:pt x="156" y="50"/>
                  </a:cubicBezTo>
                  <a:cubicBezTo>
                    <a:pt x="156" y="50"/>
                    <a:pt x="157" y="50"/>
                    <a:pt x="157" y="50"/>
                  </a:cubicBezTo>
                  <a:cubicBezTo>
                    <a:pt x="160" y="51"/>
                    <a:pt x="162" y="52"/>
                    <a:pt x="165" y="53"/>
                  </a:cubicBezTo>
                  <a:cubicBezTo>
                    <a:pt x="167" y="53"/>
                    <a:pt x="168" y="54"/>
                    <a:pt x="170" y="54"/>
                  </a:cubicBezTo>
                  <a:cubicBezTo>
                    <a:pt x="171" y="49"/>
                    <a:pt x="172" y="44"/>
                    <a:pt x="173" y="39"/>
                  </a:cubicBezTo>
                  <a:cubicBezTo>
                    <a:pt x="172" y="39"/>
                    <a:pt x="170" y="38"/>
                    <a:pt x="169" y="38"/>
                  </a:cubicBezTo>
                  <a:cubicBezTo>
                    <a:pt x="166" y="37"/>
                    <a:pt x="163" y="36"/>
                    <a:pt x="16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2473325" y="2813050"/>
              <a:ext cx="403225" cy="200025"/>
            </a:xfrm>
            <a:custGeom>
              <a:avLst/>
              <a:gdLst>
                <a:gd name="T0" fmla="*/ 2 w 159"/>
                <a:gd name="T1" fmla="*/ 66 h 79"/>
                <a:gd name="T2" fmla="*/ 8 w 159"/>
                <a:gd name="T3" fmla="*/ 78 h 79"/>
                <a:gd name="T4" fmla="*/ 8 w 159"/>
                <a:gd name="T5" fmla="*/ 79 h 79"/>
                <a:gd name="T6" fmla="*/ 12 w 159"/>
                <a:gd name="T7" fmla="*/ 77 h 79"/>
                <a:gd name="T8" fmla="*/ 17 w 159"/>
                <a:gd name="T9" fmla="*/ 75 h 79"/>
                <a:gd name="T10" fmla="*/ 22 w 159"/>
                <a:gd name="T11" fmla="*/ 74 h 79"/>
                <a:gd name="T12" fmla="*/ 27 w 159"/>
                <a:gd name="T13" fmla="*/ 71 h 79"/>
                <a:gd name="T14" fmla="*/ 37 w 159"/>
                <a:gd name="T15" fmla="*/ 67 h 79"/>
                <a:gd name="T16" fmla="*/ 47 w 159"/>
                <a:gd name="T17" fmla="*/ 64 h 79"/>
                <a:gd name="T18" fmla="*/ 47 w 159"/>
                <a:gd name="T19" fmla="*/ 63 h 79"/>
                <a:gd name="T20" fmla="*/ 57 w 159"/>
                <a:gd name="T21" fmla="*/ 59 h 79"/>
                <a:gd name="T22" fmla="*/ 67 w 159"/>
                <a:gd name="T23" fmla="*/ 55 h 79"/>
                <a:gd name="T24" fmla="*/ 72 w 159"/>
                <a:gd name="T25" fmla="*/ 53 h 79"/>
                <a:gd name="T26" fmla="*/ 78 w 159"/>
                <a:gd name="T27" fmla="*/ 50 h 79"/>
                <a:gd name="T28" fmla="*/ 88 w 159"/>
                <a:gd name="T29" fmla="*/ 46 h 79"/>
                <a:gd name="T30" fmla="*/ 97 w 159"/>
                <a:gd name="T31" fmla="*/ 41 h 79"/>
                <a:gd name="T32" fmla="*/ 98 w 159"/>
                <a:gd name="T33" fmla="*/ 41 h 79"/>
                <a:gd name="T34" fmla="*/ 108 w 159"/>
                <a:gd name="T35" fmla="*/ 36 h 79"/>
                <a:gd name="T36" fmla="*/ 118 w 159"/>
                <a:gd name="T37" fmla="*/ 31 h 79"/>
                <a:gd name="T38" fmla="*/ 123 w 159"/>
                <a:gd name="T39" fmla="*/ 29 h 79"/>
                <a:gd name="T40" fmla="*/ 129 w 159"/>
                <a:gd name="T41" fmla="*/ 26 h 79"/>
                <a:gd name="T42" fmla="*/ 139 w 159"/>
                <a:gd name="T43" fmla="*/ 20 h 79"/>
                <a:gd name="T44" fmla="*/ 147 w 159"/>
                <a:gd name="T45" fmla="*/ 16 h 79"/>
                <a:gd name="T46" fmla="*/ 149 w 159"/>
                <a:gd name="T47" fmla="*/ 15 h 79"/>
                <a:gd name="T48" fmla="*/ 149 w 159"/>
                <a:gd name="T49" fmla="*/ 14 h 79"/>
                <a:gd name="T50" fmla="*/ 159 w 159"/>
                <a:gd name="T51" fmla="*/ 9 h 79"/>
                <a:gd name="T52" fmla="*/ 152 w 159"/>
                <a:gd name="T53" fmla="*/ 5 h 79"/>
                <a:gd name="T54" fmla="*/ 151 w 159"/>
                <a:gd name="T55" fmla="*/ 5 h 79"/>
                <a:gd name="T56" fmla="*/ 144 w 159"/>
                <a:gd name="T57" fmla="*/ 1 h 79"/>
                <a:gd name="T58" fmla="*/ 142 w 159"/>
                <a:gd name="T59" fmla="*/ 0 h 79"/>
                <a:gd name="T60" fmla="*/ 139 w 159"/>
                <a:gd name="T61" fmla="*/ 1 h 79"/>
                <a:gd name="T62" fmla="*/ 134 w 159"/>
                <a:gd name="T63" fmla="*/ 4 h 79"/>
                <a:gd name="T64" fmla="*/ 128 w 159"/>
                <a:gd name="T65" fmla="*/ 7 h 79"/>
                <a:gd name="T66" fmla="*/ 123 w 159"/>
                <a:gd name="T67" fmla="*/ 10 h 79"/>
                <a:gd name="T68" fmla="*/ 113 w 159"/>
                <a:gd name="T69" fmla="*/ 15 h 79"/>
                <a:gd name="T70" fmla="*/ 103 w 159"/>
                <a:gd name="T71" fmla="*/ 20 h 79"/>
                <a:gd name="T72" fmla="*/ 102 w 159"/>
                <a:gd name="T73" fmla="*/ 20 h 79"/>
                <a:gd name="T74" fmla="*/ 93 w 159"/>
                <a:gd name="T75" fmla="*/ 25 h 79"/>
                <a:gd name="T76" fmla="*/ 82 w 159"/>
                <a:gd name="T77" fmla="*/ 30 h 79"/>
                <a:gd name="T78" fmla="*/ 77 w 159"/>
                <a:gd name="T79" fmla="*/ 32 h 79"/>
                <a:gd name="T80" fmla="*/ 72 w 159"/>
                <a:gd name="T81" fmla="*/ 34 h 79"/>
                <a:gd name="T82" fmla="*/ 62 w 159"/>
                <a:gd name="T83" fmla="*/ 39 h 79"/>
                <a:gd name="T84" fmla="*/ 52 w 159"/>
                <a:gd name="T85" fmla="*/ 43 h 79"/>
                <a:gd name="T86" fmla="*/ 51 w 159"/>
                <a:gd name="T87" fmla="*/ 43 h 79"/>
                <a:gd name="T88" fmla="*/ 42 w 159"/>
                <a:gd name="T89" fmla="*/ 47 h 79"/>
                <a:gd name="T90" fmla="*/ 32 w 159"/>
                <a:gd name="T91" fmla="*/ 51 h 79"/>
                <a:gd name="T92" fmla="*/ 26 w 159"/>
                <a:gd name="T93" fmla="*/ 54 h 79"/>
                <a:gd name="T94" fmla="*/ 22 w 159"/>
                <a:gd name="T95" fmla="*/ 55 h 79"/>
                <a:gd name="T96" fmla="*/ 12 w 159"/>
                <a:gd name="T97" fmla="*/ 59 h 79"/>
                <a:gd name="T98" fmla="*/ 6 w 159"/>
                <a:gd name="T99" fmla="*/ 62 h 79"/>
                <a:gd name="T100" fmla="*/ 2 w 159"/>
                <a:gd name="T101" fmla="*/ 63 h 79"/>
                <a:gd name="T102" fmla="*/ 2 w 159"/>
                <a:gd name="T103" fmla="*/ 63 h 79"/>
                <a:gd name="T104" fmla="*/ 0 w 159"/>
                <a:gd name="T105" fmla="*/ 64 h 79"/>
                <a:gd name="T106" fmla="*/ 1 w 159"/>
                <a:gd name="T107" fmla="*/ 65 h 79"/>
                <a:gd name="T108" fmla="*/ 2 w 159"/>
                <a:gd name="T10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79">
                  <a:moveTo>
                    <a:pt x="2" y="66"/>
                  </a:moveTo>
                  <a:cubicBezTo>
                    <a:pt x="4" y="70"/>
                    <a:pt x="6" y="74"/>
                    <a:pt x="8" y="78"/>
                  </a:cubicBezTo>
                  <a:cubicBezTo>
                    <a:pt x="8" y="78"/>
                    <a:pt x="8" y="78"/>
                    <a:pt x="8" y="79"/>
                  </a:cubicBezTo>
                  <a:cubicBezTo>
                    <a:pt x="10" y="78"/>
                    <a:pt x="11" y="78"/>
                    <a:pt x="12" y="77"/>
                  </a:cubicBezTo>
                  <a:cubicBezTo>
                    <a:pt x="14" y="77"/>
                    <a:pt x="16" y="76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3"/>
                    <a:pt x="26" y="72"/>
                    <a:pt x="27" y="71"/>
                  </a:cubicBezTo>
                  <a:cubicBezTo>
                    <a:pt x="31" y="70"/>
                    <a:pt x="34" y="69"/>
                    <a:pt x="37" y="67"/>
                  </a:cubicBezTo>
                  <a:cubicBezTo>
                    <a:pt x="41" y="66"/>
                    <a:pt x="44" y="65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cubicBezTo>
                    <a:pt x="51" y="62"/>
                    <a:pt x="54" y="61"/>
                    <a:pt x="57" y="59"/>
                  </a:cubicBezTo>
                  <a:cubicBezTo>
                    <a:pt x="61" y="58"/>
                    <a:pt x="64" y="56"/>
                    <a:pt x="67" y="55"/>
                  </a:cubicBezTo>
                  <a:cubicBezTo>
                    <a:pt x="69" y="54"/>
                    <a:pt x="70" y="53"/>
                    <a:pt x="72" y="53"/>
                  </a:cubicBezTo>
                  <a:cubicBezTo>
                    <a:pt x="74" y="52"/>
                    <a:pt x="76" y="51"/>
                    <a:pt x="78" y="50"/>
                  </a:cubicBezTo>
                  <a:cubicBezTo>
                    <a:pt x="81" y="49"/>
                    <a:pt x="84" y="47"/>
                    <a:pt x="88" y="46"/>
                  </a:cubicBezTo>
                  <a:cubicBezTo>
                    <a:pt x="91" y="44"/>
                    <a:pt x="94" y="43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101" y="39"/>
                    <a:pt x="105" y="38"/>
                    <a:pt x="108" y="36"/>
                  </a:cubicBezTo>
                  <a:cubicBezTo>
                    <a:pt x="111" y="34"/>
                    <a:pt x="115" y="33"/>
                    <a:pt x="118" y="31"/>
                  </a:cubicBezTo>
                  <a:cubicBezTo>
                    <a:pt x="120" y="30"/>
                    <a:pt x="121" y="29"/>
                    <a:pt x="123" y="29"/>
                  </a:cubicBezTo>
                  <a:cubicBezTo>
                    <a:pt x="125" y="28"/>
                    <a:pt x="127" y="27"/>
                    <a:pt x="129" y="26"/>
                  </a:cubicBezTo>
                  <a:cubicBezTo>
                    <a:pt x="132" y="24"/>
                    <a:pt x="135" y="22"/>
                    <a:pt x="139" y="20"/>
                  </a:cubicBezTo>
                  <a:cubicBezTo>
                    <a:pt x="142" y="19"/>
                    <a:pt x="144" y="17"/>
                    <a:pt x="147" y="16"/>
                  </a:cubicBezTo>
                  <a:cubicBezTo>
                    <a:pt x="148" y="15"/>
                    <a:pt x="148" y="15"/>
                    <a:pt x="149" y="15"/>
                  </a:cubicBezTo>
                  <a:cubicBezTo>
                    <a:pt x="149" y="15"/>
                    <a:pt x="149" y="14"/>
                    <a:pt x="149" y="14"/>
                  </a:cubicBezTo>
                  <a:cubicBezTo>
                    <a:pt x="152" y="13"/>
                    <a:pt x="156" y="11"/>
                    <a:pt x="159" y="9"/>
                  </a:cubicBezTo>
                  <a:cubicBezTo>
                    <a:pt x="156" y="8"/>
                    <a:pt x="154" y="6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9" y="4"/>
                    <a:pt x="146" y="2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0" y="1"/>
                    <a:pt x="139" y="1"/>
                  </a:cubicBezTo>
                  <a:cubicBezTo>
                    <a:pt x="137" y="2"/>
                    <a:pt x="135" y="3"/>
                    <a:pt x="134" y="4"/>
                  </a:cubicBezTo>
                  <a:cubicBezTo>
                    <a:pt x="132" y="5"/>
                    <a:pt x="130" y="6"/>
                    <a:pt x="128" y="7"/>
                  </a:cubicBezTo>
                  <a:cubicBezTo>
                    <a:pt x="126" y="8"/>
                    <a:pt x="125" y="9"/>
                    <a:pt x="123" y="10"/>
                  </a:cubicBezTo>
                  <a:cubicBezTo>
                    <a:pt x="120" y="11"/>
                    <a:pt x="116" y="13"/>
                    <a:pt x="113" y="15"/>
                  </a:cubicBezTo>
                  <a:cubicBezTo>
                    <a:pt x="110" y="17"/>
                    <a:pt x="106" y="18"/>
                    <a:pt x="103" y="20"/>
                  </a:cubicBezTo>
                  <a:cubicBezTo>
                    <a:pt x="103" y="20"/>
                    <a:pt x="102" y="20"/>
                    <a:pt x="102" y="20"/>
                  </a:cubicBezTo>
                  <a:cubicBezTo>
                    <a:pt x="99" y="22"/>
                    <a:pt x="96" y="24"/>
                    <a:pt x="93" y="25"/>
                  </a:cubicBezTo>
                  <a:cubicBezTo>
                    <a:pt x="89" y="27"/>
                    <a:pt x="86" y="28"/>
                    <a:pt x="82" y="30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5" y="33"/>
                    <a:pt x="74" y="34"/>
                    <a:pt x="72" y="34"/>
                  </a:cubicBezTo>
                  <a:cubicBezTo>
                    <a:pt x="69" y="36"/>
                    <a:pt x="66" y="37"/>
                    <a:pt x="62" y="39"/>
                  </a:cubicBezTo>
                  <a:cubicBezTo>
                    <a:pt x="59" y="40"/>
                    <a:pt x="55" y="42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48" y="45"/>
                    <a:pt x="45" y="46"/>
                    <a:pt x="42" y="47"/>
                  </a:cubicBezTo>
                  <a:cubicBezTo>
                    <a:pt x="39" y="49"/>
                    <a:pt x="35" y="50"/>
                    <a:pt x="32" y="51"/>
                  </a:cubicBezTo>
                  <a:cubicBezTo>
                    <a:pt x="30" y="52"/>
                    <a:pt x="28" y="53"/>
                    <a:pt x="26" y="54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19" y="57"/>
                    <a:pt x="16" y="58"/>
                    <a:pt x="12" y="59"/>
                  </a:cubicBezTo>
                  <a:cubicBezTo>
                    <a:pt x="10" y="60"/>
                    <a:pt x="8" y="61"/>
                    <a:pt x="6" y="62"/>
                  </a:cubicBezTo>
                  <a:cubicBezTo>
                    <a:pt x="5" y="62"/>
                    <a:pt x="4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1" y="66"/>
                    <a:pt x="1" y="66"/>
                    <a:pt x="2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989263" y="2419350"/>
              <a:ext cx="255588" cy="315913"/>
            </a:xfrm>
            <a:custGeom>
              <a:avLst/>
              <a:gdLst>
                <a:gd name="T0" fmla="*/ 65 w 101"/>
                <a:gd name="T1" fmla="*/ 51 h 124"/>
                <a:gd name="T2" fmla="*/ 64 w 101"/>
                <a:gd name="T3" fmla="*/ 52 h 124"/>
                <a:gd name="T4" fmla="*/ 53 w 101"/>
                <a:gd name="T5" fmla="*/ 69 h 124"/>
                <a:gd name="T6" fmla="*/ 51 w 101"/>
                <a:gd name="T7" fmla="*/ 71 h 124"/>
                <a:gd name="T8" fmla="*/ 39 w 101"/>
                <a:gd name="T9" fmla="*/ 84 h 124"/>
                <a:gd name="T10" fmla="*/ 32 w 101"/>
                <a:gd name="T11" fmla="*/ 90 h 124"/>
                <a:gd name="T12" fmla="*/ 27 w 101"/>
                <a:gd name="T13" fmla="*/ 95 h 124"/>
                <a:gd name="T14" fmla="*/ 16 w 101"/>
                <a:gd name="T15" fmla="*/ 105 h 124"/>
                <a:gd name="T16" fmla="*/ 5 w 101"/>
                <a:gd name="T17" fmla="*/ 113 h 124"/>
                <a:gd name="T18" fmla="*/ 4 w 101"/>
                <a:gd name="T19" fmla="*/ 113 h 124"/>
                <a:gd name="T20" fmla="*/ 0 w 101"/>
                <a:gd name="T21" fmla="*/ 117 h 124"/>
                <a:gd name="T22" fmla="*/ 3 w 101"/>
                <a:gd name="T23" fmla="*/ 118 h 124"/>
                <a:gd name="T24" fmla="*/ 4 w 101"/>
                <a:gd name="T25" fmla="*/ 118 h 124"/>
                <a:gd name="T26" fmla="*/ 12 w 101"/>
                <a:gd name="T27" fmla="*/ 121 h 124"/>
                <a:gd name="T28" fmla="*/ 17 w 101"/>
                <a:gd name="T29" fmla="*/ 123 h 124"/>
                <a:gd name="T30" fmla="*/ 18 w 101"/>
                <a:gd name="T31" fmla="*/ 124 h 124"/>
                <a:gd name="T32" fmla="*/ 21 w 101"/>
                <a:gd name="T33" fmla="*/ 122 h 124"/>
                <a:gd name="T34" fmla="*/ 26 w 101"/>
                <a:gd name="T35" fmla="*/ 118 h 124"/>
                <a:gd name="T36" fmla="*/ 32 w 101"/>
                <a:gd name="T37" fmla="*/ 113 h 124"/>
                <a:gd name="T38" fmla="*/ 43 w 101"/>
                <a:gd name="T39" fmla="*/ 103 h 124"/>
                <a:gd name="T40" fmla="*/ 55 w 101"/>
                <a:gd name="T41" fmla="*/ 91 h 124"/>
                <a:gd name="T42" fmla="*/ 55 w 101"/>
                <a:gd name="T43" fmla="*/ 91 h 124"/>
                <a:gd name="T44" fmla="*/ 66 w 101"/>
                <a:gd name="T45" fmla="*/ 79 h 124"/>
                <a:gd name="T46" fmla="*/ 68 w 101"/>
                <a:gd name="T47" fmla="*/ 76 h 124"/>
                <a:gd name="T48" fmla="*/ 82 w 101"/>
                <a:gd name="T49" fmla="*/ 53 h 124"/>
                <a:gd name="T50" fmla="*/ 86 w 101"/>
                <a:gd name="T51" fmla="*/ 45 h 124"/>
                <a:gd name="T52" fmla="*/ 91 w 101"/>
                <a:gd name="T53" fmla="*/ 35 h 124"/>
                <a:gd name="T54" fmla="*/ 99 w 101"/>
                <a:gd name="T55" fmla="*/ 8 h 124"/>
                <a:gd name="T56" fmla="*/ 101 w 101"/>
                <a:gd name="T57" fmla="*/ 0 h 124"/>
                <a:gd name="T58" fmla="*/ 99 w 101"/>
                <a:gd name="T59" fmla="*/ 0 h 124"/>
                <a:gd name="T60" fmla="*/ 99 w 101"/>
                <a:gd name="T61" fmla="*/ 0 h 124"/>
                <a:gd name="T62" fmla="*/ 95 w 101"/>
                <a:gd name="T63" fmla="*/ 0 h 124"/>
                <a:gd name="T64" fmla="*/ 86 w 101"/>
                <a:gd name="T65" fmla="*/ 0 h 124"/>
                <a:gd name="T66" fmla="*/ 84 w 101"/>
                <a:gd name="T67" fmla="*/ 0 h 124"/>
                <a:gd name="T68" fmla="*/ 84 w 101"/>
                <a:gd name="T69" fmla="*/ 4 h 124"/>
                <a:gd name="T70" fmla="*/ 72 w 101"/>
                <a:gd name="T71" fmla="*/ 38 h 124"/>
                <a:gd name="T72" fmla="*/ 65 w 101"/>
                <a:gd name="T73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24">
                  <a:moveTo>
                    <a:pt x="65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1" y="58"/>
                    <a:pt x="57" y="63"/>
                    <a:pt x="53" y="69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47" y="75"/>
                    <a:pt x="43" y="80"/>
                    <a:pt x="39" y="84"/>
                  </a:cubicBezTo>
                  <a:cubicBezTo>
                    <a:pt x="37" y="86"/>
                    <a:pt x="35" y="88"/>
                    <a:pt x="32" y="90"/>
                  </a:cubicBezTo>
                  <a:cubicBezTo>
                    <a:pt x="31" y="92"/>
                    <a:pt x="29" y="94"/>
                    <a:pt x="27" y="95"/>
                  </a:cubicBezTo>
                  <a:cubicBezTo>
                    <a:pt x="23" y="98"/>
                    <a:pt x="20" y="102"/>
                    <a:pt x="16" y="105"/>
                  </a:cubicBezTo>
                  <a:cubicBezTo>
                    <a:pt x="12" y="107"/>
                    <a:pt x="9" y="110"/>
                    <a:pt x="5" y="113"/>
                  </a:cubicBezTo>
                  <a:cubicBezTo>
                    <a:pt x="5" y="113"/>
                    <a:pt x="5" y="113"/>
                    <a:pt x="4" y="113"/>
                  </a:cubicBezTo>
                  <a:cubicBezTo>
                    <a:pt x="3" y="114"/>
                    <a:pt x="1" y="116"/>
                    <a:pt x="0" y="117"/>
                  </a:cubicBezTo>
                  <a:cubicBezTo>
                    <a:pt x="1" y="117"/>
                    <a:pt x="2" y="118"/>
                    <a:pt x="3" y="118"/>
                  </a:cubicBezTo>
                  <a:cubicBezTo>
                    <a:pt x="3" y="118"/>
                    <a:pt x="4" y="118"/>
                    <a:pt x="4" y="118"/>
                  </a:cubicBezTo>
                  <a:cubicBezTo>
                    <a:pt x="6" y="119"/>
                    <a:pt x="9" y="120"/>
                    <a:pt x="12" y="121"/>
                  </a:cubicBezTo>
                  <a:cubicBezTo>
                    <a:pt x="14" y="122"/>
                    <a:pt x="15" y="122"/>
                    <a:pt x="17" y="123"/>
                  </a:cubicBezTo>
                  <a:cubicBezTo>
                    <a:pt x="17" y="123"/>
                    <a:pt x="18" y="123"/>
                    <a:pt x="18" y="124"/>
                  </a:cubicBezTo>
                  <a:cubicBezTo>
                    <a:pt x="19" y="123"/>
                    <a:pt x="20" y="122"/>
                    <a:pt x="21" y="122"/>
                  </a:cubicBezTo>
                  <a:cubicBezTo>
                    <a:pt x="23" y="120"/>
                    <a:pt x="24" y="119"/>
                    <a:pt x="26" y="118"/>
                  </a:cubicBezTo>
                  <a:cubicBezTo>
                    <a:pt x="28" y="116"/>
                    <a:pt x="30" y="114"/>
                    <a:pt x="32" y="113"/>
                  </a:cubicBezTo>
                  <a:cubicBezTo>
                    <a:pt x="36" y="109"/>
                    <a:pt x="40" y="106"/>
                    <a:pt x="43" y="103"/>
                  </a:cubicBezTo>
                  <a:cubicBezTo>
                    <a:pt x="47" y="99"/>
                    <a:pt x="51" y="95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7"/>
                    <a:pt x="62" y="83"/>
                    <a:pt x="66" y="79"/>
                  </a:cubicBezTo>
                  <a:cubicBezTo>
                    <a:pt x="66" y="78"/>
                    <a:pt x="67" y="77"/>
                    <a:pt x="68" y="76"/>
                  </a:cubicBezTo>
                  <a:cubicBezTo>
                    <a:pt x="73" y="69"/>
                    <a:pt x="78" y="61"/>
                    <a:pt x="82" y="53"/>
                  </a:cubicBezTo>
                  <a:cubicBezTo>
                    <a:pt x="84" y="51"/>
                    <a:pt x="85" y="48"/>
                    <a:pt x="86" y="45"/>
                  </a:cubicBezTo>
                  <a:cubicBezTo>
                    <a:pt x="88" y="42"/>
                    <a:pt x="89" y="39"/>
                    <a:pt x="91" y="35"/>
                  </a:cubicBezTo>
                  <a:cubicBezTo>
                    <a:pt x="94" y="27"/>
                    <a:pt x="97" y="17"/>
                    <a:pt x="99" y="8"/>
                  </a:cubicBezTo>
                  <a:cubicBezTo>
                    <a:pt x="100" y="5"/>
                    <a:pt x="101" y="3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2"/>
                    <a:pt x="84" y="3"/>
                    <a:pt x="84" y="4"/>
                  </a:cubicBezTo>
                  <a:cubicBezTo>
                    <a:pt x="81" y="16"/>
                    <a:pt x="77" y="27"/>
                    <a:pt x="72" y="38"/>
                  </a:cubicBezTo>
                  <a:cubicBezTo>
                    <a:pt x="69" y="43"/>
                    <a:pt x="67" y="47"/>
                    <a:pt x="65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819400" y="1943100"/>
              <a:ext cx="374650" cy="260350"/>
            </a:xfrm>
            <a:custGeom>
              <a:avLst/>
              <a:gdLst>
                <a:gd name="T0" fmla="*/ 3 w 148"/>
                <a:gd name="T1" fmla="*/ 18 h 103"/>
                <a:gd name="T2" fmla="*/ 11 w 148"/>
                <a:gd name="T3" fmla="*/ 21 h 103"/>
                <a:gd name="T4" fmla="*/ 20 w 148"/>
                <a:gd name="T5" fmla="*/ 25 h 103"/>
                <a:gd name="T6" fmla="*/ 23 w 148"/>
                <a:gd name="T7" fmla="*/ 26 h 103"/>
                <a:gd name="T8" fmla="*/ 28 w 148"/>
                <a:gd name="T9" fmla="*/ 28 h 103"/>
                <a:gd name="T10" fmla="*/ 34 w 148"/>
                <a:gd name="T11" fmla="*/ 31 h 103"/>
                <a:gd name="T12" fmla="*/ 36 w 148"/>
                <a:gd name="T13" fmla="*/ 32 h 103"/>
                <a:gd name="T14" fmla="*/ 43 w 148"/>
                <a:gd name="T15" fmla="*/ 36 h 103"/>
                <a:gd name="T16" fmla="*/ 44 w 148"/>
                <a:gd name="T17" fmla="*/ 36 h 103"/>
                <a:gd name="T18" fmla="*/ 52 w 148"/>
                <a:gd name="T19" fmla="*/ 41 h 103"/>
                <a:gd name="T20" fmla="*/ 60 w 148"/>
                <a:gd name="T21" fmla="*/ 45 h 103"/>
                <a:gd name="T22" fmla="*/ 63 w 148"/>
                <a:gd name="T23" fmla="*/ 47 h 103"/>
                <a:gd name="T24" fmla="*/ 68 w 148"/>
                <a:gd name="T25" fmla="*/ 50 h 103"/>
                <a:gd name="T26" fmla="*/ 76 w 148"/>
                <a:gd name="T27" fmla="*/ 55 h 103"/>
                <a:gd name="T28" fmla="*/ 83 w 148"/>
                <a:gd name="T29" fmla="*/ 60 h 103"/>
                <a:gd name="T30" fmla="*/ 83 w 148"/>
                <a:gd name="T31" fmla="*/ 60 h 103"/>
                <a:gd name="T32" fmla="*/ 91 w 148"/>
                <a:gd name="T33" fmla="*/ 66 h 103"/>
                <a:gd name="T34" fmla="*/ 96 w 148"/>
                <a:gd name="T35" fmla="*/ 70 h 103"/>
                <a:gd name="T36" fmla="*/ 99 w 148"/>
                <a:gd name="T37" fmla="*/ 72 h 103"/>
                <a:gd name="T38" fmla="*/ 102 w 148"/>
                <a:gd name="T39" fmla="*/ 75 h 103"/>
                <a:gd name="T40" fmla="*/ 106 w 148"/>
                <a:gd name="T41" fmla="*/ 78 h 103"/>
                <a:gd name="T42" fmla="*/ 114 w 148"/>
                <a:gd name="T43" fmla="*/ 85 h 103"/>
                <a:gd name="T44" fmla="*/ 121 w 148"/>
                <a:gd name="T45" fmla="*/ 92 h 103"/>
                <a:gd name="T46" fmla="*/ 121 w 148"/>
                <a:gd name="T47" fmla="*/ 93 h 103"/>
                <a:gd name="T48" fmla="*/ 128 w 148"/>
                <a:gd name="T49" fmla="*/ 101 h 103"/>
                <a:gd name="T50" fmla="*/ 129 w 148"/>
                <a:gd name="T51" fmla="*/ 103 h 103"/>
                <a:gd name="T52" fmla="*/ 137 w 148"/>
                <a:gd name="T53" fmla="*/ 102 h 103"/>
                <a:gd name="T54" fmla="*/ 141 w 148"/>
                <a:gd name="T55" fmla="*/ 102 h 103"/>
                <a:gd name="T56" fmla="*/ 146 w 148"/>
                <a:gd name="T57" fmla="*/ 101 h 103"/>
                <a:gd name="T58" fmla="*/ 148 w 148"/>
                <a:gd name="T59" fmla="*/ 101 h 103"/>
                <a:gd name="T60" fmla="*/ 147 w 148"/>
                <a:gd name="T61" fmla="*/ 99 h 103"/>
                <a:gd name="T62" fmla="*/ 143 w 148"/>
                <a:gd name="T63" fmla="*/ 94 h 103"/>
                <a:gd name="T64" fmla="*/ 140 w 148"/>
                <a:gd name="T65" fmla="*/ 90 h 103"/>
                <a:gd name="T66" fmla="*/ 133 w 148"/>
                <a:gd name="T67" fmla="*/ 81 h 103"/>
                <a:gd name="T68" fmla="*/ 125 w 148"/>
                <a:gd name="T69" fmla="*/ 74 h 103"/>
                <a:gd name="T70" fmla="*/ 125 w 148"/>
                <a:gd name="T71" fmla="*/ 74 h 103"/>
                <a:gd name="T72" fmla="*/ 118 w 148"/>
                <a:gd name="T73" fmla="*/ 67 h 103"/>
                <a:gd name="T74" fmla="*/ 111 w 148"/>
                <a:gd name="T75" fmla="*/ 61 h 103"/>
                <a:gd name="T76" fmla="*/ 106 w 148"/>
                <a:gd name="T77" fmla="*/ 57 h 103"/>
                <a:gd name="T78" fmla="*/ 106 w 148"/>
                <a:gd name="T79" fmla="*/ 57 h 103"/>
                <a:gd name="T80" fmla="*/ 103 w 148"/>
                <a:gd name="T81" fmla="*/ 55 h 103"/>
                <a:gd name="T82" fmla="*/ 95 w 148"/>
                <a:gd name="T83" fmla="*/ 49 h 103"/>
                <a:gd name="T84" fmla="*/ 87 w 148"/>
                <a:gd name="T85" fmla="*/ 44 h 103"/>
                <a:gd name="T86" fmla="*/ 87 w 148"/>
                <a:gd name="T87" fmla="*/ 43 h 103"/>
                <a:gd name="T88" fmla="*/ 80 w 148"/>
                <a:gd name="T89" fmla="*/ 38 h 103"/>
                <a:gd name="T90" fmla="*/ 72 w 148"/>
                <a:gd name="T91" fmla="*/ 34 h 103"/>
                <a:gd name="T92" fmla="*/ 67 w 148"/>
                <a:gd name="T93" fmla="*/ 31 h 103"/>
                <a:gd name="T94" fmla="*/ 64 w 148"/>
                <a:gd name="T95" fmla="*/ 29 h 103"/>
                <a:gd name="T96" fmla="*/ 56 w 148"/>
                <a:gd name="T97" fmla="*/ 25 h 103"/>
                <a:gd name="T98" fmla="*/ 48 w 148"/>
                <a:gd name="T99" fmla="*/ 21 h 103"/>
                <a:gd name="T100" fmla="*/ 47 w 148"/>
                <a:gd name="T101" fmla="*/ 20 h 103"/>
                <a:gd name="T102" fmla="*/ 40 w 148"/>
                <a:gd name="T103" fmla="*/ 17 h 103"/>
                <a:gd name="T104" fmla="*/ 40 w 148"/>
                <a:gd name="T105" fmla="*/ 17 h 103"/>
                <a:gd name="T106" fmla="*/ 31 w 148"/>
                <a:gd name="T107" fmla="*/ 13 h 103"/>
                <a:gd name="T108" fmla="*/ 27 w 148"/>
                <a:gd name="T109" fmla="*/ 11 h 103"/>
                <a:gd name="T110" fmla="*/ 23 w 148"/>
                <a:gd name="T111" fmla="*/ 9 h 103"/>
                <a:gd name="T112" fmla="*/ 15 w 148"/>
                <a:gd name="T113" fmla="*/ 6 h 103"/>
                <a:gd name="T114" fmla="*/ 7 w 148"/>
                <a:gd name="T115" fmla="*/ 2 h 103"/>
                <a:gd name="T116" fmla="*/ 6 w 148"/>
                <a:gd name="T117" fmla="*/ 2 h 103"/>
                <a:gd name="T118" fmla="*/ 2 w 148"/>
                <a:gd name="T119" fmla="*/ 0 h 103"/>
                <a:gd name="T120" fmla="*/ 0 w 148"/>
                <a:gd name="T121" fmla="*/ 16 h 103"/>
                <a:gd name="T122" fmla="*/ 3 w 148"/>
                <a:gd name="T123" fmla="*/ 17 h 103"/>
                <a:gd name="T124" fmla="*/ 3 w 148"/>
                <a:gd name="T1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03">
                  <a:moveTo>
                    <a:pt x="3" y="18"/>
                  </a:moveTo>
                  <a:cubicBezTo>
                    <a:pt x="6" y="19"/>
                    <a:pt x="9" y="20"/>
                    <a:pt x="11" y="21"/>
                  </a:cubicBezTo>
                  <a:cubicBezTo>
                    <a:pt x="14" y="22"/>
                    <a:pt x="17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5" y="27"/>
                    <a:pt x="26" y="28"/>
                    <a:pt x="28" y="28"/>
                  </a:cubicBezTo>
                  <a:cubicBezTo>
                    <a:pt x="30" y="29"/>
                    <a:pt x="32" y="30"/>
                    <a:pt x="34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8" y="34"/>
                    <a:pt x="41" y="35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8"/>
                    <a:pt x="49" y="39"/>
                    <a:pt x="52" y="41"/>
                  </a:cubicBezTo>
                  <a:cubicBezTo>
                    <a:pt x="55" y="42"/>
                    <a:pt x="57" y="44"/>
                    <a:pt x="60" y="45"/>
                  </a:cubicBezTo>
                  <a:cubicBezTo>
                    <a:pt x="61" y="46"/>
                    <a:pt x="62" y="47"/>
                    <a:pt x="63" y="47"/>
                  </a:cubicBezTo>
                  <a:cubicBezTo>
                    <a:pt x="65" y="48"/>
                    <a:pt x="66" y="49"/>
                    <a:pt x="68" y="50"/>
                  </a:cubicBezTo>
                  <a:cubicBezTo>
                    <a:pt x="70" y="52"/>
                    <a:pt x="73" y="53"/>
                    <a:pt x="76" y="55"/>
                  </a:cubicBezTo>
                  <a:cubicBezTo>
                    <a:pt x="78" y="57"/>
                    <a:pt x="81" y="58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2"/>
                    <a:pt x="89" y="64"/>
                    <a:pt x="91" y="66"/>
                  </a:cubicBezTo>
                  <a:cubicBezTo>
                    <a:pt x="93" y="67"/>
                    <a:pt x="95" y="68"/>
                    <a:pt x="96" y="70"/>
                  </a:cubicBezTo>
                  <a:cubicBezTo>
                    <a:pt x="97" y="70"/>
                    <a:pt x="98" y="71"/>
                    <a:pt x="99" y="72"/>
                  </a:cubicBezTo>
                  <a:cubicBezTo>
                    <a:pt x="100" y="73"/>
                    <a:pt x="101" y="74"/>
                    <a:pt x="102" y="75"/>
                  </a:cubicBezTo>
                  <a:cubicBezTo>
                    <a:pt x="104" y="76"/>
                    <a:pt x="105" y="77"/>
                    <a:pt x="106" y="78"/>
                  </a:cubicBezTo>
                  <a:cubicBezTo>
                    <a:pt x="109" y="80"/>
                    <a:pt x="111" y="83"/>
                    <a:pt x="114" y="85"/>
                  </a:cubicBezTo>
                  <a:cubicBezTo>
                    <a:pt x="116" y="87"/>
                    <a:pt x="119" y="90"/>
                    <a:pt x="121" y="92"/>
                  </a:cubicBezTo>
                  <a:cubicBezTo>
                    <a:pt x="121" y="92"/>
                    <a:pt x="121" y="92"/>
                    <a:pt x="121" y="93"/>
                  </a:cubicBezTo>
                  <a:cubicBezTo>
                    <a:pt x="123" y="95"/>
                    <a:pt x="126" y="98"/>
                    <a:pt x="128" y="101"/>
                  </a:cubicBezTo>
                  <a:cubicBezTo>
                    <a:pt x="129" y="102"/>
                    <a:pt x="129" y="102"/>
                    <a:pt x="129" y="103"/>
                  </a:cubicBezTo>
                  <a:cubicBezTo>
                    <a:pt x="132" y="102"/>
                    <a:pt x="134" y="102"/>
                    <a:pt x="137" y="102"/>
                  </a:cubicBezTo>
                  <a:cubicBezTo>
                    <a:pt x="138" y="102"/>
                    <a:pt x="140" y="102"/>
                    <a:pt x="141" y="102"/>
                  </a:cubicBezTo>
                  <a:cubicBezTo>
                    <a:pt x="143" y="101"/>
                    <a:pt x="145" y="101"/>
                    <a:pt x="146" y="101"/>
                  </a:cubicBezTo>
                  <a:cubicBezTo>
                    <a:pt x="147" y="101"/>
                    <a:pt x="147" y="101"/>
                    <a:pt x="148" y="101"/>
                  </a:cubicBezTo>
                  <a:cubicBezTo>
                    <a:pt x="148" y="100"/>
                    <a:pt x="147" y="99"/>
                    <a:pt x="147" y="99"/>
                  </a:cubicBezTo>
                  <a:cubicBezTo>
                    <a:pt x="145" y="97"/>
                    <a:pt x="144" y="95"/>
                    <a:pt x="143" y="94"/>
                  </a:cubicBezTo>
                  <a:cubicBezTo>
                    <a:pt x="142" y="92"/>
                    <a:pt x="141" y="91"/>
                    <a:pt x="140" y="90"/>
                  </a:cubicBezTo>
                  <a:cubicBezTo>
                    <a:pt x="138" y="87"/>
                    <a:pt x="135" y="84"/>
                    <a:pt x="133" y="81"/>
                  </a:cubicBezTo>
                  <a:cubicBezTo>
                    <a:pt x="130" y="79"/>
                    <a:pt x="128" y="76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3" y="71"/>
                    <a:pt x="120" y="69"/>
                    <a:pt x="118" y="67"/>
                  </a:cubicBezTo>
                  <a:cubicBezTo>
                    <a:pt x="116" y="65"/>
                    <a:pt x="113" y="63"/>
                    <a:pt x="111" y="61"/>
                  </a:cubicBezTo>
                  <a:cubicBezTo>
                    <a:pt x="109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4" y="55"/>
                    <a:pt x="103" y="55"/>
                  </a:cubicBezTo>
                  <a:cubicBezTo>
                    <a:pt x="100" y="53"/>
                    <a:pt x="98" y="51"/>
                    <a:pt x="95" y="49"/>
                  </a:cubicBezTo>
                  <a:cubicBezTo>
                    <a:pt x="93" y="47"/>
                    <a:pt x="90" y="45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42"/>
                    <a:pt x="82" y="40"/>
                    <a:pt x="80" y="38"/>
                  </a:cubicBezTo>
                  <a:cubicBezTo>
                    <a:pt x="77" y="37"/>
                    <a:pt x="74" y="35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6" y="30"/>
                    <a:pt x="65" y="30"/>
                    <a:pt x="64" y="29"/>
                  </a:cubicBezTo>
                  <a:cubicBezTo>
                    <a:pt x="61" y="28"/>
                    <a:pt x="58" y="26"/>
                    <a:pt x="56" y="25"/>
                  </a:cubicBezTo>
                  <a:cubicBezTo>
                    <a:pt x="53" y="23"/>
                    <a:pt x="50" y="22"/>
                    <a:pt x="48" y="21"/>
                  </a:cubicBezTo>
                  <a:cubicBezTo>
                    <a:pt x="48" y="21"/>
                    <a:pt x="47" y="20"/>
                    <a:pt x="47" y="20"/>
                  </a:cubicBezTo>
                  <a:cubicBezTo>
                    <a:pt x="45" y="19"/>
                    <a:pt x="43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5"/>
                    <a:pt x="34" y="14"/>
                    <a:pt x="31" y="13"/>
                  </a:cubicBezTo>
                  <a:cubicBezTo>
                    <a:pt x="30" y="12"/>
                    <a:pt x="28" y="11"/>
                    <a:pt x="27" y="11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1" y="8"/>
                    <a:pt x="18" y="7"/>
                    <a:pt x="15" y="6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6"/>
                    <a:pt x="1" y="11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6872288" y="5983288"/>
              <a:ext cx="258763" cy="508000"/>
            </a:xfrm>
            <a:custGeom>
              <a:avLst/>
              <a:gdLst>
                <a:gd name="T0" fmla="*/ 93 w 102"/>
                <a:gd name="T1" fmla="*/ 161 h 200"/>
                <a:gd name="T2" fmla="*/ 89 w 102"/>
                <a:gd name="T3" fmla="*/ 146 h 200"/>
                <a:gd name="T4" fmla="*/ 87 w 102"/>
                <a:gd name="T5" fmla="*/ 138 h 200"/>
                <a:gd name="T6" fmla="*/ 84 w 102"/>
                <a:gd name="T7" fmla="*/ 131 h 200"/>
                <a:gd name="T8" fmla="*/ 84 w 102"/>
                <a:gd name="T9" fmla="*/ 129 h 200"/>
                <a:gd name="T10" fmla="*/ 71 w 102"/>
                <a:gd name="T11" fmla="*/ 93 h 200"/>
                <a:gd name="T12" fmla="*/ 71 w 102"/>
                <a:gd name="T13" fmla="*/ 93 h 200"/>
                <a:gd name="T14" fmla="*/ 56 w 102"/>
                <a:gd name="T15" fmla="*/ 59 h 200"/>
                <a:gd name="T16" fmla="*/ 41 w 102"/>
                <a:gd name="T17" fmla="*/ 28 h 200"/>
                <a:gd name="T18" fmla="*/ 41 w 102"/>
                <a:gd name="T19" fmla="*/ 27 h 200"/>
                <a:gd name="T20" fmla="*/ 30 w 102"/>
                <a:gd name="T21" fmla="*/ 7 h 200"/>
                <a:gd name="T22" fmla="*/ 26 w 102"/>
                <a:gd name="T23" fmla="*/ 0 h 200"/>
                <a:gd name="T24" fmla="*/ 25 w 102"/>
                <a:gd name="T25" fmla="*/ 0 h 200"/>
                <a:gd name="T26" fmla="*/ 0 w 102"/>
                <a:gd name="T27" fmla="*/ 15 h 200"/>
                <a:gd name="T28" fmla="*/ 4 w 102"/>
                <a:gd name="T29" fmla="*/ 22 h 200"/>
                <a:gd name="T30" fmla="*/ 15 w 102"/>
                <a:gd name="T31" fmla="*/ 42 h 200"/>
                <a:gd name="T32" fmla="*/ 15 w 102"/>
                <a:gd name="T33" fmla="*/ 42 h 200"/>
                <a:gd name="T34" fmla="*/ 30 w 102"/>
                <a:gd name="T35" fmla="*/ 74 h 200"/>
                <a:gd name="T36" fmla="*/ 43 w 102"/>
                <a:gd name="T37" fmla="*/ 104 h 200"/>
                <a:gd name="T38" fmla="*/ 44 w 102"/>
                <a:gd name="T39" fmla="*/ 109 h 200"/>
                <a:gd name="T40" fmla="*/ 55 w 102"/>
                <a:gd name="T41" fmla="*/ 139 h 200"/>
                <a:gd name="T42" fmla="*/ 57 w 102"/>
                <a:gd name="T43" fmla="*/ 147 h 200"/>
                <a:gd name="T44" fmla="*/ 58 w 102"/>
                <a:gd name="T45" fmla="*/ 148 h 200"/>
                <a:gd name="T46" fmla="*/ 60 w 102"/>
                <a:gd name="T47" fmla="*/ 155 h 200"/>
                <a:gd name="T48" fmla="*/ 64 w 102"/>
                <a:gd name="T49" fmla="*/ 170 h 200"/>
                <a:gd name="T50" fmla="*/ 70 w 102"/>
                <a:gd name="T51" fmla="*/ 191 h 200"/>
                <a:gd name="T52" fmla="*/ 73 w 102"/>
                <a:gd name="T53" fmla="*/ 200 h 200"/>
                <a:gd name="T54" fmla="*/ 92 w 102"/>
                <a:gd name="T55" fmla="*/ 195 h 200"/>
                <a:gd name="T56" fmla="*/ 102 w 102"/>
                <a:gd name="T57" fmla="*/ 192 h 200"/>
                <a:gd name="T58" fmla="*/ 97 w 102"/>
                <a:gd name="T59" fmla="*/ 173 h 200"/>
                <a:gd name="T60" fmla="*/ 93 w 102"/>
                <a:gd name="T61" fmla="*/ 1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200">
                  <a:moveTo>
                    <a:pt x="93" y="161"/>
                  </a:moveTo>
                  <a:cubicBezTo>
                    <a:pt x="92" y="157"/>
                    <a:pt x="91" y="152"/>
                    <a:pt x="89" y="146"/>
                  </a:cubicBezTo>
                  <a:cubicBezTo>
                    <a:pt x="88" y="144"/>
                    <a:pt x="88" y="141"/>
                    <a:pt x="87" y="138"/>
                  </a:cubicBezTo>
                  <a:cubicBezTo>
                    <a:pt x="86" y="136"/>
                    <a:pt x="85" y="133"/>
                    <a:pt x="84" y="131"/>
                  </a:cubicBezTo>
                  <a:cubicBezTo>
                    <a:pt x="84" y="130"/>
                    <a:pt x="84" y="130"/>
                    <a:pt x="84" y="129"/>
                  </a:cubicBezTo>
                  <a:cubicBezTo>
                    <a:pt x="80" y="118"/>
                    <a:pt x="76" y="105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6" y="81"/>
                    <a:pt x="61" y="69"/>
                    <a:pt x="56" y="59"/>
                  </a:cubicBezTo>
                  <a:cubicBezTo>
                    <a:pt x="51" y="47"/>
                    <a:pt x="46" y="37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37" y="19"/>
                    <a:pt x="33" y="12"/>
                    <a:pt x="30" y="7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7"/>
                    <a:pt x="4" y="22"/>
                  </a:cubicBezTo>
                  <a:cubicBezTo>
                    <a:pt x="7" y="27"/>
                    <a:pt x="10" y="34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51"/>
                    <a:pt x="25" y="62"/>
                    <a:pt x="30" y="74"/>
                  </a:cubicBezTo>
                  <a:cubicBezTo>
                    <a:pt x="34" y="84"/>
                    <a:pt x="39" y="94"/>
                    <a:pt x="43" y="104"/>
                  </a:cubicBezTo>
                  <a:cubicBezTo>
                    <a:pt x="43" y="106"/>
                    <a:pt x="44" y="107"/>
                    <a:pt x="44" y="109"/>
                  </a:cubicBezTo>
                  <a:cubicBezTo>
                    <a:pt x="48" y="119"/>
                    <a:pt x="52" y="129"/>
                    <a:pt x="55" y="139"/>
                  </a:cubicBezTo>
                  <a:cubicBezTo>
                    <a:pt x="56" y="142"/>
                    <a:pt x="56" y="144"/>
                    <a:pt x="57" y="147"/>
                  </a:cubicBezTo>
                  <a:cubicBezTo>
                    <a:pt x="57" y="147"/>
                    <a:pt x="58" y="148"/>
                    <a:pt x="58" y="148"/>
                  </a:cubicBezTo>
                  <a:cubicBezTo>
                    <a:pt x="58" y="150"/>
                    <a:pt x="59" y="153"/>
                    <a:pt x="60" y="155"/>
                  </a:cubicBezTo>
                  <a:cubicBezTo>
                    <a:pt x="61" y="160"/>
                    <a:pt x="63" y="165"/>
                    <a:pt x="64" y="170"/>
                  </a:cubicBezTo>
                  <a:cubicBezTo>
                    <a:pt x="66" y="179"/>
                    <a:pt x="69" y="186"/>
                    <a:pt x="70" y="191"/>
                  </a:cubicBezTo>
                  <a:cubicBezTo>
                    <a:pt x="72" y="197"/>
                    <a:pt x="73" y="200"/>
                    <a:pt x="73" y="200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2"/>
                    <a:pt x="100" y="185"/>
                    <a:pt x="97" y="173"/>
                  </a:cubicBezTo>
                  <a:cubicBezTo>
                    <a:pt x="96" y="170"/>
                    <a:pt x="95" y="166"/>
                    <a:pt x="93" y="1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129338" y="5287963"/>
              <a:ext cx="469900" cy="344488"/>
            </a:xfrm>
            <a:custGeom>
              <a:avLst/>
              <a:gdLst>
                <a:gd name="T0" fmla="*/ 176 w 185"/>
                <a:gd name="T1" fmla="*/ 107 h 136"/>
                <a:gd name="T2" fmla="*/ 160 w 185"/>
                <a:gd name="T3" fmla="*/ 94 h 136"/>
                <a:gd name="T4" fmla="*/ 157 w 185"/>
                <a:gd name="T5" fmla="*/ 91 h 136"/>
                <a:gd name="T6" fmla="*/ 138 w 185"/>
                <a:gd name="T7" fmla="*/ 77 h 136"/>
                <a:gd name="T8" fmla="*/ 119 w 185"/>
                <a:gd name="T9" fmla="*/ 63 h 136"/>
                <a:gd name="T10" fmla="*/ 102 w 185"/>
                <a:gd name="T11" fmla="*/ 52 h 136"/>
                <a:gd name="T12" fmla="*/ 99 w 185"/>
                <a:gd name="T13" fmla="*/ 50 h 136"/>
                <a:gd name="T14" fmla="*/ 79 w 185"/>
                <a:gd name="T15" fmla="*/ 37 h 136"/>
                <a:gd name="T16" fmla="*/ 60 w 185"/>
                <a:gd name="T17" fmla="*/ 25 h 136"/>
                <a:gd name="T18" fmla="*/ 41 w 185"/>
                <a:gd name="T19" fmla="*/ 15 h 136"/>
                <a:gd name="T20" fmla="*/ 40 w 185"/>
                <a:gd name="T21" fmla="*/ 14 h 136"/>
                <a:gd name="T22" fmla="*/ 21 w 185"/>
                <a:gd name="T23" fmla="*/ 4 h 136"/>
                <a:gd name="T24" fmla="*/ 20 w 185"/>
                <a:gd name="T25" fmla="*/ 3 h 136"/>
                <a:gd name="T26" fmla="*/ 13 w 185"/>
                <a:gd name="T27" fmla="*/ 0 h 136"/>
                <a:gd name="T28" fmla="*/ 0 w 185"/>
                <a:gd name="T29" fmla="*/ 25 h 136"/>
                <a:gd name="T30" fmla="*/ 8 w 185"/>
                <a:gd name="T31" fmla="*/ 29 h 136"/>
                <a:gd name="T32" fmla="*/ 13 w 185"/>
                <a:gd name="T33" fmla="*/ 31 h 136"/>
                <a:gd name="T34" fmla="*/ 28 w 185"/>
                <a:gd name="T35" fmla="*/ 40 h 136"/>
                <a:gd name="T36" fmla="*/ 33 w 185"/>
                <a:gd name="T37" fmla="*/ 43 h 136"/>
                <a:gd name="T38" fmla="*/ 53 w 185"/>
                <a:gd name="T39" fmla="*/ 54 h 136"/>
                <a:gd name="T40" fmla="*/ 72 w 185"/>
                <a:gd name="T41" fmla="*/ 66 h 136"/>
                <a:gd name="T42" fmla="*/ 87 w 185"/>
                <a:gd name="T43" fmla="*/ 76 h 136"/>
                <a:gd name="T44" fmla="*/ 92 w 185"/>
                <a:gd name="T45" fmla="*/ 79 h 136"/>
                <a:gd name="T46" fmla="*/ 112 w 185"/>
                <a:gd name="T47" fmla="*/ 93 h 136"/>
                <a:gd name="T48" fmla="*/ 131 w 185"/>
                <a:gd name="T49" fmla="*/ 107 h 136"/>
                <a:gd name="T50" fmla="*/ 142 w 185"/>
                <a:gd name="T51" fmla="*/ 116 h 136"/>
                <a:gd name="T52" fmla="*/ 150 w 185"/>
                <a:gd name="T53" fmla="*/ 122 h 136"/>
                <a:gd name="T54" fmla="*/ 160 w 185"/>
                <a:gd name="T55" fmla="*/ 131 h 136"/>
                <a:gd name="T56" fmla="*/ 166 w 185"/>
                <a:gd name="T57" fmla="*/ 136 h 136"/>
                <a:gd name="T58" fmla="*/ 170 w 185"/>
                <a:gd name="T59" fmla="*/ 131 h 136"/>
                <a:gd name="T60" fmla="*/ 185 w 185"/>
                <a:gd name="T61" fmla="*/ 114 h 136"/>
                <a:gd name="T62" fmla="*/ 178 w 185"/>
                <a:gd name="T63" fmla="*/ 109 h 136"/>
                <a:gd name="T64" fmla="*/ 176 w 185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6">
                  <a:moveTo>
                    <a:pt x="176" y="107"/>
                  </a:moveTo>
                  <a:cubicBezTo>
                    <a:pt x="172" y="103"/>
                    <a:pt x="167" y="99"/>
                    <a:pt x="160" y="94"/>
                  </a:cubicBezTo>
                  <a:cubicBezTo>
                    <a:pt x="159" y="93"/>
                    <a:pt x="158" y="92"/>
                    <a:pt x="157" y="91"/>
                  </a:cubicBezTo>
                  <a:cubicBezTo>
                    <a:pt x="151" y="87"/>
                    <a:pt x="145" y="82"/>
                    <a:pt x="138" y="77"/>
                  </a:cubicBezTo>
                  <a:cubicBezTo>
                    <a:pt x="132" y="72"/>
                    <a:pt x="125" y="67"/>
                    <a:pt x="119" y="63"/>
                  </a:cubicBezTo>
                  <a:cubicBezTo>
                    <a:pt x="113" y="59"/>
                    <a:pt x="108" y="55"/>
                    <a:pt x="102" y="52"/>
                  </a:cubicBezTo>
                  <a:cubicBezTo>
                    <a:pt x="101" y="51"/>
                    <a:pt x="100" y="50"/>
                    <a:pt x="99" y="50"/>
                  </a:cubicBezTo>
                  <a:cubicBezTo>
                    <a:pt x="92" y="45"/>
                    <a:pt x="86" y="41"/>
                    <a:pt x="79" y="37"/>
                  </a:cubicBezTo>
                  <a:cubicBezTo>
                    <a:pt x="73" y="33"/>
                    <a:pt x="66" y="29"/>
                    <a:pt x="60" y="25"/>
                  </a:cubicBezTo>
                  <a:cubicBezTo>
                    <a:pt x="53" y="21"/>
                    <a:pt x="47" y="18"/>
                    <a:pt x="41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32" y="10"/>
                    <a:pt x="25" y="6"/>
                    <a:pt x="21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6"/>
                    <a:pt x="8" y="29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7" y="34"/>
                    <a:pt x="22" y="36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9" y="46"/>
                    <a:pt x="46" y="50"/>
                    <a:pt x="53" y="54"/>
                  </a:cubicBezTo>
                  <a:cubicBezTo>
                    <a:pt x="59" y="58"/>
                    <a:pt x="66" y="62"/>
                    <a:pt x="72" y="66"/>
                  </a:cubicBezTo>
                  <a:cubicBezTo>
                    <a:pt x="77" y="69"/>
                    <a:pt x="82" y="72"/>
                    <a:pt x="87" y="76"/>
                  </a:cubicBezTo>
                  <a:cubicBezTo>
                    <a:pt x="88" y="77"/>
                    <a:pt x="90" y="78"/>
                    <a:pt x="92" y="79"/>
                  </a:cubicBezTo>
                  <a:cubicBezTo>
                    <a:pt x="99" y="84"/>
                    <a:pt x="105" y="88"/>
                    <a:pt x="112" y="93"/>
                  </a:cubicBezTo>
                  <a:cubicBezTo>
                    <a:pt x="118" y="98"/>
                    <a:pt x="125" y="103"/>
                    <a:pt x="131" y="107"/>
                  </a:cubicBezTo>
                  <a:cubicBezTo>
                    <a:pt x="135" y="110"/>
                    <a:pt x="139" y="113"/>
                    <a:pt x="142" y="116"/>
                  </a:cubicBezTo>
                  <a:cubicBezTo>
                    <a:pt x="145" y="118"/>
                    <a:pt x="147" y="120"/>
                    <a:pt x="150" y="122"/>
                  </a:cubicBezTo>
                  <a:cubicBezTo>
                    <a:pt x="154" y="126"/>
                    <a:pt x="157" y="128"/>
                    <a:pt x="160" y="131"/>
                  </a:cubicBezTo>
                  <a:cubicBezTo>
                    <a:pt x="164" y="134"/>
                    <a:pt x="166" y="136"/>
                    <a:pt x="166" y="136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3" y="112"/>
                    <a:pt x="178" y="109"/>
                  </a:cubicBezTo>
                  <a:cubicBezTo>
                    <a:pt x="178" y="108"/>
                    <a:pt x="177" y="107"/>
                    <a:pt x="176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5167313" y="4927600"/>
              <a:ext cx="515938" cy="220663"/>
            </a:xfrm>
            <a:custGeom>
              <a:avLst/>
              <a:gdLst>
                <a:gd name="T0" fmla="*/ 173 w 203"/>
                <a:gd name="T1" fmla="*/ 51 h 87"/>
                <a:gd name="T2" fmla="*/ 172 w 203"/>
                <a:gd name="T3" fmla="*/ 51 h 87"/>
                <a:gd name="T4" fmla="*/ 151 w 203"/>
                <a:gd name="T5" fmla="*/ 44 h 87"/>
                <a:gd name="T6" fmla="*/ 130 w 203"/>
                <a:gd name="T7" fmla="*/ 37 h 87"/>
                <a:gd name="T8" fmla="*/ 109 w 203"/>
                <a:gd name="T9" fmla="*/ 30 h 87"/>
                <a:gd name="T10" fmla="*/ 106 w 203"/>
                <a:gd name="T11" fmla="*/ 29 h 87"/>
                <a:gd name="T12" fmla="*/ 88 w 203"/>
                <a:gd name="T13" fmla="*/ 24 h 87"/>
                <a:gd name="T14" fmla="*/ 70 w 203"/>
                <a:gd name="T15" fmla="*/ 18 h 87"/>
                <a:gd name="T16" fmla="*/ 67 w 203"/>
                <a:gd name="T17" fmla="*/ 17 h 87"/>
                <a:gd name="T18" fmla="*/ 53 w 203"/>
                <a:gd name="T19" fmla="*/ 13 h 87"/>
                <a:gd name="T20" fmla="*/ 45 w 203"/>
                <a:gd name="T21" fmla="*/ 11 h 87"/>
                <a:gd name="T22" fmla="*/ 38 w 203"/>
                <a:gd name="T23" fmla="*/ 9 h 87"/>
                <a:gd name="T24" fmla="*/ 24 w 203"/>
                <a:gd name="T25" fmla="*/ 5 h 87"/>
                <a:gd name="T26" fmla="*/ 8 w 203"/>
                <a:gd name="T27" fmla="*/ 0 h 87"/>
                <a:gd name="T28" fmla="*/ 0 w 203"/>
                <a:gd name="T29" fmla="*/ 25 h 87"/>
                <a:gd name="T30" fmla="*/ 18 w 203"/>
                <a:gd name="T31" fmla="*/ 30 h 87"/>
                <a:gd name="T32" fmla="*/ 31 w 203"/>
                <a:gd name="T33" fmla="*/ 34 h 87"/>
                <a:gd name="T34" fmla="*/ 39 w 203"/>
                <a:gd name="T35" fmla="*/ 37 h 87"/>
                <a:gd name="T36" fmla="*/ 46 w 203"/>
                <a:gd name="T37" fmla="*/ 38 h 87"/>
                <a:gd name="T38" fmla="*/ 60 w 203"/>
                <a:gd name="T39" fmla="*/ 43 h 87"/>
                <a:gd name="T40" fmla="*/ 62 w 203"/>
                <a:gd name="T41" fmla="*/ 43 h 87"/>
                <a:gd name="T42" fmla="*/ 82 w 203"/>
                <a:gd name="T43" fmla="*/ 50 h 87"/>
                <a:gd name="T44" fmla="*/ 98 w 203"/>
                <a:gd name="T45" fmla="*/ 55 h 87"/>
                <a:gd name="T46" fmla="*/ 103 w 203"/>
                <a:gd name="T47" fmla="*/ 56 h 87"/>
                <a:gd name="T48" fmla="*/ 124 w 203"/>
                <a:gd name="T49" fmla="*/ 63 h 87"/>
                <a:gd name="T50" fmla="*/ 145 w 203"/>
                <a:gd name="T51" fmla="*/ 70 h 87"/>
                <a:gd name="T52" fmla="*/ 164 w 203"/>
                <a:gd name="T53" fmla="*/ 76 h 87"/>
                <a:gd name="T54" fmla="*/ 166 w 203"/>
                <a:gd name="T55" fmla="*/ 77 h 87"/>
                <a:gd name="T56" fmla="*/ 187 w 203"/>
                <a:gd name="T57" fmla="*/ 84 h 87"/>
                <a:gd name="T58" fmla="*/ 194 w 203"/>
                <a:gd name="T59" fmla="*/ 87 h 87"/>
                <a:gd name="T60" fmla="*/ 203 w 203"/>
                <a:gd name="T61" fmla="*/ 61 h 87"/>
                <a:gd name="T62" fmla="*/ 193 w 203"/>
                <a:gd name="T63" fmla="*/ 58 h 87"/>
                <a:gd name="T64" fmla="*/ 173 w 203"/>
                <a:gd name="T6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173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166" y="48"/>
                    <a:pt x="158" y="46"/>
                    <a:pt x="151" y="44"/>
                  </a:cubicBezTo>
                  <a:cubicBezTo>
                    <a:pt x="144" y="41"/>
                    <a:pt x="137" y="39"/>
                    <a:pt x="130" y="37"/>
                  </a:cubicBezTo>
                  <a:cubicBezTo>
                    <a:pt x="123" y="35"/>
                    <a:pt x="116" y="32"/>
                    <a:pt x="109" y="30"/>
                  </a:cubicBezTo>
                  <a:cubicBezTo>
                    <a:pt x="108" y="30"/>
                    <a:pt x="107" y="29"/>
                    <a:pt x="106" y="29"/>
                  </a:cubicBezTo>
                  <a:cubicBezTo>
                    <a:pt x="100" y="27"/>
                    <a:pt x="94" y="25"/>
                    <a:pt x="88" y="24"/>
                  </a:cubicBezTo>
                  <a:cubicBezTo>
                    <a:pt x="82" y="22"/>
                    <a:pt x="76" y="20"/>
                    <a:pt x="70" y="18"/>
                  </a:cubicBezTo>
                  <a:cubicBezTo>
                    <a:pt x="69" y="18"/>
                    <a:pt x="68" y="17"/>
                    <a:pt x="67" y="17"/>
                  </a:cubicBezTo>
                  <a:cubicBezTo>
                    <a:pt x="62" y="16"/>
                    <a:pt x="57" y="14"/>
                    <a:pt x="53" y="13"/>
                  </a:cubicBezTo>
                  <a:cubicBezTo>
                    <a:pt x="50" y="12"/>
                    <a:pt x="48" y="12"/>
                    <a:pt x="45" y="11"/>
                  </a:cubicBezTo>
                  <a:cubicBezTo>
                    <a:pt x="43" y="10"/>
                    <a:pt x="40" y="9"/>
                    <a:pt x="38" y="9"/>
                  </a:cubicBezTo>
                  <a:cubicBezTo>
                    <a:pt x="33" y="7"/>
                    <a:pt x="28" y="6"/>
                    <a:pt x="24" y="5"/>
                  </a:cubicBezTo>
                  <a:cubicBezTo>
                    <a:pt x="14" y="2"/>
                    <a:pt x="8" y="0"/>
                    <a:pt x="8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7" y="27"/>
                    <a:pt x="18" y="30"/>
                  </a:cubicBezTo>
                  <a:cubicBezTo>
                    <a:pt x="22" y="32"/>
                    <a:pt x="26" y="33"/>
                    <a:pt x="31" y="34"/>
                  </a:cubicBezTo>
                  <a:cubicBezTo>
                    <a:pt x="34" y="35"/>
                    <a:pt x="36" y="36"/>
                    <a:pt x="39" y="37"/>
                  </a:cubicBezTo>
                  <a:cubicBezTo>
                    <a:pt x="41" y="37"/>
                    <a:pt x="44" y="38"/>
                    <a:pt x="46" y="38"/>
                  </a:cubicBezTo>
                  <a:cubicBezTo>
                    <a:pt x="50" y="40"/>
                    <a:pt x="55" y="41"/>
                    <a:pt x="60" y="43"/>
                  </a:cubicBezTo>
                  <a:cubicBezTo>
                    <a:pt x="61" y="43"/>
                    <a:pt x="61" y="43"/>
                    <a:pt x="62" y="43"/>
                  </a:cubicBezTo>
                  <a:cubicBezTo>
                    <a:pt x="68" y="45"/>
                    <a:pt x="75" y="47"/>
                    <a:pt x="82" y="50"/>
                  </a:cubicBezTo>
                  <a:cubicBezTo>
                    <a:pt x="87" y="51"/>
                    <a:pt x="92" y="53"/>
                    <a:pt x="98" y="55"/>
                  </a:cubicBezTo>
                  <a:cubicBezTo>
                    <a:pt x="99" y="55"/>
                    <a:pt x="101" y="56"/>
                    <a:pt x="103" y="56"/>
                  </a:cubicBezTo>
                  <a:cubicBezTo>
                    <a:pt x="110" y="58"/>
                    <a:pt x="117" y="61"/>
                    <a:pt x="124" y="63"/>
                  </a:cubicBezTo>
                  <a:cubicBezTo>
                    <a:pt x="131" y="65"/>
                    <a:pt x="138" y="68"/>
                    <a:pt x="145" y="70"/>
                  </a:cubicBezTo>
                  <a:cubicBezTo>
                    <a:pt x="152" y="72"/>
                    <a:pt x="158" y="74"/>
                    <a:pt x="164" y="76"/>
                  </a:cubicBezTo>
                  <a:cubicBezTo>
                    <a:pt x="164" y="77"/>
                    <a:pt x="165" y="77"/>
                    <a:pt x="166" y="77"/>
                  </a:cubicBezTo>
                  <a:cubicBezTo>
                    <a:pt x="174" y="80"/>
                    <a:pt x="182" y="83"/>
                    <a:pt x="187" y="84"/>
                  </a:cubicBezTo>
                  <a:cubicBezTo>
                    <a:pt x="191" y="86"/>
                    <a:pt x="194" y="87"/>
                    <a:pt x="194" y="87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199" y="60"/>
                    <a:pt x="193" y="58"/>
                  </a:cubicBezTo>
                  <a:cubicBezTo>
                    <a:pt x="188" y="56"/>
                    <a:pt x="181" y="54"/>
                    <a:pt x="173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157663" y="4740275"/>
              <a:ext cx="520700" cy="136525"/>
            </a:xfrm>
            <a:custGeom>
              <a:avLst/>
              <a:gdLst>
                <a:gd name="T0" fmla="*/ 174 w 205"/>
                <a:gd name="T1" fmla="*/ 24 h 54"/>
                <a:gd name="T2" fmla="*/ 164 w 205"/>
                <a:gd name="T3" fmla="*/ 22 h 54"/>
                <a:gd name="T4" fmla="*/ 142 w 205"/>
                <a:gd name="T5" fmla="*/ 19 h 54"/>
                <a:gd name="T6" fmla="*/ 120 w 205"/>
                <a:gd name="T7" fmla="*/ 16 h 54"/>
                <a:gd name="T8" fmla="*/ 104 w 205"/>
                <a:gd name="T9" fmla="*/ 13 h 54"/>
                <a:gd name="T10" fmla="*/ 98 w 205"/>
                <a:gd name="T11" fmla="*/ 12 h 54"/>
                <a:gd name="T12" fmla="*/ 76 w 205"/>
                <a:gd name="T13" fmla="*/ 9 h 54"/>
                <a:gd name="T14" fmla="*/ 54 w 205"/>
                <a:gd name="T15" fmla="*/ 6 h 54"/>
                <a:gd name="T16" fmla="*/ 35 w 205"/>
                <a:gd name="T17" fmla="*/ 4 h 54"/>
                <a:gd name="T18" fmla="*/ 33 w 205"/>
                <a:gd name="T19" fmla="*/ 4 h 54"/>
                <a:gd name="T20" fmla="*/ 10 w 205"/>
                <a:gd name="T21" fmla="*/ 1 h 54"/>
                <a:gd name="T22" fmla="*/ 3 w 205"/>
                <a:gd name="T23" fmla="*/ 0 h 54"/>
                <a:gd name="T24" fmla="*/ 0 w 205"/>
                <a:gd name="T25" fmla="*/ 24 h 54"/>
                <a:gd name="T26" fmla="*/ 5 w 205"/>
                <a:gd name="T27" fmla="*/ 25 h 54"/>
                <a:gd name="T28" fmla="*/ 27 w 205"/>
                <a:gd name="T29" fmla="*/ 28 h 54"/>
                <a:gd name="T30" fmla="*/ 32 w 205"/>
                <a:gd name="T31" fmla="*/ 28 h 54"/>
                <a:gd name="T32" fmla="*/ 49 w 205"/>
                <a:gd name="T33" fmla="*/ 30 h 54"/>
                <a:gd name="T34" fmla="*/ 71 w 205"/>
                <a:gd name="T35" fmla="*/ 33 h 54"/>
                <a:gd name="T36" fmla="*/ 93 w 205"/>
                <a:gd name="T37" fmla="*/ 37 h 54"/>
                <a:gd name="T38" fmla="*/ 101 w 205"/>
                <a:gd name="T39" fmla="*/ 38 h 54"/>
                <a:gd name="T40" fmla="*/ 115 w 205"/>
                <a:gd name="T41" fmla="*/ 40 h 54"/>
                <a:gd name="T42" fmla="*/ 136 w 205"/>
                <a:gd name="T43" fmla="*/ 43 h 54"/>
                <a:gd name="T44" fmla="*/ 158 w 205"/>
                <a:gd name="T45" fmla="*/ 47 h 54"/>
                <a:gd name="T46" fmla="*/ 170 w 205"/>
                <a:gd name="T47" fmla="*/ 49 h 54"/>
                <a:gd name="T48" fmla="*/ 180 w 205"/>
                <a:gd name="T49" fmla="*/ 51 h 54"/>
                <a:gd name="T50" fmla="*/ 201 w 205"/>
                <a:gd name="T51" fmla="*/ 54 h 54"/>
                <a:gd name="T52" fmla="*/ 205 w 205"/>
                <a:gd name="T53" fmla="*/ 29 h 54"/>
                <a:gd name="T54" fmla="*/ 186 w 205"/>
                <a:gd name="T55" fmla="*/ 26 h 54"/>
                <a:gd name="T56" fmla="*/ 174 w 205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54">
                  <a:moveTo>
                    <a:pt x="174" y="24"/>
                  </a:moveTo>
                  <a:cubicBezTo>
                    <a:pt x="171" y="23"/>
                    <a:pt x="167" y="23"/>
                    <a:pt x="164" y="22"/>
                  </a:cubicBezTo>
                  <a:cubicBezTo>
                    <a:pt x="157" y="21"/>
                    <a:pt x="150" y="20"/>
                    <a:pt x="142" y="19"/>
                  </a:cubicBezTo>
                  <a:cubicBezTo>
                    <a:pt x="135" y="18"/>
                    <a:pt x="128" y="17"/>
                    <a:pt x="120" y="16"/>
                  </a:cubicBezTo>
                  <a:cubicBezTo>
                    <a:pt x="115" y="15"/>
                    <a:pt x="110" y="14"/>
                    <a:pt x="104" y="13"/>
                  </a:cubicBezTo>
                  <a:cubicBezTo>
                    <a:pt x="102" y="13"/>
                    <a:pt x="100" y="13"/>
                    <a:pt x="98" y="12"/>
                  </a:cubicBezTo>
                  <a:cubicBezTo>
                    <a:pt x="91" y="11"/>
                    <a:pt x="84" y="10"/>
                    <a:pt x="76" y="9"/>
                  </a:cubicBezTo>
                  <a:cubicBezTo>
                    <a:pt x="69" y="8"/>
                    <a:pt x="61" y="7"/>
                    <a:pt x="54" y="6"/>
                  </a:cubicBezTo>
                  <a:cubicBezTo>
                    <a:pt x="47" y="6"/>
                    <a:pt x="41" y="5"/>
                    <a:pt x="35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23" y="3"/>
                    <a:pt x="16" y="2"/>
                    <a:pt x="10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" y="25"/>
                    <a:pt x="5" y="25"/>
                  </a:cubicBezTo>
                  <a:cubicBezTo>
                    <a:pt x="9" y="25"/>
                    <a:pt x="17" y="26"/>
                    <a:pt x="27" y="28"/>
                  </a:cubicBezTo>
                  <a:cubicBezTo>
                    <a:pt x="28" y="28"/>
                    <a:pt x="30" y="28"/>
                    <a:pt x="32" y="28"/>
                  </a:cubicBezTo>
                  <a:cubicBezTo>
                    <a:pt x="37" y="29"/>
                    <a:pt x="43" y="30"/>
                    <a:pt x="49" y="30"/>
                  </a:cubicBezTo>
                  <a:cubicBezTo>
                    <a:pt x="56" y="31"/>
                    <a:pt x="63" y="32"/>
                    <a:pt x="71" y="33"/>
                  </a:cubicBezTo>
                  <a:cubicBezTo>
                    <a:pt x="78" y="34"/>
                    <a:pt x="85" y="35"/>
                    <a:pt x="93" y="37"/>
                  </a:cubicBezTo>
                  <a:cubicBezTo>
                    <a:pt x="95" y="37"/>
                    <a:pt x="98" y="37"/>
                    <a:pt x="101" y="38"/>
                  </a:cubicBezTo>
                  <a:cubicBezTo>
                    <a:pt x="105" y="38"/>
                    <a:pt x="110" y="39"/>
                    <a:pt x="115" y="40"/>
                  </a:cubicBezTo>
                  <a:cubicBezTo>
                    <a:pt x="122" y="41"/>
                    <a:pt x="129" y="42"/>
                    <a:pt x="136" y="43"/>
                  </a:cubicBezTo>
                  <a:cubicBezTo>
                    <a:pt x="144" y="44"/>
                    <a:pt x="151" y="46"/>
                    <a:pt x="158" y="47"/>
                  </a:cubicBezTo>
                  <a:cubicBezTo>
                    <a:pt x="162" y="47"/>
                    <a:pt x="166" y="48"/>
                    <a:pt x="170" y="49"/>
                  </a:cubicBezTo>
                  <a:cubicBezTo>
                    <a:pt x="173" y="49"/>
                    <a:pt x="177" y="50"/>
                    <a:pt x="180" y="51"/>
                  </a:cubicBezTo>
                  <a:cubicBezTo>
                    <a:pt x="193" y="53"/>
                    <a:pt x="201" y="54"/>
                    <a:pt x="201" y="54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198" y="28"/>
                    <a:pt x="186" y="26"/>
                  </a:cubicBezTo>
                  <a:cubicBezTo>
                    <a:pt x="182" y="25"/>
                    <a:pt x="178" y="25"/>
                    <a:pt x="17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127375" y="4656138"/>
              <a:ext cx="520700" cy="93663"/>
            </a:xfrm>
            <a:custGeom>
              <a:avLst/>
              <a:gdLst>
                <a:gd name="T0" fmla="*/ 277 w 328"/>
                <a:gd name="T1" fmla="*/ 19 h 59"/>
                <a:gd name="T2" fmla="*/ 240 w 328"/>
                <a:gd name="T3" fmla="*/ 16 h 59"/>
                <a:gd name="T4" fmla="*/ 205 w 328"/>
                <a:gd name="T5" fmla="*/ 14 h 59"/>
                <a:gd name="T6" fmla="*/ 170 w 328"/>
                <a:gd name="T7" fmla="*/ 11 h 59"/>
                <a:gd name="T8" fmla="*/ 135 w 328"/>
                <a:gd name="T9" fmla="*/ 9 h 59"/>
                <a:gd name="T10" fmla="*/ 98 w 328"/>
                <a:gd name="T11" fmla="*/ 6 h 59"/>
                <a:gd name="T12" fmla="*/ 63 w 328"/>
                <a:gd name="T13" fmla="*/ 5 h 59"/>
                <a:gd name="T14" fmla="*/ 28 w 328"/>
                <a:gd name="T15" fmla="*/ 1 h 59"/>
                <a:gd name="T16" fmla="*/ 4 w 328"/>
                <a:gd name="T17" fmla="*/ 0 h 59"/>
                <a:gd name="T18" fmla="*/ 0 w 328"/>
                <a:gd name="T19" fmla="*/ 37 h 59"/>
                <a:gd name="T20" fmla="*/ 20 w 328"/>
                <a:gd name="T21" fmla="*/ 38 h 59"/>
                <a:gd name="T22" fmla="*/ 55 w 328"/>
                <a:gd name="T23" fmla="*/ 40 h 59"/>
                <a:gd name="T24" fmla="*/ 90 w 328"/>
                <a:gd name="T25" fmla="*/ 43 h 59"/>
                <a:gd name="T26" fmla="*/ 125 w 328"/>
                <a:gd name="T27" fmla="*/ 45 h 59"/>
                <a:gd name="T28" fmla="*/ 162 w 328"/>
                <a:gd name="T29" fmla="*/ 48 h 59"/>
                <a:gd name="T30" fmla="*/ 197 w 328"/>
                <a:gd name="T31" fmla="*/ 51 h 59"/>
                <a:gd name="T32" fmla="*/ 232 w 328"/>
                <a:gd name="T33" fmla="*/ 53 h 59"/>
                <a:gd name="T34" fmla="*/ 267 w 328"/>
                <a:gd name="T35" fmla="*/ 56 h 59"/>
                <a:gd name="T36" fmla="*/ 304 w 328"/>
                <a:gd name="T37" fmla="*/ 57 h 59"/>
                <a:gd name="T38" fmla="*/ 326 w 328"/>
                <a:gd name="T39" fmla="*/ 59 h 59"/>
                <a:gd name="T40" fmla="*/ 328 w 328"/>
                <a:gd name="T41" fmla="*/ 22 h 59"/>
                <a:gd name="T42" fmla="*/ 312 w 328"/>
                <a:gd name="T43" fmla="*/ 21 h 59"/>
                <a:gd name="T44" fmla="*/ 277 w 328"/>
                <a:gd name="T45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59">
                  <a:moveTo>
                    <a:pt x="277" y="19"/>
                  </a:moveTo>
                  <a:lnTo>
                    <a:pt x="240" y="16"/>
                  </a:lnTo>
                  <a:lnTo>
                    <a:pt x="205" y="14"/>
                  </a:lnTo>
                  <a:lnTo>
                    <a:pt x="170" y="11"/>
                  </a:lnTo>
                  <a:lnTo>
                    <a:pt x="135" y="9"/>
                  </a:lnTo>
                  <a:lnTo>
                    <a:pt x="98" y="6"/>
                  </a:lnTo>
                  <a:lnTo>
                    <a:pt x="63" y="5"/>
                  </a:lnTo>
                  <a:lnTo>
                    <a:pt x="28" y="1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0" y="38"/>
                  </a:lnTo>
                  <a:lnTo>
                    <a:pt x="55" y="40"/>
                  </a:lnTo>
                  <a:lnTo>
                    <a:pt x="90" y="43"/>
                  </a:lnTo>
                  <a:lnTo>
                    <a:pt x="125" y="45"/>
                  </a:lnTo>
                  <a:lnTo>
                    <a:pt x="162" y="48"/>
                  </a:lnTo>
                  <a:lnTo>
                    <a:pt x="197" y="51"/>
                  </a:lnTo>
                  <a:lnTo>
                    <a:pt x="232" y="53"/>
                  </a:lnTo>
                  <a:lnTo>
                    <a:pt x="267" y="56"/>
                  </a:lnTo>
                  <a:lnTo>
                    <a:pt x="304" y="57"/>
                  </a:lnTo>
                  <a:lnTo>
                    <a:pt x="326" y="59"/>
                  </a:lnTo>
                  <a:lnTo>
                    <a:pt x="328" y="22"/>
                  </a:lnTo>
                  <a:lnTo>
                    <a:pt x="312" y="21"/>
                  </a:lnTo>
                  <a:lnTo>
                    <a:pt x="2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098675" y="4594225"/>
              <a:ext cx="519113" cy="82550"/>
            </a:xfrm>
            <a:custGeom>
              <a:avLst/>
              <a:gdLst>
                <a:gd name="T0" fmla="*/ 196 w 205"/>
                <a:gd name="T1" fmla="*/ 10 h 32"/>
                <a:gd name="T2" fmla="*/ 187 w 205"/>
                <a:gd name="T3" fmla="*/ 10 h 32"/>
                <a:gd name="T4" fmla="*/ 178 w 205"/>
                <a:gd name="T5" fmla="*/ 9 h 32"/>
                <a:gd name="T6" fmla="*/ 169 w 205"/>
                <a:gd name="T7" fmla="*/ 9 h 32"/>
                <a:gd name="T8" fmla="*/ 155 w 205"/>
                <a:gd name="T9" fmla="*/ 8 h 32"/>
                <a:gd name="T10" fmla="*/ 142 w 205"/>
                <a:gd name="T11" fmla="*/ 7 h 32"/>
                <a:gd name="T12" fmla="*/ 133 w 205"/>
                <a:gd name="T13" fmla="*/ 7 h 32"/>
                <a:gd name="T14" fmla="*/ 115 w 205"/>
                <a:gd name="T15" fmla="*/ 6 h 32"/>
                <a:gd name="T16" fmla="*/ 106 w 205"/>
                <a:gd name="T17" fmla="*/ 5 h 32"/>
                <a:gd name="T18" fmla="*/ 98 w 205"/>
                <a:gd name="T19" fmla="*/ 5 h 32"/>
                <a:gd name="T20" fmla="*/ 88 w 205"/>
                <a:gd name="T21" fmla="*/ 5 h 32"/>
                <a:gd name="T22" fmla="*/ 71 w 205"/>
                <a:gd name="T23" fmla="*/ 4 h 32"/>
                <a:gd name="T24" fmla="*/ 62 w 205"/>
                <a:gd name="T25" fmla="*/ 4 h 32"/>
                <a:gd name="T26" fmla="*/ 44 w 205"/>
                <a:gd name="T27" fmla="*/ 3 h 32"/>
                <a:gd name="T28" fmla="*/ 35 w 205"/>
                <a:gd name="T29" fmla="*/ 2 h 32"/>
                <a:gd name="T30" fmla="*/ 26 w 205"/>
                <a:gd name="T31" fmla="*/ 2 h 32"/>
                <a:gd name="T32" fmla="*/ 17 w 205"/>
                <a:gd name="T33" fmla="*/ 1 h 32"/>
                <a:gd name="T34" fmla="*/ 1 w 205"/>
                <a:gd name="T35" fmla="*/ 0 h 32"/>
                <a:gd name="T36" fmla="*/ 3 w 205"/>
                <a:gd name="T37" fmla="*/ 21 h 32"/>
                <a:gd name="T38" fmla="*/ 16 w 205"/>
                <a:gd name="T39" fmla="*/ 22 h 32"/>
                <a:gd name="T40" fmla="*/ 30 w 205"/>
                <a:gd name="T41" fmla="*/ 23 h 32"/>
                <a:gd name="T42" fmla="*/ 38 w 205"/>
                <a:gd name="T43" fmla="*/ 23 h 32"/>
                <a:gd name="T44" fmla="*/ 48 w 205"/>
                <a:gd name="T45" fmla="*/ 24 h 32"/>
                <a:gd name="T46" fmla="*/ 61 w 205"/>
                <a:gd name="T47" fmla="*/ 24 h 32"/>
                <a:gd name="T48" fmla="*/ 75 w 205"/>
                <a:gd name="T49" fmla="*/ 25 h 32"/>
                <a:gd name="T50" fmla="*/ 84 w 205"/>
                <a:gd name="T51" fmla="*/ 26 h 32"/>
                <a:gd name="T52" fmla="*/ 102 w 205"/>
                <a:gd name="T53" fmla="*/ 26 h 32"/>
                <a:gd name="T54" fmla="*/ 106 w 205"/>
                <a:gd name="T55" fmla="*/ 27 h 32"/>
                <a:gd name="T56" fmla="*/ 119 w 205"/>
                <a:gd name="T57" fmla="*/ 27 h 32"/>
                <a:gd name="T58" fmla="*/ 128 w 205"/>
                <a:gd name="T59" fmla="*/ 28 h 32"/>
                <a:gd name="T60" fmla="*/ 146 w 205"/>
                <a:gd name="T61" fmla="*/ 29 h 32"/>
                <a:gd name="T62" fmla="*/ 155 w 205"/>
                <a:gd name="T63" fmla="*/ 29 h 32"/>
                <a:gd name="T64" fmla="*/ 171 w 205"/>
                <a:gd name="T65" fmla="*/ 30 h 32"/>
                <a:gd name="T66" fmla="*/ 173 w 205"/>
                <a:gd name="T67" fmla="*/ 30 h 32"/>
                <a:gd name="T68" fmla="*/ 191 w 205"/>
                <a:gd name="T69" fmla="*/ 31 h 32"/>
                <a:gd name="T70" fmla="*/ 195 w 205"/>
                <a:gd name="T71" fmla="*/ 32 h 32"/>
                <a:gd name="T72" fmla="*/ 203 w 205"/>
                <a:gd name="T73" fmla="*/ 32 h 32"/>
                <a:gd name="T74" fmla="*/ 205 w 205"/>
                <a:gd name="T7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32">
                  <a:moveTo>
                    <a:pt x="200" y="11"/>
                  </a:moveTo>
                  <a:cubicBezTo>
                    <a:pt x="199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3" y="10"/>
                    <a:pt x="190" y="10"/>
                    <a:pt x="187" y="10"/>
                  </a:cubicBezTo>
                  <a:cubicBezTo>
                    <a:pt x="184" y="10"/>
                    <a:pt x="181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6" y="9"/>
                    <a:pt x="174" y="9"/>
                    <a:pt x="173" y="9"/>
                  </a:cubicBezTo>
                  <a:cubicBezTo>
                    <a:pt x="172" y="9"/>
                    <a:pt x="170" y="9"/>
                    <a:pt x="169" y="9"/>
                  </a:cubicBezTo>
                  <a:cubicBezTo>
                    <a:pt x="166" y="8"/>
                    <a:pt x="163" y="8"/>
                    <a:pt x="160" y="8"/>
                  </a:cubicBezTo>
                  <a:cubicBezTo>
                    <a:pt x="159" y="8"/>
                    <a:pt x="157" y="8"/>
                    <a:pt x="155" y="8"/>
                  </a:cubicBezTo>
                  <a:cubicBezTo>
                    <a:pt x="154" y="8"/>
                    <a:pt x="153" y="8"/>
                    <a:pt x="151" y="8"/>
                  </a:cubicBezTo>
                  <a:cubicBezTo>
                    <a:pt x="148" y="7"/>
                    <a:pt x="145" y="7"/>
                    <a:pt x="142" y="7"/>
                  </a:cubicBezTo>
                  <a:cubicBezTo>
                    <a:pt x="139" y="7"/>
                    <a:pt x="136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0" y="7"/>
                    <a:pt x="127" y="6"/>
                    <a:pt x="124" y="6"/>
                  </a:cubicBezTo>
                  <a:cubicBezTo>
                    <a:pt x="121" y="6"/>
                    <a:pt x="118" y="6"/>
                    <a:pt x="115" y="6"/>
                  </a:cubicBezTo>
                  <a:cubicBezTo>
                    <a:pt x="114" y="6"/>
                    <a:pt x="112" y="6"/>
                    <a:pt x="111" y="6"/>
                  </a:cubicBezTo>
                  <a:cubicBezTo>
                    <a:pt x="109" y="6"/>
                    <a:pt x="108" y="6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1" y="5"/>
                    <a:pt x="99" y="5"/>
                    <a:pt x="98" y="5"/>
                  </a:cubicBezTo>
                  <a:cubicBezTo>
                    <a:pt x="95" y="5"/>
                    <a:pt x="92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5" y="5"/>
                    <a:pt x="82" y="4"/>
                    <a:pt x="80" y="4"/>
                  </a:cubicBezTo>
                  <a:cubicBezTo>
                    <a:pt x="77" y="4"/>
                    <a:pt x="74" y="4"/>
                    <a:pt x="71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3"/>
                    <a:pt x="56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0" y="3"/>
                    <a:pt x="38" y="2"/>
                    <a:pt x="35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3" y="21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19" y="22"/>
                    <a:pt x="21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4" y="23"/>
                    <a:pt x="36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2" y="23"/>
                    <a:pt x="45" y="24"/>
                    <a:pt x="48" y="24"/>
                  </a:cubicBezTo>
                  <a:cubicBezTo>
                    <a:pt x="51" y="24"/>
                    <a:pt x="54" y="24"/>
                    <a:pt x="57" y="24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2" y="25"/>
                    <a:pt x="64" y="25"/>
                    <a:pt x="66" y="25"/>
                  </a:cubicBezTo>
                  <a:cubicBezTo>
                    <a:pt x="69" y="25"/>
                    <a:pt x="72" y="25"/>
                    <a:pt x="75" y="25"/>
                  </a:cubicBezTo>
                  <a:cubicBezTo>
                    <a:pt x="78" y="25"/>
                    <a:pt x="80" y="25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7" y="26"/>
                    <a:pt x="90" y="26"/>
                    <a:pt x="93" y="26"/>
                  </a:cubicBezTo>
                  <a:cubicBezTo>
                    <a:pt x="96" y="26"/>
                    <a:pt x="99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4" y="26"/>
                    <a:pt x="106" y="27"/>
                  </a:cubicBezTo>
                  <a:cubicBezTo>
                    <a:pt x="107" y="27"/>
                    <a:pt x="109" y="27"/>
                    <a:pt x="111" y="27"/>
                  </a:cubicBezTo>
                  <a:cubicBezTo>
                    <a:pt x="113" y="27"/>
                    <a:pt x="116" y="27"/>
                    <a:pt x="119" y="27"/>
                  </a:cubicBezTo>
                  <a:cubicBezTo>
                    <a:pt x="122" y="27"/>
                    <a:pt x="125" y="27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1" y="28"/>
                    <a:pt x="134" y="28"/>
                    <a:pt x="137" y="28"/>
                  </a:cubicBezTo>
                  <a:cubicBezTo>
                    <a:pt x="140" y="28"/>
                    <a:pt x="143" y="28"/>
                    <a:pt x="146" y="29"/>
                  </a:cubicBezTo>
                  <a:cubicBezTo>
                    <a:pt x="148" y="29"/>
                    <a:pt x="149" y="29"/>
                    <a:pt x="150" y="29"/>
                  </a:cubicBezTo>
                  <a:cubicBezTo>
                    <a:pt x="152" y="29"/>
                    <a:pt x="154" y="29"/>
                    <a:pt x="155" y="29"/>
                  </a:cubicBezTo>
                  <a:cubicBezTo>
                    <a:pt x="158" y="29"/>
                    <a:pt x="161" y="29"/>
                    <a:pt x="164" y="30"/>
                  </a:cubicBezTo>
                  <a:cubicBezTo>
                    <a:pt x="167" y="30"/>
                    <a:pt x="169" y="30"/>
                    <a:pt x="171" y="30"/>
                  </a:cubicBezTo>
                  <a:cubicBezTo>
                    <a:pt x="172" y="30"/>
                    <a:pt x="172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30"/>
                    <a:pt x="179" y="31"/>
                    <a:pt x="182" y="31"/>
                  </a:cubicBezTo>
                  <a:cubicBezTo>
                    <a:pt x="185" y="31"/>
                    <a:pt x="188" y="31"/>
                    <a:pt x="191" y="31"/>
                  </a:cubicBezTo>
                  <a:cubicBezTo>
                    <a:pt x="192" y="32"/>
                    <a:pt x="193" y="32"/>
                    <a:pt x="194" y="32"/>
                  </a:cubicBezTo>
                  <a:cubicBezTo>
                    <a:pt x="194" y="32"/>
                    <a:pt x="195" y="32"/>
                    <a:pt x="195" y="32"/>
                  </a:cubicBezTo>
                  <a:cubicBezTo>
                    <a:pt x="197" y="32"/>
                    <a:pt x="198" y="32"/>
                    <a:pt x="200" y="32"/>
                  </a:cubicBezTo>
                  <a:cubicBezTo>
                    <a:pt x="202" y="32"/>
                    <a:pt x="203" y="32"/>
                    <a:pt x="203" y="32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3" y="11"/>
                    <a:pt x="20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84138" y="1643063"/>
              <a:ext cx="165100" cy="34925"/>
            </a:xfrm>
            <a:custGeom>
              <a:avLst/>
              <a:gdLst>
                <a:gd name="T0" fmla="*/ 65 w 65"/>
                <a:gd name="T1" fmla="*/ 2 h 14"/>
                <a:gd name="T2" fmla="*/ 56 w 65"/>
                <a:gd name="T3" fmla="*/ 2 h 14"/>
                <a:gd name="T4" fmla="*/ 48 w 65"/>
                <a:gd name="T5" fmla="*/ 2 h 14"/>
                <a:gd name="T6" fmla="*/ 47 w 65"/>
                <a:gd name="T7" fmla="*/ 1 h 14"/>
                <a:gd name="T8" fmla="*/ 38 w 65"/>
                <a:gd name="T9" fmla="*/ 1 h 14"/>
                <a:gd name="T10" fmla="*/ 29 w 65"/>
                <a:gd name="T11" fmla="*/ 1 h 14"/>
                <a:gd name="T12" fmla="*/ 26 w 65"/>
                <a:gd name="T13" fmla="*/ 1 h 14"/>
                <a:gd name="T14" fmla="*/ 20 w 65"/>
                <a:gd name="T15" fmla="*/ 1 h 14"/>
                <a:gd name="T16" fmla="*/ 11 w 65"/>
                <a:gd name="T17" fmla="*/ 1 h 14"/>
                <a:gd name="T18" fmla="*/ 3 w 65"/>
                <a:gd name="T19" fmla="*/ 1 h 14"/>
                <a:gd name="T20" fmla="*/ 2 w 65"/>
                <a:gd name="T21" fmla="*/ 0 h 14"/>
                <a:gd name="T22" fmla="*/ 0 w 65"/>
                <a:gd name="T23" fmla="*/ 0 h 14"/>
                <a:gd name="T24" fmla="*/ 1 w 65"/>
                <a:gd name="T25" fmla="*/ 4 h 14"/>
                <a:gd name="T26" fmla="*/ 1 w 65"/>
                <a:gd name="T27" fmla="*/ 9 h 14"/>
                <a:gd name="T28" fmla="*/ 2 w 65"/>
                <a:gd name="T29" fmla="*/ 12 h 14"/>
                <a:gd name="T30" fmla="*/ 8 w 65"/>
                <a:gd name="T31" fmla="*/ 12 h 14"/>
                <a:gd name="T32" fmla="*/ 17 w 65"/>
                <a:gd name="T33" fmla="*/ 13 h 14"/>
                <a:gd name="T34" fmla="*/ 23 w 65"/>
                <a:gd name="T35" fmla="*/ 13 h 14"/>
                <a:gd name="T36" fmla="*/ 26 w 65"/>
                <a:gd name="T37" fmla="*/ 13 h 14"/>
                <a:gd name="T38" fmla="*/ 35 w 65"/>
                <a:gd name="T39" fmla="*/ 13 h 14"/>
                <a:gd name="T40" fmla="*/ 44 w 65"/>
                <a:gd name="T41" fmla="*/ 13 h 14"/>
                <a:gd name="T42" fmla="*/ 46 w 65"/>
                <a:gd name="T43" fmla="*/ 13 h 14"/>
                <a:gd name="T44" fmla="*/ 53 w 65"/>
                <a:gd name="T45" fmla="*/ 13 h 14"/>
                <a:gd name="T46" fmla="*/ 62 w 65"/>
                <a:gd name="T47" fmla="*/ 14 h 14"/>
                <a:gd name="T48" fmla="*/ 65 w 65"/>
                <a:gd name="T49" fmla="*/ 14 h 14"/>
                <a:gd name="T50" fmla="*/ 65 w 65"/>
                <a:gd name="T51" fmla="*/ 2 h 14"/>
                <a:gd name="T52" fmla="*/ 65 w 65"/>
                <a:gd name="T5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4">
                  <a:moveTo>
                    <a:pt x="65" y="2"/>
                  </a:moveTo>
                  <a:cubicBezTo>
                    <a:pt x="62" y="2"/>
                    <a:pt x="59" y="2"/>
                    <a:pt x="56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7" y="1"/>
                    <a:pt x="14" y="1"/>
                    <a:pt x="11" y="1"/>
                  </a:cubicBezTo>
                  <a:cubicBezTo>
                    <a:pt x="8" y="1"/>
                    <a:pt x="6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12"/>
                    <a:pt x="14" y="12"/>
                    <a:pt x="17" y="13"/>
                  </a:cubicBezTo>
                  <a:cubicBezTo>
                    <a:pt x="19" y="13"/>
                    <a:pt x="21" y="13"/>
                    <a:pt x="23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9" y="13"/>
                    <a:pt x="32" y="13"/>
                    <a:pt x="35" y="13"/>
                  </a:cubicBezTo>
                  <a:cubicBezTo>
                    <a:pt x="38" y="13"/>
                    <a:pt x="41" y="13"/>
                    <a:pt x="44" y="13"/>
                  </a:cubicBezTo>
                  <a:cubicBezTo>
                    <a:pt x="44" y="13"/>
                    <a:pt x="45" y="13"/>
                    <a:pt x="46" y="13"/>
                  </a:cubicBezTo>
                  <a:cubicBezTo>
                    <a:pt x="48" y="13"/>
                    <a:pt x="50" y="13"/>
                    <a:pt x="53" y="13"/>
                  </a:cubicBezTo>
                  <a:cubicBezTo>
                    <a:pt x="56" y="14"/>
                    <a:pt x="59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673475" y="2201863"/>
              <a:ext cx="109538" cy="204788"/>
            </a:xfrm>
            <a:custGeom>
              <a:avLst/>
              <a:gdLst>
                <a:gd name="T0" fmla="*/ 43 w 43"/>
                <a:gd name="T1" fmla="*/ 81 h 81"/>
                <a:gd name="T2" fmla="*/ 24 w 43"/>
                <a:gd name="T3" fmla="*/ 31 h 81"/>
                <a:gd name="T4" fmla="*/ 0 w 4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cubicBezTo>
                    <a:pt x="39" y="63"/>
                    <a:pt x="32" y="47"/>
                    <a:pt x="24" y="31"/>
                  </a:cubicBezTo>
                  <a:cubicBezTo>
                    <a:pt x="18" y="20"/>
                    <a:pt x="8" y="1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81"/>
          <p:cNvGrpSpPr/>
          <p:nvPr/>
        </p:nvGrpSpPr>
        <p:grpSpPr>
          <a:xfrm>
            <a:off x="3635896" y="1294257"/>
            <a:ext cx="1116334" cy="1510121"/>
            <a:chOff x="6285507" y="4056652"/>
            <a:chExt cx="1361612" cy="1952296"/>
          </a:xfrm>
        </p:grpSpPr>
        <p:grpSp>
          <p:nvGrpSpPr>
            <p:cNvPr id="51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53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55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/>
                </a:p>
              </p:txBody>
            </p:sp>
          </p:grpSp>
        </p:grpSp>
        <p:sp>
          <p:nvSpPr>
            <p:cNvPr id="52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1</a:t>
              </a:r>
              <a:endParaRPr lang="en-US" sz="1400" b="1" dirty="0"/>
            </a:p>
          </p:txBody>
        </p:sp>
      </p:grpSp>
      <p:grpSp>
        <p:nvGrpSpPr>
          <p:cNvPr id="36" name="Group 81"/>
          <p:cNvGrpSpPr/>
          <p:nvPr/>
        </p:nvGrpSpPr>
        <p:grpSpPr>
          <a:xfrm>
            <a:off x="2353046" y="2903788"/>
            <a:ext cx="1116334" cy="1510119"/>
            <a:chOff x="6285507" y="4056652"/>
            <a:chExt cx="1361612" cy="1952294"/>
          </a:xfrm>
        </p:grpSpPr>
        <p:grpSp>
          <p:nvGrpSpPr>
            <p:cNvPr id="37" name="Group 82"/>
            <p:cNvGrpSpPr/>
            <p:nvPr/>
          </p:nvGrpSpPr>
          <p:grpSpPr>
            <a:xfrm>
              <a:off x="6285507" y="4056652"/>
              <a:ext cx="1361612" cy="1952294"/>
              <a:chOff x="5808789" y="2272283"/>
              <a:chExt cx="1993536" cy="2858353"/>
            </a:xfrm>
          </p:grpSpPr>
          <p:sp>
            <p:nvSpPr>
              <p:cNvPr id="39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85"/>
              <p:cNvGrpSpPr/>
              <p:nvPr/>
            </p:nvGrpSpPr>
            <p:grpSpPr>
              <a:xfrm>
                <a:off x="5808789" y="2272283"/>
                <a:ext cx="1993536" cy="1989349"/>
                <a:chOff x="8140701" y="1890714"/>
                <a:chExt cx="1511300" cy="1508126"/>
              </a:xfrm>
            </p:grpSpPr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8140701" y="1890714"/>
                  <a:ext cx="1511300" cy="1508126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2</a:t>
              </a:r>
              <a:endParaRPr lang="en-US" sz="1400" b="1" dirty="0"/>
            </a:p>
          </p:txBody>
        </p:sp>
      </p:grpSp>
      <p:sp>
        <p:nvSpPr>
          <p:cNvPr id="43" name="TextBox 59"/>
          <p:cNvSpPr txBox="1"/>
          <p:nvPr/>
        </p:nvSpPr>
        <p:spPr>
          <a:xfrm>
            <a:off x="3627715" y="2947730"/>
            <a:ext cx="5100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2016 - Nuova struttura organizzativa e nuovo modo di lavorare.</a:t>
            </a:r>
          </a:p>
          <a:p>
            <a:r>
              <a:rPr lang="it-IT" sz="1600" dirty="0" smtClean="0"/>
              <a:t>Lavorare </a:t>
            </a:r>
            <a:r>
              <a:rPr lang="it-IT" sz="1600" dirty="0"/>
              <a:t>per fasi con </a:t>
            </a:r>
            <a:r>
              <a:rPr lang="it-IT" sz="1600" dirty="0" smtClean="0"/>
              <a:t>metodo, adozione dell’approccio di Project and Portfolio Management  e della BA</a:t>
            </a:r>
            <a:endParaRPr lang="it-IT" sz="1600" dirty="0"/>
          </a:p>
        </p:txBody>
      </p:sp>
      <p:sp>
        <p:nvSpPr>
          <p:cNvPr id="44" name="Rettangolo arrotondato 43"/>
          <p:cNvSpPr/>
          <p:nvPr/>
        </p:nvSpPr>
        <p:spPr>
          <a:xfrm rot="16200000">
            <a:off x="4147907" y="-2755734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Gestire il cambiamento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5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48" name="TextBox 59"/>
          <p:cNvSpPr txBox="1"/>
          <p:nvPr/>
        </p:nvSpPr>
        <p:spPr>
          <a:xfrm>
            <a:off x="4832050" y="1631526"/>
            <a:ext cx="3143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2014 - Avvio</a:t>
            </a:r>
          </a:p>
          <a:p>
            <a:r>
              <a:rPr lang="it-IT" sz="1600" dirty="0" smtClean="0"/>
              <a:t>Disegnare un </a:t>
            </a:r>
            <a:r>
              <a:rPr lang="it-IT" sz="1600" dirty="0"/>
              <a:t>modello a </a:t>
            </a:r>
            <a:r>
              <a:rPr lang="it-IT" sz="1600" dirty="0" smtClean="0"/>
              <a:t>tendere</a:t>
            </a:r>
          </a:p>
          <a:p>
            <a:r>
              <a:rPr lang="it-IT" sz="1600" dirty="0" smtClean="0"/>
              <a:t>Modello fondato sul sistema dei Registri</a:t>
            </a:r>
          </a:p>
        </p:txBody>
      </p:sp>
    </p:spTree>
    <p:extLst>
      <p:ext uri="{BB962C8B-B14F-4D97-AF65-F5344CB8AC3E}">
        <p14:creationId xmlns:p14="http://schemas.microsoft.com/office/powerpoint/2010/main" val="820941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0"/>
          <p:cNvGrpSpPr/>
          <p:nvPr/>
        </p:nvGrpSpPr>
        <p:grpSpPr>
          <a:xfrm>
            <a:off x="1588" y="1371600"/>
            <a:ext cx="8609292" cy="5494421"/>
            <a:chOff x="0" y="1371600"/>
            <a:chExt cx="8661400" cy="5527676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0" y="1371600"/>
              <a:ext cx="8661400" cy="5527675"/>
            </a:xfrm>
            <a:custGeom>
              <a:avLst/>
              <a:gdLst>
                <a:gd name="T0" fmla="*/ 3413 w 3414"/>
                <a:gd name="T1" fmla="*/ 2170 h 2178"/>
                <a:gd name="T2" fmla="*/ 1832 w 3414"/>
                <a:gd name="T3" fmla="*/ 1121 h 2178"/>
                <a:gd name="T4" fmla="*/ 1340 w 3414"/>
                <a:gd name="T5" fmla="*/ 1124 h 2178"/>
                <a:gd name="T6" fmla="*/ 746 w 3414"/>
                <a:gd name="T7" fmla="*/ 1045 h 2178"/>
                <a:gd name="T8" fmla="*/ 708 w 3414"/>
                <a:gd name="T9" fmla="*/ 983 h 2178"/>
                <a:gd name="T10" fmla="*/ 722 w 3414"/>
                <a:gd name="T11" fmla="*/ 913 h 2178"/>
                <a:gd name="T12" fmla="*/ 765 w 3414"/>
                <a:gd name="T13" fmla="*/ 873 h 2178"/>
                <a:gd name="T14" fmla="*/ 833 w 3414"/>
                <a:gd name="T15" fmla="*/ 837 h 2178"/>
                <a:gd name="T16" fmla="*/ 1150 w 3414"/>
                <a:gd name="T17" fmla="*/ 745 h 2178"/>
                <a:gd name="T18" fmla="*/ 1521 w 3414"/>
                <a:gd name="T19" fmla="*/ 516 h 2178"/>
                <a:gd name="T20" fmla="*/ 1494 w 3414"/>
                <a:gd name="T21" fmla="*/ 320 h 2178"/>
                <a:gd name="T22" fmla="*/ 1110 w 3414"/>
                <a:gd name="T23" fmla="*/ 129 h 2178"/>
                <a:gd name="T24" fmla="*/ 597 w 3414"/>
                <a:gd name="T25" fmla="*/ 43 h 2178"/>
                <a:gd name="T26" fmla="*/ 0 w 3414"/>
                <a:gd name="T27" fmla="*/ 0 h 2178"/>
                <a:gd name="T28" fmla="*/ 0 w 3414"/>
                <a:gd name="T29" fmla="*/ 209 h 2178"/>
                <a:gd name="T30" fmla="*/ 207 w 3414"/>
                <a:gd name="T31" fmla="*/ 220 h 2178"/>
                <a:gd name="T32" fmla="*/ 292 w 3414"/>
                <a:gd name="T33" fmla="*/ 226 h 2178"/>
                <a:gd name="T34" fmla="*/ 567 w 3414"/>
                <a:gd name="T35" fmla="*/ 241 h 2178"/>
                <a:gd name="T36" fmla="*/ 684 w 3414"/>
                <a:gd name="T37" fmla="*/ 249 h 2178"/>
                <a:gd name="T38" fmla="*/ 1013 w 3414"/>
                <a:gd name="T39" fmla="*/ 394 h 2178"/>
                <a:gd name="T40" fmla="*/ 904 w 3414"/>
                <a:gd name="T41" fmla="*/ 523 h 2178"/>
                <a:gd name="T42" fmla="*/ 817 w 3414"/>
                <a:gd name="T43" fmla="*/ 554 h 2178"/>
                <a:gd name="T44" fmla="*/ 117 w 3414"/>
                <a:gd name="T45" fmla="*/ 858 h 2178"/>
                <a:gd name="T46" fmla="*/ 72 w 3414"/>
                <a:gd name="T47" fmla="*/ 920 h 2178"/>
                <a:gd name="T48" fmla="*/ 47 w 3414"/>
                <a:gd name="T49" fmla="*/ 990 h 2178"/>
                <a:gd name="T50" fmla="*/ 52 w 3414"/>
                <a:gd name="T51" fmla="*/ 1121 h 2178"/>
                <a:gd name="T52" fmla="*/ 849 w 3414"/>
                <a:gd name="T53" fmla="*/ 1485 h 2178"/>
                <a:gd name="T54" fmla="*/ 1613 w 3414"/>
                <a:gd name="T55" fmla="*/ 1541 h 2178"/>
                <a:gd name="T56" fmla="*/ 2144 w 3414"/>
                <a:gd name="T57" fmla="*/ 1848 h 2178"/>
                <a:gd name="T58" fmla="*/ 2125 w 3414"/>
                <a:gd name="T59" fmla="*/ 2178 h 2178"/>
                <a:gd name="T60" fmla="*/ 3414 w 3414"/>
                <a:gd name="T61" fmla="*/ 2178 h 2178"/>
                <a:gd name="T62" fmla="*/ 3413 w 3414"/>
                <a:gd name="T63" fmla="*/ 217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4" h="2178">
                  <a:moveTo>
                    <a:pt x="3413" y="2170"/>
                  </a:moveTo>
                  <a:cubicBezTo>
                    <a:pt x="3269" y="1591"/>
                    <a:pt x="2632" y="1151"/>
                    <a:pt x="1832" y="1121"/>
                  </a:cubicBezTo>
                  <a:cubicBezTo>
                    <a:pt x="1670" y="1115"/>
                    <a:pt x="1503" y="1126"/>
                    <a:pt x="1340" y="1124"/>
                  </a:cubicBezTo>
                  <a:cubicBezTo>
                    <a:pt x="1182" y="1123"/>
                    <a:pt x="859" y="1139"/>
                    <a:pt x="746" y="1045"/>
                  </a:cubicBezTo>
                  <a:cubicBezTo>
                    <a:pt x="726" y="1028"/>
                    <a:pt x="713" y="1006"/>
                    <a:pt x="708" y="983"/>
                  </a:cubicBezTo>
                  <a:cubicBezTo>
                    <a:pt x="704" y="960"/>
                    <a:pt x="708" y="935"/>
                    <a:pt x="722" y="913"/>
                  </a:cubicBezTo>
                  <a:cubicBezTo>
                    <a:pt x="731" y="899"/>
                    <a:pt x="746" y="885"/>
                    <a:pt x="765" y="873"/>
                  </a:cubicBezTo>
                  <a:cubicBezTo>
                    <a:pt x="784" y="860"/>
                    <a:pt x="807" y="848"/>
                    <a:pt x="833" y="837"/>
                  </a:cubicBezTo>
                  <a:cubicBezTo>
                    <a:pt x="934" y="793"/>
                    <a:pt x="1075" y="764"/>
                    <a:pt x="1150" y="745"/>
                  </a:cubicBezTo>
                  <a:cubicBezTo>
                    <a:pt x="1308" y="706"/>
                    <a:pt x="1471" y="645"/>
                    <a:pt x="1521" y="516"/>
                  </a:cubicBezTo>
                  <a:cubicBezTo>
                    <a:pt x="1548" y="448"/>
                    <a:pt x="1540" y="377"/>
                    <a:pt x="1494" y="320"/>
                  </a:cubicBezTo>
                  <a:cubicBezTo>
                    <a:pt x="1405" y="209"/>
                    <a:pt x="1242" y="163"/>
                    <a:pt x="1110" y="129"/>
                  </a:cubicBezTo>
                  <a:cubicBezTo>
                    <a:pt x="942" y="86"/>
                    <a:pt x="769" y="62"/>
                    <a:pt x="597" y="43"/>
                  </a:cubicBezTo>
                  <a:cubicBezTo>
                    <a:pt x="398" y="21"/>
                    <a:pt x="200" y="6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3" y="216"/>
                    <a:pt x="134" y="215"/>
                    <a:pt x="207" y="220"/>
                  </a:cubicBezTo>
                  <a:cubicBezTo>
                    <a:pt x="230" y="221"/>
                    <a:pt x="268" y="224"/>
                    <a:pt x="292" y="226"/>
                  </a:cubicBezTo>
                  <a:cubicBezTo>
                    <a:pt x="399" y="230"/>
                    <a:pt x="461" y="236"/>
                    <a:pt x="567" y="241"/>
                  </a:cubicBezTo>
                  <a:cubicBezTo>
                    <a:pt x="585" y="243"/>
                    <a:pt x="660" y="247"/>
                    <a:pt x="684" y="249"/>
                  </a:cubicBezTo>
                  <a:cubicBezTo>
                    <a:pt x="804" y="259"/>
                    <a:pt x="987" y="285"/>
                    <a:pt x="1013" y="394"/>
                  </a:cubicBezTo>
                  <a:cubicBezTo>
                    <a:pt x="1027" y="450"/>
                    <a:pt x="985" y="488"/>
                    <a:pt x="904" y="523"/>
                  </a:cubicBezTo>
                  <a:cubicBezTo>
                    <a:pt x="877" y="535"/>
                    <a:pt x="848" y="545"/>
                    <a:pt x="817" y="554"/>
                  </a:cubicBezTo>
                  <a:cubicBezTo>
                    <a:pt x="575" y="629"/>
                    <a:pt x="293" y="654"/>
                    <a:pt x="117" y="858"/>
                  </a:cubicBezTo>
                  <a:cubicBezTo>
                    <a:pt x="101" y="877"/>
                    <a:pt x="86" y="897"/>
                    <a:pt x="72" y="920"/>
                  </a:cubicBezTo>
                  <a:cubicBezTo>
                    <a:pt x="61" y="942"/>
                    <a:pt x="53" y="965"/>
                    <a:pt x="47" y="990"/>
                  </a:cubicBezTo>
                  <a:cubicBezTo>
                    <a:pt x="37" y="1031"/>
                    <a:pt x="38" y="1075"/>
                    <a:pt x="52" y="1121"/>
                  </a:cubicBezTo>
                  <a:cubicBezTo>
                    <a:pt x="131" y="1375"/>
                    <a:pt x="560" y="1449"/>
                    <a:pt x="849" y="1485"/>
                  </a:cubicBezTo>
                  <a:cubicBezTo>
                    <a:pt x="1101" y="1516"/>
                    <a:pt x="1361" y="1512"/>
                    <a:pt x="1613" y="1541"/>
                  </a:cubicBezTo>
                  <a:cubicBezTo>
                    <a:pt x="1884" y="1572"/>
                    <a:pt x="2086" y="1700"/>
                    <a:pt x="2144" y="1848"/>
                  </a:cubicBezTo>
                  <a:cubicBezTo>
                    <a:pt x="2185" y="1953"/>
                    <a:pt x="2172" y="2070"/>
                    <a:pt x="2125" y="2178"/>
                  </a:cubicBezTo>
                  <a:cubicBezTo>
                    <a:pt x="3414" y="2178"/>
                    <a:pt x="3414" y="2178"/>
                    <a:pt x="3414" y="2178"/>
                  </a:cubicBezTo>
                  <a:cubicBezTo>
                    <a:pt x="3414" y="2176"/>
                    <a:pt x="3413" y="2173"/>
                    <a:pt x="3413" y="21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0" y="1452563"/>
              <a:ext cx="8556625" cy="5446713"/>
            </a:xfrm>
            <a:custGeom>
              <a:avLst/>
              <a:gdLst>
                <a:gd name="T0" fmla="*/ 3261 w 3373"/>
                <a:gd name="T1" fmla="*/ 1875 h 2146"/>
                <a:gd name="T2" fmla="*/ 3165 w 3373"/>
                <a:gd name="T3" fmla="*/ 1736 h 2146"/>
                <a:gd name="T4" fmla="*/ 3059 w 3373"/>
                <a:gd name="T5" fmla="*/ 1619 h 2146"/>
                <a:gd name="T6" fmla="*/ 2870 w 3373"/>
                <a:gd name="T7" fmla="*/ 1463 h 2146"/>
                <a:gd name="T8" fmla="*/ 2702 w 3373"/>
                <a:gd name="T9" fmla="*/ 1359 h 2146"/>
                <a:gd name="T10" fmla="*/ 2492 w 3373"/>
                <a:gd name="T11" fmla="*/ 1263 h 2146"/>
                <a:gd name="T12" fmla="*/ 2259 w 3373"/>
                <a:gd name="T13" fmla="*/ 1189 h 2146"/>
                <a:gd name="T14" fmla="*/ 2044 w 3373"/>
                <a:gd name="T15" fmla="*/ 1145 h 2146"/>
                <a:gd name="T16" fmla="*/ 1824 w 3373"/>
                <a:gd name="T17" fmla="*/ 1123 h 2146"/>
                <a:gd name="T18" fmla="*/ 1631 w 3373"/>
                <a:gd name="T19" fmla="*/ 1121 h 2146"/>
                <a:gd name="T20" fmla="*/ 1404 w 3373"/>
                <a:gd name="T21" fmla="*/ 1125 h 2146"/>
                <a:gd name="T22" fmla="*/ 1340 w 3373"/>
                <a:gd name="T23" fmla="*/ 1126 h 2146"/>
                <a:gd name="T24" fmla="*/ 1141 w 3373"/>
                <a:gd name="T25" fmla="*/ 1126 h 2146"/>
                <a:gd name="T26" fmla="*/ 924 w 3373"/>
                <a:gd name="T27" fmla="*/ 1113 h 2146"/>
                <a:gd name="T28" fmla="*/ 743 w 3373"/>
                <a:gd name="T29" fmla="*/ 1060 h 2146"/>
                <a:gd name="T30" fmla="*/ 709 w 3373"/>
                <a:gd name="T31" fmla="*/ 1036 h 2146"/>
                <a:gd name="T32" fmla="*/ 675 w 3373"/>
                <a:gd name="T33" fmla="*/ 884 h 2146"/>
                <a:gd name="T34" fmla="*/ 779 w 3373"/>
                <a:gd name="T35" fmla="*/ 792 h 2146"/>
                <a:gd name="T36" fmla="*/ 990 w 3373"/>
                <a:gd name="T37" fmla="*/ 718 h 2146"/>
                <a:gd name="T38" fmla="*/ 1196 w 3373"/>
                <a:gd name="T39" fmla="*/ 666 h 2146"/>
                <a:gd name="T40" fmla="*/ 1397 w 3373"/>
                <a:gd name="T41" fmla="*/ 576 h 2146"/>
                <a:gd name="T42" fmla="*/ 1482 w 3373"/>
                <a:gd name="T43" fmla="*/ 469 h 2146"/>
                <a:gd name="T44" fmla="*/ 1420 w 3373"/>
                <a:gd name="T45" fmla="*/ 262 h 2146"/>
                <a:gd name="T46" fmla="*/ 1275 w 3373"/>
                <a:gd name="T47" fmla="*/ 173 h 2146"/>
                <a:gd name="T48" fmla="*/ 1094 w 3373"/>
                <a:gd name="T49" fmla="*/ 119 h 2146"/>
                <a:gd name="T50" fmla="*/ 1008 w 3373"/>
                <a:gd name="T51" fmla="*/ 98 h 2146"/>
                <a:gd name="T52" fmla="*/ 848 w 3373"/>
                <a:gd name="T53" fmla="*/ 72 h 2146"/>
                <a:gd name="T54" fmla="*/ 629 w 3373"/>
                <a:gd name="T55" fmla="*/ 45 h 2146"/>
                <a:gd name="T56" fmla="*/ 409 w 3373"/>
                <a:gd name="T57" fmla="*/ 20 h 2146"/>
                <a:gd name="T58" fmla="*/ 188 w 3373"/>
                <a:gd name="T59" fmla="*/ 3 h 2146"/>
                <a:gd name="T60" fmla="*/ 45 w 3373"/>
                <a:gd name="T61" fmla="*/ 0 h 2146"/>
                <a:gd name="T62" fmla="*/ 62 w 3373"/>
                <a:gd name="T63" fmla="*/ 9 h 2146"/>
                <a:gd name="T64" fmla="*/ 222 w 3373"/>
                <a:gd name="T65" fmla="*/ 14 h 2146"/>
                <a:gd name="T66" fmla="*/ 443 w 3373"/>
                <a:gd name="T67" fmla="*/ 33 h 2146"/>
                <a:gd name="T68" fmla="*/ 663 w 3373"/>
                <a:gd name="T69" fmla="*/ 58 h 2146"/>
                <a:gd name="T70" fmla="*/ 881 w 3373"/>
                <a:gd name="T71" fmla="*/ 87 h 2146"/>
                <a:gd name="T72" fmla="*/ 1024 w 3373"/>
                <a:gd name="T73" fmla="*/ 111 h 2146"/>
                <a:gd name="T74" fmla="*/ 1127 w 3373"/>
                <a:gd name="T75" fmla="*/ 138 h 2146"/>
                <a:gd name="T76" fmla="*/ 1306 w 3373"/>
                <a:gd name="T77" fmla="*/ 198 h 2146"/>
                <a:gd name="T78" fmla="*/ 1462 w 3373"/>
                <a:gd name="T79" fmla="*/ 335 h 2146"/>
                <a:gd name="T80" fmla="*/ 1456 w 3373"/>
                <a:gd name="T81" fmla="*/ 492 h 2146"/>
                <a:gd name="T82" fmla="*/ 1264 w 3373"/>
                <a:gd name="T83" fmla="*/ 629 h 2146"/>
                <a:gd name="T84" fmla="*/ 1072 w 3373"/>
                <a:gd name="T85" fmla="*/ 683 h 2146"/>
                <a:gd name="T86" fmla="*/ 850 w 3373"/>
                <a:gd name="T87" fmla="*/ 745 h 2146"/>
                <a:gd name="T88" fmla="*/ 691 w 3373"/>
                <a:gd name="T89" fmla="*/ 832 h 2146"/>
                <a:gd name="T90" fmla="*/ 686 w 3373"/>
                <a:gd name="T91" fmla="*/ 1029 h 2146"/>
                <a:gd name="T92" fmla="*/ 717 w 3373"/>
                <a:gd name="T93" fmla="*/ 1057 h 2146"/>
                <a:gd name="T94" fmla="*/ 805 w 3373"/>
                <a:gd name="T95" fmla="*/ 1102 h 2146"/>
                <a:gd name="T96" fmla="*/ 1008 w 3373"/>
                <a:gd name="T97" fmla="*/ 1136 h 2146"/>
                <a:gd name="T98" fmla="*/ 1212 w 3373"/>
                <a:gd name="T99" fmla="*/ 1142 h 2146"/>
                <a:gd name="T100" fmla="*/ 1360 w 3373"/>
                <a:gd name="T101" fmla="*/ 1143 h 2146"/>
                <a:gd name="T102" fmla="*/ 1470 w 3373"/>
                <a:gd name="T103" fmla="*/ 1141 h 2146"/>
                <a:gd name="T104" fmla="*/ 1696 w 3373"/>
                <a:gd name="T105" fmla="*/ 1137 h 2146"/>
                <a:gd name="T106" fmla="*/ 1919 w 3373"/>
                <a:gd name="T107" fmla="*/ 1147 h 2146"/>
                <a:gd name="T108" fmla="*/ 2137 w 3373"/>
                <a:gd name="T109" fmla="*/ 1179 h 2146"/>
                <a:gd name="T110" fmla="*/ 2350 w 3373"/>
                <a:gd name="T111" fmla="*/ 1233 h 2146"/>
                <a:gd name="T112" fmla="*/ 2557 w 3373"/>
                <a:gd name="T113" fmla="*/ 1309 h 2146"/>
                <a:gd name="T114" fmla="*/ 2759 w 3373"/>
                <a:gd name="T115" fmla="*/ 1411 h 2146"/>
                <a:gd name="T116" fmla="*/ 2952 w 3373"/>
                <a:gd name="T117" fmla="*/ 1546 h 2146"/>
                <a:gd name="T118" fmla="*/ 3131 w 3373"/>
                <a:gd name="T119" fmla="*/ 1722 h 2146"/>
                <a:gd name="T120" fmla="*/ 3225 w 3373"/>
                <a:gd name="T121" fmla="*/ 1851 h 2146"/>
                <a:gd name="T122" fmla="*/ 3338 w 3373"/>
                <a:gd name="T123" fmla="*/ 2097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3" h="2146">
                  <a:moveTo>
                    <a:pt x="3365" y="2116"/>
                  </a:moveTo>
                  <a:cubicBezTo>
                    <a:pt x="3363" y="2109"/>
                    <a:pt x="3361" y="2102"/>
                    <a:pt x="3359" y="2095"/>
                  </a:cubicBezTo>
                  <a:cubicBezTo>
                    <a:pt x="3355" y="2083"/>
                    <a:pt x="3351" y="2070"/>
                    <a:pt x="3347" y="2058"/>
                  </a:cubicBezTo>
                  <a:cubicBezTo>
                    <a:pt x="3340" y="2041"/>
                    <a:pt x="3334" y="2023"/>
                    <a:pt x="3327" y="2006"/>
                  </a:cubicBezTo>
                  <a:cubicBezTo>
                    <a:pt x="3321" y="1993"/>
                    <a:pt x="3315" y="1980"/>
                    <a:pt x="3309" y="1967"/>
                  </a:cubicBezTo>
                  <a:cubicBezTo>
                    <a:pt x="3308" y="1964"/>
                    <a:pt x="3307" y="1961"/>
                    <a:pt x="3306" y="1959"/>
                  </a:cubicBezTo>
                  <a:cubicBezTo>
                    <a:pt x="3299" y="1944"/>
                    <a:pt x="3291" y="1930"/>
                    <a:pt x="3284" y="1915"/>
                  </a:cubicBezTo>
                  <a:cubicBezTo>
                    <a:pt x="3276" y="1902"/>
                    <a:pt x="3269" y="1888"/>
                    <a:pt x="3261" y="1875"/>
                  </a:cubicBezTo>
                  <a:cubicBezTo>
                    <a:pt x="3255" y="1865"/>
                    <a:pt x="3250" y="1855"/>
                    <a:pt x="3244" y="1846"/>
                  </a:cubicBezTo>
                  <a:cubicBezTo>
                    <a:pt x="3242" y="1843"/>
                    <a:pt x="3240" y="1840"/>
                    <a:pt x="3238" y="1837"/>
                  </a:cubicBezTo>
                  <a:cubicBezTo>
                    <a:pt x="3234" y="1830"/>
                    <a:pt x="3229" y="1824"/>
                    <a:pt x="3225" y="1817"/>
                  </a:cubicBezTo>
                  <a:cubicBezTo>
                    <a:pt x="3221" y="1812"/>
                    <a:pt x="3218" y="1807"/>
                    <a:pt x="3214" y="1801"/>
                  </a:cubicBezTo>
                  <a:cubicBezTo>
                    <a:pt x="3211" y="1797"/>
                    <a:pt x="3208" y="1793"/>
                    <a:pt x="3205" y="1789"/>
                  </a:cubicBezTo>
                  <a:cubicBezTo>
                    <a:pt x="3200" y="1782"/>
                    <a:pt x="3195" y="1775"/>
                    <a:pt x="3190" y="1768"/>
                  </a:cubicBezTo>
                  <a:cubicBezTo>
                    <a:pt x="3188" y="1766"/>
                    <a:pt x="3186" y="1763"/>
                    <a:pt x="3185" y="1761"/>
                  </a:cubicBezTo>
                  <a:cubicBezTo>
                    <a:pt x="3178" y="1753"/>
                    <a:pt x="3172" y="1744"/>
                    <a:pt x="3165" y="1736"/>
                  </a:cubicBezTo>
                  <a:cubicBezTo>
                    <a:pt x="3165" y="1735"/>
                    <a:pt x="3164" y="1735"/>
                    <a:pt x="3164" y="1734"/>
                  </a:cubicBezTo>
                  <a:cubicBezTo>
                    <a:pt x="3156" y="1724"/>
                    <a:pt x="3148" y="1715"/>
                    <a:pt x="3140" y="1706"/>
                  </a:cubicBezTo>
                  <a:cubicBezTo>
                    <a:pt x="3132" y="1696"/>
                    <a:pt x="3123" y="1686"/>
                    <a:pt x="3115" y="1677"/>
                  </a:cubicBezTo>
                  <a:cubicBezTo>
                    <a:pt x="3106" y="1667"/>
                    <a:pt x="3098" y="1658"/>
                    <a:pt x="3089" y="1649"/>
                  </a:cubicBezTo>
                  <a:cubicBezTo>
                    <a:pt x="3083" y="1643"/>
                    <a:pt x="3078" y="1638"/>
                    <a:pt x="3072" y="1632"/>
                  </a:cubicBezTo>
                  <a:cubicBezTo>
                    <a:pt x="3071" y="1631"/>
                    <a:pt x="3070" y="1630"/>
                    <a:pt x="3070" y="1630"/>
                  </a:cubicBezTo>
                  <a:cubicBezTo>
                    <a:pt x="3069" y="1629"/>
                    <a:pt x="3068" y="1628"/>
                    <a:pt x="3068" y="1628"/>
                  </a:cubicBezTo>
                  <a:cubicBezTo>
                    <a:pt x="3065" y="1625"/>
                    <a:pt x="3062" y="1622"/>
                    <a:pt x="3059" y="1619"/>
                  </a:cubicBezTo>
                  <a:cubicBezTo>
                    <a:pt x="3050" y="1610"/>
                    <a:pt x="3041" y="1602"/>
                    <a:pt x="3033" y="1594"/>
                  </a:cubicBezTo>
                  <a:cubicBezTo>
                    <a:pt x="3024" y="1586"/>
                    <a:pt x="3015" y="1578"/>
                    <a:pt x="3006" y="1570"/>
                  </a:cubicBezTo>
                  <a:cubicBezTo>
                    <a:pt x="2997" y="1562"/>
                    <a:pt x="2988" y="1554"/>
                    <a:pt x="2979" y="1547"/>
                  </a:cubicBezTo>
                  <a:cubicBezTo>
                    <a:pt x="2975" y="1543"/>
                    <a:pt x="2971" y="1539"/>
                    <a:pt x="2966" y="1535"/>
                  </a:cubicBezTo>
                  <a:cubicBezTo>
                    <a:pt x="2962" y="1532"/>
                    <a:pt x="2957" y="1528"/>
                    <a:pt x="2952" y="1524"/>
                  </a:cubicBezTo>
                  <a:cubicBezTo>
                    <a:pt x="2943" y="1517"/>
                    <a:pt x="2934" y="1510"/>
                    <a:pt x="2925" y="1503"/>
                  </a:cubicBezTo>
                  <a:cubicBezTo>
                    <a:pt x="2916" y="1496"/>
                    <a:pt x="2907" y="1489"/>
                    <a:pt x="2898" y="1483"/>
                  </a:cubicBezTo>
                  <a:cubicBezTo>
                    <a:pt x="2889" y="1476"/>
                    <a:pt x="2880" y="1469"/>
                    <a:pt x="2870" y="1463"/>
                  </a:cubicBezTo>
                  <a:cubicBezTo>
                    <a:pt x="2866" y="1460"/>
                    <a:pt x="2861" y="1456"/>
                    <a:pt x="2856" y="1453"/>
                  </a:cubicBezTo>
                  <a:cubicBezTo>
                    <a:pt x="2852" y="1450"/>
                    <a:pt x="2847" y="1447"/>
                    <a:pt x="2843" y="1444"/>
                  </a:cubicBezTo>
                  <a:cubicBezTo>
                    <a:pt x="2833" y="1438"/>
                    <a:pt x="2824" y="1432"/>
                    <a:pt x="2815" y="1426"/>
                  </a:cubicBezTo>
                  <a:cubicBezTo>
                    <a:pt x="2805" y="1420"/>
                    <a:pt x="2796" y="1414"/>
                    <a:pt x="2787" y="1408"/>
                  </a:cubicBezTo>
                  <a:cubicBezTo>
                    <a:pt x="2777" y="1402"/>
                    <a:pt x="2768" y="1397"/>
                    <a:pt x="2758" y="1391"/>
                  </a:cubicBezTo>
                  <a:cubicBezTo>
                    <a:pt x="2752" y="1388"/>
                    <a:pt x="2746" y="1384"/>
                    <a:pt x="2740" y="1380"/>
                  </a:cubicBezTo>
                  <a:cubicBezTo>
                    <a:pt x="2737" y="1378"/>
                    <a:pt x="2733" y="1377"/>
                    <a:pt x="2730" y="1375"/>
                  </a:cubicBezTo>
                  <a:cubicBezTo>
                    <a:pt x="2721" y="1370"/>
                    <a:pt x="2711" y="1364"/>
                    <a:pt x="2702" y="1359"/>
                  </a:cubicBezTo>
                  <a:cubicBezTo>
                    <a:pt x="2692" y="1354"/>
                    <a:pt x="2682" y="1349"/>
                    <a:pt x="2673" y="1344"/>
                  </a:cubicBezTo>
                  <a:cubicBezTo>
                    <a:pt x="2663" y="1339"/>
                    <a:pt x="2654" y="1334"/>
                    <a:pt x="2644" y="1330"/>
                  </a:cubicBezTo>
                  <a:cubicBezTo>
                    <a:pt x="2635" y="1325"/>
                    <a:pt x="2625" y="1320"/>
                    <a:pt x="2615" y="1316"/>
                  </a:cubicBezTo>
                  <a:cubicBezTo>
                    <a:pt x="2606" y="1311"/>
                    <a:pt x="2596" y="1307"/>
                    <a:pt x="2586" y="1302"/>
                  </a:cubicBezTo>
                  <a:cubicBezTo>
                    <a:pt x="2576" y="1298"/>
                    <a:pt x="2567" y="1294"/>
                    <a:pt x="2557" y="1290"/>
                  </a:cubicBezTo>
                  <a:cubicBezTo>
                    <a:pt x="2547" y="1285"/>
                    <a:pt x="2537" y="1281"/>
                    <a:pt x="2528" y="1277"/>
                  </a:cubicBezTo>
                  <a:cubicBezTo>
                    <a:pt x="2518" y="1273"/>
                    <a:pt x="2508" y="1269"/>
                    <a:pt x="2498" y="1266"/>
                  </a:cubicBezTo>
                  <a:cubicBezTo>
                    <a:pt x="2496" y="1265"/>
                    <a:pt x="2494" y="1264"/>
                    <a:pt x="2492" y="1263"/>
                  </a:cubicBezTo>
                  <a:cubicBezTo>
                    <a:pt x="2484" y="1260"/>
                    <a:pt x="2476" y="1257"/>
                    <a:pt x="2469" y="1254"/>
                  </a:cubicBezTo>
                  <a:cubicBezTo>
                    <a:pt x="2459" y="1251"/>
                    <a:pt x="2449" y="1247"/>
                    <a:pt x="2439" y="1244"/>
                  </a:cubicBezTo>
                  <a:cubicBezTo>
                    <a:pt x="2429" y="1240"/>
                    <a:pt x="2419" y="1237"/>
                    <a:pt x="2409" y="1233"/>
                  </a:cubicBezTo>
                  <a:cubicBezTo>
                    <a:pt x="2399" y="1230"/>
                    <a:pt x="2389" y="1227"/>
                    <a:pt x="2379" y="1223"/>
                  </a:cubicBezTo>
                  <a:cubicBezTo>
                    <a:pt x="2369" y="1220"/>
                    <a:pt x="2359" y="1217"/>
                    <a:pt x="2349" y="1214"/>
                  </a:cubicBezTo>
                  <a:cubicBezTo>
                    <a:pt x="2339" y="1211"/>
                    <a:pt x="2329" y="1208"/>
                    <a:pt x="2319" y="1205"/>
                  </a:cubicBezTo>
                  <a:cubicBezTo>
                    <a:pt x="2309" y="1202"/>
                    <a:pt x="2299" y="1200"/>
                    <a:pt x="2289" y="1197"/>
                  </a:cubicBezTo>
                  <a:cubicBezTo>
                    <a:pt x="2279" y="1194"/>
                    <a:pt x="2269" y="1191"/>
                    <a:pt x="2259" y="1189"/>
                  </a:cubicBezTo>
                  <a:cubicBezTo>
                    <a:pt x="2249" y="1186"/>
                    <a:pt x="2240" y="1184"/>
                    <a:pt x="2230" y="1182"/>
                  </a:cubicBezTo>
                  <a:cubicBezTo>
                    <a:pt x="2230" y="1182"/>
                    <a:pt x="2229" y="1181"/>
                    <a:pt x="2228" y="1181"/>
                  </a:cubicBezTo>
                  <a:cubicBezTo>
                    <a:pt x="2218" y="1179"/>
                    <a:pt x="2208" y="1176"/>
                    <a:pt x="2198" y="1174"/>
                  </a:cubicBezTo>
                  <a:cubicBezTo>
                    <a:pt x="2188" y="1172"/>
                    <a:pt x="2177" y="1170"/>
                    <a:pt x="2167" y="1168"/>
                  </a:cubicBezTo>
                  <a:cubicBezTo>
                    <a:pt x="2157" y="1165"/>
                    <a:pt x="2147" y="1163"/>
                    <a:pt x="2136" y="1161"/>
                  </a:cubicBezTo>
                  <a:cubicBezTo>
                    <a:pt x="2126" y="1159"/>
                    <a:pt x="2116" y="1157"/>
                    <a:pt x="2106" y="1156"/>
                  </a:cubicBezTo>
                  <a:cubicBezTo>
                    <a:pt x="2095" y="1154"/>
                    <a:pt x="2085" y="1152"/>
                    <a:pt x="2075" y="1150"/>
                  </a:cubicBezTo>
                  <a:cubicBezTo>
                    <a:pt x="2064" y="1149"/>
                    <a:pt x="2054" y="1147"/>
                    <a:pt x="2044" y="1145"/>
                  </a:cubicBezTo>
                  <a:cubicBezTo>
                    <a:pt x="2033" y="1144"/>
                    <a:pt x="2023" y="1142"/>
                    <a:pt x="2012" y="1141"/>
                  </a:cubicBezTo>
                  <a:cubicBezTo>
                    <a:pt x="2002" y="1139"/>
                    <a:pt x="1992" y="1138"/>
                    <a:pt x="1981" y="1137"/>
                  </a:cubicBezTo>
                  <a:cubicBezTo>
                    <a:pt x="1974" y="1136"/>
                    <a:pt x="1968" y="1135"/>
                    <a:pt x="1961" y="1134"/>
                  </a:cubicBezTo>
                  <a:cubicBezTo>
                    <a:pt x="1957" y="1134"/>
                    <a:pt x="1953" y="1134"/>
                    <a:pt x="1950" y="1133"/>
                  </a:cubicBezTo>
                  <a:cubicBezTo>
                    <a:pt x="1939" y="1132"/>
                    <a:pt x="1929" y="1131"/>
                    <a:pt x="1918" y="1130"/>
                  </a:cubicBezTo>
                  <a:cubicBezTo>
                    <a:pt x="1908" y="1129"/>
                    <a:pt x="1897" y="1128"/>
                    <a:pt x="1887" y="1127"/>
                  </a:cubicBezTo>
                  <a:cubicBezTo>
                    <a:pt x="1876" y="1126"/>
                    <a:pt x="1866" y="1125"/>
                    <a:pt x="1855" y="1125"/>
                  </a:cubicBezTo>
                  <a:cubicBezTo>
                    <a:pt x="1845" y="1124"/>
                    <a:pt x="1835" y="1123"/>
                    <a:pt x="1824" y="1123"/>
                  </a:cubicBezTo>
                  <a:cubicBezTo>
                    <a:pt x="1824" y="1123"/>
                    <a:pt x="1824" y="1123"/>
                    <a:pt x="1823" y="1123"/>
                  </a:cubicBezTo>
                  <a:cubicBezTo>
                    <a:pt x="1813" y="1122"/>
                    <a:pt x="1802" y="1122"/>
                    <a:pt x="1792" y="1121"/>
                  </a:cubicBezTo>
                  <a:cubicBezTo>
                    <a:pt x="1781" y="1121"/>
                    <a:pt x="1770" y="1121"/>
                    <a:pt x="1760" y="1120"/>
                  </a:cubicBezTo>
                  <a:cubicBezTo>
                    <a:pt x="1749" y="1120"/>
                    <a:pt x="1738" y="1120"/>
                    <a:pt x="1727" y="1120"/>
                  </a:cubicBezTo>
                  <a:cubicBezTo>
                    <a:pt x="1717" y="1120"/>
                    <a:pt x="1706" y="1120"/>
                    <a:pt x="1695" y="1120"/>
                  </a:cubicBezTo>
                  <a:cubicBezTo>
                    <a:pt x="1693" y="1120"/>
                    <a:pt x="1690" y="1120"/>
                    <a:pt x="1687" y="1120"/>
                  </a:cubicBezTo>
                  <a:cubicBezTo>
                    <a:pt x="1663" y="1120"/>
                    <a:pt x="1663" y="1120"/>
                    <a:pt x="1663" y="1120"/>
                  </a:cubicBezTo>
                  <a:cubicBezTo>
                    <a:pt x="1631" y="1121"/>
                    <a:pt x="1631" y="1121"/>
                    <a:pt x="1631" y="1121"/>
                  </a:cubicBezTo>
                  <a:cubicBezTo>
                    <a:pt x="1598" y="1121"/>
                    <a:pt x="1598" y="1121"/>
                    <a:pt x="1598" y="1121"/>
                  </a:cubicBezTo>
                  <a:cubicBezTo>
                    <a:pt x="1566" y="1122"/>
                    <a:pt x="1566" y="1122"/>
                    <a:pt x="1566" y="1122"/>
                  </a:cubicBezTo>
                  <a:cubicBezTo>
                    <a:pt x="1534" y="1123"/>
                    <a:pt x="1534" y="1123"/>
                    <a:pt x="1534" y="1123"/>
                  </a:cubicBezTo>
                  <a:cubicBezTo>
                    <a:pt x="1501" y="1123"/>
                    <a:pt x="1501" y="1123"/>
                    <a:pt x="1501" y="1123"/>
                  </a:cubicBezTo>
                  <a:cubicBezTo>
                    <a:pt x="1469" y="1124"/>
                    <a:pt x="1469" y="1124"/>
                    <a:pt x="1469" y="1124"/>
                  </a:cubicBezTo>
                  <a:cubicBezTo>
                    <a:pt x="1437" y="1125"/>
                    <a:pt x="1437" y="1125"/>
                    <a:pt x="1437" y="1125"/>
                  </a:cubicBezTo>
                  <a:cubicBezTo>
                    <a:pt x="1414" y="1125"/>
                    <a:pt x="1414" y="1125"/>
                    <a:pt x="1414" y="1125"/>
                  </a:cubicBezTo>
                  <a:cubicBezTo>
                    <a:pt x="1404" y="1125"/>
                    <a:pt x="1404" y="1125"/>
                    <a:pt x="1404" y="1125"/>
                  </a:cubicBezTo>
                  <a:cubicBezTo>
                    <a:pt x="1380" y="1126"/>
                    <a:pt x="1380" y="1126"/>
                    <a:pt x="1380" y="1126"/>
                  </a:cubicBezTo>
                  <a:cubicBezTo>
                    <a:pt x="1372" y="1126"/>
                    <a:pt x="1372" y="1126"/>
                    <a:pt x="1372" y="1126"/>
                  </a:cubicBezTo>
                  <a:cubicBezTo>
                    <a:pt x="1363" y="1126"/>
                    <a:pt x="1363" y="1126"/>
                    <a:pt x="1363" y="1126"/>
                  </a:cubicBezTo>
                  <a:cubicBezTo>
                    <a:pt x="1359" y="1126"/>
                    <a:pt x="1359" y="1126"/>
                    <a:pt x="1359" y="1126"/>
                  </a:cubicBezTo>
                  <a:cubicBezTo>
                    <a:pt x="1357" y="1126"/>
                    <a:pt x="1357" y="1126"/>
                    <a:pt x="1357" y="1126"/>
                  </a:cubicBezTo>
                  <a:cubicBezTo>
                    <a:pt x="1354" y="1126"/>
                    <a:pt x="1354" y="1126"/>
                    <a:pt x="1354" y="1126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44" y="1126"/>
                    <a:pt x="1342" y="1126"/>
                    <a:pt x="1340" y="1126"/>
                  </a:cubicBezTo>
                  <a:cubicBezTo>
                    <a:pt x="1329" y="1126"/>
                    <a:pt x="1318" y="1126"/>
                    <a:pt x="1307" y="1126"/>
                  </a:cubicBezTo>
                  <a:cubicBezTo>
                    <a:pt x="1297" y="1126"/>
                    <a:pt x="1287" y="1126"/>
                    <a:pt x="1277" y="1126"/>
                  </a:cubicBezTo>
                  <a:cubicBezTo>
                    <a:pt x="1277" y="1126"/>
                    <a:pt x="1276" y="1126"/>
                    <a:pt x="1275" y="1126"/>
                  </a:cubicBezTo>
                  <a:cubicBezTo>
                    <a:pt x="1264" y="1126"/>
                    <a:pt x="1254" y="1126"/>
                    <a:pt x="1243" y="1126"/>
                  </a:cubicBezTo>
                  <a:cubicBezTo>
                    <a:pt x="1232" y="1126"/>
                    <a:pt x="1221" y="1126"/>
                    <a:pt x="1211" y="1126"/>
                  </a:cubicBezTo>
                  <a:cubicBezTo>
                    <a:pt x="1200" y="1126"/>
                    <a:pt x="1189" y="1126"/>
                    <a:pt x="1178" y="1126"/>
                  </a:cubicBezTo>
                  <a:cubicBezTo>
                    <a:pt x="1168" y="1126"/>
                    <a:pt x="1157" y="1126"/>
                    <a:pt x="1146" y="1126"/>
                  </a:cubicBezTo>
                  <a:cubicBezTo>
                    <a:pt x="1145" y="1126"/>
                    <a:pt x="1143" y="1126"/>
                    <a:pt x="1141" y="1126"/>
                  </a:cubicBezTo>
                  <a:cubicBezTo>
                    <a:pt x="1132" y="1126"/>
                    <a:pt x="1123" y="1126"/>
                    <a:pt x="1114" y="1125"/>
                  </a:cubicBezTo>
                  <a:cubicBezTo>
                    <a:pt x="1104" y="1125"/>
                    <a:pt x="1093" y="1125"/>
                    <a:pt x="1082" y="1125"/>
                  </a:cubicBezTo>
                  <a:cubicBezTo>
                    <a:pt x="1072" y="1124"/>
                    <a:pt x="1061" y="1124"/>
                    <a:pt x="1050" y="1123"/>
                  </a:cubicBezTo>
                  <a:cubicBezTo>
                    <a:pt x="1040" y="1123"/>
                    <a:pt x="1029" y="1122"/>
                    <a:pt x="1019" y="1122"/>
                  </a:cubicBezTo>
                  <a:cubicBezTo>
                    <a:pt x="1014" y="1121"/>
                    <a:pt x="1009" y="1121"/>
                    <a:pt x="1005" y="1121"/>
                  </a:cubicBezTo>
                  <a:cubicBezTo>
                    <a:pt x="999" y="1120"/>
                    <a:pt x="993" y="1120"/>
                    <a:pt x="987" y="1119"/>
                  </a:cubicBezTo>
                  <a:cubicBezTo>
                    <a:pt x="976" y="1118"/>
                    <a:pt x="966" y="1117"/>
                    <a:pt x="955" y="1116"/>
                  </a:cubicBezTo>
                  <a:cubicBezTo>
                    <a:pt x="945" y="1115"/>
                    <a:pt x="934" y="1114"/>
                    <a:pt x="924" y="1113"/>
                  </a:cubicBezTo>
                  <a:cubicBezTo>
                    <a:pt x="914" y="1111"/>
                    <a:pt x="903" y="1110"/>
                    <a:pt x="893" y="1108"/>
                  </a:cubicBezTo>
                  <a:cubicBezTo>
                    <a:pt x="885" y="1107"/>
                    <a:pt x="878" y="1105"/>
                    <a:pt x="870" y="1104"/>
                  </a:cubicBezTo>
                  <a:cubicBezTo>
                    <a:pt x="867" y="1103"/>
                    <a:pt x="865" y="1103"/>
                    <a:pt x="862" y="1102"/>
                  </a:cubicBezTo>
                  <a:cubicBezTo>
                    <a:pt x="852" y="1100"/>
                    <a:pt x="842" y="1097"/>
                    <a:pt x="832" y="1095"/>
                  </a:cubicBezTo>
                  <a:cubicBezTo>
                    <a:pt x="823" y="1092"/>
                    <a:pt x="814" y="1090"/>
                    <a:pt x="805" y="1087"/>
                  </a:cubicBezTo>
                  <a:cubicBezTo>
                    <a:pt x="804" y="1087"/>
                    <a:pt x="803" y="1086"/>
                    <a:pt x="802" y="1086"/>
                  </a:cubicBezTo>
                  <a:cubicBezTo>
                    <a:pt x="792" y="1082"/>
                    <a:pt x="782" y="1079"/>
                    <a:pt x="772" y="1075"/>
                  </a:cubicBezTo>
                  <a:cubicBezTo>
                    <a:pt x="762" y="1070"/>
                    <a:pt x="752" y="1066"/>
                    <a:pt x="743" y="1060"/>
                  </a:cubicBezTo>
                  <a:cubicBezTo>
                    <a:pt x="743" y="1060"/>
                    <a:pt x="743" y="1060"/>
                    <a:pt x="743" y="1060"/>
                  </a:cubicBezTo>
                  <a:cubicBezTo>
                    <a:pt x="741" y="1059"/>
                    <a:pt x="738" y="1058"/>
                    <a:pt x="736" y="1056"/>
                  </a:cubicBezTo>
                  <a:cubicBezTo>
                    <a:pt x="734" y="1055"/>
                    <a:pt x="731" y="1053"/>
                    <a:pt x="729" y="1052"/>
                  </a:cubicBezTo>
                  <a:cubicBezTo>
                    <a:pt x="722" y="1047"/>
                    <a:pt x="722" y="1047"/>
                    <a:pt x="722" y="1047"/>
                  </a:cubicBezTo>
                  <a:cubicBezTo>
                    <a:pt x="720" y="1045"/>
                    <a:pt x="718" y="1043"/>
                    <a:pt x="715" y="1042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712" y="1039"/>
                    <a:pt x="712" y="1039"/>
                    <a:pt x="712" y="1039"/>
                  </a:cubicBezTo>
                  <a:cubicBezTo>
                    <a:pt x="709" y="1036"/>
                    <a:pt x="709" y="1036"/>
                    <a:pt x="709" y="1036"/>
                  </a:cubicBezTo>
                  <a:cubicBezTo>
                    <a:pt x="704" y="1032"/>
                    <a:pt x="704" y="1032"/>
                    <a:pt x="704" y="1032"/>
                  </a:cubicBezTo>
                  <a:cubicBezTo>
                    <a:pt x="703" y="1031"/>
                    <a:pt x="702" y="1030"/>
                    <a:pt x="701" y="1029"/>
                  </a:cubicBezTo>
                  <a:cubicBezTo>
                    <a:pt x="700" y="1027"/>
                    <a:pt x="698" y="1025"/>
                    <a:pt x="696" y="1023"/>
                  </a:cubicBezTo>
                  <a:cubicBezTo>
                    <a:pt x="695" y="1022"/>
                    <a:pt x="694" y="1020"/>
                    <a:pt x="693" y="1019"/>
                  </a:cubicBezTo>
                  <a:cubicBezTo>
                    <a:pt x="684" y="1007"/>
                    <a:pt x="676" y="993"/>
                    <a:pt x="671" y="978"/>
                  </a:cubicBezTo>
                  <a:cubicBezTo>
                    <a:pt x="670" y="973"/>
                    <a:pt x="668" y="969"/>
                    <a:pt x="667" y="964"/>
                  </a:cubicBezTo>
                  <a:cubicBezTo>
                    <a:pt x="662" y="943"/>
                    <a:pt x="663" y="920"/>
                    <a:pt x="669" y="899"/>
                  </a:cubicBezTo>
                  <a:cubicBezTo>
                    <a:pt x="671" y="894"/>
                    <a:pt x="673" y="889"/>
                    <a:pt x="675" y="884"/>
                  </a:cubicBezTo>
                  <a:cubicBezTo>
                    <a:pt x="676" y="882"/>
                    <a:pt x="677" y="879"/>
                    <a:pt x="678" y="877"/>
                  </a:cubicBezTo>
                  <a:cubicBezTo>
                    <a:pt x="683" y="869"/>
                    <a:pt x="683" y="869"/>
                    <a:pt x="683" y="869"/>
                  </a:cubicBezTo>
                  <a:cubicBezTo>
                    <a:pt x="688" y="860"/>
                    <a:pt x="695" y="852"/>
                    <a:pt x="703" y="844"/>
                  </a:cubicBezTo>
                  <a:cubicBezTo>
                    <a:pt x="703" y="844"/>
                    <a:pt x="703" y="844"/>
                    <a:pt x="703" y="844"/>
                  </a:cubicBezTo>
                  <a:cubicBezTo>
                    <a:pt x="711" y="836"/>
                    <a:pt x="719" y="829"/>
                    <a:pt x="728" y="822"/>
                  </a:cubicBezTo>
                  <a:cubicBezTo>
                    <a:pt x="733" y="819"/>
                    <a:pt x="737" y="816"/>
                    <a:pt x="742" y="813"/>
                  </a:cubicBezTo>
                  <a:cubicBezTo>
                    <a:pt x="747" y="810"/>
                    <a:pt x="752" y="807"/>
                    <a:pt x="756" y="804"/>
                  </a:cubicBezTo>
                  <a:cubicBezTo>
                    <a:pt x="764" y="800"/>
                    <a:pt x="772" y="796"/>
                    <a:pt x="779" y="792"/>
                  </a:cubicBezTo>
                  <a:cubicBezTo>
                    <a:pt x="791" y="786"/>
                    <a:pt x="803" y="780"/>
                    <a:pt x="815" y="775"/>
                  </a:cubicBezTo>
                  <a:cubicBezTo>
                    <a:pt x="816" y="775"/>
                    <a:pt x="817" y="775"/>
                    <a:pt x="817" y="774"/>
                  </a:cubicBezTo>
                  <a:cubicBezTo>
                    <a:pt x="828" y="770"/>
                    <a:pt x="840" y="765"/>
                    <a:pt x="851" y="761"/>
                  </a:cubicBezTo>
                  <a:cubicBezTo>
                    <a:pt x="863" y="757"/>
                    <a:pt x="874" y="753"/>
                    <a:pt x="886" y="749"/>
                  </a:cubicBezTo>
                  <a:cubicBezTo>
                    <a:pt x="898" y="745"/>
                    <a:pt x="909" y="741"/>
                    <a:pt x="921" y="738"/>
                  </a:cubicBezTo>
                  <a:cubicBezTo>
                    <a:pt x="929" y="735"/>
                    <a:pt x="938" y="733"/>
                    <a:pt x="946" y="730"/>
                  </a:cubicBezTo>
                  <a:cubicBezTo>
                    <a:pt x="949" y="730"/>
                    <a:pt x="952" y="729"/>
                    <a:pt x="955" y="728"/>
                  </a:cubicBezTo>
                  <a:cubicBezTo>
                    <a:pt x="967" y="725"/>
                    <a:pt x="978" y="721"/>
                    <a:pt x="990" y="718"/>
                  </a:cubicBezTo>
                  <a:cubicBezTo>
                    <a:pt x="1001" y="715"/>
                    <a:pt x="1013" y="712"/>
                    <a:pt x="1024" y="710"/>
                  </a:cubicBezTo>
                  <a:cubicBezTo>
                    <a:pt x="1036" y="707"/>
                    <a:pt x="1047" y="704"/>
                    <a:pt x="1058" y="701"/>
                  </a:cubicBezTo>
                  <a:cubicBezTo>
                    <a:pt x="1065" y="699"/>
                    <a:pt x="1071" y="698"/>
                    <a:pt x="1078" y="696"/>
                  </a:cubicBezTo>
                  <a:cubicBezTo>
                    <a:pt x="1083" y="695"/>
                    <a:pt x="1088" y="694"/>
                    <a:pt x="1093" y="693"/>
                  </a:cubicBezTo>
                  <a:cubicBezTo>
                    <a:pt x="1104" y="690"/>
                    <a:pt x="1115" y="687"/>
                    <a:pt x="1127" y="684"/>
                  </a:cubicBezTo>
                  <a:cubicBezTo>
                    <a:pt x="1133" y="683"/>
                    <a:pt x="1138" y="682"/>
                    <a:pt x="1144" y="680"/>
                  </a:cubicBezTo>
                  <a:cubicBezTo>
                    <a:pt x="1150" y="679"/>
                    <a:pt x="1155" y="677"/>
                    <a:pt x="1161" y="676"/>
                  </a:cubicBezTo>
                  <a:cubicBezTo>
                    <a:pt x="1173" y="673"/>
                    <a:pt x="1184" y="669"/>
                    <a:pt x="1196" y="666"/>
                  </a:cubicBezTo>
                  <a:cubicBezTo>
                    <a:pt x="1200" y="665"/>
                    <a:pt x="1205" y="663"/>
                    <a:pt x="1210" y="662"/>
                  </a:cubicBezTo>
                  <a:cubicBezTo>
                    <a:pt x="1217" y="660"/>
                    <a:pt x="1224" y="658"/>
                    <a:pt x="1230" y="655"/>
                  </a:cubicBezTo>
                  <a:cubicBezTo>
                    <a:pt x="1242" y="652"/>
                    <a:pt x="1254" y="648"/>
                    <a:pt x="1265" y="643"/>
                  </a:cubicBezTo>
                  <a:cubicBezTo>
                    <a:pt x="1277" y="639"/>
                    <a:pt x="1289" y="634"/>
                    <a:pt x="1301" y="629"/>
                  </a:cubicBezTo>
                  <a:cubicBezTo>
                    <a:pt x="1313" y="624"/>
                    <a:pt x="1325" y="619"/>
                    <a:pt x="1337" y="613"/>
                  </a:cubicBezTo>
                  <a:cubicBezTo>
                    <a:pt x="1337" y="612"/>
                    <a:pt x="1338" y="612"/>
                    <a:pt x="1338" y="612"/>
                  </a:cubicBezTo>
                  <a:cubicBezTo>
                    <a:pt x="1350" y="606"/>
                    <a:pt x="1362" y="599"/>
                    <a:pt x="1374" y="592"/>
                  </a:cubicBezTo>
                  <a:cubicBezTo>
                    <a:pt x="1382" y="587"/>
                    <a:pt x="1390" y="582"/>
                    <a:pt x="1397" y="576"/>
                  </a:cubicBezTo>
                  <a:cubicBezTo>
                    <a:pt x="1403" y="572"/>
                    <a:pt x="1408" y="568"/>
                    <a:pt x="1413" y="564"/>
                  </a:cubicBezTo>
                  <a:cubicBezTo>
                    <a:pt x="1426" y="554"/>
                    <a:pt x="1437" y="542"/>
                    <a:pt x="1448" y="529"/>
                  </a:cubicBezTo>
                  <a:cubicBezTo>
                    <a:pt x="1451" y="526"/>
                    <a:pt x="1453" y="523"/>
                    <a:pt x="1456" y="519"/>
                  </a:cubicBezTo>
                  <a:cubicBezTo>
                    <a:pt x="1460" y="513"/>
                    <a:pt x="1464" y="507"/>
                    <a:pt x="1468" y="501"/>
                  </a:cubicBezTo>
                  <a:cubicBezTo>
                    <a:pt x="1469" y="498"/>
                    <a:pt x="1471" y="496"/>
                    <a:pt x="1472" y="493"/>
                  </a:cubicBezTo>
                  <a:cubicBezTo>
                    <a:pt x="1473" y="490"/>
                    <a:pt x="1475" y="488"/>
                    <a:pt x="1476" y="485"/>
                  </a:cubicBezTo>
                  <a:cubicBezTo>
                    <a:pt x="1479" y="477"/>
                    <a:pt x="1479" y="477"/>
                    <a:pt x="1479" y="477"/>
                  </a:cubicBezTo>
                  <a:cubicBezTo>
                    <a:pt x="1480" y="474"/>
                    <a:pt x="1481" y="472"/>
                    <a:pt x="1482" y="469"/>
                  </a:cubicBezTo>
                  <a:cubicBezTo>
                    <a:pt x="1490" y="447"/>
                    <a:pt x="1495" y="424"/>
                    <a:pt x="1494" y="401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3" y="392"/>
                    <a:pt x="1496" y="396"/>
                    <a:pt x="1491" y="376"/>
                  </a:cubicBezTo>
                  <a:cubicBezTo>
                    <a:pt x="1487" y="358"/>
                    <a:pt x="1477" y="343"/>
                    <a:pt x="1469" y="327"/>
                  </a:cubicBezTo>
                  <a:cubicBezTo>
                    <a:pt x="1463" y="316"/>
                    <a:pt x="1456" y="305"/>
                    <a:pt x="1448" y="295"/>
                  </a:cubicBezTo>
                  <a:cubicBezTo>
                    <a:pt x="1447" y="293"/>
                    <a:pt x="1446" y="292"/>
                    <a:pt x="1445" y="291"/>
                  </a:cubicBezTo>
                  <a:cubicBezTo>
                    <a:pt x="1437" y="281"/>
                    <a:pt x="1429" y="271"/>
                    <a:pt x="1420" y="262"/>
                  </a:cubicBezTo>
                  <a:cubicBezTo>
                    <a:pt x="1420" y="262"/>
                    <a:pt x="1419" y="262"/>
                    <a:pt x="1419" y="262"/>
                  </a:cubicBezTo>
                  <a:cubicBezTo>
                    <a:pt x="1418" y="261"/>
                    <a:pt x="1417" y="260"/>
                    <a:pt x="1416" y="258"/>
                  </a:cubicBezTo>
                  <a:cubicBezTo>
                    <a:pt x="1407" y="250"/>
                    <a:pt x="1398" y="243"/>
                    <a:pt x="1389" y="236"/>
                  </a:cubicBezTo>
                  <a:cubicBezTo>
                    <a:pt x="1380" y="229"/>
                    <a:pt x="1371" y="222"/>
                    <a:pt x="1361" y="217"/>
                  </a:cubicBezTo>
                  <a:cubicBezTo>
                    <a:pt x="1360" y="216"/>
                    <a:pt x="1359" y="215"/>
                    <a:pt x="1358" y="215"/>
                  </a:cubicBezTo>
                  <a:cubicBezTo>
                    <a:pt x="1350" y="210"/>
                    <a:pt x="1341" y="205"/>
                    <a:pt x="1333" y="200"/>
                  </a:cubicBezTo>
                  <a:cubicBezTo>
                    <a:pt x="1323" y="195"/>
                    <a:pt x="1314" y="190"/>
                    <a:pt x="1304" y="186"/>
                  </a:cubicBezTo>
                  <a:cubicBezTo>
                    <a:pt x="1294" y="182"/>
                    <a:pt x="1285" y="177"/>
                    <a:pt x="1275" y="173"/>
                  </a:cubicBezTo>
                  <a:cubicBezTo>
                    <a:pt x="1268" y="171"/>
                    <a:pt x="1262" y="168"/>
                    <a:pt x="1255" y="166"/>
                  </a:cubicBezTo>
                  <a:cubicBezTo>
                    <a:pt x="1252" y="165"/>
                    <a:pt x="1248" y="163"/>
                    <a:pt x="1245" y="162"/>
                  </a:cubicBezTo>
                  <a:cubicBezTo>
                    <a:pt x="1235" y="159"/>
                    <a:pt x="1225" y="155"/>
                    <a:pt x="1215" y="152"/>
                  </a:cubicBezTo>
                  <a:cubicBezTo>
                    <a:pt x="1205" y="149"/>
                    <a:pt x="1195" y="146"/>
                    <a:pt x="1185" y="143"/>
                  </a:cubicBezTo>
                  <a:cubicBezTo>
                    <a:pt x="1175" y="140"/>
                    <a:pt x="1165" y="137"/>
                    <a:pt x="1155" y="135"/>
                  </a:cubicBezTo>
                  <a:cubicBezTo>
                    <a:pt x="1152" y="134"/>
                    <a:pt x="1149" y="133"/>
                    <a:pt x="1146" y="132"/>
                  </a:cubicBezTo>
                  <a:cubicBezTo>
                    <a:pt x="1139" y="130"/>
                    <a:pt x="1132" y="128"/>
                    <a:pt x="1125" y="127"/>
                  </a:cubicBezTo>
                  <a:cubicBezTo>
                    <a:pt x="1115" y="124"/>
                    <a:pt x="1104" y="121"/>
                    <a:pt x="1094" y="119"/>
                  </a:cubicBezTo>
                  <a:cubicBezTo>
                    <a:pt x="1093" y="118"/>
                    <a:pt x="1092" y="118"/>
                    <a:pt x="1091" y="118"/>
                  </a:cubicBezTo>
                  <a:cubicBezTo>
                    <a:pt x="1064" y="111"/>
                    <a:pt x="1064" y="111"/>
                    <a:pt x="1064" y="111"/>
                  </a:cubicBezTo>
                  <a:cubicBezTo>
                    <a:pt x="1036" y="104"/>
                    <a:pt x="1036" y="104"/>
                    <a:pt x="1036" y="104"/>
                  </a:cubicBezTo>
                  <a:cubicBezTo>
                    <a:pt x="1034" y="103"/>
                    <a:pt x="1034" y="103"/>
                    <a:pt x="1034" y="103"/>
                  </a:cubicBezTo>
                  <a:cubicBezTo>
                    <a:pt x="1029" y="102"/>
                    <a:pt x="1029" y="102"/>
                    <a:pt x="1029" y="102"/>
                  </a:cubicBezTo>
                  <a:cubicBezTo>
                    <a:pt x="1025" y="101"/>
                    <a:pt x="1025" y="101"/>
                    <a:pt x="1025" y="101"/>
                  </a:cubicBezTo>
                  <a:cubicBezTo>
                    <a:pt x="1024" y="101"/>
                    <a:pt x="1023" y="100"/>
                    <a:pt x="1022" y="100"/>
                  </a:cubicBezTo>
                  <a:cubicBezTo>
                    <a:pt x="1008" y="98"/>
                    <a:pt x="1008" y="98"/>
                    <a:pt x="1008" y="98"/>
                  </a:cubicBezTo>
                  <a:cubicBezTo>
                    <a:pt x="1006" y="97"/>
                    <a:pt x="1005" y="97"/>
                    <a:pt x="1003" y="97"/>
                  </a:cubicBezTo>
                  <a:cubicBezTo>
                    <a:pt x="995" y="95"/>
                    <a:pt x="987" y="94"/>
                    <a:pt x="980" y="92"/>
                  </a:cubicBezTo>
                  <a:cubicBezTo>
                    <a:pt x="977" y="92"/>
                    <a:pt x="975" y="91"/>
                    <a:pt x="972" y="91"/>
                  </a:cubicBezTo>
                  <a:cubicBezTo>
                    <a:pt x="962" y="89"/>
                    <a:pt x="951" y="87"/>
                    <a:pt x="941" y="86"/>
                  </a:cubicBezTo>
                  <a:cubicBezTo>
                    <a:pt x="935" y="85"/>
                    <a:pt x="929" y="84"/>
                    <a:pt x="923" y="83"/>
                  </a:cubicBezTo>
                  <a:cubicBezTo>
                    <a:pt x="919" y="82"/>
                    <a:pt x="915" y="81"/>
                    <a:pt x="910" y="81"/>
                  </a:cubicBezTo>
                  <a:cubicBezTo>
                    <a:pt x="900" y="79"/>
                    <a:pt x="889" y="78"/>
                    <a:pt x="879" y="76"/>
                  </a:cubicBezTo>
                  <a:cubicBezTo>
                    <a:pt x="869" y="75"/>
                    <a:pt x="858" y="73"/>
                    <a:pt x="848" y="72"/>
                  </a:cubicBezTo>
                  <a:cubicBezTo>
                    <a:pt x="837" y="70"/>
                    <a:pt x="827" y="69"/>
                    <a:pt x="817" y="67"/>
                  </a:cubicBezTo>
                  <a:cubicBezTo>
                    <a:pt x="806" y="66"/>
                    <a:pt x="796" y="65"/>
                    <a:pt x="785" y="63"/>
                  </a:cubicBezTo>
                  <a:cubicBezTo>
                    <a:pt x="775" y="62"/>
                    <a:pt x="765" y="61"/>
                    <a:pt x="754" y="59"/>
                  </a:cubicBezTo>
                  <a:cubicBezTo>
                    <a:pt x="744" y="58"/>
                    <a:pt x="733" y="57"/>
                    <a:pt x="723" y="56"/>
                  </a:cubicBezTo>
                  <a:cubicBezTo>
                    <a:pt x="714" y="55"/>
                    <a:pt x="706" y="54"/>
                    <a:pt x="698" y="53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29" y="45"/>
                    <a:pt x="629" y="45"/>
                    <a:pt x="629" y="45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1" y="26"/>
                    <a:pt x="471" y="26"/>
                    <a:pt x="471" y="26"/>
                  </a:cubicBezTo>
                  <a:cubicBezTo>
                    <a:pt x="461" y="25"/>
                    <a:pt x="451" y="24"/>
                    <a:pt x="441" y="23"/>
                  </a:cubicBezTo>
                  <a:cubicBezTo>
                    <a:pt x="430" y="22"/>
                    <a:pt x="420" y="21"/>
                    <a:pt x="409" y="20"/>
                  </a:cubicBezTo>
                  <a:cubicBezTo>
                    <a:pt x="399" y="19"/>
                    <a:pt x="388" y="18"/>
                    <a:pt x="378" y="17"/>
                  </a:cubicBezTo>
                  <a:cubicBezTo>
                    <a:pt x="367" y="16"/>
                    <a:pt x="357" y="15"/>
                    <a:pt x="346" y="14"/>
                  </a:cubicBezTo>
                  <a:cubicBezTo>
                    <a:pt x="336" y="13"/>
                    <a:pt x="325" y="12"/>
                    <a:pt x="315" y="11"/>
                  </a:cubicBezTo>
                  <a:cubicBezTo>
                    <a:pt x="304" y="10"/>
                    <a:pt x="294" y="9"/>
                    <a:pt x="283" y="9"/>
                  </a:cubicBezTo>
                  <a:cubicBezTo>
                    <a:pt x="272" y="8"/>
                    <a:pt x="262" y="7"/>
                    <a:pt x="251" y="6"/>
                  </a:cubicBezTo>
                  <a:cubicBezTo>
                    <a:pt x="249" y="6"/>
                    <a:pt x="247" y="6"/>
                    <a:pt x="244" y="6"/>
                  </a:cubicBezTo>
                  <a:cubicBezTo>
                    <a:pt x="236" y="5"/>
                    <a:pt x="228" y="5"/>
                    <a:pt x="220" y="4"/>
                  </a:cubicBezTo>
                  <a:cubicBezTo>
                    <a:pt x="209" y="4"/>
                    <a:pt x="198" y="3"/>
                    <a:pt x="188" y="3"/>
                  </a:cubicBezTo>
                  <a:cubicBezTo>
                    <a:pt x="177" y="2"/>
                    <a:pt x="167" y="2"/>
                    <a:pt x="156" y="1"/>
                  </a:cubicBezTo>
                  <a:cubicBezTo>
                    <a:pt x="147" y="1"/>
                    <a:pt x="139" y="1"/>
                    <a:pt x="131" y="1"/>
                  </a:cubicBezTo>
                  <a:cubicBezTo>
                    <a:pt x="128" y="1"/>
                    <a:pt x="126" y="0"/>
                    <a:pt x="124" y="0"/>
                  </a:cubicBezTo>
                  <a:cubicBezTo>
                    <a:pt x="117" y="0"/>
                    <a:pt x="109" y="0"/>
                    <a:pt x="10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3" y="0"/>
                    <a:pt x="27" y="0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14" y="10"/>
                    <a:pt x="21" y="10"/>
                  </a:cubicBezTo>
                  <a:cubicBezTo>
                    <a:pt x="24" y="9"/>
                    <a:pt x="27" y="9"/>
                    <a:pt x="30" y="9"/>
                  </a:cubicBezTo>
                  <a:cubicBezTo>
                    <a:pt x="36" y="9"/>
                    <a:pt x="43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20" y="9"/>
                    <a:pt x="127" y="9"/>
                  </a:cubicBezTo>
                  <a:cubicBezTo>
                    <a:pt x="129" y="9"/>
                    <a:pt x="132" y="9"/>
                    <a:pt x="134" y="10"/>
                  </a:cubicBezTo>
                  <a:cubicBezTo>
                    <a:pt x="143" y="10"/>
                    <a:pt x="151" y="10"/>
                    <a:pt x="159" y="10"/>
                  </a:cubicBezTo>
                  <a:cubicBezTo>
                    <a:pt x="169" y="11"/>
                    <a:pt x="180" y="11"/>
                    <a:pt x="191" y="12"/>
                  </a:cubicBezTo>
                  <a:cubicBezTo>
                    <a:pt x="201" y="12"/>
                    <a:pt x="212" y="13"/>
                    <a:pt x="222" y="14"/>
                  </a:cubicBezTo>
                  <a:cubicBezTo>
                    <a:pt x="231" y="14"/>
                    <a:pt x="240" y="15"/>
                    <a:pt x="248" y="15"/>
                  </a:cubicBezTo>
                  <a:cubicBezTo>
                    <a:pt x="250" y="15"/>
                    <a:pt x="252" y="15"/>
                    <a:pt x="254" y="16"/>
                  </a:cubicBezTo>
                  <a:cubicBezTo>
                    <a:pt x="265" y="16"/>
                    <a:pt x="275" y="17"/>
                    <a:pt x="286" y="18"/>
                  </a:cubicBezTo>
                  <a:cubicBezTo>
                    <a:pt x="296" y="19"/>
                    <a:pt x="307" y="20"/>
                    <a:pt x="317" y="20"/>
                  </a:cubicBezTo>
                  <a:cubicBezTo>
                    <a:pt x="328" y="21"/>
                    <a:pt x="338" y="22"/>
                    <a:pt x="349" y="23"/>
                  </a:cubicBezTo>
                  <a:cubicBezTo>
                    <a:pt x="359" y="24"/>
                    <a:pt x="370" y="25"/>
                    <a:pt x="380" y="26"/>
                  </a:cubicBezTo>
                  <a:cubicBezTo>
                    <a:pt x="391" y="27"/>
                    <a:pt x="401" y="28"/>
                    <a:pt x="412" y="29"/>
                  </a:cubicBezTo>
                  <a:cubicBezTo>
                    <a:pt x="422" y="30"/>
                    <a:pt x="433" y="32"/>
                    <a:pt x="443" y="33"/>
                  </a:cubicBezTo>
                  <a:cubicBezTo>
                    <a:pt x="454" y="34"/>
                    <a:pt x="464" y="35"/>
                    <a:pt x="475" y="36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63" y="58"/>
                    <a:pt x="663" y="58"/>
                    <a:pt x="663" y="58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709" y="64"/>
                    <a:pt x="717" y="65"/>
                    <a:pt x="725" y="66"/>
                  </a:cubicBezTo>
                  <a:cubicBezTo>
                    <a:pt x="736" y="67"/>
                    <a:pt x="746" y="68"/>
                    <a:pt x="757" y="70"/>
                  </a:cubicBezTo>
                  <a:cubicBezTo>
                    <a:pt x="767" y="71"/>
                    <a:pt x="777" y="72"/>
                    <a:pt x="788" y="74"/>
                  </a:cubicBezTo>
                  <a:cubicBezTo>
                    <a:pt x="798" y="75"/>
                    <a:pt x="809" y="76"/>
                    <a:pt x="819" y="78"/>
                  </a:cubicBezTo>
                  <a:cubicBezTo>
                    <a:pt x="830" y="79"/>
                    <a:pt x="840" y="81"/>
                    <a:pt x="850" y="82"/>
                  </a:cubicBezTo>
                  <a:cubicBezTo>
                    <a:pt x="861" y="84"/>
                    <a:pt x="871" y="85"/>
                    <a:pt x="881" y="87"/>
                  </a:cubicBezTo>
                  <a:cubicBezTo>
                    <a:pt x="892" y="88"/>
                    <a:pt x="902" y="90"/>
                    <a:pt x="913" y="91"/>
                  </a:cubicBezTo>
                  <a:cubicBezTo>
                    <a:pt x="917" y="92"/>
                    <a:pt x="922" y="93"/>
                    <a:pt x="926" y="94"/>
                  </a:cubicBezTo>
                  <a:cubicBezTo>
                    <a:pt x="932" y="94"/>
                    <a:pt x="938" y="95"/>
                    <a:pt x="944" y="96"/>
                  </a:cubicBezTo>
                  <a:cubicBezTo>
                    <a:pt x="954" y="98"/>
                    <a:pt x="964" y="100"/>
                    <a:pt x="974" y="102"/>
                  </a:cubicBezTo>
                  <a:cubicBezTo>
                    <a:pt x="977" y="102"/>
                    <a:pt x="980" y="103"/>
                    <a:pt x="982" y="103"/>
                  </a:cubicBezTo>
                  <a:cubicBezTo>
                    <a:pt x="990" y="105"/>
                    <a:pt x="998" y="106"/>
                    <a:pt x="1005" y="107"/>
                  </a:cubicBezTo>
                  <a:cubicBezTo>
                    <a:pt x="1007" y="108"/>
                    <a:pt x="1009" y="108"/>
                    <a:pt x="1010" y="108"/>
                  </a:cubicBezTo>
                  <a:cubicBezTo>
                    <a:pt x="1024" y="111"/>
                    <a:pt x="1024" y="111"/>
                    <a:pt x="1024" y="111"/>
                  </a:cubicBezTo>
                  <a:cubicBezTo>
                    <a:pt x="1025" y="111"/>
                    <a:pt x="1027" y="112"/>
                    <a:pt x="1028" y="112"/>
                  </a:cubicBezTo>
                  <a:cubicBezTo>
                    <a:pt x="1031" y="113"/>
                    <a:pt x="1031" y="113"/>
                    <a:pt x="1031" y="113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4"/>
                    <a:pt x="1038" y="114"/>
                    <a:pt x="1038" y="114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93" y="129"/>
                    <a:pt x="1093" y="129"/>
                    <a:pt x="1093" y="129"/>
                  </a:cubicBezTo>
                  <a:cubicBezTo>
                    <a:pt x="1094" y="129"/>
                    <a:pt x="1095" y="129"/>
                    <a:pt x="1097" y="130"/>
                  </a:cubicBezTo>
                  <a:cubicBezTo>
                    <a:pt x="1107" y="132"/>
                    <a:pt x="1117" y="135"/>
                    <a:pt x="1127" y="138"/>
                  </a:cubicBezTo>
                  <a:cubicBezTo>
                    <a:pt x="1134" y="139"/>
                    <a:pt x="1141" y="141"/>
                    <a:pt x="1148" y="143"/>
                  </a:cubicBezTo>
                  <a:cubicBezTo>
                    <a:pt x="1151" y="144"/>
                    <a:pt x="1154" y="145"/>
                    <a:pt x="1157" y="146"/>
                  </a:cubicBezTo>
                  <a:cubicBezTo>
                    <a:pt x="1167" y="148"/>
                    <a:pt x="1177" y="151"/>
                    <a:pt x="1188" y="154"/>
                  </a:cubicBezTo>
                  <a:cubicBezTo>
                    <a:pt x="1198" y="157"/>
                    <a:pt x="1208" y="160"/>
                    <a:pt x="1218" y="164"/>
                  </a:cubicBezTo>
                  <a:cubicBezTo>
                    <a:pt x="1228" y="167"/>
                    <a:pt x="1237" y="170"/>
                    <a:pt x="1247" y="174"/>
                  </a:cubicBezTo>
                  <a:cubicBezTo>
                    <a:pt x="1250" y="175"/>
                    <a:pt x="1253" y="176"/>
                    <a:pt x="1256" y="177"/>
                  </a:cubicBezTo>
                  <a:cubicBezTo>
                    <a:pt x="1263" y="179"/>
                    <a:pt x="1270" y="182"/>
                    <a:pt x="1277" y="185"/>
                  </a:cubicBezTo>
                  <a:cubicBezTo>
                    <a:pt x="1287" y="189"/>
                    <a:pt x="1297" y="193"/>
                    <a:pt x="1306" y="198"/>
                  </a:cubicBezTo>
                  <a:cubicBezTo>
                    <a:pt x="1316" y="202"/>
                    <a:pt x="1326" y="207"/>
                    <a:pt x="1335" y="212"/>
                  </a:cubicBezTo>
                  <a:cubicBezTo>
                    <a:pt x="1343" y="216"/>
                    <a:pt x="1351" y="221"/>
                    <a:pt x="1358" y="225"/>
                  </a:cubicBezTo>
                  <a:cubicBezTo>
                    <a:pt x="1360" y="226"/>
                    <a:pt x="1362" y="228"/>
                    <a:pt x="1363" y="229"/>
                  </a:cubicBezTo>
                  <a:cubicBezTo>
                    <a:pt x="1373" y="235"/>
                    <a:pt x="1382" y="241"/>
                    <a:pt x="1391" y="248"/>
                  </a:cubicBezTo>
                  <a:cubicBezTo>
                    <a:pt x="1399" y="254"/>
                    <a:pt x="1406" y="261"/>
                    <a:pt x="1414" y="268"/>
                  </a:cubicBezTo>
                  <a:cubicBezTo>
                    <a:pt x="1422" y="276"/>
                    <a:pt x="1431" y="286"/>
                    <a:pt x="1438" y="296"/>
                  </a:cubicBezTo>
                  <a:cubicBezTo>
                    <a:pt x="1438" y="296"/>
                    <a:pt x="1439" y="296"/>
                    <a:pt x="1439" y="297"/>
                  </a:cubicBezTo>
                  <a:cubicBezTo>
                    <a:pt x="1448" y="309"/>
                    <a:pt x="1455" y="322"/>
                    <a:pt x="1462" y="335"/>
                  </a:cubicBezTo>
                  <a:cubicBezTo>
                    <a:pt x="1470" y="353"/>
                    <a:pt x="1477" y="372"/>
                    <a:pt x="1481" y="391"/>
                  </a:cubicBezTo>
                  <a:cubicBezTo>
                    <a:pt x="1481" y="393"/>
                    <a:pt x="1482" y="398"/>
                    <a:pt x="1482" y="399"/>
                  </a:cubicBezTo>
                  <a:cubicBezTo>
                    <a:pt x="1482" y="422"/>
                    <a:pt x="1478" y="441"/>
                    <a:pt x="1470" y="462"/>
                  </a:cubicBezTo>
                  <a:cubicBezTo>
                    <a:pt x="1469" y="465"/>
                    <a:pt x="1468" y="467"/>
                    <a:pt x="1467" y="470"/>
                  </a:cubicBezTo>
                  <a:cubicBezTo>
                    <a:pt x="1464" y="478"/>
                    <a:pt x="1464" y="478"/>
                    <a:pt x="1464" y="478"/>
                  </a:cubicBezTo>
                  <a:cubicBezTo>
                    <a:pt x="1463" y="480"/>
                    <a:pt x="1462" y="483"/>
                    <a:pt x="1460" y="485"/>
                  </a:cubicBezTo>
                  <a:cubicBezTo>
                    <a:pt x="1459" y="487"/>
                    <a:pt x="1458" y="489"/>
                    <a:pt x="1457" y="490"/>
                  </a:cubicBezTo>
                  <a:cubicBezTo>
                    <a:pt x="1457" y="491"/>
                    <a:pt x="1457" y="492"/>
                    <a:pt x="1456" y="492"/>
                  </a:cubicBezTo>
                  <a:cubicBezTo>
                    <a:pt x="1451" y="502"/>
                    <a:pt x="1444" y="511"/>
                    <a:pt x="1437" y="520"/>
                  </a:cubicBezTo>
                  <a:cubicBezTo>
                    <a:pt x="1430" y="529"/>
                    <a:pt x="1421" y="538"/>
                    <a:pt x="1412" y="546"/>
                  </a:cubicBezTo>
                  <a:cubicBezTo>
                    <a:pt x="1405" y="553"/>
                    <a:pt x="1396" y="559"/>
                    <a:pt x="1388" y="565"/>
                  </a:cubicBezTo>
                  <a:cubicBezTo>
                    <a:pt x="1383" y="569"/>
                    <a:pt x="1378" y="572"/>
                    <a:pt x="1373" y="575"/>
                  </a:cubicBezTo>
                  <a:cubicBezTo>
                    <a:pt x="1361" y="583"/>
                    <a:pt x="1348" y="590"/>
                    <a:pt x="1336" y="597"/>
                  </a:cubicBezTo>
                  <a:cubicBezTo>
                    <a:pt x="1334" y="598"/>
                    <a:pt x="1332" y="599"/>
                    <a:pt x="1330" y="600"/>
                  </a:cubicBezTo>
                  <a:cubicBezTo>
                    <a:pt x="1320" y="605"/>
                    <a:pt x="1310" y="610"/>
                    <a:pt x="1299" y="614"/>
                  </a:cubicBezTo>
                  <a:cubicBezTo>
                    <a:pt x="1288" y="619"/>
                    <a:pt x="1276" y="624"/>
                    <a:pt x="1264" y="629"/>
                  </a:cubicBezTo>
                  <a:cubicBezTo>
                    <a:pt x="1252" y="633"/>
                    <a:pt x="1240" y="637"/>
                    <a:pt x="1229" y="641"/>
                  </a:cubicBezTo>
                  <a:cubicBezTo>
                    <a:pt x="1220" y="644"/>
                    <a:pt x="1212" y="646"/>
                    <a:pt x="1204" y="649"/>
                  </a:cubicBezTo>
                  <a:cubicBezTo>
                    <a:pt x="1200" y="650"/>
                    <a:pt x="1197" y="651"/>
                    <a:pt x="1194" y="652"/>
                  </a:cubicBezTo>
                  <a:cubicBezTo>
                    <a:pt x="1182" y="655"/>
                    <a:pt x="1171" y="658"/>
                    <a:pt x="1159" y="661"/>
                  </a:cubicBezTo>
                  <a:cubicBezTo>
                    <a:pt x="1152" y="663"/>
                    <a:pt x="1145" y="665"/>
                    <a:pt x="1138" y="667"/>
                  </a:cubicBezTo>
                  <a:cubicBezTo>
                    <a:pt x="1134" y="668"/>
                    <a:pt x="1129" y="669"/>
                    <a:pt x="1125" y="670"/>
                  </a:cubicBezTo>
                  <a:cubicBezTo>
                    <a:pt x="1114" y="673"/>
                    <a:pt x="1102" y="676"/>
                    <a:pt x="1091" y="678"/>
                  </a:cubicBezTo>
                  <a:cubicBezTo>
                    <a:pt x="1085" y="680"/>
                    <a:pt x="1078" y="681"/>
                    <a:pt x="1072" y="683"/>
                  </a:cubicBezTo>
                  <a:cubicBezTo>
                    <a:pt x="1067" y="684"/>
                    <a:pt x="1062" y="685"/>
                    <a:pt x="1057" y="687"/>
                  </a:cubicBezTo>
                  <a:cubicBezTo>
                    <a:pt x="1045" y="689"/>
                    <a:pt x="1034" y="692"/>
                    <a:pt x="1023" y="695"/>
                  </a:cubicBezTo>
                  <a:cubicBezTo>
                    <a:pt x="1011" y="698"/>
                    <a:pt x="1000" y="701"/>
                    <a:pt x="988" y="704"/>
                  </a:cubicBezTo>
                  <a:cubicBezTo>
                    <a:pt x="977" y="707"/>
                    <a:pt x="965" y="710"/>
                    <a:pt x="954" y="713"/>
                  </a:cubicBezTo>
                  <a:cubicBezTo>
                    <a:pt x="949" y="714"/>
                    <a:pt x="944" y="716"/>
                    <a:pt x="939" y="717"/>
                  </a:cubicBezTo>
                  <a:cubicBezTo>
                    <a:pt x="933" y="719"/>
                    <a:pt x="926" y="721"/>
                    <a:pt x="920" y="723"/>
                  </a:cubicBezTo>
                  <a:cubicBezTo>
                    <a:pt x="908" y="726"/>
                    <a:pt x="896" y="730"/>
                    <a:pt x="885" y="733"/>
                  </a:cubicBezTo>
                  <a:cubicBezTo>
                    <a:pt x="873" y="737"/>
                    <a:pt x="861" y="741"/>
                    <a:pt x="850" y="745"/>
                  </a:cubicBezTo>
                  <a:cubicBezTo>
                    <a:pt x="838" y="750"/>
                    <a:pt x="826" y="754"/>
                    <a:pt x="814" y="759"/>
                  </a:cubicBezTo>
                  <a:cubicBezTo>
                    <a:pt x="813" y="760"/>
                    <a:pt x="811" y="760"/>
                    <a:pt x="809" y="761"/>
                  </a:cubicBezTo>
                  <a:cubicBezTo>
                    <a:pt x="799" y="765"/>
                    <a:pt x="789" y="770"/>
                    <a:pt x="778" y="775"/>
                  </a:cubicBezTo>
                  <a:cubicBezTo>
                    <a:pt x="768" y="780"/>
                    <a:pt x="757" y="785"/>
                    <a:pt x="747" y="791"/>
                  </a:cubicBezTo>
                  <a:cubicBezTo>
                    <a:pt x="745" y="792"/>
                    <a:pt x="743" y="793"/>
                    <a:pt x="742" y="794"/>
                  </a:cubicBezTo>
                  <a:cubicBezTo>
                    <a:pt x="734" y="799"/>
                    <a:pt x="726" y="804"/>
                    <a:pt x="718" y="810"/>
                  </a:cubicBezTo>
                  <a:cubicBezTo>
                    <a:pt x="713" y="814"/>
                    <a:pt x="708" y="818"/>
                    <a:pt x="703" y="822"/>
                  </a:cubicBezTo>
                  <a:cubicBezTo>
                    <a:pt x="699" y="825"/>
                    <a:pt x="695" y="829"/>
                    <a:pt x="691" y="832"/>
                  </a:cubicBezTo>
                  <a:cubicBezTo>
                    <a:pt x="683" y="841"/>
                    <a:pt x="676" y="850"/>
                    <a:pt x="670" y="860"/>
                  </a:cubicBezTo>
                  <a:cubicBezTo>
                    <a:pt x="665" y="868"/>
                    <a:pt x="665" y="868"/>
                    <a:pt x="665" y="868"/>
                  </a:cubicBezTo>
                  <a:cubicBezTo>
                    <a:pt x="664" y="870"/>
                    <a:pt x="663" y="873"/>
                    <a:pt x="661" y="876"/>
                  </a:cubicBezTo>
                  <a:cubicBezTo>
                    <a:pt x="659" y="881"/>
                    <a:pt x="657" y="887"/>
                    <a:pt x="655" y="892"/>
                  </a:cubicBezTo>
                  <a:cubicBezTo>
                    <a:pt x="649" y="915"/>
                    <a:pt x="647" y="940"/>
                    <a:pt x="653" y="963"/>
                  </a:cubicBezTo>
                  <a:cubicBezTo>
                    <a:pt x="655" y="973"/>
                    <a:pt x="658" y="983"/>
                    <a:pt x="663" y="992"/>
                  </a:cubicBezTo>
                  <a:cubicBezTo>
                    <a:pt x="668" y="1004"/>
                    <a:pt x="675" y="1015"/>
                    <a:pt x="684" y="1026"/>
                  </a:cubicBezTo>
                  <a:cubicBezTo>
                    <a:pt x="684" y="1027"/>
                    <a:pt x="685" y="1028"/>
                    <a:pt x="686" y="1029"/>
                  </a:cubicBezTo>
                  <a:cubicBezTo>
                    <a:pt x="687" y="1030"/>
                    <a:pt x="688" y="1031"/>
                    <a:pt x="689" y="1032"/>
                  </a:cubicBezTo>
                  <a:cubicBezTo>
                    <a:pt x="691" y="1034"/>
                    <a:pt x="693" y="1037"/>
                    <a:pt x="695" y="1039"/>
                  </a:cubicBezTo>
                  <a:cubicBezTo>
                    <a:pt x="697" y="1040"/>
                    <a:pt x="697" y="1040"/>
                    <a:pt x="697" y="1040"/>
                  </a:cubicBezTo>
                  <a:cubicBezTo>
                    <a:pt x="697" y="1041"/>
                    <a:pt x="698" y="1042"/>
                    <a:pt x="699" y="1043"/>
                  </a:cubicBezTo>
                  <a:cubicBezTo>
                    <a:pt x="706" y="1049"/>
                    <a:pt x="706" y="1049"/>
                    <a:pt x="706" y="1049"/>
                  </a:cubicBezTo>
                  <a:cubicBezTo>
                    <a:pt x="709" y="1052"/>
                    <a:pt x="709" y="1052"/>
                    <a:pt x="709" y="1052"/>
                  </a:cubicBezTo>
                  <a:cubicBezTo>
                    <a:pt x="713" y="1054"/>
                    <a:pt x="713" y="1054"/>
                    <a:pt x="713" y="1054"/>
                  </a:cubicBezTo>
                  <a:cubicBezTo>
                    <a:pt x="714" y="1055"/>
                    <a:pt x="715" y="1056"/>
                    <a:pt x="717" y="1057"/>
                  </a:cubicBezTo>
                  <a:cubicBezTo>
                    <a:pt x="717" y="1058"/>
                    <a:pt x="718" y="1059"/>
                    <a:pt x="719" y="1060"/>
                  </a:cubicBezTo>
                  <a:cubicBezTo>
                    <a:pt x="727" y="1065"/>
                    <a:pt x="727" y="1065"/>
                    <a:pt x="727" y="1065"/>
                  </a:cubicBezTo>
                  <a:cubicBezTo>
                    <a:pt x="729" y="1067"/>
                    <a:pt x="732" y="1068"/>
                    <a:pt x="734" y="1070"/>
                  </a:cubicBezTo>
                  <a:cubicBezTo>
                    <a:pt x="737" y="1071"/>
                    <a:pt x="739" y="1073"/>
                    <a:pt x="742" y="1074"/>
                  </a:cubicBezTo>
                  <a:cubicBezTo>
                    <a:pt x="743" y="1075"/>
                    <a:pt x="744" y="1075"/>
                    <a:pt x="744" y="1076"/>
                  </a:cubicBezTo>
                  <a:cubicBezTo>
                    <a:pt x="754" y="1081"/>
                    <a:pt x="764" y="1086"/>
                    <a:pt x="773" y="1090"/>
                  </a:cubicBezTo>
                  <a:cubicBezTo>
                    <a:pt x="783" y="1094"/>
                    <a:pt x="793" y="1098"/>
                    <a:pt x="803" y="1101"/>
                  </a:cubicBezTo>
                  <a:cubicBezTo>
                    <a:pt x="804" y="1101"/>
                    <a:pt x="804" y="1101"/>
                    <a:pt x="805" y="1102"/>
                  </a:cubicBezTo>
                  <a:cubicBezTo>
                    <a:pt x="814" y="1105"/>
                    <a:pt x="824" y="1107"/>
                    <a:pt x="833" y="1110"/>
                  </a:cubicBezTo>
                  <a:cubicBezTo>
                    <a:pt x="843" y="1113"/>
                    <a:pt x="853" y="1115"/>
                    <a:pt x="863" y="1117"/>
                  </a:cubicBezTo>
                  <a:cubicBezTo>
                    <a:pt x="866" y="1118"/>
                    <a:pt x="869" y="1118"/>
                    <a:pt x="872" y="1119"/>
                  </a:cubicBezTo>
                  <a:cubicBezTo>
                    <a:pt x="879" y="1120"/>
                    <a:pt x="887" y="1122"/>
                    <a:pt x="894" y="1123"/>
                  </a:cubicBezTo>
                  <a:cubicBezTo>
                    <a:pt x="905" y="1125"/>
                    <a:pt x="915" y="1126"/>
                    <a:pt x="925" y="1128"/>
                  </a:cubicBezTo>
                  <a:cubicBezTo>
                    <a:pt x="936" y="1129"/>
                    <a:pt x="946" y="1131"/>
                    <a:pt x="957" y="1132"/>
                  </a:cubicBezTo>
                  <a:cubicBezTo>
                    <a:pt x="967" y="1133"/>
                    <a:pt x="978" y="1134"/>
                    <a:pt x="988" y="1135"/>
                  </a:cubicBezTo>
                  <a:cubicBezTo>
                    <a:pt x="995" y="1135"/>
                    <a:pt x="1001" y="1136"/>
                    <a:pt x="1008" y="1136"/>
                  </a:cubicBezTo>
                  <a:cubicBezTo>
                    <a:pt x="1012" y="1137"/>
                    <a:pt x="1016" y="1137"/>
                    <a:pt x="1020" y="1137"/>
                  </a:cubicBezTo>
                  <a:cubicBezTo>
                    <a:pt x="1030" y="1138"/>
                    <a:pt x="1041" y="1139"/>
                    <a:pt x="1052" y="1139"/>
                  </a:cubicBezTo>
                  <a:cubicBezTo>
                    <a:pt x="1062" y="1140"/>
                    <a:pt x="1073" y="1140"/>
                    <a:pt x="1083" y="1140"/>
                  </a:cubicBezTo>
                  <a:cubicBezTo>
                    <a:pt x="1094" y="1141"/>
                    <a:pt x="1105" y="1141"/>
                    <a:pt x="1115" y="1141"/>
                  </a:cubicBezTo>
                  <a:cubicBezTo>
                    <a:pt x="1125" y="1142"/>
                    <a:pt x="1135" y="1142"/>
                    <a:pt x="1145" y="1142"/>
                  </a:cubicBezTo>
                  <a:cubicBezTo>
                    <a:pt x="1146" y="1142"/>
                    <a:pt x="1147" y="1142"/>
                    <a:pt x="1147" y="1142"/>
                  </a:cubicBezTo>
                  <a:cubicBezTo>
                    <a:pt x="1158" y="1142"/>
                    <a:pt x="1169" y="1142"/>
                    <a:pt x="1180" y="1142"/>
                  </a:cubicBezTo>
                  <a:cubicBezTo>
                    <a:pt x="1190" y="1142"/>
                    <a:pt x="1201" y="1142"/>
                    <a:pt x="1212" y="1142"/>
                  </a:cubicBezTo>
                  <a:cubicBezTo>
                    <a:pt x="1223" y="1142"/>
                    <a:pt x="1233" y="1142"/>
                    <a:pt x="1244" y="1142"/>
                  </a:cubicBezTo>
                  <a:cubicBezTo>
                    <a:pt x="1255" y="1142"/>
                    <a:pt x="1265" y="1142"/>
                    <a:pt x="1276" y="1142"/>
                  </a:cubicBezTo>
                  <a:cubicBezTo>
                    <a:pt x="1278" y="1142"/>
                    <a:pt x="1280" y="1142"/>
                    <a:pt x="1282" y="1142"/>
                  </a:cubicBezTo>
                  <a:cubicBezTo>
                    <a:pt x="1291" y="1142"/>
                    <a:pt x="1299" y="1142"/>
                    <a:pt x="1308" y="1142"/>
                  </a:cubicBezTo>
                  <a:cubicBezTo>
                    <a:pt x="1319" y="1142"/>
                    <a:pt x="1330" y="1142"/>
                    <a:pt x="1341" y="1142"/>
                  </a:cubicBezTo>
                  <a:cubicBezTo>
                    <a:pt x="1344" y="1143"/>
                    <a:pt x="1347" y="1143"/>
                    <a:pt x="1350" y="1143"/>
                  </a:cubicBezTo>
                  <a:cubicBezTo>
                    <a:pt x="1358" y="1143"/>
                    <a:pt x="1358" y="1143"/>
                    <a:pt x="1358" y="1143"/>
                  </a:cubicBezTo>
                  <a:cubicBezTo>
                    <a:pt x="1360" y="1143"/>
                    <a:pt x="1360" y="1143"/>
                    <a:pt x="1360" y="1143"/>
                  </a:cubicBezTo>
                  <a:cubicBezTo>
                    <a:pt x="1363" y="1143"/>
                    <a:pt x="1363" y="1143"/>
                    <a:pt x="1363" y="1143"/>
                  </a:cubicBezTo>
                  <a:cubicBezTo>
                    <a:pt x="1367" y="1143"/>
                    <a:pt x="1367" y="1143"/>
                    <a:pt x="1367" y="1143"/>
                  </a:cubicBezTo>
                  <a:cubicBezTo>
                    <a:pt x="1373" y="1142"/>
                    <a:pt x="1373" y="1142"/>
                    <a:pt x="1373" y="1142"/>
                  </a:cubicBezTo>
                  <a:cubicBezTo>
                    <a:pt x="1384" y="1142"/>
                    <a:pt x="1384" y="1142"/>
                    <a:pt x="1384" y="1142"/>
                  </a:cubicBezTo>
                  <a:cubicBezTo>
                    <a:pt x="1405" y="1142"/>
                    <a:pt x="1405" y="1142"/>
                    <a:pt x="1405" y="1142"/>
                  </a:cubicBezTo>
                  <a:cubicBezTo>
                    <a:pt x="1418" y="1142"/>
                    <a:pt x="1418" y="1142"/>
                    <a:pt x="1418" y="1142"/>
                  </a:cubicBezTo>
                  <a:cubicBezTo>
                    <a:pt x="1437" y="1141"/>
                    <a:pt x="1437" y="1141"/>
                    <a:pt x="1437" y="1141"/>
                  </a:cubicBezTo>
                  <a:cubicBezTo>
                    <a:pt x="1470" y="1141"/>
                    <a:pt x="1470" y="1141"/>
                    <a:pt x="1470" y="1141"/>
                  </a:cubicBezTo>
                  <a:cubicBezTo>
                    <a:pt x="1502" y="1140"/>
                    <a:pt x="1502" y="1140"/>
                    <a:pt x="1502" y="1140"/>
                  </a:cubicBezTo>
                  <a:cubicBezTo>
                    <a:pt x="1534" y="1140"/>
                    <a:pt x="1534" y="1140"/>
                    <a:pt x="1534" y="1140"/>
                  </a:cubicBezTo>
                  <a:cubicBezTo>
                    <a:pt x="1567" y="1139"/>
                    <a:pt x="1567" y="1139"/>
                    <a:pt x="1567" y="1139"/>
                  </a:cubicBezTo>
                  <a:cubicBezTo>
                    <a:pt x="1599" y="1139"/>
                    <a:pt x="1599" y="1139"/>
                    <a:pt x="1599" y="1139"/>
                  </a:cubicBezTo>
                  <a:cubicBezTo>
                    <a:pt x="1631" y="1138"/>
                    <a:pt x="1631" y="1138"/>
                    <a:pt x="1631" y="1138"/>
                  </a:cubicBezTo>
                  <a:cubicBezTo>
                    <a:pt x="1664" y="1138"/>
                    <a:pt x="1664" y="1138"/>
                    <a:pt x="1664" y="1138"/>
                  </a:cubicBezTo>
                  <a:cubicBezTo>
                    <a:pt x="1691" y="1137"/>
                    <a:pt x="1691" y="1137"/>
                    <a:pt x="1691" y="1137"/>
                  </a:cubicBezTo>
                  <a:cubicBezTo>
                    <a:pt x="1693" y="1137"/>
                    <a:pt x="1695" y="1137"/>
                    <a:pt x="1696" y="1137"/>
                  </a:cubicBezTo>
                  <a:cubicBezTo>
                    <a:pt x="1707" y="1137"/>
                    <a:pt x="1718" y="1137"/>
                    <a:pt x="1728" y="1137"/>
                  </a:cubicBezTo>
                  <a:cubicBezTo>
                    <a:pt x="1739" y="1137"/>
                    <a:pt x="1750" y="1137"/>
                    <a:pt x="1760" y="1138"/>
                  </a:cubicBezTo>
                  <a:cubicBezTo>
                    <a:pt x="1771" y="1138"/>
                    <a:pt x="1782" y="1138"/>
                    <a:pt x="1792" y="1139"/>
                  </a:cubicBezTo>
                  <a:cubicBezTo>
                    <a:pt x="1803" y="1139"/>
                    <a:pt x="1814" y="1140"/>
                    <a:pt x="1824" y="1140"/>
                  </a:cubicBezTo>
                  <a:cubicBezTo>
                    <a:pt x="1825" y="1140"/>
                    <a:pt x="1826" y="1140"/>
                    <a:pt x="1827" y="1140"/>
                  </a:cubicBezTo>
                  <a:cubicBezTo>
                    <a:pt x="1837" y="1141"/>
                    <a:pt x="1846" y="1142"/>
                    <a:pt x="1856" y="1142"/>
                  </a:cubicBezTo>
                  <a:cubicBezTo>
                    <a:pt x="1867" y="1143"/>
                    <a:pt x="1877" y="1144"/>
                    <a:pt x="1888" y="1145"/>
                  </a:cubicBezTo>
                  <a:cubicBezTo>
                    <a:pt x="1898" y="1146"/>
                    <a:pt x="1909" y="1146"/>
                    <a:pt x="1919" y="1147"/>
                  </a:cubicBezTo>
                  <a:cubicBezTo>
                    <a:pt x="1930" y="1148"/>
                    <a:pt x="1940" y="1150"/>
                    <a:pt x="1951" y="1151"/>
                  </a:cubicBezTo>
                  <a:cubicBezTo>
                    <a:pt x="1955" y="1151"/>
                    <a:pt x="1959" y="1152"/>
                    <a:pt x="1963" y="1152"/>
                  </a:cubicBezTo>
                  <a:cubicBezTo>
                    <a:pt x="1969" y="1153"/>
                    <a:pt x="1976" y="1154"/>
                    <a:pt x="1982" y="1154"/>
                  </a:cubicBezTo>
                  <a:cubicBezTo>
                    <a:pt x="1992" y="1156"/>
                    <a:pt x="2003" y="1157"/>
                    <a:pt x="2013" y="1159"/>
                  </a:cubicBezTo>
                  <a:cubicBezTo>
                    <a:pt x="2024" y="1160"/>
                    <a:pt x="2034" y="1162"/>
                    <a:pt x="2044" y="1163"/>
                  </a:cubicBezTo>
                  <a:cubicBezTo>
                    <a:pt x="2055" y="1165"/>
                    <a:pt x="2065" y="1166"/>
                    <a:pt x="2075" y="1168"/>
                  </a:cubicBezTo>
                  <a:cubicBezTo>
                    <a:pt x="2086" y="1170"/>
                    <a:pt x="2096" y="1172"/>
                    <a:pt x="2106" y="1173"/>
                  </a:cubicBezTo>
                  <a:cubicBezTo>
                    <a:pt x="2117" y="1175"/>
                    <a:pt x="2127" y="1177"/>
                    <a:pt x="2137" y="1179"/>
                  </a:cubicBezTo>
                  <a:cubicBezTo>
                    <a:pt x="2147" y="1181"/>
                    <a:pt x="2158" y="1183"/>
                    <a:pt x="2168" y="1186"/>
                  </a:cubicBezTo>
                  <a:cubicBezTo>
                    <a:pt x="2178" y="1188"/>
                    <a:pt x="2188" y="1190"/>
                    <a:pt x="2198" y="1192"/>
                  </a:cubicBezTo>
                  <a:cubicBezTo>
                    <a:pt x="2209" y="1195"/>
                    <a:pt x="2219" y="1197"/>
                    <a:pt x="2229" y="1199"/>
                  </a:cubicBezTo>
                  <a:cubicBezTo>
                    <a:pt x="2230" y="1200"/>
                    <a:pt x="2230" y="1200"/>
                    <a:pt x="2231" y="1200"/>
                  </a:cubicBezTo>
                  <a:cubicBezTo>
                    <a:pt x="2241" y="1202"/>
                    <a:pt x="2250" y="1205"/>
                    <a:pt x="2259" y="1207"/>
                  </a:cubicBezTo>
                  <a:cubicBezTo>
                    <a:pt x="2269" y="1210"/>
                    <a:pt x="2280" y="1212"/>
                    <a:pt x="2290" y="1215"/>
                  </a:cubicBezTo>
                  <a:cubicBezTo>
                    <a:pt x="2300" y="1218"/>
                    <a:pt x="2310" y="1221"/>
                    <a:pt x="2320" y="1224"/>
                  </a:cubicBezTo>
                  <a:cubicBezTo>
                    <a:pt x="2330" y="1227"/>
                    <a:pt x="2340" y="1230"/>
                    <a:pt x="2350" y="1233"/>
                  </a:cubicBezTo>
                  <a:cubicBezTo>
                    <a:pt x="2360" y="1236"/>
                    <a:pt x="2370" y="1239"/>
                    <a:pt x="2380" y="1242"/>
                  </a:cubicBezTo>
                  <a:cubicBezTo>
                    <a:pt x="2390" y="1245"/>
                    <a:pt x="2400" y="1249"/>
                    <a:pt x="2410" y="1252"/>
                  </a:cubicBezTo>
                  <a:cubicBezTo>
                    <a:pt x="2420" y="1255"/>
                    <a:pt x="2430" y="1259"/>
                    <a:pt x="2440" y="1262"/>
                  </a:cubicBezTo>
                  <a:cubicBezTo>
                    <a:pt x="2449" y="1266"/>
                    <a:pt x="2459" y="1269"/>
                    <a:pt x="2469" y="1273"/>
                  </a:cubicBezTo>
                  <a:cubicBezTo>
                    <a:pt x="2476" y="1276"/>
                    <a:pt x="2484" y="1279"/>
                    <a:pt x="2491" y="1281"/>
                  </a:cubicBezTo>
                  <a:cubicBezTo>
                    <a:pt x="2493" y="1282"/>
                    <a:pt x="2496" y="1283"/>
                    <a:pt x="2499" y="1285"/>
                  </a:cubicBezTo>
                  <a:cubicBezTo>
                    <a:pt x="2509" y="1288"/>
                    <a:pt x="2518" y="1292"/>
                    <a:pt x="2528" y="1296"/>
                  </a:cubicBezTo>
                  <a:cubicBezTo>
                    <a:pt x="2538" y="1300"/>
                    <a:pt x="2548" y="1305"/>
                    <a:pt x="2557" y="1309"/>
                  </a:cubicBezTo>
                  <a:cubicBezTo>
                    <a:pt x="2567" y="1313"/>
                    <a:pt x="2577" y="1317"/>
                    <a:pt x="2587" y="1322"/>
                  </a:cubicBezTo>
                  <a:cubicBezTo>
                    <a:pt x="2596" y="1326"/>
                    <a:pt x="2606" y="1331"/>
                    <a:pt x="2616" y="1335"/>
                  </a:cubicBezTo>
                  <a:cubicBezTo>
                    <a:pt x="2625" y="1340"/>
                    <a:pt x="2635" y="1344"/>
                    <a:pt x="2644" y="1349"/>
                  </a:cubicBezTo>
                  <a:cubicBezTo>
                    <a:pt x="2654" y="1354"/>
                    <a:pt x="2664" y="1359"/>
                    <a:pt x="2673" y="1364"/>
                  </a:cubicBezTo>
                  <a:cubicBezTo>
                    <a:pt x="2683" y="1369"/>
                    <a:pt x="2692" y="1374"/>
                    <a:pt x="2702" y="1379"/>
                  </a:cubicBezTo>
                  <a:cubicBezTo>
                    <a:pt x="2711" y="1384"/>
                    <a:pt x="2721" y="1389"/>
                    <a:pt x="2730" y="1395"/>
                  </a:cubicBezTo>
                  <a:cubicBezTo>
                    <a:pt x="2732" y="1396"/>
                    <a:pt x="2734" y="1397"/>
                    <a:pt x="2736" y="1398"/>
                  </a:cubicBezTo>
                  <a:cubicBezTo>
                    <a:pt x="2744" y="1402"/>
                    <a:pt x="2751" y="1407"/>
                    <a:pt x="2759" y="1411"/>
                  </a:cubicBezTo>
                  <a:cubicBezTo>
                    <a:pt x="2768" y="1417"/>
                    <a:pt x="2777" y="1423"/>
                    <a:pt x="2787" y="1428"/>
                  </a:cubicBezTo>
                  <a:cubicBezTo>
                    <a:pt x="2796" y="1434"/>
                    <a:pt x="2806" y="1440"/>
                    <a:pt x="2815" y="1446"/>
                  </a:cubicBezTo>
                  <a:cubicBezTo>
                    <a:pt x="2824" y="1452"/>
                    <a:pt x="2833" y="1458"/>
                    <a:pt x="2843" y="1465"/>
                  </a:cubicBezTo>
                  <a:cubicBezTo>
                    <a:pt x="2846" y="1466"/>
                    <a:pt x="2848" y="1468"/>
                    <a:pt x="2851" y="1470"/>
                  </a:cubicBezTo>
                  <a:cubicBezTo>
                    <a:pt x="2858" y="1475"/>
                    <a:pt x="2864" y="1479"/>
                    <a:pt x="2870" y="1484"/>
                  </a:cubicBezTo>
                  <a:cubicBezTo>
                    <a:pt x="2880" y="1490"/>
                    <a:pt x="2889" y="1497"/>
                    <a:pt x="2898" y="1504"/>
                  </a:cubicBezTo>
                  <a:cubicBezTo>
                    <a:pt x="2907" y="1510"/>
                    <a:pt x="2916" y="1517"/>
                    <a:pt x="2925" y="1524"/>
                  </a:cubicBezTo>
                  <a:cubicBezTo>
                    <a:pt x="2934" y="1532"/>
                    <a:pt x="2943" y="1539"/>
                    <a:pt x="2952" y="1546"/>
                  </a:cubicBezTo>
                  <a:cubicBezTo>
                    <a:pt x="2955" y="1548"/>
                    <a:pt x="2957" y="1550"/>
                    <a:pt x="2960" y="1552"/>
                  </a:cubicBezTo>
                  <a:cubicBezTo>
                    <a:pt x="2966" y="1558"/>
                    <a:pt x="2973" y="1563"/>
                    <a:pt x="2979" y="1569"/>
                  </a:cubicBezTo>
                  <a:cubicBezTo>
                    <a:pt x="2988" y="1576"/>
                    <a:pt x="2997" y="1584"/>
                    <a:pt x="3006" y="1592"/>
                  </a:cubicBezTo>
                  <a:cubicBezTo>
                    <a:pt x="3015" y="1600"/>
                    <a:pt x="3023" y="1608"/>
                    <a:pt x="3032" y="1616"/>
                  </a:cubicBezTo>
                  <a:cubicBezTo>
                    <a:pt x="3041" y="1625"/>
                    <a:pt x="3049" y="1633"/>
                    <a:pt x="3057" y="1641"/>
                  </a:cubicBezTo>
                  <a:cubicBezTo>
                    <a:pt x="3065" y="1649"/>
                    <a:pt x="3073" y="1657"/>
                    <a:pt x="3080" y="1665"/>
                  </a:cubicBezTo>
                  <a:cubicBezTo>
                    <a:pt x="3089" y="1674"/>
                    <a:pt x="3097" y="1683"/>
                    <a:pt x="3106" y="1693"/>
                  </a:cubicBezTo>
                  <a:cubicBezTo>
                    <a:pt x="3114" y="1702"/>
                    <a:pt x="3123" y="1712"/>
                    <a:pt x="3131" y="1722"/>
                  </a:cubicBezTo>
                  <a:cubicBezTo>
                    <a:pt x="3136" y="1728"/>
                    <a:pt x="3141" y="1734"/>
                    <a:pt x="3146" y="1741"/>
                  </a:cubicBezTo>
                  <a:cubicBezTo>
                    <a:pt x="3150" y="1745"/>
                    <a:pt x="3153" y="1749"/>
                    <a:pt x="3156" y="1753"/>
                  </a:cubicBezTo>
                  <a:cubicBezTo>
                    <a:pt x="3160" y="1758"/>
                    <a:pt x="3164" y="1763"/>
                    <a:pt x="3167" y="1767"/>
                  </a:cubicBezTo>
                  <a:cubicBezTo>
                    <a:pt x="3172" y="1773"/>
                    <a:pt x="3176" y="1779"/>
                    <a:pt x="3181" y="1786"/>
                  </a:cubicBezTo>
                  <a:cubicBezTo>
                    <a:pt x="3183" y="1789"/>
                    <a:pt x="3185" y="1792"/>
                    <a:pt x="3187" y="1795"/>
                  </a:cubicBezTo>
                  <a:cubicBezTo>
                    <a:pt x="3193" y="1803"/>
                    <a:pt x="3199" y="1812"/>
                    <a:pt x="3205" y="1820"/>
                  </a:cubicBezTo>
                  <a:cubicBezTo>
                    <a:pt x="3205" y="1821"/>
                    <a:pt x="3206" y="1822"/>
                    <a:pt x="3206" y="1823"/>
                  </a:cubicBezTo>
                  <a:cubicBezTo>
                    <a:pt x="3213" y="1832"/>
                    <a:pt x="3219" y="1842"/>
                    <a:pt x="3225" y="1851"/>
                  </a:cubicBezTo>
                  <a:cubicBezTo>
                    <a:pt x="3226" y="1853"/>
                    <a:pt x="3227" y="1855"/>
                    <a:pt x="3228" y="1857"/>
                  </a:cubicBezTo>
                  <a:cubicBezTo>
                    <a:pt x="3236" y="1869"/>
                    <a:pt x="3244" y="1882"/>
                    <a:pt x="3251" y="1895"/>
                  </a:cubicBezTo>
                  <a:cubicBezTo>
                    <a:pt x="3259" y="1909"/>
                    <a:pt x="3266" y="1923"/>
                    <a:pt x="3273" y="1937"/>
                  </a:cubicBezTo>
                  <a:cubicBezTo>
                    <a:pt x="3279" y="1948"/>
                    <a:pt x="3284" y="1959"/>
                    <a:pt x="3289" y="1970"/>
                  </a:cubicBezTo>
                  <a:cubicBezTo>
                    <a:pt x="3291" y="1974"/>
                    <a:pt x="3293" y="1979"/>
                    <a:pt x="3295" y="1983"/>
                  </a:cubicBezTo>
                  <a:cubicBezTo>
                    <a:pt x="3302" y="1999"/>
                    <a:pt x="3309" y="2015"/>
                    <a:pt x="3316" y="2032"/>
                  </a:cubicBezTo>
                  <a:cubicBezTo>
                    <a:pt x="3322" y="2050"/>
                    <a:pt x="3329" y="2069"/>
                    <a:pt x="3335" y="2087"/>
                  </a:cubicBezTo>
                  <a:cubicBezTo>
                    <a:pt x="3336" y="2090"/>
                    <a:pt x="3337" y="2093"/>
                    <a:pt x="3338" y="2097"/>
                  </a:cubicBezTo>
                  <a:cubicBezTo>
                    <a:pt x="3343" y="2113"/>
                    <a:pt x="3347" y="2130"/>
                    <a:pt x="3352" y="2146"/>
                  </a:cubicBezTo>
                  <a:cubicBezTo>
                    <a:pt x="3373" y="2146"/>
                    <a:pt x="3373" y="2146"/>
                    <a:pt x="3373" y="2146"/>
                  </a:cubicBezTo>
                  <a:cubicBezTo>
                    <a:pt x="3371" y="2136"/>
                    <a:pt x="3368" y="2126"/>
                    <a:pt x="3365" y="21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0" y="1825625"/>
              <a:ext cx="5667375" cy="5073650"/>
            </a:xfrm>
            <a:custGeom>
              <a:avLst/>
              <a:gdLst>
                <a:gd name="T0" fmla="*/ 2234 w 2234"/>
                <a:gd name="T1" fmla="*/ 1809 h 1999"/>
                <a:gd name="T2" fmla="*/ 2223 w 2234"/>
                <a:gd name="T3" fmla="*/ 1712 h 1999"/>
                <a:gd name="T4" fmla="*/ 2172 w 2234"/>
                <a:gd name="T5" fmla="*/ 1596 h 1999"/>
                <a:gd name="T6" fmla="*/ 2110 w 2234"/>
                <a:gd name="T7" fmla="*/ 1522 h 1999"/>
                <a:gd name="T8" fmla="*/ 2042 w 2234"/>
                <a:gd name="T9" fmla="*/ 1465 h 1999"/>
                <a:gd name="T10" fmla="*/ 1962 w 2234"/>
                <a:gd name="T11" fmla="*/ 1413 h 1999"/>
                <a:gd name="T12" fmla="*/ 1897 w 2234"/>
                <a:gd name="T13" fmla="*/ 1382 h 1999"/>
                <a:gd name="T14" fmla="*/ 1698 w 2234"/>
                <a:gd name="T15" fmla="*/ 1328 h 1999"/>
                <a:gd name="T16" fmla="*/ 1491 w 2234"/>
                <a:gd name="T17" fmla="*/ 1304 h 1999"/>
                <a:gd name="T18" fmla="*/ 1282 w 2234"/>
                <a:gd name="T19" fmla="*/ 1291 h 1999"/>
                <a:gd name="T20" fmla="*/ 1049 w 2234"/>
                <a:gd name="T21" fmla="*/ 1279 h 1999"/>
                <a:gd name="T22" fmla="*/ 842 w 2234"/>
                <a:gd name="T23" fmla="*/ 1260 h 1999"/>
                <a:gd name="T24" fmla="*/ 640 w 2234"/>
                <a:gd name="T25" fmla="*/ 1230 h 1999"/>
                <a:gd name="T26" fmla="*/ 453 w 2234"/>
                <a:gd name="T27" fmla="*/ 1187 h 1999"/>
                <a:gd name="T28" fmla="*/ 272 w 2234"/>
                <a:gd name="T29" fmla="*/ 1119 h 1999"/>
                <a:gd name="T30" fmla="*/ 130 w 2234"/>
                <a:gd name="T31" fmla="*/ 1012 h 1999"/>
                <a:gd name="T32" fmla="*/ 93 w 2234"/>
                <a:gd name="T33" fmla="*/ 950 h 1999"/>
                <a:gd name="T34" fmla="*/ 107 w 2234"/>
                <a:gd name="T35" fmla="*/ 760 h 1999"/>
                <a:gd name="T36" fmla="*/ 159 w 2234"/>
                <a:gd name="T37" fmla="*/ 689 h 1999"/>
                <a:gd name="T38" fmla="*/ 299 w 2234"/>
                <a:gd name="T39" fmla="*/ 582 h 1999"/>
                <a:gd name="T40" fmla="*/ 511 w 2234"/>
                <a:gd name="T41" fmla="*/ 494 h 1999"/>
                <a:gd name="T42" fmla="*/ 711 w 2234"/>
                <a:gd name="T43" fmla="*/ 441 h 1999"/>
                <a:gd name="T44" fmla="*/ 940 w 2234"/>
                <a:gd name="T45" fmla="*/ 369 h 1999"/>
                <a:gd name="T46" fmla="*/ 1051 w 2234"/>
                <a:gd name="T47" fmla="*/ 208 h 1999"/>
                <a:gd name="T48" fmla="*/ 992 w 2234"/>
                <a:gd name="T49" fmla="*/ 125 h 1999"/>
                <a:gd name="T50" fmla="*/ 843 w 2234"/>
                <a:gd name="T51" fmla="*/ 58 h 1999"/>
                <a:gd name="T52" fmla="*/ 637 w 2234"/>
                <a:gd name="T53" fmla="*/ 32 h 1999"/>
                <a:gd name="T54" fmla="*/ 443 w 2234"/>
                <a:gd name="T55" fmla="*/ 19 h 1999"/>
                <a:gd name="T56" fmla="*/ 218 w 2234"/>
                <a:gd name="T57" fmla="*/ 9 h 1999"/>
                <a:gd name="T58" fmla="*/ 8 w 2234"/>
                <a:gd name="T59" fmla="*/ 0 h 1999"/>
                <a:gd name="T60" fmla="*/ 153 w 2234"/>
                <a:gd name="T61" fmla="*/ 15 h 1999"/>
                <a:gd name="T62" fmla="*/ 386 w 2234"/>
                <a:gd name="T63" fmla="*/ 26 h 1999"/>
                <a:gd name="T64" fmla="*/ 595 w 2234"/>
                <a:gd name="T65" fmla="*/ 38 h 1999"/>
                <a:gd name="T66" fmla="*/ 801 w 2234"/>
                <a:gd name="T67" fmla="*/ 59 h 1999"/>
                <a:gd name="T68" fmla="*/ 954 w 2234"/>
                <a:gd name="T69" fmla="*/ 109 h 1999"/>
                <a:gd name="T70" fmla="*/ 1036 w 2234"/>
                <a:gd name="T71" fmla="*/ 195 h 1999"/>
                <a:gd name="T72" fmla="*/ 965 w 2234"/>
                <a:gd name="T73" fmla="*/ 340 h 1999"/>
                <a:gd name="T74" fmla="*/ 733 w 2234"/>
                <a:gd name="T75" fmla="*/ 423 h 1999"/>
                <a:gd name="T76" fmla="*/ 516 w 2234"/>
                <a:gd name="T77" fmla="*/ 478 h 1999"/>
                <a:gd name="T78" fmla="*/ 299 w 2234"/>
                <a:gd name="T79" fmla="*/ 565 h 1999"/>
                <a:gd name="T80" fmla="*/ 171 w 2234"/>
                <a:gd name="T81" fmla="*/ 655 h 1999"/>
                <a:gd name="T82" fmla="*/ 101 w 2234"/>
                <a:gd name="T83" fmla="*/ 741 h 1999"/>
                <a:gd name="T84" fmla="*/ 72 w 2234"/>
                <a:gd name="T85" fmla="*/ 927 h 1999"/>
                <a:gd name="T86" fmla="*/ 103 w 2234"/>
                <a:gd name="T87" fmla="*/ 995 h 1999"/>
                <a:gd name="T88" fmla="*/ 225 w 2234"/>
                <a:gd name="T89" fmla="*/ 1107 h 1999"/>
                <a:gd name="T90" fmla="*/ 395 w 2234"/>
                <a:gd name="T91" fmla="*/ 1184 h 1999"/>
                <a:gd name="T92" fmla="*/ 594 w 2234"/>
                <a:gd name="T93" fmla="*/ 1236 h 1999"/>
                <a:gd name="T94" fmla="*/ 798 w 2234"/>
                <a:gd name="T95" fmla="*/ 1270 h 1999"/>
                <a:gd name="T96" fmla="*/ 1004 w 2234"/>
                <a:gd name="T97" fmla="*/ 1292 h 1999"/>
                <a:gd name="T98" fmla="*/ 1213 w 2234"/>
                <a:gd name="T99" fmla="*/ 1305 h 1999"/>
                <a:gd name="T100" fmla="*/ 1422 w 2234"/>
                <a:gd name="T101" fmla="*/ 1316 h 1999"/>
                <a:gd name="T102" fmla="*/ 1629 w 2234"/>
                <a:gd name="T103" fmla="*/ 1336 h 1999"/>
                <a:gd name="T104" fmla="*/ 1809 w 2234"/>
                <a:gd name="T105" fmla="*/ 1370 h 1999"/>
                <a:gd name="T106" fmla="*/ 1950 w 2234"/>
                <a:gd name="T107" fmla="*/ 1425 h 1999"/>
                <a:gd name="T108" fmla="*/ 2001 w 2234"/>
                <a:gd name="T109" fmla="*/ 1456 h 1999"/>
                <a:gd name="T110" fmla="*/ 2081 w 2234"/>
                <a:gd name="T111" fmla="*/ 1516 h 1999"/>
                <a:gd name="T112" fmla="*/ 2152 w 2234"/>
                <a:gd name="T113" fmla="*/ 1598 h 1999"/>
                <a:gd name="T114" fmla="*/ 2200 w 2234"/>
                <a:gd name="T115" fmla="*/ 1699 h 1999"/>
                <a:gd name="T116" fmla="*/ 2214 w 2234"/>
                <a:gd name="T117" fmla="*/ 1805 h 1999"/>
                <a:gd name="T118" fmla="*/ 2184 w 2234"/>
                <a:gd name="T119" fmla="*/ 1971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4" h="1999">
                  <a:moveTo>
                    <a:pt x="2204" y="1980"/>
                  </a:moveTo>
                  <a:cubicBezTo>
                    <a:pt x="2206" y="1971"/>
                    <a:pt x="2206" y="1971"/>
                    <a:pt x="2206" y="1971"/>
                  </a:cubicBezTo>
                  <a:cubicBezTo>
                    <a:pt x="2208" y="1965"/>
                    <a:pt x="2210" y="1959"/>
                    <a:pt x="2212" y="1953"/>
                  </a:cubicBezTo>
                  <a:cubicBezTo>
                    <a:pt x="2214" y="1947"/>
                    <a:pt x="2215" y="1940"/>
                    <a:pt x="2217" y="1934"/>
                  </a:cubicBezTo>
                  <a:cubicBezTo>
                    <a:pt x="2218" y="1928"/>
                    <a:pt x="2220" y="1922"/>
                    <a:pt x="2221" y="1915"/>
                  </a:cubicBezTo>
                  <a:cubicBezTo>
                    <a:pt x="2223" y="1909"/>
                    <a:pt x="2224" y="1903"/>
                    <a:pt x="2225" y="1897"/>
                  </a:cubicBezTo>
                  <a:cubicBezTo>
                    <a:pt x="2227" y="1890"/>
                    <a:pt x="2228" y="1884"/>
                    <a:pt x="2229" y="1877"/>
                  </a:cubicBezTo>
                  <a:cubicBezTo>
                    <a:pt x="2231" y="1864"/>
                    <a:pt x="2232" y="1851"/>
                    <a:pt x="2233" y="1838"/>
                  </a:cubicBezTo>
                  <a:cubicBezTo>
                    <a:pt x="2234" y="1832"/>
                    <a:pt x="2234" y="1825"/>
                    <a:pt x="2234" y="1819"/>
                  </a:cubicBezTo>
                  <a:cubicBezTo>
                    <a:pt x="2234" y="1809"/>
                    <a:pt x="2234" y="1809"/>
                    <a:pt x="2234" y="1809"/>
                  </a:cubicBezTo>
                  <a:cubicBezTo>
                    <a:pt x="2234" y="1799"/>
                    <a:pt x="2234" y="1799"/>
                    <a:pt x="2234" y="1799"/>
                  </a:cubicBezTo>
                  <a:cubicBezTo>
                    <a:pt x="2234" y="1792"/>
                    <a:pt x="2234" y="1785"/>
                    <a:pt x="2233" y="1779"/>
                  </a:cubicBezTo>
                  <a:cubicBezTo>
                    <a:pt x="2233" y="1776"/>
                    <a:pt x="2233" y="1773"/>
                    <a:pt x="2232" y="1770"/>
                  </a:cubicBezTo>
                  <a:cubicBezTo>
                    <a:pt x="2232" y="1766"/>
                    <a:pt x="2232" y="1762"/>
                    <a:pt x="2231" y="1759"/>
                  </a:cubicBezTo>
                  <a:cubicBezTo>
                    <a:pt x="2231" y="1754"/>
                    <a:pt x="2231" y="1754"/>
                    <a:pt x="2231" y="1754"/>
                  </a:cubicBezTo>
                  <a:cubicBezTo>
                    <a:pt x="2230" y="1749"/>
                    <a:pt x="2230" y="1749"/>
                    <a:pt x="2230" y="1749"/>
                  </a:cubicBezTo>
                  <a:cubicBezTo>
                    <a:pt x="2228" y="1739"/>
                    <a:pt x="2228" y="1739"/>
                    <a:pt x="2228" y="1739"/>
                  </a:cubicBezTo>
                  <a:cubicBezTo>
                    <a:pt x="2227" y="1729"/>
                    <a:pt x="2227" y="1729"/>
                    <a:pt x="2227" y="1729"/>
                  </a:cubicBezTo>
                  <a:cubicBezTo>
                    <a:pt x="2226" y="1725"/>
                    <a:pt x="2225" y="1722"/>
                    <a:pt x="2224" y="1719"/>
                  </a:cubicBezTo>
                  <a:cubicBezTo>
                    <a:pt x="2224" y="1716"/>
                    <a:pt x="2223" y="1714"/>
                    <a:pt x="2223" y="1712"/>
                  </a:cubicBezTo>
                  <a:cubicBezTo>
                    <a:pt x="2222" y="1708"/>
                    <a:pt x="2221" y="1703"/>
                    <a:pt x="2219" y="1699"/>
                  </a:cubicBezTo>
                  <a:cubicBezTo>
                    <a:pt x="2217" y="1693"/>
                    <a:pt x="2215" y="1686"/>
                    <a:pt x="2213" y="1680"/>
                  </a:cubicBezTo>
                  <a:cubicBezTo>
                    <a:pt x="2212" y="1676"/>
                    <a:pt x="2211" y="1673"/>
                    <a:pt x="2209" y="1669"/>
                  </a:cubicBezTo>
                  <a:cubicBezTo>
                    <a:pt x="2208" y="1666"/>
                    <a:pt x="2207" y="1663"/>
                    <a:pt x="2206" y="1660"/>
                  </a:cubicBezTo>
                  <a:cubicBezTo>
                    <a:pt x="2203" y="1654"/>
                    <a:pt x="2201" y="1648"/>
                    <a:pt x="2197" y="1642"/>
                  </a:cubicBezTo>
                  <a:cubicBezTo>
                    <a:pt x="2196" y="1639"/>
                    <a:pt x="2195" y="1637"/>
                    <a:pt x="2194" y="1635"/>
                  </a:cubicBezTo>
                  <a:cubicBezTo>
                    <a:pt x="2192" y="1631"/>
                    <a:pt x="2190" y="1627"/>
                    <a:pt x="2188" y="1623"/>
                  </a:cubicBezTo>
                  <a:cubicBezTo>
                    <a:pt x="2184" y="1617"/>
                    <a:pt x="2181" y="1611"/>
                    <a:pt x="2177" y="1605"/>
                  </a:cubicBezTo>
                  <a:cubicBezTo>
                    <a:pt x="2177" y="1605"/>
                    <a:pt x="2177" y="1605"/>
                    <a:pt x="2177" y="1605"/>
                  </a:cubicBezTo>
                  <a:cubicBezTo>
                    <a:pt x="2175" y="1602"/>
                    <a:pt x="2174" y="1599"/>
                    <a:pt x="2172" y="1596"/>
                  </a:cubicBezTo>
                  <a:cubicBezTo>
                    <a:pt x="2166" y="1588"/>
                    <a:pt x="2166" y="1588"/>
                    <a:pt x="2166" y="1588"/>
                  </a:cubicBezTo>
                  <a:cubicBezTo>
                    <a:pt x="2164" y="1585"/>
                    <a:pt x="2162" y="1582"/>
                    <a:pt x="2160" y="1579"/>
                  </a:cubicBezTo>
                  <a:cubicBezTo>
                    <a:pt x="2158" y="1577"/>
                    <a:pt x="2156" y="1574"/>
                    <a:pt x="2154" y="1571"/>
                  </a:cubicBezTo>
                  <a:cubicBezTo>
                    <a:pt x="2150" y="1566"/>
                    <a:pt x="2146" y="1561"/>
                    <a:pt x="2142" y="1557"/>
                  </a:cubicBezTo>
                  <a:cubicBezTo>
                    <a:pt x="2141" y="1556"/>
                    <a:pt x="2141" y="1555"/>
                    <a:pt x="2140" y="1555"/>
                  </a:cubicBezTo>
                  <a:cubicBezTo>
                    <a:pt x="2138" y="1552"/>
                    <a:pt x="2136" y="1549"/>
                    <a:pt x="2134" y="1547"/>
                  </a:cubicBezTo>
                  <a:cubicBezTo>
                    <a:pt x="2126" y="1539"/>
                    <a:pt x="2126" y="1539"/>
                    <a:pt x="2126" y="1539"/>
                  </a:cubicBezTo>
                  <a:cubicBezTo>
                    <a:pt x="2125" y="1538"/>
                    <a:pt x="2124" y="1537"/>
                    <a:pt x="2123" y="1536"/>
                  </a:cubicBezTo>
                  <a:cubicBezTo>
                    <a:pt x="2119" y="1532"/>
                    <a:pt x="2116" y="1528"/>
                    <a:pt x="2112" y="1524"/>
                  </a:cubicBezTo>
                  <a:cubicBezTo>
                    <a:pt x="2111" y="1523"/>
                    <a:pt x="2111" y="1523"/>
                    <a:pt x="2110" y="1522"/>
                  </a:cubicBezTo>
                  <a:cubicBezTo>
                    <a:pt x="2109" y="1522"/>
                    <a:pt x="2109" y="1521"/>
                    <a:pt x="2108" y="1520"/>
                  </a:cubicBezTo>
                  <a:cubicBezTo>
                    <a:pt x="2106" y="1518"/>
                    <a:pt x="2104" y="1516"/>
                    <a:pt x="2101" y="1514"/>
                  </a:cubicBezTo>
                  <a:cubicBezTo>
                    <a:pt x="2098" y="1511"/>
                    <a:pt x="2095" y="1508"/>
                    <a:pt x="2092" y="1506"/>
                  </a:cubicBezTo>
                  <a:cubicBezTo>
                    <a:pt x="2085" y="1498"/>
                    <a:pt x="2085" y="1498"/>
                    <a:pt x="2085" y="1498"/>
                  </a:cubicBezTo>
                  <a:cubicBezTo>
                    <a:pt x="2084" y="1498"/>
                    <a:pt x="2083" y="1497"/>
                    <a:pt x="2082" y="1496"/>
                  </a:cubicBezTo>
                  <a:cubicBezTo>
                    <a:pt x="2080" y="1495"/>
                    <a:pt x="2078" y="1493"/>
                    <a:pt x="2077" y="1492"/>
                  </a:cubicBezTo>
                  <a:cubicBezTo>
                    <a:pt x="2072" y="1488"/>
                    <a:pt x="2067" y="1484"/>
                    <a:pt x="2062" y="1480"/>
                  </a:cubicBezTo>
                  <a:cubicBezTo>
                    <a:pt x="2062" y="1479"/>
                    <a:pt x="2061" y="1479"/>
                    <a:pt x="2060" y="1478"/>
                  </a:cubicBezTo>
                  <a:cubicBezTo>
                    <a:pt x="2055" y="1473"/>
                    <a:pt x="2049" y="1470"/>
                    <a:pt x="2043" y="1465"/>
                  </a:cubicBezTo>
                  <a:cubicBezTo>
                    <a:pt x="2043" y="1465"/>
                    <a:pt x="2043" y="1465"/>
                    <a:pt x="2042" y="1465"/>
                  </a:cubicBezTo>
                  <a:cubicBezTo>
                    <a:pt x="2037" y="1461"/>
                    <a:pt x="2032" y="1457"/>
                    <a:pt x="2026" y="1453"/>
                  </a:cubicBezTo>
                  <a:cubicBezTo>
                    <a:pt x="2025" y="1452"/>
                    <a:pt x="2023" y="1451"/>
                    <a:pt x="2022" y="1450"/>
                  </a:cubicBezTo>
                  <a:cubicBezTo>
                    <a:pt x="2018" y="1447"/>
                    <a:pt x="2013" y="1444"/>
                    <a:pt x="2008" y="1441"/>
                  </a:cubicBezTo>
                  <a:cubicBezTo>
                    <a:pt x="2002" y="1437"/>
                    <a:pt x="2002" y="1437"/>
                    <a:pt x="2002" y="1437"/>
                  </a:cubicBezTo>
                  <a:cubicBezTo>
                    <a:pt x="1999" y="1435"/>
                    <a:pt x="1999" y="1435"/>
                    <a:pt x="1999" y="1435"/>
                  </a:cubicBezTo>
                  <a:cubicBezTo>
                    <a:pt x="1995" y="1432"/>
                    <a:pt x="1995" y="1432"/>
                    <a:pt x="1995" y="1432"/>
                  </a:cubicBezTo>
                  <a:cubicBezTo>
                    <a:pt x="1990" y="1429"/>
                    <a:pt x="1990" y="1429"/>
                    <a:pt x="1990" y="1429"/>
                  </a:cubicBezTo>
                  <a:cubicBezTo>
                    <a:pt x="1987" y="1428"/>
                    <a:pt x="1984" y="1426"/>
                    <a:pt x="1981" y="1424"/>
                  </a:cubicBezTo>
                  <a:cubicBezTo>
                    <a:pt x="1978" y="1422"/>
                    <a:pt x="1975" y="1420"/>
                    <a:pt x="1972" y="1419"/>
                  </a:cubicBezTo>
                  <a:cubicBezTo>
                    <a:pt x="1962" y="1413"/>
                    <a:pt x="1962" y="1413"/>
                    <a:pt x="1962" y="1413"/>
                  </a:cubicBezTo>
                  <a:cubicBezTo>
                    <a:pt x="1961" y="1412"/>
                    <a:pt x="1961" y="1412"/>
                    <a:pt x="1961" y="1412"/>
                  </a:cubicBezTo>
                  <a:cubicBezTo>
                    <a:pt x="1960" y="1412"/>
                    <a:pt x="1960" y="1412"/>
                    <a:pt x="1960" y="1412"/>
                  </a:cubicBezTo>
                  <a:cubicBezTo>
                    <a:pt x="1958" y="1410"/>
                    <a:pt x="1958" y="1410"/>
                    <a:pt x="1958" y="1410"/>
                  </a:cubicBezTo>
                  <a:cubicBezTo>
                    <a:pt x="1953" y="1408"/>
                    <a:pt x="1953" y="1408"/>
                    <a:pt x="1953" y="1408"/>
                  </a:cubicBezTo>
                  <a:cubicBezTo>
                    <a:pt x="1943" y="1403"/>
                    <a:pt x="1943" y="1403"/>
                    <a:pt x="1943" y="1403"/>
                  </a:cubicBezTo>
                  <a:cubicBezTo>
                    <a:pt x="1940" y="1401"/>
                    <a:pt x="1940" y="1401"/>
                    <a:pt x="1940" y="1401"/>
                  </a:cubicBezTo>
                  <a:cubicBezTo>
                    <a:pt x="1934" y="1398"/>
                    <a:pt x="1934" y="1398"/>
                    <a:pt x="1934" y="1398"/>
                  </a:cubicBezTo>
                  <a:cubicBezTo>
                    <a:pt x="1929" y="1395"/>
                    <a:pt x="1923" y="1393"/>
                    <a:pt x="1918" y="1391"/>
                  </a:cubicBezTo>
                  <a:cubicBezTo>
                    <a:pt x="1917" y="1390"/>
                    <a:pt x="1915" y="1389"/>
                    <a:pt x="1914" y="1389"/>
                  </a:cubicBezTo>
                  <a:cubicBezTo>
                    <a:pt x="1908" y="1386"/>
                    <a:pt x="1903" y="1384"/>
                    <a:pt x="1897" y="1382"/>
                  </a:cubicBezTo>
                  <a:cubicBezTo>
                    <a:pt x="1890" y="1379"/>
                    <a:pt x="1883" y="1376"/>
                    <a:pt x="1875" y="1373"/>
                  </a:cubicBezTo>
                  <a:cubicBezTo>
                    <a:pt x="1868" y="1371"/>
                    <a:pt x="1861" y="1368"/>
                    <a:pt x="1854" y="1366"/>
                  </a:cubicBezTo>
                  <a:cubicBezTo>
                    <a:pt x="1846" y="1363"/>
                    <a:pt x="1839" y="1361"/>
                    <a:pt x="1832" y="1358"/>
                  </a:cubicBezTo>
                  <a:cubicBezTo>
                    <a:pt x="1824" y="1356"/>
                    <a:pt x="1817" y="1354"/>
                    <a:pt x="1810" y="1352"/>
                  </a:cubicBezTo>
                  <a:cubicBezTo>
                    <a:pt x="1802" y="1350"/>
                    <a:pt x="1795" y="1348"/>
                    <a:pt x="1787" y="1346"/>
                  </a:cubicBezTo>
                  <a:cubicBezTo>
                    <a:pt x="1780" y="1345"/>
                    <a:pt x="1773" y="1343"/>
                    <a:pt x="1765" y="1341"/>
                  </a:cubicBezTo>
                  <a:cubicBezTo>
                    <a:pt x="1759" y="1340"/>
                    <a:pt x="1753" y="1338"/>
                    <a:pt x="1746" y="1337"/>
                  </a:cubicBezTo>
                  <a:cubicBezTo>
                    <a:pt x="1745" y="1337"/>
                    <a:pt x="1744" y="1336"/>
                    <a:pt x="1743" y="1336"/>
                  </a:cubicBezTo>
                  <a:cubicBezTo>
                    <a:pt x="1735" y="1335"/>
                    <a:pt x="1728" y="1333"/>
                    <a:pt x="1720" y="1332"/>
                  </a:cubicBezTo>
                  <a:cubicBezTo>
                    <a:pt x="1713" y="1330"/>
                    <a:pt x="1705" y="1329"/>
                    <a:pt x="1698" y="1328"/>
                  </a:cubicBezTo>
                  <a:cubicBezTo>
                    <a:pt x="1690" y="1327"/>
                    <a:pt x="1682" y="1325"/>
                    <a:pt x="1675" y="1324"/>
                  </a:cubicBezTo>
                  <a:cubicBezTo>
                    <a:pt x="1667" y="1323"/>
                    <a:pt x="1660" y="1322"/>
                    <a:pt x="1652" y="1321"/>
                  </a:cubicBezTo>
                  <a:cubicBezTo>
                    <a:pt x="1645" y="1320"/>
                    <a:pt x="1637" y="1319"/>
                    <a:pt x="1629" y="1318"/>
                  </a:cubicBezTo>
                  <a:cubicBezTo>
                    <a:pt x="1622" y="1317"/>
                    <a:pt x="1614" y="1316"/>
                    <a:pt x="1606" y="1315"/>
                  </a:cubicBezTo>
                  <a:cubicBezTo>
                    <a:pt x="1599" y="1314"/>
                    <a:pt x="1591" y="1313"/>
                    <a:pt x="1583" y="1312"/>
                  </a:cubicBezTo>
                  <a:cubicBezTo>
                    <a:pt x="1579" y="1312"/>
                    <a:pt x="1574" y="1311"/>
                    <a:pt x="1569" y="1311"/>
                  </a:cubicBezTo>
                  <a:cubicBezTo>
                    <a:pt x="1566" y="1311"/>
                    <a:pt x="1563" y="1310"/>
                    <a:pt x="1560" y="1310"/>
                  </a:cubicBezTo>
                  <a:cubicBezTo>
                    <a:pt x="1553" y="1309"/>
                    <a:pt x="1545" y="1309"/>
                    <a:pt x="1537" y="1308"/>
                  </a:cubicBezTo>
                  <a:cubicBezTo>
                    <a:pt x="1530" y="1307"/>
                    <a:pt x="1522" y="1307"/>
                    <a:pt x="1514" y="1306"/>
                  </a:cubicBezTo>
                  <a:cubicBezTo>
                    <a:pt x="1507" y="1305"/>
                    <a:pt x="1499" y="1305"/>
                    <a:pt x="1491" y="1304"/>
                  </a:cubicBezTo>
                  <a:cubicBezTo>
                    <a:pt x="1483" y="1303"/>
                    <a:pt x="1476" y="1303"/>
                    <a:pt x="1468" y="1302"/>
                  </a:cubicBezTo>
                  <a:cubicBezTo>
                    <a:pt x="1460" y="1302"/>
                    <a:pt x="1453" y="1301"/>
                    <a:pt x="1445" y="1300"/>
                  </a:cubicBezTo>
                  <a:cubicBezTo>
                    <a:pt x="1437" y="1300"/>
                    <a:pt x="1429" y="1299"/>
                    <a:pt x="1422" y="1299"/>
                  </a:cubicBezTo>
                  <a:cubicBezTo>
                    <a:pt x="1414" y="1298"/>
                    <a:pt x="1406" y="1298"/>
                    <a:pt x="1398" y="1297"/>
                  </a:cubicBezTo>
                  <a:cubicBezTo>
                    <a:pt x="1395" y="1297"/>
                    <a:pt x="1392" y="1297"/>
                    <a:pt x="1388" y="1297"/>
                  </a:cubicBezTo>
                  <a:cubicBezTo>
                    <a:pt x="1384" y="1297"/>
                    <a:pt x="1379" y="1296"/>
                    <a:pt x="1375" y="1296"/>
                  </a:cubicBezTo>
                  <a:cubicBezTo>
                    <a:pt x="1367" y="1296"/>
                    <a:pt x="1360" y="1295"/>
                    <a:pt x="1352" y="1295"/>
                  </a:cubicBezTo>
                  <a:cubicBezTo>
                    <a:pt x="1344" y="1294"/>
                    <a:pt x="1336" y="1294"/>
                    <a:pt x="1329" y="1293"/>
                  </a:cubicBezTo>
                  <a:cubicBezTo>
                    <a:pt x="1321" y="1293"/>
                    <a:pt x="1313" y="1293"/>
                    <a:pt x="1305" y="1292"/>
                  </a:cubicBezTo>
                  <a:cubicBezTo>
                    <a:pt x="1298" y="1292"/>
                    <a:pt x="1290" y="1291"/>
                    <a:pt x="1282" y="1291"/>
                  </a:cubicBezTo>
                  <a:cubicBezTo>
                    <a:pt x="1274" y="1291"/>
                    <a:pt x="1267" y="1290"/>
                    <a:pt x="1259" y="1290"/>
                  </a:cubicBezTo>
                  <a:cubicBezTo>
                    <a:pt x="1251" y="1289"/>
                    <a:pt x="1243" y="1289"/>
                    <a:pt x="1235" y="1289"/>
                  </a:cubicBezTo>
                  <a:cubicBezTo>
                    <a:pt x="1228" y="1288"/>
                    <a:pt x="1220" y="1288"/>
                    <a:pt x="1212" y="1288"/>
                  </a:cubicBezTo>
                  <a:cubicBezTo>
                    <a:pt x="1204" y="1287"/>
                    <a:pt x="1197" y="1287"/>
                    <a:pt x="1189" y="1286"/>
                  </a:cubicBezTo>
                  <a:cubicBezTo>
                    <a:pt x="1181" y="1286"/>
                    <a:pt x="1173" y="1286"/>
                    <a:pt x="1166" y="1285"/>
                  </a:cubicBezTo>
                  <a:cubicBezTo>
                    <a:pt x="1158" y="1285"/>
                    <a:pt x="1150" y="1284"/>
                    <a:pt x="1142" y="1284"/>
                  </a:cubicBezTo>
                  <a:cubicBezTo>
                    <a:pt x="1135" y="1284"/>
                    <a:pt x="1127" y="1283"/>
                    <a:pt x="1119" y="1283"/>
                  </a:cubicBezTo>
                  <a:cubicBezTo>
                    <a:pt x="1111" y="1282"/>
                    <a:pt x="1104" y="1282"/>
                    <a:pt x="1096" y="1281"/>
                  </a:cubicBezTo>
                  <a:cubicBezTo>
                    <a:pt x="1088" y="1281"/>
                    <a:pt x="1080" y="1281"/>
                    <a:pt x="1073" y="1280"/>
                  </a:cubicBezTo>
                  <a:cubicBezTo>
                    <a:pt x="1065" y="1280"/>
                    <a:pt x="1057" y="1279"/>
                    <a:pt x="1049" y="1279"/>
                  </a:cubicBezTo>
                  <a:cubicBezTo>
                    <a:pt x="1042" y="1278"/>
                    <a:pt x="1034" y="1278"/>
                    <a:pt x="1026" y="1277"/>
                  </a:cubicBezTo>
                  <a:cubicBezTo>
                    <a:pt x="1023" y="1277"/>
                    <a:pt x="1020" y="1277"/>
                    <a:pt x="1017" y="1276"/>
                  </a:cubicBezTo>
                  <a:cubicBezTo>
                    <a:pt x="1012" y="1276"/>
                    <a:pt x="1008" y="1276"/>
                    <a:pt x="1003" y="1275"/>
                  </a:cubicBezTo>
                  <a:cubicBezTo>
                    <a:pt x="995" y="1275"/>
                    <a:pt x="988" y="1274"/>
                    <a:pt x="980" y="1274"/>
                  </a:cubicBezTo>
                  <a:cubicBezTo>
                    <a:pt x="972" y="1273"/>
                    <a:pt x="964" y="1272"/>
                    <a:pt x="957" y="1272"/>
                  </a:cubicBezTo>
                  <a:cubicBezTo>
                    <a:pt x="949" y="1271"/>
                    <a:pt x="941" y="1270"/>
                    <a:pt x="934" y="1270"/>
                  </a:cubicBezTo>
                  <a:cubicBezTo>
                    <a:pt x="926" y="1269"/>
                    <a:pt x="918" y="1268"/>
                    <a:pt x="911" y="1267"/>
                  </a:cubicBezTo>
                  <a:cubicBezTo>
                    <a:pt x="903" y="1267"/>
                    <a:pt x="895" y="1266"/>
                    <a:pt x="888" y="1265"/>
                  </a:cubicBezTo>
                  <a:cubicBezTo>
                    <a:pt x="880" y="1264"/>
                    <a:pt x="872" y="1263"/>
                    <a:pt x="865" y="1263"/>
                  </a:cubicBezTo>
                  <a:cubicBezTo>
                    <a:pt x="857" y="1262"/>
                    <a:pt x="849" y="1261"/>
                    <a:pt x="842" y="1260"/>
                  </a:cubicBezTo>
                  <a:cubicBezTo>
                    <a:pt x="837" y="1259"/>
                    <a:pt x="833" y="1259"/>
                    <a:pt x="829" y="1258"/>
                  </a:cubicBezTo>
                  <a:cubicBezTo>
                    <a:pt x="826" y="1258"/>
                    <a:pt x="822" y="1257"/>
                    <a:pt x="819" y="1257"/>
                  </a:cubicBezTo>
                  <a:cubicBezTo>
                    <a:pt x="811" y="1256"/>
                    <a:pt x="803" y="1255"/>
                    <a:pt x="796" y="1254"/>
                  </a:cubicBezTo>
                  <a:cubicBezTo>
                    <a:pt x="788" y="1253"/>
                    <a:pt x="781" y="1252"/>
                    <a:pt x="773" y="1251"/>
                  </a:cubicBezTo>
                  <a:cubicBezTo>
                    <a:pt x="765" y="1250"/>
                    <a:pt x="758" y="1249"/>
                    <a:pt x="750" y="1248"/>
                  </a:cubicBezTo>
                  <a:cubicBezTo>
                    <a:pt x="743" y="1247"/>
                    <a:pt x="735" y="1246"/>
                    <a:pt x="727" y="1244"/>
                  </a:cubicBezTo>
                  <a:cubicBezTo>
                    <a:pt x="720" y="1243"/>
                    <a:pt x="712" y="1242"/>
                    <a:pt x="705" y="1241"/>
                  </a:cubicBezTo>
                  <a:cubicBezTo>
                    <a:pt x="697" y="1240"/>
                    <a:pt x="690" y="1238"/>
                    <a:pt x="682" y="1237"/>
                  </a:cubicBezTo>
                  <a:cubicBezTo>
                    <a:pt x="674" y="1236"/>
                    <a:pt x="667" y="1235"/>
                    <a:pt x="659" y="1233"/>
                  </a:cubicBezTo>
                  <a:cubicBezTo>
                    <a:pt x="653" y="1232"/>
                    <a:pt x="646" y="1231"/>
                    <a:pt x="640" y="1230"/>
                  </a:cubicBezTo>
                  <a:cubicBezTo>
                    <a:pt x="639" y="1230"/>
                    <a:pt x="638" y="1230"/>
                    <a:pt x="637" y="1229"/>
                  </a:cubicBezTo>
                  <a:cubicBezTo>
                    <a:pt x="629" y="1228"/>
                    <a:pt x="622" y="1227"/>
                    <a:pt x="614" y="1225"/>
                  </a:cubicBezTo>
                  <a:cubicBezTo>
                    <a:pt x="607" y="1224"/>
                    <a:pt x="599" y="1222"/>
                    <a:pt x="592" y="1221"/>
                  </a:cubicBezTo>
                  <a:cubicBezTo>
                    <a:pt x="584" y="1219"/>
                    <a:pt x="577" y="1218"/>
                    <a:pt x="569" y="1216"/>
                  </a:cubicBezTo>
                  <a:cubicBezTo>
                    <a:pt x="562" y="1214"/>
                    <a:pt x="554" y="1213"/>
                    <a:pt x="547" y="1211"/>
                  </a:cubicBezTo>
                  <a:cubicBezTo>
                    <a:pt x="539" y="1209"/>
                    <a:pt x="532" y="1208"/>
                    <a:pt x="524" y="1206"/>
                  </a:cubicBezTo>
                  <a:cubicBezTo>
                    <a:pt x="517" y="1204"/>
                    <a:pt x="510" y="1202"/>
                    <a:pt x="502" y="1201"/>
                  </a:cubicBezTo>
                  <a:cubicBezTo>
                    <a:pt x="495" y="1199"/>
                    <a:pt x="487" y="1197"/>
                    <a:pt x="480" y="1195"/>
                  </a:cubicBezTo>
                  <a:cubicBezTo>
                    <a:pt x="473" y="1193"/>
                    <a:pt x="465" y="1191"/>
                    <a:pt x="458" y="1189"/>
                  </a:cubicBezTo>
                  <a:cubicBezTo>
                    <a:pt x="456" y="1188"/>
                    <a:pt x="454" y="1188"/>
                    <a:pt x="453" y="1187"/>
                  </a:cubicBezTo>
                  <a:cubicBezTo>
                    <a:pt x="447" y="1186"/>
                    <a:pt x="441" y="1184"/>
                    <a:pt x="436" y="1182"/>
                  </a:cubicBezTo>
                  <a:cubicBezTo>
                    <a:pt x="428" y="1180"/>
                    <a:pt x="421" y="1178"/>
                    <a:pt x="414" y="1176"/>
                  </a:cubicBezTo>
                  <a:cubicBezTo>
                    <a:pt x="406" y="1173"/>
                    <a:pt x="399" y="1171"/>
                    <a:pt x="392" y="1169"/>
                  </a:cubicBezTo>
                  <a:cubicBezTo>
                    <a:pt x="385" y="1166"/>
                    <a:pt x="377" y="1164"/>
                    <a:pt x="370" y="1161"/>
                  </a:cubicBezTo>
                  <a:cubicBezTo>
                    <a:pt x="367" y="1160"/>
                    <a:pt x="364" y="1159"/>
                    <a:pt x="361" y="1158"/>
                  </a:cubicBezTo>
                  <a:cubicBezTo>
                    <a:pt x="357" y="1156"/>
                    <a:pt x="353" y="1154"/>
                    <a:pt x="348" y="1153"/>
                  </a:cubicBezTo>
                  <a:cubicBezTo>
                    <a:pt x="341" y="1150"/>
                    <a:pt x="334" y="1147"/>
                    <a:pt x="327" y="1144"/>
                  </a:cubicBezTo>
                  <a:cubicBezTo>
                    <a:pt x="320" y="1141"/>
                    <a:pt x="313" y="1138"/>
                    <a:pt x="305" y="1135"/>
                  </a:cubicBezTo>
                  <a:cubicBezTo>
                    <a:pt x="298" y="1132"/>
                    <a:pt x="291" y="1129"/>
                    <a:pt x="284" y="1125"/>
                  </a:cubicBezTo>
                  <a:cubicBezTo>
                    <a:pt x="280" y="1123"/>
                    <a:pt x="276" y="1121"/>
                    <a:pt x="272" y="1119"/>
                  </a:cubicBezTo>
                  <a:cubicBezTo>
                    <a:pt x="269" y="1118"/>
                    <a:pt x="266" y="1116"/>
                    <a:pt x="263" y="1115"/>
                  </a:cubicBezTo>
                  <a:cubicBezTo>
                    <a:pt x="256" y="1111"/>
                    <a:pt x="249" y="1107"/>
                    <a:pt x="242" y="1103"/>
                  </a:cubicBezTo>
                  <a:cubicBezTo>
                    <a:pt x="235" y="1099"/>
                    <a:pt x="228" y="1095"/>
                    <a:pt x="222" y="1091"/>
                  </a:cubicBezTo>
                  <a:cubicBezTo>
                    <a:pt x="215" y="1087"/>
                    <a:pt x="208" y="1082"/>
                    <a:pt x="201" y="1077"/>
                  </a:cubicBezTo>
                  <a:cubicBezTo>
                    <a:pt x="197" y="1075"/>
                    <a:pt x="194" y="1072"/>
                    <a:pt x="190" y="1069"/>
                  </a:cubicBezTo>
                  <a:cubicBezTo>
                    <a:pt x="187" y="1067"/>
                    <a:pt x="184" y="1065"/>
                    <a:pt x="181" y="1063"/>
                  </a:cubicBezTo>
                  <a:cubicBezTo>
                    <a:pt x="174" y="1057"/>
                    <a:pt x="168" y="1052"/>
                    <a:pt x="162" y="1046"/>
                  </a:cubicBezTo>
                  <a:cubicBezTo>
                    <a:pt x="157" y="1042"/>
                    <a:pt x="153" y="1038"/>
                    <a:pt x="149" y="1034"/>
                  </a:cubicBezTo>
                  <a:cubicBezTo>
                    <a:pt x="148" y="1033"/>
                    <a:pt x="148" y="1033"/>
                    <a:pt x="148" y="1033"/>
                  </a:cubicBezTo>
                  <a:cubicBezTo>
                    <a:pt x="142" y="1026"/>
                    <a:pt x="135" y="1019"/>
                    <a:pt x="130" y="1012"/>
                  </a:cubicBezTo>
                  <a:cubicBezTo>
                    <a:pt x="128" y="1010"/>
                    <a:pt x="127" y="1008"/>
                    <a:pt x="125" y="1007"/>
                  </a:cubicBezTo>
                  <a:cubicBezTo>
                    <a:pt x="119" y="997"/>
                    <a:pt x="119" y="997"/>
                    <a:pt x="119" y="997"/>
                  </a:cubicBezTo>
                  <a:cubicBezTo>
                    <a:pt x="116" y="994"/>
                    <a:pt x="114" y="990"/>
                    <a:pt x="112" y="987"/>
                  </a:cubicBezTo>
                  <a:cubicBezTo>
                    <a:pt x="112" y="987"/>
                    <a:pt x="112" y="987"/>
                    <a:pt x="112" y="987"/>
                  </a:cubicBezTo>
                  <a:cubicBezTo>
                    <a:pt x="106" y="977"/>
                    <a:pt x="106" y="977"/>
                    <a:pt x="106" y="977"/>
                  </a:cubicBezTo>
                  <a:cubicBezTo>
                    <a:pt x="105" y="975"/>
                    <a:pt x="104" y="973"/>
                    <a:pt x="103" y="971"/>
                  </a:cubicBezTo>
                  <a:cubicBezTo>
                    <a:pt x="100" y="966"/>
                    <a:pt x="100" y="966"/>
                    <a:pt x="100" y="966"/>
                  </a:cubicBezTo>
                  <a:cubicBezTo>
                    <a:pt x="96" y="956"/>
                    <a:pt x="96" y="956"/>
                    <a:pt x="96" y="956"/>
                  </a:cubicBezTo>
                  <a:cubicBezTo>
                    <a:pt x="95" y="955"/>
                    <a:pt x="95" y="955"/>
                    <a:pt x="95" y="955"/>
                  </a:cubicBezTo>
                  <a:cubicBezTo>
                    <a:pt x="94" y="953"/>
                    <a:pt x="94" y="952"/>
                    <a:pt x="93" y="950"/>
                  </a:cubicBezTo>
                  <a:cubicBezTo>
                    <a:pt x="91" y="944"/>
                    <a:pt x="91" y="944"/>
                    <a:pt x="91" y="944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6" y="929"/>
                    <a:pt x="85" y="925"/>
                    <a:pt x="84" y="921"/>
                  </a:cubicBezTo>
                  <a:cubicBezTo>
                    <a:pt x="83" y="919"/>
                    <a:pt x="83" y="917"/>
                    <a:pt x="82" y="914"/>
                  </a:cubicBezTo>
                  <a:cubicBezTo>
                    <a:pt x="76" y="886"/>
                    <a:pt x="75" y="856"/>
                    <a:pt x="82" y="827"/>
                  </a:cubicBezTo>
                  <a:cubicBezTo>
                    <a:pt x="83" y="824"/>
                    <a:pt x="84" y="819"/>
                    <a:pt x="85" y="816"/>
                  </a:cubicBezTo>
                  <a:cubicBezTo>
                    <a:pt x="86" y="812"/>
                    <a:pt x="87" y="808"/>
                    <a:pt x="88" y="804"/>
                  </a:cubicBezTo>
                  <a:cubicBezTo>
                    <a:pt x="92" y="793"/>
                    <a:pt x="92" y="793"/>
                    <a:pt x="92" y="793"/>
                  </a:cubicBezTo>
                  <a:cubicBezTo>
                    <a:pt x="94" y="789"/>
                    <a:pt x="95" y="785"/>
                    <a:pt x="97" y="782"/>
                  </a:cubicBezTo>
                  <a:cubicBezTo>
                    <a:pt x="100" y="774"/>
                    <a:pt x="104" y="767"/>
                    <a:pt x="107" y="760"/>
                  </a:cubicBezTo>
                  <a:cubicBezTo>
                    <a:pt x="109" y="757"/>
                    <a:pt x="111" y="753"/>
                    <a:pt x="113" y="750"/>
                  </a:cubicBezTo>
                  <a:cubicBezTo>
                    <a:pt x="116" y="744"/>
                    <a:pt x="116" y="744"/>
                    <a:pt x="116" y="744"/>
                  </a:cubicBezTo>
                  <a:cubicBezTo>
                    <a:pt x="117" y="743"/>
                    <a:pt x="118" y="741"/>
                    <a:pt x="119" y="739"/>
                  </a:cubicBezTo>
                  <a:cubicBezTo>
                    <a:pt x="126" y="730"/>
                    <a:pt x="126" y="730"/>
                    <a:pt x="126" y="730"/>
                  </a:cubicBezTo>
                  <a:cubicBezTo>
                    <a:pt x="126" y="729"/>
                    <a:pt x="126" y="729"/>
                    <a:pt x="126" y="729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7" y="715"/>
                    <a:pt x="137" y="715"/>
                    <a:pt x="137" y="715"/>
                  </a:cubicBezTo>
                  <a:cubicBezTo>
                    <a:pt x="140" y="710"/>
                    <a:pt x="140" y="710"/>
                    <a:pt x="140" y="710"/>
                  </a:cubicBezTo>
                  <a:cubicBezTo>
                    <a:pt x="148" y="701"/>
                    <a:pt x="148" y="701"/>
                    <a:pt x="148" y="701"/>
                  </a:cubicBezTo>
                  <a:cubicBezTo>
                    <a:pt x="152" y="697"/>
                    <a:pt x="155" y="693"/>
                    <a:pt x="159" y="689"/>
                  </a:cubicBezTo>
                  <a:cubicBezTo>
                    <a:pt x="166" y="681"/>
                    <a:pt x="174" y="673"/>
                    <a:pt x="181" y="666"/>
                  </a:cubicBezTo>
                  <a:cubicBezTo>
                    <a:pt x="184" y="663"/>
                    <a:pt x="187" y="661"/>
                    <a:pt x="189" y="659"/>
                  </a:cubicBezTo>
                  <a:cubicBezTo>
                    <a:pt x="193" y="656"/>
                    <a:pt x="196" y="653"/>
                    <a:pt x="199" y="650"/>
                  </a:cubicBezTo>
                  <a:cubicBezTo>
                    <a:pt x="206" y="645"/>
                    <a:pt x="212" y="640"/>
                    <a:pt x="218" y="635"/>
                  </a:cubicBezTo>
                  <a:cubicBezTo>
                    <a:pt x="218" y="635"/>
                    <a:pt x="219" y="635"/>
                    <a:pt x="219" y="634"/>
                  </a:cubicBezTo>
                  <a:cubicBezTo>
                    <a:pt x="228" y="627"/>
                    <a:pt x="237" y="620"/>
                    <a:pt x="247" y="614"/>
                  </a:cubicBezTo>
                  <a:cubicBezTo>
                    <a:pt x="251" y="611"/>
                    <a:pt x="254" y="609"/>
                    <a:pt x="258" y="607"/>
                  </a:cubicBezTo>
                  <a:cubicBezTo>
                    <a:pt x="275" y="596"/>
                    <a:pt x="275" y="596"/>
                    <a:pt x="275" y="596"/>
                  </a:cubicBezTo>
                  <a:cubicBezTo>
                    <a:pt x="278" y="594"/>
                    <a:pt x="278" y="594"/>
                    <a:pt x="278" y="594"/>
                  </a:cubicBezTo>
                  <a:cubicBezTo>
                    <a:pt x="299" y="582"/>
                    <a:pt x="299" y="582"/>
                    <a:pt x="299" y="582"/>
                  </a:cubicBezTo>
                  <a:cubicBezTo>
                    <a:pt x="300" y="581"/>
                    <a:pt x="301" y="580"/>
                    <a:pt x="302" y="580"/>
                  </a:cubicBezTo>
                  <a:cubicBezTo>
                    <a:pt x="311" y="575"/>
                    <a:pt x="320" y="570"/>
                    <a:pt x="329" y="566"/>
                  </a:cubicBezTo>
                  <a:cubicBezTo>
                    <a:pt x="333" y="563"/>
                    <a:pt x="338" y="561"/>
                    <a:pt x="342" y="559"/>
                  </a:cubicBezTo>
                  <a:cubicBezTo>
                    <a:pt x="346" y="557"/>
                    <a:pt x="351" y="555"/>
                    <a:pt x="356" y="553"/>
                  </a:cubicBezTo>
                  <a:cubicBezTo>
                    <a:pt x="364" y="549"/>
                    <a:pt x="373" y="545"/>
                    <a:pt x="382" y="541"/>
                  </a:cubicBezTo>
                  <a:cubicBezTo>
                    <a:pt x="391" y="537"/>
                    <a:pt x="399" y="533"/>
                    <a:pt x="408" y="530"/>
                  </a:cubicBezTo>
                  <a:cubicBezTo>
                    <a:pt x="417" y="526"/>
                    <a:pt x="425" y="523"/>
                    <a:pt x="434" y="520"/>
                  </a:cubicBezTo>
                  <a:cubicBezTo>
                    <a:pt x="442" y="517"/>
                    <a:pt x="451" y="513"/>
                    <a:pt x="460" y="510"/>
                  </a:cubicBezTo>
                  <a:cubicBezTo>
                    <a:pt x="468" y="507"/>
                    <a:pt x="477" y="505"/>
                    <a:pt x="485" y="502"/>
                  </a:cubicBezTo>
                  <a:cubicBezTo>
                    <a:pt x="494" y="499"/>
                    <a:pt x="502" y="496"/>
                    <a:pt x="511" y="494"/>
                  </a:cubicBezTo>
                  <a:cubicBezTo>
                    <a:pt x="515" y="492"/>
                    <a:pt x="518" y="491"/>
                    <a:pt x="522" y="490"/>
                  </a:cubicBezTo>
                  <a:cubicBezTo>
                    <a:pt x="527" y="489"/>
                    <a:pt x="531" y="487"/>
                    <a:pt x="536" y="486"/>
                  </a:cubicBezTo>
                  <a:cubicBezTo>
                    <a:pt x="544" y="483"/>
                    <a:pt x="553" y="481"/>
                    <a:pt x="561" y="479"/>
                  </a:cubicBezTo>
                  <a:cubicBezTo>
                    <a:pt x="570" y="476"/>
                    <a:pt x="578" y="474"/>
                    <a:pt x="586" y="472"/>
                  </a:cubicBezTo>
                  <a:cubicBezTo>
                    <a:pt x="595" y="469"/>
                    <a:pt x="603" y="467"/>
                    <a:pt x="612" y="465"/>
                  </a:cubicBezTo>
                  <a:cubicBezTo>
                    <a:pt x="620" y="463"/>
                    <a:pt x="628" y="461"/>
                    <a:pt x="637" y="458"/>
                  </a:cubicBezTo>
                  <a:cubicBezTo>
                    <a:pt x="645" y="456"/>
                    <a:pt x="653" y="454"/>
                    <a:pt x="662" y="452"/>
                  </a:cubicBezTo>
                  <a:cubicBezTo>
                    <a:pt x="670" y="450"/>
                    <a:pt x="678" y="448"/>
                    <a:pt x="687" y="446"/>
                  </a:cubicBezTo>
                  <a:cubicBezTo>
                    <a:pt x="694" y="445"/>
                    <a:pt x="701" y="443"/>
                    <a:pt x="708" y="441"/>
                  </a:cubicBezTo>
                  <a:cubicBezTo>
                    <a:pt x="709" y="441"/>
                    <a:pt x="710" y="441"/>
                    <a:pt x="711" y="441"/>
                  </a:cubicBezTo>
                  <a:cubicBezTo>
                    <a:pt x="720" y="439"/>
                    <a:pt x="728" y="437"/>
                    <a:pt x="736" y="435"/>
                  </a:cubicBezTo>
                  <a:cubicBezTo>
                    <a:pt x="745" y="433"/>
                    <a:pt x="753" y="431"/>
                    <a:pt x="761" y="429"/>
                  </a:cubicBezTo>
                  <a:cubicBezTo>
                    <a:pt x="769" y="427"/>
                    <a:pt x="778" y="425"/>
                    <a:pt x="786" y="423"/>
                  </a:cubicBezTo>
                  <a:cubicBezTo>
                    <a:pt x="794" y="421"/>
                    <a:pt x="803" y="419"/>
                    <a:pt x="811" y="417"/>
                  </a:cubicBezTo>
                  <a:cubicBezTo>
                    <a:pt x="820" y="415"/>
                    <a:pt x="828" y="412"/>
                    <a:pt x="836" y="410"/>
                  </a:cubicBezTo>
                  <a:cubicBezTo>
                    <a:pt x="845" y="407"/>
                    <a:pt x="853" y="405"/>
                    <a:pt x="862" y="402"/>
                  </a:cubicBezTo>
                  <a:cubicBezTo>
                    <a:pt x="870" y="399"/>
                    <a:pt x="879" y="396"/>
                    <a:pt x="887" y="393"/>
                  </a:cubicBezTo>
                  <a:cubicBezTo>
                    <a:pt x="889" y="392"/>
                    <a:pt x="891" y="391"/>
                    <a:pt x="893" y="391"/>
                  </a:cubicBezTo>
                  <a:cubicBezTo>
                    <a:pt x="900" y="388"/>
                    <a:pt x="907" y="385"/>
                    <a:pt x="913" y="382"/>
                  </a:cubicBezTo>
                  <a:cubicBezTo>
                    <a:pt x="922" y="378"/>
                    <a:pt x="931" y="374"/>
                    <a:pt x="940" y="369"/>
                  </a:cubicBezTo>
                  <a:cubicBezTo>
                    <a:pt x="949" y="365"/>
                    <a:pt x="958" y="359"/>
                    <a:pt x="967" y="354"/>
                  </a:cubicBezTo>
                  <a:cubicBezTo>
                    <a:pt x="971" y="351"/>
                    <a:pt x="975" y="349"/>
                    <a:pt x="978" y="347"/>
                  </a:cubicBezTo>
                  <a:cubicBezTo>
                    <a:pt x="988" y="340"/>
                    <a:pt x="988" y="340"/>
                    <a:pt x="988" y="340"/>
                  </a:cubicBezTo>
                  <a:cubicBezTo>
                    <a:pt x="990" y="338"/>
                    <a:pt x="993" y="336"/>
                    <a:pt x="995" y="334"/>
                  </a:cubicBezTo>
                  <a:cubicBezTo>
                    <a:pt x="996" y="334"/>
                    <a:pt x="997" y="333"/>
                    <a:pt x="998" y="332"/>
                  </a:cubicBezTo>
                  <a:cubicBezTo>
                    <a:pt x="1004" y="327"/>
                    <a:pt x="1010" y="323"/>
                    <a:pt x="1016" y="317"/>
                  </a:cubicBezTo>
                  <a:cubicBezTo>
                    <a:pt x="1019" y="314"/>
                    <a:pt x="1022" y="311"/>
                    <a:pt x="1025" y="308"/>
                  </a:cubicBezTo>
                  <a:cubicBezTo>
                    <a:pt x="1033" y="299"/>
                    <a:pt x="1040" y="290"/>
                    <a:pt x="1046" y="279"/>
                  </a:cubicBezTo>
                  <a:cubicBezTo>
                    <a:pt x="1053" y="265"/>
                    <a:pt x="1057" y="248"/>
                    <a:pt x="1056" y="232"/>
                  </a:cubicBezTo>
                  <a:cubicBezTo>
                    <a:pt x="1055" y="224"/>
                    <a:pt x="1054" y="216"/>
                    <a:pt x="1051" y="208"/>
                  </a:cubicBezTo>
                  <a:cubicBezTo>
                    <a:pt x="1050" y="205"/>
                    <a:pt x="1050" y="205"/>
                    <a:pt x="1050" y="205"/>
                  </a:cubicBezTo>
                  <a:cubicBezTo>
                    <a:pt x="1050" y="205"/>
                    <a:pt x="1050" y="204"/>
                    <a:pt x="1050" y="204"/>
                  </a:cubicBezTo>
                  <a:cubicBezTo>
                    <a:pt x="1050" y="203"/>
                    <a:pt x="1049" y="203"/>
                    <a:pt x="1049" y="202"/>
                  </a:cubicBezTo>
                  <a:cubicBezTo>
                    <a:pt x="1047" y="197"/>
                    <a:pt x="1047" y="197"/>
                    <a:pt x="1047" y="197"/>
                  </a:cubicBezTo>
                  <a:cubicBezTo>
                    <a:pt x="1045" y="191"/>
                    <a:pt x="1045" y="191"/>
                    <a:pt x="1045" y="191"/>
                  </a:cubicBezTo>
                  <a:cubicBezTo>
                    <a:pt x="1044" y="190"/>
                    <a:pt x="1043" y="188"/>
                    <a:pt x="1042" y="186"/>
                  </a:cubicBezTo>
                  <a:cubicBezTo>
                    <a:pt x="1039" y="181"/>
                    <a:pt x="1037" y="176"/>
                    <a:pt x="1034" y="172"/>
                  </a:cubicBezTo>
                  <a:cubicBezTo>
                    <a:pt x="1028" y="163"/>
                    <a:pt x="1022" y="155"/>
                    <a:pt x="1016" y="148"/>
                  </a:cubicBezTo>
                  <a:cubicBezTo>
                    <a:pt x="1013" y="145"/>
                    <a:pt x="1009" y="141"/>
                    <a:pt x="1006" y="138"/>
                  </a:cubicBezTo>
                  <a:cubicBezTo>
                    <a:pt x="1001" y="134"/>
                    <a:pt x="997" y="129"/>
                    <a:pt x="992" y="125"/>
                  </a:cubicBezTo>
                  <a:cubicBezTo>
                    <a:pt x="986" y="121"/>
                    <a:pt x="981" y="116"/>
                    <a:pt x="975" y="112"/>
                  </a:cubicBezTo>
                  <a:cubicBezTo>
                    <a:pt x="974" y="112"/>
                    <a:pt x="973" y="111"/>
                    <a:pt x="972" y="110"/>
                  </a:cubicBezTo>
                  <a:cubicBezTo>
                    <a:pt x="965" y="106"/>
                    <a:pt x="958" y="102"/>
                    <a:pt x="951" y="98"/>
                  </a:cubicBezTo>
                  <a:cubicBezTo>
                    <a:pt x="945" y="95"/>
                    <a:pt x="940" y="92"/>
                    <a:pt x="934" y="89"/>
                  </a:cubicBezTo>
                  <a:cubicBezTo>
                    <a:pt x="933" y="89"/>
                    <a:pt x="931" y="88"/>
                    <a:pt x="930" y="87"/>
                  </a:cubicBezTo>
                  <a:cubicBezTo>
                    <a:pt x="923" y="84"/>
                    <a:pt x="916" y="81"/>
                    <a:pt x="909" y="78"/>
                  </a:cubicBezTo>
                  <a:cubicBezTo>
                    <a:pt x="903" y="76"/>
                    <a:pt x="897" y="74"/>
                    <a:pt x="891" y="72"/>
                  </a:cubicBezTo>
                  <a:cubicBezTo>
                    <a:pt x="889" y="71"/>
                    <a:pt x="888" y="71"/>
                    <a:pt x="887" y="71"/>
                  </a:cubicBezTo>
                  <a:cubicBezTo>
                    <a:pt x="880" y="68"/>
                    <a:pt x="872" y="66"/>
                    <a:pt x="865" y="64"/>
                  </a:cubicBezTo>
                  <a:cubicBezTo>
                    <a:pt x="857" y="62"/>
                    <a:pt x="850" y="60"/>
                    <a:pt x="843" y="58"/>
                  </a:cubicBezTo>
                  <a:cubicBezTo>
                    <a:pt x="835" y="57"/>
                    <a:pt x="828" y="55"/>
                    <a:pt x="820" y="53"/>
                  </a:cubicBezTo>
                  <a:cubicBezTo>
                    <a:pt x="814" y="52"/>
                    <a:pt x="808" y="51"/>
                    <a:pt x="801" y="50"/>
                  </a:cubicBezTo>
                  <a:cubicBezTo>
                    <a:pt x="800" y="49"/>
                    <a:pt x="799" y="49"/>
                    <a:pt x="798" y="49"/>
                  </a:cubicBezTo>
                  <a:cubicBezTo>
                    <a:pt x="790" y="48"/>
                    <a:pt x="783" y="47"/>
                    <a:pt x="775" y="45"/>
                  </a:cubicBezTo>
                  <a:cubicBezTo>
                    <a:pt x="767" y="44"/>
                    <a:pt x="760" y="43"/>
                    <a:pt x="752" y="42"/>
                  </a:cubicBezTo>
                  <a:cubicBezTo>
                    <a:pt x="744" y="41"/>
                    <a:pt x="737" y="40"/>
                    <a:pt x="729" y="40"/>
                  </a:cubicBezTo>
                  <a:cubicBezTo>
                    <a:pt x="722" y="39"/>
                    <a:pt x="714" y="38"/>
                    <a:pt x="706" y="37"/>
                  </a:cubicBezTo>
                  <a:cubicBezTo>
                    <a:pt x="698" y="36"/>
                    <a:pt x="691" y="36"/>
                    <a:pt x="683" y="35"/>
                  </a:cubicBezTo>
                  <a:cubicBezTo>
                    <a:pt x="675" y="34"/>
                    <a:pt x="668" y="34"/>
                    <a:pt x="660" y="33"/>
                  </a:cubicBezTo>
                  <a:cubicBezTo>
                    <a:pt x="652" y="33"/>
                    <a:pt x="645" y="32"/>
                    <a:pt x="637" y="32"/>
                  </a:cubicBezTo>
                  <a:cubicBezTo>
                    <a:pt x="631" y="31"/>
                    <a:pt x="626" y="31"/>
                    <a:pt x="621" y="30"/>
                  </a:cubicBezTo>
                  <a:cubicBezTo>
                    <a:pt x="618" y="30"/>
                    <a:pt x="616" y="30"/>
                    <a:pt x="614" y="30"/>
                  </a:cubicBezTo>
                  <a:cubicBezTo>
                    <a:pt x="606" y="29"/>
                    <a:pt x="598" y="29"/>
                    <a:pt x="591" y="28"/>
                  </a:cubicBezTo>
                  <a:cubicBezTo>
                    <a:pt x="583" y="27"/>
                    <a:pt x="575" y="27"/>
                    <a:pt x="567" y="26"/>
                  </a:cubicBezTo>
                  <a:cubicBezTo>
                    <a:pt x="560" y="26"/>
                    <a:pt x="552" y="25"/>
                    <a:pt x="544" y="25"/>
                  </a:cubicBezTo>
                  <a:cubicBezTo>
                    <a:pt x="536" y="24"/>
                    <a:pt x="529" y="24"/>
                    <a:pt x="521" y="23"/>
                  </a:cubicBezTo>
                  <a:cubicBezTo>
                    <a:pt x="513" y="23"/>
                    <a:pt x="505" y="22"/>
                    <a:pt x="498" y="22"/>
                  </a:cubicBezTo>
                  <a:cubicBezTo>
                    <a:pt x="490" y="22"/>
                    <a:pt x="482" y="21"/>
                    <a:pt x="474" y="21"/>
                  </a:cubicBezTo>
                  <a:cubicBezTo>
                    <a:pt x="467" y="20"/>
                    <a:pt x="459" y="20"/>
                    <a:pt x="451" y="20"/>
                  </a:cubicBezTo>
                  <a:cubicBezTo>
                    <a:pt x="448" y="19"/>
                    <a:pt x="446" y="19"/>
                    <a:pt x="443" y="19"/>
                  </a:cubicBezTo>
                  <a:cubicBezTo>
                    <a:pt x="438" y="19"/>
                    <a:pt x="433" y="19"/>
                    <a:pt x="428" y="19"/>
                  </a:cubicBezTo>
                  <a:cubicBezTo>
                    <a:pt x="420" y="18"/>
                    <a:pt x="412" y="18"/>
                    <a:pt x="404" y="17"/>
                  </a:cubicBezTo>
                  <a:cubicBezTo>
                    <a:pt x="397" y="17"/>
                    <a:pt x="389" y="17"/>
                    <a:pt x="381" y="16"/>
                  </a:cubicBezTo>
                  <a:cubicBezTo>
                    <a:pt x="373" y="16"/>
                    <a:pt x="366" y="16"/>
                    <a:pt x="358" y="15"/>
                  </a:cubicBezTo>
                  <a:cubicBezTo>
                    <a:pt x="350" y="15"/>
                    <a:pt x="342" y="15"/>
                    <a:pt x="335" y="14"/>
                  </a:cubicBezTo>
                  <a:cubicBezTo>
                    <a:pt x="327" y="14"/>
                    <a:pt x="319" y="14"/>
                    <a:pt x="311" y="13"/>
                  </a:cubicBezTo>
                  <a:cubicBezTo>
                    <a:pt x="303" y="13"/>
                    <a:pt x="296" y="13"/>
                    <a:pt x="288" y="12"/>
                  </a:cubicBezTo>
                  <a:cubicBezTo>
                    <a:pt x="280" y="12"/>
                    <a:pt x="272" y="11"/>
                    <a:pt x="265" y="11"/>
                  </a:cubicBezTo>
                  <a:cubicBezTo>
                    <a:pt x="257" y="11"/>
                    <a:pt x="249" y="10"/>
                    <a:pt x="241" y="10"/>
                  </a:cubicBezTo>
                  <a:cubicBezTo>
                    <a:pt x="233" y="10"/>
                    <a:pt x="226" y="9"/>
                    <a:pt x="218" y="9"/>
                  </a:cubicBezTo>
                  <a:cubicBezTo>
                    <a:pt x="210" y="9"/>
                    <a:pt x="202" y="8"/>
                    <a:pt x="195" y="8"/>
                  </a:cubicBezTo>
                  <a:cubicBezTo>
                    <a:pt x="187" y="8"/>
                    <a:pt x="179" y="7"/>
                    <a:pt x="171" y="7"/>
                  </a:cubicBezTo>
                  <a:cubicBezTo>
                    <a:pt x="163" y="7"/>
                    <a:pt x="156" y="6"/>
                    <a:pt x="148" y="6"/>
                  </a:cubicBezTo>
                  <a:cubicBezTo>
                    <a:pt x="140" y="6"/>
                    <a:pt x="132" y="5"/>
                    <a:pt x="125" y="5"/>
                  </a:cubicBezTo>
                  <a:cubicBezTo>
                    <a:pt x="117" y="4"/>
                    <a:pt x="109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92" y="3"/>
                    <a:pt x="85" y="3"/>
                    <a:pt x="78" y="3"/>
                  </a:cubicBezTo>
                  <a:cubicBezTo>
                    <a:pt x="70" y="2"/>
                    <a:pt x="62" y="2"/>
                    <a:pt x="55" y="2"/>
                  </a:cubicBezTo>
                  <a:cubicBezTo>
                    <a:pt x="47" y="1"/>
                    <a:pt x="39" y="1"/>
                    <a:pt x="31" y="1"/>
                  </a:cubicBezTo>
                  <a:cubicBezTo>
                    <a:pt x="24" y="1"/>
                    <a:pt x="1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21" y="9"/>
                    <a:pt x="29" y="9"/>
                    <a:pt x="37" y="9"/>
                  </a:cubicBezTo>
                  <a:cubicBezTo>
                    <a:pt x="45" y="10"/>
                    <a:pt x="52" y="10"/>
                    <a:pt x="60" y="10"/>
                  </a:cubicBezTo>
                  <a:cubicBezTo>
                    <a:pt x="68" y="11"/>
                    <a:pt x="76" y="11"/>
                    <a:pt x="83" y="11"/>
                  </a:cubicBezTo>
                  <a:cubicBezTo>
                    <a:pt x="90" y="12"/>
                    <a:pt x="96" y="12"/>
                    <a:pt x="103" y="12"/>
                  </a:cubicBezTo>
                  <a:cubicBezTo>
                    <a:pt x="104" y="12"/>
                    <a:pt x="105" y="12"/>
                    <a:pt x="107" y="13"/>
                  </a:cubicBezTo>
                  <a:cubicBezTo>
                    <a:pt x="115" y="13"/>
                    <a:pt x="122" y="13"/>
                    <a:pt x="130" y="14"/>
                  </a:cubicBezTo>
                  <a:cubicBezTo>
                    <a:pt x="138" y="14"/>
                    <a:pt x="146" y="14"/>
                    <a:pt x="153" y="15"/>
                  </a:cubicBezTo>
                  <a:cubicBezTo>
                    <a:pt x="161" y="15"/>
                    <a:pt x="169" y="15"/>
                    <a:pt x="177" y="16"/>
                  </a:cubicBezTo>
                  <a:cubicBezTo>
                    <a:pt x="184" y="16"/>
                    <a:pt x="192" y="17"/>
                    <a:pt x="200" y="17"/>
                  </a:cubicBezTo>
                  <a:cubicBezTo>
                    <a:pt x="208" y="17"/>
                    <a:pt x="215" y="18"/>
                    <a:pt x="223" y="18"/>
                  </a:cubicBezTo>
                  <a:cubicBezTo>
                    <a:pt x="231" y="18"/>
                    <a:pt x="239" y="19"/>
                    <a:pt x="246" y="19"/>
                  </a:cubicBezTo>
                  <a:cubicBezTo>
                    <a:pt x="254" y="20"/>
                    <a:pt x="262" y="20"/>
                    <a:pt x="270" y="20"/>
                  </a:cubicBezTo>
                  <a:cubicBezTo>
                    <a:pt x="277" y="21"/>
                    <a:pt x="285" y="21"/>
                    <a:pt x="293" y="21"/>
                  </a:cubicBezTo>
                  <a:cubicBezTo>
                    <a:pt x="301" y="22"/>
                    <a:pt x="308" y="22"/>
                    <a:pt x="316" y="22"/>
                  </a:cubicBezTo>
                  <a:cubicBezTo>
                    <a:pt x="324" y="23"/>
                    <a:pt x="332" y="23"/>
                    <a:pt x="339" y="24"/>
                  </a:cubicBezTo>
                  <a:cubicBezTo>
                    <a:pt x="347" y="24"/>
                    <a:pt x="355" y="24"/>
                    <a:pt x="363" y="25"/>
                  </a:cubicBezTo>
                  <a:cubicBezTo>
                    <a:pt x="370" y="25"/>
                    <a:pt x="378" y="25"/>
                    <a:pt x="386" y="26"/>
                  </a:cubicBezTo>
                  <a:cubicBezTo>
                    <a:pt x="394" y="26"/>
                    <a:pt x="401" y="26"/>
                    <a:pt x="409" y="27"/>
                  </a:cubicBezTo>
                  <a:cubicBezTo>
                    <a:pt x="417" y="27"/>
                    <a:pt x="425" y="28"/>
                    <a:pt x="432" y="28"/>
                  </a:cubicBezTo>
                  <a:cubicBezTo>
                    <a:pt x="437" y="28"/>
                    <a:pt x="442" y="28"/>
                    <a:pt x="447" y="29"/>
                  </a:cubicBezTo>
                  <a:cubicBezTo>
                    <a:pt x="450" y="29"/>
                    <a:pt x="453" y="29"/>
                    <a:pt x="456" y="29"/>
                  </a:cubicBezTo>
                  <a:cubicBezTo>
                    <a:pt x="463" y="29"/>
                    <a:pt x="471" y="30"/>
                    <a:pt x="479" y="30"/>
                  </a:cubicBezTo>
                  <a:cubicBezTo>
                    <a:pt x="487" y="31"/>
                    <a:pt x="494" y="31"/>
                    <a:pt x="502" y="32"/>
                  </a:cubicBezTo>
                  <a:cubicBezTo>
                    <a:pt x="510" y="32"/>
                    <a:pt x="518" y="32"/>
                    <a:pt x="525" y="33"/>
                  </a:cubicBezTo>
                  <a:cubicBezTo>
                    <a:pt x="533" y="33"/>
                    <a:pt x="541" y="34"/>
                    <a:pt x="549" y="34"/>
                  </a:cubicBezTo>
                  <a:cubicBezTo>
                    <a:pt x="556" y="35"/>
                    <a:pt x="564" y="36"/>
                    <a:pt x="572" y="36"/>
                  </a:cubicBezTo>
                  <a:cubicBezTo>
                    <a:pt x="579" y="37"/>
                    <a:pt x="587" y="37"/>
                    <a:pt x="595" y="38"/>
                  </a:cubicBezTo>
                  <a:cubicBezTo>
                    <a:pt x="603" y="38"/>
                    <a:pt x="610" y="39"/>
                    <a:pt x="618" y="40"/>
                  </a:cubicBezTo>
                  <a:cubicBezTo>
                    <a:pt x="620" y="40"/>
                    <a:pt x="622" y="40"/>
                    <a:pt x="624" y="40"/>
                  </a:cubicBezTo>
                  <a:cubicBezTo>
                    <a:pt x="630" y="41"/>
                    <a:pt x="635" y="41"/>
                    <a:pt x="641" y="41"/>
                  </a:cubicBezTo>
                  <a:cubicBezTo>
                    <a:pt x="649" y="42"/>
                    <a:pt x="656" y="43"/>
                    <a:pt x="664" y="43"/>
                  </a:cubicBezTo>
                  <a:cubicBezTo>
                    <a:pt x="672" y="44"/>
                    <a:pt x="679" y="45"/>
                    <a:pt x="687" y="45"/>
                  </a:cubicBezTo>
                  <a:cubicBezTo>
                    <a:pt x="695" y="46"/>
                    <a:pt x="703" y="47"/>
                    <a:pt x="710" y="47"/>
                  </a:cubicBezTo>
                  <a:cubicBezTo>
                    <a:pt x="718" y="48"/>
                    <a:pt x="726" y="49"/>
                    <a:pt x="733" y="50"/>
                  </a:cubicBezTo>
                  <a:cubicBezTo>
                    <a:pt x="741" y="51"/>
                    <a:pt x="748" y="52"/>
                    <a:pt x="756" y="53"/>
                  </a:cubicBezTo>
                  <a:cubicBezTo>
                    <a:pt x="764" y="54"/>
                    <a:pt x="771" y="55"/>
                    <a:pt x="779" y="56"/>
                  </a:cubicBezTo>
                  <a:cubicBezTo>
                    <a:pt x="786" y="57"/>
                    <a:pt x="794" y="58"/>
                    <a:pt x="801" y="59"/>
                  </a:cubicBezTo>
                  <a:cubicBezTo>
                    <a:pt x="802" y="60"/>
                    <a:pt x="803" y="60"/>
                    <a:pt x="804" y="60"/>
                  </a:cubicBezTo>
                  <a:cubicBezTo>
                    <a:pt x="811" y="61"/>
                    <a:pt x="817" y="62"/>
                    <a:pt x="824" y="64"/>
                  </a:cubicBezTo>
                  <a:cubicBezTo>
                    <a:pt x="831" y="65"/>
                    <a:pt x="839" y="67"/>
                    <a:pt x="846" y="69"/>
                  </a:cubicBezTo>
                  <a:cubicBezTo>
                    <a:pt x="854" y="71"/>
                    <a:pt x="861" y="73"/>
                    <a:pt x="868" y="75"/>
                  </a:cubicBezTo>
                  <a:cubicBezTo>
                    <a:pt x="876" y="77"/>
                    <a:pt x="883" y="79"/>
                    <a:pt x="890" y="81"/>
                  </a:cubicBezTo>
                  <a:cubicBezTo>
                    <a:pt x="891" y="82"/>
                    <a:pt x="892" y="82"/>
                    <a:pt x="893" y="82"/>
                  </a:cubicBezTo>
                  <a:cubicBezTo>
                    <a:pt x="899" y="84"/>
                    <a:pt x="906" y="87"/>
                    <a:pt x="912" y="89"/>
                  </a:cubicBezTo>
                  <a:cubicBezTo>
                    <a:pt x="919" y="92"/>
                    <a:pt x="926" y="95"/>
                    <a:pt x="933" y="98"/>
                  </a:cubicBezTo>
                  <a:cubicBezTo>
                    <a:pt x="934" y="99"/>
                    <a:pt x="935" y="99"/>
                    <a:pt x="935" y="99"/>
                  </a:cubicBezTo>
                  <a:cubicBezTo>
                    <a:pt x="942" y="102"/>
                    <a:pt x="948" y="106"/>
                    <a:pt x="954" y="109"/>
                  </a:cubicBezTo>
                  <a:cubicBezTo>
                    <a:pt x="961" y="113"/>
                    <a:pt x="968" y="117"/>
                    <a:pt x="975" y="122"/>
                  </a:cubicBezTo>
                  <a:cubicBezTo>
                    <a:pt x="975" y="122"/>
                    <a:pt x="975" y="122"/>
                    <a:pt x="975" y="122"/>
                  </a:cubicBezTo>
                  <a:cubicBezTo>
                    <a:pt x="982" y="127"/>
                    <a:pt x="988" y="132"/>
                    <a:pt x="995" y="137"/>
                  </a:cubicBezTo>
                  <a:cubicBezTo>
                    <a:pt x="997" y="139"/>
                    <a:pt x="999" y="141"/>
                    <a:pt x="1001" y="143"/>
                  </a:cubicBezTo>
                  <a:cubicBezTo>
                    <a:pt x="1003" y="145"/>
                    <a:pt x="1004" y="146"/>
                    <a:pt x="1006" y="148"/>
                  </a:cubicBezTo>
                  <a:cubicBezTo>
                    <a:pt x="1007" y="149"/>
                    <a:pt x="1008" y="150"/>
                    <a:pt x="1009" y="152"/>
                  </a:cubicBezTo>
                  <a:cubicBezTo>
                    <a:pt x="1016" y="159"/>
                    <a:pt x="1022" y="168"/>
                    <a:pt x="1027" y="176"/>
                  </a:cubicBezTo>
                  <a:cubicBezTo>
                    <a:pt x="1028" y="179"/>
                    <a:pt x="1030" y="182"/>
                    <a:pt x="1032" y="185"/>
                  </a:cubicBezTo>
                  <a:cubicBezTo>
                    <a:pt x="1032" y="187"/>
                    <a:pt x="1033" y="188"/>
                    <a:pt x="1034" y="190"/>
                  </a:cubicBezTo>
                  <a:cubicBezTo>
                    <a:pt x="1036" y="195"/>
                    <a:pt x="1036" y="195"/>
                    <a:pt x="1036" y="195"/>
                  </a:cubicBezTo>
                  <a:cubicBezTo>
                    <a:pt x="1039" y="201"/>
                    <a:pt x="1039" y="201"/>
                    <a:pt x="1039" y="201"/>
                  </a:cubicBezTo>
                  <a:cubicBezTo>
                    <a:pt x="1039" y="202"/>
                    <a:pt x="1039" y="203"/>
                    <a:pt x="1040" y="203"/>
                  </a:cubicBezTo>
                  <a:cubicBezTo>
                    <a:pt x="1041" y="206"/>
                    <a:pt x="1041" y="206"/>
                    <a:pt x="1041" y="206"/>
                  </a:cubicBezTo>
                  <a:cubicBezTo>
                    <a:pt x="1041" y="208"/>
                    <a:pt x="1042" y="210"/>
                    <a:pt x="1042" y="212"/>
                  </a:cubicBezTo>
                  <a:cubicBezTo>
                    <a:pt x="1043" y="217"/>
                    <a:pt x="1044" y="223"/>
                    <a:pt x="1045" y="228"/>
                  </a:cubicBezTo>
                  <a:cubicBezTo>
                    <a:pt x="1045" y="243"/>
                    <a:pt x="1042" y="258"/>
                    <a:pt x="1035" y="272"/>
                  </a:cubicBezTo>
                  <a:cubicBezTo>
                    <a:pt x="1032" y="278"/>
                    <a:pt x="1028" y="284"/>
                    <a:pt x="1024" y="290"/>
                  </a:cubicBezTo>
                  <a:cubicBezTo>
                    <a:pt x="1015" y="301"/>
                    <a:pt x="1004" y="311"/>
                    <a:pt x="993" y="320"/>
                  </a:cubicBezTo>
                  <a:cubicBezTo>
                    <a:pt x="986" y="325"/>
                    <a:pt x="978" y="331"/>
                    <a:pt x="970" y="336"/>
                  </a:cubicBezTo>
                  <a:cubicBezTo>
                    <a:pt x="968" y="338"/>
                    <a:pt x="966" y="339"/>
                    <a:pt x="965" y="340"/>
                  </a:cubicBezTo>
                  <a:cubicBezTo>
                    <a:pt x="956" y="346"/>
                    <a:pt x="947" y="351"/>
                    <a:pt x="937" y="356"/>
                  </a:cubicBezTo>
                  <a:cubicBezTo>
                    <a:pt x="929" y="361"/>
                    <a:pt x="920" y="365"/>
                    <a:pt x="911" y="369"/>
                  </a:cubicBezTo>
                  <a:cubicBezTo>
                    <a:pt x="903" y="373"/>
                    <a:pt x="895" y="376"/>
                    <a:pt x="887" y="379"/>
                  </a:cubicBezTo>
                  <a:cubicBezTo>
                    <a:pt x="886" y="380"/>
                    <a:pt x="885" y="380"/>
                    <a:pt x="884" y="380"/>
                  </a:cubicBezTo>
                  <a:cubicBezTo>
                    <a:pt x="876" y="383"/>
                    <a:pt x="867" y="387"/>
                    <a:pt x="859" y="389"/>
                  </a:cubicBezTo>
                  <a:cubicBezTo>
                    <a:pt x="850" y="392"/>
                    <a:pt x="842" y="395"/>
                    <a:pt x="833" y="397"/>
                  </a:cubicBezTo>
                  <a:cubicBezTo>
                    <a:pt x="825" y="400"/>
                    <a:pt x="816" y="402"/>
                    <a:pt x="808" y="405"/>
                  </a:cubicBezTo>
                  <a:cubicBezTo>
                    <a:pt x="800" y="407"/>
                    <a:pt x="791" y="409"/>
                    <a:pt x="783" y="411"/>
                  </a:cubicBezTo>
                  <a:cubicBezTo>
                    <a:pt x="775" y="413"/>
                    <a:pt x="766" y="415"/>
                    <a:pt x="758" y="417"/>
                  </a:cubicBezTo>
                  <a:cubicBezTo>
                    <a:pt x="750" y="419"/>
                    <a:pt x="741" y="421"/>
                    <a:pt x="733" y="423"/>
                  </a:cubicBezTo>
                  <a:cubicBezTo>
                    <a:pt x="725" y="424"/>
                    <a:pt x="716" y="426"/>
                    <a:pt x="708" y="428"/>
                  </a:cubicBezTo>
                  <a:cubicBezTo>
                    <a:pt x="706" y="429"/>
                    <a:pt x="704" y="429"/>
                    <a:pt x="703" y="429"/>
                  </a:cubicBezTo>
                  <a:cubicBezTo>
                    <a:pt x="696" y="431"/>
                    <a:pt x="690" y="432"/>
                    <a:pt x="683" y="434"/>
                  </a:cubicBezTo>
                  <a:cubicBezTo>
                    <a:pt x="675" y="436"/>
                    <a:pt x="667" y="438"/>
                    <a:pt x="658" y="440"/>
                  </a:cubicBezTo>
                  <a:cubicBezTo>
                    <a:pt x="650" y="442"/>
                    <a:pt x="642" y="444"/>
                    <a:pt x="633" y="446"/>
                  </a:cubicBezTo>
                  <a:cubicBezTo>
                    <a:pt x="625" y="448"/>
                    <a:pt x="617" y="450"/>
                    <a:pt x="608" y="452"/>
                  </a:cubicBezTo>
                  <a:cubicBezTo>
                    <a:pt x="600" y="454"/>
                    <a:pt x="591" y="456"/>
                    <a:pt x="583" y="459"/>
                  </a:cubicBezTo>
                  <a:cubicBezTo>
                    <a:pt x="575" y="461"/>
                    <a:pt x="566" y="463"/>
                    <a:pt x="558" y="466"/>
                  </a:cubicBezTo>
                  <a:cubicBezTo>
                    <a:pt x="549" y="468"/>
                    <a:pt x="541" y="470"/>
                    <a:pt x="533" y="473"/>
                  </a:cubicBezTo>
                  <a:cubicBezTo>
                    <a:pt x="527" y="474"/>
                    <a:pt x="521" y="476"/>
                    <a:pt x="516" y="478"/>
                  </a:cubicBezTo>
                  <a:cubicBezTo>
                    <a:pt x="513" y="479"/>
                    <a:pt x="510" y="479"/>
                    <a:pt x="507" y="480"/>
                  </a:cubicBezTo>
                  <a:cubicBezTo>
                    <a:pt x="499" y="483"/>
                    <a:pt x="490" y="486"/>
                    <a:pt x="482" y="488"/>
                  </a:cubicBezTo>
                  <a:cubicBezTo>
                    <a:pt x="473" y="491"/>
                    <a:pt x="465" y="494"/>
                    <a:pt x="456" y="497"/>
                  </a:cubicBezTo>
                  <a:cubicBezTo>
                    <a:pt x="448" y="500"/>
                    <a:pt x="439" y="503"/>
                    <a:pt x="430" y="506"/>
                  </a:cubicBezTo>
                  <a:cubicBezTo>
                    <a:pt x="422" y="509"/>
                    <a:pt x="413" y="513"/>
                    <a:pt x="405" y="516"/>
                  </a:cubicBezTo>
                  <a:cubicBezTo>
                    <a:pt x="396" y="520"/>
                    <a:pt x="387" y="523"/>
                    <a:pt x="378" y="527"/>
                  </a:cubicBezTo>
                  <a:cubicBezTo>
                    <a:pt x="370" y="531"/>
                    <a:pt x="361" y="534"/>
                    <a:pt x="352" y="538"/>
                  </a:cubicBezTo>
                  <a:cubicBezTo>
                    <a:pt x="346" y="541"/>
                    <a:pt x="340" y="544"/>
                    <a:pt x="334" y="547"/>
                  </a:cubicBezTo>
                  <a:cubicBezTo>
                    <a:pt x="331" y="548"/>
                    <a:pt x="328" y="550"/>
                    <a:pt x="326" y="551"/>
                  </a:cubicBezTo>
                  <a:cubicBezTo>
                    <a:pt x="317" y="556"/>
                    <a:pt x="308" y="560"/>
                    <a:pt x="299" y="565"/>
                  </a:cubicBezTo>
                  <a:cubicBezTo>
                    <a:pt x="296" y="567"/>
                    <a:pt x="293" y="568"/>
                    <a:pt x="290" y="570"/>
                  </a:cubicBezTo>
                  <a:cubicBezTo>
                    <a:pt x="271" y="581"/>
                    <a:pt x="271" y="581"/>
                    <a:pt x="271" y="581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49" y="595"/>
                    <a:pt x="249" y="595"/>
                    <a:pt x="249" y="595"/>
                  </a:cubicBezTo>
                  <a:cubicBezTo>
                    <a:pt x="247" y="596"/>
                    <a:pt x="245" y="597"/>
                    <a:pt x="244" y="598"/>
                  </a:cubicBezTo>
                  <a:cubicBezTo>
                    <a:pt x="234" y="605"/>
                    <a:pt x="225" y="611"/>
                    <a:pt x="215" y="618"/>
                  </a:cubicBezTo>
                  <a:cubicBezTo>
                    <a:pt x="213" y="620"/>
                    <a:pt x="211" y="621"/>
                    <a:pt x="209" y="623"/>
                  </a:cubicBezTo>
                  <a:cubicBezTo>
                    <a:pt x="202" y="628"/>
                    <a:pt x="196" y="634"/>
                    <a:pt x="189" y="639"/>
                  </a:cubicBezTo>
                  <a:cubicBezTo>
                    <a:pt x="188" y="639"/>
                    <a:pt x="187" y="640"/>
                    <a:pt x="186" y="641"/>
                  </a:cubicBezTo>
                  <a:cubicBezTo>
                    <a:pt x="181" y="646"/>
                    <a:pt x="176" y="650"/>
                    <a:pt x="171" y="655"/>
                  </a:cubicBezTo>
                  <a:cubicBezTo>
                    <a:pt x="166" y="660"/>
                    <a:pt x="161" y="664"/>
                    <a:pt x="156" y="669"/>
                  </a:cubicBezTo>
                  <a:cubicBezTo>
                    <a:pt x="150" y="676"/>
                    <a:pt x="143" y="683"/>
                    <a:pt x="137" y="690"/>
                  </a:cubicBezTo>
                  <a:cubicBezTo>
                    <a:pt x="129" y="700"/>
                    <a:pt x="129" y="700"/>
                    <a:pt x="129" y="700"/>
                  </a:cubicBezTo>
                  <a:cubicBezTo>
                    <a:pt x="125" y="705"/>
                    <a:pt x="125" y="705"/>
                    <a:pt x="125" y="705"/>
                  </a:cubicBezTo>
                  <a:cubicBezTo>
                    <a:pt x="124" y="706"/>
                    <a:pt x="124" y="706"/>
                    <a:pt x="124" y="706"/>
                  </a:cubicBezTo>
                  <a:cubicBezTo>
                    <a:pt x="121" y="710"/>
                    <a:pt x="121" y="710"/>
                    <a:pt x="121" y="710"/>
                  </a:cubicBezTo>
                  <a:cubicBezTo>
                    <a:pt x="114" y="720"/>
                    <a:pt x="114" y="720"/>
                    <a:pt x="114" y="72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32"/>
                    <a:pt x="105" y="734"/>
                    <a:pt x="104" y="735"/>
                  </a:cubicBezTo>
                  <a:cubicBezTo>
                    <a:pt x="101" y="741"/>
                    <a:pt x="101" y="741"/>
                    <a:pt x="101" y="741"/>
                  </a:cubicBezTo>
                  <a:cubicBezTo>
                    <a:pt x="99" y="744"/>
                    <a:pt x="97" y="748"/>
                    <a:pt x="95" y="751"/>
                  </a:cubicBezTo>
                  <a:cubicBezTo>
                    <a:pt x="91" y="758"/>
                    <a:pt x="88" y="764"/>
                    <a:pt x="85" y="771"/>
                  </a:cubicBezTo>
                  <a:cubicBezTo>
                    <a:pt x="85" y="772"/>
                    <a:pt x="84" y="773"/>
                    <a:pt x="84" y="774"/>
                  </a:cubicBezTo>
                  <a:cubicBezTo>
                    <a:pt x="82" y="778"/>
                    <a:pt x="80" y="781"/>
                    <a:pt x="79" y="785"/>
                  </a:cubicBezTo>
                  <a:cubicBezTo>
                    <a:pt x="75" y="797"/>
                    <a:pt x="75" y="797"/>
                    <a:pt x="75" y="797"/>
                  </a:cubicBezTo>
                  <a:cubicBezTo>
                    <a:pt x="73" y="801"/>
                    <a:pt x="72" y="805"/>
                    <a:pt x="71" y="809"/>
                  </a:cubicBezTo>
                  <a:cubicBezTo>
                    <a:pt x="70" y="813"/>
                    <a:pt x="69" y="816"/>
                    <a:pt x="68" y="821"/>
                  </a:cubicBezTo>
                  <a:cubicBezTo>
                    <a:pt x="65" y="835"/>
                    <a:pt x="63" y="850"/>
                    <a:pt x="63" y="864"/>
                  </a:cubicBezTo>
                  <a:cubicBezTo>
                    <a:pt x="63" y="883"/>
                    <a:pt x="65" y="902"/>
                    <a:pt x="70" y="920"/>
                  </a:cubicBezTo>
                  <a:cubicBezTo>
                    <a:pt x="70" y="922"/>
                    <a:pt x="71" y="925"/>
                    <a:pt x="72" y="927"/>
                  </a:cubicBezTo>
                  <a:cubicBezTo>
                    <a:pt x="72" y="929"/>
                    <a:pt x="73" y="930"/>
                    <a:pt x="73" y="932"/>
                  </a:cubicBezTo>
                  <a:cubicBezTo>
                    <a:pt x="77" y="944"/>
                    <a:pt x="77" y="944"/>
                    <a:pt x="77" y="944"/>
                  </a:cubicBezTo>
                  <a:cubicBezTo>
                    <a:pt x="79" y="950"/>
                    <a:pt x="79" y="950"/>
                    <a:pt x="79" y="950"/>
                  </a:cubicBezTo>
                  <a:cubicBezTo>
                    <a:pt x="80" y="951"/>
                    <a:pt x="81" y="953"/>
                    <a:pt x="82" y="955"/>
                  </a:cubicBezTo>
                  <a:cubicBezTo>
                    <a:pt x="86" y="965"/>
                    <a:pt x="86" y="965"/>
                    <a:pt x="86" y="965"/>
                  </a:cubicBezTo>
                  <a:cubicBezTo>
                    <a:pt x="87" y="967"/>
                    <a:pt x="87" y="967"/>
                    <a:pt x="87" y="967"/>
                  </a:cubicBezTo>
                  <a:cubicBezTo>
                    <a:pt x="90" y="972"/>
                    <a:pt x="90" y="972"/>
                    <a:pt x="90" y="972"/>
                  </a:cubicBezTo>
                  <a:cubicBezTo>
                    <a:pt x="91" y="974"/>
                    <a:pt x="92" y="976"/>
                    <a:pt x="93" y="978"/>
                  </a:cubicBezTo>
                  <a:cubicBezTo>
                    <a:pt x="99" y="988"/>
                    <a:pt x="99" y="988"/>
                    <a:pt x="99" y="988"/>
                  </a:cubicBezTo>
                  <a:cubicBezTo>
                    <a:pt x="100" y="990"/>
                    <a:pt x="102" y="993"/>
                    <a:pt x="103" y="995"/>
                  </a:cubicBezTo>
                  <a:cubicBezTo>
                    <a:pt x="104" y="996"/>
                    <a:pt x="105" y="997"/>
                    <a:pt x="106" y="999"/>
                  </a:cubicBezTo>
                  <a:cubicBezTo>
                    <a:pt x="113" y="1009"/>
                    <a:pt x="113" y="1009"/>
                    <a:pt x="113" y="1009"/>
                  </a:cubicBezTo>
                  <a:cubicBezTo>
                    <a:pt x="116" y="1012"/>
                    <a:pt x="118" y="1016"/>
                    <a:pt x="121" y="1019"/>
                  </a:cubicBezTo>
                  <a:cubicBezTo>
                    <a:pt x="127" y="1026"/>
                    <a:pt x="133" y="1033"/>
                    <a:pt x="140" y="1039"/>
                  </a:cubicBezTo>
                  <a:cubicBezTo>
                    <a:pt x="142" y="1042"/>
                    <a:pt x="144" y="1044"/>
                    <a:pt x="146" y="1046"/>
                  </a:cubicBezTo>
                  <a:cubicBezTo>
                    <a:pt x="152" y="1052"/>
                    <a:pt x="158" y="1058"/>
                    <a:pt x="164" y="1063"/>
                  </a:cubicBezTo>
                  <a:cubicBezTo>
                    <a:pt x="171" y="1069"/>
                    <a:pt x="177" y="1074"/>
                    <a:pt x="184" y="1079"/>
                  </a:cubicBezTo>
                  <a:cubicBezTo>
                    <a:pt x="185" y="1080"/>
                    <a:pt x="186" y="1081"/>
                    <a:pt x="188" y="1082"/>
                  </a:cubicBezTo>
                  <a:cubicBezTo>
                    <a:pt x="193" y="1086"/>
                    <a:pt x="199" y="1090"/>
                    <a:pt x="204" y="1094"/>
                  </a:cubicBezTo>
                  <a:cubicBezTo>
                    <a:pt x="211" y="1098"/>
                    <a:pt x="218" y="1103"/>
                    <a:pt x="225" y="1107"/>
                  </a:cubicBezTo>
                  <a:cubicBezTo>
                    <a:pt x="231" y="1111"/>
                    <a:pt x="238" y="1115"/>
                    <a:pt x="245" y="1119"/>
                  </a:cubicBezTo>
                  <a:cubicBezTo>
                    <a:pt x="252" y="1123"/>
                    <a:pt x="259" y="1127"/>
                    <a:pt x="266" y="1131"/>
                  </a:cubicBezTo>
                  <a:cubicBezTo>
                    <a:pt x="268" y="1131"/>
                    <a:pt x="270" y="1132"/>
                    <a:pt x="271" y="1133"/>
                  </a:cubicBezTo>
                  <a:cubicBezTo>
                    <a:pt x="277" y="1136"/>
                    <a:pt x="282" y="1138"/>
                    <a:pt x="287" y="1141"/>
                  </a:cubicBezTo>
                  <a:cubicBezTo>
                    <a:pt x="294" y="1144"/>
                    <a:pt x="301" y="1148"/>
                    <a:pt x="308" y="1151"/>
                  </a:cubicBezTo>
                  <a:cubicBezTo>
                    <a:pt x="316" y="1154"/>
                    <a:pt x="323" y="1157"/>
                    <a:pt x="330" y="1160"/>
                  </a:cubicBezTo>
                  <a:cubicBezTo>
                    <a:pt x="337" y="1163"/>
                    <a:pt x="344" y="1166"/>
                    <a:pt x="351" y="1168"/>
                  </a:cubicBezTo>
                  <a:cubicBezTo>
                    <a:pt x="355" y="1170"/>
                    <a:pt x="358" y="1171"/>
                    <a:pt x="361" y="1172"/>
                  </a:cubicBezTo>
                  <a:cubicBezTo>
                    <a:pt x="365" y="1174"/>
                    <a:pt x="369" y="1175"/>
                    <a:pt x="373" y="1176"/>
                  </a:cubicBezTo>
                  <a:cubicBezTo>
                    <a:pt x="380" y="1179"/>
                    <a:pt x="387" y="1182"/>
                    <a:pt x="395" y="1184"/>
                  </a:cubicBezTo>
                  <a:cubicBezTo>
                    <a:pt x="402" y="1186"/>
                    <a:pt x="409" y="1189"/>
                    <a:pt x="417" y="1191"/>
                  </a:cubicBezTo>
                  <a:cubicBezTo>
                    <a:pt x="424" y="1193"/>
                    <a:pt x="431" y="1196"/>
                    <a:pt x="438" y="1198"/>
                  </a:cubicBezTo>
                  <a:cubicBezTo>
                    <a:pt x="443" y="1199"/>
                    <a:pt x="448" y="1201"/>
                    <a:pt x="453" y="1202"/>
                  </a:cubicBezTo>
                  <a:cubicBezTo>
                    <a:pt x="456" y="1203"/>
                    <a:pt x="458" y="1204"/>
                    <a:pt x="460" y="1204"/>
                  </a:cubicBezTo>
                  <a:cubicBezTo>
                    <a:pt x="468" y="1206"/>
                    <a:pt x="475" y="1208"/>
                    <a:pt x="483" y="1210"/>
                  </a:cubicBezTo>
                  <a:cubicBezTo>
                    <a:pt x="490" y="1212"/>
                    <a:pt x="497" y="1214"/>
                    <a:pt x="505" y="1216"/>
                  </a:cubicBezTo>
                  <a:cubicBezTo>
                    <a:pt x="512" y="1218"/>
                    <a:pt x="520" y="1220"/>
                    <a:pt x="527" y="1222"/>
                  </a:cubicBezTo>
                  <a:cubicBezTo>
                    <a:pt x="534" y="1223"/>
                    <a:pt x="542" y="1225"/>
                    <a:pt x="549" y="1227"/>
                  </a:cubicBezTo>
                  <a:cubicBezTo>
                    <a:pt x="557" y="1228"/>
                    <a:pt x="564" y="1230"/>
                    <a:pt x="572" y="1232"/>
                  </a:cubicBezTo>
                  <a:cubicBezTo>
                    <a:pt x="579" y="1233"/>
                    <a:pt x="587" y="1235"/>
                    <a:pt x="594" y="1236"/>
                  </a:cubicBezTo>
                  <a:cubicBezTo>
                    <a:pt x="602" y="1238"/>
                    <a:pt x="609" y="1239"/>
                    <a:pt x="617" y="1241"/>
                  </a:cubicBezTo>
                  <a:cubicBezTo>
                    <a:pt x="624" y="1242"/>
                    <a:pt x="632" y="1244"/>
                    <a:pt x="639" y="1245"/>
                  </a:cubicBezTo>
                  <a:cubicBezTo>
                    <a:pt x="640" y="1245"/>
                    <a:pt x="641" y="1246"/>
                    <a:pt x="642" y="1246"/>
                  </a:cubicBezTo>
                  <a:cubicBezTo>
                    <a:pt x="648" y="1247"/>
                    <a:pt x="655" y="1248"/>
                    <a:pt x="662" y="1249"/>
                  </a:cubicBezTo>
                  <a:cubicBezTo>
                    <a:pt x="669" y="1250"/>
                    <a:pt x="677" y="1252"/>
                    <a:pt x="684" y="1253"/>
                  </a:cubicBezTo>
                  <a:cubicBezTo>
                    <a:pt x="692" y="1254"/>
                    <a:pt x="699" y="1256"/>
                    <a:pt x="707" y="1257"/>
                  </a:cubicBezTo>
                  <a:cubicBezTo>
                    <a:pt x="714" y="1258"/>
                    <a:pt x="722" y="1259"/>
                    <a:pt x="730" y="1260"/>
                  </a:cubicBezTo>
                  <a:cubicBezTo>
                    <a:pt x="737" y="1262"/>
                    <a:pt x="745" y="1263"/>
                    <a:pt x="752" y="1264"/>
                  </a:cubicBezTo>
                  <a:cubicBezTo>
                    <a:pt x="760" y="1265"/>
                    <a:pt x="767" y="1266"/>
                    <a:pt x="775" y="1267"/>
                  </a:cubicBezTo>
                  <a:cubicBezTo>
                    <a:pt x="783" y="1268"/>
                    <a:pt x="790" y="1269"/>
                    <a:pt x="798" y="1270"/>
                  </a:cubicBezTo>
                  <a:cubicBezTo>
                    <a:pt x="805" y="1271"/>
                    <a:pt x="813" y="1272"/>
                    <a:pt x="821" y="1273"/>
                  </a:cubicBezTo>
                  <a:cubicBezTo>
                    <a:pt x="824" y="1274"/>
                    <a:pt x="828" y="1274"/>
                    <a:pt x="831" y="1275"/>
                  </a:cubicBezTo>
                  <a:cubicBezTo>
                    <a:pt x="835" y="1275"/>
                    <a:pt x="839" y="1276"/>
                    <a:pt x="843" y="1276"/>
                  </a:cubicBezTo>
                  <a:cubicBezTo>
                    <a:pt x="851" y="1277"/>
                    <a:pt x="859" y="1278"/>
                    <a:pt x="866" y="1279"/>
                  </a:cubicBezTo>
                  <a:cubicBezTo>
                    <a:pt x="874" y="1280"/>
                    <a:pt x="882" y="1281"/>
                    <a:pt x="889" y="1281"/>
                  </a:cubicBezTo>
                  <a:cubicBezTo>
                    <a:pt x="897" y="1282"/>
                    <a:pt x="905" y="1283"/>
                    <a:pt x="912" y="1284"/>
                  </a:cubicBezTo>
                  <a:cubicBezTo>
                    <a:pt x="920" y="1285"/>
                    <a:pt x="928" y="1285"/>
                    <a:pt x="935" y="1286"/>
                  </a:cubicBezTo>
                  <a:cubicBezTo>
                    <a:pt x="943" y="1287"/>
                    <a:pt x="951" y="1287"/>
                    <a:pt x="958" y="1288"/>
                  </a:cubicBezTo>
                  <a:cubicBezTo>
                    <a:pt x="966" y="1289"/>
                    <a:pt x="974" y="1290"/>
                    <a:pt x="981" y="1290"/>
                  </a:cubicBezTo>
                  <a:cubicBezTo>
                    <a:pt x="989" y="1291"/>
                    <a:pt x="997" y="1291"/>
                    <a:pt x="1004" y="1292"/>
                  </a:cubicBezTo>
                  <a:cubicBezTo>
                    <a:pt x="1010" y="1292"/>
                    <a:pt x="1015" y="1293"/>
                    <a:pt x="1020" y="1293"/>
                  </a:cubicBezTo>
                  <a:cubicBezTo>
                    <a:pt x="1023" y="1293"/>
                    <a:pt x="1025" y="1294"/>
                    <a:pt x="1027" y="1294"/>
                  </a:cubicBezTo>
                  <a:cubicBezTo>
                    <a:pt x="1035" y="1294"/>
                    <a:pt x="1043" y="1295"/>
                    <a:pt x="1051" y="1295"/>
                  </a:cubicBezTo>
                  <a:cubicBezTo>
                    <a:pt x="1058" y="1296"/>
                    <a:pt x="1066" y="1296"/>
                    <a:pt x="1074" y="1297"/>
                  </a:cubicBezTo>
                  <a:cubicBezTo>
                    <a:pt x="1082" y="1297"/>
                    <a:pt x="1089" y="1298"/>
                    <a:pt x="1097" y="1298"/>
                  </a:cubicBezTo>
                  <a:cubicBezTo>
                    <a:pt x="1105" y="1299"/>
                    <a:pt x="1112" y="1299"/>
                    <a:pt x="1120" y="1300"/>
                  </a:cubicBezTo>
                  <a:cubicBezTo>
                    <a:pt x="1128" y="1300"/>
                    <a:pt x="1136" y="1301"/>
                    <a:pt x="1143" y="1301"/>
                  </a:cubicBezTo>
                  <a:cubicBezTo>
                    <a:pt x="1151" y="1301"/>
                    <a:pt x="1159" y="1302"/>
                    <a:pt x="1167" y="1302"/>
                  </a:cubicBezTo>
                  <a:cubicBezTo>
                    <a:pt x="1174" y="1303"/>
                    <a:pt x="1182" y="1303"/>
                    <a:pt x="1190" y="1303"/>
                  </a:cubicBezTo>
                  <a:cubicBezTo>
                    <a:pt x="1198" y="1304"/>
                    <a:pt x="1205" y="1304"/>
                    <a:pt x="1213" y="1305"/>
                  </a:cubicBezTo>
                  <a:cubicBezTo>
                    <a:pt x="1221" y="1305"/>
                    <a:pt x="1229" y="1305"/>
                    <a:pt x="1236" y="1306"/>
                  </a:cubicBezTo>
                  <a:cubicBezTo>
                    <a:pt x="1244" y="1306"/>
                    <a:pt x="1252" y="1307"/>
                    <a:pt x="1260" y="1307"/>
                  </a:cubicBezTo>
                  <a:cubicBezTo>
                    <a:pt x="1267" y="1307"/>
                    <a:pt x="1275" y="1308"/>
                    <a:pt x="1283" y="1308"/>
                  </a:cubicBezTo>
                  <a:cubicBezTo>
                    <a:pt x="1291" y="1309"/>
                    <a:pt x="1298" y="1309"/>
                    <a:pt x="1306" y="1310"/>
                  </a:cubicBezTo>
                  <a:cubicBezTo>
                    <a:pt x="1314" y="1310"/>
                    <a:pt x="1322" y="1310"/>
                    <a:pt x="1329" y="1311"/>
                  </a:cubicBezTo>
                  <a:cubicBezTo>
                    <a:pt x="1337" y="1311"/>
                    <a:pt x="1345" y="1312"/>
                    <a:pt x="1353" y="1312"/>
                  </a:cubicBezTo>
                  <a:cubicBezTo>
                    <a:pt x="1360" y="1313"/>
                    <a:pt x="1368" y="1313"/>
                    <a:pt x="1376" y="1313"/>
                  </a:cubicBezTo>
                  <a:cubicBezTo>
                    <a:pt x="1381" y="1314"/>
                    <a:pt x="1386" y="1314"/>
                    <a:pt x="1391" y="1314"/>
                  </a:cubicBezTo>
                  <a:cubicBezTo>
                    <a:pt x="1394" y="1315"/>
                    <a:pt x="1396" y="1315"/>
                    <a:pt x="1399" y="1315"/>
                  </a:cubicBezTo>
                  <a:cubicBezTo>
                    <a:pt x="1407" y="1315"/>
                    <a:pt x="1414" y="1316"/>
                    <a:pt x="1422" y="1316"/>
                  </a:cubicBezTo>
                  <a:cubicBezTo>
                    <a:pt x="1430" y="1317"/>
                    <a:pt x="1437" y="1318"/>
                    <a:pt x="1445" y="1318"/>
                  </a:cubicBezTo>
                  <a:cubicBezTo>
                    <a:pt x="1453" y="1319"/>
                    <a:pt x="1461" y="1319"/>
                    <a:pt x="1468" y="1320"/>
                  </a:cubicBezTo>
                  <a:cubicBezTo>
                    <a:pt x="1476" y="1320"/>
                    <a:pt x="1484" y="1321"/>
                    <a:pt x="1491" y="1322"/>
                  </a:cubicBezTo>
                  <a:cubicBezTo>
                    <a:pt x="1499" y="1322"/>
                    <a:pt x="1507" y="1323"/>
                    <a:pt x="1514" y="1324"/>
                  </a:cubicBezTo>
                  <a:cubicBezTo>
                    <a:pt x="1522" y="1324"/>
                    <a:pt x="1530" y="1325"/>
                    <a:pt x="1538" y="1326"/>
                  </a:cubicBezTo>
                  <a:cubicBezTo>
                    <a:pt x="1545" y="1326"/>
                    <a:pt x="1553" y="1327"/>
                    <a:pt x="1561" y="1328"/>
                  </a:cubicBezTo>
                  <a:cubicBezTo>
                    <a:pt x="1564" y="1328"/>
                    <a:pt x="1568" y="1329"/>
                    <a:pt x="1572" y="1329"/>
                  </a:cubicBezTo>
                  <a:cubicBezTo>
                    <a:pt x="1576" y="1329"/>
                    <a:pt x="1580" y="1330"/>
                    <a:pt x="1583" y="1330"/>
                  </a:cubicBezTo>
                  <a:cubicBezTo>
                    <a:pt x="1591" y="1331"/>
                    <a:pt x="1599" y="1332"/>
                    <a:pt x="1606" y="1333"/>
                  </a:cubicBezTo>
                  <a:cubicBezTo>
                    <a:pt x="1614" y="1334"/>
                    <a:pt x="1622" y="1335"/>
                    <a:pt x="1629" y="1336"/>
                  </a:cubicBezTo>
                  <a:cubicBezTo>
                    <a:pt x="1637" y="1337"/>
                    <a:pt x="1644" y="1338"/>
                    <a:pt x="1652" y="1339"/>
                  </a:cubicBezTo>
                  <a:cubicBezTo>
                    <a:pt x="1655" y="1339"/>
                    <a:pt x="1658" y="1339"/>
                    <a:pt x="1660" y="1340"/>
                  </a:cubicBezTo>
                  <a:cubicBezTo>
                    <a:pt x="1665" y="1341"/>
                    <a:pt x="1670" y="1341"/>
                    <a:pt x="1675" y="1342"/>
                  </a:cubicBezTo>
                  <a:cubicBezTo>
                    <a:pt x="1682" y="1343"/>
                    <a:pt x="1690" y="1344"/>
                    <a:pt x="1697" y="1346"/>
                  </a:cubicBezTo>
                  <a:cubicBezTo>
                    <a:pt x="1705" y="1347"/>
                    <a:pt x="1713" y="1348"/>
                    <a:pt x="1720" y="1350"/>
                  </a:cubicBezTo>
                  <a:cubicBezTo>
                    <a:pt x="1728" y="1351"/>
                    <a:pt x="1735" y="1353"/>
                    <a:pt x="1742" y="1354"/>
                  </a:cubicBezTo>
                  <a:cubicBezTo>
                    <a:pt x="1744" y="1355"/>
                    <a:pt x="1746" y="1355"/>
                    <a:pt x="1747" y="1355"/>
                  </a:cubicBezTo>
                  <a:cubicBezTo>
                    <a:pt x="1753" y="1356"/>
                    <a:pt x="1759" y="1358"/>
                    <a:pt x="1765" y="1359"/>
                  </a:cubicBezTo>
                  <a:cubicBezTo>
                    <a:pt x="1772" y="1361"/>
                    <a:pt x="1780" y="1363"/>
                    <a:pt x="1787" y="1364"/>
                  </a:cubicBezTo>
                  <a:cubicBezTo>
                    <a:pt x="1795" y="1366"/>
                    <a:pt x="1802" y="1368"/>
                    <a:pt x="1809" y="1370"/>
                  </a:cubicBezTo>
                  <a:cubicBezTo>
                    <a:pt x="1817" y="1372"/>
                    <a:pt x="1824" y="1374"/>
                    <a:pt x="1831" y="1377"/>
                  </a:cubicBezTo>
                  <a:cubicBezTo>
                    <a:pt x="1839" y="1379"/>
                    <a:pt x="1846" y="1381"/>
                    <a:pt x="1853" y="1384"/>
                  </a:cubicBezTo>
                  <a:cubicBezTo>
                    <a:pt x="1860" y="1386"/>
                    <a:pt x="1868" y="1389"/>
                    <a:pt x="1875" y="1391"/>
                  </a:cubicBezTo>
                  <a:cubicBezTo>
                    <a:pt x="1882" y="1394"/>
                    <a:pt x="1889" y="1397"/>
                    <a:pt x="1896" y="1400"/>
                  </a:cubicBezTo>
                  <a:cubicBezTo>
                    <a:pt x="1902" y="1402"/>
                    <a:pt x="1907" y="1404"/>
                    <a:pt x="1912" y="1406"/>
                  </a:cubicBezTo>
                  <a:cubicBezTo>
                    <a:pt x="1914" y="1407"/>
                    <a:pt x="1916" y="1408"/>
                    <a:pt x="1918" y="1409"/>
                  </a:cubicBezTo>
                  <a:cubicBezTo>
                    <a:pt x="1922" y="1411"/>
                    <a:pt x="1927" y="1413"/>
                    <a:pt x="1931" y="1415"/>
                  </a:cubicBezTo>
                  <a:cubicBezTo>
                    <a:pt x="1939" y="1419"/>
                    <a:pt x="1939" y="1419"/>
                    <a:pt x="1939" y="1419"/>
                  </a:cubicBezTo>
                  <a:cubicBezTo>
                    <a:pt x="1940" y="1420"/>
                    <a:pt x="1940" y="1420"/>
                    <a:pt x="1940" y="1420"/>
                  </a:cubicBezTo>
                  <a:cubicBezTo>
                    <a:pt x="1950" y="1425"/>
                    <a:pt x="1950" y="1425"/>
                    <a:pt x="1950" y="1425"/>
                  </a:cubicBezTo>
                  <a:cubicBezTo>
                    <a:pt x="1954" y="1428"/>
                    <a:pt x="1954" y="1428"/>
                    <a:pt x="1954" y="1428"/>
                  </a:cubicBezTo>
                  <a:cubicBezTo>
                    <a:pt x="1957" y="1429"/>
                    <a:pt x="1957" y="1429"/>
                    <a:pt x="1957" y="1429"/>
                  </a:cubicBezTo>
                  <a:cubicBezTo>
                    <a:pt x="1959" y="1430"/>
                    <a:pt x="1959" y="1430"/>
                    <a:pt x="1959" y="1430"/>
                  </a:cubicBezTo>
                  <a:cubicBezTo>
                    <a:pt x="1960" y="1431"/>
                    <a:pt x="1960" y="1431"/>
                    <a:pt x="1960" y="1431"/>
                  </a:cubicBezTo>
                  <a:cubicBezTo>
                    <a:pt x="1968" y="1436"/>
                    <a:pt x="1968" y="1436"/>
                    <a:pt x="1968" y="1436"/>
                  </a:cubicBezTo>
                  <a:cubicBezTo>
                    <a:pt x="1972" y="1438"/>
                    <a:pt x="1976" y="1440"/>
                    <a:pt x="1980" y="1443"/>
                  </a:cubicBezTo>
                  <a:cubicBezTo>
                    <a:pt x="1982" y="1444"/>
                    <a:pt x="1984" y="1445"/>
                    <a:pt x="1986" y="1446"/>
                  </a:cubicBezTo>
                  <a:cubicBezTo>
                    <a:pt x="1991" y="1449"/>
                    <a:pt x="1991" y="1449"/>
                    <a:pt x="1991" y="1449"/>
                  </a:cubicBezTo>
                  <a:cubicBezTo>
                    <a:pt x="1995" y="1452"/>
                    <a:pt x="1995" y="1452"/>
                    <a:pt x="1995" y="1452"/>
                  </a:cubicBezTo>
                  <a:cubicBezTo>
                    <a:pt x="2001" y="1456"/>
                    <a:pt x="2001" y="1456"/>
                    <a:pt x="2001" y="1456"/>
                  </a:cubicBezTo>
                  <a:cubicBezTo>
                    <a:pt x="2004" y="1458"/>
                    <a:pt x="2004" y="1458"/>
                    <a:pt x="2004" y="1458"/>
                  </a:cubicBezTo>
                  <a:cubicBezTo>
                    <a:pt x="2010" y="1462"/>
                    <a:pt x="2015" y="1465"/>
                    <a:pt x="2021" y="1469"/>
                  </a:cubicBezTo>
                  <a:cubicBezTo>
                    <a:pt x="2021" y="1469"/>
                    <a:pt x="2021" y="1469"/>
                    <a:pt x="2021" y="1469"/>
                  </a:cubicBezTo>
                  <a:cubicBezTo>
                    <a:pt x="2027" y="1473"/>
                    <a:pt x="2033" y="1477"/>
                    <a:pt x="2038" y="1482"/>
                  </a:cubicBezTo>
                  <a:cubicBezTo>
                    <a:pt x="2039" y="1482"/>
                    <a:pt x="2040" y="1483"/>
                    <a:pt x="2041" y="1484"/>
                  </a:cubicBezTo>
                  <a:cubicBezTo>
                    <a:pt x="2046" y="1487"/>
                    <a:pt x="2050" y="1490"/>
                    <a:pt x="2055" y="1494"/>
                  </a:cubicBezTo>
                  <a:cubicBezTo>
                    <a:pt x="2057" y="1496"/>
                    <a:pt x="2059" y="1498"/>
                    <a:pt x="2061" y="1499"/>
                  </a:cubicBezTo>
                  <a:cubicBezTo>
                    <a:pt x="2064" y="1502"/>
                    <a:pt x="2067" y="1505"/>
                    <a:pt x="2071" y="1507"/>
                  </a:cubicBezTo>
                  <a:cubicBezTo>
                    <a:pt x="2073" y="1509"/>
                    <a:pt x="2076" y="1512"/>
                    <a:pt x="2078" y="1514"/>
                  </a:cubicBezTo>
                  <a:cubicBezTo>
                    <a:pt x="2081" y="1516"/>
                    <a:pt x="2081" y="1516"/>
                    <a:pt x="2081" y="1516"/>
                  </a:cubicBezTo>
                  <a:cubicBezTo>
                    <a:pt x="2086" y="1521"/>
                    <a:pt x="2086" y="1521"/>
                    <a:pt x="2086" y="1521"/>
                  </a:cubicBezTo>
                  <a:cubicBezTo>
                    <a:pt x="2090" y="1525"/>
                    <a:pt x="2095" y="1529"/>
                    <a:pt x="2099" y="1533"/>
                  </a:cubicBezTo>
                  <a:cubicBezTo>
                    <a:pt x="2103" y="1537"/>
                    <a:pt x="2107" y="1542"/>
                    <a:pt x="2111" y="1546"/>
                  </a:cubicBezTo>
                  <a:cubicBezTo>
                    <a:pt x="2116" y="1551"/>
                    <a:pt x="2116" y="1551"/>
                    <a:pt x="2116" y="1551"/>
                  </a:cubicBezTo>
                  <a:cubicBezTo>
                    <a:pt x="2118" y="1553"/>
                    <a:pt x="2118" y="1553"/>
                    <a:pt x="2118" y="1553"/>
                  </a:cubicBezTo>
                  <a:cubicBezTo>
                    <a:pt x="2120" y="1556"/>
                    <a:pt x="2122" y="1558"/>
                    <a:pt x="2124" y="1561"/>
                  </a:cubicBezTo>
                  <a:cubicBezTo>
                    <a:pt x="2128" y="1565"/>
                    <a:pt x="2131" y="1569"/>
                    <a:pt x="2135" y="1573"/>
                  </a:cubicBezTo>
                  <a:cubicBezTo>
                    <a:pt x="2135" y="1574"/>
                    <a:pt x="2136" y="1575"/>
                    <a:pt x="2137" y="1577"/>
                  </a:cubicBezTo>
                  <a:cubicBezTo>
                    <a:pt x="2141" y="1582"/>
                    <a:pt x="2145" y="1587"/>
                    <a:pt x="2149" y="1593"/>
                  </a:cubicBezTo>
                  <a:cubicBezTo>
                    <a:pt x="2152" y="1598"/>
                    <a:pt x="2152" y="1598"/>
                    <a:pt x="2152" y="1598"/>
                  </a:cubicBezTo>
                  <a:cubicBezTo>
                    <a:pt x="2155" y="1601"/>
                    <a:pt x="2155" y="1601"/>
                    <a:pt x="2155" y="1601"/>
                  </a:cubicBezTo>
                  <a:cubicBezTo>
                    <a:pt x="2156" y="1604"/>
                    <a:pt x="2158" y="1607"/>
                    <a:pt x="2160" y="1610"/>
                  </a:cubicBezTo>
                  <a:cubicBezTo>
                    <a:pt x="2163" y="1615"/>
                    <a:pt x="2166" y="1620"/>
                    <a:pt x="2169" y="1626"/>
                  </a:cubicBezTo>
                  <a:cubicBezTo>
                    <a:pt x="2170" y="1626"/>
                    <a:pt x="2170" y="1626"/>
                    <a:pt x="2170" y="1627"/>
                  </a:cubicBezTo>
                  <a:cubicBezTo>
                    <a:pt x="2173" y="1633"/>
                    <a:pt x="2176" y="1639"/>
                    <a:pt x="2179" y="1644"/>
                  </a:cubicBezTo>
                  <a:cubicBezTo>
                    <a:pt x="2181" y="1649"/>
                    <a:pt x="2183" y="1654"/>
                    <a:pt x="2185" y="1658"/>
                  </a:cubicBezTo>
                  <a:cubicBezTo>
                    <a:pt x="2186" y="1660"/>
                    <a:pt x="2186" y="1661"/>
                    <a:pt x="2187" y="1662"/>
                  </a:cubicBezTo>
                  <a:cubicBezTo>
                    <a:pt x="2189" y="1669"/>
                    <a:pt x="2192" y="1675"/>
                    <a:pt x="2194" y="1681"/>
                  </a:cubicBezTo>
                  <a:cubicBezTo>
                    <a:pt x="2196" y="1686"/>
                    <a:pt x="2198" y="1692"/>
                    <a:pt x="2199" y="1698"/>
                  </a:cubicBezTo>
                  <a:cubicBezTo>
                    <a:pt x="2200" y="1698"/>
                    <a:pt x="2200" y="1699"/>
                    <a:pt x="2200" y="1699"/>
                  </a:cubicBezTo>
                  <a:cubicBezTo>
                    <a:pt x="2202" y="1706"/>
                    <a:pt x="2203" y="1712"/>
                    <a:pt x="2205" y="1718"/>
                  </a:cubicBezTo>
                  <a:cubicBezTo>
                    <a:pt x="2205" y="1722"/>
                    <a:pt x="2206" y="1725"/>
                    <a:pt x="2207" y="1728"/>
                  </a:cubicBezTo>
                  <a:cubicBezTo>
                    <a:pt x="2208" y="1737"/>
                    <a:pt x="2208" y="1737"/>
                    <a:pt x="2208" y="1737"/>
                  </a:cubicBezTo>
                  <a:cubicBezTo>
                    <a:pt x="2210" y="1747"/>
                    <a:pt x="2210" y="1747"/>
                    <a:pt x="2210" y="1747"/>
                  </a:cubicBezTo>
                  <a:cubicBezTo>
                    <a:pt x="2211" y="1750"/>
                    <a:pt x="2211" y="1750"/>
                    <a:pt x="2211" y="1750"/>
                  </a:cubicBezTo>
                  <a:cubicBezTo>
                    <a:pt x="2211" y="1752"/>
                    <a:pt x="2211" y="1752"/>
                    <a:pt x="2211" y="1752"/>
                  </a:cubicBezTo>
                  <a:cubicBezTo>
                    <a:pt x="2211" y="1757"/>
                    <a:pt x="2211" y="1757"/>
                    <a:pt x="2211" y="1757"/>
                  </a:cubicBezTo>
                  <a:cubicBezTo>
                    <a:pt x="2212" y="1763"/>
                    <a:pt x="2212" y="1769"/>
                    <a:pt x="2213" y="1776"/>
                  </a:cubicBezTo>
                  <a:cubicBezTo>
                    <a:pt x="2214" y="1782"/>
                    <a:pt x="2213" y="1789"/>
                    <a:pt x="2214" y="1795"/>
                  </a:cubicBezTo>
                  <a:cubicBezTo>
                    <a:pt x="2214" y="1805"/>
                    <a:pt x="2214" y="1805"/>
                    <a:pt x="2214" y="1805"/>
                  </a:cubicBezTo>
                  <a:cubicBezTo>
                    <a:pt x="2214" y="1814"/>
                    <a:pt x="2214" y="1814"/>
                    <a:pt x="2214" y="1814"/>
                  </a:cubicBezTo>
                  <a:cubicBezTo>
                    <a:pt x="2213" y="1820"/>
                    <a:pt x="2213" y="1827"/>
                    <a:pt x="2213" y="1833"/>
                  </a:cubicBezTo>
                  <a:cubicBezTo>
                    <a:pt x="2212" y="1837"/>
                    <a:pt x="2212" y="1842"/>
                    <a:pt x="2211" y="1846"/>
                  </a:cubicBezTo>
                  <a:cubicBezTo>
                    <a:pt x="2211" y="1854"/>
                    <a:pt x="2210" y="1863"/>
                    <a:pt x="2208" y="1871"/>
                  </a:cubicBezTo>
                  <a:cubicBezTo>
                    <a:pt x="2207" y="1877"/>
                    <a:pt x="2207" y="1883"/>
                    <a:pt x="2205" y="1889"/>
                  </a:cubicBezTo>
                  <a:cubicBezTo>
                    <a:pt x="2204" y="1896"/>
                    <a:pt x="2203" y="1902"/>
                    <a:pt x="2201" y="1908"/>
                  </a:cubicBezTo>
                  <a:cubicBezTo>
                    <a:pt x="2200" y="1914"/>
                    <a:pt x="2198" y="1920"/>
                    <a:pt x="2197" y="1926"/>
                  </a:cubicBezTo>
                  <a:cubicBezTo>
                    <a:pt x="2195" y="1932"/>
                    <a:pt x="2194" y="1938"/>
                    <a:pt x="2192" y="1944"/>
                  </a:cubicBezTo>
                  <a:cubicBezTo>
                    <a:pt x="2190" y="1950"/>
                    <a:pt x="2188" y="1956"/>
                    <a:pt x="2186" y="1962"/>
                  </a:cubicBezTo>
                  <a:cubicBezTo>
                    <a:pt x="2184" y="1971"/>
                    <a:pt x="2184" y="1971"/>
                    <a:pt x="2184" y="1971"/>
                  </a:cubicBezTo>
                  <a:cubicBezTo>
                    <a:pt x="2181" y="1979"/>
                    <a:pt x="2181" y="1979"/>
                    <a:pt x="2181" y="1979"/>
                  </a:cubicBezTo>
                  <a:cubicBezTo>
                    <a:pt x="2180" y="1981"/>
                    <a:pt x="2180" y="1982"/>
                    <a:pt x="2179" y="1984"/>
                  </a:cubicBezTo>
                  <a:cubicBezTo>
                    <a:pt x="2177" y="1988"/>
                    <a:pt x="2176" y="1992"/>
                    <a:pt x="2174" y="1997"/>
                  </a:cubicBezTo>
                  <a:cubicBezTo>
                    <a:pt x="2174" y="1998"/>
                    <a:pt x="2174" y="1998"/>
                    <a:pt x="2173" y="1999"/>
                  </a:cubicBezTo>
                  <a:cubicBezTo>
                    <a:pt x="2197" y="1999"/>
                    <a:pt x="2197" y="1999"/>
                    <a:pt x="2197" y="1999"/>
                  </a:cubicBezTo>
                  <a:cubicBezTo>
                    <a:pt x="2198" y="1996"/>
                    <a:pt x="2199" y="1992"/>
                    <a:pt x="2200" y="1989"/>
                  </a:cubicBezTo>
                  <a:lnTo>
                    <a:pt x="2204" y="1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968375" y="3740150"/>
              <a:ext cx="146050" cy="474663"/>
            </a:xfrm>
            <a:custGeom>
              <a:avLst/>
              <a:gdLst>
                <a:gd name="T0" fmla="*/ 50 w 57"/>
                <a:gd name="T1" fmla="*/ 170 h 187"/>
                <a:gd name="T2" fmla="*/ 43 w 57"/>
                <a:gd name="T3" fmla="*/ 160 h 187"/>
                <a:gd name="T4" fmla="*/ 37 w 57"/>
                <a:gd name="T5" fmla="*/ 149 h 187"/>
                <a:gd name="T6" fmla="*/ 36 w 57"/>
                <a:gd name="T7" fmla="*/ 147 h 187"/>
                <a:gd name="T8" fmla="*/ 36 w 57"/>
                <a:gd name="T9" fmla="*/ 146 h 187"/>
                <a:gd name="T10" fmla="*/ 31 w 57"/>
                <a:gd name="T11" fmla="*/ 136 h 187"/>
                <a:gd name="T12" fmla="*/ 27 w 57"/>
                <a:gd name="T13" fmla="*/ 125 h 187"/>
                <a:gd name="T14" fmla="*/ 26 w 57"/>
                <a:gd name="T15" fmla="*/ 121 h 187"/>
                <a:gd name="T16" fmla="*/ 23 w 57"/>
                <a:gd name="T17" fmla="*/ 113 h 187"/>
                <a:gd name="T18" fmla="*/ 22 w 57"/>
                <a:gd name="T19" fmla="*/ 108 h 187"/>
                <a:gd name="T20" fmla="*/ 21 w 57"/>
                <a:gd name="T21" fmla="*/ 102 h 187"/>
                <a:gd name="T22" fmla="*/ 21 w 57"/>
                <a:gd name="T23" fmla="*/ 101 h 187"/>
                <a:gd name="T24" fmla="*/ 18 w 57"/>
                <a:gd name="T25" fmla="*/ 78 h 187"/>
                <a:gd name="T26" fmla="*/ 18 w 57"/>
                <a:gd name="T27" fmla="*/ 51 h 187"/>
                <a:gd name="T28" fmla="*/ 33 w 57"/>
                <a:gd name="T29" fmla="*/ 0 h 187"/>
                <a:gd name="T30" fmla="*/ 27 w 57"/>
                <a:gd name="T31" fmla="*/ 0 h 187"/>
                <a:gd name="T32" fmla="*/ 25 w 57"/>
                <a:gd name="T33" fmla="*/ 0 h 187"/>
                <a:gd name="T34" fmla="*/ 18 w 57"/>
                <a:gd name="T35" fmla="*/ 0 h 187"/>
                <a:gd name="T36" fmla="*/ 14 w 57"/>
                <a:gd name="T37" fmla="*/ 0 h 187"/>
                <a:gd name="T38" fmla="*/ 2 w 57"/>
                <a:gd name="T39" fmla="*/ 49 h 187"/>
                <a:gd name="T40" fmla="*/ 1 w 57"/>
                <a:gd name="T41" fmla="*/ 73 h 187"/>
                <a:gd name="T42" fmla="*/ 3 w 57"/>
                <a:gd name="T43" fmla="*/ 95 h 187"/>
                <a:gd name="T44" fmla="*/ 3 w 57"/>
                <a:gd name="T45" fmla="*/ 100 h 187"/>
                <a:gd name="T46" fmla="*/ 4 w 57"/>
                <a:gd name="T47" fmla="*/ 104 h 187"/>
                <a:gd name="T48" fmla="*/ 7 w 57"/>
                <a:gd name="T49" fmla="*/ 117 h 187"/>
                <a:gd name="T50" fmla="*/ 8 w 57"/>
                <a:gd name="T51" fmla="*/ 119 h 187"/>
                <a:gd name="T52" fmla="*/ 11 w 57"/>
                <a:gd name="T53" fmla="*/ 130 h 187"/>
                <a:gd name="T54" fmla="*/ 13 w 57"/>
                <a:gd name="T55" fmla="*/ 136 h 187"/>
                <a:gd name="T56" fmla="*/ 15 w 57"/>
                <a:gd name="T57" fmla="*/ 140 h 187"/>
                <a:gd name="T58" fmla="*/ 19 w 57"/>
                <a:gd name="T59" fmla="*/ 150 h 187"/>
                <a:gd name="T60" fmla="*/ 21 w 57"/>
                <a:gd name="T61" fmla="*/ 154 h 187"/>
                <a:gd name="T62" fmla="*/ 25 w 57"/>
                <a:gd name="T63" fmla="*/ 162 h 187"/>
                <a:gd name="T64" fmla="*/ 30 w 57"/>
                <a:gd name="T65" fmla="*/ 171 h 187"/>
                <a:gd name="T66" fmla="*/ 31 w 57"/>
                <a:gd name="T67" fmla="*/ 172 h 187"/>
                <a:gd name="T68" fmla="*/ 38 w 57"/>
                <a:gd name="T69" fmla="*/ 182 h 187"/>
                <a:gd name="T70" fmla="*/ 42 w 57"/>
                <a:gd name="T71" fmla="*/ 187 h 187"/>
                <a:gd name="T72" fmla="*/ 47 w 57"/>
                <a:gd name="T73" fmla="*/ 184 h 187"/>
                <a:gd name="T74" fmla="*/ 50 w 57"/>
                <a:gd name="T75" fmla="*/ 182 h 187"/>
                <a:gd name="T76" fmla="*/ 57 w 57"/>
                <a:gd name="T77" fmla="*/ 179 h 187"/>
                <a:gd name="T78" fmla="*/ 52 w 57"/>
                <a:gd name="T79" fmla="*/ 173 h 187"/>
                <a:gd name="T80" fmla="*/ 50 w 57"/>
                <a:gd name="T8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87">
                  <a:moveTo>
                    <a:pt x="50" y="170"/>
                  </a:moveTo>
                  <a:cubicBezTo>
                    <a:pt x="48" y="167"/>
                    <a:pt x="45" y="163"/>
                    <a:pt x="43" y="160"/>
                  </a:cubicBezTo>
                  <a:cubicBezTo>
                    <a:pt x="41" y="156"/>
                    <a:pt x="39" y="153"/>
                    <a:pt x="37" y="149"/>
                  </a:cubicBezTo>
                  <a:cubicBezTo>
                    <a:pt x="37" y="148"/>
                    <a:pt x="36" y="148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4" y="143"/>
                    <a:pt x="32" y="140"/>
                    <a:pt x="31" y="136"/>
                  </a:cubicBezTo>
                  <a:cubicBezTo>
                    <a:pt x="29" y="132"/>
                    <a:pt x="28" y="129"/>
                    <a:pt x="27" y="125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5" y="118"/>
                    <a:pt x="24" y="116"/>
                    <a:pt x="23" y="113"/>
                  </a:cubicBezTo>
                  <a:cubicBezTo>
                    <a:pt x="23" y="111"/>
                    <a:pt x="23" y="110"/>
                    <a:pt x="22" y="108"/>
                  </a:cubicBezTo>
                  <a:cubicBezTo>
                    <a:pt x="22" y="106"/>
                    <a:pt x="21" y="104"/>
                    <a:pt x="21" y="102"/>
                  </a:cubicBezTo>
                  <a:cubicBezTo>
                    <a:pt x="21" y="102"/>
                    <a:pt x="21" y="101"/>
                    <a:pt x="21" y="101"/>
                  </a:cubicBezTo>
                  <a:cubicBezTo>
                    <a:pt x="19" y="93"/>
                    <a:pt x="18" y="85"/>
                    <a:pt x="18" y="78"/>
                  </a:cubicBezTo>
                  <a:cubicBezTo>
                    <a:pt x="17" y="69"/>
                    <a:pt x="17" y="60"/>
                    <a:pt x="18" y="51"/>
                  </a:cubicBezTo>
                  <a:cubicBezTo>
                    <a:pt x="20" y="34"/>
                    <a:pt x="25" y="17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6"/>
                    <a:pt x="3" y="32"/>
                    <a:pt x="2" y="49"/>
                  </a:cubicBezTo>
                  <a:cubicBezTo>
                    <a:pt x="1" y="57"/>
                    <a:pt x="0" y="65"/>
                    <a:pt x="1" y="73"/>
                  </a:cubicBezTo>
                  <a:cubicBezTo>
                    <a:pt x="1" y="80"/>
                    <a:pt x="2" y="88"/>
                    <a:pt x="3" y="95"/>
                  </a:cubicBezTo>
                  <a:cubicBezTo>
                    <a:pt x="3" y="97"/>
                    <a:pt x="3" y="98"/>
                    <a:pt x="3" y="100"/>
                  </a:cubicBezTo>
                  <a:cubicBezTo>
                    <a:pt x="4" y="101"/>
                    <a:pt x="4" y="103"/>
                    <a:pt x="4" y="104"/>
                  </a:cubicBezTo>
                  <a:cubicBezTo>
                    <a:pt x="5" y="108"/>
                    <a:pt x="6" y="113"/>
                    <a:pt x="7" y="117"/>
                  </a:cubicBezTo>
                  <a:cubicBezTo>
                    <a:pt x="7" y="118"/>
                    <a:pt x="8" y="118"/>
                    <a:pt x="8" y="119"/>
                  </a:cubicBezTo>
                  <a:cubicBezTo>
                    <a:pt x="9" y="123"/>
                    <a:pt x="10" y="127"/>
                    <a:pt x="11" y="130"/>
                  </a:cubicBezTo>
                  <a:cubicBezTo>
                    <a:pt x="12" y="132"/>
                    <a:pt x="12" y="134"/>
                    <a:pt x="13" y="136"/>
                  </a:cubicBezTo>
                  <a:cubicBezTo>
                    <a:pt x="14" y="137"/>
                    <a:pt x="14" y="139"/>
                    <a:pt x="15" y="140"/>
                  </a:cubicBezTo>
                  <a:cubicBezTo>
                    <a:pt x="16" y="143"/>
                    <a:pt x="17" y="147"/>
                    <a:pt x="19" y="150"/>
                  </a:cubicBezTo>
                  <a:cubicBezTo>
                    <a:pt x="19" y="151"/>
                    <a:pt x="20" y="152"/>
                    <a:pt x="21" y="154"/>
                  </a:cubicBezTo>
                  <a:cubicBezTo>
                    <a:pt x="22" y="156"/>
                    <a:pt x="23" y="159"/>
                    <a:pt x="25" y="162"/>
                  </a:cubicBezTo>
                  <a:cubicBezTo>
                    <a:pt x="27" y="165"/>
                    <a:pt x="28" y="168"/>
                    <a:pt x="30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4" y="176"/>
                    <a:pt x="36" y="179"/>
                    <a:pt x="38" y="182"/>
                  </a:cubicBezTo>
                  <a:cubicBezTo>
                    <a:pt x="39" y="183"/>
                    <a:pt x="41" y="185"/>
                    <a:pt x="42" y="187"/>
                  </a:cubicBezTo>
                  <a:cubicBezTo>
                    <a:pt x="44" y="186"/>
                    <a:pt x="45" y="185"/>
                    <a:pt x="47" y="184"/>
                  </a:cubicBezTo>
                  <a:cubicBezTo>
                    <a:pt x="48" y="184"/>
                    <a:pt x="49" y="183"/>
                    <a:pt x="50" y="182"/>
                  </a:cubicBezTo>
                  <a:cubicBezTo>
                    <a:pt x="52" y="181"/>
                    <a:pt x="55" y="180"/>
                    <a:pt x="57" y="179"/>
                  </a:cubicBezTo>
                  <a:cubicBezTo>
                    <a:pt x="55" y="177"/>
                    <a:pt x="54" y="175"/>
                    <a:pt x="52" y="173"/>
                  </a:cubicBezTo>
                  <a:cubicBezTo>
                    <a:pt x="52" y="172"/>
                    <a:pt x="51" y="171"/>
                    <a:pt x="50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19188" y="3303588"/>
              <a:ext cx="454025" cy="268288"/>
            </a:xfrm>
            <a:custGeom>
              <a:avLst/>
              <a:gdLst>
                <a:gd name="T0" fmla="*/ 74 w 179"/>
                <a:gd name="T1" fmla="*/ 66 h 106"/>
                <a:gd name="T2" fmla="*/ 83 w 179"/>
                <a:gd name="T3" fmla="*/ 60 h 106"/>
                <a:gd name="T4" fmla="*/ 85 w 179"/>
                <a:gd name="T5" fmla="*/ 59 h 106"/>
                <a:gd name="T6" fmla="*/ 95 w 179"/>
                <a:gd name="T7" fmla="*/ 53 h 106"/>
                <a:gd name="T8" fmla="*/ 106 w 179"/>
                <a:gd name="T9" fmla="*/ 47 h 106"/>
                <a:gd name="T10" fmla="*/ 110 w 179"/>
                <a:gd name="T11" fmla="*/ 45 h 106"/>
                <a:gd name="T12" fmla="*/ 116 w 179"/>
                <a:gd name="T13" fmla="*/ 41 h 106"/>
                <a:gd name="T14" fmla="*/ 127 w 179"/>
                <a:gd name="T15" fmla="*/ 35 h 106"/>
                <a:gd name="T16" fmla="*/ 135 w 179"/>
                <a:gd name="T17" fmla="*/ 31 h 106"/>
                <a:gd name="T18" fmla="*/ 137 w 179"/>
                <a:gd name="T19" fmla="*/ 30 h 106"/>
                <a:gd name="T20" fmla="*/ 147 w 179"/>
                <a:gd name="T21" fmla="*/ 25 h 106"/>
                <a:gd name="T22" fmla="*/ 153 w 179"/>
                <a:gd name="T23" fmla="*/ 22 h 106"/>
                <a:gd name="T24" fmla="*/ 157 w 179"/>
                <a:gd name="T25" fmla="*/ 20 h 106"/>
                <a:gd name="T26" fmla="*/ 161 w 179"/>
                <a:gd name="T27" fmla="*/ 18 h 106"/>
                <a:gd name="T28" fmla="*/ 168 w 179"/>
                <a:gd name="T29" fmla="*/ 15 h 106"/>
                <a:gd name="T30" fmla="*/ 178 w 179"/>
                <a:gd name="T31" fmla="*/ 11 h 106"/>
                <a:gd name="T32" fmla="*/ 179 w 179"/>
                <a:gd name="T33" fmla="*/ 10 h 106"/>
                <a:gd name="T34" fmla="*/ 178 w 179"/>
                <a:gd name="T35" fmla="*/ 9 h 106"/>
                <a:gd name="T36" fmla="*/ 173 w 179"/>
                <a:gd name="T37" fmla="*/ 5 h 106"/>
                <a:gd name="T38" fmla="*/ 170 w 179"/>
                <a:gd name="T39" fmla="*/ 4 h 106"/>
                <a:gd name="T40" fmla="*/ 165 w 179"/>
                <a:gd name="T41" fmla="*/ 1 h 106"/>
                <a:gd name="T42" fmla="*/ 162 w 179"/>
                <a:gd name="T43" fmla="*/ 0 h 106"/>
                <a:gd name="T44" fmla="*/ 161 w 179"/>
                <a:gd name="T45" fmla="*/ 0 h 106"/>
                <a:gd name="T46" fmla="*/ 152 w 179"/>
                <a:gd name="T47" fmla="*/ 3 h 106"/>
                <a:gd name="T48" fmla="*/ 146 w 179"/>
                <a:gd name="T49" fmla="*/ 6 h 106"/>
                <a:gd name="T50" fmla="*/ 142 w 179"/>
                <a:gd name="T51" fmla="*/ 8 h 106"/>
                <a:gd name="T52" fmla="*/ 141 w 179"/>
                <a:gd name="T53" fmla="*/ 9 h 106"/>
                <a:gd name="T54" fmla="*/ 132 w 179"/>
                <a:gd name="T55" fmla="*/ 13 h 106"/>
                <a:gd name="T56" fmla="*/ 122 w 179"/>
                <a:gd name="T57" fmla="*/ 18 h 106"/>
                <a:gd name="T58" fmla="*/ 115 w 179"/>
                <a:gd name="T59" fmla="*/ 22 h 106"/>
                <a:gd name="T60" fmla="*/ 111 w 179"/>
                <a:gd name="T61" fmla="*/ 24 h 106"/>
                <a:gd name="T62" fmla="*/ 101 w 179"/>
                <a:gd name="T63" fmla="*/ 30 h 106"/>
                <a:gd name="T64" fmla="*/ 90 w 179"/>
                <a:gd name="T65" fmla="*/ 36 h 106"/>
                <a:gd name="T66" fmla="*/ 89 w 179"/>
                <a:gd name="T67" fmla="*/ 37 h 106"/>
                <a:gd name="T68" fmla="*/ 80 w 179"/>
                <a:gd name="T69" fmla="*/ 42 h 106"/>
                <a:gd name="T70" fmla="*/ 69 w 179"/>
                <a:gd name="T71" fmla="*/ 49 h 106"/>
                <a:gd name="T72" fmla="*/ 62 w 179"/>
                <a:gd name="T73" fmla="*/ 54 h 106"/>
                <a:gd name="T74" fmla="*/ 59 w 179"/>
                <a:gd name="T75" fmla="*/ 56 h 106"/>
                <a:gd name="T76" fmla="*/ 48 w 179"/>
                <a:gd name="T77" fmla="*/ 64 h 106"/>
                <a:gd name="T78" fmla="*/ 37 w 179"/>
                <a:gd name="T79" fmla="*/ 72 h 106"/>
                <a:gd name="T80" fmla="*/ 36 w 179"/>
                <a:gd name="T81" fmla="*/ 72 h 106"/>
                <a:gd name="T82" fmla="*/ 35 w 179"/>
                <a:gd name="T83" fmla="*/ 74 h 106"/>
                <a:gd name="T84" fmla="*/ 25 w 179"/>
                <a:gd name="T85" fmla="*/ 82 h 106"/>
                <a:gd name="T86" fmla="*/ 14 w 179"/>
                <a:gd name="T87" fmla="*/ 92 h 106"/>
                <a:gd name="T88" fmla="*/ 6 w 179"/>
                <a:gd name="T89" fmla="*/ 99 h 106"/>
                <a:gd name="T90" fmla="*/ 2 w 179"/>
                <a:gd name="T91" fmla="*/ 103 h 106"/>
                <a:gd name="T92" fmla="*/ 0 w 179"/>
                <a:gd name="T93" fmla="*/ 105 h 106"/>
                <a:gd name="T94" fmla="*/ 2 w 179"/>
                <a:gd name="T95" fmla="*/ 105 h 106"/>
                <a:gd name="T96" fmla="*/ 5 w 179"/>
                <a:gd name="T97" fmla="*/ 106 h 106"/>
                <a:gd name="T98" fmla="*/ 8 w 179"/>
                <a:gd name="T99" fmla="*/ 106 h 106"/>
                <a:gd name="T100" fmla="*/ 11 w 179"/>
                <a:gd name="T101" fmla="*/ 105 h 106"/>
                <a:gd name="T102" fmla="*/ 20 w 179"/>
                <a:gd name="T103" fmla="*/ 103 h 106"/>
                <a:gd name="T104" fmla="*/ 22 w 179"/>
                <a:gd name="T105" fmla="*/ 103 h 106"/>
                <a:gd name="T106" fmla="*/ 28 w 179"/>
                <a:gd name="T107" fmla="*/ 102 h 106"/>
                <a:gd name="T108" fmla="*/ 28 w 179"/>
                <a:gd name="T109" fmla="*/ 102 h 106"/>
                <a:gd name="T110" fmla="*/ 30 w 179"/>
                <a:gd name="T111" fmla="*/ 100 h 106"/>
                <a:gd name="T112" fmla="*/ 41 w 179"/>
                <a:gd name="T113" fmla="*/ 90 h 106"/>
                <a:gd name="T114" fmla="*/ 47 w 179"/>
                <a:gd name="T115" fmla="*/ 86 h 106"/>
                <a:gd name="T116" fmla="*/ 53 w 179"/>
                <a:gd name="T117" fmla="*/ 82 h 106"/>
                <a:gd name="T118" fmla="*/ 56 w 179"/>
                <a:gd name="T119" fmla="*/ 79 h 106"/>
                <a:gd name="T120" fmla="*/ 63 w 179"/>
                <a:gd name="T121" fmla="*/ 74 h 106"/>
                <a:gd name="T122" fmla="*/ 74 w 179"/>
                <a:gd name="T123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06">
                  <a:moveTo>
                    <a:pt x="74" y="66"/>
                  </a:moveTo>
                  <a:cubicBezTo>
                    <a:pt x="77" y="64"/>
                    <a:pt x="80" y="62"/>
                    <a:pt x="83" y="60"/>
                  </a:cubicBezTo>
                  <a:cubicBezTo>
                    <a:pt x="84" y="60"/>
                    <a:pt x="84" y="60"/>
                    <a:pt x="85" y="59"/>
                  </a:cubicBezTo>
                  <a:cubicBezTo>
                    <a:pt x="88" y="57"/>
                    <a:pt x="92" y="55"/>
                    <a:pt x="95" y="53"/>
                  </a:cubicBezTo>
                  <a:cubicBezTo>
                    <a:pt x="99" y="51"/>
                    <a:pt x="102" y="49"/>
                    <a:pt x="106" y="47"/>
                  </a:cubicBezTo>
                  <a:cubicBezTo>
                    <a:pt x="107" y="46"/>
                    <a:pt x="108" y="45"/>
                    <a:pt x="110" y="45"/>
                  </a:cubicBezTo>
                  <a:cubicBezTo>
                    <a:pt x="112" y="43"/>
                    <a:pt x="114" y="42"/>
                    <a:pt x="116" y="41"/>
                  </a:cubicBezTo>
                  <a:cubicBezTo>
                    <a:pt x="120" y="39"/>
                    <a:pt x="123" y="37"/>
                    <a:pt x="127" y="35"/>
                  </a:cubicBezTo>
                  <a:cubicBezTo>
                    <a:pt x="130" y="34"/>
                    <a:pt x="133" y="32"/>
                    <a:pt x="135" y="31"/>
                  </a:cubicBezTo>
                  <a:cubicBezTo>
                    <a:pt x="136" y="31"/>
                    <a:pt x="136" y="30"/>
                    <a:pt x="137" y="30"/>
                  </a:cubicBezTo>
                  <a:cubicBezTo>
                    <a:pt x="140" y="28"/>
                    <a:pt x="144" y="27"/>
                    <a:pt x="147" y="25"/>
                  </a:cubicBezTo>
                  <a:cubicBezTo>
                    <a:pt x="149" y="24"/>
                    <a:pt x="151" y="23"/>
                    <a:pt x="153" y="22"/>
                  </a:cubicBezTo>
                  <a:cubicBezTo>
                    <a:pt x="155" y="21"/>
                    <a:pt x="156" y="21"/>
                    <a:pt x="157" y="20"/>
                  </a:cubicBezTo>
                  <a:cubicBezTo>
                    <a:pt x="159" y="20"/>
                    <a:pt x="160" y="19"/>
                    <a:pt x="161" y="18"/>
                  </a:cubicBezTo>
                  <a:cubicBezTo>
                    <a:pt x="163" y="17"/>
                    <a:pt x="165" y="16"/>
                    <a:pt x="168" y="15"/>
                  </a:cubicBezTo>
                  <a:cubicBezTo>
                    <a:pt x="171" y="14"/>
                    <a:pt x="174" y="12"/>
                    <a:pt x="178" y="11"/>
                  </a:cubicBezTo>
                  <a:cubicBezTo>
                    <a:pt x="178" y="11"/>
                    <a:pt x="179" y="10"/>
                    <a:pt x="179" y="10"/>
                  </a:cubicBezTo>
                  <a:cubicBezTo>
                    <a:pt x="179" y="10"/>
                    <a:pt x="178" y="9"/>
                    <a:pt x="178" y="9"/>
                  </a:cubicBezTo>
                  <a:cubicBezTo>
                    <a:pt x="176" y="7"/>
                    <a:pt x="177" y="8"/>
                    <a:pt x="173" y="5"/>
                  </a:cubicBezTo>
                  <a:cubicBezTo>
                    <a:pt x="172" y="5"/>
                    <a:pt x="171" y="4"/>
                    <a:pt x="170" y="4"/>
                  </a:cubicBezTo>
                  <a:cubicBezTo>
                    <a:pt x="169" y="3"/>
                    <a:pt x="167" y="2"/>
                    <a:pt x="165" y="1"/>
                  </a:cubicBezTo>
                  <a:cubicBezTo>
                    <a:pt x="164" y="1"/>
                    <a:pt x="163" y="1"/>
                    <a:pt x="162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58" y="1"/>
                    <a:pt x="155" y="2"/>
                    <a:pt x="152" y="3"/>
                  </a:cubicBezTo>
                  <a:cubicBezTo>
                    <a:pt x="150" y="4"/>
                    <a:pt x="148" y="5"/>
                    <a:pt x="146" y="6"/>
                  </a:cubicBezTo>
                  <a:cubicBezTo>
                    <a:pt x="145" y="7"/>
                    <a:pt x="143" y="8"/>
                    <a:pt x="142" y="8"/>
                  </a:cubicBezTo>
                  <a:cubicBezTo>
                    <a:pt x="142" y="8"/>
                    <a:pt x="141" y="9"/>
                    <a:pt x="141" y="9"/>
                  </a:cubicBezTo>
                  <a:cubicBezTo>
                    <a:pt x="138" y="10"/>
                    <a:pt x="135" y="12"/>
                    <a:pt x="132" y="13"/>
                  </a:cubicBezTo>
                  <a:cubicBezTo>
                    <a:pt x="128" y="15"/>
                    <a:pt x="125" y="17"/>
                    <a:pt x="122" y="18"/>
                  </a:cubicBezTo>
                  <a:cubicBezTo>
                    <a:pt x="119" y="20"/>
                    <a:pt x="117" y="21"/>
                    <a:pt x="115" y="22"/>
                  </a:cubicBezTo>
                  <a:cubicBezTo>
                    <a:pt x="114" y="23"/>
                    <a:pt x="113" y="23"/>
                    <a:pt x="111" y="24"/>
                  </a:cubicBezTo>
                  <a:cubicBezTo>
                    <a:pt x="108" y="26"/>
                    <a:pt x="104" y="28"/>
                    <a:pt x="101" y="30"/>
                  </a:cubicBezTo>
                  <a:cubicBezTo>
                    <a:pt x="97" y="32"/>
                    <a:pt x="94" y="34"/>
                    <a:pt x="90" y="36"/>
                  </a:cubicBezTo>
                  <a:cubicBezTo>
                    <a:pt x="90" y="36"/>
                    <a:pt x="89" y="36"/>
                    <a:pt x="89" y="37"/>
                  </a:cubicBezTo>
                  <a:cubicBezTo>
                    <a:pt x="86" y="39"/>
                    <a:pt x="83" y="40"/>
                    <a:pt x="80" y="42"/>
                  </a:cubicBezTo>
                  <a:cubicBezTo>
                    <a:pt x="76" y="44"/>
                    <a:pt x="73" y="47"/>
                    <a:pt x="69" y="49"/>
                  </a:cubicBezTo>
                  <a:cubicBezTo>
                    <a:pt x="67" y="51"/>
                    <a:pt x="64" y="52"/>
                    <a:pt x="62" y="54"/>
                  </a:cubicBezTo>
                  <a:cubicBezTo>
                    <a:pt x="61" y="55"/>
                    <a:pt x="60" y="55"/>
                    <a:pt x="59" y="56"/>
                  </a:cubicBezTo>
                  <a:cubicBezTo>
                    <a:pt x="55" y="59"/>
                    <a:pt x="51" y="61"/>
                    <a:pt x="48" y="64"/>
                  </a:cubicBezTo>
                  <a:cubicBezTo>
                    <a:pt x="44" y="67"/>
                    <a:pt x="40" y="69"/>
                    <a:pt x="37" y="72"/>
                  </a:cubicBezTo>
                  <a:cubicBezTo>
                    <a:pt x="37" y="72"/>
                    <a:pt x="37" y="72"/>
                    <a:pt x="36" y="72"/>
                  </a:cubicBezTo>
                  <a:cubicBezTo>
                    <a:pt x="36" y="73"/>
                    <a:pt x="35" y="73"/>
                    <a:pt x="35" y="74"/>
                  </a:cubicBezTo>
                  <a:cubicBezTo>
                    <a:pt x="32" y="76"/>
                    <a:pt x="28" y="79"/>
                    <a:pt x="25" y="82"/>
                  </a:cubicBezTo>
                  <a:cubicBezTo>
                    <a:pt x="22" y="85"/>
                    <a:pt x="18" y="88"/>
                    <a:pt x="14" y="92"/>
                  </a:cubicBezTo>
                  <a:cubicBezTo>
                    <a:pt x="11" y="94"/>
                    <a:pt x="9" y="97"/>
                    <a:pt x="6" y="99"/>
                  </a:cubicBezTo>
                  <a:cubicBezTo>
                    <a:pt x="5" y="101"/>
                    <a:pt x="3" y="102"/>
                    <a:pt x="2" y="103"/>
                  </a:cubicBezTo>
                  <a:cubicBezTo>
                    <a:pt x="2" y="104"/>
                    <a:pt x="1" y="105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ubicBezTo>
                    <a:pt x="3" y="106"/>
                    <a:pt x="4" y="106"/>
                    <a:pt x="5" y="106"/>
                  </a:cubicBezTo>
                  <a:cubicBezTo>
                    <a:pt x="6" y="106"/>
                    <a:pt x="7" y="106"/>
                    <a:pt x="8" y="106"/>
                  </a:cubicBezTo>
                  <a:cubicBezTo>
                    <a:pt x="9" y="106"/>
                    <a:pt x="10" y="105"/>
                    <a:pt x="11" y="105"/>
                  </a:cubicBezTo>
                  <a:cubicBezTo>
                    <a:pt x="14" y="105"/>
                    <a:pt x="17" y="104"/>
                    <a:pt x="20" y="103"/>
                  </a:cubicBezTo>
                  <a:cubicBezTo>
                    <a:pt x="21" y="103"/>
                    <a:pt x="21" y="103"/>
                    <a:pt x="22" y="103"/>
                  </a:cubicBezTo>
                  <a:cubicBezTo>
                    <a:pt x="24" y="102"/>
                    <a:pt x="26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29" y="101"/>
                    <a:pt x="30" y="100"/>
                  </a:cubicBezTo>
                  <a:cubicBezTo>
                    <a:pt x="34" y="97"/>
                    <a:pt x="38" y="94"/>
                    <a:pt x="41" y="90"/>
                  </a:cubicBezTo>
                  <a:cubicBezTo>
                    <a:pt x="43" y="89"/>
                    <a:pt x="45" y="87"/>
                    <a:pt x="47" y="86"/>
                  </a:cubicBezTo>
                  <a:cubicBezTo>
                    <a:pt x="49" y="84"/>
                    <a:pt x="51" y="83"/>
                    <a:pt x="53" y="82"/>
                  </a:cubicBezTo>
                  <a:cubicBezTo>
                    <a:pt x="54" y="81"/>
                    <a:pt x="55" y="80"/>
                    <a:pt x="56" y="79"/>
                  </a:cubicBezTo>
                  <a:cubicBezTo>
                    <a:pt x="59" y="77"/>
                    <a:pt x="61" y="75"/>
                    <a:pt x="63" y="74"/>
                  </a:cubicBezTo>
                  <a:cubicBezTo>
                    <a:pt x="67" y="71"/>
                    <a:pt x="71" y="69"/>
                    <a:pt x="74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38150" y="1652588"/>
              <a:ext cx="257175" cy="38100"/>
            </a:xfrm>
            <a:custGeom>
              <a:avLst/>
              <a:gdLst>
                <a:gd name="T0" fmla="*/ 88 w 101"/>
                <a:gd name="T1" fmla="*/ 2 h 15"/>
                <a:gd name="T2" fmla="*/ 86 w 101"/>
                <a:gd name="T3" fmla="*/ 2 h 15"/>
                <a:gd name="T4" fmla="*/ 77 w 101"/>
                <a:gd name="T5" fmla="*/ 1 h 15"/>
                <a:gd name="T6" fmla="*/ 68 w 101"/>
                <a:gd name="T7" fmla="*/ 1 h 15"/>
                <a:gd name="T8" fmla="*/ 66 w 101"/>
                <a:gd name="T9" fmla="*/ 1 h 15"/>
                <a:gd name="T10" fmla="*/ 59 w 101"/>
                <a:gd name="T11" fmla="*/ 1 h 15"/>
                <a:gd name="T12" fmla="*/ 50 w 101"/>
                <a:gd name="T13" fmla="*/ 1 h 15"/>
                <a:gd name="T14" fmla="*/ 43 w 101"/>
                <a:gd name="T15" fmla="*/ 1 h 15"/>
                <a:gd name="T16" fmla="*/ 41 w 101"/>
                <a:gd name="T17" fmla="*/ 1 h 15"/>
                <a:gd name="T18" fmla="*/ 32 w 101"/>
                <a:gd name="T19" fmla="*/ 0 h 15"/>
                <a:gd name="T20" fmla="*/ 31 w 101"/>
                <a:gd name="T21" fmla="*/ 0 h 15"/>
                <a:gd name="T22" fmla="*/ 23 w 101"/>
                <a:gd name="T23" fmla="*/ 0 h 15"/>
                <a:gd name="T24" fmla="*/ 21 w 101"/>
                <a:gd name="T25" fmla="*/ 0 h 15"/>
                <a:gd name="T26" fmla="*/ 14 w 101"/>
                <a:gd name="T27" fmla="*/ 0 h 15"/>
                <a:gd name="T28" fmla="*/ 5 w 101"/>
                <a:gd name="T29" fmla="*/ 0 h 15"/>
                <a:gd name="T30" fmla="*/ 3 w 101"/>
                <a:gd name="T31" fmla="*/ 0 h 15"/>
                <a:gd name="T32" fmla="*/ 0 w 101"/>
                <a:gd name="T33" fmla="*/ 12 h 15"/>
                <a:gd name="T34" fmla="*/ 3 w 101"/>
                <a:gd name="T35" fmla="*/ 12 h 15"/>
                <a:gd name="T36" fmla="*/ 12 w 101"/>
                <a:gd name="T37" fmla="*/ 12 h 15"/>
                <a:gd name="T38" fmla="*/ 18 w 101"/>
                <a:gd name="T39" fmla="*/ 12 h 15"/>
                <a:gd name="T40" fmla="*/ 21 w 101"/>
                <a:gd name="T41" fmla="*/ 12 h 15"/>
                <a:gd name="T42" fmla="*/ 30 w 101"/>
                <a:gd name="T43" fmla="*/ 12 h 15"/>
                <a:gd name="T44" fmla="*/ 31 w 101"/>
                <a:gd name="T45" fmla="*/ 13 h 15"/>
                <a:gd name="T46" fmla="*/ 38 w 101"/>
                <a:gd name="T47" fmla="*/ 13 h 15"/>
                <a:gd name="T48" fmla="*/ 41 w 101"/>
                <a:gd name="T49" fmla="*/ 13 h 15"/>
                <a:gd name="T50" fmla="*/ 47 w 101"/>
                <a:gd name="T51" fmla="*/ 13 h 15"/>
                <a:gd name="T52" fmla="*/ 56 w 101"/>
                <a:gd name="T53" fmla="*/ 13 h 15"/>
                <a:gd name="T54" fmla="*/ 63 w 101"/>
                <a:gd name="T55" fmla="*/ 13 h 15"/>
                <a:gd name="T56" fmla="*/ 65 w 101"/>
                <a:gd name="T57" fmla="*/ 14 h 15"/>
                <a:gd name="T58" fmla="*/ 74 w 101"/>
                <a:gd name="T59" fmla="*/ 14 h 15"/>
                <a:gd name="T60" fmla="*/ 83 w 101"/>
                <a:gd name="T61" fmla="*/ 14 h 15"/>
                <a:gd name="T62" fmla="*/ 86 w 101"/>
                <a:gd name="T63" fmla="*/ 14 h 15"/>
                <a:gd name="T64" fmla="*/ 92 w 101"/>
                <a:gd name="T65" fmla="*/ 14 h 15"/>
                <a:gd name="T66" fmla="*/ 100 w 101"/>
                <a:gd name="T67" fmla="*/ 15 h 15"/>
                <a:gd name="T68" fmla="*/ 101 w 101"/>
                <a:gd name="T69" fmla="*/ 2 h 15"/>
                <a:gd name="T70" fmla="*/ 95 w 101"/>
                <a:gd name="T71" fmla="*/ 2 h 15"/>
                <a:gd name="T72" fmla="*/ 88 w 101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5">
                  <a:moveTo>
                    <a:pt x="88" y="2"/>
                  </a:moveTo>
                  <a:cubicBezTo>
                    <a:pt x="88" y="2"/>
                    <a:pt x="87" y="2"/>
                    <a:pt x="86" y="2"/>
                  </a:cubicBezTo>
                  <a:cubicBezTo>
                    <a:pt x="83" y="2"/>
                    <a:pt x="80" y="2"/>
                    <a:pt x="77" y="1"/>
                  </a:cubicBezTo>
                  <a:cubicBezTo>
                    <a:pt x="74" y="1"/>
                    <a:pt x="71" y="1"/>
                    <a:pt x="68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ubicBezTo>
                    <a:pt x="56" y="1"/>
                    <a:pt x="53" y="1"/>
                    <a:pt x="50" y="1"/>
                  </a:cubicBezTo>
                  <a:cubicBezTo>
                    <a:pt x="48" y="1"/>
                    <a:pt x="46" y="1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4" y="12"/>
                    <a:pt x="16" y="12"/>
                    <a:pt x="18" y="12"/>
                  </a:cubicBezTo>
                  <a:cubicBezTo>
                    <a:pt x="19" y="12"/>
                    <a:pt x="20" y="12"/>
                    <a:pt x="21" y="12"/>
                  </a:cubicBezTo>
                  <a:cubicBezTo>
                    <a:pt x="24" y="12"/>
                    <a:pt x="26" y="12"/>
                    <a:pt x="30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3" y="13"/>
                    <a:pt x="36" y="13"/>
                    <a:pt x="38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3" y="13"/>
                    <a:pt x="45" y="13"/>
                    <a:pt x="47" y="13"/>
                  </a:cubicBezTo>
                  <a:cubicBezTo>
                    <a:pt x="50" y="13"/>
                    <a:pt x="53" y="13"/>
                    <a:pt x="56" y="13"/>
                  </a:cubicBezTo>
                  <a:cubicBezTo>
                    <a:pt x="59" y="13"/>
                    <a:pt x="61" y="13"/>
                    <a:pt x="63" y="13"/>
                  </a:cubicBezTo>
                  <a:cubicBezTo>
                    <a:pt x="64" y="13"/>
                    <a:pt x="65" y="13"/>
                    <a:pt x="65" y="14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7" y="14"/>
                    <a:pt x="80" y="14"/>
                    <a:pt x="83" y="14"/>
                  </a:cubicBezTo>
                  <a:cubicBezTo>
                    <a:pt x="84" y="14"/>
                    <a:pt x="85" y="14"/>
                    <a:pt x="86" y="14"/>
                  </a:cubicBezTo>
                  <a:cubicBezTo>
                    <a:pt x="88" y="14"/>
                    <a:pt x="90" y="14"/>
                    <a:pt x="92" y="14"/>
                  </a:cubicBezTo>
                  <a:cubicBezTo>
                    <a:pt x="95" y="14"/>
                    <a:pt x="98" y="15"/>
                    <a:pt x="100" y="15"/>
                  </a:cubicBezTo>
                  <a:cubicBezTo>
                    <a:pt x="100" y="10"/>
                    <a:pt x="101" y="6"/>
                    <a:pt x="101" y="2"/>
                  </a:cubicBezTo>
                  <a:cubicBezTo>
                    <a:pt x="99" y="2"/>
                    <a:pt x="97" y="2"/>
                    <a:pt x="95" y="2"/>
                  </a:cubicBezTo>
                  <a:cubicBezTo>
                    <a:pt x="93" y="2"/>
                    <a:pt x="91" y="2"/>
                    <a:pt x="88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09625" y="1663700"/>
              <a:ext cx="280988" cy="50800"/>
            </a:xfrm>
            <a:custGeom>
              <a:avLst/>
              <a:gdLst>
                <a:gd name="T0" fmla="*/ 101 w 111"/>
                <a:gd name="T1" fmla="*/ 6 h 20"/>
                <a:gd name="T2" fmla="*/ 99 w 111"/>
                <a:gd name="T3" fmla="*/ 6 h 20"/>
                <a:gd name="T4" fmla="*/ 92 w 111"/>
                <a:gd name="T5" fmla="*/ 6 h 20"/>
                <a:gd name="T6" fmla="*/ 83 w 111"/>
                <a:gd name="T7" fmla="*/ 5 h 20"/>
                <a:gd name="T8" fmla="*/ 77 w 111"/>
                <a:gd name="T9" fmla="*/ 5 h 20"/>
                <a:gd name="T10" fmla="*/ 74 w 111"/>
                <a:gd name="T11" fmla="*/ 5 h 20"/>
                <a:gd name="T12" fmla="*/ 65 w 111"/>
                <a:gd name="T13" fmla="*/ 4 h 20"/>
                <a:gd name="T14" fmla="*/ 56 w 111"/>
                <a:gd name="T15" fmla="*/ 4 h 20"/>
                <a:gd name="T16" fmla="*/ 54 w 111"/>
                <a:gd name="T17" fmla="*/ 3 h 20"/>
                <a:gd name="T18" fmla="*/ 47 w 111"/>
                <a:gd name="T19" fmla="*/ 3 h 20"/>
                <a:gd name="T20" fmla="*/ 39 w 111"/>
                <a:gd name="T21" fmla="*/ 2 h 20"/>
                <a:gd name="T22" fmla="*/ 32 w 111"/>
                <a:gd name="T23" fmla="*/ 2 h 20"/>
                <a:gd name="T24" fmla="*/ 30 w 111"/>
                <a:gd name="T25" fmla="*/ 2 h 20"/>
                <a:gd name="T26" fmla="*/ 21 w 111"/>
                <a:gd name="T27" fmla="*/ 1 h 20"/>
                <a:gd name="T28" fmla="*/ 12 w 111"/>
                <a:gd name="T29" fmla="*/ 1 h 20"/>
                <a:gd name="T30" fmla="*/ 10 w 111"/>
                <a:gd name="T31" fmla="*/ 0 h 20"/>
                <a:gd name="T32" fmla="*/ 3 w 111"/>
                <a:gd name="T33" fmla="*/ 0 h 20"/>
                <a:gd name="T34" fmla="*/ 3 w 111"/>
                <a:gd name="T35" fmla="*/ 0 h 20"/>
                <a:gd name="T36" fmla="*/ 1 w 111"/>
                <a:gd name="T37" fmla="*/ 0 h 20"/>
                <a:gd name="T38" fmla="*/ 0 w 111"/>
                <a:gd name="T39" fmla="*/ 13 h 20"/>
                <a:gd name="T40" fmla="*/ 0 w 111"/>
                <a:gd name="T41" fmla="*/ 13 h 20"/>
                <a:gd name="T42" fmla="*/ 2 w 111"/>
                <a:gd name="T43" fmla="*/ 13 h 20"/>
                <a:gd name="T44" fmla="*/ 7 w 111"/>
                <a:gd name="T45" fmla="*/ 13 h 20"/>
                <a:gd name="T46" fmla="*/ 9 w 111"/>
                <a:gd name="T47" fmla="*/ 13 h 20"/>
                <a:gd name="T48" fmla="*/ 18 w 111"/>
                <a:gd name="T49" fmla="*/ 14 h 20"/>
                <a:gd name="T50" fmla="*/ 27 w 111"/>
                <a:gd name="T51" fmla="*/ 14 h 20"/>
                <a:gd name="T52" fmla="*/ 29 w 111"/>
                <a:gd name="T53" fmla="*/ 15 h 20"/>
                <a:gd name="T54" fmla="*/ 36 w 111"/>
                <a:gd name="T55" fmla="*/ 15 h 20"/>
                <a:gd name="T56" fmla="*/ 44 w 111"/>
                <a:gd name="T57" fmla="*/ 16 h 20"/>
                <a:gd name="T58" fmla="*/ 51 w 111"/>
                <a:gd name="T59" fmla="*/ 16 h 20"/>
                <a:gd name="T60" fmla="*/ 53 w 111"/>
                <a:gd name="T61" fmla="*/ 16 h 20"/>
                <a:gd name="T62" fmla="*/ 62 w 111"/>
                <a:gd name="T63" fmla="*/ 17 h 20"/>
                <a:gd name="T64" fmla="*/ 71 w 111"/>
                <a:gd name="T65" fmla="*/ 17 h 20"/>
                <a:gd name="T66" fmla="*/ 74 w 111"/>
                <a:gd name="T67" fmla="*/ 18 h 20"/>
                <a:gd name="T68" fmla="*/ 80 w 111"/>
                <a:gd name="T69" fmla="*/ 18 h 20"/>
                <a:gd name="T70" fmla="*/ 89 w 111"/>
                <a:gd name="T71" fmla="*/ 19 h 20"/>
                <a:gd name="T72" fmla="*/ 96 w 111"/>
                <a:gd name="T73" fmla="*/ 19 h 20"/>
                <a:gd name="T74" fmla="*/ 98 w 111"/>
                <a:gd name="T75" fmla="*/ 19 h 20"/>
                <a:gd name="T76" fmla="*/ 107 w 111"/>
                <a:gd name="T77" fmla="*/ 20 h 20"/>
                <a:gd name="T78" fmla="*/ 111 w 111"/>
                <a:gd name="T79" fmla="*/ 20 h 20"/>
                <a:gd name="T80" fmla="*/ 111 w 111"/>
                <a:gd name="T81" fmla="*/ 7 h 20"/>
                <a:gd name="T82" fmla="*/ 110 w 111"/>
                <a:gd name="T83" fmla="*/ 7 h 20"/>
                <a:gd name="T84" fmla="*/ 101 w 111"/>
                <a:gd name="T8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20">
                  <a:moveTo>
                    <a:pt x="101" y="6"/>
                  </a:moveTo>
                  <a:cubicBezTo>
                    <a:pt x="100" y="6"/>
                    <a:pt x="100" y="6"/>
                    <a:pt x="99" y="6"/>
                  </a:cubicBezTo>
                  <a:cubicBezTo>
                    <a:pt x="97" y="6"/>
                    <a:pt x="94" y="6"/>
                    <a:pt x="92" y="6"/>
                  </a:cubicBezTo>
                  <a:cubicBezTo>
                    <a:pt x="89" y="6"/>
                    <a:pt x="86" y="5"/>
                    <a:pt x="83" y="5"/>
                  </a:cubicBezTo>
                  <a:cubicBezTo>
                    <a:pt x="81" y="5"/>
                    <a:pt x="79" y="5"/>
                    <a:pt x="77" y="5"/>
                  </a:cubicBezTo>
                  <a:cubicBezTo>
                    <a:pt x="76" y="5"/>
                    <a:pt x="75" y="5"/>
                    <a:pt x="74" y="5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2" y="4"/>
                    <a:pt x="59" y="4"/>
                    <a:pt x="56" y="4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2" y="3"/>
                    <a:pt x="50" y="3"/>
                    <a:pt x="47" y="3"/>
                  </a:cubicBezTo>
                  <a:cubicBezTo>
                    <a:pt x="44" y="3"/>
                    <a:pt x="42" y="3"/>
                    <a:pt x="39" y="2"/>
                  </a:cubicBezTo>
                  <a:cubicBezTo>
                    <a:pt x="36" y="2"/>
                    <a:pt x="34" y="2"/>
                    <a:pt x="32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7" y="2"/>
                    <a:pt x="24" y="1"/>
                    <a:pt x="21" y="1"/>
                  </a:cubicBezTo>
                  <a:cubicBezTo>
                    <a:pt x="18" y="1"/>
                    <a:pt x="15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3"/>
                    <a:pt x="15" y="14"/>
                    <a:pt x="18" y="14"/>
                  </a:cubicBezTo>
                  <a:cubicBezTo>
                    <a:pt x="21" y="14"/>
                    <a:pt x="24" y="14"/>
                    <a:pt x="27" y="14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1" y="15"/>
                    <a:pt x="33" y="15"/>
                    <a:pt x="36" y="15"/>
                  </a:cubicBezTo>
                  <a:cubicBezTo>
                    <a:pt x="39" y="15"/>
                    <a:pt x="42" y="16"/>
                    <a:pt x="44" y="16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2" y="16"/>
                    <a:pt x="53" y="16"/>
                    <a:pt x="53" y="16"/>
                  </a:cubicBezTo>
                  <a:cubicBezTo>
                    <a:pt x="56" y="17"/>
                    <a:pt x="59" y="17"/>
                    <a:pt x="62" y="17"/>
                  </a:cubicBezTo>
                  <a:cubicBezTo>
                    <a:pt x="65" y="17"/>
                    <a:pt x="68" y="17"/>
                    <a:pt x="71" y="17"/>
                  </a:cubicBezTo>
                  <a:cubicBezTo>
                    <a:pt x="72" y="18"/>
                    <a:pt x="73" y="18"/>
                    <a:pt x="74" y="18"/>
                  </a:cubicBezTo>
                  <a:cubicBezTo>
                    <a:pt x="76" y="18"/>
                    <a:pt x="78" y="18"/>
                    <a:pt x="80" y="18"/>
                  </a:cubicBezTo>
                  <a:cubicBezTo>
                    <a:pt x="83" y="18"/>
                    <a:pt x="86" y="18"/>
                    <a:pt x="89" y="19"/>
                  </a:cubicBezTo>
                  <a:cubicBezTo>
                    <a:pt x="91" y="19"/>
                    <a:pt x="94" y="19"/>
                    <a:pt x="96" y="19"/>
                  </a:cubicBezTo>
                  <a:cubicBezTo>
                    <a:pt x="97" y="19"/>
                    <a:pt x="97" y="19"/>
                    <a:pt x="98" y="19"/>
                  </a:cubicBezTo>
                  <a:cubicBezTo>
                    <a:pt x="101" y="19"/>
                    <a:pt x="104" y="20"/>
                    <a:pt x="107" y="20"/>
                  </a:cubicBezTo>
                  <a:cubicBezTo>
                    <a:pt x="108" y="20"/>
                    <a:pt x="109" y="20"/>
                    <a:pt x="111" y="20"/>
                  </a:cubicBezTo>
                  <a:cubicBezTo>
                    <a:pt x="111" y="16"/>
                    <a:pt x="111" y="11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7"/>
                    <a:pt x="104" y="6"/>
                    <a:pt x="10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827213" y="3049588"/>
              <a:ext cx="449263" cy="177800"/>
            </a:xfrm>
            <a:custGeom>
              <a:avLst/>
              <a:gdLst>
                <a:gd name="T0" fmla="*/ 5 w 177"/>
                <a:gd name="T1" fmla="*/ 70 h 70"/>
                <a:gd name="T2" fmla="*/ 7 w 177"/>
                <a:gd name="T3" fmla="*/ 69 h 70"/>
                <a:gd name="T4" fmla="*/ 8 w 177"/>
                <a:gd name="T5" fmla="*/ 69 h 70"/>
                <a:gd name="T6" fmla="*/ 18 w 177"/>
                <a:gd name="T7" fmla="*/ 66 h 70"/>
                <a:gd name="T8" fmla="*/ 28 w 177"/>
                <a:gd name="T9" fmla="*/ 63 h 70"/>
                <a:gd name="T10" fmla="*/ 31 w 177"/>
                <a:gd name="T11" fmla="*/ 61 h 70"/>
                <a:gd name="T12" fmla="*/ 37 w 177"/>
                <a:gd name="T13" fmla="*/ 59 h 70"/>
                <a:gd name="T14" fmla="*/ 47 w 177"/>
                <a:gd name="T15" fmla="*/ 56 h 70"/>
                <a:gd name="T16" fmla="*/ 56 w 177"/>
                <a:gd name="T17" fmla="*/ 53 h 70"/>
                <a:gd name="T18" fmla="*/ 57 w 177"/>
                <a:gd name="T19" fmla="*/ 53 h 70"/>
                <a:gd name="T20" fmla="*/ 67 w 177"/>
                <a:gd name="T21" fmla="*/ 50 h 70"/>
                <a:gd name="T22" fmla="*/ 76 w 177"/>
                <a:gd name="T23" fmla="*/ 47 h 70"/>
                <a:gd name="T24" fmla="*/ 80 w 177"/>
                <a:gd name="T25" fmla="*/ 46 h 70"/>
                <a:gd name="T26" fmla="*/ 86 w 177"/>
                <a:gd name="T27" fmla="*/ 44 h 70"/>
                <a:gd name="T28" fmla="*/ 96 w 177"/>
                <a:gd name="T29" fmla="*/ 41 h 70"/>
                <a:gd name="T30" fmla="*/ 105 w 177"/>
                <a:gd name="T31" fmla="*/ 38 h 70"/>
                <a:gd name="T32" fmla="*/ 106 w 177"/>
                <a:gd name="T33" fmla="*/ 38 h 70"/>
                <a:gd name="T34" fmla="*/ 116 w 177"/>
                <a:gd name="T35" fmla="*/ 35 h 70"/>
                <a:gd name="T36" fmla="*/ 125 w 177"/>
                <a:gd name="T37" fmla="*/ 32 h 70"/>
                <a:gd name="T38" fmla="*/ 129 w 177"/>
                <a:gd name="T39" fmla="*/ 30 h 70"/>
                <a:gd name="T40" fmla="*/ 130 w 177"/>
                <a:gd name="T41" fmla="*/ 30 h 70"/>
                <a:gd name="T42" fmla="*/ 135 w 177"/>
                <a:gd name="T43" fmla="*/ 29 h 70"/>
                <a:gd name="T44" fmla="*/ 145 w 177"/>
                <a:gd name="T45" fmla="*/ 25 h 70"/>
                <a:gd name="T46" fmla="*/ 154 w 177"/>
                <a:gd name="T47" fmla="*/ 23 h 70"/>
                <a:gd name="T48" fmla="*/ 155 w 177"/>
                <a:gd name="T49" fmla="*/ 22 h 70"/>
                <a:gd name="T50" fmla="*/ 164 w 177"/>
                <a:gd name="T51" fmla="*/ 19 h 70"/>
                <a:gd name="T52" fmla="*/ 174 w 177"/>
                <a:gd name="T53" fmla="*/ 16 h 70"/>
                <a:gd name="T54" fmla="*/ 177 w 177"/>
                <a:gd name="T55" fmla="*/ 15 h 70"/>
                <a:gd name="T56" fmla="*/ 175 w 177"/>
                <a:gd name="T57" fmla="*/ 11 h 70"/>
                <a:gd name="T58" fmla="*/ 170 w 177"/>
                <a:gd name="T59" fmla="*/ 0 h 70"/>
                <a:gd name="T60" fmla="*/ 169 w 177"/>
                <a:gd name="T61" fmla="*/ 0 h 70"/>
                <a:gd name="T62" fmla="*/ 159 w 177"/>
                <a:gd name="T63" fmla="*/ 3 h 70"/>
                <a:gd name="T64" fmla="*/ 158 w 177"/>
                <a:gd name="T65" fmla="*/ 3 h 70"/>
                <a:gd name="T66" fmla="*/ 149 w 177"/>
                <a:gd name="T67" fmla="*/ 6 h 70"/>
                <a:gd name="T68" fmla="*/ 140 w 177"/>
                <a:gd name="T69" fmla="*/ 9 h 70"/>
                <a:gd name="T70" fmla="*/ 134 w 177"/>
                <a:gd name="T71" fmla="*/ 11 h 70"/>
                <a:gd name="T72" fmla="*/ 130 w 177"/>
                <a:gd name="T73" fmla="*/ 12 h 70"/>
                <a:gd name="T74" fmla="*/ 125 w 177"/>
                <a:gd name="T75" fmla="*/ 14 h 70"/>
                <a:gd name="T76" fmla="*/ 120 w 177"/>
                <a:gd name="T77" fmla="*/ 15 h 70"/>
                <a:gd name="T78" fmla="*/ 110 w 177"/>
                <a:gd name="T79" fmla="*/ 18 h 70"/>
                <a:gd name="T80" fmla="*/ 109 w 177"/>
                <a:gd name="T81" fmla="*/ 19 h 70"/>
                <a:gd name="T82" fmla="*/ 101 w 177"/>
                <a:gd name="T83" fmla="*/ 21 h 70"/>
                <a:gd name="T84" fmla="*/ 91 w 177"/>
                <a:gd name="T85" fmla="*/ 24 h 70"/>
                <a:gd name="T86" fmla="*/ 85 w 177"/>
                <a:gd name="T87" fmla="*/ 26 h 70"/>
                <a:gd name="T88" fmla="*/ 81 w 177"/>
                <a:gd name="T89" fmla="*/ 28 h 70"/>
                <a:gd name="T90" fmla="*/ 71 w 177"/>
                <a:gd name="T91" fmla="*/ 31 h 70"/>
                <a:gd name="T92" fmla="*/ 62 w 177"/>
                <a:gd name="T93" fmla="*/ 34 h 70"/>
                <a:gd name="T94" fmla="*/ 60 w 177"/>
                <a:gd name="T95" fmla="*/ 34 h 70"/>
                <a:gd name="T96" fmla="*/ 52 w 177"/>
                <a:gd name="T97" fmla="*/ 37 h 70"/>
                <a:gd name="T98" fmla="*/ 42 w 177"/>
                <a:gd name="T99" fmla="*/ 40 h 70"/>
                <a:gd name="T100" fmla="*/ 36 w 177"/>
                <a:gd name="T101" fmla="*/ 42 h 70"/>
                <a:gd name="T102" fmla="*/ 32 w 177"/>
                <a:gd name="T103" fmla="*/ 43 h 70"/>
                <a:gd name="T104" fmla="*/ 22 w 177"/>
                <a:gd name="T105" fmla="*/ 46 h 70"/>
                <a:gd name="T106" fmla="*/ 13 w 177"/>
                <a:gd name="T107" fmla="*/ 50 h 70"/>
                <a:gd name="T108" fmla="*/ 11 w 177"/>
                <a:gd name="T109" fmla="*/ 50 h 70"/>
                <a:gd name="T110" fmla="*/ 3 w 177"/>
                <a:gd name="T111" fmla="*/ 53 h 70"/>
                <a:gd name="T112" fmla="*/ 0 w 177"/>
                <a:gd name="T113" fmla="*/ 54 h 70"/>
                <a:gd name="T114" fmla="*/ 2 w 177"/>
                <a:gd name="T115" fmla="*/ 58 h 70"/>
                <a:gd name="T116" fmla="*/ 5 w 177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70">
                  <a:moveTo>
                    <a:pt x="5" y="70"/>
                  </a:moveTo>
                  <a:cubicBezTo>
                    <a:pt x="6" y="70"/>
                    <a:pt x="6" y="70"/>
                    <a:pt x="7" y="69"/>
                  </a:cubicBezTo>
                  <a:cubicBezTo>
                    <a:pt x="7" y="69"/>
                    <a:pt x="8" y="69"/>
                    <a:pt x="8" y="69"/>
                  </a:cubicBezTo>
                  <a:cubicBezTo>
                    <a:pt x="11" y="68"/>
                    <a:pt x="15" y="67"/>
                    <a:pt x="18" y="66"/>
                  </a:cubicBezTo>
                  <a:cubicBezTo>
                    <a:pt x="21" y="65"/>
                    <a:pt x="24" y="64"/>
                    <a:pt x="28" y="63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1"/>
                    <a:pt x="35" y="60"/>
                    <a:pt x="37" y="59"/>
                  </a:cubicBezTo>
                  <a:cubicBezTo>
                    <a:pt x="41" y="58"/>
                    <a:pt x="44" y="57"/>
                    <a:pt x="47" y="56"/>
                  </a:cubicBezTo>
                  <a:cubicBezTo>
                    <a:pt x="50" y="55"/>
                    <a:pt x="53" y="54"/>
                    <a:pt x="56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60" y="52"/>
                    <a:pt x="63" y="51"/>
                    <a:pt x="67" y="50"/>
                  </a:cubicBezTo>
                  <a:cubicBezTo>
                    <a:pt x="70" y="49"/>
                    <a:pt x="73" y="48"/>
                    <a:pt x="76" y="47"/>
                  </a:cubicBezTo>
                  <a:cubicBezTo>
                    <a:pt x="78" y="46"/>
                    <a:pt x="79" y="46"/>
                    <a:pt x="80" y="46"/>
                  </a:cubicBezTo>
                  <a:cubicBezTo>
                    <a:pt x="82" y="45"/>
                    <a:pt x="84" y="44"/>
                    <a:pt x="86" y="44"/>
                  </a:cubicBezTo>
                  <a:cubicBezTo>
                    <a:pt x="89" y="43"/>
                    <a:pt x="93" y="42"/>
                    <a:pt x="96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6" y="38"/>
                  </a:cubicBezTo>
                  <a:cubicBezTo>
                    <a:pt x="109" y="37"/>
                    <a:pt x="112" y="36"/>
                    <a:pt x="116" y="35"/>
                  </a:cubicBezTo>
                  <a:cubicBezTo>
                    <a:pt x="119" y="34"/>
                    <a:pt x="122" y="33"/>
                    <a:pt x="125" y="32"/>
                  </a:cubicBezTo>
                  <a:cubicBezTo>
                    <a:pt x="127" y="31"/>
                    <a:pt x="128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3" y="29"/>
                    <a:pt x="135" y="29"/>
                  </a:cubicBezTo>
                  <a:cubicBezTo>
                    <a:pt x="138" y="28"/>
                    <a:pt x="142" y="26"/>
                    <a:pt x="145" y="25"/>
                  </a:cubicBezTo>
                  <a:cubicBezTo>
                    <a:pt x="148" y="25"/>
                    <a:pt x="151" y="24"/>
                    <a:pt x="154" y="23"/>
                  </a:cubicBezTo>
                  <a:cubicBezTo>
                    <a:pt x="154" y="23"/>
                    <a:pt x="154" y="22"/>
                    <a:pt x="155" y="22"/>
                  </a:cubicBezTo>
                  <a:cubicBezTo>
                    <a:pt x="158" y="21"/>
                    <a:pt x="161" y="20"/>
                    <a:pt x="164" y="19"/>
                  </a:cubicBezTo>
                  <a:cubicBezTo>
                    <a:pt x="168" y="18"/>
                    <a:pt x="171" y="17"/>
                    <a:pt x="174" y="16"/>
                  </a:cubicBezTo>
                  <a:cubicBezTo>
                    <a:pt x="175" y="16"/>
                    <a:pt x="176" y="15"/>
                    <a:pt x="177" y="15"/>
                  </a:cubicBezTo>
                  <a:cubicBezTo>
                    <a:pt x="177" y="14"/>
                    <a:pt x="176" y="12"/>
                    <a:pt x="175" y="11"/>
                  </a:cubicBezTo>
                  <a:cubicBezTo>
                    <a:pt x="174" y="7"/>
                    <a:pt x="172" y="3"/>
                    <a:pt x="170" y="0"/>
                  </a:cubicBezTo>
                  <a:cubicBezTo>
                    <a:pt x="170" y="0"/>
                    <a:pt x="169" y="0"/>
                    <a:pt x="169" y="0"/>
                  </a:cubicBezTo>
                  <a:cubicBezTo>
                    <a:pt x="166" y="1"/>
                    <a:pt x="162" y="2"/>
                    <a:pt x="159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155" y="4"/>
                    <a:pt x="152" y="5"/>
                    <a:pt x="149" y="6"/>
                  </a:cubicBezTo>
                  <a:cubicBezTo>
                    <a:pt x="146" y="7"/>
                    <a:pt x="143" y="8"/>
                    <a:pt x="140" y="9"/>
                  </a:cubicBezTo>
                  <a:cubicBezTo>
                    <a:pt x="138" y="10"/>
                    <a:pt x="136" y="11"/>
                    <a:pt x="134" y="11"/>
                  </a:cubicBezTo>
                  <a:cubicBezTo>
                    <a:pt x="132" y="12"/>
                    <a:pt x="131" y="12"/>
                    <a:pt x="130" y="12"/>
                  </a:cubicBezTo>
                  <a:cubicBezTo>
                    <a:pt x="128" y="13"/>
                    <a:pt x="126" y="13"/>
                    <a:pt x="125" y="14"/>
                  </a:cubicBezTo>
                  <a:cubicBezTo>
                    <a:pt x="123" y="14"/>
                    <a:pt x="122" y="15"/>
                    <a:pt x="120" y="15"/>
                  </a:cubicBezTo>
                  <a:cubicBezTo>
                    <a:pt x="117" y="16"/>
                    <a:pt x="114" y="17"/>
                    <a:pt x="110" y="18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6" y="20"/>
                    <a:pt x="103" y="21"/>
                    <a:pt x="101" y="21"/>
                  </a:cubicBezTo>
                  <a:cubicBezTo>
                    <a:pt x="97" y="22"/>
                    <a:pt x="94" y="23"/>
                    <a:pt x="91" y="24"/>
                  </a:cubicBezTo>
                  <a:cubicBezTo>
                    <a:pt x="89" y="25"/>
                    <a:pt x="87" y="26"/>
                    <a:pt x="85" y="26"/>
                  </a:cubicBezTo>
                  <a:cubicBezTo>
                    <a:pt x="84" y="27"/>
                    <a:pt x="82" y="27"/>
                    <a:pt x="81" y="28"/>
                  </a:cubicBezTo>
                  <a:cubicBezTo>
                    <a:pt x="78" y="29"/>
                    <a:pt x="75" y="30"/>
                    <a:pt x="71" y="31"/>
                  </a:cubicBezTo>
                  <a:cubicBezTo>
                    <a:pt x="68" y="32"/>
                    <a:pt x="65" y="33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8" y="35"/>
                    <a:pt x="55" y="36"/>
                    <a:pt x="52" y="37"/>
                  </a:cubicBezTo>
                  <a:cubicBezTo>
                    <a:pt x="48" y="38"/>
                    <a:pt x="45" y="39"/>
                    <a:pt x="42" y="40"/>
                  </a:cubicBezTo>
                  <a:cubicBezTo>
                    <a:pt x="40" y="41"/>
                    <a:pt x="38" y="41"/>
                    <a:pt x="36" y="42"/>
                  </a:cubicBezTo>
                  <a:cubicBezTo>
                    <a:pt x="35" y="42"/>
                    <a:pt x="33" y="43"/>
                    <a:pt x="32" y="43"/>
                  </a:cubicBezTo>
                  <a:cubicBezTo>
                    <a:pt x="29" y="44"/>
                    <a:pt x="26" y="45"/>
                    <a:pt x="22" y="46"/>
                  </a:cubicBezTo>
                  <a:cubicBezTo>
                    <a:pt x="19" y="47"/>
                    <a:pt x="16" y="48"/>
                    <a:pt x="13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9" y="51"/>
                    <a:pt x="6" y="52"/>
                    <a:pt x="3" y="53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62"/>
                    <a:pt x="4" y="66"/>
                    <a:pt x="5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77938" y="4346575"/>
              <a:ext cx="503238" cy="238125"/>
            </a:xfrm>
            <a:custGeom>
              <a:avLst/>
              <a:gdLst>
                <a:gd name="T0" fmla="*/ 189 w 198"/>
                <a:gd name="T1" fmla="*/ 75 h 94"/>
                <a:gd name="T2" fmla="*/ 175 w 198"/>
                <a:gd name="T3" fmla="*/ 70 h 94"/>
                <a:gd name="T4" fmla="*/ 167 w 198"/>
                <a:gd name="T5" fmla="*/ 67 h 94"/>
                <a:gd name="T6" fmla="*/ 159 w 198"/>
                <a:gd name="T7" fmla="*/ 64 h 94"/>
                <a:gd name="T8" fmla="*/ 149 w 198"/>
                <a:gd name="T9" fmla="*/ 61 h 94"/>
                <a:gd name="T10" fmla="*/ 134 w 198"/>
                <a:gd name="T11" fmla="*/ 55 h 94"/>
                <a:gd name="T12" fmla="*/ 125 w 198"/>
                <a:gd name="T13" fmla="*/ 52 h 94"/>
                <a:gd name="T14" fmla="*/ 109 w 198"/>
                <a:gd name="T15" fmla="*/ 45 h 94"/>
                <a:gd name="T16" fmla="*/ 101 w 198"/>
                <a:gd name="T17" fmla="*/ 42 h 94"/>
                <a:gd name="T18" fmla="*/ 87 w 198"/>
                <a:gd name="T19" fmla="*/ 37 h 94"/>
                <a:gd name="T20" fmla="*/ 76 w 198"/>
                <a:gd name="T21" fmla="*/ 32 h 94"/>
                <a:gd name="T22" fmla="*/ 68 w 198"/>
                <a:gd name="T23" fmla="*/ 29 h 94"/>
                <a:gd name="T24" fmla="*/ 59 w 198"/>
                <a:gd name="T25" fmla="*/ 25 h 94"/>
                <a:gd name="T26" fmla="*/ 46 w 198"/>
                <a:gd name="T27" fmla="*/ 19 h 94"/>
                <a:gd name="T28" fmla="*/ 35 w 198"/>
                <a:gd name="T29" fmla="*/ 13 h 94"/>
                <a:gd name="T30" fmla="*/ 26 w 198"/>
                <a:gd name="T31" fmla="*/ 9 h 94"/>
                <a:gd name="T32" fmla="*/ 11 w 198"/>
                <a:gd name="T33" fmla="*/ 1 h 94"/>
                <a:gd name="T34" fmla="*/ 3 w 198"/>
                <a:gd name="T35" fmla="*/ 10 h 94"/>
                <a:gd name="T36" fmla="*/ 2 w 198"/>
                <a:gd name="T37" fmla="*/ 14 h 94"/>
                <a:gd name="T38" fmla="*/ 15 w 198"/>
                <a:gd name="T39" fmla="*/ 21 h 94"/>
                <a:gd name="T40" fmla="*/ 23 w 198"/>
                <a:gd name="T41" fmla="*/ 26 h 94"/>
                <a:gd name="T42" fmla="*/ 39 w 198"/>
                <a:gd name="T43" fmla="*/ 34 h 94"/>
                <a:gd name="T44" fmla="*/ 47 w 198"/>
                <a:gd name="T45" fmla="*/ 37 h 94"/>
                <a:gd name="T46" fmla="*/ 62 w 198"/>
                <a:gd name="T47" fmla="*/ 44 h 94"/>
                <a:gd name="T48" fmla="*/ 64 w 198"/>
                <a:gd name="T49" fmla="*/ 45 h 94"/>
                <a:gd name="T50" fmla="*/ 80 w 198"/>
                <a:gd name="T51" fmla="*/ 51 h 94"/>
                <a:gd name="T52" fmla="*/ 89 w 198"/>
                <a:gd name="T53" fmla="*/ 55 h 94"/>
                <a:gd name="T54" fmla="*/ 104 w 198"/>
                <a:gd name="T55" fmla="*/ 61 h 94"/>
                <a:gd name="T56" fmla="*/ 113 w 198"/>
                <a:gd name="T57" fmla="*/ 64 h 94"/>
                <a:gd name="T58" fmla="*/ 125 w 198"/>
                <a:gd name="T59" fmla="*/ 69 h 94"/>
                <a:gd name="T60" fmla="*/ 138 w 198"/>
                <a:gd name="T61" fmla="*/ 74 h 94"/>
                <a:gd name="T62" fmla="*/ 147 w 198"/>
                <a:gd name="T63" fmla="*/ 77 h 94"/>
                <a:gd name="T64" fmla="*/ 158 w 198"/>
                <a:gd name="T65" fmla="*/ 81 h 94"/>
                <a:gd name="T66" fmla="*/ 167 w 198"/>
                <a:gd name="T67" fmla="*/ 84 h 94"/>
                <a:gd name="T68" fmla="*/ 180 w 198"/>
                <a:gd name="T69" fmla="*/ 89 h 94"/>
                <a:gd name="T70" fmla="*/ 187 w 198"/>
                <a:gd name="T71" fmla="*/ 92 h 94"/>
                <a:gd name="T72" fmla="*/ 192 w 198"/>
                <a:gd name="T73" fmla="*/ 94 h 94"/>
                <a:gd name="T74" fmla="*/ 192 w 198"/>
                <a:gd name="T75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94">
                  <a:moveTo>
                    <a:pt x="191" y="76"/>
                  </a:moveTo>
                  <a:cubicBezTo>
                    <a:pt x="190" y="76"/>
                    <a:pt x="190" y="76"/>
                    <a:pt x="189" y="75"/>
                  </a:cubicBezTo>
                  <a:cubicBezTo>
                    <a:pt x="188" y="75"/>
                    <a:pt x="186" y="74"/>
                    <a:pt x="184" y="73"/>
                  </a:cubicBezTo>
                  <a:cubicBezTo>
                    <a:pt x="181" y="72"/>
                    <a:pt x="178" y="71"/>
                    <a:pt x="175" y="70"/>
                  </a:cubicBezTo>
                  <a:cubicBezTo>
                    <a:pt x="174" y="70"/>
                    <a:pt x="172" y="69"/>
                    <a:pt x="170" y="68"/>
                  </a:cubicBezTo>
                  <a:cubicBezTo>
                    <a:pt x="169" y="68"/>
                    <a:pt x="168" y="67"/>
                    <a:pt x="167" y="67"/>
                  </a:cubicBezTo>
                  <a:cubicBezTo>
                    <a:pt x="166" y="67"/>
                    <a:pt x="165" y="66"/>
                    <a:pt x="164" y="66"/>
                  </a:cubicBezTo>
                  <a:cubicBezTo>
                    <a:pt x="162" y="65"/>
                    <a:pt x="160" y="65"/>
                    <a:pt x="159" y="64"/>
                  </a:cubicBezTo>
                  <a:cubicBezTo>
                    <a:pt x="156" y="63"/>
                    <a:pt x="153" y="62"/>
                    <a:pt x="150" y="61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7" y="60"/>
                    <a:pt x="145" y="59"/>
                    <a:pt x="142" y="58"/>
                  </a:cubicBezTo>
                  <a:cubicBezTo>
                    <a:pt x="139" y="57"/>
                    <a:pt x="137" y="56"/>
                    <a:pt x="134" y="55"/>
                  </a:cubicBezTo>
                  <a:cubicBezTo>
                    <a:pt x="132" y="54"/>
                    <a:pt x="130" y="53"/>
                    <a:pt x="129" y="53"/>
                  </a:cubicBezTo>
                  <a:cubicBezTo>
                    <a:pt x="128" y="52"/>
                    <a:pt x="127" y="52"/>
                    <a:pt x="125" y="52"/>
                  </a:cubicBezTo>
                  <a:cubicBezTo>
                    <a:pt x="123" y="51"/>
                    <a:pt x="120" y="50"/>
                    <a:pt x="117" y="49"/>
                  </a:cubicBezTo>
                  <a:cubicBezTo>
                    <a:pt x="114" y="47"/>
                    <a:pt x="112" y="46"/>
                    <a:pt x="109" y="45"/>
                  </a:cubicBezTo>
                  <a:cubicBezTo>
                    <a:pt x="109" y="45"/>
                    <a:pt x="108" y="45"/>
                    <a:pt x="108" y="45"/>
                  </a:cubicBezTo>
                  <a:cubicBezTo>
                    <a:pt x="105" y="44"/>
                    <a:pt x="103" y="43"/>
                    <a:pt x="101" y="42"/>
                  </a:cubicBezTo>
                  <a:cubicBezTo>
                    <a:pt x="98" y="41"/>
                    <a:pt x="95" y="40"/>
                    <a:pt x="92" y="39"/>
                  </a:cubicBezTo>
                  <a:cubicBezTo>
                    <a:pt x="91" y="38"/>
                    <a:pt x="89" y="37"/>
                    <a:pt x="87" y="37"/>
                  </a:cubicBezTo>
                  <a:cubicBezTo>
                    <a:pt x="86" y="36"/>
                    <a:pt x="85" y="36"/>
                    <a:pt x="84" y="35"/>
                  </a:cubicBezTo>
                  <a:cubicBezTo>
                    <a:pt x="81" y="34"/>
                    <a:pt x="79" y="33"/>
                    <a:pt x="76" y="32"/>
                  </a:cubicBezTo>
                  <a:cubicBezTo>
                    <a:pt x="73" y="31"/>
                    <a:pt x="71" y="30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27"/>
                    <a:pt x="62" y="26"/>
                    <a:pt x="59" y="25"/>
                  </a:cubicBezTo>
                  <a:cubicBezTo>
                    <a:pt x="57" y="24"/>
                    <a:pt x="54" y="22"/>
                    <a:pt x="51" y="21"/>
                  </a:cubicBezTo>
                  <a:cubicBezTo>
                    <a:pt x="50" y="20"/>
                    <a:pt x="48" y="20"/>
                    <a:pt x="46" y="19"/>
                  </a:cubicBezTo>
                  <a:cubicBezTo>
                    <a:pt x="45" y="18"/>
                    <a:pt x="44" y="18"/>
                    <a:pt x="43" y="17"/>
                  </a:cubicBezTo>
                  <a:cubicBezTo>
                    <a:pt x="41" y="16"/>
                    <a:pt x="38" y="15"/>
                    <a:pt x="35" y="13"/>
                  </a:cubicBezTo>
                  <a:cubicBezTo>
                    <a:pt x="32" y="12"/>
                    <a:pt x="30" y="11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4" y="8"/>
                    <a:pt x="21" y="6"/>
                    <a:pt x="19" y="5"/>
                  </a:cubicBezTo>
                  <a:cubicBezTo>
                    <a:pt x="16" y="4"/>
                    <a:pt x="14" y="2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5"/>
                    <a:pt x="5" y="16"/>
                    <a:pt x="7" y="17"/>
                  </a:cubicBezTo>
                  <a:cubicBezTo>
                    <a:pt x="10" y="19"/>
                    <a:pt x="12" y="20"/>
                    <a:pt x="15" y="21"/>
                  </a:cubicBezTo>
                  <a:cubicBezTo>
                    <a:pt x="17" y="23"/>
                    <a:pt x="20" y="24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6" y="27"/>
                    <a:pt x="29" y="28"/>
                    <a:pt x="31" y="30"/>
                  </a:cubicBezTo>
                  <a:cubicBezTo>
                    <a:pt x="34" y="31"/>
                    <a:pt x="37" y="32"/>
                    <a:pt x="39" y="34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44" y="36"/>
                    <a:pt x="46" y="37"/>
                    <a:pt x="47" y="37"/>
                  </a:cubicBezTo>
                  <a:cubicBezTo>
                    <a:pt x="50" y="39"/>
                    <a:pt x="53" y="40"/>
                    <a:pt x="56" y="41"/>
                  </a:cubicBezTo>
                  <a:cubicBezTo>
                    <a:pt x="58" y="42"/>
                    <a:pt x="60" y="43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3" y="44"/>
                    <a:pt x="64" y="45"/>
                  </a:cubicBezTo>
                  <a:cubicBezTo>
                    <a:pt x="67" y="46"/>
                    <a:pt x="69" y="47"/>
                    <a:pt x="72" y="48"/>
                  </a:cubicBezTo>
                  <a:cubicBezTo>
                    <a:pt x="75" y="49"/>
                    <a:pt x="78" y="50"/>
                    <a:pt x="80" y="51"/>
                  </a:cubicBezTo>
                  <a:cubicBezTo>
                    <a:pt x="81" y="52"/>
                    <a:pt x="82" y="52"/>
                    <a:pt x="83" y="53"/>
                  </a:cubicBezTo>
                  <a:cubicBezTo>
                    <a:pt x="85" y="53"/>
                    <a:pt x="87" y="54"/>
                    <a:pt x="89" y="55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99" y="59"/>
                    <a:pt x="102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8" y="62"/>
                    <a:pt x="111" y="63"/>
                    <a:pt x="113" y="64"/>
                  </a:cubicBezTo>
                  <a:cubicBezTo>
                    <a:pt x="116" y="65"/>
                    <a:pt x="119" y="66"/>
                    <a:pt x="122" y="67"/>
                  </a:cubicBezTo>
                  <a:cubicBezTo>
                    <a:pt x="123" y="68"/>
                    <a:pt x="124" y="68"/>
                    <a:pt x="125" y="69"/>
                  </a:cubicBezTo>
                  <a:cubicBezTo>
                    <a:pt x="127" y="69"/>
                    <a:pt x="128" y="70"/>
                    <a:pt x="130" y="71"/>
                  </a:cubicBezTo>
                  <a:cubicBezTo>
                    <a:pt x="133" y="72"/>
                    <a:pt x="136" y="73"/>
                    <a:pt x="138" y="74"/>
                  </a:cubicBezTo>
                  <a:cubicBezTo>
                    <a:pt x="141" y="75"/>
                    <a:pt x="143" y="75"/>
                    <a:pt x="146" y="76"/>
                  </a:cubicBezTo>
                  <a:cubicBezTo>
                    <a:pt x="146" y="76"/>
                    <a:pt x="146" y="77"/>
                    <a:pt x="147" y="77"/>
                  </a:cubicBezTo>
                  <a:cubicBezTo>
                    <a:pt x="150" y="78"/>
                    <a:pt x="152" y="79"/>
                    <a:pt x="155" y="80"/>
                  </a:cubicBezTo>
                  <a:cubicBezTo>
                    <a:pt x="156" y="80"/>
                    <a:pt x="157" y="80"/>
                    <a:pt x="158" y="81"/>
                  </a:cubicBezTo>
                  <a:cubicBezTo>
                    <a:pt x="160" y="82"/>
                    <a:pt x="162" y="82"/>
                    <a:pt x="163" y="83"/>
                  </a:cubicBezTo>
                  <a:cubicBezTo>
                    <a:pt x="164" y="83"/>
                    <a:pt x="165" y="84"/>
                    <a:pt x="167" y="84"/>
                  </a:cubicBezTo>
                  <a:cubicBezTo>
                    <a:pt x="168" y="85"/>
                    <a:pt x="170" y="85"/>
                    <a:pt x="172" y="86"/>
                  </a:cubicBezTo>
                  <a:cubicBezTo>
                    <a:pt x="175" y="87"/>
                    <a:pt x="177" y="88"/>
                    <a:pt x="180" y="89"/>
                  </a:cubicBezTo>
                  <a:cubicBezTo>
                    <a:pt x="181" y="89"/>
                    <a:pt x="182" y="90"/>
                    <a:pt x="183" y="90"/>
                  </a:cubicBezTo>
                  <a:cubicBezTo>
                    <a:pt x="185" y="91"/>
                    <a:pt x="186" y="91"/>
                    <a:pt x="187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1" y="93"/>
                    <a:pt x="192" y="94"/>
                    <a:pt x="192" y="94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6" y="78"/>
                    <a:pt x="192" y="76"/>
                  </a:cubicBezTo>
                  <a:cubicBezTo>
                    <a:pt x="192" y="76"/>
                    <a:pt x="191" y="76"/>
                    <a:pt x="191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735138" y="1722438"/>
              <a:ext cx="373063" cy="80963"/>
            </a:xfrm>
            <a:custGeom>
              <a:avLst/>
              <a:gdLst>
                <a:gd name="T0" fmla="*/ 135 w 147"/>
                <a:gd name="T1" fmla="*/ 16 h 32"/>
                <a:gd name="T2" fmla="*/ 134 w 147"/>
                <a:gd name="T3" fmla="*/ 15 h 32"/>
                <a:gd name="T4" fmla="*/ 126 w 147"/>
                <a:gd name="T5" fmla="*/ 14 h 32"/>
                <a:gd name="T6" fmla="*/ 117 w 147"/>
                <a:gd name="T7" fmla="*/ 13 h 32"/>
                <a:gd name="T8" fmla="*/ 112 w 147"/>
                <a:gd name="T9" fmla="*/ 12 h 32"/>
                <a:gd name="T10" fmla="*/ 109 w 147"/>
                <a:gd name="T11" fmla="*/ 12 h 32"/>
                <a:gd name="T12" fmla="*/ 100 w 147"/>
                <a:gd name="T13" fmla="*/ 11 h 32"/>
                <a:gd name="T14" fmla="*/ 91 w 147"/>
                <a:gd name="T15" fmla="*/ 10 h 32"/>
                <a:gd name="T16" fmla="*/ 90 w 147"/>
                <a:gd name="T17" fmla="*/ 9 h 32"/>
                <a:gd name="T18" fmla="*/ 82 w 147"/>
                <a:gd name="T19" fmla="*/ 9 h 32"/>
                <a:gd name="T20" fmla="*/ 74 w 147"/>
                <a:gd name="T21" fmla="*/ 8 h 32"/>
                <a:gd name="T22" fmla="*/ 68 w 147"/>
                <a:gd name="T23" fmla="*/ 7 h 32"/>
                <a:gd name="T24" fmla="*/ 65 w 147"/>
                <a:gd name="T25" fmla="*/ 6 h 32"/>
                <a:gd name="T26" fmla="*/ 56 w 147"/>
                <a:gd name="T27" fmla="*/ 6 h 32"/>
                <a:gd name="T28" fmla="*/ 47 w 147"/>
                <a:gd name="T29" fmla="*/ 5 h 32"/>
                <a:gd name="T30" fmla="*/ 46 w 147"/>
                <a:gd name="T31" fmla="*/ 4 h 32"/>
                <a:gd name="T32" fmla="*/ 38 w 147"/>
                <a:gd name="T33" fmla="*/ 4 h 32"/>
                <a:gd name="T34" fmla="*/ 37 w 147"/>
                <a:gd name="T35" fmla="*/ 3 h 32"/>
                <a:gd name="T36" fmla="*/ 30 w 147"/>
                <a:gd name="T37" fmla="*/ 3 h 32"/>
                <a:gd name="T38" fmla="*/ 24 w 147"/>
                <a:gd name="T39" fmla="*/ 2 h 32"/>
                <a:gd name="T40" fmla="*/ 21 w 147"/>
                <a:gd name="T41" fmla="*/ 2 h 32"/>
                <a:gd name="T42" fmla="*/ 12 w 147"/>
                <a:gd name="T43" fmla="*/ 1 h 32"/>
                <a:gd name="T44" fmla="*/ 3 w 147"/>
                <a:gd name="T45" fmla="*/ 0 h 32"/>
                <a:gd name="T46" fmla="*/ 2 w 147"/>
                <a:gd name="T47" fmla="*/ 0 h 32"/>
                <a:gd name="T48" fmla="*/ 0 w 147"/>
                <a:gd name="T49" fmla="*/ 0 h 32"/>
                <a:gd name="T50" fmla="*/ 0 w 147"/>
                <a:gd name="T51" fmla="*/ 8 h 32"/>
                <a:gd name="T52" fmla="*/ 0 w 147"/>
                <a:gd name="T53" fmla="*/ 14 h 32"/>
                <a:gd name="T54" fmla="*/ 0 w 147"/>
                <a:gd name="T55" fmla="*/ 14 h 32"/>
                <a:gd name="T56" fmla="*/ 9 w 147"/>
                <a:gd name="T57" fmla="*/ 15 h 32"/>
                <a:gd name="T58" fmla="*/ 17 w 147"/>
                <a:gd name="T59" fmla="*/ 16 h 32"/>
                <a:gd name="T60" fmla="*/ 20 w 147"/>
                <a:gd name="T61" fmla="*/ 16 h 32"/>
                <a:gd name="T62" fmla="*/ 26 w 147"/>
                <a:gd name="T63" fmla="*/ 17 h 32"/>
                <a:gd name="T64" fmla="*/ 35 w 147"/>
                <a:gd name="T65" fmla="*/ 18 h 32"/>
                <a:gd name="T66" fmla="*/ 35 w 147"/>
                <a:gd name="T67" fmla="*/ 18 h 32"/>
                <a:gd name="T68" fmla="*/ 43 w 147"/>
                <a:gd name="T69" fmla="*/ 18 h 32"/>
                <a:gd name="T70" fmla="*/ 44 w 147"/>
                <a:gd name="T71" fmla="*/ 18 h 32"/>
                <a:gd name="T72" fmla="*/ 53 w 147"/>
                <a:gd name="T73" fmla="*/ 19 h 32"/>
                <a:gd name="T74" fmla="*/ 61 w 147"/>
                <a:gd name="T75" fmla="*/ 20 h 32"/>
                <a:gd name="T76" fmla="*/ 65 w 147"/>
                <a:gd name="T77" fmla="*/ 21 h 32"/>
                <a:gd name="T78" fmla="*/ 70 w 147"/>
                <a:gd name="T79" fmla="*/ 21 h 32"/>
                <a:gd name="T80" fmla="*/ 79 w 147"/>
                <a:gd name="T81" fmla="*/ 23 h 32"/>
                <a:gd name="T82" fmla="*/ 87 w 147"/>
                <a:gd name="T83" fmla="*/ 24 h 32"/>
                <a:gd name="T84" fmla="*/ 88 w 147"/>
                <a:gd name="T85" fmla="*/ 24 h 32"/>
                <a:gd name="T86" fmla="*/ 97 w 147"/>
                <a:gd name="T87" fmla="*/ 25 h 32"/>
                <a:gd name="T88" fmla="*/ 105 w 147"/>
                <a:gd name="T89" fmla="*/ 26 h 32"/>
                <a:gd name="T90" fmla="*/ 109 w 147"/>
                <a:gd name="T91" fmla="*/ 26 h 32"/>
                <a:gd name="T92" fmla="*/ 114 w 147"/>
                <a:gd name="T93" fmla="*/ 27 h 32"/>
                <a:gd name="T94" fmla="*/ 123 w 147"/>
                <a:gd name="T95" fmla="*/ 28 h 32"/>
                <a:gd name="T96" fmla="*/ 130 w 147"/>
                <a:gd name="T97" fmla="*/ 30 h 32"/>
                <a:gd name="T98" fmla="*/ 132 w 147"/>
                <a:gd name="T99" fmla="*/ 30 h 32"/>
                <a:gd name="T100" fmla="*/ 140 w 147"/>
                <a:gd name="T101" fmla="*/ 31 h 32"/>
                <a:gd name="T102" fmla="*/ 144 w 147"/>
                <a:gd name="T103" fmla="*/ 32 h 32"/>
                <a:gd name="T104" fmla="*/ 147 w 147"/>
                <a:gd name="T105" fmla="*/ 17 h 32"/>
                <a:gd name="T106" fmla="*/ 144 w 147"/>
                <a:gd name="T107" fmla="*/ 17 h 32"/>
                <a:gd name="T108" fmla="*/ 135 w 147"/>
                <a:gd name="T10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32">
                  <a:moveTo>
                    <a:pt x="135" y="16"/>
                  </a:moveTo>
                  <a:cubicBezTo>
                    <a:pt x="135" y="16"/>
                    <a:pt x="134" y="15"/>
                    <a:pt x="134" y="15"/>
                  </a:cubicBezTo>
                  <a:cubicBezTo>
                    <a:pt x="131" y="15"/>
                    <a:pt x="129" y="15"/>
                    <a:pt x="126" y="14"/>
                  </a:cubicBezTo>
                  <a:cubicBezTo>
                    <a:pt x="123" y="14"/>
                    <a:pt x="120" y="13"/>
                    <a:pt x="117" y="13"/>
                  </a:cubicBezTo>
                  <a:cubicBezTo>
                    <a:pt x="116" y="13"/>
                    <a:pt x="114" y="13"/>
                    <a:pt x="112" y="12"/>
                  </a:cubicBezTo>
                  <a:cubicBezTo>
                    <a:pt x="111" y="12"/>
                    <a:pt x="110" y="12"/>
                    <a:pt x="109" y="12"/>
                  </a:cubicBezTo>
                  <a:cubicBezTo>
                    <a:pt x="106" y="12"/>
                    <a:pt x="103" y="11"/>
                    <a:pt x="100" y="11"/>
                  </a:cubicBezTo>
                  <a:cubicBezTo>
                    <a:pt x="97" y="10"/>
                    <a:pt x="94" y="10"/>
                    <a:pt x="91" y="10"/>
                  </a:cubicBezTo>
                  <a:cubicBezTo>
                    <a:pt x="91" y="10"/>
                    <a:pt x="90" y="10"/>
                    <a:pt x="90" y="9"/>
                  </a:cubicBezTo>
                  <a:cubicBezTo>
                    <a:pt x="87" y="9"/>
                    <a:pt x="85" y="9"/>
                    <a:pt x="82" y="9"/>
                  </a:cubicBezTo>
                  <a:cubicBezTo>
                    <a:pt x="79" y="8"/>
                    <a:pt x="77" y="8"/>
                    <a:pt x="74" y="8"/>
                  </a:cubicBezTo>
                  <a:cubicBezTo>
                    <a:pt x="72" y="7"/>
                    <a:pt x="70" y="7"/>
                    <a:pt x="68" y="7"/>
                  </a:cubicBezTo>
                  <a:cubicBezTo>
                    <a:pt x="67" y="7"/>
                    <a:pt x="66" y="7"/>
                    <a:pt x="65" y="6"/>
                  </a:cubicBezTo>
                  <a:cubicBezTo>
                    <a:pt x="62" y="6"/>
                    <a:pt x="59" y="6"/>
                    <a:pt x="56" y="6"/>
                  </a:cubicBezTo>
                  <a:cubicBezTo>
                    <a:pt x="53" y="5"/>
                    <a:pt x="50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3" y="4"/>
                    <a:pt x="41" y="4"/>
                    <a:pt x="38" y="4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4" y="3"/>
                    <a:pt x="32" y="3"/>
                    <a:pt x="30" y="3"/>
                  </a:cubicBezTo>
                  <a:cubicBezTo>
                    <a:pt x="28" y="3"/>
                    <a:pt x="26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8" y="2"/>
                    <a:pt x="15" y="1"/>
                    <a:pt x="12" y="1"/>
                  </a:cubicBez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5"/>
                    <a:pt x="9" y="15"/>
                  </a:cubicBezTo>
                  <a:cubicBezTo>
                    <a:pt x="12" y="15"/>
                    <a:pt x="14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9" y="17"/>
                    <a:pt x="32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18"/>
                    <a:pt x="40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7" y="19"/>
                    <a:pt x="50" y="19"/>
                    <a:pt x="53" y="19"/>
                  </a:cubicBezTo>
                  <a:cubicBezTo>
                    <a:pt x="56" y="20"/>
                    <a:pt x="59" y="20"/>
                    <a:pt x="61" y="20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1"/>
                    <a:pt x="68" y="21"/>
                    <a:pt x="70" y="21"/>
                  </a:cubicBezTo>
                  <a:cubicBezTo>
                    <a:pt x="73" y="22"/>
                    <a:pt x="76" y="22"/>
                    <a:pt x="79" y="23"/>
                  </a:cubicBezTo>
                  <a:cubicBezTo>
                    <a:pt x="82" y="23"/>
                    <a:pt x="84" y="23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ubicBezTo>
                    <a:pt x="91" y="24"/>
                    <a:pt x="94" y="24"/>
                    <a:pt x="97" y="25"/>
                  </a:cubicBezTo>
                  <a:cubicBezTo>
                    <a:pt x="100" y="25"/>
                    <a:pt x="102" y="26"/>
                    <a:pt x="105" y="26"/>
                  </a:cubicBezTo>
                  <a:cubicBezTo>
                    <a:pt x="106" y="26"/>
                    <a:pt x="107" y="26"/>
                    <a:pt x="109" y="26"/>
                  </a:cubicBezTo>
                  <a:cubicBezTo>
                    <a:pt x="110" y="27"/>
                    <a:pt x="112" y="27"/>
                    <a:pt x="114" y="27"/>
                  </a:cubicBezTo>
                  <a:cubicBezTo>
                    <a:pt x="117" y="28"/>
                    <a:pt x="120" y="28"/>
                    <a:pt x="123" y="28"/>
                  </a:cubicBezTo>
                  <a:cubicBezTo>
                    <a:pt x="125" y="29"/>
                    <a:pt x="128" y="29"/>
                    <a:pt x="130" y="30"/>
                  </a:cubicBezTo>
                  <a:cubicBezTo>
                    <a:pt x="131" y="30"/>
                    <a:pt x="131" y="30"/>
                    <a:pt x="132" y="30"/>
                  </a:cubicBezTo>
                  <a:cubicBezTo>
                    <a:pt x="134" y="30"/>
                    <a:pt x="137" y="31"/>
                    <a:pt x="140" y="31"/>
                  </a:cubicBezTo>
                  <a:cubicBezTo>
                    <a:pt x="142" y="31"/>
                    <a:pt x="143" y="31"/>
                    <a:pt x="144" y="32"/>
                  </a:cubicBezTo>
                  <a:cubicBezTo>
                    <a:pt x="145" y="27"/>
                    <a:pt x="146" y="22"/>
                    <a:pt x="147" y="17"/>
                  </a:cubicBezTo>
                  <a:cubicBezTo>
                    <a:pt x="146" y="17"/>
                    <a:pt x="145" y="17"/>
                    <a:pt x="144" y="17"/>
                  </a:cubicBezTo>
                  <a:cubicBezTo>
                    <a:pt x="141" y="16"/>
                    <a:pt x="138" y="16"/>
                    <a:pt x="13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08088" y="1685925"/>
              <a:ext cx="411163" cy="61913"/>
            </a:xfrm>
            <a:custGeom>
              <a:avLst/>
              <a:gdLst>
                <a:gd name="T0" fmla="*/ 149 w 162"/>
                <a:gd name="T1" fmla="*/ 9 h 24"/>
                <a:gd name="T2" fmla="*/ 143 w 162"/>
                <a:gd name="T3" fmla="*/ 9 h 24"/>
                <a:gd name="T4" fmla="*/ 140 w 162"/>
                <a:gd name="T5" fmla="*/ 9 h 24"/>
                <a:gd name="T6" fmla="*/ 131 w 162"/>
                <a:gd name="T7" fmla="*/ 8 h 24"/>
                <a:gd name="T8" fmla="*/ 122 w 162"/>
                <a:gd name="T9" fmla="*/ 8 h 24"/>
                <a:gd name="T10" fmla="*/ 121 w 162"/>
                <a:gd name="T11" fmla="*/ 7 h 24"/>
                <a:gd name="T12" fmla="*/ 113 w 162"/>
                <a:gd name="T13" fmla="*/ 7 h 24"/>
                <a:gd name="T14" fmla="*/ 104 w 162"/>
                <a:gd name="T15" fmla="*/ 6 h 24"/>
                <a:gd name="T16" fmla="*/ 98 w 162"/>
                <a:gd name="T17" fmla="*/ 6 h 24"/>
                <a:gd name="T18" fmla="*/ 96 w 162"/>
                <a:gd name="T19" fmla="*/ 6 h 24"/>
                <a:gd name="T20" fmla="*/ 87 w 162"/>
                <a:gd name="T21" fmla="*/ 5 h 24"/>
                <a:gd name="T22" fmla="*/ 78 w 162"/>
                <a:gd name="T23" fmla="*/ 5 h 24"/>
                <a:gd name="T24" fmla="*/ 76 w 162"/>
                <a:gd name="T25" fmla="*/ 5 h 24"/>
                <a:gd name="T26" fmla="*/ 69 w 162"/>
                <a:gd name="T27" fmla="*/ 4 h 24"/>
                <a:gd name="T28" fmla="*/ 60 w 162"/>
                <a:gd name="T29" fmla="*/ 4 h 24"/>
                <a:gd name="T30" fmla="*/ 54 w 162"/>
                <a:gd name="T31" fmla="*/ 3 h 24"/>
                <a:gd name="T32" fmla="*/ 51 w 162"/>
                <a:gd name="T33" fmla="*/ 3 h 24"/>
                <a:gd name="T34" fmla="*/ 42 w 162"/>
                <a:gd name="T35" fmla="*/ 3 h 24"/>
                <a:gd name="T36" fmla="*/ 33 w 162"/>
                <a:gd name="T37" fmla="*/ 2 h 24"/>
                <a:gd name="T38" fmla="*/ 31 w 162"/>
                <a:gd name="T39" fmla="*/ 2 h 24"/>
                <a:gd name="T40" fmla="*/ 24 w 162"/>
                <a:gd name="T41" fmla="*/ 2 h 24"/>
                <a:gd name="T42" fmla="*/ 15 w 162"/>
                <a:gd name="T43" fmla="*/ 1 h 24"/>
                <a:gd name="T44" fmla="*/ 9 w 162"/>
                <a:gd name="T45" fmla="*/ 1 h 24"/>
                <a:gd name="T46" fmla="*/ 6 w 162"/>
                <a:gd name="T47" fmla="*/ 1 h 24"/>
                <a:gd name="T48" fmla="*/ 0 w 162"/>
                <a:gd name="T49" fmla="*/ 0 h 24"/>
                <a:gd name="T50" fmla="*/ 0 w 162"/>
                <a:gd name="T51" fmla="*/ 14 h 24"/>
                <a:gd name="T52" fmla="*/ 3 w 162"/>
                <a:gd name="T53" fmla="*/ 14 h 24"/>
                <a:gd name="T54" fmla="*/ 6 w 162"/>
                <a:gd name="T55" fmla="*/ 14 h 24"/>
                <a:gd name="T56" fmla="*/ 12 w 162"/>
                <a:gd name="T57" fmla="*/ 14 h 24"/>
                <a:gd name="T58" fmla="*/ 21 w 162"/>
                <a:gd name="T59" fmla="*/ 15 h 24"/>
                <a:gd name="T60" fmla="*/ 28 w 162"/>
                <a:gd name="T61" fmla="*/ 15 h 24"/>
                <a:gd name="T62" fmla="*/ 30 w 162"/>
                <a:gd name="T63" fmla="*/ 15 h 24"/>
                <a:gd name="T64" fmla="*/ 39 w 162"/>
                <a:gd name="T65" fmla="*/ 16 h 24"/>
                <a:gd name="T66" fmla="*/ 48 w 162"/>
                <a:gd name="T67" fmla="*/ 17 h 24"/>
                <a:gd name="T68" fmla="*/ 51 w 162"/>
                <a:gd name="T69" fmla="*/ 17 h 24"/>
                <a:gd name="T70" fmla="*/ 57 w 162"/>
                <a:gd name="T71" fmla="*/ 17 h 24"/>
                <a:gd name="T72" fmla="*/ 66 w 162"/>
                <a:gd name="T73" fmla="*/ 18 h 24"/>
                <a:gd name="T74" fmla="*/ 73 w 162"/>
                <a:gd name="T75" fmla="*/ 18 h 24"/>
                <a:gd name="T76" fmla="*/ 75 w 162"/>
                <a:gd name="T77" fmla="*/ 18 h 24"/>
                <a:gd name="T78" fmla="*/ 83 w 162"/>
                <a:gd name="T79" fmla="*/ 19 h 24"/>
                <a:gd name="T80" fmla="*/ 92 w 162"/>
                <a:gd name="T81" fmla="*/ 19 h 24"/>
                <a:gd name="T82" fmla="*/ 95 w 162"/>
                <a:gd name="T83" fmla="*/ 19 h 24"/>
                <a:gd name="T84" fmla="*/ 101 w 162"/>
                <a:gd name="T85" fmla="*/ 20 h 24"/>
                <a:gd name="T86" fmla="*/ 110 w 162"/>
                <a:gd name="T87" fmla="*/ 20 h 24"/>
                <a:gd name="T88" fmla="*/ 117 w 162"/>
                <a:gd name="T89" fmla="*/ 21 h 24"/>
                <a:gd name="T90" fmla="*/ 119 w 162"/>
                <a:gd name="T91" fmla="*/ 21 h 24"/>
                <a:gd name="T92" fmla="*/ 128 w 162"/>
                <a:gd name="T93" fmla="*/ 22 h 24"/>
                <a:gd name="T94" fmla="*/ 137 w 162"/>
                <a:gd name="T95" fmla="*/ 22 h 24"/>
                <a:gd name="T96" fmla="*/ 140 w 162"/>
                <a:gd name="T97" fmla="*/ 23 h 24"/>
                <a:gd name="T98" fmla="*/ 146 w 162"/>
                <a:gd name="T99" fmla="*/ 23 h 24"/>
                <a:gd name="T100" fmla="*/ 155 w 162"/>
                <a:gd name="T101" fmla="*/ 24 h 24"/>
                <a:gd name="T102" fmla="*/ 162 w 162"/>
                <a:gd name="T103" fmla="*/ 24 h 24"/>
                <a:gd name="T104" fmla="*/ 162 w 162"/>
                <a:gd name="T105" fmla="*/ 10 h 24"/>
                <a:gd name="T106" fmla="*/ 158 w 162"/>
                <a:gd name="T107" fmla="*/ 10 h 24"/>
                <a:gd name="T108" fmla="*/ 149 w 162"/>
                <a:gd name="T10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24">
                  <a:moveTo>
                    <a:pt x="149" y="9"/>
                  </a:moveTo>
                  <a:cubicBezTo>
                    <a:pt x="147" y="9"/>
                    <a:pt x="145" y="9"/>
                    <a:pt x="143" y="9"/>
                  </a:cubicBezTo>
                  <a:cubicBezTo>
                    <a:pt x="142" y="9"/>
                    <a:pt x="141" y="9"/>
                    <a:pt x="140" y="9"/>
                  </a:cubicBezTo>
                  <a:cubicBezTo>
                    <a:pt x="137" y="9"/>
                    <a:pt x="134" y="8"/>
                    <a:pt x="131" y="8"/>
                  </a:cubicBezTo>
                  <a:cubicBezTo>
                    <a:pt x="128" y="8"/>
                    <a:pt x="125" y="8"/>
                    <a:pt x="122" y="8"/>
                  </a:cubicBezTo>
                  <a:cubicBezTo>
                    <a:pt x="122" y="8"/>
                    <a:pt x="121" y="7"/>
                    <a:pt x="121" y="7"/>
                  </a:cubicBezTo>
                  <a:cubicBezTo>
                    <a:pt x="118" y="7"/>
                    <a:pt x="116" y="7"/>
                    <a:pt x="113" y="7"/>
                  </a:cubicBezTo>
                  <a:cubicBezTo>
                    <a:pt x="110" y="7"/>
                    <a:pt x="107" y="7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3" y="6"/>
                    <a:pt x="90" y="5"/>
                    <a:pt x="87" y="5"/>
                  </a:cubicBezTo>
                  <a:cubicBezTo>
                    <a:pt x="84" y="5"/>
                    <a:pt x="81" y="5"/>
                    <a:pt x="78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4" y="5"/>
                    <a:pt x="71" y="4"/>
                    <a:pt x="69" y="4"/>
                  </a:cubicBezTo>
                  <a:cubicBezTo>
                    <a:pt x="66" y="4"/>
                    <a:pt x="63" y="4"/>
                    <a:pt x="60" y="4"/>
                  </a:cubicBezTo>
                  <a:cubicBezTo>
                    <a:pt x="58" y="4"/>
                    <a:pt x="56" y="4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3"/>
                    <a:pt x="45" y="3"/>
                    <a:pt x="42" y="3"/>
                  </a:cubicBezTo>
                  <a:cubicBezTo>
                    <a:pt x="39" y="3"/>
                    <a:pt x="36" y="2"/>
                    <a:pt x="33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7" y="2"/>
                    <a:pt x="24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10" y="14"/>
                    <a:pt x="12" y="14"/>
                  </a:cubicBezTo>
                  <a:cubicBezTo>
                    <a:pt x="15" y="15"/>
                    <a:pt x="18" y="15"/>
                    <a:pt x="21" y="15"/>
                  </a:cubicBezTo>
                  <a:cubicBezTo>
                    <a:pt x="23" y="15"/>
                    <a:pt x="26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3" y="16"/>
                    <a:pt x="36" y="16"/>
                    <a:pt x="39" y="16"/>
                  </a:cubicBezTo>
                  <a:cubicBezTo>
                    <a:pt x="42" y="16"/>
                    <a:pt x="45" y="16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3" y="17"/>
                    <a:pt x="55" y="17"/>
                    <a:pt x="57" y="17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8" y="18"/>
                    <a:pt x="70" y="18"/>
                    <a:pt x="73" y="18"/>
                  </a:cubicBezTo>
                  <a:cubicBezTo>
                    <a:pt x="73" y="18"/>
                    <a:pt x="74" y="18"/>
                    <a:pt x="75" y="18"/>
                  </a:cubicBezTo>
                  <a:cubicBezTo>
                    <a:pt x="78" y="18"/>
                    <a:pt x="80" y="19"/>
                    <a:pt x="83" y="19"/>
                  </a:cubicBezTo>
                  <a:cubicBezTo>
                    <a:pt x="86" y="19"/>
                    <a:pt x="89" y="19"/>
                    <a:pt x="92" y="19"/>
                  </a:cubicBezTo>
                  <a:cubicBezTo>
                    <a:pt x="93" y="19"/>
                    <a:pt x="94" y="19"/>
                    <a:pt x="95" y="19"/>
                  </a:cubicBezTo>
                  <a:cubicBezTo>
                    <a:pt x="97" y="20"/>
                    <a:pt x="99" y="20"/>
                    <a:pt x="101" y="20"/>
                  </a:cubicBezTo>
                  <a:cubicBezTo>
                    <a:pt x="104" y="20"/>
                    <a:pt x="107" y="20"/>
                    <a:pt x="110" y="20"/>
                  </a:cubicBezTo>
                  <a:cubicBezTo>
                    <a:pt x="113" y="21"/>
                    <a:pt x="115" y="21"/>
                    <a:pt x="117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22" y="21"/>
                    <a:pt x="125" y="21"/>
                    <a:pt x="128" y="22"/>
                  </a:cubicBezTo>
                  <a:cubicBezTo>
                    <a:pt x="131" y="22"/>
                    <a:pt x="134" y="22"/>
                    <a:pt x="137" y="22"/>
                  </a:cubicBezTo>
                  <a:cubicBezTo>
                    <a:pt x="138" y="22"/>
                    <a:pt x="139" y="22"/>
                    <a:pt x="140" y="23"/>
                  </a:cubicBezTo>
                  <a:cubicBezTo>
                    <a:pt x="142" y="23"/>
                    <a:pt x="144" y="23"/>
                    <a:pt x="146" y="23"/>
                  </a:cubicBezTo>
                  <a:cubicBezTo>
                    <a:pt x="149" y="23"/>
                    <a:pt x="152" y="23"/>
                    <a:pt x="155" y="24"/>
                  </a:cubicBezTo>
                  <a:cubicBezTo>
                    <a:pt x="157" y="24"/>
                    <a:pt x="159" y="24"/>
                    <a:pt x="162" y="24"/>
                  </a:cubicBezTo>
                  <a:cubicBezTo>
                    <a:pt x="162" y="20"/>
                    <a:pt x="162" y="15"/>
                    <a:pt x="162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5" y="10"/>
                    <a:pt x="152" y="10"/>
                    <a:pt x="14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217738" y="1785938"/>
              <a:ext cx="438150" cy="136525"/>
            </a:xfrm>
            <a:custGeom>
              <a:avLst/>
              <a:gdLst>
                <a:gd name="T0" fmla="*/ 160 w 173"/>
                <a:gd name="T1" fmla="*/ 35 h 54"/>
                <a:gd name="T2" fmla="*/ 160 w 173"/>
                <a:gd name="T3" fmla="*/ 35 h 54"/>
                <a:gd name="T4" fmla="*/ 152 w 173"/>
                <a:gd name="T5" fmla="*/ 33 h 54"/>
                <a:gd name="T6" fmla="*/ 143 w 173"/>
                <a:gd name="T7" fmla="*/ 31 h 54"/>
                <a:gd name="T8" fmla="*/ 138 w 173"/>
                <a:gd name="T9" fmla="*/ 29 h 54"/>
                <a:gd name="T10" fmla="*/ 135 w 173"/>
                <a:gd name="T11" fmla="*/ 28 h 54"/>
                <a:gd name="T12" fmla="*/ 135 w 173"/>
                <a:gd name="T13" fmla="*/ 28 h 54"/>
                <a:gd name="T14" fmla="*/ 126 w 173"/>
                <a:gd name="T15" fmla="*/ 26 h 54"/>
                <a:gd name="T16" fmla="*/ 118 w 173"/>
                <a:gd name="T17" fmla="*/ 24 h 54"/>
                <a:gd name="T18" fmla="*/ 117 w 173"/>
                <a:gd name="T19" fmla="*/ 24 h 54"/>
                <a:gd name="T20" fmla="*/ 109 w 173"/>
                <a:gd name="T21" fmla="*/ 22 h 54"/>
                <a:gd name="T22" fmla="*/ 101 w 173"/>
                <a:gd name="T23" fmla="*/ 20 h 54"/>
                <a:gd name="T24" fmla="*/ 96 w 173"/>
                <a:gd name="T25" fmla="*/ 18 h 54"/>
                <a:gd name="T26" fmla="*/ 92 w 173"/>
                <a:gd name="T27" fmla="*/ 18 h 54"/>
                <a:gd name="T28" fmla="*/ 84 w 173"/>
                <a:gd name="T29" fmla="*/ 16 h 54"/>
                <a:gd name="T30" fmla="*/ 75 w 173"/>
                <a:gd name="T31" fmla="*/ 14 h 54"/>
                <a:gd name="T32" fmla="*/ 74 w 173"/>
                <a:gd name="T33" fmla="*/ 14 h 54"/>
                <a:gd name="T34" fmla="*/ 66 w 173"/>
                <a:gd name="T35" fmla="*/ 12 h 54"/>
                <a:gd name="T36" fmla="*/ 58 w 173"/>
                <a:gd name="T37" fmla="*/ 10 h 54"/>
                <a:gd name="T38" fmla="*/ 53 w 173"/>
                <a:gd name="T39" fmla="*/ 9 h 54"/>
                <a:gd name="T40" fmla="*/ 49 w 173"/>
                <a:gd name="T41" fmla="*/ 8 h 54"/>
                <a:gd name="T42" fmla="*/ 41 w 173"/>
                <a:gd name="T43" fmla="*/ 7 h 54"/>
                <a:gd name="T44" fmla="*/ 32 w 173"/>
                <a:gd name="T45" fmla="*/ 5 h 54"/>
                <a:gd name="T46" fmla="*/ 31 w 173"/>
                <a:gd name="T47" fmla="*/ 5 h 54"/>
                <a:gd name="T48" fmla="*/ 23 w 173"/>
                <a:gd name="T49" fmla="*/ 3 h 54"/>
                <a:gd name="T50" fmla="*/ 15 w 173"/>
                <a:gd name="T51" fmla="*/ 2 h 54"/>
                <a:gd name="T52" fmla="*/ 9 w 173"/>
                <a:gd name="T53" fmla="*/ 1 h 54"/>
                <a:gd name="T54" fmla="*/ 6 w 173"/>
                <a:gd name="T55" fmla="*/ 0 h 54"/>
                <a:gd name="T56" fmla="*/ 2 w 173"/>
                <a:gd name="T57" fmla="*/ 0 h 54"/>
                <a:gd name="T58" fmla="*/ 0 w 173"/>
                <a:gd name="T59" fmla="*/ 14 h 54"/>
                <a:gd name="T60" fmla="*/ 3 w 173"/>
                <a:gd name="T61" fmla="*/ 15 h 54"/>
                <a:gd name="T62" fmla="*/ 6 w 173"/>
                <a:gd name="T63" fmla="*/ 15 h 54"/>
                <a:gd name="T64" fmla="*/ 11 w 173"/>
                <a:gd name="T65" fmla="*/ 16 h 54"/>
                <a:gd name="T66" fmla="*/ 20 w 173"/>
                <a:gd name="T67" fmla="*/ 18 h 54"/>
                <a:gd name="T68" fmla="*/ 27 w 173"/>
                <a:gd name="T69" fmla="*/ 19 h 54"/>
                <a:gd name="T70" fmla="*/ 28 w 173"/>
                <a:gd name="T71" fmla="*/ 19 h 54"/>
                <a:gd name="T72" fmla="*/ 37 w 173"/>
                <a:gd name="T73" fmla="*/ 21 h 54"/>
                <a:gd name="T74" fmla="*/ 46 w 173"/>
                <a:gd name="T75" fmla="*/ 23 h 54"/>
                <a:gd name="T76" fmla="*/ 49 w 173"/>
                <a:gd name="T77" fmla="*/ 24 h 54"/>
                <a:gd name="T78" fmla="*/ 54 w 173"/>
                <a:gd name="T79" fmla="*/ 25 h 54"/>
                <a:gd name="T80" fmla="*/ 63 w 173"/>
                <a:gd name="T81" fmla="*/ 26 h 54"/>
                <a:gd name="T82" fmla="*/ 71 w 173"/>
                <a:gd name="T83" fmla="*/ 28 h 54"/>
                <a:gd name="T84" fmla="*/ 72 w 173"/>
                <a:gd name="T85" fmla="*/ 28 h 54"/>
                <a:gd name="T86" fmla="*/ 80 w 173"/>
                <a:gd name="T87" fmla="*/ 30 h 54"/>
                <a:gd name="T88" fmla="*/ 89 w 173"/>
                <a:gd name="T89" fmla="*/ 32 h 54"/>
                <a:gd name="T90" fmla="*/ 92 w 173"/>
                <a:gd name="T91" fmla="*/ 33 h 54"/>
                <a:gd name="T92" fmla="*/ 97 w 173"/>
                <a:gd name="T93" fmla="*/ 34 h 54"/>
                <a:gd name="T94" fmla="*/ 106 w 173"/>
                <a:gd name="T95" fmla="*/ 36 h 54"/>
                <a:gd name="T96" fmla="*/ 114 w 173"/>
                <a:gd name="T97" fmla="*/ 38 h 54"/>
                <a:gd name="T98" fmla="*/ 114 w 173"/>
                <a:gd name="T99" fmla="*/ 39 h 54"/>
                <a:gd name="T100" fmla="*/ 123 w 173"/>
                <a:gd name="T101" fmla="*/ 41 h 54"/>
                <a:gd name="T102" fmla="*/ 131 w 173"/>
                <a:gd name="T103" fmla="*/ 43 h 54"/>
                <a:gd name="T104" fmla="*/ 131 w 173"/>
                <a:gd name="T105" fmla="*/ 43 h 54"/>
                <a:gd name="T106" fmla="*/ 135 w 173"/>
                <a:gd name="T107" fmla="*/ 44 h 54"/>
                <a:gd name="T108" fmla="*/ 140 w 173"/>
                <a:gd name="T109" fmla="*/ 45 h 54"/>
                <a:gd name="T110" fmla="*/ 148 w 173"/>
                <a:gd name="T111" fmla="*/ 48 h 54"/>
                <a:gd name="T112" fmla="*/ 156 w 173"/>
                <a:gd name="T113" fmla="*/ 50 h 54"/>
                <a:gd name="T114" fmla="*/ 157 w 173"/>
                <a:gd name="T115" fmla="*/ 50 h 54"/>
                <a:gd name="T116" fmla="*/ 165 w 173"/>
                <a:gd name="T117" fmla="*/ 53 h 54"/>
                <a:gd name="T118" fmla="*/ 170 w 173"/>
                <a:gd name="T119" fmla="*/ 54 h 54"/>
                <a:gd name="T120" fmla="*/ 173 w 173"/>
                <a:gd name="T121" fmla="*/ 39 h 54"/>
                <a:gd name="T122" fmla="*/ 169 w 173"/>
                <a:gd name="T123" fmla="*/ 38 h 54"/>
                <a:gd name="T124" fmla="*/ 160 w 173"/>
                <a:gd name="T12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54">
                  <a:moveTo>
                    <a:pt x="160" y="35"/>
                  </a:moveTo>
                  <a:cubicBezTo>
                    <a:pt x="160" y="35"/>
                    <a:pt x="160" y="35"/>
                    <a:pt x="160" y="35"/>
                  </a:cubicBezTo>
                  <a:cubicBezTo>
                    <a:pt x="157" y="34"/>
                    <a:pt x="154" y="34"/>
                    <a:pt x="152" y="33"/>
                  </a:cubicBezTo>
                  <a:cubicBezTo>
                    <a:pt x="149" y="32"/>
                    <a:pt x="146" y="31"/>
                    <a:pt x="143" y="31"/>
                  </a:cubicBezTo>
                  <a:cubicBezTo>
                    <a:pt x="142" y="30"/>
                    <a:pt x="140" y="30"/>
                    <a:pt x="138" y="29"/>
                  </a:cubicBezTo>
                  <a:cubicBezTo>
                    <a:pt x="137" y="29"/>
                    <a:pt x="136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2" y="27"/>
                    <a:pt x="129" y="27"/>
                    <a:pt x="126" y="26"/>
                  </a:cubicBezTo>
                  <a:cubicBezTo>
                    <a:pt x="124" y="25"/>
                    <a:pt x="121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4" y="23"/>
                    <a:pt x="112" y="22"/>
                    <a:pt x="109" y="22"/>
                  </a:cubicBezTo>
                  <a:cubicBezTo>
                    <a:pt x="106" y="21"/>
                    <a:pt x="104" y="20"/>
                    <a:pt x="101" y="20"/>
                  </a:cubicBezTo>
                  <a:cubicBezTo>
                    <a:pt x="99" y="19"/>
                    <a:pt x="97" y="19"/>
                    <a:pt x="96" y="18"/>
                  </a:cubicBezTo>
                  <a:cubicBezTo>
                    <a:pt x="94" y="18"/>
                    <a:pt x="93" y="18"/>
                    <a:pt x="92" y="18"/>
                  </a:cubicBezTo>
                  <a:cubicBezTo>
                    <a:pt x="89" y="17"/>
                    <a:pt x="86" y="16"/>
                    <a:pt x="84" y="16"/>
                  </a:cubicBezTo>
                  <a:cubicBezTo>
                    <a:pt x="81" y="15"/>
                    <a:pt x="78" y="14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72" y="13"/>
                    <a:pt x="69" y="12"/>
                    <a:pt x="66" y="12"/>
                  </a:cubicBezTo>
                  <a:cubicBezTo>
                    <a:pt x="64" y="11"/>
                    <a:pt x="61" y="11"/>
                    <a:pt x="58" y="10"/>
                  </a:cubicBezTo>
                  <a:cubicBezTo>
                    <a:pt x="56" y="10"/>
                    <a:pt x="54" y="9"/>
                    <a:pt x="53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46" y="8"/>
                    <a:pt x="43" y="7"/>
                    <a:pt x="41" y="7"/>
                  </a:cubicBezTo>
                  <a:cubicBezTo>
                    <a:pt x="38" y="6"/>
                    <a:pt x="35" y="6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4"/>
                    <a:pt x="26" y="4"/>
                    <a:pt x="23" y="3"/>
                  </a:cubicBezTo>
                  <a:cubicBezTo>
                    <a:pt x="20" y="3"/>
                    <a:pt x="17" y="2"/>
                    <a:pt x="15" y="2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4"/>
                    <a:pt x="1" y="9"/>
                    <a:pt x="0" y="14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9" y="16"/>
                    <a:pt x="11" y="16"/>
                  </a:cubicBezTo>
                  <a:cubicBezTo>
                    <a:pt x="14" y="17"/>
                    <a:pt x="17" y="17"/>
                    <a:pt x="20" y="18"/>
                  </a:cubicBezTo>
                  <a:cubicBezTo>
                    <a:pt x="22" y="18"/>
                    <a:pt x="25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0"/>
                    <a:pt x="34" y="21"/>
                    <a:pt x="37" y="21"/>
                  </a:cubicBezTo>
                  <a:cubicBezTo>
                    <a:pt x="40" y="22"/>
                    <a:pt x="43" y="22"/>
                    <a:pt x="46" y="23"/>
                  </a:cubicBezTo>
                  <a:cubicBezTo>
                    <a:pt x="47" y="23"/>
                    <a:pt x="48" y="23"/>
                    <a:pt x="49" y="24"/>
                  </a:cubicBezTo>
                  <a:cubicBezTo>
                    <a:pt x="51" y="24"/>
                    <a:pt x="53" y="24"/>
                    <a:pt x="54" y="25"/>
                  </a:cubicBezTo>
                  <a:cubicBezTo>
                    <a:pt x="57" y="25"/>
                    <a:pt x="60" y="26"/>
                    <a:pt x="63" y="26"/>
                  </a:cubicBezTo>
                  <a:cubicBezTo>
                    <a:pt x="66" y="27"/>
                    <a:pt x="68" y="28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9"/>
                    <a:pt x="77" y="30"/>
                    <a:pt x="80" y="30"/>
                  </a:cubicBezTo>
                  <a:cubicBezTo>
                    <a:pt x="83" y="31"/>
                    <a:pt x="86" y="32"/>
                    <a:pt x="89" y="32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4" y="33"/>
                    <a:pt x="96" y="34"/>
                    <a:pt x="97" y="34"/>
                  </a:cubicBezTo>
                  <a:cubicBezTo>
                    <a:pt x="100" y="35"/>
                    <a:pt x="103" y="36"/>
                    <a:pt x="106" y="36"/>
                  </a:cubicBezTo>
                  <a:cubicBezTo>
                    <a:pt x="108" y="37"/>
                    <a:pt x="111" y="38"/>
                    <a:pt x="114" y="38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7" y="39"/>
                    <a:pt x="120" y="40"/>
                    <a:pt x="123" y="41"/>
                  </a:cubicBezTo>
                  <a:cubicBezTo>
                    <a:pt x="126" y="41"/>
                    <a:pt x="128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3"/>
                    <a:pt x="134" y="44"/>
                    <a:pt x="135" y="44"/>
                  </a:cubicBezTo>
                  <a:cubicBezTo>
                    <a:pt x="137" y="44"/>
                    <a:pt x="138" y="45"/>
                    <a:pt x="140" y="45"/>
                  </a:cubicBezTo>
                  <a:cubicBezTo>
                    <a:pt x="143" y="46"/>
                    <a:pt x="145" y="47"/>
                    <a:pt x="148" y="48"/>
                  </a:cubicBezTo>
                  <a:cubicBezTo>
                    <a:pt x="151" y="49"/>
                    <a:pt x="153" y="49"/>
                    <a:pt x="156" y="50"/>
                  </a:cubicBezTo>
                  <a:cubicBezTo>
                    <a:pt x="156" y="50"/>
                    <a:pt x="157" y="50"/>
                    <a:pt x="157" y="50"/>
                  </a:cubicBezTo>
                  <a:cubicBezTo>
                    <a:pt x="160" y="51"/>
                    <a:pt x="162" y="52"/>
                    <a:pt x="165" y="53"/>
                  </a:cubicBezTo>
                  <a:cubicBezTo>
                    <a:pt x="167" y="53"/>
                    <a:pt x="168" y="54"/>
                    <a:pt x="170" y="54"/>
                  </a:cubicBezTo>
                  <a:cubicBezTo>
                    <a:pt x="171" y="49"/>
                    <a:pt x="172" y="44"/>
                    <a:pt x="173" y="39"/>
                  </a:cubicBezTo>
                  <a:cubicBezTo>
                    <a:pt x="172" y="39"/>
                    <a:pt x="170" y="38"/>
                    <a:pt x="169" y="38"/>
                  </a:cubicBezTo>
                  <a:cubicBezTo>
                    <a:pt x="166" y="37"/>
                    <a:pt x="163" y="36"/>
                    <a:pt x="16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2473325" y="2813050"/>
              <a:ext cx="403225" cy="200025"/>
            </a:xfrm>
            <a:custGeom>
              <a:avLst/>
              <a:gdLst>
                <a:gd name="T0" fmla="*/ 2 w 159"/>
                <a:gd name="T1" fmla="*/ 66 h 79"/>
                <a:gd name="T2" fmla="*/ 8 w 159"/>
                <a:gd name="T3" fmla="*/ 78 h 79"/>
                <a:gd name="T4" fmla="*/ 8 w 159"/>
                <a:gd name="T5" fmla="*/ 79 h 79"/>
                <a:gd name="T6" fmla="*/ 12 w 159"/>
                <a:gd name="T7" fmla="*/ 77 h 79"/>
                <a:gd name="T8" fmla="*/ 17 w 159"/>
                <a:gd name="T9" fmla="*/ 75 h 79"/>
                <a:gd name="T10" fmla="*/ 22 w 159"/>
                <a:gd name="T11" fmla="*/ 74 h 79"/>
                <a:gd name="T12" fmla="*/ 27 w 159"/>
                <a:gd name="T13" fmla="*/ 71 h 79"/>
                <a:gd name="T14" fmla="*/ 37 w 159"/>
                <a:gd name="T15" fmla="*/ 67 h 79"/>
                <a:gd name="T16" fmla="*/ 47 w 159"/>
                <a:gd name="T17" fmla="*/ 64 h 79"/>
                <a:gd name="T18" fmla="*/ 47 w 159"/>
                <a:gd name="T19" fmla="*/ 63 h 79"/>
                <a:gd name="T20" fmla="*/ 57 w 159"/>
                <a:gd name="T21" fmla="*/ 59 h 79"/>
                <a:gd name="T22" fmla="*/ 67 w 159"/>
                <a:gd name="T23" fmla="*/ 55 h 79"/>
                <a:gd name="T24" fmla="*/ 72 w 159"/>
                <a:gd name="T25" fmla="*/ 53 h 79"/>
                <a:gd name="T26" fmla="*/ 78 w 159"/>
                <a:gd name="T27" fmla="*/ 50 h 79"/>
                <a:gd name="T28" fmla="*/ 88 w 159"/>
                <a:gd name="T29" fmla="*/ 46 h 79"/>
                <a:gd name="T30" fmla="*/ 97 w 159"/>
                <a:gd name="T31" fmla="*/ 41 h 79"/>
                <a:gd name="T32" fmla="*/ 98 w 159"/>
                <a:gd name="T33" fmla="*/ 41 h 79"/>
                <a:gd name="T34" fmla="*/ 108 w 159"/>
                <a:gd name="T35" fmla="*/ 36 h 79"/>
                <a:gd name="T36" fmla="*/ 118 w 159"/>
                <a:gd name="T37" fmla="*/ 31 h 79"/>
                <a:gd name="T38" fmla="*/ 123 w 159"/>
                <a:gd name="T39" fmla="*/ 29 h 79"/>
                <a:gd name="T40" fmla="*/ 129 w 159"/>
                <a:gd name="T41" fmla="*/ 26 h 79"/>
                <a:gd name="T42" fmla="*/ 139 w 159"/>
                <a:gd name="T43" fmla="*/ 20 h 79"/>
                <a:gd name="T44" fmla="*/ 147 w 159"/>
                <a:gd name="T45" fmla="*/ 16 h 79"/>
                <a:gd name="T46" fmla="*/ 149 w 159"/>
                <a:gd name="T47" fmla="*/ 15 h 79"/>
                <a:gd name="T48" fmla="*/ 149 w 159"/>
                <a:gd name="T49" fmla="*/ 14 h 79"/>
                <a:gd name="T50" fmla="*/ 159 w 159"/>
                <a:gd name="T51" fmla="*/ 9 h 79"/>
                <a:gd name="T52" fmla="*/ 152 w 159"/>
                <a:gd name="T53" fmla="*/ 5 h 79"/>
                <a:gd name="T54" fmla="*/ 151 w 159"/>
                <a:gd name="T55" fmla="*/ 5 h 79"/>
                <a:gd name="T56" fmla="*/ 144 w 159"/>
                <a:gd name="T57" fmla="*/ 1 h 79"/>
                <a:gd name="T58" fmla="*/ 142 w 159"/>
                <a:gd name="T59" fmla="*/ 0 h 79"/>
                <a:gd name="T60" fmla="*/ 139 w 159"/>
                <a:gd name="T61" fmla="*/ 1 h 79"/>
                <a:gd name="T62" fmla="*/ 134 w 159"/>
                <a:gd name="T63" fmla="*/ 4 h 79"/>
                <a:gd name="T64" fmla="*/ 128 w 159"/>
                <a:gd name="T65" fmla="*/ 7 h 79"/>
                <a:gd name="T66" fmla="*/ 123 w 159"/>
                <a:gd name="T67" fmla="*/ 10 h 79"/>
                <a:gd name="T68" fmla="*/ 113 w 159"/>
                <a:gd name="T69" fmla="*/ 15 h 79"/>
                <a:gd name="T70" fmla="*/ 103 w 159"/>
                <a:gd name="T71" fmla="*/ 20 h 79"/>
                <a:gd name="T72" fmla="*/ 102 w 159"/>
                <a:gd name="T73" fmla="*/ 20 h 79"/>
                <a:gd name="T74" fmla="*/ 93 w 159"/>
                <a:gd name="T75" fmla="*/ 25 h 79"/>
                <a:gd name="T76" fmla="*/ 82 w 159"/>
                <a:gd name="T77" fmla="*/ 30 h 79"/>
                <a:gd name="T78" fmla="*/ 77 w 159"/>
                <a:gd name="T79" fmla="*/ 32 h 79"/>
                <a:gd name="T80" fmla="*/ 72 w 159"/>
                <a:gd name="T81" fmla="*/ 34 h 79"/>
                <a:gd name="T82" fmla="*/ 62 w 159"/>
                <a:gd name="T83" fmla="*/ 39 h 79"/>
                <a:gd name="T84" fmla="*/ 52 w 159"/>
                <a:gd name="T85" fmla="*/ 43 h 79"/>
                <a:gd name="T86" fmla="*/ 51 w 159"/>
                <a:gd name="T87" fmla="*/ 43 h 79"/>
                <a:gd name="T88" fmla="*/ 42 w 159"/>
                <a:gd name="T89" fmla="*/ 47 h 79"/>
                <a:gd name="T90" fmla="*/ 32 w 159"/>
                <a:gd name="T91" fmla="*/ 51 h 79"/>
                <a:gd name="T92" fmla="*/ 26 w 159"/>
                <a:gd name="T93" fmla="*/ 54 h 79"/>
                <a:gd name="T94" fmla="*/ 22 w 159"/>
                <a:gd name="T95" fmla="*/ 55 h 79"/>
                <a:gd name="T96" fmla="*/ 12 w 159"/>
                <a:gd name="T97" fmla="*/ 59 h 79"/>
                <a:gd name="T98" fmla="*/ 6 w 159"/>
                <a:gd name="T99" fmla="*/ 62 h 79"/>
                <a:gd name="T100" fmla="*/ 2 w 159"/>
                <a:gd name="T101" fmla="*/ 63 h 79"/>
                <a:gd name="T102" fmla="*/ 2 w 159"/>
                <a:gd name="T103" fmla="*/ 63 h 79"/>
                <a:gd name="T104" fmla="*/ 0 w 159"/>
                <a:gd name="T105" fmla="*/ 64 h 79"/>
                <a:gd name="T106" fmla="*/ 1 w 159"/>
                <a:gd name="T107" fmla="*/ 65 h 79"/>
                <a:gd name="T108" fmla="*/ 2 w 159"/>
                <a:gd name="T10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79">
                  <a:moveTo>
                    <a:pt x="2" y="66"/>
                  </a:moveTo>
                  <a:cubicBezTo>
                    <a:pt x="4" y="70"/>
                    <a:pt x="6" y="74"/>
                    <a:pt x="8" y="78"/>
                  </a:cubicBezTo>
                  <a:cubicBezTo>
                    <a:pt x="8" y="78"/>
                    <a:pt x="8" y="78"/>
                    <a:pt x="8" y="79"/>
                  </a:cubicBezTo>
                  <a:cubicBezTo>
                    <a:pt x="10" y="78"/>
                    <a:pt x="11" y="78"/>
                    <a:pt x="12" y="77"/>
                  </a:cubicBezTo>
                  <a:cubicBezTo>
                    <a:pt x="14" y="77"/>
                    <a:pt x="16" y="76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3"/>
                    <a:pt x="26" y="72"/>
                    <a:pt x="27" y="71"/>
                  </a:cubicBezTo>
                  <a:cubicBezTo>
                    <a:pt x="31" y="70"/>
                    <a:pt x="34" y="69"/>
                    <a:pt x="37" y="67"/>
                  </a:cubicBezTo>
                  <a:cubicBezTo>
                    <a:pt x="41" y="66"/>
                    <a:pt x="44" y="65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cubicBezTo>
                    <a:pt x="51" y="62"/>
                    <a:pt x="54" y="61"/>
                    <a:pt x="57" y="59"/>
                  </a:cubicBezTo>
                  <a:cubicBezTo>
                    <a:pt x="61" y="58"/>
                    <a:pt x="64" y="56"/>
                    <a:pt x="67" y="55"/>
                  </a:cubicBezTo>
                  <a:cubicBezTo>
                    <a:pt x="69" y="54"/>
                    <a:pt x="70" y="53"/>
                    <a:pt x="72" y="53"/>
                  </a:cubicBezTo>
                  <a:cubicBezTo>
                    <a:pt x="74" y="52"/>
                    <a:pt x="76" y="51"/>
                    <a:pt x="78" y="50"/>
                  </a:cubicBezTo>
                  <a:cubicBezTo>
                    <a:pt x="81" y="49"/>
                    <a:pt x="84" y="47"/>
                    <a:pt x="88" y="46"/>
                  </a:cubicBezTo>
                  <a:cubicBezTo>
                    <a:pt x="91" y="44"/>
                    <a:pt x="94" y="43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101" y="39"/>
                    <a:pt x="105" y="38"/>
                    <a:pt x="108" y="36"/>
                  </a:cubicBezTo>
                  <a:cubicBezTo>
                    <a:pt x="111" y="34"/>
                    <a:pt x="115" y="33"/>
                    <a:pt x="118" y="31"/>
                  </a:cubicBezTo>
                  <a:cubicBezTo>
                    <a:pt x="120" y="30"/>
                    <a:pt x="121" y="29"/>
                    <a:pt x="123" y="29"/>
                  </a:cubicBezTo>
                  <a:cubicBezTo>
                    <a:pt x="125" y="28"/>
                    <a:pt x="127" y="27"/>
                    <a:pt x="129" y="26"/>
                  </a:cubicBezTo>
                  <a:cubicBezTo>
                    <a:pt x="132" y="24"/>
                    <a:pt x="135" y="22"/>
                    <a:pt x="139" y="20"/>
                  </a:cubicBezTo>
                  <a:cubicBezTo>
                    <a:pt x="142" y="19"/>
                    <a:pt x="144" y="17"/>
                    <a:pt x="147" y="16"/>
                  </a:cubicBezTo>
                  <a:cubicBezTo>
                    <a:pt x="148" y="15"/>
                    <a:pt x="148" y="15"/>
                    <a:pt x="149" y="15"/>
                  </a:cubicBezTo>
                  <a:cubicBezTo>
                    <a:pt x="149" y="15"/>
                    <a:pt x="149" y="14"/>
                    <a:pt x="149" y="14"/>
                  </a:cubicBezTo>
                  <a:cubicBezTo>
                    <a:pt x="152" y="13"/>
                    <a:pt x="156" y="11"/>
                    <a:pt x="159" y="9"/>
                  </a:cubicBezTo>
                  <a:cubicBezTo>
                    <a:pt x="156" y="8"/>
                    <a:pt x="154" y="6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9" y="4"/>
                    <a:pt x="146" y="2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0" y="1"/>
                    <a:pt x="139" y="1"/>
                  </a:cubicBezTo>
                  <a:cubicBezTo>
                    <a:pt x="137" y="2"/>
                    <a:pt x="135" y="3"/>
                    <a:pt x="134" y="4"/>
                  </a:cubicBezTo>
                  <a:cubicBezTo>
                    <a:pt x="132" y="5"/>
                    <a:pt x="130" y="6"/>
                    <a:pt x="128" y="7"/>
                  </a:cubicBezTo>
                  <a:cubicBezTo>
                    <a:pt x="126" y="8"/>
                    <a:pt x="125" y="9"/>
                    <a:pt x="123" y="10"/>
                  </a:cubicBezTo>
                  <a:cubicBezTo>
                    <a:pt x="120" y="11"/>
                    <a:pt x="116" y="13"/>
                    <a:pt x="113" y="15"/>
                  </a:cubicBezTo>
                  <a:cubicBezTo>
                    <a:pt x="110" y="17"/>
                    <a:pt x="106" y="18"/>
                    <a:pt x="103" y="20"/>
                  </a:cubicBezTo>
                  <a:cubicBezTo>
                    <a:pt x="103" y="20"/>
                    <a:pt x="102" y="20"/>
                    <a:pt x="102" y="20"/>
                  </a:cubicBezTo>
                  <a:cubicBezTo>
                    <a:pt x="99" y="22"/>
                    <a:pt x="96" y="24"/>
                    <a:pt x="93" y="25"/>
                  </a:cubicBezTo>
                  <a:cubicBezTo>
                    <a:pt x="89" y="27"/>
                    <a:pt x="86" y="28"/>
                    <a:pt x="82" y="30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5" y="33"/>
                    <a:pt x="74" y="34"/>
                    <a:pt x="72" y="34"/>
                  </a:cubicBezTo>
                  <a:cubicBezTo>
                    <a:pt x="69" y="36"/>
                    <a:pt x="66" y="37"/>
                    <a:pt x="62" y="39"/>
                  </a:cubicBezTo>
                  <a:cubicBezTo>
                    <a:pt x="59" y="40"/>
                    <a:pt x="55" y="42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48" y="45"/>
                    <a:pt x="45" y="46"/>
                    <a:pt x="42" y="47"/>
                  </a:cubicBezTo>
                  <a:cubicBezTo>
                    <a:pt x="39" y="49"/>
                    <a:pt x="35" y="50"/>
                    <a:pt x="32" y="51"/>
                  </a:cubicBezTo>
                  <a:cubicBezTo>
                    <a:pt x="30" y="52"/>
                    <a:pt x="28" y="53"/>
                    <a:pt x="26" y="54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19" y="57"/>
                    <a:pt x="16" y="58"/>
                    <a:pt x="12" y="59"/>
                  </a:cubicBezTo>
                  <a:cubicBezTo>
                    <a:pt x="10" y="60"/>
                    <a:pt x="8" y="61"/>
                    <a:pt x="6" y="62"/>
                  </a:cubicBezTo>
                  <a:cubicBezTo>
                    <a:pt x="5" y="62"/>
                    <a:pt x="4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1" y="66"/>
                    <a:pt x="1" y="66"/>
                    <a:pt x="2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989263" y="2419350"/>
              <a:ext cx="255588" cy="315913"/>
            </a:xfrm>
            <a:custGeom>
              <a:avLst/>
              <a:gdLst>
                <a:gd name="T0" fmla="*/ 65 w 101"/>
                <a:gd name="T1" fmla="*/ 51 h 124"/>
                <a:gd name="T2" fmla="*/ 64 w 101"/>
                <a:gd name="T3" fmla="*/ 52 h 124"/>
                <a:gd name="T4" fmla="*/ 53 w 101"/>
                <a:gd name="T5" fmla="*/ 69 h 124"/>
                <a:gd name="T6" fmla="*/ 51 w 101"/>
                <a:gd name="T7" fmla="*/ 71 h 124"/>
                <a:gd name="T8" fmla="*/ 39 w 101"/>
                <a:gd name="T9" fmla="*/ 84 h 124"/>
                <a:gd name="T10" fmla="*/ 32 w 101"/>
                <a:gd name="T11" fmla="*/ 90 h 124"/>
                <a:gd name="T12" fmla="*/ 27 w 101"/>
                <a:gd name="T13" fmla="*/ 95 h 124"/>
                <a:gd name="T14" fmla="*/ 16 w 101"/>
                <a:gd name="T15" fmla="*/ 105 h 124"/>
                <a:gd name="T16" fmla="*/ 5 w 101"/>
                <a:gd name="T17" fmla="*/ 113 h 124"/>
                <a:gd name="T18" fmla="*/ 4 w 101"/>
                <a:gd name="T19" fmla="*/ 113 h 124"/>
                <a:gd name="T20" fmla="*/ 0 w 101"/>
                <a:gd name="T21" fmla="*/ 117 h 124"/>
                <a:gd name="T22" fmla="*/ 3 w 101"/>
                <a:gd name="T23" fmla="*/ 118 h 124"/>
                <a:gd name="T24" fmla="*/ 4 w 101"/>
                <a:gd name="T25" fmla="*/ 118 h 124"/>
                <a:gd name="T26" fmla="*/ 12 w 101"/>
                <a:gd name="T27" fmla="*/ 121 h 124"/>
                <a:gd name="T28" fmla="*/ 17 w 101"/>
                <a:gd name="T29" fmla="*/ 123 h 124"/>
                <a:gd name="T30" fmla="*/ 18 w 101"/>
                <a:gd name="T31" fmla="*/ 124 h 124"/>
                <a:gd name="T32" fmla="*/ 21 w 101"/>
                <a:gd name="T33" fmla="*/ 122 h 124"/>
                <a:gd name="T34" fmla="*/ 26 w 101"/>
                <a:gd name="T35" fmla="*/ 118 h 124"/>
                <a:gd name="T36" fmla="*/ 32 w 101"/>
                <a:gd name="T37" fmla="*/ 113 h 124"/>
                <a:gd name="T38" fmla="*/ 43 w 101"/>
                <a:gd name="T39" fmla="*/ 103 h 124"/>
                <a:gd name="T40" fmla="*/ 55 w 101"/>
                <a:gd name="T41" fmla="*/ 91 h 124"/>
                <a:gd name="T42" fmla="*/ 55 w 101"/>
                <a:gd name="T43" fmla="*/ 91 h 124"/>
                <a:gd name="T44" fmla="*/ 66 w 101"/>
                <a:gd name="T45" fmla="*/ 79 h 124"/>
                <a:gd name="T46" fmla="*/ 68 w 101"/>
                <a:gd name="T47" fmla="*/ 76 h 124"/>
                <a:gd name="T48" fmla="*/ 82 w 101"/>
                <a:gd name="T49" fmla="*/ 53 h 124"/>
                <a:gd name="T50" fmla="*/ 86 w 101"/>
                <a:gd name="T51" fmla="*/ 45 h 124"/>
                <a:gd name="T52" fmla="*/ 91 w 101"/>
                <a:gd name="T53" fmla="*/ 35 h 124"/>
                <a:gd name="T54" fmla="*/ 99 w 101"/>
                <a:gd name="T55" fmla="*/ 8 h 124"/>
                <a:gd name="T56" fmla="*/ 101 w 101"/>
                <a:gd name="T57" fmla="*/ 0 h 124"/>
                <a:gd name="T58" fmla="*/ 99 w 101"/>
                <a:gd name="T59" fmla="*/ 0 h 124"/>
                <a:gd name="T60" fmla="*/ 99 w 101"/>
                <a:gd name="T61" fmla="*/ 0 h 124"/>
                <a:gd name="T62" fmla="*/ 95 w 101"/>
                <a:gd name="T63" fmla="*/ 0 h 124"/>
                <a:gd name="T64" fmla="*/ 86 w 101"/>
                <a:gd name="T65" fmla="*/ 0 h 124"/>
                <a:gd name="T66" fmla="*/ 84 w 101"/>
                <a:gd name="T67" fmla="*/ 0 h 124"/>
                <a:gd name="T68" fmla="*/ 84 w 101"/>
                <a:gd name="T69" fmla="*/ 4 h 124"/>
                <a:gd name="T70" fmla="*/ 72 w 101"/>
                <a:gd name="T71" fmla="*/ 38 h 124"/>
                <a:gd name="T72" fmla="*/ 65 w 101"/>
                <a:gd name="T73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24">
                  <a:moveTo>
                    <a:pt x="65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1" y="58"/>
                    <a:pt x="57" y="63"/>
                    <a:pt x="53" y="69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47" y="75"/>
                    <a:pt x="43" y="80"/>
                    <a:pt x="39" y="84"/>
                  </a:cubicBezTo>
                  <a:cubicBezTo>
                    <a:pt x="37" y="86"/>
                    <a:pt x="35" y="88"/>
                    <a:pt x="32" y="90"/>
                  </a:cubicBezTo>
                  <a:cubicBezTo>
                    <a:pt x="31" y="92"/>
                    <a:pt x="29" y="94"/>
                    <a:pt x="27" y="95"/>
                  </a:cubicBezTo>
                  <a:cubicBezTo>
                    <a:pt x="23" y="98"/>
                    <a:pt x="20" y="102"/>
                    <a:pt x="16" y="105"/>
                  </a:cubicBezTo>
                  <a:cubicBezTo>
                    <a:pt x="12" y="107"/>
                    <a:pt x="9" y="110"/>
                    <a:pt x="5" y="113"/>
                  </a:cubicBezTo>
                  <a:cubicBezTo>
                    <a:pt x="5" y="113"/>
                    <a:pt x="5" y="113"/>
                    <a:pt x="4" y="113"/>
                  </a:cubicBezTo>
                  <a:cubicBezTo>
                    <a:pt x="3" y="114"/>
                    <a:pt x="1" y="116"/>
                    <a:pt x="0" y="117"/>
                  </a:cubicBezTo>
                  <a:cubicBezTo>
                    <a:pt x="1" y="117"/>
                    <a:pt x="2" y="118"/>
                    <a:pt x="3" y="118"/>
                  </a:cubicBezTo>
                  <a:cubicBezTo>
                    <a:pt x="3" y="118"/>
                    <a:pt x="4" y="118"/>
                    <a:pt x="4" y="118"/>
                  </a:cubicBezTo>
                  <a:cubicBezTo>
                    <a:pt x="6" y="119"/>
                    <a:pt x="9" y="120"/>
                    <a:pt x="12" y="121"/>
                  </a:cubicBezTo>
                  <a:cubicBezTo>
                    <a:pt x="14" y="122"/>
                    <a:pt x="15" y="122"/>
                    <a:pt x="17" y="123"/>
                  </a:cubicBezTo>
                  <a:cubicBezTo>
                    <a:pt x="17" y="123"/>
                    <a:pt x="18" y="123"/>
                    <a:pt x="18" y="124"/>
                  </a:cubicBezTo>
                  <a:cubicBezTo>
                    <a:pt x="19" y="123"/>
                    <a:pt x="20" y="122"/>
                    <a:pt x="21" y="122"/>
                  </a:cubicBezTo>
                  <a:cubicBezTo>
                    <a:pt x="23" y="120"/>
                    <a:pt x="24" y="119"/>
                    <a:pt x="26" y="118"/>
                  </a:cubicBezTo>
                  <a:cubicBezTo>
                    <a:pt x="28" y="116"/>
                    <a:pt x="30" y="114"/>
                    <a:pt x="32" y="113"/>
                  </a:cubicBezTo>
                  <a:cubicBezTo>
                    <a:pt x="36" y="109"/>
                    <a:pt x="40" y="106"/>
                    <a:pt x="43" y="103"/>
                  </a:cubicBezTo>
                  <a:cubicBezTo>
                    <a:pt x="47" y="99"/>
                    <a:pt x="51" y="95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7"/>
                    <a:pt x="62" y="83"/>
                    <a:pt x="66" y="79"/>
                  </a:cubicBezTo>
                  <a:cubicBezTo>
                    <a:pt x="66" y="78"/>
                    <a:pt x="67" y="77"/>
                    <a:pt x="68" y="76"/>
                  </a:cubicBezTo>
                  <a:cubicBezTo>
                    <a:pt x="73" y="69"/>
                    <a:pt x="78" y="61"/>
                    <a:pt x="82" y="53"/>
                  </a:cubicBezTo>
                  <a:cubicBezTo>
                    <a:pt x="84" y="51"/>
                    <a:pt x="85" y="48"/>
                    <a:pt x="86" y="45"/>
                  </a:cubicBezTo>
                  <a:cubicBezTo>
                    <a:pt x="88" y="42"/>
                    <a:pt x="89" y="39"/>
                    <a:pt x="91" y="35"/>
                  </a:cubicBezTo>
                  <a:cubicBezTo>
                    <a:pt x="94" y="27"/>
                    <a:pt x="97" y="17"/>
                    <a:pt x="99" y="8"/>
                  </a:cubicBezTo>
                  <a:cubicBezTo>
                    <a:pt x="100" y="5"/>
                    <a:pt x="101" y="3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2"/>
                    <a:pt x="84" y="3"/>
                    <a:pt x="84" y="4"/>
                  </a:cubicBezTo>
                  <a:cubicBezTo>
                    <a:pt x="81" y="16"/>
                    <a:pt x="77" y="27"/>
                    <a:pt x="72" y="38"/>
                  </a:cubicBezTo>
                  <a:cubicBezTo>
                    <a:pt x="69" y="43"/>
                    <a:pt x="67" y="47"/>
                    <a:pt x="65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819400" y="1943100"/>
              <a:ext cx="374650" cy="260350"/>
            </a:xfrm>
            <a:custGeom>
              <a:avLst/>
              <a:gdLst>
                <a:gd name="T0" fmla="*/ 3 w 148"/>
                <a:gd name="T1" fmla="*/ 18 h 103"/>
                <a:gd name="T2" fmla="*/ 11 w 148"/>
                <a:gd name="T3" fmla="*/ 21 h 103"/>
                <a:gd name="T4" fmla="*/ 20 w 148"/>
                <a:gd name="T5" fmla="*/ 25 h 103"/>
                <a:gd name="T6" fmla="*/ 23 w 148"/>
                <a:gd name="T7" fmla="*/ 26 h 103"/>
                <a:gd name="T8" fmla="*/ 28 w 148"/>
                <a:gd name="T9" fmla="*/ 28 h 103"/>
                <a:gd name="T10" fmla="*/ 34 w 148"/>
                <a:gd name="T11" fmla="*/ 31 h 103"/>
                <a:gd name="T12" fmla="*/ 36 w 148"/>
                <a:gd name="T13" fmla="*/ 32 h 103"/>
                <a:gd name="T14" fmla="*/ 43 w 148"/>
                <a:gd name="T15" fmla="*/ 36 h 103"/>
                <a:gd name="T16" fmla="*/ 44 w 148"/>
                <a:gd name="T17" fmla="*/ 36 h 103"/>
                <a:gd name="T18" fmla="*/ 52 w 148"/>
                <a:gd name="T19" fmla="*/ 41 h 103"/>
                <a:gd name="T20" fmla="*/ 60 w 148"/>
                <a:gd name="T21" fmla="*/ 45 h 103"/>
                <a:gd name="T22" fmla="*/ 63 w 148"/>
                <a:gd name="T23" fmla="*/ 47 h 103"/>
                <a:gd name="T24" fmla="*/ 68 w 148"/>
                <a:gd name="T25" fmla="*/ 50 h 103"/>
                <a:gd name="T26" fmla="*/ 76 w 148"/>
                <a:gd name="T27" fmla="*/ 55 h 103"/>
                <a:gd name="T28" fmla="*/ 83 w 148"/>
                <a:gd name="T29" fmla="*/ 60 h 103"/>
                <a:gd name="T30" fmla="*/ 83 w 148"/>
                <a:gd name="T31" fmla="*/ 60 h 103"/>
                <a:gd name="T32" fmla="*/ 91 w 148"/>
                <a:gd name="T33" fmla="*/ 66 h 103"/>
                <a:gd name="T34" fmla="*/ 96 w 148"/>
                <a:gd name="T35" fmla="*/ 70 h 103"/>
                <a:gd name="T36" fmla="*/ 99 w 148"/>
                <a:gd name="T37" fmla="*/ 72 h 103"/>
                <a:gd name="T38" fmla="*/ 102 w 148"/>
                <a:gd name="T39" fmla="*/ 75 h 103"/>
                <a:gd name="T40" fmla="*/ 106 w 148"/>
                <a:gd name="T41" fmla="*/ 78 h 103"/>
                <a:gd name="T42" fmla="*/ 114 w 148"/>
                <a:gd name="T43" fmla="*/ 85 h 103"/>
                <a:gd name="T44" fmla="*/ 121 w 148"/>
                <a:gd name="T45" fmla="*/ 92 h 103"/>
                <a:gd name="T46" fmla="*/ 121 w 148"/>
                <a:gd name="T47" fmla="*/ 93 h 103"/>
                <a:gd name="T48" fmla="*/ 128 w 148"/>
                <a:gd name="T49" fmla="*/ 101 h 103"/>
                <a:gd name="T50" fmla="*/ 129 w 148"/>
                <a:gd name="T51" fmla="*/ 103 h 103"/>
                <a:gd name="T52" fmla="*/ 137 w 148"/>
                <a:gd name="T53" fmla="*/ 102 h 103"/>
                <a:gd name="T54" fmla="*/ 141 w 148"/>
                <a:gd name="T55" fmla="*/ 102 h 103"/>
                <a:gd name="T56" fmla="*/ 146 w 148"/>
                <a:gd name="T57" fmla="*/ 101 h 103"/>
                <a:gd name="T58" fmla="*/ 148 w 148"/>
                <a:gd name="T59" fmla="*/ 101 h 103"/>
                <a:gd name="T60" fmla="*/ 147 w 148"/>
                <a:gd name="T61" fmla="*/ 99 h 103"/>
                <a:gd name="T62" fmla="*/ 143 w 148"/>
                <a:gd name="T63" fmla="*/ 94 h 103"/>
                <a:gd name="T64" fmla="*/ 140 w 148"/>
                <a:gd name="T65" fmla="*/ 90 h 103"/>
                <a:gd name="T66" fmla="*/ 133 w 148"/>
                <a:gd name="T67" fmla="*/ 81 h 103"/>
                <a:gd name="T68" fmla="*/ 125 w 148"/>
                <a:gd name="T69" fmla="*/ 74 h 103"/>
                <a:gd name="T70" fmla="*/ 125 w 148"/>
                <a:gd name="T71" fmla="*/ 74 h 103"/>
                <a:gd name="T72" fmla="*/ 118 w 148"/>
                <a:gd name="T73" fmla="*/ 67 h 103"/>
                <a:gd name="T74" fmla="*/ 111 w 148"/>
                <a:gd name="T75" fmla="*/ 61 h 103"/>
                <a:gd name="T76" fmla="*/ 106 w 148"/>
                <a:gd name="T77" fmla="*/ 57 h 103"/>
                <a:gd name="T78" fmla="*/ 106 w 148"/>
                <a:gd name="T79" fmla="*/ 57 h 103"/>
                <a:gd name="T80" fmla="*/ 103 w 148"/>
                <a:gd name="T81" fmla="*/ 55 h 103"/>
                <a:gd name="T82" fmla="*/ 95 w 148"/>
                <a:gd name="T83" fmla="*/ 49 h 103"/>
                <a:gd name="T84" fmla="*/ 87 w 148"/>
                <a:gd name="T85" fmla="*/ 44 h 103"/>
                <a:gd name="T86" fmla="*/ 87 w 148"/>
                <a:gd name="T87" fmla="*/ 43 h 103"/>
                <a:gd name="T88" fmla="*/ 80 w 148"/>
                <a:gd name="T89" fmla="*/ 38 h 103"/>
                <a:gd name="T90" fmla="*/ 72 w 148"/>
                <a:gd name="T91" fmla="*/ 34 h 103"/>
                <a:gd name="T92" fmla="*/ 67 w 148"/>
                <a:gd name="T93" fmla="*/ 31 h 103"/>
                <a:gd name="T94" fmla="*/ 64 w 148"/>
                <a:gd name="T95" fmla="*/ 29 h 103"/>
                <a:gd name="T96" fmla="*/ 56 w 148"/>
                <a:gd name="T97" fmla="*/ 25 h 103"/>
                <a:gd name="T98" fmla="*/ 48 w 148"/>
                <a:gd name="T99" fmla="*/ 21 h 103"/>
                <a:gd name="T100" fmla="*/ 47 w 148"/>
                <a:gd name="T101" fmla="*/ 20 h 103"/>
                <a:gd name="T102" fmla="*/ 40 w 148"/>
                <a:gd name="T103" fmla="*/ 17 h 103"/>
                <a:gd name="T104" fmla="*/ 40 w 148"/>
                <a:gd name="T105" fmla="*/ 17 h 103"/>
                <a:gd name="T106" fmla="*/ 31 w 148"/>
                <a:gd name="T107" fmla="*/ 13 h 103"/>
                <a:gd name="T108" fmla="*/ 27 w 148"/>
                <a:gd name="T109" fmla="*/ 11 h 103"/>
                <a:gd name="T110" fmla="*/ 23 w 148"/>
                <a:gd name="T111" fmla="*/ 9 h 103"/>
                <a:gd name="T112" fmla="*/ 15 w 148"/>
                <a:gd name="T113" fmla="*/ 6 h 103"/>
                <a:gd name="T114" fmla="*/ 7 w 148"/>
                <a:gd name="T115" fmla="*/ 2 h 103"/>
                <a:gd name="T116" fmla="*/ 6 w 148"/>
                <a:gd name="T117" fmla="*/ 2 h 103"/>
                <a:gd name="T118" fmla="*/ 2 w 148"/>
                <a:gd name="T119" fmla="*/ 0 h 103"/>
                <a:gd name="T120" fmla="*/ 0 w 148"/>
                <a:gd name="T121" fmla="*/ 16 h 103"/>
                <a:gd name="T122" fmla="*/ 3 w 148"/>
                <a:gd name="T123" fmla="*/ 17 h 103"/>
                <a:gd name="T124" fmla="*/ 3 w 148"/>
                <a:gd name="T1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03">
                  <a:moveTo>
                    <a:pt x="3" y="18"/>
                  </a:moveTo>
                  <a:cubicBezTo>
                    <a:pt x="6" y="19"/>
                    <a:pt x="9" y="20"/>
                    <a:pt x="11" y="21"/>
                  </a:cubicBezTo>
                  <a:cubicBezTo>
                    <a:pt x="14" y="22"/>
                    <a:pt x="17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5" y="27"/>
                    <a:pt x="26" y="28"/>
                    <a:pt x="28" y="28"/>
                  </a:cubicBezTo>
                  <a:cubicBezTo>
                    <a:pt x="30" y="29"/>
                    <a:pt x="32" y="30"/>
                    <a:pt x="34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8" y="34"/>
                    <a:pt x="41" y="35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8"/>
                    <a:pt x="49" y="39"/>
                    <a:pt x="52" y="41"/>
                  </a:cubicBezTo>
                  <a:cubicBezTo>
                    <a:pt x="55" y="42"/>
                    <a:pt x="57" y="44"/>
                    <a:pt x="60" y="45"/>
                  </a:cubicBezTo>
                  <a:cubicBezTo>
                    <a:pt x="61" y="46"/>
                    <a:pt x="62" y="47"/>
                    <a:pt x="63" y="47"/>
                  </a:cubicBezTo>
                  <a:cubicBezTo>
                    <a:pt x="65" y="48"/>
                    <a:pt x="66" y="49"/>
                    <a:pt x="68" y="50"/>
                  </a:cubicBezTo>
                  <a:cubicBezTo>
                    <a:pt x="70" y="52"/>
                    <a:pt x="73" y="53"/>
                    <a:pt x="76" y="55"/>
                  </a:cubicBezTo>
                  <a:cubicBezTo>
                    <a:pt x="78" y="57"/>
                    <a:pt x="81" y="58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2"/>
                    <a:pt x="89" y="64"/>
                    <a:pt x="91" y="66"/>
                  </a:cubicBezTo>
                  <a:cubicBezTo>
                    <a:pt x="93" y="67"/>
                    <a:pt x="95" y="68"/>
                    <a:pt x="96" y="70"/>
                  </a:cubicBezTo>
                  <a:cubicBezTo>
                    <a:pt x="97" y="70"/>
                    <a:pt x="98" y="71"/>
                    <a:pt x="99" y="72"/>
                  </a:cubicBezTo>
                  <a:cubicBezTo>
                    <a:pt x="100" y="73"/>
                    <a:pt x="101" y="74"/>
                    <a:pt x="102" y="75"/>
                  </a:cubicBezTo>
                  <a:cubicBezTo>
                    <a:pt x="104" y="76"/>
                    <a:pt x="105" y="77"/>
                    <a:pt x="106" y="78"/>
                  </a:cubicBezTo>
                  <a:cubicBezTo>
                    <a:pt x="109" y="80"/>
                    <a:pt x="111" y="83"/>
                    <a:pt x="114" y="85"/>
                  </a:cubicBezTo>
                  <a:cubicBezTo>
                    <a:pt x="116" y="87"/>
                    <a:pt x="119" y="90"/>
                    <a:pt x="121" y="92"/>
                  </a:cubicBezTo>
                  <a:cubicBezTo>
                    <a:pt x="121" y="92"/>
                    <a:pt x="121" y="92"/>
                    <a:pt x="121" y="93"/>
                  </a:cubicBezTo>
                  <a:cubicBezTo>
                    <a:pt x="123" y="95"/>
                    <a:pt x="126" y="98"/>
                    <a:pt x="128" y="101"/>
                  </a:cubicBezTo>
                  <a:cubicBezTo>
                    <a:pt x="129" y="102"/>
                    <a:pt x="129" y="102"/>
                    <a:pt x="129" y="103"/>
                  </a:cubicBezTo>
                  <a:cubicBezTo>
                    <a:pt x="132" y="102"/>
                    <a:pt x="134" y="102"/>
                    <a:pt x="137" y="102"/>
                  </a:cubicBezTo>
                  <a:cubicBezTo>
                    <a:pt x="138" y="102"/>
                    <a:pt x="140" y="102"/>
                    <a:pt x="141" y="102"/>
                  </a:cubicBezTo>
                  <a:cubicBezTo>
                    <a:pt x="143" y="101"/>
                    <a:pt x="145" y="101"/>
                    <a:pt x="146" y="101"/>
                  </a:cubicBezTo>
                  <a:cubicBezTo>
                    <a:pt x="147" y="101"/>
                    <a:pt x="147" y="101"/>
                    <a:pt x="148" y="101"/>
                  </a:cubicBezTo>
                  <a:cubicBezTo>
                    <a:pt x="148" y="100"/>
                    <a:pt x="147" y="99"/>
                    <a:pt x="147" y="99"/>
                  </a:cubicBezTo>
                  <a:cubicBezTo>
                    <a:pt x="145" y="97"/>
                    <a:pt x="144" y="95"/>
                    <a:pt x="143" y="94"/>
                  </a:cubicBezTo>
                  <a:cubicBezTo>
                    <a:pt x="142" y="92"/>
                    <a:pt x="141" y="91"/>
                    <a:pt x="140" y="90"/>
                  </a:cubicBezTo>
                  <a:cubicBezTo>
                    <a:pt x="138" y="87"/>
                    <a:pt x="135" y="84"/>
                    <a:pt x="133" y="81"/>
                  </a:cubicBezTo>
                  <a:cubicBezTo>
                    <a:pt x="130" y="79"/>
                    <a:pt x="128" y="76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3" y="71"/>
                    <a:pt x="120" y="69"/>
                    <a:pt x="118" y="67"/>
                  </a:cubicBezTo>
                  <a:cubicBezTo>
                    <a:pt x="116" y="65"/>
                    <a:pt x="113" y="63"/>
                    <a:pt x="111" y="61"/>
                  </a:cubicBezTo>
                  <a:cubicBezTo>
                    <a:pt x="109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4" y="55"/>
                    <a:pt x="103" y="55"/>
                  </a:cubicBezTo>
                  <a:cubicBezTo>
                    <a:pt x="100" y="53"/>
                    <a:pt x="98" y="51"/>
                    <a:pt x="95" y="49"/>
                  </a:cubicBezTo>
                  <a:cubicBezTo>
                    <a:pt x="93" y="47"/>
                    <a:pt x="90" y="45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42"/>
                    <a:pt x="82" y="40"/>
                    <a:pt x="80" y="38"/>
                  </a:cubicBezTo>
                  <a:cubicBezTo>
                    <a:pt x="77" y="37"/>
                    <a:pt x="74" y="35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6" y="30"/>
                    <a:pt x="65" y="30"/>
                    <a:pt x="64" y="29"/>
                  </a:cubicBezTo>
                  <a:cubicBezTo>
                    <a:pt x="61" y="28"/>
                    <a:pt x="58" y="26"/>
                    <a:pt x="56" y="25"/>
                  </a:cubicBezTo>
                  <a:cubicBezTo>
                    <a:pt x="53" y="23"/>
                    <a:pt x="50" y="22"/>
                    <a:pt x="48" y="21"/>
                  </a:cubicBezTo>
                  <a:cubicBezTo>
                    <a:pt x="48" y="21"/>
                    <a:pt x="47" y="20"/>
                    <a:pt x="47" y="20"/>
                  </a:cubicBezTo>
                  <a:cubicBezTo>
                    <a:pt x="45" y="19"/>
                    <a:pt x="43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5"/>
                    <a:pt x="34" y="14"/>
                    <a:pt x="31" y="13"/>
                  </a:cubicBezTo>
                  <a:cubicBezTo>
                    <a:pt x="30" y="12"/>
                    <a:pt x="28" y="11"/>
                    <a:pt x="27" y="11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1" y="8"/>
                    <a:pt x="18" y="7"/>
                    <a:pt x="15" y="6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6"/>
                    <a:pt x="1" y="11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6872288" y="5983288"/>
              <a:ext cx="258763" cy="508000"/>
            </a:xfrm>
            <a:custGeom>
              <a:avLst/>
              <a:gdLst>
                <a:gd name="T0" fmla="*/ 93 w 102"/>
                <a:gd name="T1" fmla="*/ 161 h 200"/>
                <a:gd name="T2" fmla="*/ 89 w 102"/>
                <a:gd name="T3" fmla="*/ 146 h 200"/>
                <a:gd name="T4" fmla="*/ 87 w 102"/>
                <a:gd name="T5" fmla="*/ 138 h 200"/>
                <a:gd name="T6" fmla="*/ 84 w 102"/>
                <a:gd name="T7" fmla="*/ 131 h 200"/>
                <a:gd name="T8" fmla="*/ 84 w 102"/>
                <a:gd name="T9" fmla="*/ 129 h 200"/>
                <a:gd name="T10" fmla="*/ 71 w 102"/>
                <a:gd name="T11" fmla="*/ 93 h 200"/>
                <a:gd name="T12" fmla="*/ 71 w 102"/>
                <a:gd name="T13" fmla="*/ 93 h 200"/>
                <a:gd name="T14" fmla="*/ 56 w 102"/>
                <a:gd name="T15" fmla="*/ 59 h 200"/>
                <a:gd name="T16" fmla="*/ 41 w 102"/>
                <a:gd name="T17" fmla="*/ 28 h 200"/>
                <a:gd name="T18" fmla="*/ 41 w 102"/>
                <a:gd name="T19" fmla="*/ 27 h 200"/>
                <a:gd name="T20" fmla="*/ 30 w 102"/>
                <a:gd name="T21" fmla="*/ 7 h 200"/>
                <a:gd name="T22" fmla="*/ 26 w 102"/>
                <a:gd name="T23" fmla="*/ 0 h 200"/>
                <a:gd name="T24" fmla="*/ 25 w 102"/>
                <a:gd name="T25" fmla="*/ 0 h 200"/>
                <a:gd name="T26" fmla="*/ 0 w 102"/>
                <a:gd name="T27" fmla="*/ 15 h 200"/>
                <a:gd name="T28" fmla="*/ 4 w 102"/>
                <a:gd name="T29" fmla="*/ 22 h 200"/>
                <a:gd name="T30" fmla="*/ 15 w 102"/>
                <a:gd name="T31" fmla="*/ 42 h 200"/>
                <a:gd name="T32" fmla="*/ 15 w 102"/>
                <a:gd name="T33" fmla="*/ 42 h 200"/>
                <a:gd name="T34" fmla="*/ 30 w 102"/>
                <a:gd name="T35" fmla="*/ 74 h 200"/>
                <a:gd name="T36" fmla="*/ 43 w 102"/>
                <a:gd name="T37" fmla="*/ 104 h 200"/>
                <a:gd name="T38" fmla="*/ 44 w 102"/>
                <a:gd name="T39" fmla="*/ 109 h 200"/>
                <a:gd name="T40" fmla="*/ 55 w 102"/>
                <a:gd name="T41" fmla="*/ 139 h 200"/>
                <a:gd name="T42" fmla="*/ 57 w 102"/>
                <a:gd name="T43" fmla="*/ 147 h 200"/>
                <a:gd name="T44" fmla="*/ 58 w 102"/>
                <a:gd name="T45" fmla="*/ 148 h 200"/>
                <a:gd name="T46" fmla="*/ 60 w 102"/>
                <a:gd name="T47" fmla="*/ 155 h 200"/>
                <a:gd name="T48" fmla="*/ 64 w 102"/>
                <a:gd name="T49" fmla="*/ 170 h 200"/>
                <a:gd name="T50" fmla="*/ 70 w 102"/>
                <a:gd name="T51" fmla="*/ 191 h 200"/>
                <a:gd name="T52" fmla="*/ 73 w 102"/>
                <a:gd name="T53" fmla="*/ 200 h 200"/>
                <a:gd name="T54" fmla="*/ 92 w 102"/>
                <a:gd name="T55" fmla="*/ 195 h 200"/>
                <a:gd name="T56" fmla="*/ 102 w 102"/>
                <a:gd name="T57" fmla="*/ 192 h 200"/>
                <a:gd name="T58" fmla="*/ 97 w 102"/>
                <a:gd name="T59" fmla="*/ 173 h 200"/>
                <a:gd name="T60" fmla="*/ 93 w 102"/>
                <a:gd name="T61" fmla="*/ 1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200">
                  <a:moveTo>
                    <a:pt x="93" y="161"/>
                  </a:moveTo>
                  <a:cubicBezTo>
                    <a:pt x="92" y="157"/>
                    <a:pt x="91" y="152"/>
                    <a:pt x="89" y="146"/>
                  </a:cubicBezTo>
                  <a:cubicBezTo>
                    <a:pt x="88" y="144"/>
                    <a:pt x="88" y="141"/>
                    <a:pt x="87" y="138"/>
                  </a:cubicBezTo>
                  <a:cubicBezTo>
                    <a:pt x="86" y="136"/>
                    <a:pt x="85" y="133"/>
                    <a:pt x="84" y="131"/>
                  </a:cubicBezTo>
                  <a:cubicBezTo>
                    <a:pt x="84" y="130"/>
                    <a:pt x="84" y="130"/>
                    <a:pt x="84" y="129"/>
                  </a:cubicBezTo>
                  <a:cubicBezTo>
                    <a:pt x="80" y="118"/>
                    <a:pt x="76" y="105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6" y="81"/>
                    <a:pt x="61" y="69"/>
                    <a:pt x="56" y="59"/>
                  </a:cubicBezTo>
                  <a:cubicBezTo>
                    <a:pt x="51" y="47"/>
                    <a:pt x="46" y="37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37" y="19"/>
                    <a:pt x="33" y="12"/>
                    <a:pt x="30" y="7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7"/>
                    <a:pt x="4" y="22"/>
                  </a:cubicBezTo>
                  <a:cubicBezTo>
                    <a:pt x="7" y="27"/>
                    <a:pt x="10" y="34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51"/>
                    <a:pt x="25" y="62"/>
                    <a:pt x="30" y="74"/>
                  </a:cubicBezTo>
                  <a:cubicBezTo>
                    <a:pt x="34" y="84"/>
                    <a:pt x="39" y="94"/>
                    <a:pt x="43" y="104"/>
                  </a:cubicBezTo>
                  <a:cubicBezTo>
                    <a:pt x="43" y="106"/>
                    <a:pt x="44" y="107"/>
                    <a:pt x="44" y="109"/>
                  </a:cubicBezTo>
                  <a:cubicBezTo>
                    <a:pt x="48" y="119"/>
                    <a:pt x="52" y="129"/>
                    <a:pt x="55" y="139"/>
                  </a:cubicBezTo>
                  <a:cubicBezTo>
                    <a:pt x="56" y="142"/>
                    <a:pt x="56" y="144"/>
                    <a:pt x="57" y="147"/>
                  </a:cubicBezTo>
                  <a:cubicBezTo>
                    <a:pt x="57" y="147"/>
                    <a:pt x="58" y="148"/>
                    <a:pt x="58" y="148"/>
                  </a:cubicBezTo>
                  <a:cubicBezTo>
                    <a:pt x="58" y="150"/>
                    <a:pt x="59" y="153"/>
                    <a:pt x="60" y="155"/>
                  </a:cubicBezTo>
                  <a:cubicBezTo>
                    <a:pt x="61" y="160"/>
                    <a:pt x="63" y="165"/>
                    <a:pt x="64" y="170"/>
                  </a:cubicBezTo>
                  <a:cubicBezTo>
                    <a:pt x="66" y="179"/>
                    <a:pt x="69" y="186"/>
                    <a:pt x="70" y="191"/>
                  </a:cubicBezTo>
                  <a:cubicBezTo>
                    <a:pt x="72" y="197"/>
                    <a:pt x="73" y="200"/>
                    <a:pt x="73" y="200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2"/>
                    <a:pt x="100" y="185"/>
                    <a:pt x="97" y="173"/>
                  </a:cubicBezTo>
                  <a:cubicBezTo>
                    <a:pt x="96" y="170"/>
                    <a:pt x="95" y="166"/>
                    <a:pt x="93" y="1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129338" y="5287963"/>
              <a:ext cx="469900" cy="344488"/>
            </a:xfrm>
            <a:custGeom>
              <a:avLst/>
              <a:gdLst>
                <a:gd name="T0" fmla="*/ 176 w 185"/>
                <a:gd name="T1" fmla="*/ 107 h 136"/>
                <a:gd name="T2" fmla="*/ 160 w 185"/>
                <a:gd name="T3" fmla="*/ 94 h 136"/>
                <a:gd name="T4" fmla="*/ 157 w 185"/>
                <a:gd name="T5" fmla="*/ 91 h 136"/>
                <a:gd name="T6" fmla="*/ 138 w 185"/>
                <a:gd name="T7" fmla="*/ 77 h 136"/>
                <a:gd name="T8" fmla="*/ 119 w 185"/>
                <a:gd name="T9" fmla="*/ 63 h 136"/>
                <a:gd name="T10" fmla="*/ 102 w 185"/>
                <a:gd name="T11" fmla="*/ 52 h 136"/>
                <a:gd name="T12" fmla="*/ 99 w 185"/>
                <a:gd name="T13" fmla="*/ 50 h 136"/>
                <a:gd name="T14" fmla="*/ 79 w 185"/>
                <a:gd name="T15" fmla="*/ 37 h 136"/>
                <a:gd name="T16" fmla="*/ 60 w 185"/>
                <a:gd name="T17" fmla="*/ 25 h 136"/>
                <a:gd name="T18" fmla="*/ 41 w 185"/>
                <a:gd name="T19" fmla="*/ 15 h 136"/>
                <a:gd name="T20" fmla="*/ 40 w 185"/>
                <a:gd name="T21" fmla="*/ 14 h 136"/>
                <a:gd name="T22" fmla="*/ 21 w 185"/>
                <a:gd name="T23" fmla="*/ 4 h 136"/>
                <a:gd name="T24" fmla="*/ 20 w 185"/>
                <a:gd name="T25" fmla="*/ 3 h 136"/>
                <a:gd name="T26" fmla="*/ 13 w 185"/>
                <a:gd name="T27" fmla="*/ 0 h 136"/>
                <a:gd name="T28" fmla="*/ 0 w 185"/>
                <a:gd name="T29" fmla="*/ 25 h 136"/>
                <a:gd name="T30" fmla="*/ 8 w 185"/>
                <a:gd name="T31" fmla="*/ 29 h 136"/>
                <a:gd name="T32" fmla="*/ 13 w 185"/>
                <a:gd name="T33" fmla="*/ 31 h 136"/>
                <a:gd name="T34" fmla="*/ 28 w 185"/>
                <a:gd name="T35" fmla="*/ 40 h 136"/>
                <a:gd name="T36" fmla="*/ 33 w 185"/>
                <a:gd name="T37" fmla="*/ 43 h 136"/>
                <a:gd name="T38" fmla="*/ 53 w 185"/>
                <a:gd name="T39" fmla="*/ 54 h 136"/>
                <a:gd name="T40" fmla="*/ 72 w 185"/>
                <a:gd name="T41" fmla="*/ 66 h 136"/>
                <a:gd name="T42" fmla="*/ 87 w 185"/>
                <a:gd name="T43" fmla="*/ 76 h 136"/>
                <a:gd name="T44" fmla="*/ 92 w 185"/>
                <a:gd name="T45" fmla="*/ 79 h 136"/>
                <a:gd name="T46" fmla="*/ 112 w 185"/>
                <a:gd name="T47" fmla="*/ 93 h 136"/>
                <a:gd name="T48" fmla="*/ 131 w 185"/>
                <a:gd name="T49" fmla="*/ 107 h 136"/>
                <a:gd name="T50" fmla="*/ 142 w 185"/>
                <a:gd name="T51" fmla="*/ 116 h 136"/>
                <a:gd name="T52" fmla="*/ 150 w 185"/>
                <a:gd name="T53" fmla="*/ 122 h 136"/>
                <a:gd name="T54" fmla="*/ 160 w 185"/>
                <a:gd name="T55" fmla="*/ 131 h 136"/>
                <a:gd name="T56" fmla="*/ 166 w 185"/>
                <a:gd name="T57" fmla="*/ 136 h 136"/>
                <a:gd name="T58" fmla="*/ 170 w 185"/>
                <a:gd name="T59" fmla="*/ 131 h 136"/>
                <a:gd name="T60" fmla="*/ 185 w 185"/>
                <a:gd name="T61" fmla="*/ 114 h 136"/>
                <a:gd name="T62" fmla="*/ 178 w 185"/>
                <a:gd name="T63" fmla="*/ 109 h 136"/>
                <a:gd name="T64" fmla="*/ 176 w 185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6">
                  <a:moveTo>
                    <a:pt x="176" y="107"/>
                  </a:moveTo>
                  <a:cubicBezTo>
                    <a:pt x="172" y="103"/>
                    <a:pt x="167" y="99"/>
                    <a:pt x="160" y="94"/>
                  </a:cubicBezTo>
                  <a:cubicBezTo>
                    <a:pt x="159" y="93"/>
                    <a:pt x="158" y="92"/>
                    <a:pt x="157" y="91"/>
                  </a:cubicBezTo>
                  <a:cubicBezTo>
                    <a:pt x="151" y="87"/>
                    <a:pt x="145" y="82"/>
                    <a:pt x="138" y="77"/>
                  </a:cubicBezTo>
                  <a:cubicBezTo>
                    <a:pt x="132" y="72"/>
                    <a:pt x="125" y="67"/>
                    <a:pt x="119" y="63"/>
                  </a:cubicBezTo>
                  <a:cubicBezTo>
                    <a:pt x="113" y="59"/>
                    <a:pt x="108" y="55"/>
                    <a:pt x="102" y="52"/>
                  </a:cubicBezTo>
                  <a:cubicBezTo>
                    <a:pt x="101" y="51"/>
                    <a:pt x="100" y="50"/>
                    <a:pt x="99" y="50"/>
                  </a:cubicBezTo>
                  <a:cubicBezTo>
                    <a:pt x="92" y="45"/>
                    <a:pt x="86" y="41"/>
                    <a:pt x="79" y="37"/>
                  </a:cubicBezTo>
                  <a:cubicBezTo>
                    <a:pt x="73" y="33"/>
                    <a:pt x="66" y="29"/>
                    <a:pt x="60" y="25"/>
                  </a:cubicBezTo>
                  <a:cubicBezTo>
                    <a:pt x="53" y="21"/>
                    <a:pt x="47" y="18"/>
                    <a:pt x="41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32" y="10"/>
                    <a:pt x="25" y="6"/>
                    <a:pt x="21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6"/>
                    <a:pt x="8" y="29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7" y="34"/>
                    <a:pt x="22" y="36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9" y="46"/>
                    <a:pt x="46" y="50"/>
                    <a:pt x="53" y="54"/>
                  </a:cubicBezTo>
                  <a:cubicBezTo>
                    <a:pt x="59" y="58"/>
                    <a:pt x="66" y="62"/>
                    <a:pt x="72" y="66"/>
                  </a:cubicBezTo>
                  <a:cubicBezTo>
                    <a:pt x="77" y="69"/>
                    <a:pt x="82" y="72"/>
                    <a:pt x="87" y="76"/>
                  </a:cubicBezTo>
                  <a:cubicBezTo>
                    <a:pt x="88" y="77"/>
                    <a:pt x="90" y="78"/>
                    <a:pt x="92" y="79"/>
                  </a:cubicBezTo>
                  <a:cubicBezTo>
                    <a:pt x="99" y="84"/>
                    <a:pt x="105" y="88"/>
                    <a:pt x="112" y="93"/>
                  </a:cubicBezTo>
                  <a:cubicBezTo>
                    <a:pt x="118" y="98"/>
                    <a:pt x="125" y="103"/>
                    <a:pt x="131" y="107"/>
                  </a:cubicBezTo>
                  <a:cubicBezTo>
                    <a:pt x="135" y="110"/>
                    <a:pt x="139" y="113"/>
                    <a:pt x="142" y="116"/>
                  </a:cubicBezTo>
                  <a:cubicBezTo>
                    <a:pt x="145" y="118"/>
                    <a:pt x="147" y="120"/>
                    <a:pt x="150" y="122"/>
                  </a:cubicBezTo>
                  <a:cubicBezTo>
                    <a:pt x="154" y="126"/>
                    <a:pt x="157" y="128"/>
                    <a:pt x="160" y="131"/>
                  </a:cubicBezTo>
                  <a:cubicBezTo>
                    <a:pt x="164" y="134"/>
                    <a:pt x="166" y="136"/>
                    <a:pt x="166" y="136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3" y="112"/>
                    <a:pt x="178" y="109"/>
                  </a:cubicBezTo>
                  <a:cubicBezTo>
                    <a:pt x="178" y="108"/>
                    <a:pt x="177" y="107"/>
                    <a:pt x="176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5167313" y="4927600"/>
              <a:ext cx="515938" cy="220663"/>
            </a:xfrm>
            <a:custGeom>
              <a:avLst/>
              <a:gdLst>
                <a:gd name="T0" fmla="*/ 173 w 203"/>
                <a:gd name="T1" fmla="*/ 51 h 87"/>
                <a:gd name="T2" fmla="*/ 172 w 203"/>
                <a:gd name="T3" fmla="*/ 51 h 87"/>
                <a:gd name="T4" fmla="*/ 151 w 203"/>
                <a:gd name="T5" fmla="*/ 44 h 87"/>
                <a:gd name="T6" fmla="*/ 130 w 203"/>
                <a:gd name="T7" fmla="*/ 37 h 87"/>
                <a:gd name="T8" fmla="*/ 109 w 203"/>
                <a:gd name="T9" fmla="*/ 30 h 87"/>
                <a:gd name="T10" fmla="*/ 106 w 203"/>
                <a:gd name="T11" fmla="*/ 29 h 87"/>
                <a:gd name="T12" fmla="*/ 88 w 203"/>
                <a:gd name="T13" fmla="*/ 24 h 87"/>
                <a:gd name="T14" fmla="*/ 70 w 203"/>
                <a:gd name="T15" fmla="*/ 18 h 87"/>
                <a:gd name="T16" fmla="*/ 67 w 203"/>
                <a:gd name="T17" fmla="*/ 17 h 87"/>
                <a:gd name="T18" fmla="*/ 53 w 203"/>
                <a:gd name="T19" fmla="*/ 13 h 87"/>
                <a:gd name="T20" fmla="*/ 45 w 203"/>
                <a:gd name="T21" fmla="*/ 11 h 87"/>
                <a:gd name="T22" fmla="*/ 38 w 203"/>
                <a:gd name="T23" fmla="*/ 9 h 87"/>
                <a:gd name="T24" fmla="*/ 24 w 203"/>
                <a:gd name="T25" fmla="*/ 5 h 87"/>
                <a:gd name="T26" fmla="*/ 8 w 203"/>
                <a:gd name="T27" fmla="*/ 0 h 87"/>
                <a:gd name="T28" fmla="*/ 0 w 203"/>
                <a:gd name="T29" fmla="*/ 25 h 87"/>
                <a:gd name="T30" fmla="*/ 18 w 203"/>
                <a:gd name="T31" fmla="*/ 30 h 87"/>
                <a:gd name="T32" fmla="*/ 31 w 203"/>
                <a:gd name="T33" fmla="*/ 34 h 87"/>
                <a:gd name="T34" fmla="*/ 39 w 203"/>
                <a:gd name="T35" fmla="*/ 37 h 87"/>
                <a:gd name="T36" fmla="*/ 46 w 203"/>
                <a:gd name="T37" fmla="*/ 38 h 87"/>
                <a:gd name="T38" fmla="*/ 60 w 203"/>
                <a:gd name="T39" fmla="*/ 43 h 87"/>
                <a:gd name="T40" fmla="*/ 62 w 203"/>
                <a:gd name="T41" fmla="*/ 43 h 87"/>
                <a:gd name="T42" fmla="*/ 82 w 203"/>
                <a:gd name="T43" fmla="*/ 50 h 87"/>
                <a:gd name="T44" fmla="*/ 98 w 203"/>
                <a:gd name="T45" fmla="*/ 55 h 87"/>
                <a:gd name="T46" fmla="*/ 103 w 203"/>
                <a:gd name="T47" fmla="*/ 56 h 87"/>
                <a:gd name="T48" fmla="*/ 124 w 203"/>
                <a:gd name="T49" fmla="*/ 63 h 87"/>
                <a:gd name="T50" fmla="*/ 145 w 203"/>
                <a:gd name="T51" fmla="*/ 70 h 87"/>
                <a:gd name="T52" fmla="*/ 164 w 203"/>
                <a:gd name="T53" fmla="*/ 76 h 87"/>
                <a:gd name="T54" fmla="*/ 166 w 203"/>
                <a:gd name="T55" fmla="*/ 77 h 87"/>
                <a:gd name="T56" fmla="*/ 187 w 203"/>
                <a:gd name="T57" fmla="*/ 84 h 87"/>
                <a:gd name="T58" fmla="*/ 194 w 203"/>
                <a:gd name="T59" fmla="*/ 87 h 87"/>
                <a:gd name="T60" fmla="*/ 203 w 203"/>
                <a:gd name="T61" fmla="*/ 61 h 87"/>
                <a:gd name="T62" fmla="*/ 193 w 203"/>
                <a:gd name="T63" fmla="*/ 58 h 87"/>
                <a:gd name="T64" fmla="*/ 173 w 203"/>
                <a:gd name="T6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173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166" y="48"/>
                    <a:pt x="158" y="46"/>
                    <a:pt x="151" y="44"/>
                  </a:cubicBezTo>
                  <a:cubicBezTo>
                    <a:pt x="144" y="41"/>
                    <a:pt x="137" y="39"/>
                    <a:pt x="130" y="37"/>
                  </a:cubicBezTo>
                  <a:cubicBezTo>
                    <a:pt x="123" y="35"/>
                    <a:pt x="116" y="32"/>
                    <a:pt x="109" y="30"/>
                  </a:cubicBezTo>
                  <a:cubicBezTo>
                    <a:pt x="108" y="30"/>
                    <a:pt x="107" y="29"/>
                    <a:pt x="106" y="29"/>
                  </a:cubicBezTo>
                  <a:cubicBezTo>
                    <a:pt x="100" y="27"/>
                    <a:pt x="94" y="25"/>
                    <a:pt x="88" y="24"/>
                  </a:cubicBezTo>
                  <a:cubicBezTo>
                    <a:pt x="82" y="22"/>
                    <a:pt x="76" y="20"/>
                    <a:pt x="70" y="18"/>
                  </a:cubicBezTo>
                  <a:cubicBezTo>
                    <a:pt x="69" y="18"/>
                    <a:pt x="68" y="17"/>
                    <a:pt x="67" y="17"/>
                  </a:cubicBezTo>
                  <a:cubicBezTo>
                    <a:pt x="62" y="16"/>
                    <a:pt x="57" y="14"/>
                    <a:pt x="53" y="13"/>
                  </a:cubicBezTo>
                  <a:cubicBezTo>
                    <a:pt x="50" y="12"/>
                    <a:pt x="48" y="12"/>
                    <a:pt x="45" y="11"/>
                  </a:cubicBezTo>
                  <a:cubicBezTo>
                    <a:pt x="43" y="10"/>
                    <a:pt x="40" y="9"/>
                    <a:pt x="38" y="9"/>
                  </a:cubicBezTo>
                  <a:cubicBezTo>
                    <a:pt x="33" y="7"/>
                    <a:pt x="28" y="6"/>
                    <a:pt x="24" y="5"/>
                  </a:cubicBezTo>
                  <a:cubicBezTo>
                    <a:pt x="14" y="2"/>
                    <a:pt x="8" y="0"/>
                    <a:pt x="8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7" y="27"/>
                    <a:pt x="18" y="30"/>
                  </a:cubicBezTo>
                  <a:cubicBezTo>
                    <a:pt x="22" y="32"/>
                    <a:pt x="26" y="33"/>
                    <a:pt x="31" y="34"/>
                  </a:cubicBezTo>
                  <a:cubicBezTo>
                    <a:pt x="34" y="35"/>
                    <a:pt x="36" y="36"/>
                    <a:pt x="39" y="37"/>
                  </a:cubicBezTo>
                  <a:cubicBezTo>
                    <a:pt x="41" y="37"/>
                    <a:pt x="44" y="38"/>
                    <a:pt x="46" y="38"/>
                  </a:cubicBezTo>
                  <a:cubicBezTo>
                    <a:pt x="50" y="40"/>
                    <a:pt x="55" y="41"/>
                    <a:pt x="60" y="43"/>
                  </a:cubicBezTo>
                  <a:cubicBezTo>
                    <a:pt x="61" y="43"/>
                    <a:pt x="61" y="43"/>
                    <a:pt x="62" y="43"/>
                  </a:cubicBezTo>
                  <a:cubicBezTo>
                    <a:pt x="68" y="45"/>
                    <a:pt x="75" y="47"/>
                    <a:pt x="82" y="50"/>
                  </a:cubicBezTo>
                  <a:cubicBezTo>
                    <a:pt x="87" y="51"/>
                    <a:pt x="92" y="53"/>
                    <a:pt x="98" y="55"/>
                  </a:cubicBezTo>
                  <a:cubicBezTo>
                    <a:pt x="99" y="55"/>
                    <a:pt x="101" y="56"/>
                    <a:pt x="103" y="56"/>
                  </a:cubicBezTo>
                  <a:cubicBezTo>
                    <a:pt x="110" y="58"/>
                    <a:pt x="117" y="61"/>
                    <a:pt x="124" y="63"/>
                  </a:cubicBezTo>
                  <a:cubicBezTo>
                    <a:pt x="131" y="65"/>
                    <a:pt x="138" y="68"/>
                    <a:pt x="145" y="70"/>
                  </a:cubicBezTo>
                  <a:cubicBezTo>
                    <a:pt x="152" y="72"/>
                    <a:pt x="158" y="74"/>
                    <a:pt x="164" y="76"/>
                  </a:cubicBezTo>
                  <a:cubicBezTo>
                    <a:pt x="164" y="77"/>
                    <a:pt x="165" y="77"/>
                    <a:pt x="166" y="77"/>
                  </a:cubicBezTo>
                  <a:cubicBezTo>
                    <a:pt x="174" y="80"/>
                    <a:pt x="182" y="83"/>
                    <a:pt x="187" y="84"/>
                  </a:cubicBezTo>
                  <a:cubicBezTo>
                    <a:pt x="191" y="86"/>
                    <a:pt x="194" y="87"/>
                    <a:pt x="194" y="87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199" y="60"/>
                    <a:pt x="193" y="58"/>
                  </a:cubicBezTo>
                  <a:cubicBezTo>
                    <a:pt x="188" y="56"/>
                    <a:pt x="181" y="54"/>
                    <a:pt x="173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157663" y="4740275"/>
              <a:ext cx="520700" cy="136525"/>
            </a:xfrm>
            <a:custGeom>
              <a:avLst/>
              <a:gdLst>
                <a:gd name="T0" fmla="*/ 174 w 205"/>
                <a:gd name="T1" fmla="*/ 24 h 54"/>
                <a:gd name="T2" fmla="*/ 164 w 205"/>
                <a:gd name="T3" fmla="*/ 22 h 54"/>
                <a:gd name="T4" fmla="*/ 142 w 205"/>
                <a:gd name="T5" fmla="*/ 19 h 54"/>
                <a:gd name="T6" fmla="*/ 120 w 205"/>
                <a:gd name="T7" fmla="*/ 16 h 54"/>
                <a:gd name="T8" fmla="*/ 104 w 205"/>
                <a:gd name="T9" fmla="*/ 13 h 54"/>
                <a:gd name="T10" fmla="*/ 98 w 205"/>
                <a:gd name="T11" fmla="*/ 12 h 54"/>
                <a:gd name="T12" fmla="*/ 76 w 205"/>
                <a:gd name="T13" fmla="*/ 9 h 54"/>
                <a:gd name="T14" fmla="*/ 54 w 205"/>
                <a:gd name="T15" fmla="*/ 6 h 54"/>
                <a:gd name="T16" fmla="*/ 35 w 205"/>
                <a:gd name="T17" fmla="*/ 4 h 54"/>
                <a:gd name="T18" fmla="*/ 33 w 205"/>
                <a:gd name="T19" fmla="*/ 4 h 54"/>
                <a:gd name="T20" fmla="*/ 10 w 205"/>
                <a:gd name="T21" fmla="*/ 1 h 54"/>
                <a:gd name="T22" fmla="*/ 3 w 205"/>
                <a:gd name="T23" fmla="*/ 0 h 54"/>
                <a:gd name="T24" fmla="*/ 0 w 205"/>
                <a:gd name="T25" fmla="*/ 24 h 54"/>
                <a:gd name="T26" fmla="*/ 5 w 205"/>
                <a:gd name="T27" fmla="*/ 25 h 54"/>
                <a:gd name="T28" fmla="*/ 27 w 205"/>
                <a:gd name="T29" fmla="*/ 28 h 54"/>
                <a:gd name="T30" fmla="*/ 32 w 205"/>
                <a:gd name="T31" fmla="*/ 28 h 54"/>
                <a:gd name="T32" fmla="*/ 49 w 205"/>
                <a:gd name="T33" fmla="*/ 30 h 54"/>
                <a:gd name="T34" fmla="*/ 71 w 205"/>
                <a:gd name="T35" fmla="*/ 33 h 54"/>
                <a:gd name="T36" fmla="*/ 93 w 205"/>
                <a:gd name="T37" fmla="*/ 37 h 54"/>
                <a:gd name="T38" fmla="*/ 101 w 205"/>
                <a:gd name="T39" fmla="*/ 38 h 54"/>
                <a:gd name="T40" fmla="*/ 115 w 205"/>
                <a:gd name="T41" fmla="*/ 40 h 54"/>
                <a:gd name="T42" fmla="*/ 136 w 205"/>
                <a:gd name="T43" fmla="*/ 43 h 54"/>
                <a:gd name="T44" fmla="*/ 158 w 205"/>
                <a:gd name="T45" fmla="*/ 47 h 54"/>
                <a:gd name="T46" fmla="*/ 170 w 205"/>
                <a:gd name="T47" fmla="*/ 49 h 54"/>
                <a:gd name="T48" fmla="*/ 180 w 205"/>
                <a:gd name="T49" fmla="*/ 51 h 54"/>
                <a:gd name="T50" fmla="*/ 201 w 205"/>
                <a:gd name="T51" fmla="*/ 54 h 54"/>
                <a:gd name="T52" fmla="*/ 205 w 205"/>
                <a:gd name="T53" fmla="*/ 29 h 54"/>
                <a:gd name="T54" fmla="*/ 186 w 205"/>
                <a:gd name="T55" fmla="*/ 26 h 54"/>
                <a:gd name="T56" fmla="*/ 174 w 205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54">
                  <a:moveTo>
                    <a:pt x="174" y="24"/>
                  </a:moveTo>
                  <a:cubicBezTo>
                    <a:pt x="171" y="23"/>
                    <a:pt x="167" y="23"/>
                    <a:pt x="164" y="22"/>
                  </a:cubicBezTo>
                  <a:cubicBezTo>
                    <a:pt x="157" y="21"/>
                    <a:pt x="150" y="20"/>
                    <a:pt x="142" y="19"/>
                  </a:cubicBezTo>
                  <a:cubicBezTo>
                    <a:pt x="135" y="18"/>
                    <a:pt x="128" y="17"/>
                    <a:pt x="120" y="16"/>
                  </a:cubicBezTo>
                  <a:cubicBezTo>
                    <a:pt x="115" y="15"/>
                    <a:pt x="110" y="14"/>
                    <a:pt x="104" y="13"/>
                  </a:cubicBezTo>
                  <a:cubicBezTo>
                    <a:pt x="102" y="13"/>
                    <a:pt x="100" y="13"/>
                    <a:pt x="98" y="12"/>
                  </a:cubicBezTo>
                  <a:cubicBezTo>
                    <a:pt x="91" y="11"/>
                    <a:pt x="84" y="10"/>
                    <a:pt x="76" y="9"/>
                  </a:cubicBezTo>
                  <a:cubicBezTo>
                    <a:pt x="69" y="8"/>
                    <a:pt x="61" y="7"/>
                    <a:pt x="54" y="6"/>
                  </a:cubicBezTo>
                  <a:cubicBezTo>
                    <a:pt x="47" y="6"/>
                    <a:pt x="41" y="5"/>
                    <a:pt x="35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23" y="3"/>
                    <a:pt x="16" y="2"/>
                    <a:pt x="10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" y="25"/>
                    <a:pt x="5" y="25"/>
                  </a:cubicBezTo>
                  <a:cubicBezTo>
                    <a:pt x="9" y="25"/>
                    <a:pt x="17" y="26"/>
                    <a:pt x="27" y="28"/>
                  </a:cubicBezTo>
                  <a:cubicBezTo>
                    <a:pt x="28" y="28"/>
                    <a:pt x="30" y="28"/>
                    <a:pt x="32" y="28"/>
                  </a:cubicBezTo>
                  <a:cubicBezTo>
                    <a:pt x="37" y="29"/>
                    <a:pt x="43" y="30"/>
                    <a:pt x="49" y="30"/>
                  </a:cubicBezTo>
                  <a:cubicBezTo>
                    <a:pt x="56" y="31"/>
                    <a:pt x="63" y="32"/>
                    <a:pt x="71" y="33"/>
                  </a:cubicBezTo>
                  <a:cubicBezTo>
                    <a:pt x="78" y="34"/>
                    <a:pt x="85" y="35"/>
                    <a:pt x="93" y="37"/>
                  </a:cubicBezTo>
                  <a:cubicBezTo>
                    <a:pt x="95" y="37"/>
                    <a:pt x="98" y="37"/>
                    <a:pt x="101" y="38"/>
                  </a:cubicBezTo>
                  <a:cubicBezTo>
                    <a:pt x="105" y="38"/>
                    <a:pt x="110" y="39"/>
                    <a:pt x="115" y="40"/>
                  </a:cubicBezTo>
                  <a:cubicBezTo>
                    <a:pt x="122" y="41"/>
                    <a:pt x="129" y="42"/>
                    <a:pt x="136" y="43"/>
                  </a:cubicBezTo>
                  <a:cubicBezTo>
                    <a:pt x="144" y="44"/>
                    <a:pt x="151" y="46"/>
                    <a:pt x="158" y="47"/>
                  </a:cubicBezTo>
                  <a:cubicBezTo>
                    <a:pt x="162" y="47"/>
                    <a:pt x="166" y="48"/>
                    <a:pt x="170" y="49"/>
                  </a:cubicBezTo>
                  <a:cubicBezTo>
                    <a:pt x="173" y="49"/>
                    <a:pt x="177" y="50"/>
                    <a:pt x="180" y="51"/>
                  </a:cubicBezTo>
                  <a:cubicBezTo>
                    <a:pt x="193" y="53"/>
                    <a:pt x="201" y="54"/>
                    <a:pt x="201" y="54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198" y="28"/>
                    <a:pt x="186" y="26"/>
                  </a:cubicBezTo>
                  <a:cubicBezTo>
                    <a:pt x="182" y="25"/>
                    <a:pt x="178" y="25"/>
                    <a:pt x="17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127375" y="4656138"/>
              <a:ext cx="520700" cy="93663"/>
            </a:xfrm>
            <a:custGeom>
              <a:avLst/>
              <a:gdLst>
                <a:gd name="T0" fmla="*/ 277 w 328"/>
                <a:gd name="T1" fmla="*/ 19 h 59"/>
                <a:gd name="T2" fmla="*/ 240 w 328"/>
                <a:gd name="T3" fmla="*/ 16 h 59"/>
                <a:gd name="T4" fmla="*/ 205 w 328"/>
                <a:gd name="T5" fmla="*/ 14 h 59"/>
                <a:gd name="T6" fmla="*/ 170 w 328"/>
                <a:gd name="T7" fmla="*/ 11 h 59"/>
                <a:gd name="T8" fmla="*/ 135 w 328"/>
                <a:gd name="T9" fmla="*/ 9 h 59"/>
                <a:gd name="T10" fmla="*/ 98 w 328"/>
                <a:gd name="T11" fmla="*/ 6 h 59"/>
                <a:gd name="T12" fmla="*/ 63 w 328"/>
                <a:gd name="T13" fmla="*/ 5 h 59"/>
                <a:gd name="T14" fmla="*/ 28 w 328"/>
                <a:gd name="T15" fmla="*/ 1 h 59"/>
                <a:gd name="T16" fmla="*/ 4 w 328"/>
                <a:gd name="T17" fmla="*/ 0 h 59"/>
                <a:gd name="T18" fmla="*/ 0 w 328"/>
                <a:gd name="T19" fmla="*/ 37 h 59"/>
                <a:gd name="T20" fmla="*/ 20 w 328"/>
                <a:gd name="T21" fmla="*/ 38 h 59"/>
                <a:gd name="T22" fmla="*/ 55 w 328"/>
                <a:gd name="T23" fmla="*/ 40 h 59"/>
                <a:gd name="T24" fmla="*/ 90 w 328"/>
                <a:gd name="T25" fmla="*/ 43 h 59"/>
                <a:gd name="T26" fmla="*/ 125 w 328"/>
                <a:gd name="T27" fmla="*/ 45 h 59"/>
                <a:gd name="T28" fmla="*/ 162 w 328"/>
                <a:gd name="T29" fmla="*/ 48 h 59"/>
                <a:gd name="T30" fmla="*/ 197 w 328"/>
                <a:gd name="T31" fmla="*/ 51 h 59"/>
                <a:gd name="T32" fmla="*/ 232 w 328"/>
                <a:gd name="T33" fmla="*/ 53 h 59"/>
                <a:gd name="T34" fmla="*/ 267 w 328"/>
                <a:gd name="T35" fmla="*/ 56 h 59"/>
                <a:gd name="T36" fmla="*/ 304 w 328"/>
                <a:gd name="T37" fmla="*/ 57 h 59"/>
                <a:gd name="T38" fmla="*/ 326 w 328"/>
                <a:gd name="T39" fmla="*/ 59 h 59"/>
                <a:gd name="T40" fmla="*/ 328 w 328"/>
                <a:gd name="T41" fmla="*/ 22 h 59"/>
                <a:gd name="T42" fmla="*/ 312 w 328"/>
                <a:gd name="T43" fmla="*/ 21 h 59"/>
                <a:gd name="T44" fmla="*/ 277 w 328"/>
                <a:gd name="T45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59">
                  <a:moveTo>
                    <a:pt x="277" y="19"/>
                  </a:moveTo>
                  <a:lnTo>
                    <a:pt x="240" y="16"/>
                  </a:lnTo>
                  <a:lnTo>
                    <a:pt x="205" y="14"/>
                  </a:lnTo>
                  <a:lnTo>
                    <a:pt x="170" y="11"/>
                  </a:lnTo>
                  <a:lnTo>
                    <a:pt x="135" y="9"/>
                  </a:lnTo>
                  <a:lnTo>
                    <a:pt x="98" y="6"/>
                  </a:lnTo>
                  <a:lnTo>
                    <a:pt x="63" y="5"/>
                  </a:lnTo>
                  <a:lnTo>
                    <a:pt x="28" y="1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0" y="38"/>
                  </a:lnTo>
                  <a:lnTo>
                    <a:pt x="55" y="40"/>
                  </a:lnTo>
                  <a:lnTo>
                    <a:pt x="90" y="43"/>
                  </a:lnTo>
                  <a:lnTo>
                    <a:pt x="125" y="45"/>
                  </a:lnTo>
                  <a:lnTo>
                    <a:pt x="162" y="48"/>
                  </a:lnTo>
                  <a:lnTo>
                    <a:pt x="197" y="51"/>
                  </a:lnTo>
                  <a:lnTo>
                    <a:pt x="232" y="53"/>
                  </a:lnTo>
                  <a:lnTo>
                    <a:pt x="267" y="56"/>
                  </a:lnTo>
                  <a:lnTo>
                    <a:pt x="304" y="57"/>
                  </a:lnTo>
                  <a:lnTo>
                    <a:pt x="326" y="59"/>
                  </a:lnTo>
                  <a:lnTo>
                    <a:pt x="328" y="22"/>
                  </a:lnTo>
                  <a:lnTo>
                    <a:pt x="312" y="21"/>
                  </a:lnTo>
                  <a:lnTo>
                    <a:pt x="2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098675" y="4594225"/>
              <a:ext cx="519113" cy="82550"/>
            </a:xfrm>
            <a:custGeom>
              <a:avLst/>
              <a:gdLst>
                <a:gd name="T0" fmla="*/ 196 w 205"/>
                <a:gd name="T1" fmla="*/ 10 h 32"/>
                <a:gd name="T2" fmla="*/ 187 w 205"/>
                <a:gd name="T3" fmla="*/ 10 h 32"/>
                <a:gd name="T4" fmla="*/ 178 w 205"/>
                <a:gd name="T5" fmla="*/ 9 h 32"/>
                <a:gd name="T6" fmla="*/ 169 w 205"/>
                <a:gd name="T7" fmla="*/ 9 h 32"/>
                <a:gd name="T8" fmla="*/ 155 w 205"/>
                <a:gd name="T9" fmla="*/ 8 h 32"/>
                <a:gd name="T10" fmla="*/ 142 w 205"/>
                <a:gd name="T11" fmla="*/ 7 h 32"/>
                <a:gd name="T12" fmla="*/ 133 w 205"/>
                <a:gd name="T13" fmla="*/ 7 h 32"/>
                <a:gd name="T14" fmla="*/ 115 w 205"/>
                <a:gd name="T15" fmla="*/ 6 h 32"/>
                <a:gd name="T16" fmla="*/ 106 w 205"/>
                <a:gd name="T17" fmla="*/ 5 h 32"/>
                <a:gd name="T18" fmla="*/ 98 w 205"/>
                <a:gd name="T19" fmla="*/ 5 h 32"/>
                <a:gd name="T20" fmla="*/ 88 w 205"/>
                <a:gd name="T21" fmla="*/ 5 h 32"/>
                <a:gd name="T22" fmla="*/ 71 w 205"/>
                <a:gd name="T23" fmla="*/ 4 h 32"/>
                <a:gd name="T24" fmla="*/ 62 w 205"/>
                <a:gd name="T25" fmla="*/ 4 h 32"/>
                <a:gd name="T26" fmla="*/ 44 w 205"/>
                <a:gd name="T27" fmla="*/ 3 h 32"/>
                <a:gd name="T28" fmla="*/ 35 w 205"/>
                <a:gd name="T29" fmla="*/ 2 h 32"/>
                <a:gd name="T30" fmla="*/ 26 w 205"/>
                <a:gd name="T31" fmla="*/ 2 h 32"/>
                <a:gd name="T32" fmla="*/ 17 w 205"/>
                <a:gd name="T33" fmla="*/ 1 h 32"/>
                <a:gd name="T34" fmla="*/ 1 w 205"/>
                <a:gd name="T35" fmla="*/ 0 h 32"/>
                <a:gd name="T36" fmla="*/ 3 w 205"/>
                <a:gd name="T37" fmla="*/ 21 h 32"/>
                <a:gd name="T38" fmla="*/ 16 w 205"/>
                <a:gd name="T39" fmla="*/ 22 h 32"/>
                <a:gd name="T40" fmla="*/ 30 w 205"/>
                <a:gd name="T41" fmla="*/ 23 h 32"/>
                <a:gd name="T42" fmla="*/ 38 w 205"/>
                <a:gd name="T43" fmla="*/ 23 h 32"/>
                <a:gd name="T44" fmla="*/ 48 w 205"/>
                <a:gd name="T45" fmla="*/ 24 h 32"/>
                <a:gd name="T46" fmla="*/ 61 w 205"/>
                <a:gd name="T47" fmla="*/ 24 h 32"/>
                <a:gd name="T48" fmla="*/ 75 w 205"/>
                <a:gd name="T49" fmla="*/ 25 h 32"/>
                <a:gd name="T50" fmla="*/ 84 w 205"/>
                <a:gd name="T51" fmla="*/ 26 h 32"/>
                <a:gd name="T52" fmla="*/ 102 w 205"/>
                <a:gd name="T53" fmla="*/ 26 h 32"/>
                <a:gd name="T54" fmla="*/ 106 w 205"/>
                <a:gd name="T55" fmla="*/ 27 h 32"/>
                <a:gd name="T56" fmla="*/ 119 w 205"/>
                <a:gd name="T57" fmla="*/ 27 h 32"/>
                <a:gd name="T58" fmla="*/ 128 w 205"/>
                <a:gd name="T59" fmla="*/ 28 h 32"/>
                <a:gd name="T60" fmla="*/ 146 w 205"/>
                <a:gd name="T61" fmla="*/ 29 h 32"/>
                <a:gd name="T62" fmla="*/ 155 w 205"/>
                <a:gd name="T63" fmla="*/ 29 h 32"/>
                <a:gd name="T64" fmla="*/ 171 w 205"/>
                <a:gd name="T65" fmla="*/ 30 h 32"/>
                <a:gd name="T66" fmla="*/ 173 w 205"/>
                <a:gd name="T67" fmla="*/ 30 h 32"/>
                <a:gd name="T68" fmla="*/ 191 w 205"/>
                <a:gd name="T69" fmla="*/ 31 h 32"/>
                <a:gd name="T70" fmla="*/ 195 w 205"/>
                <a:gd name="T71" fmla="*/ 32 h 32"/>
                <a:gd name="T72" fmla="*/ 203 w 205"/>
                <a:gd name="T73" fmla="*/ 32 h 32"/>
                <a:gd name="T74" fmla="*/ 205 w 205"/>
                <a:gd name="T7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32">
                  <a:moveTo>
                    <a:pt x="200" y="11"/>
                  </a:moveTo>
                  <a:cubicBezTo>
                    <a:pt x="199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3" y="10"/>
                    <a:pt x="190" y="10"/>
                    <a:pt x="187" y="10"/>
                  </a:cubicBezTo>
                  <a:cubicBezTo>
                    <a:pt x="184" y="10"/>
                    <a:pt x="181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6" y="9"/>
                    <a:pt x="174" y="9"/>
                    <a:pt x="173" y="9"/>
                  </a:cubicBezTo>
                  <a:cubicBezTo>
                    <a:pt x="172" y="9"/>
                    <a:pt x="170" y="9"/>
                    <a:pt x="169" y="9"/>
                  </a:cubicBezTo>
                  <a:cubicBezTo>
                    <a:pt x="166" y="8"/>
                    <a:pt x="163" y="8"/>
                    <a:pt x="160" y="8"/>
                  </a:cubicBezTo>
                  <a:cubicBezTo>
                    <a:pt x="159" y="8"/>
                    <a:pt x="157" y="8"/>
                    <a:pt x="155" y="8"/>
                  </a:cubicBezTo>
                  <a:cubicBezTo>
                    <a:pt x="154" y="8"/>
                    <a:pt x="153" y="8"/>
                    <a:pt x="151" y="8"/>
                  </a:cubicBezTo>
                  <a:cubicBezTo>
                    <a:pt x="148" y="7"/>
                    <a:pt x="145" y="7"/>
                    <a:pt x="142" y="7"/>
                  </a:cubicBezTo>
                  <a:cubicBezTo>
                    <a:pt x="139" y="7"/>
                    <a:pt x="136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0" y="7"/>
                    <a:pt x="127" y="6"/>
                    <a:pt x="124" y="6"/>
                  </a:cubicBezTo>
                  <a:cubicBezTo>
                    <a:pt x="121" y="6"/>
                    <a:pt x="118" y="6"/>
                    <a:pt x="115" y="6"/>
                  </a:cubicBezTo>
                  <a:cubicBezTo>
                    <a:pt x="114" y="6"/>
                    <a:pt x="112" y="6"/>
                    <a:pt x="111" y="6"/>
                  </a:cubicBezTo>
                  <a:cubicBezTo>
                    <a:pt x="109" y="6"/>
                    <a:pt x="108" y="6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1" y="5"/>
                    <a:pt x="99" y="5"/>
                    <a:pt x="98" y="5"/>
                  </a:cubicBezTo>
                  <a:cubicBezTo>
                    <a:pt x="95" y="5"/>
                    <a:pt x="92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5" y="5"/>
                    <a:pt x="82" y="4"/>
                    <a:pt x="80" y="4"/>
                  </a:cubicBezTo>
                  <a:cubicBezTo>
                    <a:pt x="77" y="4"/>
                    <a:pt x="74" y="4"/>
                    <a:pt x="71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3"/>
                    <a:pt x="56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0" y="3"/>
                    <a:pt x="38" y="2"/>
                    <a:pt x="35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3" y="21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19" y="22"/>
                    <a:pt x="21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4" y="23"/>
                    <a:pt x="36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2" y="23"/>
                    <a:pt x="45" y="24"/>
                    <a:pt x="48" y="24"/>
                  </a:cubicBezTo>
                  <a:cubicBezTo>
                    <a:pt x="51" y="24"/>
                    <a:pt x="54" y="24"/>
                    <a:pt x="57" y="24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2" y="25"/>
                    <a:pt x="64" y="25"/>
                    <a:pt x="66" y="25"/>
                  </a:cubicBezTo>
                  <a:cubicBezTo>
                    <a:pt x="69" y="25"/>
                    <a:pt x="72" y="25"/>
                    <a:pt x="75" y="25"/>
                  </a:cubicBezTo>
                  <a:cubicBezTo>
                    <a:pt x="78" y="25"/>
                    <a:pt x="80" y="25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7" y="26"/>
                    <a:pt x="90" y="26"/>
                    <a:pt x="93" y="26"/>
                  </a:cubicBezTo>
                  <a:cubicBezTo>
                    <a:pt x="96" y="26"/>
                    <a:pt x="99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4" y="26"/>
                    <a:pt x="106" y="27"/>
                  </a:cubicBezTo>
                  <a:cubicBezTo>
                    <a:pt x="107" y="27"/>
                    <a:pt x="109" y="27"/>
                    <a:pt x="111" y="27"/>
                  </a:cubicBezTo>
                  <a:cubicBezTo>
                    <a:pt x="113" y="27"/>
                    <a:pt x="116" y="27"/>
                    <a:pt x="119" y="27"/>
                  </a:cubicBezTo>
                  <a:cubicBezTo>
                    <a:pt x="122" y="27"/>
                    <a:pt x="125" y="27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1" y="28"/>
                    <a:pt x="134" y="28"/>
                    <a:pt x="137" y="28"/>
                  </a:cubicBezTo>
                  <a:cubicBezTo>
                    <a:pt x="140" y="28"/>
                    <a:pt x="143" y="28"/>
                    <a:pt x="146" y="29"/>
                  </a:cubicBezTo>
                  <a:cubicBezTo>
                    <a:pt x="148" y="29"/>
                    <a:pt x="149" y="29"/>
                    <a:pt x="150" y="29"/>
                  </a:cubicBezTo>
                  <a:cubicBezTo>
                    <a:pt x="152" y="29"/>
                    <a:pt x="154" y="29"/>
                    <a:pt x="155" y="29"/>
                  </a:cubicBezTo>
                  <a:cubicBezTo>
                    <a:pt x="158" y="29"/>
                    <a:pt x="161" y="29"/>
                    <a:pt x="164" y="30"/>
                  </a:cubicBezTo>
                  <a:cubicBezTo>
                    <a:pt x="167" y="30"/>
                    <a:pt x="169" y="30"/>
                    <a:pt x="171" y="30"/>
                  </a:cubicBezTo>
                  <a:cubicBezTo>
                    <a:pt x="172" y="30"/>
                    <a:pt x="172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30"/>
                    <a:pt x="179" y="31"/>
                    <a:pt x="182" y="31"/>
                  </a:cubicBezTo>
                  <a:cubicBezTo>
                    <a:pt x="185" y="31"/>
                    <a:pt x="188" y="31"/>
                    <a:pt x="191" y="31"/>
                  </a:cubicBezTo>
                  <a:cubicBezTo>
                    <a:pt x="192" y="32"/>
                    <a:pt x="193" y="32"/>
                    <a:pt x="194" y="32"/>
                  </a:cubicBezTo>
                  <a:cubicBezTo>
                    <a:pt x="194" y="32"/>
                    <a:pt x="195" y="32"/>
                    <a:pt x="195" y="32"/>
                  </a:cubicBezTo>
                  <a:cubicBezTo>
                    <a:pt x="197" y="32"/>
                    <a:pt x="198" y="32"/>
                    <a:pt x="200" y="32"/>
                  </a:cubicBezTo>
                  <a:cubicBezTo>
                    <a:pt x="202" y="32"/>
                    <a:pt x="203" y="32"/>
                    <a:pt x="203" y="32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3" y="11"/>
                    <a:pt x="20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84138" y="1643063"/>
              <a:ext cx="165100" cy="34925"/>
            </a:xfrm>
            <a:custGeom>
              <a:avLst/>
              <a:gdLst>
                <a:gd name="T0" fmla="*/ 65 w 65"/>
                <a:gd name="T1" fmla="*/ 2 h 14"/>
                <a:gd name="T2" fmla="*/ 56 w 65"/>
                <a:gd name="T3" fmla="*/ 2 h 14"/>
                <a:gd name="T4" fmla="*/ 48 w 65"/>
                <a:gd name="T5" fmla="*/ 2 h 14"/>
                <a:gd name="T6" fmla="*/ 47 w 65"/>
                <a:gd name="T7" fmla="*/ 1 h 14"/>
                <a:gd name="T8" fmla="*/ 38 w 65"/>
                <a:gd name="T9" fmla="*/ 1 h 14"/>
                <a:gd name="T10" fmla="*/ 29 w 65"/>
                <a:gd name="T11" fmla="*/ 1 h 14"/>
                <a:gd name="T12" fmla="*/ 26 w 65"/>
                <a:gd name="T13" fmla="*/ 1 h 14"/>
                <a:gd name="T14" fmla="*/ 20 w 65"/>
                <a:gd name="T15" fmla="*/ 1 h 14"/>
                <a:gd name="T16" fmla="*/ 11 w 65"/>
                <a:gd name="T17" fmla="*/ 1 h 14"/>
                <a:gd name="T18" fmla="*/ 3 w 65"/>
                <a:gd name="T19" fmla="*/ 1 h 14"/>
                <a:gd name="T20" fmla="*/ 2 w 65"/>
                <a:gd name="T21" fmla="*/ 0 h 14"/>
                <a:gd name="T22" fmla="*/ 0 w 65"/>
                <a:gd name="T23" fmla="*/ 0 h 14"/>
                <a:gd name="T24" fmla="*/ 1 w 65"/>
                <a:gd name="T25" fmla="*/ 4 h 14"/>
                <a:gd name="T26" fmla="*/ 1 w 65"/>
                <a:gd name="T27" fmla="*/ 9 h 14"/>
                <a:gd name="T28" fmla="*/ 2 w 65"/>
                <a:gd name="T29" fmla="*/ 12 h 14"/>
                <a:gd name="T30" fmla="*/ 8 w 65"/>
                <a:gd name="T31" fmla="*/ 12 h 14"/>
                <a:gd name="T32" fmla="*/ 17 w 65"/>
                <a:gd name="T33" fmla="*/ 13 h 14"/>
                <a:gd name="T34" fmla="*/ 23 w 65"/>
                <a:gd name="T35" fmla="*/ 13 h 14"/>
                <a:gd name="T36" fmla="*/ 26 w 65"/>
                <a:gd name="T37" fmla="*/ 13 h 14"/>
                <a:gd name="T38" fmla="*/ 35 w 65"/>
                <a:gd name="T39" fmla="*/ 13 h 14"/>
                <a:gd name="T40" fmla="*/ 44 w 65"/>
                <a:gd name="T41" fmla="*/ 13 h 14"/>
                <a:gd name="T42" fmla="*/ 46 w 65"/>
                <a:gd name="T43" fmla="*/ 13 h 14"/>
                <a:gd name="T44" fmla="*/ 53 w 65"/>
                <a:gd name="T45" fmla="*/ 13 h 14"/>
                <a:gd name="T46" fmla="*/ 62 w 65"/>
                <a:gd name="T47" fmla="*/ 14 h 14"/>
                <a:gd name="T48" fmla="*/ 65 w 65"/>
                <a:gd name="T49" fmla="*/ 14 h 14"/>
                <a:gd name="T50" fmla="*/ 65 w 65"/>
                <a:gd name="T51" fmla="*/ 2 h 14"/>
                <a:gd name="T52" fmla="*/ 65 w 65"/>
                <a:gd name="T5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4">
                  <a:moveTo>
                    <a:pt x="65" y="2"/>
                  </a:moveTo>
                  <a:cubicBezTo>
                    <a:pt x="62" y="2"/>
                    <a:pt x="59" y="2"/>
                    <a:pt x="56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7" y="1"/>
                    <a:pt x="14" y="1"/>
                    <a:pt x="11" y="1"/>
                  </a:cubicBezTo>
                  <a:cubicBezTo>
                    <a:pt x="8" y="1"/>
                    <a:pt x="6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12"/>
                    <a:pt x="14" y="12"/>
                    <a:pt x="17" y="13"/>
                  </a:cubicBezTo>
                  <a:cubicBezTo>
                    <a:pt x="19" y="13"/>
                    <a:pt x="21" y="13"/>
                    <a:pt x="23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9" y="13"/>
                    <a:pt x="32" y="13"/>
                    <a:pt x="35" y="13"/>
                  </a:cubicBezTo>
                  <a:cubicBezTo>
                    <a:pt x="38" y="13"/>
                    <a:pt x="41" y="13"/>
                    <a:pt x="44" y="13"/>
                  </a:cubicBezTo>
                  <a:cubicBezTo>
                    <a:pt x="44" y="13"/>
                    <a:pt x="45" y="13"/>
                    <a:pt x="46" y="13"/>
                  </a:cubicBezTo>
                  <a:cubicBezTo>
                    <a:pt x="48" y="13"/>
                    <a:pt x="50" y="13"/>
                    <a:pt x="53" y="13"/>
                  </a:cubicBezTo>
                  <a:cubicBezTo>
                    <a:pt x="56" y="14"/>
                    <a:pt x="59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673475" y="2201863"/>
              <a:ext cx="109538" cy="204788"/>
            </a:xfrm>
            <a:custGeom>
              <a:avLst/>
              <a:gdLst>
                <a:gd name="T0" fmla="*/ 43 w 43"/>
                <a:gd name="T1" fmla="*/ 81 h 81"/>
                <a:gd name="T2" fmla="*/ 24 w 43"/>
                <a:gd name="T3" fmla="*/ 31 h 81"/>
                <a:gd name="T4" fmla="*/ 0 w 4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cubicBezTo>
                    <a:pt x="39" y="63"/>
                    <a:pt x="32" y="47"/>
                    <a:pt x="24" y="31"/>
                  </a:cubicBezTo>
                  <a:cubicBezTo>
                    <a:pt x="18" y="20"/>
                    <a:pt x="8" y="1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81"/>
          <p:cNvGrpSpPr/>
          <p:nvPr/>
        </p:nvGrpSpPr>
        <p:grpSpPr>
          <a:xfrm>
            <a:off x="3635896" y="1294257"/>
            <a:ext cx="1116334" cy="1510121"/>
            <a:chOff x="6285507" y="4056652"/>
            <a:chExt cx="1361612" cy="1952296"/>
          </a:xfrm>
        </p:grpSpPr>
        <p:grpSp>
          <p:nvGrpSpPr>
            <p:cNvPr id="51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53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55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49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2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1</a:t>
              </a:r>
              <a:endParaRPr lang="en-US" sz="1400" b="1" dirty="0"/>
            </a:p>
          </p:txBody>
        </p:sp>
      </p:grpSp>
      <p:grpSp>
        <p:nvGrpSpPr>
          <p:cNvPr id="36" name="Group 81"/>
          <p:cNvGrpSpPr/>
          <p:nvPr/>
        </p:nvGrpSpPr>
        <p:grpSpPr>
          <a:xfrm>
            <a:off x="2353046" y="2903789"/>
            <a:ext cx="1116334" cy="1510121"/>
            <a:chOff x="6285507" y="4056652"/>
            <a:chExt cx="1361612" cy="1952296"/>
          </a:xfrm>
        </p:grpSpPr>
        <p:grpSp>
          <p:nvGrpSpPr>
            <p:cNvPr id="37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39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2</a:t>
              </a:r>
              <a:endParaRPr lang="en-US" sz="1400" b="1" dirty="0"/>
            </a:p>
          </p:txBody>
        </p:sp>
      </p:grpSp>
      <p:grpSp>
        <p:nvGrpSpPr>
          <p:cNvPr id="44" name="Group 81"/>
          <p:cNvGrpSpPr/>
          <p:nvPr/>
        </p:nvGrpSpPr>
        <p:grpSpPr>
          <a:xfrm>
            <a:off x="280918" y="4765068"/>
            <a:ext cx="1116334" cy="1510121"/>
            <a:chOff x="6285507" y="4056652"/>
            <a:chExt cx="1361612" cy="1952296"/>
          </a:xfrm>
        </p:grpSpPr>
        <p:grpSp>
          <p:nvGrpSpPr>
            <p:cNvPr id="45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47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49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6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3</a:t>
              </a:r>
              <a:endParaRPr lang="en-US" sz="1400" b="1" dirty="0"/>
            </a:p>
          </p:txBody>
        </p:sp>
      </p:grpSp>
      <p:sp>
        <p:nvSpPr>
          <p:cNvPr id="58" name="TextBox 59"/>
          <p:cNvSpPr txBox="1"/>
          <p:nvPr/>
        </p:nvSpPr>
        <p:spPr>
          <a:xfrm>
            <a:off x="1398635" y="5219078"/>
            <a:ext cx="3143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2017 – Pianificazione strategica</a:t>
            </a:r>
          </a:p>
          <a:p>
            <a:r>
              <a:rPr lang="it-IT" sz="1600" dirty="0" smtClean="0"/>
              <a:t>Individuazione di programmi con  </a:t>
            </a:r>
            <a:r>
              <a:rPr lang="it-IT" sz="1600" dirty="0"/>
              <a:t>risultati </a:t>
            </a:r>
            <a:r>
              <a:rPr lang="it-IT" sz="1600" dirty="0" smtClean="0"/>
              <a:t>intermedi</a:t>
            </a:r>
          </a:p>
          <a:p>
            <a:r>
              <a:rPr lang="it-IT" sz="1600" dirty="0"/>
              <a:t>Orientamento </a:t>
            </a:r>
            <a:r>
              <a:rPr lang="it-IT" sz="1600" dirty="0" smtClean="0"/>
              <a:t>all’output</a:t>
            </a:r>
            <a:endParaRPr lang="it-IT" sz="1600" dirty="0"/>
          </a:p>
        </p:txBody>
      </p:sp>
      <p:sp>
        <p:nvSpPr>
          <p:cNvPr id="59" name="Rettangolo arrotondato 58"/>
          <p:cNvSpPr/>
          <p:nvPr/>
        </p:nvSpPr>
        <p:spPr>
          <a:xfrm rot="16200000">
            <a:off x="4147907" y="-2755734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Century Schoolbook" panose="02040604050505020304" pitchFamily="18" charset="0"/>
              </a:rPr>
              <a:t>Gestire il cambiamento</a:t>
            </a:r>
          </a:p>
        </p:txBody>
      </p:sp>
      <p:sp>
        <p:nvSpPr>
          <p:cNvPr id="60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62" name="TextBox 59"/>
          <p:cNvSpPr txBox="1"/>
          <p:nvPr/>
        </p:nvSpPr>
        <p:spPr>
          <a:xfrm>
            <a:off x="4832050" y="1631526"/>
            <a:ext cx="3143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2014 - Avvio</a:t>
            </a:r>
          </a:p>
          <a:p>
            <a:r>
              <a:rPr lang="it-IT" sz="1600" dirty="0" smtClean="0"/>
              <a:t>Disegnare un </a:t>
            </a:r>
            <a:r>
              <a:rPr lang="it-IT" sz="1600" dirty="0"/>
              <a:t>modello a </a:t>
            </a:r>
            <a:r>
              <a:rPr lang="it-IT" sz="1600" dirty="0" smtClean="0"/>
              <a:t>tendere</a:t>
            </a:r>
          </a:p>
          <a:p>
            <a:r>
              <a:rPr lang="it-IT" sz="1600" dirty="0" smtClean="0"/>
              <a:t>Modello fondato sul sistema dei Registri</a:t>
            </a:r>
          </a:p>
        </p:txBody>
      </p:sp>
      <p:sp>
        <p:nvSpPr>
          <p:cNvPr id="63" name="TextBox 59"/>
          <p:cNvSpPr txBox="1"/>
          <p:nvPr/>
        </p:nvSpPr>
        <p:spPr>
          <a:xfrm>
            <a:off x="3627715" y="2947730"/>
            <a:ext cx="5100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2016 - Nuova struttura organizzativa e nuovo modo di lavorare.</a:t>
            </a:r>
          </a:p>
          <a:p>
            <a:r>
              <a:rPr lang="it-IT" sz="1600" dirty="0" smtClean="0"/>
              <a:t>Lavorare </a:t>
            </a:r>
            <a:r>
              <a:rPr lang="it-IT" sz="1600" dirty="0"/>
              <a:t>per fasi con </a:t>
            </a:r>
            <a:r>
              <a:rPr lang="it-IT" sz="1600" dirty="0" smtClean="0"/>
              <a:t>metodo, adozione dell’approccio di Project and Portfolio Management  e della BA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14145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716574" y="461799"/>
            <a:ext cx="7945315" cy="5048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algn="l" defTabSz="863600">
              <a:defRPr/>
            </a:pPr>
            <a:r>
              <a:rPr lang="it-IT" sz="2800" dirty="0">
                <a:latin typeface="Century Schoolbook" panose="02040604050505020304" pitchFamily="18" charset="0"/>
                <a:ea typeface="+mn-ea"/>
                <a:cs typeface="+mn-cs"/>
              </a:rPr>
              <a:t>Istat - Istituto Nazionale di Statistica</a:t>
            </a:r>
            <a:endParaRPr lang="it-IT" altLang="it-IT" sz="2800" dirty="0"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716574" y="995188"/>
            <a:ext cx="81616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it-IT" altLang="it-IT" sz="1800" b="1" dirty="0" smtClean="0"/>
              <a:t>L'Istat è un ente pubblico di ricerca.</a:t>
            </a:r>
          </a:p>
          <a:p>
            <a:pPr algn="just" eaLnBrk="1" hangingPunct="1">
              <a:buFontTx/>
              <a:buNone/>
              <a:defRPr/>
            </a:pPr>
            <a:endParaRPr lang="it-IT" altLang="it-IT" sz="1600" dirty="0" smtClean="0"/>
          </a:p>
          <a:p>
            <a:pPr algn="just" eaLnBrk="1" hangingPunct="1">
              <a:buFontTx/>
              <a:buNone/>
              <a:defRPr/>
            </a:pPr>
            <a:r>
              <a:rPr lang="it-IT" altLang="it-IT" sz="1600" dirty="0" smtClean="0"/>
              <a:t>Fondata in Italia nel 1926.</a:t>
            </a:r>
          </a:p>
          <a:p>
            <a:pPr algn="just" eaLnBrk="1" hangingPunct="1">
              <a:buFontTx/>
              <a:buNone/>
              <a:defRPr/>
            </a:pPr>
            <a:endParaRPr lang="it-IT" altLang="it-IT" sz="1600" dirty="0" smtClean="0"/>
          </a:p>
          <a:p>
            <a:pPr algn="just" eaLnBrk="1" hangingPunct="1">
              <a:buFontTx/>
              <a:buNone/>
              <a:defRPr/>
            </a:pPr>
            <a:r>
              <a:rPr lang="it-IT" altLang="it-IT" sz="1600" dirty="0" smtClean="0"/>
              <a:t>Principale produttore di statistica ufficiale come un servizio pubblico ai cittadini e ai responsabili politici.</a:t>
            </a:r>
          </a:p>
          <a:p>
            <a:pPr algn="just" eaLnBrk="1" hangingPunct="1">
              <a:buFontTx/>
              <a:buNone/>
              <a:defRPr/>
            </a:pPr>
            <a:endParaRPr lang="it-IT" altLang="it-IT" sz="1600" dirty="0" smtClean="0"/>
          </a:p>
          <a:p>
            <a:pPr algn="just" eaLnBrk="1" hangingPunct="1">
              <a:buFontTx/>
              <a:buNone/>
              <a:defRPr/>
            </a:pPr>
            <a:r>
              <a:rPr lang="it-IT" altLang="it-IT" sz="1600" dirty="0" smtClean="0"/>
              <a:t>Ente completamente indipendente che opera in una costante interazione con le comunità accademiche e scientifiche.</a:t>
            </a:r>
          </a:p>
          <a:p>
            <a:pPr algn="just" eaLnBrk="1" hangingPunct="1">
              <a:buFontTx/>
              <a:buNone/>
              <a:defRPr/>
            </a:pPr>
            <a:endParaRPr lang="it-IT" altLang="it-IT" sz="1600" dirty="0" smtClean="0"/>
          </a:p>
          <a:p>
            <a:pPr algn="just" eaLnBrk="1" hangingPunct="1">
              <a:buFontTx/>
              <a:buNone/>
              <a:defRPr/>
            </a:pPr>
            <a:r>
              <a:rPr lang="it-IT" altLang="it-IT" sz="1600" dirty="0" smtClean="0"/>
              <a:t>Dal 1989 l'Istat è responsabile di dirigere, coordinare, e fornendo assistenza tecnica e formazione all'interno del Sistema statistico nazionale (</a:t>
            </a:r>
            <a:r>
              <a:rPr lang="it-IT" altLang="it-IT" sz="1600" dirty="0" err="1" smtClean="0"/>
              <a:t>Sistan</a:t>
            </a:r>
            <a:r>
              <a:rPr lang="it-IT" altLang="it-IT" sz="1600" dirty="0" smtClean="0"/>
              <a:t>), composto dall’Istat e da :</a:t>
            </a:r>
            <a:endParaRPr lang="it-IT" altLang="it-IT" sz="1200" dirty="0" smtClean="0"/>
          </a:p>
          <a:p>
            <a:pPr marL="549275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600" dirty="0" smtClean="0"/>
              <a:t>Servizi statistici centrali e periferici delle Pubbliche Amministrazioni</a:t>
            </a:r>
          </a:p>
          <a:p>
            <a:pPr marL="549275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600" dirty="0" smtClean="0"/>
              <a:t>Gli enti locali e regionali,</a:t>
            </a:r>
          </a:p>
          <a:p>
            <a:pPr marL="549275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600" dirty="0" smtClean="0"/>
              <a:t>Camere di Commercio</a:t>
            </a:r>
          </a:p>
          <a:p>
            <a:pPr marL="549275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600" dirty="0" smtClean="0"/>
              <a:t>Altri enti pubblici ed amministrazioni che forniscono informazioni statistiche.</a:t>
            </a:r>
          </a:p>
        </p:txBody>
      </p:sp>
    </p:spTree>
    <p:extLst>
      <p:ext uri="{BB962C8B-B14F-4D97-AF65-F5344CB8AC3E}">
        <p14:creationId xmlns:p14="http://schemas.microsoft.com/office/powerpoint/2010/main" val="29719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0"/>
          <p:cNvGrpSpPr/>
          <p:nvPr/>
        </p:nvGrpSpPr>
        <p:grpSpPr>
          <a:xfrm>
            <a:off x="1588" y="1371600"/>
            <a:ext cx="8609292" cy="5494421"/>
            <a:chOff x="0" y="1371600"/>
            <a:chExt cx="8661400" cy="5527676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0" y="1371600"/>
              <a:ext cx="8661400" cy="5527675"/>
            </a:xfrm>
            <a:custGeom>
              <a:avLst/>
              <a:gdLst>
                <a:gd name="T0" fmla="*/ 3413 w 3414"/>
                <a:gd name="T1" fmla="*/ 2170 h 2178"/>
                <a:gd name="T2" fmla="*/ 1832 w 3414"/>
                <a:gd name="T3" fmla="*/ 1121 h 2178"/>
                <a:gd name="T4" fmla="*/ 1340 w 3414"/>
                <a:gd name="T5" fmla="*/ 1124 h 2178"/>
                <a:gd name="T6" fmla="*/ 746 w 3414"/>
                <a:gd name="T7" fmla="*/ 1045 h 2178"/>
                <a:gd name="T8" fmla="*/ 708 w 3414"/>
                <a:gd name="T9" fmla="*/ 983 h 2178"/>
                <a:gd name="T10" fmla="*/ 722 w 3414"/>
                <a:gd name="T11" fmla="*/ 913 h 2178"/>
                <a:gd name="T12" fmla="*/ 765 w 3414"/>
                <a:gd name="T13" fmla="*/ 873 h 2178"/>
                <a:gd name="T14" fmla="*/ 833 w 3414"/>
                <a:gd name="T15" fmla="*/ 837 h 2178"/>
                <a:gd name="T16" fmla="*/ 1150 w 3414"/>
                <a:gd name="T17" fmla="*/ 745 h 2178"/>
                <a:gd name="T18" fmla="*/ 1521 w 3414"/>
                <a:gd name="T19" fmla="*/ 516 h 2178"/>
                <a:gd name="T20" fmla="*/ 1494 w 3414"/>
                <a:gd name="T21" fmla="*/ 320 h 2178"/>
                <a:gd name="T22" fmla="*/ 1110 w 3414"/>
                <a:gd name="T23" fmla="*/ 129 h 2178"/>
                <a:gd name="T24" fmla="*/ 597 w 3414"/>
                <a:gd name="T25" fmla="*/ 43 h 2178"/>
                <a:gd name="T26" fmla="*/ 0 w 3414"/>
                <a:gd name="T27" fmla="*/ 0 h 2178"/>
                <a:gd name="T28" fmla="*/ 0 w 3414"/>
                <a:gd name="T29" fmla="*/ 209 h 2178"/>
                <a:gd name="T30" fmla="*/ 207 w 3414"/>
                <a:gd name="T31" fmla="*/ 220 h 2178"/>
                <a:gd name="T32" fmla="*/ 292 w 3414"/>
                <a:gd name="T33" fmla="*/ 226 h 2178"/>
                <a:gd name="T34" fmla="*/ 567 w 3414"/>
                <a:gd name="T35" fmla="*/ 241 h 2178"/>
                <a:gd name="T36" fmla="*/ 684 w 3414"/>
                <a:gd name="T37" fmla="*/ 249 h 2178"/>
                <a:gd name="T38" fmla="*/ 1013 w 3414"/>
                <a:gd name="T39" fmla="*/ 394 h 2178"/>
                <a:gd name="T40" fmla="*/ 904 w 3414"/>
                <a:gd name="T41" fmla="*/ 523 h 2178"/>
                <a:gd name="T42" fmla="*/ 817 w 3414"/>
                <a:gd name="T43" fmla="*/ 554 h 2178"/>
                <a:gd name="T44" fmla="*/ 117 w 3414"/>
                <a:gd name="T45" fmla="*/ 858 h 2178"/>
                <a:gd name="T46" fmla="*/ 72 w 3414"/>
                <a:gd name="T47" fmla="*/ 920 h 2178"/>
                <a:gd name="T48" fmla="*/ 47 w 3414"/>
                <a:gd name="T49" fmla="*/ 990 h 2178"/>
                <a:gd name="T50" fmla="*/ 52 w 3414"/>
                <a:gd name="T51" fmla="*/ 1121 h 2178"/>
                <a:gd name="T52" fmla="*/ 849 w 3414"/>
                <a:gd name="T53" fmla="*/ 1485 h 2178"/>
                <a:gd name="T54" fmla="*/ 1613 w 3414"/>
                <a:gd name="T55" fmla="*/ 1541 h 2178"/>
                <a:gd name="T56" fmla="*/ 2144 w 3414"/>
                <a:gd name="T57" fmla="*/ 1848 h 2178"/>
                <a:gd name="T58" fmla="*/ 2125 w 3414"/>
                <a:gd name="T59" fmla="*/ 2178 h 2178"/>
                <a:gd name="T60" fmla="*/ 3414 w 3414"/>
                <a:gd name="T61" fmla="*/ 2178 h 2178"/>
                <a:gd name="T62" fmla="*/ 3413 w 3414"/>
                <a:gd name="T63" fmla="*/ 217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4" h="2178">
                  <a:moveTo>
                    <a:pt x="3413" y="2170"/>
                  </a:moveTo>
                  <a:cubicBezTo>
                    <a:pt x="3269" y="1591"/>
                    <a:pt x="2632" y="1151"/>
                    <a:pt x="1832" y="1121"/>
                  </a:cubicBezTo>
                  <a:cubicBezTo>
                    <a:pt x="1670" y="1115"/>
                    <a:pt x="1503" y="1126"/>
                    <a:pt x="1340" y="1124"/>
                  </a:cubicBezTo>
                  <a:cubicBezTo>
                    <a:pt x="1182" y="1123"/>
                    <a:pt x="859" y="1139"/>
                    <a:pt x="746" y="1045"/>
                  </a:cubicBezTo>
                  <a:cubicBezTo>
                    <a:pt x="726" y="1028"/>
                    <a:pt x="713" y="1006"/>
                    <a:pt x="708" y="983"/>
                  </a:cubicBezTo>
                  <a:cubicBezTo>
                    <a:pt x="704" y="960"/>
                    <a:pt x="708" y="935"/>
                    <a:pt x="722" y="913"/>
                  </a:cubicBezTo>
                  <a:cubicBezTo>
                    <a:pt x="731" y="899"/>
                    <a:pt x="746" y="885"/>
                    <a:pt x="765" y="873"/>
                  </a:cubicBezTo>
                  <a:cubicBezTo>
                    <a:pt x="784" y="860"/>
                    <a:pt x="807" y="848"/>
                    <a:pt x="833" y="837"/>
                  </a:cubicBezTo>
                  <a:cubicBezTo>
                    <a:pt x="934" y="793"/>
                    <a:pt x="1075" y="764"/>
                    <a:pt x="1150" y="745"/>
                  </a:cubicBezTo>
                  <a:cubicBezTo>
                    <a:pt x="1308" y="706"/>
                    <a:pt x="1471" y="645"/>
                    <a:pt x="1521" y="516"/>
                  </a:cubicBezTo>
                  <a:cubicBezTo>
                    <a:pt x="1548" y="448"/>
                    <a:pt x="1540" y="377"/>
                    <a:pt x="1494" y="320"/>
                  </a:cubicBezTo>
                  <a:cubicBezTo>
                    <a:pt x="1405" y="209"/>
                    <a:pt x="1242" y="163"/>
                    <a:pt x="1110" y="129"/>
                  </a:cubicBezTo>
                  <a:cubicBezTo>
                    <a:pt x="942" y="86"/>
                    <a:pt x="769" y="62"/>
                    <a:pt x="597" y="43"/>
                  </a:cubicBezTo>
                  <a:cubicBezTo>
                    <a:pt x="398" y="21"/>
                    <a:pt x="200" y="6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3" y="216"/>
                    <a:pt x="134" y="215"/>
                    <a:pt x="207" y="220"/>
                  </a:cubicBezTo>
                  <a:cubicBezTo>
                    <a:pt x="230" y="221"/>
                    <a:pt x="268" y="224"/>
                    <a:pt x="292" y="226"/>
                  </a:cubicBezTo>
                  <a:cubicBezTo>
                    <a:pt x="399" y="230"/>
                    <a:pt x="461" y="236"/>
                    <a:pt x="567" y="241"/>
                  </a:cubicBezTo>
                  <a:cubicBezTo>
                    <a:pt x="585" y="243"/>
                    <a:pt x="660" y="247"/>
                    <a:pt x="684" y="249"/>
                  </a:cubicBezTo>
                  <a:cubicBezTo>
                    <a:pt x="804" y="259"/>
                    <a:pt x="987" y="285"/>
                    <a:pt x="1013" y="394"/>
                  </a:cubicBezTo>
                  <a:cubicBezTo>
                    <a:pt x="1027" y="450"/>
                    <a:pt x="985" y="488"/>
                    <a:pt x="904" y="523"/>
                  </a:cubicBezTo>
                  <a:cubicBezTo>
                    <a:pt x="877" y="535"/>
                    <a:pt x="848" y="545"/>
                    <a:pt x="817" y="554"/>
                  </a:cubicBezTo>
                  <a:cubicBezTo>
                    <a:pt x="575" y="629"/>
                    <a:pt x="293" y="654"/>
                    <a:pt x="117" y="858"/>
                  </a:cubicBezTo>
                  <a:cubicBezTo>
                    <a:pt x="101" y="877"/>
                    <a:pt x="86" y="897"/>
                    <a:pt x="72" y="920"/>
                  </a:cubicBezTo>
                  <a:cubicBezTo>
                    <a:pt x="61" y="942"/>
                    <a:pt x="53" y="965"/>
                    <a:pt x="47" y="990"/>
                  </a:cubicBezTo>
                  <a:cubicBezTo>
                    <a:pt x="37" y="1031"/>
                    <a:pt x="38" y="1075"/>
                    <a:pt x="52" y="1121"/>
                  </a:cubicBezTo>
                  <a:cubicBezTo>
                    <a:pt x="131" y="1375"/>
                    <a:pt x="560" y="1449"/>
                    <a:pt x="849" y="1485"/>
                  </a:cubicBezTo>
                  <a:cubicBezTo>
                    <a:pt x="1101" y="1516"/>
                    <a:pt x="1361" y="1512"/>
                    <a:pt x="1613" y="1541"/>
                  </a:cubicBezTo>
                  <a:cubicBezTo>
                    <a:pt x="1884" y="1572"/>
                    <a:pt x="2086" y="1700"/>
                    <a:pt x="2144" y="1848"/>
                  </a:cubicBezTo>
                  <a:cubicBezTo>
                    <a:pt x="2185" y="1953"/>
                    <a:pt x="2172" y="2070"/>
                    <a:pt x="2125" y="2178"/>
                  </a:cubicBezTo>
                  <a:cubicBezTo>
                    <a:pt x="3414" y="2178"/>
                    <a:pt x="3414" y="2178"/>
                    <a:pt x="3414" y="2178"/>
                  </a:cubicBezTo>
                  <a:cubicBezTo>
                    <a:pt x="3414" y="2176"/>
                    <a:pt x="3413" y="2173"/>
                    <a:pt x="3413" y="21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0" y="1452563"/>
              <a:ext cx="8556625" cy="5446713"/>
            </a:xfrm>
            <a:custGeom>
              <a:avLst/>
              <a:gdLst>
                <a:gd name="T0" fmla="*/ 3261 w 3373"/>
                <a:gd name="T1" fmla="*/ 1875 h 2146"/>
                <a:gd name="T2" fmla="*/ 3165 w 3373"/>
                <a:gd name="T3" fmla="*/ 1736 h 2146"/>
                <a:gd name="T4" fmla="*/ 3059 w 3373"/>
                <a:gd name="T5" fmla="*/ 1619 h 2146"/>
                <a:gd name="T6" fmla="*/ 2870 w 3373"/>
                <a:gd name="T7" fmla="*/ 1463 h 2146"/>
                <a:gd name="T8" fmla="*/ 2702 w 3373"/>
                <a:gd name="T9" fmla="*/ 1359 h 2146"/>
                <a:gd name="T10" fmla="*/ 2492 w 3373"/>
                <a:gd name="T11" fmla="*/ 1263 h 2146"/>
                <a:gd name="T12" fmla="*/ 2259 w 3373"/>
                <a:gd name="T13" fmla="*/ 1189 h 2146"/>
                <a:gd name="T14" fmla="*/ 2044 w 3373"/>
                <a:gd name="T15" fmla="*/ 1145 h 2146"/>
                <a:gd name="T16" fmla="*/ 1824 w 3373"/>
                <a:gd name="T17" fmla="*/ 1123 h 2146"/>
                <a:gd name="T18" fmla="*/ 1631 w 3373"/>
                <a:gd name="T19" fmla="*/ 1121 h 2146"/>
                <a:gd name="T20" fmla="*/ 1404 w 3373"/>
                <a:gd name="T21" fmla="*/ 1125 h 2146"/>
                <a:gd name="T22" fmla="*/ 1340 w 3373"/>
                <a:gd name="T23" fmla="*/ 1126 h 2146"/>
                <a:gd name="T24" fmla="*/ 1141 w 3373"/>
                <a:gd name="T25" fmla="*/ 1126 h 2146"/>
                <a:gd name="T26" fmla="*/ 924 w 3373"/>
                <a:gd name="T27" fmla="*/ 1113 h 2146"/>
                <a:gd name="T28" fmla="*/ 743 w 3373"/>
                <a:gd name="T29" fmla="*/ 1060 h 2146"/>
                <a:gd name="T30" fmla="*/ 709 w 3373"/>
                <a:gd name="T31" fmla="*/ 1036 h 2146"/>
                <a:gd name="T32" fmla="*/ 675 w 3373"/>
                <a:gd name="T33" fmla="*/ 884 h 2146"/>
                <a:gd name="T34" fmla="*/ 779 w 3373"/>
                <a:gd name="T35" fmla="*/ 792 h 2146"/>
                <a:gd name="T36" fmla="*/ 990 w 3373"/>
                <a:gd name="T37" fmla="*/ 718 h 2146"/>
                <a:gd name="T38" fmla="*/ 1196 w 3373"/>
                <a:gd name="T39" fmla="*/ 666 h 2146"/>
                <a:gd name="T40" fmla="*/ 1397 w 3373"/>
                <a:gd name="T41" fmla="*/ 576 h 2146"/>
                <a:gd name="T42" fmla="*/ 1482 w 3373"/>
                <a:gd name="T43" fmla="*/ 469 h 2146"/>
                <a:gd name="T44" fmla="*/ 1420 w 3373"/>
                <a:gd name="T45" fmla="*/ 262 h 2146"/>
                <a:gd name="T46" fmla="*/ 1275 w 3373"/>
                <a:gd name="T47" fmla="*/ 173 h 2146"/>
                <a:gd name="T48" fmla="*/ 1094 w 3373"/>
                <a:gd name="T49" fmla="*/ 119 h 2146"/>
                <a:gd name="T50" fmla="*/ 1008 w 3373"/>
                <a:gd name="T51" fmla="*/ 98 h 2146"/>
                <a:gd name="T52" fmla="*/ 848 w 3373"/>
                <a:gd name="T53" fmla="*/ 72 h 2146"/>
                <a:gd name="T54" fmla="*/ 629 w 3373"/>
                <a:gd name="T55" fmla="*/ 45 h 2146"/>
                <a:gd name="T56" fmla="*/ 409 w 3373"/>
                <a:gd name="T57" fmla="*/ 20 h 2146"/>
                <a:gd name="T58" fmla="*/ 188 w 3373"/>
                <a:gd name="T59" fmla="*/ 3 h 2146"/>
                <a:gd name="T60" fmla="*/ 45 w 3373"/>
                <a:gd name="T61" fmla="*/ 0 h 2146"/>
                <a:gd name="T62" fmla="*/ 62 w 3373"/>
                <a:gd name="T63" fmla="*/ 9 h 2146"/>
                <a:gd name="T64" fmla="*/ 222 w 3373"/>
                <a:gd name="T65" fmla="*/ 14 h 2146"/>
                <a:gd name="T66" fmla="*/ 443 w 3373"/>
                <a:gd name="T67" fmla="*/ 33 h 2146"/>
                <a:gd name="T68" fmla="*/ 663 w 3373"/>
                <a:gd name="T69" fmla="*/ 58 h 2146"/>
                <a:gd name="T70" fmla="*/ 881 w 3373"/>
                <a:gd name="T71" fmla="*/ 87 h 2146"/>
                <a:gd name="T72" fmla="*/ 1024 w 3373"/>
                <a:gd name="T73" fmla="*/ 111 h 2146"/>
                <a:gd name="T74" fmla="*/ 1127 w 3373"/>
                <a:gd name="T75" fmla="*/ 138 h 2146"/>
                <a:gd name="T76" fmla="*/ 1306 w 3373"/>
                <a:gd name="T77" fmla="*/ 198 h 2146"/>
                <a:gd name="T78" fmla="*/ 1462 w 3373"/>
                <a:gd name="T79" fmla="*/ 335 h 2146"/>
                <a:gd name="T80" fmla="*/ 1456 w 3373"/>
                <a:gd name="T81" fmla="*/ 492 h 2146"/>
                <a:gd name="T82" fmla="*/ 1264 w 3373"/>
                <a:gd name="T83" fmla="*/ 629 h 2146"/>
                <a:gd name="T84" fmla="*/ 1072 w 3373"/>
                <a:gd name="T85" fmla="*/ 683 h 2146"/>
                <a:gd name="T86" fmla="*/ 850 w 3373"/>
                <a:gd name="T87" fmla="*/ 745 h 2146"/>
                <a:gd name="T88" fmla="*/ 691 w 3373"/>
                <a:gd name="T89" fmla="*/ 832 h 2146"/>
                <a:gd name="T90" fmla="*/ 686 w 3373"/>
                <a:gd name="T91" fmla="*/ 1029 h 2146"/>
                <a:gd name="T92" fmla="*/ 717 w 3373"/>
                <a:gd name="T93" fmla="*/ 1057 h 2146"/>
                <a:gd name="T94" fmla="*/ 805 w 3373"/>
                <a:gd name="T95" fmla="*/ 1102 h 2146"/>
                <a:gd name="T96" fmla="*/ 1008 w 3373"/>
                <a:gd name="T97" fmla="*/ 1136 h 2146"/>
                <a:gd name="T98" fmla="*/ 1212 w 3373"/>
                <a:gd name="T99" fmla="*/ 1142 h 2146"/>
                <a:gd name="T100" fmla="*/ 1360 w 3373"/>
                <a:gd name="T101" fmla="*/ 1143 h 2146"/>
                <a:gd name="T102" fmla="*/ 1470 w 3373"/>
                <a:gd name="T103" fmla="*/ 1141 h 2146"/>
                <a:gd name="T104" fmla="*/ 1696 w 3373"/>
                <a:gd name="T105" fmla="*/ 1137 h 2146"/>
                <a:gd name="T106" fmla="*/ 1919 w 3373"/>
                <a:gd name="T107" fmla="*/ 1147 h 2146"/>
                <a:gd name="T108" fmla="*/ 2137 w 3373"/>
                <a:gd name="T109" fmla="*/ 1179 h 2146"/>
                <a:gd name="T110" fmla="*/ 2350 w 3373"/>
                <a:gd name="T111" fmla="*/ 1233 h 2146"/>
                <a:gd name="T112" fmla="*/ 2557 w 3373"/>
                <a:gd name="T113" fmla="*/ 1309 h 2146"/>
                <a:gd name="T114" fmla="*/ 2759 w 3373"/>
                <a:gd name="T115" fmla="*/ 1411 h 2146"/>
                <a:gd name="T116" fmla="*/ 2952 w 3373"/>
                <a:gd name="T117" fmla="*/ 1546 h 2146"/>
                <a:gd name="T118" fmla="*/ 3131 w 3373"/>
                <a:gd name="T119" fmla="*/ 1722 h 2146"/>
                <a:gd name="T120" fmla="*/ 3225 w 3373"/>
                <a:gd name="T121" fmla="*/ 1851 h 2146"/>
                <a:gd name="T122" fmla="*/ 3338 w 3373"/>
                <a:gd name="T123" fmla="*/ 2097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3" h="2146">
                  <a:moveTo>
                    <a:pt x="3365" y="2116"/>
                  </a:moveTo>
                  <a:cubicBezTo>
                    <a:pt x="3363" y="2109"/>
                    <a:pt x="3361" y="2102"/>
                    <a:pt x="3359" y="2095"/>
                  </a:cubicBezTo>
                  <a:cubicBezTo>
                    <a:pt x="3355" y="2083"/>
                    <a:pt x="3351" y="2070"/>
                    <a:pt x="3347" y="2058"/>
                  </a:cubicBezTo>
                  <a:cubicBezTo>
                    <a:pt x="3340" y="2041"/>
                    <a:pt x="3334" y="2023"/>
                    <a:pt x="3327" y="2006"/>
                  </a:cubicBezTo>
                  <a:cubicBezTo>
                    <a:pt x="3321" y="1993"/>
                    <a:pt x="3315" y="1980"/>
                    <a:pt x="3309" y="1967"/>
                  </a:cubicBezTo>
                  <a:cubicBezTo>
                    <a:pt x="3308" y="1964"/>
                    <a:pt x="3307" y="1961"/>
                    <a:pt x="3306" y="1959"/>
                  </a:cubicBezTo>
                  <a:cubicBezTo>
                    <a:pt x="3299" y="1944"/>
                    <a:pt x="3291" y="1930"/>
                    <a:pt x="3284" y="1915"/>
                  </a:cubicBezTo>
                  <a:cubicBezTo>
                    <a:pt x="3276" y="1902"/>
                    <a:pt x="3269" y="1888"/>
                    <a:pt x="3261" y="1875"/>
                  </a:cubicBezTo>
                  <a:cubicBezTo>
                    <a:pt x="3255" y="1865"/>
                    <a:pt x="3250" y="1855"/>
                    <a:pt x="3244" y="1846"/>
                  </a:cubicBezTo>
                  <a:cubicBezTo>
                    <a:pt x="3242" y="1843"/>
                    <a:pt x="3240" y="1840"/>
                    <a:pt x="3238" y="1837"/>
                  </a:cubicBezTo>
                  <a:cubicBezTo>
                    <a:pt x="3234" y="1830"/>
                    <a:pt x="3229" y="1824"/>
                    <a:pt x="3225" y="1817"/>
                  </a:cubicBezTo>
                  <a:cubicBezTo>
                    <a:pt x="3221" y="1812"/>
                    <a:pt x="3218" y="1807"/>
                    <a:pt x="3214" y="1801"/>
                  </a:cubicBezTo>
                  <a:cubicBezTo>
                    <a:pt x="3211" y="1797"/>
                    <a:pt x="3208" y="1793"/>
                    <a:pt x="3205" y="1789"/>
                  </a:cubicBezTo>
                  <a:cubicBezTo>
                    <a:pt x="3200" y="1782"/>
                    <a:pt x="3195" y="1775"/>
                    <a:pt x="3190" y="1768"/>
                  </a:cubicBezTo>
                  <a:cubicBezTo>
                    <a:pt x="3188" y="1766"/>
                    <a:pt x="3186" y="1763"/>
                    <a:pt x="3185" y="1761"/>
                  </a:cubicBezTo>
                  <a:cubicBezTo>
                    <a:pt x="3178" y="1753"/>
                    <a:pt x="3172" y="1744"/>
                    <a:pt x="3165" y="1736"/>
                  </a:cubicBezTo>
                  <a:cubicBezTo>
                    <a:pt x="3165" y="1735"/>
                    <a:pt x="3164" y="1735"/>
                    <a:pt x="3164" y="1734"/>
                  </a:cubicBezTo>
                  <a:cubicBezTo>
                    <a:pt x="3156" y="1724"/>
                    <a:pt x="3148" y="1715"/>
                    <a:pt x="3140" y="1706"/>
                  </a:cubicBezTo>
                  <a:cubicBezTo>
                    <a:pt x="3132" y="1696"/>
                    <a:pt x="3123" y="1686"/>
                    <a:pt x="3115" y="1677"/>
                  </a:cubicBezTo>
                  <a:cubicBezTo>
                    <a:pt x="3106" y="1667"/>
                    <a:pt x="3098" y="1658"/>
                    <a:pt x="3089" y="1649"/>
                  </a:cubicBezTo>
                  <a:cubicBezTo>
                    <a:pt x="3083" y="1643"/>
                    <a:pt x="3078" y="1638"/>
                    <a:pt x="3072" y="1632"/>
                  </a:cubicBezTo>
                  <a:cubicBezTo>
                    <a:pt x="3071" y="1631"/>
                    <a:pt x="3070" y="1630"/>
                    <a:pt x="3070" y="1630"/>
                  </a:cubicBezTo>
                  <a:cubicBezTo>
                    <a:pt x="3069" y="1629"/>
                    <a:pt x="3068" y="1628"/>
                    <a:pt x="3068" y="1628"/>
                  </a:cubicBezTo>
                  <a:cubicBezTo>
                    <a:pt x="3065" y="1625"/>
                    <a:pt x="3062" y="1622"/>
                    <a:pt x="3059" y="1619"/>
                  </a:cubicBezTo>
                  <a:cubicBezTo>
                    <a:pt x="3050" y="1610"/>
                    <a:pt x="3041" y="1602"/>
                    <a:pt x="3033" y="1594"/>
                  </a:cubicBezTo>
                  <a:cubicBezTo>
                    <a:pt x="3024" y="1586"/>
                    <a:pt x="3015" y="1578"/>
                    <a:pt x="3006" y="1570"/>
                  </a:cubicBezTo>
                  <a:cubicBezTo>
                    <a:pt x="2997" y="1562"/>
                    <a:pt x="2988" y="1554"/>
                    <a:pt x="2979" y="1547"/>
                  </a:cubicBezTo>
                  <a:cubicBezTo>
                    <a:pt x="2975" y="1543"/>
                    <a:pt x="2971" y="1539"/>
                    <a:pt x="2966" y="1535"/>
                  </a:cubicBezTo>
                  <a:cubicBezTo>
                    <a:pt x="2962" y="1532"/>
                    <a:pt x="2957" y="1528"/>
                    <a:pt x="2952" y="1524"/>
                  </a:cubicBezTo>
                  <a:cubicBezTo>
                    <a:pt x="2943" y="1517"/>
                    <a:pt x="2934" y="1510"/>
                    <a:pt x="2925" y="1503"/>
                  </a:cubicBezTo>
                  <a:cubicBezTo>
                    <a:pt x="2916" y="1496"/>
                    <a:pt x="2907" y="1489"/>
                    <a:pt x="2898" y="1483"/>
                  </a:cubicBezTo>
                  <a:cubicBezTo>
                    <a:pt x="2889" y="1476"/>
                    <a:pt x="2880" y="1469"/>
                    <a:pt x="2870" y="1463"/>
                  </a:cubicBezTo>
                  <a:cubicBezTo>
                    <a:pt x="2866" y="1460"/>
                    <a:pt x="2861" y="1456"/>
                    <a:pt x="2856" y="1453"/>
                  </a:cubicBezTo>
                  <a:cubicBezTo>
                    <a:pt x="2852" y="1450"/>
                    <a:pt x="2847" y="1447"/>
                    <a:pt x="2843" y="1444"/>
                  </a:cubicBezTo>
                  <a:cubicBezTo>
                    <a:pt x="2833" y="1438"/>
                    <a:pt x="2824" y="1432"/>
                    <a:pt x="2815" y="1426"/>
                  </a:cubicBezTo>
                  <a:cubicBezTo>
                    <a:pt x="2805" y="1420"/>
                    <a:pt x="2796" y="1414"/>
                    <a:pt x="2787" y="1408"/>
                  </a:cubicBezTo>
                  <a:cubicBezTo>
                    <a:pt x="2777" y="1402"/>
                    <a:pt x="2768" y="1397"/>
                    <a:pt x="2758" y="1391"/>
                  </a:cubicBezTo>
                  <a:cubicBezTo>
                    <a:pt x="2752" y="1388"/>
                    <a:pt x="2746" y="1384"/>
                    <a:pt x="2740" y="1380"/>
                  </a:cubicBezTo>
                  <a:cubicBezTo>
                    <a:pt x="2737" y="1378"/>
                    <a:pt x="2733" y="1377"/>
                    <a:pt x="2730" y="1375"/>
                  </a:cubicBezTo>
                  <a:cubicBezTo>
                    <a:pt x="2721" y="1370"/>
                    <a:pt x="2711" y="1364"/>
                    <a:pt x="2702" y="1359"/>
                  </a:cubicBezTo>
                  <a:cubicBezTo>
                    <a:pt x="2692" y="1354"/>
                    <a:pt x="2682" y="1349"/>
                    <a:pt x="2673" y="1344"/>
                  </a:cubicBezTo>
                  <a:cubicBezTo>
                    <a:pt x="2663" y="1339"/>
                    <a:pt x="2654" y="1334"/>
                    <a:pt x="2644" y="1330"/>
                  </a:cubicBezTo>
                  <a:cubicBezTo>
                    <a:pt x="2635" y="1325"/>
                    <a:pt x="2625" y="1320"/>
                    <a:pt x="2615" y="1316"/>
                  </a:cubicBezTo>
                  <a:cubicBezTo>
                    <a:pt x="2606" y="1311"/>
                    <a:pt x="2596" y="1307"/>
                    <a:pt x="2586" y="1302"/>
                  </a:cubicBezTo>
                  <a:cubicBezTo>
                    <a:pt x="2576" y="1298"/>
                    <a:pt x="2567" y="1294"/>
                    <a:pt x="2557" y="1290"/>
                  </a:cubicBezTo>
                  <a:cubicBezTo>
                    <a:pt x="2547" y="1285"/>
                    <a:pt x="2537" y="1281"/>
                    <a:pt x="2528" y="1277"/>
                  </a:cubicBezTo>
                  <a:cubicBezTo>
                    <a:pt x="2518" y="1273"/>
                    <a:pt x="2508" y="1269"/>
                    <a:pt x="2498" y="1266"/>
                  </a:cubicBezTo>
                  <a:cubicBezTo>
                    <a:pt x="2496" y="1265"/>
                    <a:pt x="2494" y="1264"/>
                    <a:pt x="2492" y="1263"/>
                  </a:cubicBezTo>
                  <a:cubicBezTo>
                    <a:pt x="2484" y="1260"/>
                    <a:pt x="2476" y="1257"/>
                    <a:pt x="2469" y="1254"/>
                  </a:cubicBezTo>
                  <a:cubicBezTo>
                    <a:pt x="2459" y="1251"/>
                    <a:pt x="2449" y="1247"/>
                    <a:pt x="2439" y="1244"/>
                  </a:cubicBezTo>
                  <a:cubicBezTo>
                    <a:pt x="2429" y="1240"/>
                    <a:pt x="2419" y="1237"/>
                    <a:pt x="2409" y="1233"/>
                  </a:cubicBezTo>
                  <a:cubicBezTo>
                    <a:pt x="2399" y="1230"/>
                    <a:pt x="2389" y="1227"/>
                    <a:pt x="2379" y="1223"/>
                  </a:cubicBezTo>
                  <a:cubicBezTo>
                    <a:pt x="2369" y="1220"/>
                    <a:pt x="2359" y="1217"/>
                    <a:pt x="2349" y="1214"/>
                  </a:cubicBezTo>
                  <a:cubicBezTo>
                    <a:pt x="2339" y="1211"/>
                    <a:pt x="2329" y="1208"/>
                    <a:pt x="2319" y="1205"/>
                  </a:cubicBezTo>
                  <a:cubicBezTo>
                    <a:pt x="2309" y="1202"/>
                    <a:pt x="2299" y="1200"/>
                    <a:pt x="2289" y="1197"/>
                  </a:cubicBezTo>
                  <a:cubicBezTo>
                    <a:pt x="2279" y="1194"/>
                    <a:pt x="2269" y="1191"/>
                    <a:pt x="2259" y="1189"/>
                  </a:cubicBezTo>
                  <a:cubicBezTo>
                    <a:pt x="2249" y="1186"/>
                    <a:pt x="2240" y="1184"/>
                    <a:pt x="2230" y="1182"/>
                  </a:cubicBezTo>
                  <a:cubicBezTo>
                    <a:pt x="2230" y="1182"/>
                    <a:pt x="2229" y="1181"/>
                    <a:pt x="2228" y="1181"/>
                  </a:cubicBezTo>
                  <a:cubicBezTo>
                    <a:pt x="2218" y="1179"/>
                    <a:pt x="2208" y="1176"/>
                    <a:pt x="2198" y="1174"/>
                  </a:cubicBezTo>
                  <a:cubicBezTo>
                    <a:pt x="2188" y="1172"/>
                    <a:pt x="2177" y="1170"/>
                    <a:pt x="2167" y="1168"/>
                  </a:cubicBezTo>
                  <a:cubicBezTo>
                    <a:pt x="2157" y="1165"/>
                    <a:pt x="2147" y="1163"/>
                    <a:pt x="2136" y="1161"/>
                  </a:cubicBezTo>
                  <a:cubicBezTo>
                    <a:pt x="2126" y="1159"/>
                    <a:pt x="2116" y="1157"/>
                    <a:pt x="2106" y="1156"/>
                  </a:cubicBezTo>
                  <a:cubicBezTo>
                    <a:pt x="2095" y="1154"/>
                    <a:pt x="2085" y="1152"/>
                    <a:pt x="2075" y="1150"/>
                  </a:cubicBezTo>
                  <a:cubicBezTo>
                    <a:pt x="2064" y="1149"/>
                    <a:pt x="2054" y="1147"/>
                    <a:pt x="2044" y="1145"/>
                  </a:cubicBezTo>
                  <a:cubicBezTo>
                    <a:pt x="2033" y="1144"/>
                    <a:pt x="2023" y="1142"/>
                    <a:pt x="2012" y="1141"/>
                  </a:cubicBezTo>
                  <a:cubicBezTo>
                    <a:pt x="2002" y="1139"/>
                    <a:pt x="1992" y="1138"/>
                    <a:pt x="1981" y="1137"/>
                  </a:cubicBezTo>
                  <a:cubicBezTo>
                    <a:pt x="1974" y="1136"/>
                    <a:pt x="1968" y="1135"/>
                    <a:pt x="1961" y="1134"/>
                  </a:cubicBezTo>
                  <a:cubicBezTo>
                    <a:pt x="1957" y="1134"/>
                    <a:pt x="1953" y="1134"/>
                    <a:pt x="1950" y="1133"/>
                  </a:cubicBezTo>
                  <a:cubicBezTo>
                    <a:pt x="1939" y="1132"/>
                    <a:pt x="1929" y="1131"/>
                    <a:pt x="1918" y="1130"/>
                  </a:cubicBezTo>
                  <a:cubicBezTo>
                    <a:pt x="1908" y="1129"/>
                    <a:pt x="1897" y="1128"/>
                    <a:pt x="1887" y="1127"/>
                  </a:cubicBezTo>
                  <a:cubicBezTo>
                    <a:pt x="1876" y="1126"/>
                    <a:pt x="1866" y="1125"/>
                    <a:pt x="1855" y="1125"/>
                  </a:cubicBezTo>
                  <a:cubicBezTo>
                    <a:pt x="1845" y="1124"/>
                    <a:pt x="1835" y="1123"/>
                    <a:pt x="1824" y="1123"/>
                  </a:cubicBezTo>
                  <a:cubicBezTo>
                    <a:pt x="1824" y="1123"/>
                    <a:pt x="1824" y="1123"/>
                    <a:pt x="1823" y="1123"/>
                  </a:cubicBezTo>
                  <a:cubicBezTo>
                    <a:pt x="1813" y="1122"/>
                    <a:pt x="1802" y="1122"/>
                    <a:pt x="1792" y="1121"/>
                  </a:cubicBezTo>
                  <a:cubicBezTo>
                    <a:pt x="1781" y="1121"/>
                    <a:pt x="1770" y="1121"/>
                    <a:pt x="1760" y="1120"/>
                  </a:cubicBezTo>
                  <a:cubicBezTo>
                    <a:pt x="1749" y="1120"/>
                    <a:pt x="1738" y="1120"/>
                    <a:pt x="1727" y="1120"/>
                  </a:cubicBezTo>
                  <a:cubicBezTo>
                    <a:pt x="1717" y="1120"/>
                    <a:pt x="1706" y="1120"/>
                    <a:pt x="1695" y="1120"/>
                  </a:cubicBezTo>
                  <a:cubicBezTo>
                    <a:pt x="1693" y="1120"/>
                    <a:pt x="1690" y="1120"/>
                    <a:pt x="1687" y="1120"/>
                  </a:cubicBezTo>
                  <a:cubicBezTo>
                    <a:pt x="1663" y="1120"/>
                    <a:pt x="1663" y="1120"/>
                    <a:pt x="1663" y="1120"/>
                  </a:cubicBezTo>
                  <a:cubicBezTo>
                    <a:pt x="1631" y="1121"/>
                    <a:pt x="1631" y="1121"/>
                    <a:pt x="1631" y="1121"/>
                  </a:cubicBezTo>
                  <a:cubicBezTo>
                    <a:pt x="1598" y="1121"/>
                    <a:pt x="1598" y="1121"/>
                    <a:pt x="1598" y="1121"/>
                  </a:cubicBezTo>
                  <a:cubicBezTo>
                    <a:pt x="1566" y="1122"/>
                    <a:pt x="1566" y="1122"/>
                    <a:pt x="1566" y="1122"/>
                  </a:cubicBezTo>
                  <a:cubicBezTo>
                    <a:pt x="1534" y="1123"/>
                    <a:pt x="1534" y="1123"/>
                    <a:pt x="1534" y="1123"/>
                  </a:cubicBezTo>
                  <a:cubicBezTo>
                    <a:pt x="1501" y="1123"/>
                    <a:pt x="1501" y="1123"/>
                    <a:pt x="1501" y="1123"/>
                  </a:cubicBezTo>
                  <a:cubicBezTo>
                    <a:pt x="1469" y="1124"/>
                    <a:pt x="1469" y="1124"/>
                    <a:pt x="1469" y="1124"/>
                  </a:cubicBezTo>
                  <a:cubicBezTo>
                    <a:pt x="1437" y="1125"/>
                    <a:pt x="1437" y="1125"/>
                    <a:pt x="1437" y="1125"/>
                  </a:cubicBezTo>
                  <a:cubicBezTo>
                    <a:pt x="1414" y="1125"/>
                    <a:pt x="1414" y="1125"/>
                    <a:pt x="1414" y="1125"/>
                  </a:cubicBezTo>
                  <a:cubicBezTo>
                    <a:pt x="1404" y="1125"/>
                    <a:pt x="1404" y="1125"/>
                    <a:pt x="1404" y="1125"/>
                  </a:cubicBezTo>
                  <a:cubicBezTo>
                    <a:pt x="1380" y="1126"/>
                    <a:pt x="1380" y="1126"/>
                    <a:pt x="1380" y="1126"/>
                  </a:cubicBezTo>
                  <a:cubicBezTo>
                    <a:pt x="1372" y="1126"/>
                    <a:pt x="1372" y="1126"/>
                    <a:pt x="1372" y="1126"/>
                  </a:cubicBezTo>
                  <a:cubicBezTo>
                    <a:pt x="1363" y="1126"/>
                    <a:pt x="1363" y="1126"/>
                    <a:pt x="1363" y="1126"/>
                  </a:cubicBezTo>
                  <a:cubicBezTo>
                    <a:pt x="1359" y="1126"/>
                    <a:pt x="1359" y="1126"/>
                    <a:pt x="1359" y="1126"/>
                  </a:cubicBezTo>
                  <a:cubicBezTo>
                    <a:pt x="1357" y="1126"/>
                    <a:pt x="1357" y="1126"/>
                    <a:pt x="1357" y="1126"/>
                  </a:cubicBezTo>
                  <a:cubicBezTo>
                    <a:pt x="1354" y="1126"/>
                    <a:pt x="1354" y="1126"/>
                    <a:pt x="1354" y="1126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44" y="1126"/>
                    <a:pt x="1342" y="1126"/>
                    <a:pt x="1340" y="1126"/>
                  </a:cubicBezTo>
                  <a:cubicBezTo>
                    <a:pt x="1329" y="1126"/>
                    <a:pt x="1318" y="1126"/>
                    <a:pt x="1307" y="1126"/>
                  </a:cubicBezTo>
                  <a:cubicBezTo>
                    <a:pt x="1297" y="1126"/>
                    <a:pt x="1287" y="1126"/>
                    <a:pt x="1277" y="1126"/>
                  </a:cubicBezTo>
                  <a:cubicBezTo>
                    <a:pt x="1277" y="1126"/>
                    <a:pt x="1276" y="1126"/>
                    <a:pt x="1275" y="1126"/>
                  </a:cubicBezTo>
                  <a:cubicBezTo>
                    <a:pt x="1264" y="1126"/>
                    <a:pt x="1254" y="1126"/>
                    <a:pt x="1243" y="1126"/>
                  </a:cubicBezTo>
                  <a:cubicBezTo>
                    <a:pt x="1232" y="1126"/>
                    <a:pt x="1221" y="1126"/>
                    <a:pt x="1211" y="1126"/>
                  </a:cubicBezTo>
                  <a:cubicBezTo>
                    <a:pt x="1200" y="1126"/>
                    <a:pt x="1189" y="1126"/>
                    <a:pt x="1178" y="1126"/>
                  </a:cubicBezTo>
                  <a:cubicBezTo>
                    <a:pt x="1168" y="1126"/>
                    <a:pt x="1157" y="1126"/>
                    <a:pt x="1146" y="1126"/>
                  </a:cubicBezTo>
                  <a:cubicBezTo>
                    <a:pt x="1145" y="1126"/>
                    <a:pt x="1143" y="1126"/>
                    <a:pt x="1141" y="1126"/>
                  </a:cubicBezTo>
                  <a:cubicBezTo>
                    <a:pt x="1132" y="1126"/>
                    <a:pt x="1123" y="1126"/>
                    <a:pt x="1114" y="1125"/>
                  </a:cubicBezTo>
                  <a:cubicBezTo>
                    <a:pt x="1104" y="1125"/>
                    <a:pt x="1093" y="1125"/>
                    <a:pt x="1082" y="1125"/>
                  </a:cubicBezTo>
                  <a:cubicBezTo>
                    <a:pt x="1072" y="1124"/>
                    <a:pt x="1061" y="1124"/>
                    <a:pt x="1050" y="1123"/>
                  </a:cubicBezTo>
                  <a:cubicBezTo>
                    <a:pt x="1040" y="1123"/>
                    <a:pt x="1029" y="1122"/>
                    <a:pt x="1019" y="1122"/>
                  </a:cubicBezTo>
                  <a:cubicBezTo>
                    <a:pt x="1014" y="1121"/>
                    <a:pt x="1009" y="1121"/>
                    <a:pt x="1005" y="1121"/>
                  </a:cubicBezTo>
                  <a:cubicBezTo>
                    <a:pt x="999" y="1120"/>
                    <a:pt x="993" y="1120"/>
                    <a:pt x="987" y="1119"/>
                  </a:cubicBezTo>
                  <a:cubicBezTo>
                    <a:pt x="976" y="1118"/>
                    <a:pt x="966" y="1117"/>
                    <a:pt x="955" y="1116"/>
                  </a:cubicBezTo>
                  <a:cubicBezTo>
                    <a:pt x="945" y="1115"/>
                    <a:pt x="934" y="1114"/>
                    <a:pt x="924" y="1113"/>
                  </a:cubicBezTo>
                  <a:cubicBezTo>
                    <a:pt x="914" y="1111"/>
                    <a:pt x="903" y="1110"/>
                    <a:pt x="893" y="1108"/>
                  </a:cubicBezTo>
                  <a:cubicBezTo>
                    <a:pt x="885" y="1107"/>
                    <a:pt x="878" y="1105"/>
                    <a:pt x="870" y="1104"/>
                  </a:cubicBezTo>
                  <a:cubicBezTo>
                    <a:pt x="867" y="1103"/>
                    <a:pt x="865" y="1103"/>
                    <a:pt x="862" y="1102"/>
                  </a:cubicBezTo>
                  <a:cubicBezTo>
                    <a:pt x="852" y="1100"/>
                    <a:pt x="842" y="1097"/>
                    <a:pt x="832" y="1095"/>
                  </a:cubicBezTo>
                  <a:cubicBezTo>
                    <a:pt x="823" y="1092"/>
                    <a:pt x="814" y="1090"/>
                    <a:pt x="805" y="1087"/>
                  </a:cubicBezTo>
                  <a:cubicBezTo>
                    <a:pt x="804" y="1087"/>
                    <a:pt x="803" y="1086"/>
                    <a:pt x="802" y="1086"/>
                  </a:cubicBezTo>
                  <a:cubicBezTo>
                    <a:pt x="792" y="1082"/>
                    <a:pt x="782" y="1079"/>
                    <a:pt x="772" y="1075"/>
                  </a:cubicBezTo>
                  <a:cubicBezTo>
                    <a:pt x="762" y="1070"/>
                    <a:pt x="752" y="1066"/>
                    <a:pt x="743" y="1060"/>
                  </a:cubicBezTo>
                  <a:cubicBezTo>
                    <a:pt x="743" y="1060"/>
                    <a:pt x="743" y="1060"/>
                    <a:pt x="743" y="1060"/>
                  </a:cubicBezTo>
                  <a:cubicBezTo>
                    <a:pt x="741" y="1059"/>
                    <a:pt x="738" y="1058"/>
                    <a:pt x="736" y="1056"/>
                  </a:cubicBezTo>
                  <a:cubicBezTo>
                    <a:pt x="734" y="1055"/>
                    <a:pt x="731" y="1053"/>
                    <a:pt x="729" y="1052"/>
                  </a:cubicBezTo>
                  <a:cubicBezTo>
                    <a:pt x="722" y="1047"/>
                    <a:pt x="722" y="1047"/>
                    <a:pt x="722" y="1047"/>
                  </a:cubicBezTo>
                  <a:cubicBezTo>
                    <a:pt x="720" y="1045"/>
                    <a:pt x="718" y="1043"/>
                    <a:pt x="715" y="1042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712" y="1039"/>
                    <a:pt x="712" y="1039"/>
                    <a:pt x="712" y="1039"/>
                  </a:cubicBezTo>
                  <a:cubicBezTo>
                    <a:pt x="709" y="1036"/>
                    <a:pt x="709" y="1036"/>
                    <a:pt x="709" y="1036"/>
                  </a:cubicBezTo>
                  <a:cubicBezTo>
                    <a:pt x="704" y="1032"/>
                    <a:pt x="704" y="1032"/>
                    <a:pt x="704" y="1032"/>
                  </a:cubicBezTo>
                  <a:cubicBezTo>
                    <a:pt x="703" y="1031"/>
                    <a:pt x="702" y="1030"/>
                    <a:pt x="701" y="1029"/>
                  </a:cubicBezTo>
                  <a:cubicBezTo>
                    <a:pt x="700" y="1027"/>
                    <a:pt x="698" y="1025"/>
                    <a:pt x="696" y="1023"/>
                  </a:cubicBezTo>
                  <a:cubicBezTo>
                    <a:pt x="695" y="1022"/>
                    <a:pt x="694" y="1020"/>
                    <a:pt x="693" y="1019"/>
                  </a:cubicBezTo>
                  <a:cubicBezTo>
                    <a:pt x="684" y="1007"/>
                    <a:pt x="676" y="993"/>
                    <a:pt x="671" y="978"/>
                  </a:cubicBezTo>
                  <a:cubicBezTo>
                    <a:pt x="670" y="973"/>
                    <a:pt x="668" y="969"/>
                    <a:pt x="667" y="964"/>
                  </a:cubicBezTo>
                  <a:cubicBezTo>
                    <a:pt x="662" y="943"/>
                    <a:pt x="663" y="920"/>
                    <a:pt x="669" y="899"/>
                  </a:cubicBezTo>
                  <a:cubicBezTo>
                    <a:pt x="671" y="894"/>
                    <a:pt x="673" y="889"/>
                    <a:pt x="675" y="884"/>
                  </a:cubicBezTo>
                  <a:cubicBezTo>
                    <a:pt x="676" y="882"/>
                    <a:pt x="677" y="879"/>
                    <a:pt x="678" y="877"/>
                  </a:cubicBezTo>
                  <a:cubicBezTo>
                    <a:pt x="683" y="869"/>
                    <a:pt x="683" y="869"/>
                    <a:pt x="683" y="869"/>
                  </a:cubicBezTo>
                  <a:cubicBezTo>
                    <a:pt x="688" y="860"/>
                    <a:pt x="695" y="852"/>
                    <a:pt x="703" y="844"/>
                  </a:cubicBezTo>
                  <a:cubicBezTo>
                    <a:pt x="703" y="844"/>
                    <a:pt x="703" y="844"/>
                    <a:pt x="703" y="844"/>
                  </a:cubicBezTo>
                  <a:cubicBezTo>
                    <a:pt x="711" y="836"/>
                    <a:pt x="719" y="829"/>
                    <a:pt x="728" y="822"/>
                  </a:cubicBezTo>
                  <a:cubicBezTo>
                    <a:pt x="733" y="819"/>
                    <a:pt x="737" y="816"/>
                    <a:pt x="742" y="813"/>
                  </a:cubicBezTo>
                  <a:cubicBezTo>
                    <a:pt x="747" y="810"/>
                    <a:pt x="752" y="807"/>
                    <a:pt x="756" y="804"/>
                  </a:cubicBezTo>
                  <a:cubicBezTo>
                    <a:pt x="764" y="800"/>
                    <a:pt x="772" y="796"/>
                    <a:pt x="779" y="792"/>
                  </a:cubicBezTo>
                  <a:cubicBezTo>
                    <a:pt x="791" y="786"/>
                    <a:pt x="803" y="780"/>
                    <a:pt x="815" y="775"/>
                  </a:cubicBezTo>
                  <a:cubicBezTo>
                    <a:pt x="816" y="775"/>
                    <a:pt x="817" y="775"/>
                    <a:pt x="817" y="774"/>
                  </a:cubicBezTo>
                  <a:cubicBezTo>
                    <a:pt x="828" y="770"/>
                    <a:pt x="840" y="765"/>
                    <a:pt x="851" y="761"/>
                  </a:cubicBezTo>
                  <a:cubicBezTo>
                    <a:pt x="863" y="757"/>
                    <a:pt x="874" y="753"/>
                    <a:pt x="886" y="749"/>
                  </a:cubicBezTo>
                  <a:cubicBezTo>
                    <a:pt x="898" y="745"/>
                    <a:pt x="909" y="741"/>
                    <a:pt x="921" y="738"/>
                  </a:cubicBezTo>
                  <a:cubicBezTo>
                    <a:pt x="929" y="735"/>
                    <a:pt x="938" y="733"/>
                    <a:pt x="946" y="730"/>
                  </a:cubicBezTo>
                  <a:cubicBezTo>
                    <a:pt x="949" y="730"/>
                    <a:pt x="952" y="729"/>
                    <a:pt x="955" y="728"/>
                  </a:cubicBezTo>
                  <a:cubicBezTo>
                    <a:pt x="967" y="725"/>
                    <a:pt x="978" y="721"/>
                    <a:pt x="990" y="718"/>
                  </a:cubicBezTo>
                  <a:cubicBezTo>
                    <a:pt x="1001" y="715"/>
                    <a:pt x="1013" y="712"/>
                    <a:pt x="1024" y="710"/>
                  </a:cubicBezTo>
                  <a:cubicBezTo>
                    <a:pt x="1036" y="707"/>
                    <a:pt x="1047" y="704"/>
                    <a:pt x="1058" y="701"/>
                  </a:cubicBezTo>
                  <a:cubicBezTo>
                    <a:pt x="1065" y="699"/>
                    <a:pt x="1071" y="698"/>
                    <a:pt x="1078" y="696"/>
                  </a:cubicBezTo>
                  <a:cubicBezTo>
                    <a:pt x="1083" y="695"/>
                    <a:pt x="1088" y="694"/>
                    <a:pt x="1093" y="693"/>
                  </a:cubicBezTo>
                  <a:cubicBezTo>
                    <a:pt x="1104" y="690"/>
                    <a:pt x="1115" y="687"/>
                    <a:pt x="1127" y="684"/>
                  </a:cubicBezTo>
                  <a:cubicBezTo>
                    <a:pt x="1133" y="683"/>
                    <a:pt x="1138" y="682"/>
                    <a:pt x="1144" y="680"/>
                  </a:cubicBezTo>
                  <a:cubicBezTo>
                    <a:pt x="1150" y="679"/>
                    <a:pt x="1155" y="677"/>
                    <a:pt x="1161" y="676"/>
                  </a:cubicBezTo>
                  <a:cubicBezTo>
                    <a:pt x="1173" y="673"/>
                    <a:pt x="1184" y="669"/>
                    <a:pt x="1196" y="666"/>
                  </a:cubicBezTo>
                  <a:cubicBezTo>
                    <a:pt x="1200" y="665"/>
                    <a:pt x="1205" y="663"/>
                    <a:pt x="1210" y="662"/>
                  </a:cubicBezTo>
                  <a:cubicBezTo>
                    <a:pt x="1217" y="660"/>
                    <a:pt x="1224" y="658"/>
                    <a:pt x="1230" y="655"/>
                  </a:cubicBezTo>
                  <a:cubicBezTo>
                    <a:pt x="1242" y="652"/>
                    <a:pt x="1254" y="648"/>
                    <a:pt x="1265" y="643"/>
                  </a:cubicBezTo>
                  <a:cubicBezTo>
                    <a:pt x="1277" y="639"/>
                    <a:pt x="1289" y="634"/>
                    <a:pt x="1301" y="629"/>
                  </a:cubicBezTo>
                  <a:cubicBezTo>
                    <a:pt x="1313" y="624"/>
                    <a:pt x="1325" y="619"/>
                    <a:pt x="1337" y="613"/>
                  </a:cubicBezTo>
                  <a:cubicBezTo>
                    <a:pt x="1337" y="612"/>
                    <a:pt x="1338" y="612"/>
                    <a:pt x="1338" y="612"/>
                  </a:cubicBezTo>
                  <a:cubicBezTo>
                    <a:pt x="1350" y="606"/>
                    <a:pt x="1362" y="599"/>
                    <a:pt x="1374" y="592"/>
                  </a:cubicBezTo>
                  <a:cubicBezTo>
                    <a:pt x="1382" y="587"/>
                    <a:pt x="1390" y="582"/>
                    <a:pt x="1397" y="576"/>
                  </a:cubicBezTo>
                  <a:cubicBezTo>
                    <a:pt x="1403" y="572"/>
                    <a:pt x="1408" y="568"/>
                    <a:pt x="1413" y="564"/>
                  </a:cubicBezTo>
                  <a:cubicBezTo>
                    <a:pt x="1426" y="554"/>
                    <a:pt x="1437" y="542"/>
                    <a:pt x="1448" y="529"/>
                  </a:cubicBezTo>
                  <a:cubicBezTo>
                    <a:pt x="1451" y="526"/>
                    <a:pt x="1453" y="523"/>
                    <a:pt x="1456" y="519"/>
                  </a:cubicBezTo>
                  <a:cubicBezTo>
                    <a:pt x="1460" y="513"/>
                    <a:pt x="1464" y="507"/>
                    <a:pt x="1468" y="501"/>
                  </a:cubicBezTo>
                  <a:cubicBezTo>
                    <a:pt x="1469" y="498"/>
                    <a:pt x="1471" y="496"/>
                    <a:pt x="1472" y="493"/>
                  </a:cubicBezTo>
                  <a:cubicBezTo>
                    <a:pt x="1473" y="490"/>
                    <a:pt x="1475" y="488"/>
                    <a:pt x="1476" y="485"/>
                  </a:cubicBezTo>
                  <a:cubicBezTo>
                    <a:pt x="1479" y="477"/>
                    <a:pt x="1479" y="477"/>
                    <a:pt x="1479" y="477"/>
                  </a:cubicBezTo>
                  <a:cubicBezTo>
                    <a:pt x="1480" y="474"/>
                    <a:pt x="1481" y="472"/>
                    <a:pt x="1482" y="469"/>
                  </a:cubicBezTo>
                  <a:cubicBezTo>
                    <a:pt x="1490" y="447"/>
                    <a:pt x="1495" y="424"/>
                    <a:pt x="1494" y="401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3" y="392"/>
                    <a:pt x="1496" y="396"/>
                    <a:pt x="1491" y="376"/>
                  </a:cubicBezTo>
                  <a:cubicBezTo>
                    <a:pt x="1487" y="358"/>
                    <a:pt x="1477" y="343"/>
                    <a:pt x="1469" y="327"/>
                  </a:cubicBezTo>
                  <a:cubicBezTo>
                    <a:pt x="1463" y="316"/>
                    <a:pt x="1456" y="305"/>
                    <a:pt x="1448" y="295"/>
                  </a:cubicBezTo>
                  <a:cubicBezTo>
                    <a:pt x="1447" y="293"/>
                    <a:pt x="1446" y="292"/>
                    <a:pt x="1445" y="291"/>
                  </a:cubicBezTo>
                  <a:cubicBezTo>
                    <a:pt x="1437" y="281"/>
                    <a:pt x="1429" y="271"/>
                    <a:pt x="1420" y="262"/>
                  </a:cubicBezTo>
                  <a:cubicBezTo>
                    <a:pt x="1420" y="262"/>
                    <a:pt x="1419" y="262"/>
                    <a:pt x="1419" y="262"/>
                  </a:cubicBezTo>
                  <a:cubicBezTo>
                    <a:pt x="1418" y="261"/>
                    <a:pt x="1417" y="260"/>
                    <a:pt x="1416" y="258"/>
                  </a:cubicBezTo>
                  <a:cubicBezTo>
                    <a:pt x="1407" y="250"/>
                    <a:pt x="1398" y="243"/>
                    <a:pt x="1389" y="236"/>
                  </a:cubicBezTo>
                  <a:cubicBezTo>
                    <a:pt x="1380" y="229"/>
                    <a:pt x="1371" y="222"/>
                    <a:pt x="1361" y="217"/>
                  </a:cubicBezTo>
                  <a:cubicBezTo>
                    <a:pt x="1360" y="216"/>
                    <a:pt x="1359" y="215"/>
                    <a:pt x="1358" y="215"/>
                  </a:cubicBezTo>
                  <a:cubicBezTo>
                    <a:pt x="1350" y="210"/>
                    <a:pt x="1341" y="205"/>
                    <a:pt x="1333" y="200"/>
                  </a:cubicBezTo>
                  <a:cubicBezTo>
                    <a:pt x="1323" y="195"/>
                    <a:pt x="1314" y="190"/>
                    <a:pt x="1304" y="186"/>
                  </a:cubicBezTo>
                  <a:cubicBezTo>
                    <a:pt x="1294" y="182"/>
                    <a:pt x="1285" y="177"/>
                    <a:pt x="1275" y="173"/>
                  </a:cubicBezTo>
                  <a:cubicBezTo>
                    <a:pt x="1268" y="171"/>
                    <a:pt x="1262" y="168"/>
                    <a:pt x="1255" y="166"/>
                  </a:cubicBezTo>
                  <a:cubicBezTo>
                    <a:pt x="1252" y="165"/>
                    <a:pt x="1248" y="163"/>
                    <a:pt x="1245" y="162"/>
                  </a:cubicBezTo>
                  <a:cubicBezTo>
                    <a:pt x="1235" y="159"/>
                    <a:pt x="1225" y="155"/>
                    <a:pt x="1215" y="152"/>
                  </a:cubicBezTo>
                  <a:cubicBezTo>
                    <a:pt x="1205" y="149"/>
                    <a:pt x="1195" y="146"/>
                    <a:pt x="1185" y="143"/>
                  </a:cubicBezTo>
                  <a:cubicBezTo>
                    <a:pt x="1175" y="140"/>
                    <a:pt x="1165" y="137"/>
                    <a:pt x="1155" y="135"/>
                  </a:cubicBezTo>
                  <a:cubicBezTo>
                    <a:pt x="1152" y="134"/>
                    <a:pt x="1149" y="133"/>
                    <a:pt x="1146" y="132"/>
                  </a:cubicBezTo>
                  <a:cubicBezTo>
                    <a:pt x="1139" y="130"/>
                    <a:pt x="1132" y="128"/>
                    <a:pt x="1125" y="127"/>
                  </a:cubicBezTo>
                  <a:cubicBezTo>
                    <a:pt x="1115" y="124"/>
                    <a:pt x="1104" y="121"/>
                    <a:pt x="1094" y="119"/>
                  </a:cubicBezTo>
                  <a:cubicBezTo>
                    <a:pt x="1093" y="118"/>
                    <a:pt x="1092" y="118"/>
                    <a:pt x="1091" y="118"/>
                  </a:cubicBezTo>
                  <a:cubicBezTo>
                    <a:pt x="1064" y="111"/>
                    <a:pt x="1064" y="111"/>
                    <a:pt x="1064" y="111"/>
                  </a:cubicBezTo>
                  <a:cubicBezTo>
                    <a:pt x="1036" y="104"/>
                    <a:pt x="1036" y="104"/>
                    <a:pt x="1036" y="104"/>
                  </a:cubicBezTo>
                  <a:cubicBezTo>
                    <a:pt x="1034" y="103"/>
                    <a:pt x="1034" y="103"/>
                    <a:pt x="1034" y="103"/>
                  </a:cubicBezTo>
                  <a:cubicBezTo>
                    <a:pt x="1029" y="102"/>
                    <a:pt x="1029" y="102"/>
                    <a:pt x="1029" y="102"/>
                  </a:cubicBezTo>
                  <a:cubicBezTo>
                    <a:pt x="1025" y="101"/>
                    <a:pt x="1025" y="101"/>
                    <a:pt x="1025" y="101"/>
                  </a:cubicBezTo>
                  <a:cubicBezTo>
                    <a:pt x="1024" y="101"/>
                    <a:pt x="1023" y="100"/>
                    <a:pt x="1022" y="100"/>
                  </a:cubicBezTo>
                  <a:cubicBezTo>
                    <a:pt x="1008" y="98"/>
                    <a:pt x="1008" y="98"/>
                    <a:pt x="1008" y="98"/>
                  </a:cubicBezTo>
                  <a:cubicBezTo>
                    <a:pt x="1006" y="97"/>
                    <a:pt x="1005" y="97"/>
                    <a:pt x="1003" y="97"/>
                  </a:cubicBezTo>
                  <a:cubicBezTo>
                    <a:pt x="995" y="95"/>
                    <a:pt x="987" y="94"/>
                    <a:pt x="980" y="92"/>
                  </a:cubicBezTo>
                  <a:cubicBezTo>
                    <a:pt x="977" y="92"/>
                    <a:pt x="975" y="91"/>
                    <a:pt x="972" y="91"/>
                  </a:cubicBezTo>
                  <a:cubicBezTo>
                    <a:pt x="962" y="89"/>
                    <a:pt x="951" y="87"/>
                    <a:pt x="941" y="86"/>
                  </a:cubicBezTo>
                  <a:cubicBezTo>
                    <a:pt x="935" y="85"/>
                    <a:pt x="929" y="84"/>
                    <a:pt x="923" y="83"/>
                  </a:cubicBezTo>
                  <a:cubicBezTo>
                    <a:pt x="919" y="82"/>
                    <a:pt x="915" y="81"/>
                    <a:pt x="910" y="81"/>
                  </a:cubicBezTo>
                  <a:cubicBezTo>
                    <a:pt x="900" y="79"/>
                    <a:pt x="889" y="78"/>
                    <a:pt x="879" y="76"/>
                  </a:cubicBezTo>
                  <a:cubicBezTo>
                    <a:pt x="869" y="75"/>
                    <a:pt x="858" y="73"/>
                    <a:pt x="848" y="72"/>
                  </a:cubicBezTo>
                  <a:cubicBezTo>
                    <a:pt x="837" y="70"/>
                    <a:pt x="827" y="69"/>
                    <a:pt x="817" y="67"/>
                  </a:cubicBezTo>
                  <a:cubicBezTo>
                    <a:pt x="806" y="66"/>
                    <a:pt x="796" y="65"/>
                    <a:pt x="785" y="63"/>
                  </a:cubicBezTo>
                  <a:cubicBezTo>
                    <a:pt x="775" y="62"/>
                    <a:pt x="765" y="61"/>
                    <a:pt x="754" y="59"/>
                  </a:cubicBezTo>
                  <a:cubicBezTo>
                    <a:pt x="744" y="58"/>
                    <a:pt x="733" y="57"/>
                    <a:pt x="723" y="56"/>
                  </a:cubicBezTo>
                  <a:cubicBezTo>
                    <a:pt x="714" y="55"/>
                    <a:pt x="706" y="54"/>
                    <a:pt x="698" y="53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29" y="45"/>
                    <a:pt x="629" y="45"/>
                    <a:pt x="629" y="45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1" y="26"/>
                    <a:pt x="471" y="26"/>
                    <a:pt x="471" y="26"/>
                  </a:cubicBezTo>
                  <a:cubicBezTo>
                    <a:pt x="461" y="25"/>
                    <a:pt x="451" y="24"/>
                    <a:pt x="441" y="23"/>
                  </a:cubicBezTo>
                  <a:cubicBezTo>
                    <a:pt x="430" y="22"/>
                    <a:pt x="420" y="21"/>
                    <a:pt x="409" y="20"/>
                  </a:cubicBezTo>
                  <a:cubicBezTo>
                    <a:pt x="399" y="19"/>
                    <a:pt x="388" y="18"/>
                    <a:pt x="378" y="17"/>
                  </a:cubicBezTo>
                  <a:cubicBezTo>
                    <a:pt x="367" y="16"/>
                    <a:pt x="357" y="15"/>
                    <a:pt x="346" y="14"/>
                  </a:cubicBezTo>
                  <a:cubicBezTo>
                    <a:pt x="336" y="13"/>
                    <a:pt x="325" y="12"/>
                    <a:pt x="315" y="11"/>
                  </a:cubicBezTo>
                  <a:cubicBezTo>
                    <a:pt x="304" y="10"/>
                    <a:pt x="294" y="9"/>
                    <a:pt x="283" y="9"/>
                  </a:cubicBezTo>
                  <a:cubicBezTo>
                    <a:pt x="272" y="8"/>
                    <a:pt x="262" y="7"/>
                    <a:pt x="251" y="6"/>
                  </a:cubicBezTo>
                  <a:cubicBezTo>
                    <a:pt x="249" y="6"/>
                    <a:pt x="247" y="6"/>
                    <a:pt x="244" y="6"/>
                  </a:cubicBezTo>
                  <a:cubicBezTo>
                    <a:pt x="236" y="5"/>
                    <a:pt x="228" y="5"/>
                    <a:pt x="220" y="4"/>
                  </a:cubicBezTo>
                  <a:cubicBezTo>
                    <a:pt x="209" y="4"/>
                    <a:pt x="198" y="3"/>
                    <a:pt x="188" y="3"/>
                  </a:cubicBezTo>
                  <a:cubicBezTo>
                    <a:pt x="177" y="2"/>
                    <a:pt x="167" y="2"/>
                    <a:pt x="156" y="1"/>
                  </a:cubicBezTo>
                  <a:cubicBezTo>
                    <a:pt x="147" y="1"/>
                    <a:pt x="139" y="1"/>
                    <a:pt x="131" y="1"/>
                  </a:cubicBezTo>
                  <a:cubicBezTo>
                    <a:pt x="128" y="1"/>
                    <a:pt x="126" y="0"/>
                    <a:pt x="124" y="0"/>
                  </a:cubicBezTo>
                  <a:cubicBezTo>
                    <a:pt x="117" y="0"/>
                    <a:pt x="109" y="0"/>
                    <a:pt x="10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3" y="0"/>
                    <a:pt x="27" y="0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14" y="10"/>
                    <a:pt x="21" y="10"/>
                  </a:cubicBezTo>
                  <a:cubicBezTo>
                    <a:pt x="24" y="9"/>
                    <a:pt x="27" y="9"/>
                    <a:pt x="30" y="9"/>
                  </a:cubicBezTo>
                  <a:cubicBezTo>
                    <a:pt x="36" y="9"/>
                    <a:pt x="43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20" y="9"/>
                    <a:pt x="127" y="9"/>
                  </a:cubicBezTo>
                  <a:cubicBezTo>
                    <a:pt x="129" y="9"/>
                    <a:pt x="132" y="9"/>
                    <a:pt x="134" y="10"/>
                  </a:cubicBezTo>
                  <a:cubicBezTo>
                    <a:pt x="143" y="10"/>
                    <a:pt x="151" y="10"/>
                    <a:pt x="159" y="10"/>
                  </a:cubicBezTo>
                  <a:cubicBezTo>
                    <a:pt x="169" y="11"/>
                    <a:pt x="180" y="11"/>
                    <a:pt x="191" y="12"/>
                  </a:cubicBezTo>
                  <a:cubicBezTo>
                    <a:pt x="201" y="12"/>
                    <a:pt x="212" y="13"/>
                    <a:pt x="222" y="14"/>
                  </a:cubicBezTo>
                  <a:cubicBezTo>
                    <a:pt x="231" y="14"/>
                    <a:pt x="240" y="15"/>
                    <a:pt x="248" y="15"/>
                  </a:cubicBezTo>
                  <a:cubicBezTo>
                    <a:pt x="250" y="15"/>
                    <a:pt x="252" y="15"/>
                    <a:pt x="254" y="16"/>
                  </a:cubicBezTo>
                  <a:cubicBezTo>
                    <a:pt x="265" y="16"/>
                    <a:pt x="275" y="17"/>
                    <a:pt x="286" y="18"/>
                  </a:cubicBezTo>
                  <a:cubicBezTo>
                    <a:pt x="296" y="19"/>
                    <a:pt x="307" y="20"/>
                    <a:pt x="317" y="20"/>
                  </a:cubicBezTo>
                  <a:cubicBezTo>
                    <a:pt x="328" y="21"/>
                    <a:pt x="338" y="22"/>
                    <a:pt x="349" y="23"/>
                  </a:cubicBezTo>
                  <a:cubicBezTo>
                    <a:pt x="359" y="24"/>
                    <a:pt x="370" y="25"/>
                    <a:pt x="380" y="26"/>
                  </a:cubicBezTo>
                  <a:cubicBezTo>
                    <a:pt x="391" y="27"/>
                    <a:pt x="401" y="28"/>
                    <a:pt x="412" y="29"/>
                  </a:cubicBezTo>
                  <a:cubicBezTo>
                    <a:pt x="422" y="30"/>
                    <a:pt x="433" y="32"/>
                    <a:pt x="443" y="33"/>
                  </a:cubicBezTo>
                  <a:cubicBezTo>
                    <a:pt x="454" y="34"/>
                    <a:pt x="464" y="35"/>
                    <a:pt x="475" y="36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63" y="58"/>
                    <a:pt x="663" y="58"/>
                    <a:pt x="663" y="58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709" y="64"/>
                    <a:pt x="717" y="65"/>
                    <a:pt x="725" y="66"/>
                  </a:cubicBezTo>
                  <a:cubicBezTo>
                    <a:pt x="736" y="67"/>
                    <a:pt x="746" y="68"/>
                    <a:pt x="757" y="70"/>
                  </a:cubicBezTo>
                  <a:cubicBezTo>
                    <a:pt x="767" y="71"/>
                    <a:pt x="777" y="72"/>
                    <a:pt x="788" y="74"/>
                  </a:cubicBezTo>
                  <a:cubicBezTo>
                    <a:pt x="798" y="75"/>
                    <a:pt x="809" y="76"/>
                    <a:pt x="819" y="78"/>
                  </a:cubicBezTo>
                  <a:cubicBezTo>
                    <a:pt x="830" y="79"/>
                    <a:pt x="840" y="81"/>
                    <a:pt x="850" y="82"/>
                  </a:cubicBezTo>
                  <a:cubicBezTo>
                    <a:pt x="861" y="84"/>
                    <a:pt x="871" y="85"/>
                    <a:pt x="881" y="87"/>
                  </a:cubicBezTo>
                  <a:cubicBezTo>
                    <a:pt x="892" y="88"/>
                    <a:pt x="902" y="90"/>
                    <a:pt x="913" y="91"/>
                  </a:cubicBezTo>
                  <a:cubicBezTo>
                    <a:pt x="917" y="92"/>
                    <a:pt x="922" y="93"/>
                    <a:pt x="926" y="94"/>
                  </a:cubicBezTo>
                  <a:cubicBezTo>
                    <a:pt x="932" y="94"/>
                    <a:pt x="938" y="95"/>
                    <a:pt x="944" y="96"/>
                  </a:cubicBezTo>
                  <a:cubicBezTo>
                    <a:pt x="954" y="98"/>
                    <a:pt x="964" y="100"/>
                    <a:pt x="974" y="102"/>
                  </a:cubicBezTo>
                  <a:cubicBezTo>
                    <a:pt x="977" y="102"/>
                    <a:pt x="980" y="103"/>
                    <a:pt x="982" y="103"/>
                  </a:cubicBezTo>
                  <a:cubicBezTo>
                    <a:pt x="990" y="105"/>
                    <a:pt x="998" y="106"/>
                    <a:pt x="1005" y="107"/>
                  </a:cubicBezTo>
                  <a:cubicBezTo>
                    <a:pt x="1007" y="108"/>
                    <a:pt x="1009" y="108"/>
                    <a:pt x="1010" y="108"/>
                  </a:cubicBezTo>
                  <a:cubicBezTo>
                    <a:pt x="1024" y="111"/>
                    <a:pt x="1024" y="111"/>
                    <a:pt x="1024" y="111"/>
                  </a:cubicBezTo>
                  <a:cubicBezTo>
                    <a:pt x="1025" y="111"/>
                    <a:pt x="1027" y="112"/>
                    <a:pt x="1028" y="112"/>
                  </a:cubicBezTo>
                  <a:cubicBezTo>
                    <a:pt x="1031" y="113"/>
                    <a:pt x="1031" y="113"/>
                    <a:pt x="1031" y="113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4"/>
                    <a:pt x="1038" y="114"/>
                    <a:pt x="1038" y="114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93" y="129"/>
                    <a:pt x="1093" y="129"/>
                    <a:pt x="1093" y="129"/>
                  </a:cubicBezTo>
                  <a:cubicBezTo>
                    <a:pt x="1094" y="129"/>
                    <a:pt x="1095" y="129"/>
                    <a:pt x="1097" y="130"/>
                  </a:cubicBezTo>
                  <a:cubicBezTo>
                    <a:pt x="1107" y="132"/>
                    <a:pt x="1117" y="135"/>
                    <a:pt x="1127" y="138"/>
                  </a:cubicBezTo>
                  <a:cubicBezTo>
                    <a:pt x="1134" y="139"/>
                    <a:pt x="1141" y="141"/>
                    <a:pt x="1148" y="143"/>
                  </a:cubicBezTo>
                  <a:cubicBezTo>
                    <a:pt x="1151" y="144"/>
                    <a:pt x="1154" y="145"/>
                    <a:pt x="1157" y="146"/>
                  </a:cubicBezTo>
                  <a:cubicBezTo>
                    <a:pt x="1167" y="148"/>
                    <a:pt x="1177" y="151"/>
                    <a:pt x="1188" y="154"/>
                  </a:cubicBezTo>
                  <a:cubicBezTo>
                    <a:pt x="1198" y="157"/>
                    <a:pt x="1208" y="160"/>
                    <a:pt x="1218" y="164"/>
                  </a:cubicBezTo>
                  <a:cubicBezTo>
                    <a:pt x="1228" y="167"/>
                    <a:pt x="1237" y="170"/>
                    <a:pt x="1247" y="174"/>
                  </a:cubicBezTo>
                  <a:cubicBezTo>
                    <a:pt x="1250" y="175"/>
                    <a:pt x="1253" y="176"/>
                    <a:pt x="1256" y="177"/>
                  </a:cubicBezTo>
                  <a:cubicBezTo>
                    <a:pt x="1263" y="179"/>
                    <a:pt x="1270" y="182"/>
                    <a:pt x="1277" y="185"/>
                  </a:cubicBezTo>
                  <a:cubicBezTo>
                    <a:pt x="1287" y="189"/>
                    <a:pt x="1297" y="193"/>
                    <a:pt x="1306" y="198"/>
                  </a:cubicBezTo>
                  <a:cubicBezTo>
                    <a:pt x="1316" y="202"/>
                    <a:pt x="1326" y="207"/>
                    <a:pt x="1335" y="212"/>
                  </a:cubicBezTo>
                  <a:cubicBezTo>
                    <a:pt x="1343" y="216"/>
                    <a:pt x="1351" y="221"/>
                    <a:pt x="1358" y="225"/>
                  </a:cubicBezTo>
                  <a:cubicBezTo>
                    <a:pt x="1360" y="226"/>
                    <a:pt x="1362" y="228"/>
                    <a:pt x="1363" y="229"/>
                  </a:cubicBezTo>
                  <a:cubicBezTo>
                    <a:pt x="1373" y="235"/>
                    <a:pt x="1382" y="241"/>
                    <a:pt x="1391" y="248"/>
                  </a:cubicBezTo>
                  <a:cubicBezTo>
                    <a:pt x="1399" y="254"/>
                    <a:pt x="1406" y="261"/>
                    <a:pt x="1414" y="268"/>
                  </a:cubicBezTo>
                  <a:cubicBezTo>
                    <a:pt x="1422" y="276"/>
                    <a:pt x="1431" y="286"/>
                    <a:pt x="1438" y="296"/>
                  </a:cubicBezTo>
                  <a:cubicBezTo>
                    <a:pt x="1438" y="296"/>
                    <a:pt x="1439" y="296"/>
                    <a:pt x="1439" y="297"/>
                  </a:cubicBezTo>
                  <a:cubicBezTo>
                    <a:pt x="1448" y="309"/>
                    <a:pt x="1455" y="322"/>
                    <a:pt x="1462" y="335"/>
                  </a:cubicBezTo>
                  <a:cubicBezTo>
                    <a:pt x="1470" y="353"/>
                    <a:pt x="1477" y="372"/>
                    <a:pt x="1481" y="391"/>
                  </a:cubicBezTo>
                  <a:cubicBezTo>
                    <a:pt x="1481" y="393"/>
                    <a:pt x="1482" y="398"/>
                    <a:pt x="1482" y="399"/>
                  </a:cubicBezTo>
                  <a:cubicBezTo>
                    <a:pt x="1482" y="422"/>
                    <a:pt x="1478" y="441"/>
                    <a:pt x="1470" y="462"/>
                  </a:cubicBezTo>
                  <a:cubicBezTo>
                    <a:pt x="1469" y="465"/>
                    <a:pt x="1468" y="467"/>
                    <a:pt x="1467" y="470"/>
                  </a:cubicBezTo>
                  <a:cubicBezTo>
                    <a:pt x="1464" y="478"/>
                    <a:pt x="1464" y="478"/>
                    <a:pt x="1464" y="478"/>
                  </a:cubicBezTo>
                  <a:cubicBezTo>
                    <a:pt x="1463" y="480"/>
                    <a:pt x="1462" y="483"/>
                    <a:pt x="1460" y="485"/>
                  </a:cubicBezTo>
                  <a:cubicBezTo>
                    <a:pt x="1459" y="487"/>
                    <a:pt x="1458" y="489"/>
                    <a:pt x="1457" y="490"/>
                  </a:cubicBezTo>
                  <a:cubicBezTo>
                    <a:pt x="1457" y="491"/>
                    <a:pt x="1457" y="492"/>
                    <a:pt x="1456" y="492"/>
                  </a:cubicBezTo>
                  <a:cubicBezTo>
                    <a:pt x="1451" y="502"/>
                    <a:pt x="1444" y="511"/>
                    <a:pt x="1437" y="520"/>
                  </a:cubicBezTo>
                  <a:cubicBezTo>
                    <a:pt x="1430" y="529"/>
                    <a:pt x="1421" y="538"/>
                    <a:pt x="1412" y="546"/>
                  </a:cubicBezTo>
                  <a:cubicBezTo>
                    <a:pt x="1405" y="553"/>
                    <a:pt x="1396" y="559"/>
                    <a:pt x="1388" y="565"/>
                  </a:cubicBezTo>
                  <a:cubicBezTo>
                    <a:pt x="1383" y="569"/>
                    <a:pt x="1378" y="572"/>
                    <a:pt x="1373" y="575"/>
                  </a:cubicBezTo>
                  <a:cubicBezTo>
                    <a:pt x="1361" y="583"/>
                    <a:pt x="1348" y="590"/>
                    <a:pt x="1336" y="597"/>
                  </a:cubicBezTo>
                  <a:cubicBezTo>
                    <a:pt x="1334" y="598"/>
                    <a:pt x="1332" y="599"/>
                    <a:pt x="1330" y="600"/>
                  </a:cubicBezTo>
                  <a:cubicBezTo>
                    <a:pt x="1320" y="605"/>
                    <a:pt x="1310" y="610"/>
                    <a:pt x="1299" y="614"/>
                  </a:cubicBezTo>
                  <a:cubicBezTo>
                    <a:pt x="1288" y="619"/>
                    <a:pt x="1276" y="624"/>
                    <a:pt x="1264" y="629"/>
                  </a:cubicBezTo>
                  <a:cubicBezTo>
                    <a:pt x="1252" y="633"/>
                    <a:pt x="1240" y="637"/>
                    <a:pt x="1229" y="641"/>
                  </a:cubicBezTo>
                  <a:cubicBezTo>
                    <a:pt x="1220" y="644"/>
                    <a:pt x="1212" y="646"/>
                    <a:pt x="1204" y="649"/>
                  </a:cubicBezTo>
                  <a:cubicBezTo>
                    <a:pt x="1200" y="650"/>
                    <a:pt x="1197" y="651"/>
                    <a:pt x="1194" y="652"/>
                  </a:cubicBezTo>
                  <a:cubicBezTo>
                    <a:pt x="1182" y="655"/>
                    <a:pt x="1171" y="658"/>
                    <a:pt x="1159" y="661"/>
                  </a:cubicBezTo>
                  <a:cubicBezTo>
                    <a:pt x="1152" y="663"/>
                    <a:pt x="1145" y="665"/>
                    <a:pt x="1138" y="667"/>
                  </a:cubicBezTo>
                  <a:cubicBezTo>
                    <a:pt x="1134" y="668"/>
                    <a:pt x="1129" y="669"/>
                    <a:pt x="1125" y="670"/>
                  </a:cubicBezTo>
                  <a:cubicBezTo>
                    <a:pt x="1114" y="673"/>
                    <a:pt x="1102" y="676"/>
                    <a:pt x="1091" y="678"/>
                  </a:cubicBezTo>
                  <a:cubicBezTo>
                    <a:pt x="1085" y="680"/>
                    <a:pt x="1078" y="681"/>
                    <a:pt x="1072" y="683"/>
                  </a:cubicBezTo>
                  <a:cubicBezTo>
                    <a:pt x="1067" y="684"/>
                    <a:pt x="1062" y="685"/>
                    <a:pt x="1057" y="687"/>
                  </a:cubicBezTo>
                  <a:cubicBezTo>
                    <a:pt x="1045" y="689"/>
                    <a:pt x="1034" y="692"/>
                    <a:pt x="1023" y="695"/>
                  </a:cubicBezTo>
                  <a:cubicBezTo>
                    <a:pt x="1011" y="698"/>
                    <a:pt x="1000" y="701"/>
                    <a:pt x="988" y="704"/>
                  </a:cubicBezTo>
                  <a:cubicBezTo>
                    <a:pt x="977" y="707"/>
                    <a:pt x="965" y="710"/>
                    <a:pt x="954" y="713"/>
                  </a:cubicBezTo>
                  <a:cubicBezTo>
                    <a:pt x="949" y="714"/>
                    <a:pt x="944" y="716"/>
                    <a:pt x="939" y="717"/>
                  </a:cubicBezTo>
                  <a:cubicBezTo>
                    <a:pt x="933" y="719"/>
                    <a:pt x="926" y="721"/>
                    <a:pt x="920" y="723"/>
                  </a:cubicBezTo>
                  <a:cubicBezTo>
                    <a:pt x="908" y="726"/>
                    <a:pt x="896" y="730"/>
                    <a:pt x="885" y="733"/>
                  </a:cubicBezTo>
                  <a:cubicBezTo>
                    <a:pt x="873" y="737"/>
                    <a:pt x="861" y="741"/>
                    <a:pt x="850" y="745"/>
                  </a:cubicBezTo>
                  <a:cubicBezTo>
                    <a:pt x="838" y="750"/>
                    <a:pt x="826" y="754"/>
                    <a:pt x="814" y="759"/>
                  </a:cubicBezTo>
                  <a:cubicBezTo>
                    <a:pt x="813" y="760"/>
                    <a:pt x="811" y="760"/>
                    <a:pt x="809" y="761"/>
                  </a:cubicBezTo>
                  <a:cubicBezTo>
                    <a:pt x="799" y="765"/>
                    <a:pt x="789" y="770"/>
                    <a:pt x="778" y="775"/>
                  </a:cubicBezTo>
                  <a:cubicBezTo>
                    <a:pt x="768" y="780"/>
                    <a:pt x="757" y="785"/>
                    <a:pt x="747" y="791"/>
                  </a:cubicBezTo>
                  <a:cubicBezTo>
                    <a:pt x="745" y="792"/>
                    <a:pt x="743" y="793"/>
                    <a:pt x="742" y="794"/>
                  </a:cubicBezTo>
                  <a:cubicBezTo>
                    <a:pt x="734" y="799"/>
                    <a:pt x="726" y="804"/>
                    <a:pt x="718" y="810"/>
                  </a:cubicBezTo>
                  <a:cubicBezTo>
                    <a:pt x="713" y="814"/>
                    <a:pt x="708" y="818"/>
                    <a:pt x="703" y="822"/>
                  </a:cubicBezTo>
                  <a:cubicBezTo>
                    <a:pt x="699" y="825"/>
                    <a:pt x="695" y="829"/>
                    <a:pt x="691" y="832"/>
                  </a:cubicBezTo>
                  <a:cubicBezTo>
                    <a:pt x="683" y="841"/>
                    <a:pt x="676" y="850"/>
                    <a:pt x="670" y="860"/>
                  </a:cubicBezTo>
                  <a:cubicBezTo>
                    <a:pt x="665" y="868"/>
                    <a:pt x="665" y="868"/>
                    <a:pt x="665" y="868"/>
                  </a:cubicBezTo>
                  <a:cubicBezTo>
                    <a:pt x="664" y="870"/>
                    <a:pt x="663" y="873"/>
                    <a:pt x="661" y="876"/>
                  </a:cubicBezTo>
                  <a:cubicBezTo>
                    <a:pt x="659" y="881"/>
                    <a:pt x="657" y="887"/>
                    <a:pt x="655" y="892"/>
                  </a:cubicBezTo>
                  <a:cubicBezTo>
                    <a:pt x="649" y="915"/>
                    <a:pt x="647" y="940"/>
                    <a:pt x="653" y="963"/>
                  </a:cubicBezTo>
                  <a:cubicBezTo>
                    <a:pt x="655" y="973"/>
                    <a:pt x="658" y="983"/>
                    <a:pt x="663" y="992"/>
                  </a:cubicBezTo>
                  <a:cubicBezTo>
                    <a:pt x="668" y="1004"/>
                    <a:pt x="675" y="1015"/>
                    <a:pt x="684" y="1026"/>
                  </a:cubicBezTo>
                  <a:cubicBezTo>
                    <a:pt x="684" y="1027"/>
                    <a:pt x="685" y="1028"/>
                    <a:pt x="686" y="1029"/>
                  </a:cubicBezTo>
                  <a:cubicBezTo>
                    <a:pt x="687" y="1030"/>
                    <a:pt x="688" y="1031"/>
                    <a:pt x="689" y="1032"/>
                  </a:cubicBezTo>
                  <a:cubicBezTo>
                    <a:pt x="691" y="1034"/>
                    <a:pt x="693" y="1037"/>
                    <a:pt x="695" y="1039"/>
                  </a:cubicBezTo>
                  <a:cubicBezTo>
                    <a:pt x="697" y="1040"/>
                    <a:pt x="697" y="1040"/>
                    <a:pt x="697" y="1040"/>
                  </a:cubicBezTo>
                  <a:cubicBezTo>
                    <a:pt x="697" y="1041"/>
                    <a:pt x="698" y="1042"/>
                    <a:pt x="699" y="1043"/>
                  </a:cubicBezTo>
                  <a:cubicBezTo>
                    <a:pt x="706" y="1049"/>
                    <a:pt x="706" y="1049"/>
                    <a:pt x="706" y="1049"/>
                  </a:cubicBezTo>
                  <a:cubicBezTo>
                    <a:pt x="709" y="1052"/>
                    <a:pt x="709" y="1052"/>
                    <a:pt x="709" y="1052"/>
                  </a:cubicBezTo>
                  <a:cubicBezTo>
                    <a:pt x="713" y="1054"/>
                    <a:pt x="713" y="1054"/>
                    <a:pt x="713" y="1054"/>
                  </a:cubicBezTo>
                  <a:cubicBezTo>
                    <a:pt x="714" y="1055"/>
                    <a:pt x="715" y="1056"/>
                    <a:pt x="717" y="1057"/>
                  </a:cubicBezTo>
                  <a:cubicBezTo>
                    <a:pt x="717" y="1058"/>
                    <a:pt x="718" y="1059"/>
                    <a:pt x="719" y="1060"/>
                  </a:cubicBezTo>
                  <a:cubicBezTo>
                    <a:pt x="727" y="1065"/>
                    <a:pt x="727" y="1065"/>
                    <a:pt x="727" y="1065"/>
                  </a:cubicBezTo>
                  <a:cubicBezTo>
                    <a:pt x="729" y="1067"/>
                    <a:pt x="732" y="1068"/>
                    <a:pt x="734" y="1070"/>
                  </a:cubicBezTo>
                  <a:cubicBezTo>
                    <a:pt x="737" y="1071"/>
                    <a:pt x="739" y="1073"/>
                    <a:pt x="742" y="1074"/>
                  </a:cubicBezTo>
                  <a:cubicBezTo>
                    <a:pt x="743" y="1075"/>
                    <a:pt x="744" y="1075"/>
                    <a:pt x="744" y="1076"/>
                  </a:cubicBezTo>
                  <a:cubicBezTo>
                    <a:pt x="754" y="1081"/>
                    <a:pt x="764" y="1086"/>
                    <a:pt x="773" y="1090"/>
                  </a:cubicBezTo>
                  <a:cubicBezTo>
                    <a:pt x="783" y="1094"/>
                    <a:pt x="793" y="1098"/>
                    <a:pt x="803" y="1101"/>
                  </a:cubicBezTo>
                  <a:cubicBezTo>
                    <a:pt x="804" y="1101"/>
                    <a:pt x="804" y="1101"/>
                    <a:pt x="805" y="1102"/>
                  </a:cubicBezTo>
                  <a:cubicBezTo>
                    <a:pt x="814" y="1105"/>
                    <a:pt x="824" y="1107"/>
                    <a:pt x="833" y="1110"/>
                  </a:cubicBezTo>
                  <a:cubicBezTo>
                    <a:pt x="843" y="1113"/>
                    <a:pt x="853" y="1115"/>
                    <a:pt x="863" y="1117"/>
                  </a:cubicBezTo>
                  <a:cubicBezTo>
                    <a:pt x="866" y="1118"/>
                    <a:pt x="869" y="1118"/>
                    <a:pt x="872" y="1119"/>
                  </a:cubicBezTo>
                  <a:cubicBezTo>
                    <a:pt x="879" y="1120"/>
                    <a:pt x="887" y="1122"/>
                    <a:pt x="894" y="1123"/>
                  </a:cubicBezTo>
                  <a:cubicBezTo>
                    <a:pt x="905" y="1125"/>
                    <a:pt x="915" y="1126"/>
                    <a:pt x="925" y="1128"/>
                  </a:cubicBezTo>
                  <a:cubicBezTo>
                    <a:pt x="936" y="1129"/>
                    <a:pt x="946" y="1131"/>
                    <a:pt x="957" y="1132"/>
                  </a:cubicBezTo>
                  <a:cubicBezTo>
                    <a:pt x="967" y="1133"/>
                    <a:pt x="978" y="1134"/>
                    <a:pt x="988" y="1135"/>
                  </a:cubicBezTo>
                  <a:cubicBezTo>
                    <a:pt x="995" y="1135"/>
                    <a:pt x="1001" y="1136"/>
                    <a:pt x="1008" y="1136"/>
                  </a:cubicBezTo>
                  <a:cubicBezTo>
                    <a:pt x="1012" y="1137"/>
                    <a:pt x="1016" y="1137"/>
                    <a:pt x="1020" y="1137"/>
                  </a:cubicBezTo>
                  <a:cubicBezTo>
                    <a:pt x="1030" y="1138"/>
                    <a:pt x="1041" y="1139"/>
                    <a:pt x="1052" y="1139"/>
                  </a:cubicBezTo>
                  <a:cubicBezTo>
                    <a:pt x="1062" y="1140"/>
                    <a:pt x="1073" y="1140"/>
                    <a:pt x="1083" y="1140"/>
                  </a:cubicBezTo>
                  <a:cubicBezTo>
                    <a:pt x="1094" y="1141"/>
                    <a:pt x="1105" y="1141"/>
                    <a:pt x="1115" y="1141"/>
                  </a:cubicBezTo>
                  <a:cubicBezTo>
                    <a:pt x="1125" y="1142"/>
                    <a:pt x="1135" y="1142"/>
                    <a:pt x="1145" y="1142"/>
                  </a:cubicBezTo>
                  <a:cubicBezTo>
                    <a:pt x="1146" y="1142"/>
                    <a:pt x="1147" y="1142"/>
                    <a:pt x="1147" y="1142"/>
                  </a:cubicBezTo>
                  <a:cubicBezTo>
                    <a:pt x="1158" y="1142"/>
                    <a:pt x="1169" y="1142"/>
                    <a:pt x="1180" y="1142"/>
                  </a:cubicBezTo>
                  <a:cubicBezTo>
                    <a:pt x="1190" y="1142"/>
                    <a:pt x="1201" y="1142"/>
                    <a:pt x="1212" y="1142"/>
                  </a:cubicBezTo>
                  <a:cubicBezTo>
                    <a:pt x="1223" y="1142"/>
                    <a:pt x="1233" y="1142"/>
                    <a:pt x="1244" y="1142"/>
                  </a:cubicBezTo>
                  <a:cubicBezTo>
                    <a:pt x="1255" y="1142"/>
                    <a:pt x="1265" y="1142"/>
                    <a:pt x="1276" y="1142"/>
                  </a:cubicBezTo>
                  <a:cubicBezTo>
                    <a:pt x="1278" y="1142"/>
                    <a:pt x="1280" y="1142"/>
                    <a:pt x="1282" y="1142"/>
                  </a:cubicBezTo>
                  <a:cubicBezTo>
                    <a:pt x="1291" y="1142"/>
                    <a:pt x="1299" y="1142"/>
                    <a:pt x="1308" y="1142"/>
                  </a:cubicBezTo>
                  <a:cubicBezTo>
                    <a:pt x="1319" y="1142"/>
                    <a:pt x="1330" y="1142"/>
                    <a:pt x="1341" y="1142"/>
                  </a:cubicBezTo>
                  <a:cubicBezTo>
                    <a:pt x="1344" y="1143"/>
                    <a:pt x="1347" y="1143"/>
                    <a:pt x="1350" y="1143"/>
                  </a:cubicBezTo>
                  <a:cubicBezTo>
                    <a:pt x="1358" y="1143"/>
                    <a:pt x="1358" y="1143"/>
                    <a:pt x="1358" y="1143"/>
                  </a:cubicBezTo>
                  <a:cubicBezTo>
                    <a:pt x="1360" y="1143"/>
                    <a:pt x="1360" y="1143"/>
                    <a:pt x="1360" y="1143"/>
                  </a:cubicBezTo>
                  <a:cubicBezTo>
                    <a:pt x="1363" y="1143"/>
                    <a:pt x="1363" y="1143"/>
                    <a:pt x="1363" y="1143"/>
                  </a:cubicBezTo>
                  <a:cubicBezTo>
                    <a:pt x="1367" y="1143"/>
                    <a:pt x="1367" y="1143"/>
                    <a:pt x="1367" y="1143"/>
                  </a:cubicBezTo>
                  <a:cubicBezTo>
                    <a:pt x="1373" y="1142"/>
                    <a:pt x="1373" y="1142"/>
                    <a:pt x="1373" y="1142"/>
                  </a:cubicBezTo>
                  <a:cubicBezTo>
                    <a:pt x="1384" y="1142"/>
                    <a:pt x="1384" y="1142"/>
                    <a:pt x="1384" y="1142"/>
                  </a:cubicBezTo>
                  <a:cubicBezTo>
                    <a:pt x="1405" y="1142"/>
                    <a:pt x="1405" y="1142"/>
                    <a:pt x="1405" y="1142"/>
                  </a:cubicBezTo>
                  <a:cubicBezTo>
                    <a:pt x="1418" y="1142"/>
                    <a:pt x="1418" y="1142"/>
                    <a:pt x="1418" y="1142"/>
                  </a:cubicBezTo>
                  <a:cubicBezTo>
                    <a:pt x="1437" y="1141"/>
                    <a:pt x="1437" y="1141"/>
                    <a:pt x="1437" y="1141"/>
                  </a:cubicBezTo>
                  <a:cubicBezTo>
                    <a:pt x="1470" y="1141"/>
                    <a:pt x="1470" y="1141"/>
                    <a:pt x="1470" y="1141"/>
                  </a:cubicBezTo>
                  <a:cubicBezTo>
                    <a:pt x="1502" y="1140"/>
                    <a:pt x="1502" y="1140"/>
                    <a:pt x="1502" y="1140"/>
                  </a:cubicBezTo>
                  <a:cubicBezTo>
                    <a:pt x="1534" y="1140"/>
                    <a:pt x="1534" y="1140"/>
                    <a:pt x="1534" y="1140"/>
                  </a:cubicBezTo>
                  <a:cubicBezTo>
                    <a:pt x="1567" y="1139"/>
                    <a:pt x="1567" y="1139"/>
                    <a:pt x="1567" y="1139"/>
                  </a:cubicBezTo>
                  <a:cubicBezTo>
                    <a:pt x="1599" y="1139"/>
                    <a:pt x="1599" y="1139"/>
                    <a:pt x="1599" y="1139"/>
                  </a:cubicBezTo>
                  <a:cubicBezTo>
                    <a:pt x="1631" y="1138"/>
                    <a:pt x="1631" y="1138"/>
                    <a:pt x="1631" y="1138"/>
                  </a:cubicBezTo>
                  <a:cubicBezTo>
                    <a:pt x="1664" y="1138"/>
                    <a:pt x="1664" y="1138"/>
                    <a:pt x="1664" y="1138"/>
                  </a:cubicBezTo>
                  <a:cubicBezTo>
                    <a:pt x="1691" y="1137"/>
                    <a:pt x="1691" y="1137"/>
                    <a:pt x="1691" y="1137"/>
                  </a:cubicBezTo>
                  <a:cubicBezTo>
                    <a:pt x="1693" y="1137"/>
                    <a:pt x="1695" y="1137"/>
                    <a:pt x="1696" y="1137"/>
                  </a:cubicBezTo>
                  <a:cubicBezTo>
                    <a:pt x="1707" y="1137"/>
                    <a:pt x="1718" y="1137"/>
                    <a:pt x="1728" y="1137"/>
                  </a:cubicBezTo>
                  <a:cubicBezTo>
                    <a:pt x="1739" y="1137"/>
                    <a:pt x="1750" y="1137"/>
                    <a:pt x="1760" y="1138"/>
                  </a:cubicBezTo>
                  <a:cubicBezTo>
                    <a:pt x="1771" y="1138"/>
                    <a:pt x="1782" y="1138"/>
                    <a:pt x="1792" y="1139"/>
                  </a:cubicBezTo>
                  <a:cubicBezTo>
                    <a:pt x="1803" y="1139"/>
                    <a:pt x="1814" y="1140"/>
                    <a:pt x="1824" y="1140"/>
                  </a:cubicBezTo>
                  <a:cubicBezTo>
                    <a:pt x="1825" y="1140"/>
                    <a:pt x="1826" y="1140"/>
                    <a:pt x="1827" y="1140"/>
                  </a:cubicBezTo>
                  <a:cubicBezTo>
                    <a:pt x="1837" y="1141"/>
                    <a:pt x="1846" y="1142"/>
                    <a:pt x="1856" y="1142"/>
                  </a:cubicBezTo>
                  <a:cubicBezTo>
                    <a:pt x="1867" y="1143"/>
                    <a:pt x="1877" y="1144"/>
                    <a:pt x="1888" y="1145"/>
                  </a:cubicBezTo>
                  <a:cubicBezTo>
                    <a:pt x="1898" y="1146"/>
                    <a:pt x="1909" y="1146"/>
                    <a:pt x="1919" y="1147"/>
                  </a:cubicBezTo>
                  <a:cubicBezTo>
                    <a:pt x="1930" y="1148"/>
                    <a:pt x="1940" y="1150"/>
                    <a:pt x="1951" y="1151"/>
                  </a:cubicBezTo>
                  <a:cubicBezTo>
                    <a:pt x="1955" y="1151"/>
                    <a:pt x="1959" y="1152"/>
                    <a:pt x="1963" y="1152"/>
                  </a:cubicBezTo>
                  <a:cubicBezTo>
                    <a:pt x="1969" y="1153"/>
                    <a:pt x="1976" y="1154"/>
                    <a:pt x="1982" y="1154"/>
                  </a:cubicBezTo>
                  <a:cubicBezTo>
                    <a:pt x="1992" y="1156"/>
                    <a:pt x="2003" y="1157"/>
                    <a:pt x="2013" y="1159"/>
                  </a:cubicBezTo>
                  <a:cubicBezTo>
                    <a:pt x="2024" y="1160"/>
                    <a:pt x="2034" y="1162"/>
                    <a:pt x="2044" y="1163"/>
                  </a:cubicBezTo>
                  <a:cubicBezTo>
                    <a:pt x="2055" y="1165"/>
                    <a:pt x="2065" y="1166"/>
                    <a:pt x="2075" y="1168"/>
                  </a:cubicBezTo>
                  <a:cubicBezTo>
                    <a:pt x="2086" y="1170"/>
                    <a:pt x="2096" y="1172"/>
                    <a:pt x="2106" y="1173"/>
                  </a:cubicBezTo>
                  <a:cubicBezTo>
                    <a:pt x="2117" y="1175"/>
                    <a:pt x="2127" y="1177"/>
                    <a:pt x="2137" y="1179"/>
                  </a:cubicBezTo>
                  <a:cubicBezTo>
                    <a:pt x="2147" y="1181"/>
                    <a:pt x="2158" y="1183"/>
                    <a:pt x="2168" y="1186"/>
                  </a:cubicBezTo>
                  <a:cubicBezTo>
                    <a:pt x="2178" y="1188"/>
                    <a:pt x="2188" y="1190"/>
                    <a:pt x="2198" y="1192"/>
                  </a:cubicBezTo>
                  <a:cubicBezTo>
                    <a:pt x="2209" y="1195"/>
                    <a:pt x="2219" y="1197"/>
                    <a:pt x="2229" y="1199"/>
                  </a:cubicBezTo>
                  <a:cubicBezTo>
                    <a:pt x="2230" y="1200"/>
                    <a:pt x="2230" y="1200"/>
                    <a:pt x="2231" y="1200"/>
                  </a:cubicBezTo>
                  <a:cubicBezTo>
                    <a:pt x="2241" y="1202"/>
                    <a:pt x="2250" y="1205"/>
                    <a:pt x="2259" y="1207"/>
                  </a:cubicBezTo>
                  <a:cubicBezTo>
                    <a:pt x="2269" y="1210"/>
                    <a:pt x="2280" y="1212"/>
                    <a:pt x="2290" y="1215"/>
                  </a:cubicBezTo>
                  <a:cubicBezTo>
                    <a:pt x="2300" y="1218"/>
                    <a:pt x="2310" y="1221"/>
                    <a:pt x="2320" y="1224"/>
                  </a:cubicBezTo>
                  <a:cubicBezTo>
                    <a:pt x="2330" y="1227"/>
                    <a:pt x="2340" y="1230"/>
                    <a:pt x="2350" y="1233"/>
                  </a:cubicBezTo>
                  <a:cubicBezTo>
                    <a:pt x="2360" y="1236"/>
                    <a:pt x="2370" y="1239"/>
                    <a:pt x="2380" y="1242"/>
                  </a:cubicBezTo>
                  <a:cubicBezTo>
                    <a:pt x="2390" y="1245"/>
                    <a:pt x="2400" y="1249"/>
                    <a:pt x="2410" y="1252"/>
                  </a:cubicBezTo>
                  <a:cubicBezTo>
                    <a:pt x="2420" y="1255"/>
                    <a:pt x="2430" y="1259"/>
                    <a:pt x="2440" y="1262"/>
                  </a:cubicBezTo>
                  <a:cubicBezTo>
                    <a:pt x="2449" y="1266"/>
                    <a:pt x="2459" y="1269"/>
                    <a:pt x="2469" y="1273"/>
                  </a:cubicBezTo>
                  <a:cubicBezTo>
                    <a:pt x="2476" y="1276"/>
                    <a:pt x="2484" y="1279"/>
                    <a:pt x="2491" y="1281"/>
                  </a:cubicBezTo>
                  <a:cubicBezTo>
                    <a:pt x="2493" y="1282"/>
                    <a:pt x="2496" y="1283"/>
                    <a:pt x="2499" y="1285"/>
                  </a:cubicBezTo>
                  <a:cubicBezTo>
                    <a:pt x="2509" y="1288"/>
                    <a:pt x="2518" y="1292"/>
                    <a:pt x="2528" y="1296"/>
                  </a:cubicBezTo>
                  <a:cubicBezTo>
                    <a:pt x="2538" y="1300"/>
                    <a:pt x="2548" y="1305"/>
                    <a:pt x="2557" y="1309"/>
                  </a:cubicBezTo>
                  <a:cubicBezTo>
                    <a:pt x="2567" y="1313"/>
                    <a:pt x="2577" y="1317"/>
                    <a:pt x="2587" y="1322"/>
                  </a:cubicBezTo>
                  <a:cubicBezTo>
                    <a:pt x="2596" y="1326"/>
                    <a:pt x="2606" y="1331"/>
                    <a:pt x="2616" y="1335"/>
                  </a:cubicBezTo>
                  <a:cubicBezTo>
                    <a:pt x="2625" y="1340"/>
                    <a:pt x="2635" y="1344"/>
                    <a:pt x="2644" y="1349"/>
                  </a:cubicBezTo>
                  <a:cubicBezTo>
                    <a:pt x="2654" y="1354"/>
                    <a:pt x="2664" y="1359"/>
                    <a:pt x="2673" y="1364"/>
                  </a:cubicBezTo>
                  <a:cubicBezTo>
                    <a:pt x="2683" y="1369"/>
                    <a:pt x="2692" y="1374"/>
                    <a:pt x="2702" y="1379"/>
                  </a:cubicBezTo>
                  <a:cubicBezTo>
                    <a:pt x="2711" y="1384"/>
                    <a:pt x="2721" y="1389"/>
                    <a:pt x="2730" y="1395"/>
                  </a:cubicBezTo>
                  <a:cubicBezTo>
                    <a:pt x="2732" y="1396"/>
                    <a:pt x="2734" y="1397"/>
                    <a:pt x="2736" y="1398"/>
                  </a:cubicBezTo>
                  <a:cubicBezTo>
                    <a:pt x="2744" y="1402"/>
                    <a:pt x="2751" y="1407"/>
                    <a:pt x="2759" y="1411"/>
                  </a:cubicBezTo>
                  <a:cubicBezTo>
                    <a:pt x="2768" y="1417"/>
                    <a:pt x="2777" y="1423"/>
                    <a:pt x="2787" y="1428"/>
                  </a:cubicBezTo>
                  <a:cubicBezTo>
                    <a:pt x="2796" y="1434"/>
                    <a:pt x="2806" y="1440"/>
                    <a:pt x="2815" y="1446"/>
                  </a:cubicBezTo>
                  <a:cubicBezTo>
                    <a:pt x="2824" y="1452"/>
                    <a:pt x="2833" y="1458"/>
                    <a:pt x="2843" y="1465"/>
                  </a:cubicBezTo>
                  <a:cubicBezTo>
                    <a:pt x="2846" y="1466"/>
                    <a:pt x="2848" y="1468"/>
                    <a:pt x="2851" y="1470"/>
                  </a:cubicBezTo>
                  <a:cubicBezTo>
                    <a:pt x="2858" y="1475"/>
                    <a:pt x="2864" y="1479"/>
                    <a:pt x="2870" y="1484"/>
                  </a:cubicBezTo>
                  <a:cubicBezTo>
                    <a:pt x="2880" y="1490"/>
                    <a:pt x="2889" y="1497"/>
                    <a:pt x="2898" y="1504"/>
                  </a:cubicBezTo>
                  <a:cubicBezTo>
                    <a:pt x="2907" y="1510"/>
                    <a:pt x="2916" y="1517"/>
                    <a:pt x="2925" y="1524"/>
                  </a:cubicBezTo>
                  <a:cubicBezTo>
                    <a:pt x="2934" y="1532"/>
                    <a:pt x="2943" y="1539"/>
                    <a:pt x="2952" y="1546"/>
                  </a:cubicBezTo>
                  <a:cubicBezTo>
                    <a:pt x="2955" y="1548"/>
                    <a:pt x="2957" y="1550"/>
                    <a:pt x="2960" y="1552"/>
                  </a:cubicBezTo>
                  <a:cubicBezTo>
                    <a:pt x="2966" y="1558"/>
                    <a:pt x="2973" y="1563"/>
                    <a:pt x="2979" y="1569"/>
                  </a:cubicBezTo>
                  <a:cubicBezTo>
                    <a:pt x="2988" y="1576"/>
                    <a:pt x="2997" y="1584"/>
                    <a:pt x="3006" y="1592"/>
                  </a:cubicBezTo>
                  <a:cubicBezTo>
                    <a:pt x="3015" y="1600"/>
                    <a:pt x="3023" y="1608"/>
                    <a:pt x="3032" y="1616"/>
                  </a:cubicBezTo>
                  <a:cubicBezTo>
                    <a:pt x="3041" y="1625"/>
                    <a:pt x="3049" y="1633"/>
                    <a:pt x="3057" y="1641"/>
                  </a:cubicBezTo>
                  <a:cubicBezTo>
                    <a:pt x="3065" y="1649"/>
                    <a:pt x="3073" y="1657"/>
                    <a:pt x="3080" y="1665"/>
                  </a:cubicBezTo>
                  <a:cubicBezTo>
                    <a:pt x="3089" y="1674"/>
                    <a:pt x="3097" y="1683"/>
                    <a:pt x="3106" y="1693"/>
                  </a:cubicBezTo>
                  <a:cubicBezTo>
                    <a:pt x="3114" y="1702"/>
                    <a:pt x="3123" y="1712"/>
                    <a:pt x="3131" y="1722"/>
                  </a:cubicBezTo>
                  <a:cubicBezTo>
                    <a:pt x="3136" y="1728"/>
                    <a:pt x="3141" y="1734"/>
                    <a:pt x="3146" y="1741"/>
                  </a:cubicBezTo>
                  <a:cubicBezTo>
                    <a:pt x="3150" y="1745"/>
                    <a:pt x="3153" y="1749"/>
                    <a:pt x="3156" y="1753"/>
                  </a:cubicBezTo>
                  <a:cubicBezTo>
                    <a:pt x="3160" y="1758"/>
                    <a:pt x="3164" y="1763"/>
                    <a:pt x="3167" y="1767"/>
                  </a:cubicBezTo>
                  <a:cubicBezTo>
                    <a:pt x="3172" y="1773"/>
                    <a:pt x="3176" y="1779"/>
                    <a:pt x="3181" y="1786"/>
                  </a:cubicBezTo>
                  <a:cubicBezTo>
                    <a:pt x="3183" y="1789"/>
                    <a:pt x="3185" y="1792"/>
                    <a:pt x="3187" y="1795"/>
                  </a:cubicBezTo>
                  <a:cubicBezTo>
                    <a:pt x="3193" y="1803"/>
                    <a:pt x="3199" y="1812"/>
                    <a:pt x="3205" y="1820"/>
                  </a:cubicBezTo>
                  <a:cubicBezTo>
                    <a:pt x="3205" y="1821"/>
                    <a:pt x="3206" y="1822"/>
                    <a:pt x="3206" y="1823"/>
                  </a:cubicBezTo>
                  <a:cubicBezTo>
                    <a:pt x="3213" y="1832"/>
                    <a:pt x="3219" y="1842"/>
                    <a:pt x="3225" y="1851"/>
                  </a:cubicBezTo>
                  <a:cubicBezTo>
                    <a:pt x="3226" y="1853"/>
                    <a:pt x="3227" y="1855"/>
                    <a:pt x="3228" y="1857"/>
                  </a:cubicBezTo>
                  <a:cubicBezTo>
                    <a:pt x="3236" y="1869"/>
                    <a:pt x="3244" y="1882"/>
                    <a:pt x="3251" y="1895"/>
                  </a:cubicBezTo>
                  <a:cubicBezTo>
                    <a:pt x="3259" y="1909"/>
                    <a:pt x="3266" y="1923"/>
                    <a:pt x="3273" y="1937"/>
                  </a:cubicBezTo>
                  <a:cubicBezTo>
                    <a:pt x="3279" y="1948"/>
                    <a:pt x="3284" y="1959"/>
                    <a:pt x="3289" y="1970"/>
                  </a:cubicBezTo>
                  <a:cubicBezTo>
                    <a:pt x="3291" y="1974"/>
                    <a:pt x="3293" y="1979"/>
                    <a:pt x="3295" y="1983"/>
                  </a:cubicBezTo>
                  <a:cubicBezTo>
                    <a:pt x="3302" y="1999"/>
                    <a:pt x="3309" y="2015"/>
                    <a:pt x="3316" y="2032"/>
                  </a:cubicBezTo>
                  <a:cubicBezTo>
                    <a:pt x="3322" y="2050"/>
                    <a:pt x="3329" y="2069"/>
                    <a:pt x="3335" y="2087"/>
                  </a:cubicBezTo>
                  <a:cubicBezTo>
                    <a:pt x="3336" y="2090"/>
                    <a:pt x="3337" y="2093"/>
                    <a:pt x="3338" y="2097"/>
                  </a:cubicBezTo>
                  <a:cubicBezTo>
                    <a:pt x="3343" y="2113"/>
                    <a:pt x="3347" y="2130"/>
                    <a:pt x="3352" y="2146"/>
                  </a:cubicBezTo>
                  <a:cubicBezTo>
                    <a:pt x="3373" y="2146"/>
                    <a:pt x="3373" y="2146"/>
                    <a:pt x="3373" y="2146"/>
                  </a:cubicBezTo>
                  <a:cubicBezTo>
                    <a:pt x="3371" y="2136"/>
                    <a:pt x="3368" y="2126"/>
                    <a:pt x="3365" y="21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0" y="1825625"/>
              <a:ext cx="5667375" cy="5073650"/>
            </a:xfrm>
            <a:custGeom>
              <a:avLst/>
              <a:gdLst>
                <a:gd name="T0" fmla="*/ 2234 w 2234"/>
                <a:gd name="T1" fmla="*/ 1809 h 1999"/>
                <a:gd name="T2" fmla="*/ 2223 w 2234"/>
                <a:gd name="T3" fmla="*/ 1712 h 1999"/>
                <a:gd name="T4" fmla="*/ 2172 w 2234"/>
                <a:gd name="T5" fmla="*/ 1596 h 1999"/>
                <a:gd name="T6" fmla="*/ 2110 w 2234"/>
                <a:gd name="T7" fmla="*/ 1522 h 1999"/>
                <a:gd name="T8" fmla="*/ 2042 w 2234"/>
                <a:gd name="T9" fmla="*/ 1465 h 1999"/>
                <a:gd name="T10" fmla="*/ 1962 w 2234"/>
                <a:gd name="T11" fmla="*/ 1413 h 1999"/>
                <a:gd name="T12" fmla="*/ 1897 w 2234"/>
                <a:gd name="T13" fmla="*/ 1382 h 1999"/>
                <a:gd name="T14" fmla="*/ 1698 w 2234"/>
                <a:gd name="T15" fmla="*/ 1328 h 1999"/>
                <a:gd name="T16" fmla="*/ 1491 w 2234"/>
                <a:gd name="T17" fmla="*/ 1304 h 1999"/>
                <a:gd name="T18" fmla="*/ 1282 w 2234"/>
                <a:gd name="T19" fmla="*/ 1291 h 1999"/>
                <a:gd name="T20" fmla="*/ 1049 w 2234"/>
                <a:gd name="T21" fmla="*/ 1279 h 1999"/>
                <a:gd name="T22" fmla="*/ 842 w 2234"/>
                <a:gd name="T23" fmla="*/ 1260 h 1999"/>
                <a:gd name="T24" fmla="*/ 640 w 2234"/>
                <a:gd name="T25" fmla="*/ 1230 h 1999"/>
                <a:gd name="T26" fmla="*/ 453 w 2234"/>
                <a:gd name="T27" fmla="*/ 1187 h 1999"/>
                <a:gd name="T28" fmla="*/ 272 w 2234"/>
                <a:gd name="T29" fmla="*/ 1119 h 1999"/>
                <a:gd name="T30" fmla="*/ 130 w 2234"/>
                <a:gd name="T31" fmla="*/ 1012 h 1999"/>
                <a:gd name="T32" fmla="*/ 93 w 2234"/>
                <a:gd name="T33" fmla="*/ 950 h 1999"/>
                <a:gd name="T34" fmla="*/ 107 w 2234"/>
                <a:gd name="T35" fmla="*/ 760 h 1999"/>
                <a:gd name="T36" fmla="*/ 159 w 2234"/>
                <a:gd name="T37" fmla="*/ 689 h 1999"/>
                <a:gd name="T38" fmla="*/ 299 w 2234"/>
                <a:gd name="T39" fmla="*/ 582 h 1999"/>
                <a:gd name="T40" fmla="*/ 511 w 2234"/>
                <a:gd name="T41" fmla="*/ 494 h 1999"/>
                <a:gd name="T42" fmla="*/ 711 w 2234"/>
                <a:gd name="T43" fmla="*/ 441 h 1999"/>
                <a:gd name="T44" fmla="*/ 940 w 2234"/>
                <a:gd name="T45" fmla="*/ 369 h 1999"/>
                <a:gd name="T46" fmla="*/ 1051 w 2234"/>
                <a:gd name="T47" fmla="*/ 208 h 1999"/>
                <a:gd name="T48" fmla="*/ 992 w 2234"/>
                <a:gd name="T49" fmla="*/ 125 h 1999"/>
                <a:gd name="T50" fmla="*/ 843 w 2234"/>
                <a:gd name="T51" fmla="*/ 58 h 1999"/>
                <a:gd name="T52" fmla="*/ 637 w 2234"/>
                <a:gd name="T53" fmla="*/ 32 h 1999"/>
                <a:gd name="T54" fmla="*/ 443 w 2234"/>
                <a:gd name="T55" fmla="*/ 19 h 1999"/>
                <a:gd name="T56" fmla="*/ 218 w 2234"/>
                <a:gd name="T57" fmla="*/ 9 h 1999"/>
                <a:gd name="T58" fmla="*/ 8 w 2234"/>
                <a:gd name="T59" fmla="*/ 0 h 1999"/>
                <a:gd name="T60" fmla="*/ 153 w 2234"/>
                <a:gd name="T61" fmla="*/ 15 h 1999"/>
                <a:gd name="T62" fmla="*/ 386 w 2234"/>
                <a:gd name="T63" fmla="*/ 26 h 1999"/>
                <a:gd name="T64" fmla="*/ 595 w 2234"/>
                <a:gd name="T65" fmla="*/ 38 h 1999"/>
                <a:gd name="T66" fmla="*/ 801 w 2234"/>
                <a:gd name="T67" fmla="*/ 59 h 1999"/>
                <a:gd name="T68" fmla="*/ 954 w 2234"/>
                <a:gd name="T69" fmla="*/ 109 h 1999"/>
                <a:gd name="T70" fmla="*/ 1036 w 2234"/>
                <a:gd name="T71" fmla="*/ 195 h 1999"/>
                <a:gd name="T72" fmla="*/ 965 w 2234"/>
                <a:gd name="T73" fmla="*/ 340 h 1999"/>
                <a:gd name="T74" fmla="*/ 733 w 2234"/>
                <a:gd name="T75" fmla="*/ 423 h 1999"/>
                <a:gd name="T76" fmla="*/ 516 w 2234"/>
                <a:gd name="T77" fmla="*/ 478 h 1999"/>
                <a:gd name="T78" fmla="*/ 299 w 2234"/>
                <a:gd name="T79" fmla="*/ 565 h 1999"/>
                <a:gd name="T80" fmla="*/ 171 w 2234"/>
                <a:gd name="T81" fmla="*/ 655 h 1999"/>
                <a:gd name="T82" fmla="*/ 101 w 2234"/>
                <a:gd name="T83" fmla="*/ 741 h 1999"/>
                <a:gd name="T84" fmla="*/ 72 w 2234"/>
                <a:gd name="T85" fmla="*/ 927 h 1999"/>
                <a:gd name="T86" fmla="*/ 103 w 2234"/>
                <a:gd name="T87" fmla="*/ 995 h 1999"/>
                <a:gd name="T88" fmla="*/ 225 w 2234"/>
                <a:gd name="T89" fmla="*/ 1107 h 1999"/>
                <a:gd name="T90" fmla="*/ 395 w 2234"/>
                <a:gd name="T91" fmla="*/ 1184 h 1999"/>
                <a:gd name="T92" fmla="*/ 594 w 2234"/>
                <a:gd name="T93" fmla="*/ 1236 h 1999"/>
                <a:gd name="T94" fmla="*/ 798 w 2234"/>
                <a:gd name="T95" fmla="*/ 1270 h 1999"/>
                <a:gd name="T96" fmla="*/ 1004 w 2234"/>
                <a:gd name="T97" fmla="*/ 1292 h 1999"/>
                <a:gd name="T98" fmla="*/ 1213 w 2234"/>
                <a:gd name="T99" fmla="*/ 1305 h 1999"/>
                <a:gd name="T100" fmla="*/ 1422 w 2234"/>
                <a:gd name="T101" fmla="*/ 1316 h 1999"/>
                <a:gd name="T102" fmla="*/ 1629 w 2234"/>
                <a:gd name="T103" fmla="*/ 1336 h 1999"/>
                <a:gd name="T104" fmla="*/ 1809 w 2234"/>
                <a:gd name="T105" fmla="*/ 1370 h 1999"/>
                <a:gd name="T106" fmla="*/ 1950 w 2234"/>
                <a:gd name="T107" fmla="*/ 1425 h 1999"/>
                <a:gd name="T108" fmla="*/ 2001 w 2234"/>
                <a:gd name="T109" fmla="*/ 1456 h 1999"/>
                <a:gd name="T110" fmla="*/ 2081 w 2234"/>
                <a:gd name="T111" fmla="*/ 1516 h 1999"/>
                <a:gd name="T112" fmla="*/ 2152 w 2234"/>
                <a:gd name="T113" fmla="*/ 1598 h 1999"/>
                <a:gd name="T114" fmla="*/ 2200 w 2234"/>
                <a:gd name="T115" fmla="*/ 1699 h 1999"/>
                <a:gd name="T116" fmla="*/ 2214 w 2234"/>
                <a:gd name="T117" fmla="*/ 1805 h 1999"/>
                <a:gd name="T118" fmla="*/ 2184 w 2234"/>
                <a:gd name="T119" fmla="*/ 1971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4" h="1999">
                  <a:moveTo>
                    <a:pt x="2204" y="1980"/>
                  </a:moveTo>
                  <a:cubicBezTo>
                    <a:pt x="2206" y="1971"/>
                    <a:pt x="2206" y="1971"/>
                    <a:pt x="2206" y="1971"/>
                  </a:cubicBezTo>
                  <a:cubicBezTo>
                    <a:pt x="2208" y="1965"/>
                    <a:pt x="2210" y="1959"/>
                    <a:pt x="2212" y="1953"/>
                  </a:cubicBezTo>
                  <a:cubicBezTo>
                    <a:pt x="2214" y="1947"/>
                    <a:pt x="2215" y="1940"/>
                    <a:pt x="2217" y="1934"/>
                  </a:cubicBezTo>
                  <a:cubicBezTo>
                    <a:pt x="2218" y="1928"/>
                    <a:pt x="2220" y="1922"/>
                    <a:pt x="2221" y="1915"/>
                  </a:cubicBezTo>
                  <a:cubicBezTo>
                    <a:pt x="2223" y="1909"/>
                    <a:pt x="2224" y="1903"/>
                    <a:pt x="2225" y="1897"/>
                  </a:cubicBezTo>
                  <a:cubicBezTo>
                    <a:pt x="2227" y="1890"/>
                    <a:pt x="2228" y="1884"/>
                    <a:pt x="2229" y="1877"/>
                  </a:cubicBezTo>
                  <a:cubicBezTo>
                    <a:pt x="2231" y="1864"/>
                    <a:pt x="2232" y="1851"/>
                    <a:pt x="2233" y="1838"/>
                  </a:cubicBezTo>
                  <a:cubicBezTo>
                    <a:pt x="2234" y="1832"/>
                    <a:pt x="2234" y="1825"/>
                    <a:pt x="2234" y="1819"/>
                  </a:cubicBezTo>
                  <a:cubicBezTo>
                    <a:pt x="2234" y="1809"/>
                    <a:pt x="2234" y="1809"/>
                    <a:pt x="2234" y="1809"/>
                  </a:cubicBezTo>
                  <a:cubicBezTo>
                    <a:pt x="2234" y="1799"/>
                    <a:pt x="2234" y="1799"/>
                    <a:pt x="2234" y="1799"/>
                  </a:cubicBezTo>
                  <a:cubicBezTo>
                    <a:pt x="2234" y="1792"/>
                    <a:pt x="2234" y="1785"/>
                    <a:pt x="2233" y="1779"/>
                  </a:cubicBezTo>
                  <a:cubicBezTo>
                    <a:pt x="2233" y="1776"/>
                    <a:pt x="2233" y="1773"/>
                    <a:pt x="2232" y="1770"/>
                  </a:cubicBezTo>
                  <a:cubicBezTo>
                    <a:pt x="2232" y="1766"/>
                    <a:pt x="2232" y="1762"/>
                    <a:pt x="2231" y="1759"/>
                  </a:cubicBezTo>
                  <a:cubicBezTo>
                    <a:pt x="2231" y="1754"/>
                    <a:pt x="2231" y="1754"/>
                    <a:pt x="2231" y="1754"/>
                  </a:cubicBezTo>
                  <a:cubicBezTo>
                    <a:pt x="2230" y="1749"/>
                    <a:pt x="2230" y="1749"/>
                    <a:pt x="2230" y="1749"/>
                  </a:cubicBezTo>
                  <a:cubicBezTo>
                    <a:pt x="2228" y="1739"/>
                    <a:pt x="2228" y="1739"/>
                    <a:pt x="2228" y="1739"/>
                  </a:cubicBezTo>
                  <a:cubicBezTo>
                    <a:pt x="2227" y="1729"/>
                    <a:pt x="2227" y="1729"/>
                    <a:pt x="2227" y="1729"/>
                  </a:cubicBezTo>
                  <a:cubicBezTo>
                    <a:pt x="2226" y="1725"/>
                    <a:pt x="2225" y="1722"/>
                    <a:pt x="2224" y="1719"/>
                  </a:cubicBezTo>
                  <a:cubicBezTo>
                    <a:pt x="2224" y="1716"/>
                    <a:pt x="2223" y="1714"/>
                    <a:pt x="2223" y="1712"/>
                  </a:cubicBezTo>
                  <a:cubicBezTo>
                    <a:pt x="2222" y="1708"/>
                    <a:pt x="2221" y="1703"/>
                    <a:pt x="2219" y="1699"/>
                  </a:cubicBezTo>
                  <a:cubicBezTo>
                    <a:pt x="2217" y="1693"/>
                    <a:pt x="2215" y="1686"/>
                    <a:pt x="2213" y="1680"/>
                  </a:cubicBezTo>
                  <a:cubicBezTo>
                    <a:pt x="2212" y="1676"/>
                    <a:pt x="2211" y="1673"/>
                    <a:pt x="2209" y="1669"/>
                  </a:cubicBezTo>
                  <a:cubicBezTo>
                    <a:pt x="2208" y="1666"/>
                    <a:pt x="2207" y="1663"/>
                    <a:pt x="2206" y="1660"/>
                  </a:cubicBezTo>
                  <a:cubicBezTo>
                    <a:pt x="2203" y="1654"/>
                    <a:pt x="2201" y="1648"/>
                    <a:pt x="2197" y="1642"/>
                  </a:cubicBezTo>
                  <a:cubicBezTo>
                    <a:pt x="2196" y="1639"/>
                    <a:pt x="2195" y="1637"/>
                    <a:pt x="2194" y="1635"/>
                  </a:cubicBezTo>
                  <a:cubicBezTo>
                    <a:pt x="2192" y="1631"/>
                    <a:pt x="2190" y="1627"/>
                    <a:pt x="2188" y="1623"/>
                  </a:cubicBezTo>
                  <a:cubicBezTo>
                    <a:pt x="2184" y="1617"/>
                    <a:pt x="2181" y="1611"/>
                    <a:pt x="2177" y="1605"/>
                  </a:cubicBezTo>
                  <a:cubicBezTo>
                    <a:pt x="2177" y="1605"/>
                    <a:pt x="2177" y="1605"/>
                    <a:pt x="2177" y="1605"/>
                  </a:cubicBezTo>
                  <a:cubicBezTo>
                    <a:pt x="2175" y="1602"/>
                    <a:pt x="2174" y="1599"/>
                    <a:pt x="2172" y="1596"/>
                  </a:cubicBezTo>
                  <a:cubicBezTo>
                    <a:pt x="2166" y="1588"/>
                    <a:pt x="2166" y="1588"/>
                    <a:pt x="2166" y="1588"/>
                  </a:cubicBezTo>
                  <a:cubicBezTo>
                    <a:pt x="2164" y="1585"/>
                    <a:pt x="2162" y="1582"/>
                    <a:pt x="2160" y="1579"/>
                  </a:cubicBezTo>
                  <a:cubicBezTo>
                    <a:pt x="2158" y="1577"/>
                    <a:pt x="2156" y="1574"/>
                    <a:pt x="2154" y="1571"/>
                  </a:cubicBezTo>
                  <a:cubicBezTo>
                    <a:pt x="2150" y="1566"/>
                    <a:pt x="2146" y="1561"/>
                    <a:pt x="2142" y="1557"/>
                  </a:cubicBezTo>
                  <a:cubicBezTo>
                    <a:pt x="2141" y="1556"/>
                    <a:pt x="2141" y="1555"/>
                    <a:pt x="2140" y="1555"/>
                  </a:cubicBezTo>
                  <a:cubicBezTo>
                    <a:pt x="2138" y="1552"/>
                    <a:pt x="2136" y="1549"/>
                    <a:pt x="2134" y="1547"/>
                  </a:cubicBezTo>
                  <a:cubicBezTo>
                    <a:pt x="2126" y="1539"/>
                    <a:pt x="2126" y="1539"/>
                    <a:pt x="2126" y="1539"/>
                  </a:cubicBezTo>
                  <a:cubicBezTo>
                    <a:pt x="2125" y="1538"/>
                    <a:pt x="2124" y="1537"/>
                    <a:pt x="2123" y="1536"/>
                  </a:cubicBezTo>
                  <a:cubicBezTo>
                    <a:pt x="2119" y="1532"/>
                    <a:pt x="2116" y="1528"/>
                    <a:pt x="2112" y="1524"/>
                  </a:cubicBezTo>
                  <a:cubicBezTo>
                    <a:pt x="2111" y="1523"/>
                    <a:pt x="2111" y="1523"/>
                    <a:pt x="2110" y="1522"/>
                  </a:cubicBezTo>
                  <a:cubicBezTo>
                    <a:pt x="2109" y="1522"/>
                    <a:pt x="2109" y="1521"/>
                    <a:pt x="2108" y="1520"/>
                  </a:cubicBezTo>
                  <a:cubicBezTo>
                    <a:pt x="2106" y="1518"/>
                    <a:pt x="2104" y="1516"/>
                    <a:pt x="2101" y="1514"/>
                  </a:cubicBezTo>
                  <a:cubicBezTo>
                    <a:pt x="2098" y="1511"/>
                    <a:pt x="2095" y="1508"/>
                    <a:pt x="2092" y="1506"/>
                  </a:cubicBezTo>
                  <a:cubicBezTo>
                    <a:pt x="2085" y="1498"/>
                    <a:pt x="2085" y="1498"/>
                    <a:pt x="2085" y="1498"/>
                  </a:cubicBezTo>
                  <a:cubicBezTo>
                    <a:pt x="2084" y="1498"/>
                    <a:pt x="2083" y="1497"/>
                    <a:pt x="2082" y="1496"/>
                  </a:cubicBezTo>
                  <a:cubicBezTo>
                    <a:pt x="2080" y="1495"/>
                    <a:pt x="2078" y="1493"/>
                    <a:pt x="2077" y="1492"/>
                  </a:cubicBezTo>
                  <a:cubicBezTo>
                    <a:pt x="2072" y="1488"/>
                    <a:pt x="2067" y="1484"/>
                    <a:pt x="2062" y="1480"/>
                  </a:cubicBezTo>
                  <a:cubicBezTo>
                    <a:pt x="2062" y="1479"/>
                    <a:pt x="2061" y="1479"/>
                    <a:pt x="2060" y="1478"/>
                  </a:cubicBezTo>
                  <a:cubicBezTo>
                    <a:pt x="2055" y="1473"/>
                    <a:pt x="2049" y="1470"/>
                    <a:pt x="2043" y="1465"/>
                  </a:cubicBezTo>
                  <a:cubicBezTo>
                    <a:pt x="2043" y="1465"/>
                    <a:pt x="2043" y="1465"/>
                    <a:pt x="2042" y="1465"/>
                  </a:cubicBezTo>
                  <a:cubicBezTo>
                    <a:pt x="2037" y="1461"/>
                    <a:pt x="2032" y="1457"/>
                    <a:pt x="2026" y="1453"/>
                  </a:cubicBezTo>
                  <a:cubicBezTo>
                    <a:pt x="2025" y="1452"/>
                    <a:pt x="2023" y="1451"/>
                    <a:pt x="2022" y="1450"/>
                  </a:cubicBezTo>
                  <a:cubicBezTo>
                    <a:pt x="2018" y="1447"/>
                    <a:pt x="2013" y="1444"/>
                    <a:pt x="2008" y="1441"/>
                  </a:cubicBezTo>
                  <a:cubicBezTo>
                    <a:pt x="2002" y="1437"/>
                    <a:pt x="2002" y="1437"/>
                    <a:pt x="2002" y="1437"/>
                  </a:cubicBezTo>
                  <a:cubicBezTo>
                    <a:pt x="1999" y="1435"/>
                    <a:pt x="1999" y="1435"/>
                    <a:pt x="1999" y="1435"/>
                  </a:cubicBezTo>
                  <a:cubicBezTo>
                    <a:pt x="1995" y="1432"/>
                    <a:pt x="1995" y="1432"/>
                    <a:pt x="1995" y="1432"/>
                  </a:cubicBezTo>
                  <a:cubicBezTo>
                    <a:pt x="1990" y="1429"/>
                    <a:pt x="1990" y="1429"/>
                    <a:pt x="1990" y="1429"/>
                  </a:cubicBezTo>
                  <a:cubicBezTo>
                    <a:pt x="1987" y="1428"/>
                    <a:pt x="1984" y="1426"/>
                    <a:pt x="1981" y="1424"/>
                  </a:cubicBezTo>
                  <a:cubicBezTo>
                    <a:pt x="1978" y="1422"/>
                    <a:pt x="1975" y="1420"/>
                    <a:pt x="1972" y="1419"/>
                  </a:cubicBezTo>
                  <a:cubicBezTo>
                    <a:pt x="1962" y="1413"/>
                    <a:pt x="1962" y="1413"/>
                    <a:pt x="1962" y="1413"/>
                  </a:cubicBezTo>
                  <a:cubicBezTo>
                    <a:pt x="1961" y="1412"/>
                    <a:pt x="1961" y="1412"/>
                    <a:pt x="1961" y="1412"/>
                  </a:cubicBezTo>
                  <a:cubicBezTo>
                    <a:pt x="1960" y="1412"/>
                    <a:pt x="1960" y="1412"/>
                    <a:pt x="1960" y="1412"/>
                  </a:cubicBezTo>
                  <a:cubicBezTo>
                    <a:pt x="1958" y="1410"/>
                    <a:pt x="1958" y="1410"/>
                    <a:pt x="1958" y="1410"/>
                  </a:cubicBezTo>
                  <a:cubicBezTo>
                    <a:pt x="1953" y="1408"/>
                    <a:pt x="1953" y="1408"/>
                    <a:pt x="1953" y="1408"/>
                  </a:cubicBezTo>
                  <a:cubicBezTo>
                    <a:pt x="1943" y="1403"/>
                    <a:pt x="1943" y="1403"/>
                    <a:pt x="1943" y="1403"/>
                  </a:cubicBezTo>
                  <a:cubicBezTo>
                    <a:pt x="1940" y="1401"/>
                    <a:pt x="1940" y="1401"/>
                    <a:pt x="1940" y="1401"/>
                  </a:cubicBezTo>
                  <a:cubicBezTo>
                    <a:pt x="1934" y="1398"/>
                    <a:pt x="1934" y="1398"/>
                    <a:pt x="1934" y="1398"/>
                  </a:cubicBezTo>
                  <a:cubicBezTo>
                    <a:pt x="1929" y="1395"/>
                    <a:pt x="1923" y="1393"/>
                    <a:pt x="1918" y="1391"/>
                  </a:cubicBezTo>
                  <a:cubicBezTo>
                    <a:pt x="1917" y="1390"/>
                    <a:pt x="1915" y="1389"/>
                    <a:pt x="1914" y="1389"/>
                  </a:cubicBezTo>
                  <a:cubicBezTo>
                    <a:pt x="1908" y="1386"/>
                    <a:pt x="1903" y="1384"/>
                    <a:pt x="1897" y="1382"/>
                  </a:cubicBezTo>
                  <a:cubicBezTo>
                    <a:pt x="1890" y="1379"/>
                    <a:pt x="1883" y="1376"/>
                    <a:pt x="1875" y="1373"/>
                  </a:cubicBezTo>
                  <a:cubicBezTo>
                    <a:pt x="1868" y="1371"/>
                    <a:pt x="1861" y="1368"/>
                    <a:pt x="1854" y="1366"/>
                  </a:cubicBezTo>
                  <a:cubicBezTo>
                    <a:pt x="1846" y="1363"/>
                    <a:pt x="1839" y="1361"/>
                    <a:pt x="1832" y="1358"/>
                  </a:cubicBezTo>
                  <a:cubicBezTo>
                    <a:pt x="1824" y="1356"/>
                    <a:pt x="1817" y="1354"/>
                    <a:pt x="1810" y="1352"/>
                  </a:cubicBezTo>
                  <a:cubicBezTo>
                    <a:pt x="1802" y="1350"/>
                    <a:pt x="1795" y="1348"/>
                    <a:pt x="1787" y="1346"/>
                  </a:cubicBezTo>
                  <a:cubicBezTo>
                    <a:pt x="1780" y="1345"/>
                    <a:pt x="1773" y="1343"/>
                    <a:pt x="1765" y="1341"/>
                  </a:cubicBezTo>
                  <a:cubicBezTo>
                    <a:pt x="1759" y="1340"/>
                    <a:pt x="1753" y="1338"/>
                    <a:pt x="1746" y="1337"/>
                  </a:cubicBezTo>
                  <a:cubicBezTo>
                    <a:pt x="1745" y="1337"/>
                    <a:pt x="1744" y="1336"/>
                    <a:pt x="1743" y="1336"/>
                  </a:cubicBezTo>
                  <a:cubicBezTo>
                    <a:pt x="1735" y="1335"/>
                    <a:pt x="1728" y="1333"/>
                    <a:pt x="1720" y="1332"/>
                  </a:cubicBezTo>
                  <a:cubicBezTo>
                    <a:pt x="1713" y="1330"/>
                    <a:pt x="1705" y="1329"/>
                    <a:pt x="1698" y="1328"/>
                  </a:cubicBezTo>
                  <a:cubicBezTo>
                    <a:pt x="1690" y="1327"/>
                    <a:pt x="1682" y="1325"/>
                    <a:pt x="1675" y="1324"/>
                  </a:cubicBezTo>
                  <a:cubicBezTo>
                    <a:pt x="1667" y="1323"/>
                    <a:pt x="1660" y="1322"/>
                    <a:pt x="1652" y="1321"/>
                  </a:cubicBezTo>
                  <a:cubicBezTo>
                    <a:pt x="1645" y="1320"/>
                    <a:pt x="1637" y="1319"/>
                    <a:pt x="1629" y="1318"/>
                  </a:cubicBezTo>
                  <a:cubicBezTo>
                    <a:pt x="1622" y="1317"/>
                    <a:pt x="1614" y="1316"/>
                    <a:pt x="1606" y="1315"/>
                  </a:cubicBezTo>
                  <a:cubicBezTo>
                    <a:pt x="1599" y="1314"/>
                    <a:pt x="1591" y="1313"/>
                    <a:pt x="1583" y="1312"/>
                  </a:cubicBezTo>
                  <a:cubicBezTo>
                    <a:pt x="1579" y="1312"/>
                    <a:pt x="1574" y="1311"/>
                    <a:pt x="1569" y="1311"/>
                  </a:cubicBezTo>
                  <a:cubicBezTo>
                    <a:pt x="1566" y="1311"/>
                    <a:pt x="1563" y="1310"/>
                    <a:pt x="1560" y="1310"/>
                  </a:cubicBezTo>
                  <a:cubicBezTo>
                    <a:pt x="1553" y="1309"/>
                    <a:pt x="1545" y="1309"/>
                    <a:pt x="1537" y="1308"/>
                  </a:cubicBezTo>
                  <a:cubicBezTo>
                    <a:pt x="1530" y="1307"/>
                    <a:pt x="1522" y="1307"/>
                    <a:pt x="1514" y="1306"/>
                  </a:cubicBezTo>
                  <a:cubicBezTo>
                    <a:pt x="1507" y="1305"/>
                    <a:pt x="1499" y="1305"/>
                    <a:pt x="1491" y="1304"/>
                  </a:cubicBezTo>
                  <a:cubicBezTo>
                    <a:pt x="1483" y="1303"/>
                    <a:pt x="1476" y="1303"/>
                    <a:pt x="1468" y="1302"/>
                  </a:cubicBezTo>
                  <a:cubicBezTo>
                    <a:pt x="1460" y="1302"/>
                    <a:pt x="1453" y="1301"/>
                    <a:pt x="1445" y="1300"/>
                  </a:cubicBezTo>
                  <a:cubicBezTo>
                    <a:pt x="1437" y="1300"/>
                    <a:pt x="1429" y="1299"/>
                    <a:pt x="1422" y="1299"/>
                  </a:cubicBezTo>
                  <a:cubicBezTo>
                    <a:pt x="1414" y="1298"/>
                    <a:pt x="1406" y="1298"/>
                    <a:pt x="1398" y="1297"/>
                  </a:cubicBezTo>
                  <a:cubicBezTo>
                    <a:pt x="1395" y="1297"/>
                    <a:pt x="1392" y="1297"/>
                    <a:pt x="1388" y="1297"/>
                  </a:cubicBezTo>
                  <a:cubicBezTo>
                    <a:pt x="1384" y="1297"/>
                    <a:pt x="1379" y="1296"/>
                    <a:pt x="1375" y="1296"/>
                  </a:cubicBezTo>
                  <a:cubicBezTo>
                    <a:pt x="1367" y="1296"/>
                    <a:pt x="1360" y="1295"/>
                    <a:pt x="1352" y="1295"/>
                  </a:cubicBezTo>
                  <a:cubicBezTo>
                    <a:pt x="1344" y="1294"/>
                    <a:pt x="1336" y="1294"/>
                    <a:pt x="1329" y="1293"/>
                  </a:cubicBezTo>
                  <a:cubicBezTo>
                    <a:pt x="1321" y="1293"/>
                    <a:pt x="1313" y="1293"/>
                    <a:pt x="1305" y="1292"/>
                  </a:cubicBezTo>
                  <a:cubicBezTo>
                    <a:pt x="1298" y="1292"/>
                    <a:pt x="1290" y="1291"/>
                    <a:pt x="1282" y="1291"/>
                  </a:cubicBezTo>
                  <a:cubicBezTo>
                    <a:pt x="1274" y="1291"/>
                    <a:pt x="1267" y="1290"/>
                    <a:pt x="1259" y="1290"/>
                  </a:cubicBezTo>
                  <a:cubicBezTo>
                    <a:pt x="1251" y="1289"/>
                    <a:pt x="1243" y="1289"/>
                    <a:pt x="1235" y="1289"/>
                  </a:cubicBezTo>
                  <a:cubicBezTo>
                    <a:pt x="1228" y="1288"/>
                    <a:pt x="1220" y="1288"/>
                    <a:pt x="1212" y="1288"/>
                  </a:cubicBezTo>
                  <a:cubicBezTo>
                    <a:pt x="1204" y="1287"/>
                    <a:pt x="1197" y="1287"/>
                    <a:pt x="1189" y="1286"/>
                  </a:cubicBezTo>
                  <a:cubicBezTo>
                    <a:pt x="1181" y="1286"/>
                    <a:pt x="1173" y="1286"/>
                    <a:pt x="1166" y="1285"/>
                  </a:cubicBezTo>
                  <a:cubicBezTo>
                    <a:pt x="1158" y="1285"/>
                    <a:pt x="1150" y="1284"/>
                    <a:pt x="1142" y="1284"/>
                  </a:cubicBezTo>
                  <a:cubicBezTo>
                    <a:pt x="1135" y="1284"/>
                    <a:pt x="1127" y="1283"/>
                    <a:pt x="1119" y="1283"/>
                  </a:cubicBezTo>
                  <a:cubicBezTo>
                    <a:pt x="1111" y="1282"/>
                    <a:pt x="1104" y="1282"/>
                    <a:pt x="1096" y="1281"/>
                  </a:cubicBezTo>
                  <a:cubicBezTo>
                    <a:pt x="1088" y="1281"/>
                    <a:pt x="1080" y="1281"/>
                    <a:pt x="1073" y="1280"/>
                  </a:cubicBezTo>
                  <a:cubicBezTo>
                    <a:pt x="1065" y="1280"/>
                    <a:pt x="1057" y="1279"/>
                    <a:pt x="1049" y="1279"/>
                  </a:cubicBezTo>
                  <a:cubicBezTo>
                    <a:pt x="1042" y="1278"/>
                    <a:pt x="1034" y="1278"/>
                    <a:pt x="1026" y="1277"/>
                  </a:cubicBezTo>
                  <a:cubicBezTo>
                    <a:pt x="1023" y="1277"/>
                    <a:pt x="1020" y="1277"/>
                    <a:pt x="1017" y="1276"/>
                  </a:cubicBezTo>
                  <a:cubicBezTo>
                    <a:pt x="1012" y="1276"/>
                    <a:pt x="1008" y="1276"/>
                    <a:pt x="1003" y="1275"/>
                  </a:cubicBezTo>
                  <a:cubicBezTo>
                    <a:pt x="995" y="1275"/>
                    <a:pt x="988" y="1274"/>
                    <a:pt x="980" y="1274"/>
                  </a:cubicBezTo>
                  <a:cubicBezTo>
                    <a:pt x="972" y="1273"/>
                    <a:pt x="964" y="1272"/>
                    <a:pt x="957" y="1272"/>
                  </a:cubicBezTo>
                  <a:cubicBezTo>
                    <a:pt x="949" y="1271"/>
                    <a:pt x="941" y="1270"/>
                    <a:pt x="934" y="1270"/>
                  </a:cubicBezTo>
                  <a:cubicBezTo>
                    <a:pt x="926" y="1269"/>
                    <a:pt x="918" y="1268"/>
                    <a:pt x="911" y="1267"/>
                  </a:cubicBezTo>
                  <a:cubicBezTo>
                    <a:pt x="903" y="1267"/>
                    <a:pt x="895" y="1266"/>
                    <a:pt x="888" y="1265"/>
                  </a:cubicBezTo>
                  <a:cubicBezTo>
                    <a:pt x="880" y="1264"/>
                    <a:pt x="872" y="1263"/>
                    <a:pt x="865" y="1263"/>
                  </a:cubicBezTo>
                  <a:cubicBezTo>
                    <a:pt x="857" y="1262"/>
                    <a:pt x="849" y="1261"/>
                    <a:pt x="842" y="1260"/>
                  </a:cubicBezTo>
                  <a:cubicBezTo>
                    <a:pt x="837" y="1259"/>
                    <a:pt x="833" y="1259"/>
                    <a:pt x="829" y="1258"/>
                  </a:cubicBezTo>
                  <a:cubicBezTo>
                    <a:pt x="826" y="1258"/>
                    <a:pt x="822" y="1257"/>
                    <a:pt x="819" y="1257"/>
                  </a:cubicBezTo>
                  <a:cubicBezTo>
                    <a:pt x="811" y="1256"/>
                    <a:pt x="803" y="1255"/>
                    <a:pt x="796" y="1254"/>
                  </a:cubicBezTo>
                  <a:cubicBezTo>
                    <a:pt x="788" y="1253"/>
                    <a:pt x="781" y="1252"/>
                    <a:pt x="773" y="1251"/>
                  </a:cubicBezTo>
                  <a:cubicBezTo>
                    <a:pt x="765" y="1250"/>
                    <a:pt x="758" y="1249"/>
                    <a:pt x="750" y="1248"/>
                  </a:cubicBezTo>
                  <a:cubicBezTo>
                    <a:pt x="743" y="1247"/>
                    <a:pt x="735" y="1246"/>
                    <a:pt x="727" y="1244"/>
                  </a:cubicBezTo>
                  <a:cubicBezTo>
                    <a:pt x="720" y="1243"/>
                    <a:pt x="712" y="1242"/>
                    <a:pt x="705" y="1241"/>
                  </a:cubicBezTo>
                  <a:cubicBezTo>
                    <a:pt x="697" y="1240"/>
                    <a:pt x="690" y="1238"/>
                    <a:pt x="682" y="1237"/>
                  </a:cubicBezTo>
                  <a:cubicBezTo>
                    <a:pt x="674" y="1236"/>
                    <a:pt x="667" y="1235"/>
                    <a:pt x="659" y="1233"/>
                  </a:cubicBezTo>
                  <a:cubicBezTo>
                    <a:pt x="653" y="1232"/>
                    <a:pt x="646" y="1231"/>
                    <a:pt x="640" y="1230"/>
                  </a:cubicBezTo>
                  <a:cubicBezTo>
                    <a:pt x="639" y="1230"/>
                    <a:pt x="638" y="1230"/>
                    <a:pt x="637" y="1229"/>
                  </a:cubicBezTo>
                  <a:cubicBezTo>
                    <a:pt x="629" y="1228"/>
                    <a:pt x="622" y="1227"/>
                    <a:pt x="614" y="1225"/>
                  </a:cubicBezTo>
                  <a:cubicBezTo>
                    <a:pt x="607" y="1224"/>
                    <a:pt x="599" y="1222"/>
                    <a:pt x="592" y="1221"/>
                  </a:cubicBezTo>
                  <a:cubicBezTo>
                    <a:pt x="584" y="1219"/>
                    <a:pt x="577" y="1218"/>
                    <a:pt x="569" y="1216"/>
                  </a:cubicBezTo>
                  <a:cubicBezTo>
                    <a:pt x="562" y="1214"/>
                    <a:pt x="554" y="1213"/>
                    <a:pt x="547" y="1211"/>
                  </a:cubicBezTo>
                  <a:cubicBezTo>
                    <a:pt x="539" y="1209"/>
                    <a:pt x="532" y="1208"/>
                    <a:pt x="524" y="1206"/>
                  </a:cubicBezTo>
                  <a:cubicBezTo>
                    <a:pt x="517" y="1204"/>
                    <a:pt x="510" y="1202"/>
                    <a:pt x="502" y="1201"/>
                  </a:cubicBezTo>
                  <a:cubicBezTo>
                    <a:pt x="495" y="1199"/>
                    <a:pt x="487" y="1197"/>
                    <a:pt x="480" y="1195"/>
                  </a:cubicBezTo>
                  <a:cubicBezTo>
                    <a:pt x="473" y="1193"/>
                    <a:pt x="465" y="1191"/>
                    <a:pt x="458" y="1189"/>
                  </a:cubicBezTo>
                  <a:cubicBezTo>
                    <a:pt x="456" y="1188"/>
                    <a:pt x="454" y="1188"/>
                    <a:pt x="453" y="1187"/>
                  </a:cubicBezTo>
                  <a:cubicBezTo>
                    <a:pt x="447" y="1186"/>
                    <a:pt x="441" y="1184"/>
                    <a:pt x="436" y="1182"/>
                  </a:cubicBezTo>
                  <a:cubicBezTo>
                    <a:pt x="428" y="1180"/>
                    <a:pt x="421" y="1178"/>
                    <a:pt x="414" y="1176"/>
                  </a:cubicBezTo>
                  <a:cubicBezTo>
                    <a:pt x="406" y="1173"/>
                    <a:pt x="399" y="1171"/>
                    <a:pt x="392" y="1169"/>
                  </a:cubicBezTo>
                  <a:cubicBezTo>
                    <a:pt x="385" y="1166"/>
                    <a:pt x="377" y="1164"/>
                    <a:pt x="370" y="1161"/>
                  </a:cubicBezTo>
                  <a:cubicBezTo>
                    <a:pt x="367" y="1160"/>
                    <a:pt x="364" y="1159"/>
                    <a:pt x="361" y="1158"/>
                  </a:cubicBezTo>
                  <a:cubicBezTo>
                    <a:pt x="357" y="1156"/>
                    <a:pt x="353" y="1154"/>
                    <a:pt x="348" y="1153"/>
                  </a:cubicBezTo>
                  <a:cubicBezTo>
                    <a:pt x="341" y="1150"/>
                    <a:pt x="334" y="1147"/>
                    <a:pt x="327" y="1144"/>
                  </a:cubicBezTo>
                  <a:cubicBezTo>
                    <a:pt x="320" y="1141"/>
                    <a:pt x="313" y="1138"/>
                    <a:pt x="305" y="1135"/>
                  </a:cubicBezTo>
                  <a:cubicBezTo>
                    <a:pt x="298" y="1132"/>
                    <a:pt x="291" y="1129"/>
                    <a:pt x="284" y="1125"/>
                  </a:cubicBezTo>
                  <a:cubicBezTo>
                    <a:pt x="280" y="1123"/>
                    <a:pt x="276" y="1121"/>
                    <a:pt x="272" y="1119"/>
                  </a:cubicBezTo>
                  <a:cubicBezTo>
                    <a:pt x="269" y="1118"/>
                    <a:pt x="266" y="1116"/>
                    <a:pt x="263" y="1115"/>
                  </a:cubicBezTo>
                  <a:cubicBezTo>
                    <a:pt x="256" y="1111"/>
                    <a:pt x="249" y="1107"/>
                    <a:pt x="242" y="1103"/>
                  </a:cubicBezTo>
                  <a:cubicBezTo>
                    <a:pt x="235" y="1099"/>
                    <a:pt x="228" y="1095"/>
                    <a:pt x="222" y="1091"/>
                  </a:cubicBezTo>
                  <a:cubicBezTo>
                    <a:pt x="215" y="1087"/>
                    <a:pt x="208" y="1082"/>
                    <a:pt x="201" y="1077"/>
                  </a:cubicBezTo>
                  <a:cubicBezTo>
                    <a:pt x="197" y="1075"/>
                    <a:pt x="194" y="1072"/>
                    <a:pt x="190" y="1069"/>
                  </a:cubicBezTo>
                  <a:cubicBezTo>
                    <a:pt x="187" y="1067"/>
                    <a:pt x="184" y="1065"/>
                    <a:pt x="181" y="1063"/>
                  </a:cubicBezTo>
                  <a:cubicBezTo>
                    <a:pt x="174" y="1057"/>
                    <a:pt x="168" y="1052"/>
                    <a:pt x="162" y="1046"/>
                  </a:cubicBezTo>
                  <a:cubicBezTo>
                    <a:pt x="157" y="1042"/>
                    <a:pt x="153" y="1038"/>
                    <a:pt x="149" y="1034"/>
                  </a:cubicBezTo>
                  <a:cubicBezTo>
                    <a:pt x="148" y="1033"/>
                    <a:pt x="148" y="1033"/>
                    <a:pt x="148" y="1033"/>
                  </a:cubicBezTo>
                  <a:cubicBezTo>
                    <a:pt x="142" y="1026"/>
                    <a:pt x="135" y="1019"/>
                    <a:pt x="130" y="1012"/>
                  </a:cubicBezTo>
                  <a:cubicBezTo>
                    <a:pt x="128" y="1010"/>
                    <a:pt x="127" y="1008"/>
                    <a:pt x="125" y="1007"/>
                  </a:cubicBezTo>
                  <a:cubicBezTo>
                    <a:pt x="119" y="997"/>
                    <a:pt x="119" y="997"/>
                    <a:pt x="119" y="997"/>
                  </a:cubicBezTo>
                  <a:cubicBezTo>
                    <a:pt x="116" y="994"/>
                    <a:pt x="114" y="990"/>
                    <a:pt x="112" y="987"/>
                  </a:cubicBezTo>
                  <a:cubicBezTo>
                    <a:pt x="112" y="987"/>
                    <a:pt x="112" y="987"/>
                    <a:pt x="112" y="987"/>
                  </a:cubicBezTo>
                  <a:cubicBezTo>
                    <a:pt x="106" y="977"/>
                    <a:pt x="106" y="977"/>
                    <a:pt x="106" y="977"/>
                  </a:cubicBezTo>
                  <a:cubicBezTo>
                    <a:pt x="105" y="975"/>
                    <a:pt x="104" y="973"/>
                    <a:pt x="103" y="971"/>
                  </a:cubicBezTo>
                  <a:cubicBezTo>
                    <a:pt x="100" y="966"/>
                    <a:pt x="100" y="966"/>
                    <a:pt x="100" y="966"/>
                  </a:cubicBezTo>
                  <a:cubicBezTo>
                    <a:pt x="96" y="956"/>
                    <a:pt x="96" y="956"/>
                    <a:pt x="96" y="956"/>
                  </a:cubicBezTo>
                  <a:cubicBezTo>
                    <a:pt x="95" y="955"/>
                    <a:pt x="95" y="955"/>
                    <a:pt x="95" y="955"/>
                  </a:cubicBezTo>
                  <a:cubicBezTo>
                    <a:pt x="94" y="953"/>
                    <a:pt x="94" y="952"/>
                    <a:pt x="93" y="950"/>
                  </a:cubicBezTo>
                  <a:cubicBezTo>
                    <a:pt x="91" y="944"/>
                    <a:pt x="91" y="944"/>
                    <a:pt x="91" y="944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6" y="929"/>
                    <a:pt x="85" y="925"/>
                    <a:pt x="84" y="921"/>
                  </a:cubicBezTo>
                  <a:cubicBezTo>
                    <a:pt x="83" y="919"/>
                    <a:pt x="83" y="917"/>
                    <a:pt x="82" y="914"/>
                  </a:cubicBezTo>
                  <a:cubicBezTo>
                    <a:pt x="76" y="886"/>
                    <a:pt x="75" y="856"/>
                    <a:pt x="82" y="827"/>
                  </a:cubicBezTo>
                  <a:cubicBezTo>
                    <a:pt x="83" y="824"/>
                    <a:pt x="84" y="819"/>
                    <a:pt x="85" y="816"/>
                  </a:cubicBezTo>
                  <a:cubicBezTo>
                    <a:pt x="86" y="812"/>
                    <a:pt x="87" y="808"/>
                    <a:pt x="88" y="804"/>
                  </a:cubicBezTo>
                  <a:cubicBezTo>
                    <a:pt x="92" y="793"/>
                    <a:pt x="92" y="793"/>
                    <a:pt x="92" y="793"/>
                  </a:cubicBezTo>
                  <a:cubicBezTo>
                    <a:pt x="94" y="789"/>
                    <a:pt x="95" y="785"/>
                    <a:pt x="97" y="782"/>
                  </a:cubicBezTo>
                  <a:cubicBezTo>
                    <a:pt x="100" y="774"/>
                    <a:pt x="104" y="767"/>
                    <a:pt x="107" y="760"/>
                  </a:cubicBezTo>
                  <a:cubicBezTo>
                    <a:pt x="109" y="757"/>
                    <a:pt x="111" y="753"/>
                    <a:pt x="113" y="750"/>
                  </a:cubicBezTo>
                  <a:cubicBezTo>
                    <a:pt x="116" y="744"/>
                    <a:pt x="116" y="744"/>
                    <a:pt x="116" y="744"/>
                  </a:cubicBezTo>
                  <a:cubicBezTo>
                    <a:pt x="117" y="743"/>
                    <a:pt x="118" y="741"/>
                    <a:pt x="119" y="739"/>
                  </a:cubicBezTo>
                  <a:cubicBezTo>
                    <a:pt x="126" y="730"/>
                    <a:pt x="126" y="730"/>
                    <a:pt x="126" y="730"/>
                  </a:cubicBezTo>
                  <a:cubicBezTo>
                    <a:pt x="126" y="729"/>
                    <a:pt x="126" y="729"/>
                    <a:pt x="126" y="729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7" y="715"/>
                    <a:pt x="137" y="715"/>
                    <a:pt x="137" y="715"/>
                  </a:cubicBezTo>
                  <a:cubicBezTo>
                    <a:pt x="140" y="710"/>
                    <a:pt x="140" y="710"/>
                    <a:pt x="140" y="710"/>
                  </a:cubicBezTo>
                  <a:cubicBezTo>
                    <a:pt x="148" y="701"/>
                    <a:pt x="148" y="701"/>
                    <a:pt x="148" y="701"/>
                  </a:cubicBezTo>
                  <a:cubicBezTo>
                    <a:pt x="152" y="697"/>
                    <a:pt x="155" y="693"/>
                    <a:pt x="159" y="689"/>
                  </a:cubicBezTo>
                  <a:cubicBezTo>
                    <a:pt x="166" y="681"/>
                    <a:pt x="174" y="673"/>
                    <a:pt x="181" y="666"/>
                  </a:cubicBezTo>
                  <a:cubicBezTo>
                    <a:pt x="184" y="663"/>
                    <a:pt x="187" y="661"/>
                    <a:pt x="189" y="659"/>
                  </a:cubicBezTo>
                  <a:cubicBezTo>
                    <a:pt x="193" y="656"/>
                    <a:pt x="196" y="653"/>
                    <a:pt x="199" y="650"/>
                  </a:cubicBezTo>
                  <a:cubicBezTo>
                    <a:pt x="206" y="645"/>
                    <a:pt x="212" y="640"/>
                    <a:pt x="218" y="635"/>
                  </a:cubicBezTo>
                  <a:cubicBezTo>
                    <a:pt x="218" y="635"/>
                    <a:pt x="219" y="635"/>
                    <a:pt x="219" y="634"/>
                  </a:cubicBezTo>
                  <a:cubicBezTo>
                    <a:pt x="228" y="627"/>
                    <a:pt x="237" y="620"/>
                    <a:pt x="247" y="614"/>
                  </a:cubicBezTo>
                  <a:cubicBezTo>
                    <a:pt x="251" y="611"/>
                    <a:pt x="254" y="609"/>
                    <a:pt x="258" y="607"/>
                  </a:cubicBezTo>
                  <a:cubicBezTo>
                    <a:pt x="275" y="596"/>
                    <a:pt x="275" y="596"/>
                    <a:pt x="275" y="596"/>
                  </a:cubicBezTo>
                  <a:cubicBezTo>
                    <a:pt x="278" y="594"/>
                    <a:pt x="278" y="594"/>
                    <a:pt x="278" y="594"/>
                  </a:cubicBezTo>
                  <a:cubicBezTo>
                    <a:pt x="299" y="582"/>
                    <a:pt x="299" y="582"/>
                    <a:pt x="299" y="582"/>
                  </a:cubicBezTo>
                  <a:cubicBezTo>
                    <a:pt x="300" y="581"/>
                    <a:pt x="301" y="580"/>
                    <a:pt x="302" y="580"/>
                  </a:cubicBezTo>
                  <a:cubicBezTo>
                    <a:pt x="311" y="575"/>
                    <a:pt x="320" y="570"/>
                    <a:pt x="329" y="566"/>
                  </a:cubicBezTo>
                  <a:cubicBezTo>
                    <a:pt x="333" y="563"/>
                    <a:pt x="338" y="561"/>
                    <a:pt x="342" y="559"/>
                  </a:cubicBezTo>
                  <a:cubicBezTo>
                    <a:pt x="346" y="557"/>
                    <a:pt x="351" y="555"/>
                    <a:pt x="356" y="553"/>
                  </a:cubicBezTo>
                  <a:cubicBezTo>
                    <a:pt x="364" y="549"/>
                    <a:pt x="373" y="545"/>
                    <a:pt x="382" y="541"/>
                  </a:cubicBezTo>
                  <a:cubicBezTo>
                    <a:pt x="391" y="537"/>
                    <a:pt x="399" y="533"/>
                    <a:pt x="408" y="530"/>
                  </a:cubicBezTo>
                  <a:cubicBezTo>
                    <a:pt x="417" y="526"/>
                    <a:pt x="425" y="523"/>
                    <a:pt x="434" y="520"/>
                  </a:cubicBezTo>
                  <a:cubicBezTo>
                    <a:pt x="442" y="517"/>
                    <a:pt x="451" y="513"/>
                    <a:pt x="460" y="510"/>
                  </a:cubicBezTo>
                  <a:cubicBezTo>
                    <a:pt x="468" y="507"/>
                    <a:pt x="477" y="505"/>
                    <a:pt x="485" y="502"/>
                  </a:cubicBezTo>
                  <a:cubicBezTo>
                    <a:pt x="494" y="499"/>
                    <a:pt x="502" y="496"/>
                    <a:pt x="511" y="494"/>
                  </a:cubicBezTo>
                  <a:cubicBezTo>
                    <a:pt x="515" y="492"/>
                    <a:pt x="518" y="491"/>
                    <a:pt x="522" y="490"/>
                  </a:cubicBezTo>
                  <a:cubicBezTo>
                    <a:pt x="527" y="489"/>
                    <a:pt x="531" y="487"/>
                    <a:pt x="536" y="486"/>
                  </a:cubicBezTo>
                  <a:cubicBezTo>
                    <a:pt x="544" y="483"/>
                    <a:pt x="553" y="481"/>
                    <a:pt x="561" y="479"/>
                  </a:cubicBezTo>
                  <a:cubicBezTo>
                    <a:pt x="570" y="476"/>
                    <a:pt x="578" y="474"/>
                    <a:pt x="586" y="472"/>
                  </a:cubicBezTo>
                  <a:cubicBezTo>
                    <a:pt x="595" y="469"/>
                    <a:pt x="603" y="467"/>
                    <a:pt x="612" y="465"/>
                  </a:cubicBezTo>
                  <a:cubicBezTo>
                    <a:pt x="620" y="463"/>
                    <a:pt x="628" y="461"/>
                    <a:pt x="637" y="458"/>
                  </a:cubicBezTo>
                  <a:cubicBezTo>
                    <a:pt x="645" y="456"/>
                    <a:pt x="653" y="454"/>
                    <a:pt x="662" y="452"/>
                  </a:cubicBezTo>
                  <a:cubicBezTo>
                    <a:pt x="670" y="450"/>
                    <a:pt x="678" y="448"/>
                    <a:pt x="687" y="446"/>
                  </a:cubicBezTo>
                  <a:cubicBezTo>
                    <a:pt x="694" y="445"/>
                    <a:pt x="701" y="443"/>
                    <a:pt x="708" y="441"/>
                  </a:cubicBezTo>
                  <a:cubicBezTo>
                    <a:pt x="709" y="441"/>
                    <a:pt x="710" y="441"/>
                    <a:pt x="711" y="441"/>
                  </a:cubicBezTo>
                  <a:cubicBezTo>
                    <a:pt x="720" y="439"/>
                    <a:pt x="728" y="437"/>
                    <a:pt x="736" y="435"/>
                  </a:cubicBezTo>
                  <a:cubicBezTo>
                    <a:pt x="745" y="433"/>
                    <a:pt x="753" y="431"/>
                    <a:pt x="761" y="429"/>
                  </a:cubicBezTo>
                  <a:cubicBezTo>
                    <a:pt x="769" y="427"/>
                    <a:pt x="778" y="425"/>
                    <a:pt x="786" y="423"/>
                  </a:cubicBezTo>
                  <a:cubicBezTo>
                    <a:pt x="794" y="421"/>
                    <a:pt x="803" y="419"/>
                    <a:pt x="811" y="417"/>
                  </a:cubicBezTo>
                  <a:cubicBezTo>
                    <a:pt x="820" y="415"/>
                    <a:pt x="828" y="412"/>
                    <a:pt x="836" y="410"/>
                  </a:cubicBezTo>
                  <a:cubicBezTo>
                    <a:pt x="845" y="407"/>
                    <a:pt x="853" y="405"/>
                    <a:pt x="862" y="402"/>
                  </a:cubicBezTo>
                  <a:cubicBezTo>
                    <a:pt x="870" y="399"/>
                    <a:pt x="879" y="396"/>
                    <a:pt x="887" y="393"/>
                  </a:cubicBezTo>
                  <a:cubicBezTo>
                    <a:pt x="889" y="392"/>
                    <a:pt x="891" y="391"/>
                    <a:pt x="893" y="391"/>
                  </a:cubicBezTo>
                  <a:cubicBezTo>
                    <a:pt x="900" y="388"/>
                    <a:pt x="907" y="385"/>
                    <a:pt x="913" y="382"/>
                  </a:cubicBezTo>
                  <a:cubicBezTo>
                    <a:pt x="922" y="378"/>
                    <a:pt x="931" y="374"/>
                    <a:pt x="940" y="369"/>
                  </a:cubicBezTo>
                  <a:cubicBezTo>
                    <a:pt x="949" y="365"/>
                    <a:pt x="958" y="359"/>
                    <a:pt x="967" y="354"/>
                  </a:cubicBezTo>
                  <a:cubicBezTo>
                    <a:pt x="971" y="351"/>
                    <a:pt x="975" y="349"/>
                    <a:pt x="978" y="347"/>
                  </a:cubicBezTo>
                  <a:cubicBezTo>
                    <a:pt x="988" y="340"/>
                    <a:pt x="988" y="340"/>
                    <a:pt x="988" y="340"/>
                  </a:cubicBezTo>
                  <a:cubicBezTo>
                    <a:pt x="990" y="338"/>
                    <a:pt x="993" y="336"/>
                    <a:pt x="995" y="334"/>
                  </a:cubicBezTo>
                  <a:cubicBezTo>
                    <a:pt x="996" y="334"/>
                    <a:pt x="997" y="333"/>
                    <a:pt x="998" y="332"/>
                  </a:cubicBezTo>
                  <a:cubicBezTo>
                    <a:pt x="1004" y="327"/>
                    <a:pt x="1010" y="323"/>
                    <a:pt x="1016" y="317"/>
                  </a:cubicBezTo>
                  <a:cubicBezTo>
                    <a:pt x="1019" y="314"/>
                    <a:pt x="1022" y="311"/>
                    <a:pt x="1025" y="308"/>
                  </a:cubicBezTo>
                  <a:cubicBezTo>
                    <a:pt x="1033" y="299"/>
                    <a:pt x="1040" y="290"/>
                    <a:pt x="1046" y="279"/>
                  </a:cubicBezTo>
                  <a:cubicBezTo>
                    <a:pt x="1053" y="265"/>
                    <a:pt x="1057" y="248"/>
                    <a:pt x="1056" y="232"/>
                  </a:cubicBezTo>
                  <a:cubicBezTo>
                    <a:pt x="1055" y="224"/>
                    <a:pt x="1054" y="216"/>
                    <a:pt x="1051" y="208"/>
                  </a:cubicBezTo>
                  <a:cubicBezTo>
                    <a:pt x="1050" y="205"/>
                    <a:pt x="1050" y="205"/>
                    <a:pt x="1050" y="205"/>
                  </a:cubicBezTo>
                  <a:cubicBezTo>
                    <a:pt x="1050" y="205"/>
                    <a:pt x="1050" y="204"/>
                    <a:pt x="1050" y="204"/>
                  </a:cubicBezTo>
                  <a:cubicBezTo>
                    <a:pt x="1050" y="203"/>
                    <a:pt x="1049" y="203"/>
                    <a:pt x="1049" y="202"/>
                  </a:cubicBezTo>
                  <a:cubicBezTo>
                    <a:pt x="1047" y="197"/>
                    <a:pt x="1047" y="197"/>
                    <a:pt x="1047" y="197"/>
                  </a:cubicBezTo>
                  <a:cubicBezTo>
                    <a:pt x="1045" y="191"/>
                    <a:pt x="1045" y="191"/>
                    <a:pt x="1045" y="191"/>
                  </a:cubicBezTo>
                  <a:cubicBezTo>
                    <a:pt x="1044" y="190"/>
                    <a:pt x="1043" y="188"/>
                    <a:pt x="1042" y="186"/>
                  </a:cubicBezTo>
                  <a:cubicBezTo>
                    <a:pt x="1039" y="181"/>
                    <a:pt x="1037" y="176"/>
                    <a:pt x="1034" y="172"/>
                  </a:cubicBezTo>
                  <a:cubicBezTo>
                    <a:pt x="1028" y="163"/>
                    <a:pt x="1022" y="155"/>
                    <a:pt x="1016" y="148"/>
                  </a:cubicBezTo>
                  <a:cubicBezTo>
                    <a:pt x="1013" y="145"/>
                    <a:pt x="1009" y="141"/>
                    <a:pt x="1006" y="138"/>
                  </a:cubicBezTo>
                  <a:cubicBezTo>
                    <a:pt x="1001" y="134"/>
                    <a:pt x="997" y="129"/>
                    <a:pt x="992" y="125"/>
                  </a:cubicBezTo>
                  <a:cubicBezTo>
                    <a:pt x="986" y="121"/>
                    <a:pt x="981" y="116"/>
                    <a:pt x="975" y="112"/>
                  </a:cubicBezTo>
                  <a:cubicBezTo>
                    <a:pt x="974" y="112"/>
                    <a:pt x="973" y="111"/>
                    <a:pt x="972" y="110"/>
                  </a:cubicBezTo>
                  <a:cubicBezTo>
                    <a:pt x="965" y="106"/>
                    <a:pt x="958" y="102"/>
                    <a:pt x="951" y="98"/>
                  </a:cubicBezTo>
                  <a:cubicBezTo>
                    <a:pt x="945" y="95"/>
                    <a:pt x="940" y="92"/>
                    <a:pt x="934" y="89"/>
                  </a:cubicBezTo>
                  <a:cubicBezTo>
                    <a:pt x="933" y="89"/>
                    <a:pt x="931" y="88"/>
                    <a:pt x="930" y="87"/>
                  </a:cubicBezTo>
                  <a:cubicBezTo>
                    <a:pt x="923" y="84"/>
                    <a:pt x="916" y="81"/>
                    <a:pt x="909" y="78"/>
                  </a:cubicBezTo>
                  <a:cubicBezTo>
                    <a:pt x="903" y="76"/>
                    <a:pt x="897" y="74"/>
                    <a:pt x="891" y="72"/>
                  </a:cubicBezTo>
                  <a:cubicBezTo>
                    <a:pt x="889" y="71"/>
                    <a:pt x="888" y="71"/>
                    <a:pt x="887" y="71"/>
                  </a:cubicBezTo>
                  <a:cubicBezTo>
                    <a:pt x="880" y="68"/>
                    <a:pt x="872" y="66"/>
                    <a:pt x="865" y="64"/>
                  </a:cubicBezTo>
                  <a:cubicBezTo>
                    <a:pt x="857" y="62"/>
                    <a:pt x="850" y="60"/>
                    <a:pt x="843" y="58"/>
                  </a:cubicBezTo>
                  <a:cubicBezTo>
                    <a:pt x="835" y="57"/>
                    <a:pt x="828" y="55"/>
                    <a:pt x="820" y="53"/>
                  </a:cubicBezTo>
                  <a:cubicBezTo>
                    <a:pt x="814" y="52"/>
                    <a:pt x="808" y="51"/>
                    <a:pt x="801" y="50"/>
                  </a:cubicBezTo>
                  <a:cubicBezTo>
                    <a:pt x="800" y="49"/>
                    <a:pt x="799" y="49"/>
                    <a:pt x="798" y="49"/>
                  </a:cubicBezTo>
                  <a:cubicBezTo>
                    <a:pt x="790" y="48"/>
                    <a:pt x="783" y="47"/>
                    <a:pt x="775" y="45"/>
                  </a:cubicBezTo>
                  <a:cubicBezTo>
                    <a:pt x="767" y="44"/>
                    <a:pt x="760" y="43"/>
                    <a:pt x="752" y="42"/>
                  </a:cubicBezTo>
                  <a:cubicBezTo>
                    <a:pt x="744" y="41"/>
                    <a:pt x="737" y="40"/>
                    <a:pt x="729" y="40"/>
                  </a:cubicBezTo>
                  <a:cubicBezTo>
                    <a:pt x="722" y="39"/>
                    <a:pt x="714" y="38"/>
                    <a:pt x="706" y="37"/>
                  </a:cubicBezTo>
                  <a:cubicBezTo>
                    <a:pt x="698" y="36"/>
                    <a:pt x="691" y="36"/>
                    <a:pt x="683" y="35"/>
                  </a:cubicBezTo>
                  <a:cubicBezTo>
                    <a:pt x="675" y="34"/>
                    <a:pt x="668" y="34"/>
                    <a:pt x="660" y="33"/>
                  </a:cubicBezTo>
                  <a:cubicBezTo>
                    <a:pt x="652" y="33"/>
                    <a:pt x="645" y="32"/>
                    <a:pt x="637" y="32"/>
                  </a:cubicBezTo>
                  <a:cubicBezTo>
                    <a:pt x="631" y="31"/>
                    <a:pt x="626" y="31"/>
                    <a:pt x="621" y="30"/>
                  </a:cubicBezTo>
                  <a:cubicBezTo>
                    <a:pt x="618" y="30"/>
                    <a:pt x="616" y="30"/>
                    <a:pt x="614" y="30"/>
                  </a:cubicBezTo>
                  <a:cubicBezTo>
                    <a:pt x="606" y="29"/>
                    <a:pt x="598" y="29"/>
                    <a:pt x="591" y="28"/>
                  </a:cubicBezTo>
                  <a:cubicBezTo>
                    <a:pt x="583" y="27"/>
                    <a:pt x="575" y="27"/>
                    <a:pt x="567" y="26"/>
                  </a:cubicBezTo>
                  <a:cubicBezTo>
                    <a:pt x="560" y="26"/>
                    <a:pt x="552" y="25"/>
                    <a:pt x="544" y="25"/>
                  </a:cubicBezTo>
                  <a:cubicBezTo>
                    <a:pt x="536" y="24"/>
                    <a:pt x="529" y="24"/>
                    <a:pt x="521" y="23"/>
                  </a:cubicBezTo>
                  <a:cubicBezTo>
                    <a:pt x="513" y="23"/>
                    <a:pt x="505" y="22"/>
                    <a:pt x="498" y="22"/>
                  </a:cubicBezTo>
                  <a:cubicBezTo>
                    <a:pt x="490" y="22"/>
                    <a:pt x="482" y="21"/>
                    <a:pt x="474" y="21"/>
                  </a:cubicBezTo>
                  <a:cubicBezTo>
                    <a:pt x="467" y="20"/>
                    <a:pt x="459" y="20"/>
                    <a:pt x="451" y="20"/>
                  </a:cubicBezTo>
                  <a:cubicBezTo>
                    <a:pt x="448" y="19"/>
                    <a:pt x="446" y="19"/>
                    <a:pt x="443" y="19"/>
                  </a:cubicBezTo>
                  <a:cubicBezTo>
                    <a:pt x="438" y="19"/>
                    <a:pt x="433" y="19"/>
                    <a:pt x="428" y="19"/>
                  </a:cubicBezTo>
                  <a:cubicBezTo>
                    <a:pt x="420" y="18"/>
                    <a:pt x="412" y="18"/>
                    <a:pt x="404" y="17"/>
                  </a:cubicBezTo>
                  <a:cubicBezTo>
                    <a:pt x="397" y="17"/>
                    <a:pt x="389" y="17"/>
                    <a:pt x="381" y="16"/>
                  </a:cubicBezTo>
                  <a:cubicBezTo>
                    <a:pt x="373" y="16"/>
                    <a:pt x="366" y="16"/>
                    <a:pt x="358" y="15"/>
                  </a:cubicBezTo>
                  <a:cubicBezTo>
                    <a:pt x="350" y="15"/>
                    <a:pt x="342" y="15"/>
                    <a:pt x="335" y="14"/>
                  </a:cubicBezTo>
                  <a:cubicBezTo>
                    <a:pt x="327" y="14"/>
                    <a:pt x="319" y="14"/>
                    <a:pt x="311" y="13"/>
                  </a:cubicBezTo>
                  <a:cubicBezTo>
                    <a:pt x="303" y="13"/>
                    <a:pt x="296" y="13"/>
                    <a:pt x="288" y="12"/>
                  </a:cubicBezTo>
                  <a:cubicBezTo>
                    <a:pt x="280" y="12"/>
                    <a:pt x="272" y="11"/>
                    <a:pt x="265" y="11"/>
                  </a:cubicBezTo>
                  <a:cubicBezTo>
                    <a:pt x="257" y="11"/>
                    <a:pt x="249" y="10"/>
                    <a:pt x="241" y="10"/>
                  </a:cubicBezTo>
                  <a:cubicBezTo>
                    <a:pt x="233" y="10"/>
                    <a:pt x="226" y="9"/>
                    <a:pt x="218" y="9"/>
                  </a:cubicBezTo>
                  <a:cubicBezTo>
                    <a:pt x="210" y="9"/>
                    <a:pt x="202" y="8"/>
                    <a:pt x="195" y="8"/>
                  </a:cubicBezTo>
                  <a:cubicBezTo>
                    <a:pt x="187" y="8"/>
                    <a:pt x="179" y="7"/>
                    <a:pt x="171" y="7"/>
                  </a:cubicBezTo>
                  <a:cubicBezTo>
                    <a:pt x="163" y="7"/>
                    <a:pt x="156" y="6"/>
                    <a:pt x="148" y="6"/>
                  </a:cubicBezTo>
                  <a:cubicBezTo>
                    <a:pt x="140" y="6"/>
                    <a:pt x="132" y="5"/>
                    <a:pt x="125" y="5"/>
                  </a:cubicBezTo>
                  <a:cubicBezTo>
                    <a:pt x="117" y="4"/>
                    <a:pt x="109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92" y="3"/>
                    <a:pt x="85" y="3"/>
                    <a:pt x="78" y="3"/>
                  </a:cubicBezTo>
                  <a:cubicBezTo>
                    <a:pt x="70" y="2"/>
                    <a:pt x="62" y="2"/>
                    <a:pt x="55" y="2"/>
                  </a:cubicBezTo>
                  <a:cubicBezTo>
                    <a:pt x="47" y="1"/>
                    <a:pt x="39" y="1"/>
                    <a:pt x="31" y="1"/>
                  </a:cubicBezTo>
                  <a:cubicBezTo>
                    <a:pt x="24" y="1"/>
                    <a:pt x="1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21" y="9"/>
                    <a:pt x="29" y="9"/>
                    <a:pt x="37" y="9"/>
                  </a:cubicBezTo>
                  <a:cubicBezTo>
                    <a:pt x="45" y="10"/>
                    <a:pt x="52" y="10"/>
                    <a:pt x="60" y="10"/>
                  </a:cubicBezTo>
                  <a:cubicBezTo>
                    <a:pt x="68" y="11"/>
                    <a:pt x="76" y="11"/>
                    <a:pt x="83" y="11"/>
                  </a:cubicBezTo>
                  <a:cubicBezTo>
                    <a:pt x="90" y="12"/>
                    <a:pt x="96" y="12"/>
                    <a:pt x="103" y="12"/>
                  </a:cubicBezTo>
                  <a:cubicBezTo>
                    <a:pt x="104" y="12"/>
                    <a:pt x="105" y="12"/>
                    <a:pt x="107" y="13"/>
                  </a:cubicBezTo>
                  <a:cubicBezTo>
                    <a:pt x="115" y="13"/>
                    <a:pt x="122" y="13"/>
                    <a:pt x="130" y="14"/>
                  </a:cubicBezTo>
                  <a:cubicBezTo>
                    <a:pt x="138" y="14"/>
                    <a:pt x="146" y="14"/>
                    <a:pt x="153" y="15"/>
                  </a:cubicBezTo>
                  <a:cubicBezTo>
                    <a:pt x="161" y="15"/>
                    <a:pt x="169" y="15"/>
                    <a:pt x="177" y="16"/>
                  </a:cubicBezTo>
                  <a:cubicBezTo>
                    <a:pt x="184" y="16"/>
                    <a:pt x="192" y="17"/>
                    <a:pt x="200" y="17"/>
                  </a:cubicBezTo>
                  <a:cubicBezTo>
                    <a:pt x="208" y="17"/>
                    <a:pt x="215" y="18"/>
                    <a:pt x="223" y="18"/>
                  </a:cubicBezTo>
                  <a:cubicBezTo>
                    <a:pt x="231" y="18"/>
                    <a:pt x="239" y="19"/>
                    <a:pt x="246" y="19"/>
                  </a:cubicBezTo>
                  <a:cubicBezTo>
                    <a:pt x="254" y="20"/>
                    <a:pt x="262" y="20"/>
                    <a:pt x="270" y="20"/>
                  </a:cubicBezTo>
                  <a:cubicBezTo>
                    <a:pt x="277" y="21"/>
                    <a:pt x="285" y="21"/>
                    <a:pt x="293" y="21"/>
                  </a:cubicBezTo>
                  <a:cubicBezTo>
                    <a:pt x="301" y="22"/>
                    <a:pt x="308" y="22"/>
                    <a:pt x="316" y="22"/>
                  </a:cubicBezTo>
                  <a:cubicBezTo>
                    <a:pt x="324" y="23"/>
                    <a:pt x="332" y="23"/>
                    <a:pt x="339" y="24"/>
                  </a:cubicBezTo>
                  <a:cubicBezTo>
                    <a:pt x="347" y="24"/>
                    <a:pt x="355" y="24"/>
                    <a:pt x="363" y="25"/>
                  </a:cubicBezTo>
                  <a:cubicBezTo>
                    <a:pt x="370" y="25"/>
                    <a:pt x="378" y="25"/>
                    <a:pt x="386" y="26"/>
                  </a:cubicBezTo>
                  <a:cubicBezTo>
                    <a:pt x="394" y="26"/>
                    <a:pt x="401" y="26"/>
                    <a:pt x="409" y="27"/>
                  </a:cubicBezTo>
                  <a:cubicBezTo>
                    <a:pt x="417" y="27"/>
                    <a:pt x="425" y="28"/>
                    <a:pt x="432" y="28"/>
                  </a:cubicBezTo>
                  <a:cubicBezTo>
                    <a:pt x="437" y="28"/>
                    <a:pt x="442" y="28"/>
                    <a:pt x="447" y="29"/>
                  </a:cubicBezTo>
                  <a:cubicBezTo>
                    <a:pt x="450" y="29"/>
                    <a:pt x="453" y="29"/>
                    <a:pt x="456" y="29"/>
                  </a:cubicBezTo>
                  <a:cubicBezTo>
                    <a:pt x="463" y="29"/>
                    <a:pt x="471" y="30"/>
                    <a:pt x="479" y="30"/>
                  </a:cubicBezTo>
                  <a:cubicBezTo>
                    <a:pt x="487" y="31"/>
                    <a:pt x="494" y="31"/>
                    <a:pt x="502" y="32"/>
                  </a:cubicBezTo>
                  <a:cubicBezTo>
                    <a:pt x="510" y="32"/>
                    <a:pt x="518" y="32"/>
                    <a:pt x="525" y="33"/>
                  </a:cubicBezTo>
                  <a:cubicBezTo>
                    <a:pt x="533" y="33"/>
                    <a:pt x="541" y="34"/>
                    <a:pt x="549" y="34"/>
                  </a:cubicBezTo>
                  <a:cubicBezTo>
                    <a:pt x="556" y="35"/>
                    <a:pt x="564" y="36"/>
                    <a:pt x="572" y="36"/>
                  </a:cubicBezTo>
                  <a:cubicBezTo>
                    <a:pt x="579" y="37"/>
                    <a:pt x="587" y="37"/>
                    <a:pt x="595" y="38"/>
                  </a:cubicBezTo>
                  <a:cubicBezTo>
                    <a:pt x="603" y="38"/>
                    <a:pt x="610" y="39"/>
                    <a:pt x="618" y="40"/>
                  </a:cubicBezTo>
                  <a:cubicBezTo>
                    <a:pt x="620" y="40"/>
                    <a:pt x="622" y="40"/>
                    <a:pt x="624" y="40"/>
                  </a:cubicBezTo>
                  <a:cubicBezTo>
                    <a:pt x="630" y="41"/>
                    <a:pt x="635" y="41"/>
                    <a:pt x="641" y="41"/>
                  </a:cubicBezTo>
                  <a:cubicBezTo>
                    <a:pt x="649" y="42"/>
                    <a:pt x="656" y="43"/>
                    <a:pt x="664" y="43"/>
                  </a:cubicBezTo>
                  <a:cubicBezTo>
                    <a:pt x="672" y="44"/>
                    <a:pt x="679" y="45"/>
                    <a:pt x="687" y="45"/>
                  </a:cubicBezTo>
                  <a:cubicBezTo>
                    <a:pt x="695" y="46"/>
                    <a:pt x="703" y="47"/>
                    <a:pt x="710" y="47"/>
                  </a:cubicBezTo>
                  <a:cubicBezTo>
                    <a:pt x="718" y="48"/>
                    <a:pt x="726" y="49"/>
                    <a:pt x="733" y="50"/>
                  </a:cubicBezTo>
                  <a:cubicBezTo>
                    <a:pt x="741" y="51"/>
                    <a:pt x="748" y="52"/>
                    <a:pt x="756" y="53"/>
                  </a:cubicBezTo>
                  <a:cubicBezTo>
                    <a:pt x="764" y="54"/>
                    <a:pt x="771" y="55"/>
                    <a:pt x="779" y="56"/>
                  </a:cubicBezTo>
                  <a:cubicBezTo>
                    <a:pt x="786" y="57"/>
                    <a:pt x="794" y="58"/>
                    <a:pt x="801" y="59"/>
                  </a:cubicBezTo>
                  <a:cubicBezTo>
                    <a:pt x="802" y="60"/>
                    <a:pt x="803" y="60"/>
                    <a:pt x="804" y="60"/>
                  </a:cubicBezTo>
                  <a:cubicBezTo>
                    <a:pt x="811" y="61"/>
                    <a:pt x="817" y="62"/>
                    <a:pt x="824" y="64"/>
                  </a:cubicBezTo>
                  <a:cubicBezTo>
                    <a:pt x="831" y="65"/>
                    <a:pt x="839" y="67"/>
                    <a:pt x="846" y="69"/>
                  </a:cubicBezTo>
                  <a:cubicBezTo>
                    <a:pt x="854" y="71"/>
                    <a:pt x="861" y="73"/>
                    <a:pt x="868" y="75"/>
                  </a:cubicBezTo>
                  <a:cubicBezTo>
                    <a:pt x="876" y="77"/>
                    <a:pt x="883" y="79"/>
                    <a:pt x="890" y="81"/>
                  </a:cubicBezTo>
                  <a:cubicBezTo>
                    <a:pt x="891" y="82"/>
                    <a:pt x="892" y="82"/>
                    <a:pt x="893" y="82"/>
                  </a:cubicBezTo>
                  <a:cubicBezTo>
                    <a:pt x="899" y="84"/>
                    <a:pt x="906" y="87"/>
                    <a:pt x="912" y="89"/>
                  </a:cubicBezTo>
                  <a:cubicBezTo>
                    <a:pt x="919" y="92"/>
                    <a:pt x="926" y="95"/>
                    <a:pt x="933" y="98"/>
                  </a:cubicBezTo>
                  <a:cubicBezTo>
                    <a:pt x="934" y="99"/>
                    <a:pt x="935" y="99"/>
                    <a:pt x="935" y="99"/>
                  </a:cubicBezTo>
                  <a:cubicBezTo>
                    <a:pt x="942" y="102"/>
                    <a:pt x="948" y="106"/>
                    <a:pt x="954" y="109"/>
                  </a:cubicBezTo>
                  <a:cubicBezTo>
                    <a:pt x="961" y="113"/>
                    <a:pt x="968" y="117"/>
                    <a:pt x="975" y="122"/>
                  </a:cubicBezTo>
                  <a:cubicBezTo>
                    <a:pt x="975" y="122"/>
                    <a:pt x="975" y="122"/>
                    <a:pt x="975" y="122"/>
                  </a:cubicBezTo>
                  <a:cubicBezTo>
                    <a:pt x="982" y="127"/>
                    <a:pt x="988" y="132"/>
                    <a:pt x="995" y="137"/>
                  </a:cubicBezTo>
                  <a:cubicBezTo>
                    <a:pt x="997" y="139"/>
                    <a:pt x="999" y="141"/>
                    <a:pt x="1001" y="143"/>
                  </a:cubicBezTo>
                  <a:cubicBezTo>
                    <a:pt x="1003" y="145"/>
                    <a:pt x="1004" y="146"/>
                    <a:pt x="1006" y="148"/>
                  </a:cubicBezTo>
                  <a:cubicBezTo>
                    <a:pt x="1007" y="149"/>
                    <a:pt x="1008" y="150"/>
                    <a:pt x="1009" y="152"/>
                  </a:cubicBezTo>
                  <a:cubicBezTo>
                    <a:pt x="1016" y="159"/>
                    <a:pt x="1022" y="168"/>
                    <a:pt x="1027" y="176"/>
                  </a:cubicBezTo>
                  <a:cubicBezTo>
                    <a:pt x="1028" y="179"/>
                    <a:pt x="1030" y="182"/>
                    <a:pt x="1032" y="185"/>
                  </a:cubicBezTo>
                  <a:cubicBezTo>
                    <a:pt x="1032" y="187"/>
                    <a:pt x="1033" y="188"/>
                    <a:pt x="1034" y="190"/>
                  </a:cubicBezTo>
                  <a:cubicBezTo>
                    <a:pt x="1036" y="195"/>
                    <a:pt x="1036" y="195"/>
                    <a:pt x="1036" y="195"/>
                  </a:cubicBezTo>
                  <a:cubicBezTo>
                    <a:pt x="1039" y="201"/>
                    <a:pt x="1039" y="201"/>
                    <a:pt x="1039" y="201"/>
                  </a:cubicBezTo>
                  <a:cubicBezTo>
                    <a:pt x="1039" y="202"/>
                    <a:pt x="1039" y="203"/>
                    <a:pt x="1040" y="203"/>
                  </a:cubicBezTo>
                  <a:cubicBezTo>
                    <a:pt x="1041" y="206"/>
                    <a:pt x="1041" y="206"/>
                    <a:pt x="1041" y="206"/>
                  </a:cubicBezTo>
                  <a:cubicBezTo>
                    <a:pt x="1041" y="208"/>
                    <a:pt x="1042" y="210"/>
                    <a:pt x="1042" y="212"/>
                  </a:cubicBezTo>
                  <a:cubicBezTo>
                    <a:pt x="1043" y="217"/>
                    <a:pt x="1044" y="223"/>
                    <a:pt x="1045" y="228"/>
                  </a:cubicBezTo>
                  <a:cubicBezTo>
                    <a:pt x="1045" y="243"/>
                    <a:pt x="1042" y="258"/>
                    <a:pt x="1035" y="272"/>
                  </a:cubicBezTo>
                  <a:cubicBezTo>
                    <a:pt x="1032" y="278"/>
                    <a:pt x="1028" y="284"/>
                    <a:pt x="1024" y="290"/>
                  </a:cubicBezTo>
                  <a:cubicBezTo>
                    <a:pt x="1015" y="301"/>
                    <a:pt x="1004" y="311"/>
                    <a:pt x="993" y="320"/>
                  </a:cubicBezTo>
                  <a:cubicBezTo>
                    <a:pt x="986" y="325"/>
                    <a:pt x="978" y="331"/>
                    <a:pt x="970" y="336"/>
                  </a:cubicBezTo>
                  <a:cubicBezTo>
                    <a:pt x="968" y="338"/>
                    <a:pt x="966" y="339"/>
                    <a:pt x="965" y="340"/>
                  </a:cubicBezTo>
                  <a:cubicBezTo>
                    <a:pt x="956" y="346"/>
                    <a:pt x="947" y="351"/>
                    <a:pt x="937" y="356"/>
                  </a:cubicBezTo>
                  <a:cubicBezTo>
                    <a:pt x="929" y="361"/>
                    <a:pt x="920" y="365"/>
                    <a:pt x="911" y="369"/>
                  </a:cubicBezTo>
                  <a:cubicBezTo>
                    <a:pt x="903" y="373"/>
                    <a:pt x="895" y="376"/>
                    <a:pt x="887" y="379"/>
                  </a:cubicBezTo>
                  <a:cubicBezTo>
                    <a:pt x="886" y="380"/>
                    <a:pt x="885" y="380"/>
                    <a:pt x="884" y="380"/>
                  </a:cubicBezTo>
                  <a:cubicBezTo>
                    <a:pt x="876" y="383"/>
                    <a:pt x="867" y="387"/>
                    <a:pt x="859" y="389"/>
                  </a:cubicBezTo>
                  <a:cubicBezTo>
                    <a:pt x="850" y="392"/>
                    <a:pt x="842" y="395"/>
                    <a:pt x="833" y="397"/>
                  </a:cubicBezTo>
                  <a:cubicBezTo>
                    <a:pt x="825" y="400"/>
                    <a:pt x="816" y="402"/>
                    <a:pt x="808" y="405"/>
                  </a:cubicBezTo>
                  <a:cubicBezTo>
                    <a:pt x="800" y="407"/>
                    <a:pt x="791" y="409"/>
                    <a:pt x="783" y="411"/>
                  </a:cubicBezTo>
                  <a:cubicBezTo>
                    <a:pt x="775" y="413"/>
                    <a:pt x="766" y="415"/>
                    <a:pt x="758" y="417"/>
                  </a:cubicBezTo>
                  <a:cubicBezTo>
                    <a:pt x="750" y="419"/>
                    <a:pt x="741" y="421"/>
                    <a:pt x="733" y="423"/>
                  </a:cubicBezTo>
                  <a:cubicBezTo>
                    <a:pt x="725" y="424"/>
                    <a:pt x="716" y="426"/>
                    <a:pt x="708" y="428"/>
                  </a:cubicBezTo>
                  <a:cubicBezTo>
                    <a:pt x="706" y="429"/>
                    <a:pt x="704" y="429"/>
                    <a:pt x="703" y="429"/>
                  </a:cubicBezTo>
                  <a:cubicBezTo>
                    <a:pt x="696" y="431"/>
                    <a:pt x="690" y="432"/>
                    <a:pt x="683" y="434"/>
                  </a:cubicBezTo>
                  <a:cubicBezTo>
                    <a:pt x="675" y="436"/>
                    <a:pt x="667" y="438"/>
                    <a:pt x="658" y="440"/>
                  </a:cubicBezTo>
                  <a:cubicBezTo>
                    <a:pt x="650" y="442"/>
                    <a:pt x="642" y="444"/>
                    <a:pt x="633" y="446"/>
                  </a:cubicBezTo>
                  <a:cubicBezTo>
                    <a:pt x="625" y="448"/>
                    <a:pt x="617" y="450"/>
                    <a:pt x="608" y="452"/>
                  </a:cubicBezTo>
                  <a:cubicBezTo>
                    <a:pt x="600" y="454"/>
                    <a:pt x="591" y="456"/>
                    <a:pt x="583" y="459"/>
                  </a:cubicBezTo>
                  <a:cubicBezTo>
                    <a:pt x="575" y="461"/>
                    <a:pt x="566" y="463"/>
                    <a:pt x="558" y="466"/>
                  </a:cubicBezTo>
                  <a:cubicBezTo>
                    <a:pt x="549" y="468"/>
                    <a:pt x="541" y="470"/>
                    <a:pt x="533" y="473"/>
                  </a:cubicBezTo>
                  <a:cubicBezTo>
                    <a:pt x="527" y="474"/>
                    <a:pt x="521" y="476"/>
                    <a:pt x="516" y="478"/>
                  </a:cubicBezTo>
                  <a:cubicBezTo>
                    <a:pt x="513" y="479"/>
                    <a:pt x="510" y="479"/>
                    <a:pt x="507" y="480"/>
                  </a:cubicBezTo>
                  <a:cubicBezTo>
                    <a:pt x="499" y="483"/>
                    <a:pt x="490" y="486"/>
                    <a:pt x="482" y="488"/>
                  </a:cubicBezTo>
                  <a:cubicBezTo>
                    <a:pt x="473" y="491"/>
                    <a:pt x="465" y="494"/>
                    <a:pt x="456" y="497"/>
                  </a:cubicBezTo>
                  <a:cubicBezTo>
                    <a:pt x="448" y="500"/>
                    <a:pt x="439" y="503"/>
                    <a:pt x="430" y="506"/>
                  </a:cubicBezTo>
                  <a:cubicBezTo>
                    <a:pt x="422" y="509"/>
                    <a:pt x="413" y="513"/>
                    <a:pt x="405" y="516"/>
                  </a:cubicBezTo>
                  <a:cubicBezTo>
                    <a:pt x="396" y="520"/>
                    <a:pt x="387" y="523"/>
                    <a:pt x="378" y="527"/>
                  </a:cubicBezTo>
                  <a:cubicBezTo>
                    <a:pt x="370" y="531"/>
                    <a:pt x="361" y="534"/>
                    <a:pt x="352" y="538"/>
                  </a:cubicBezTo>
                  <a:cubicBezTo>
                    <a:pt x="346" y="541"/>
                    <a:pt x="340" y="544"/>
                    <a:pt x="334" y="547"/>
                  </a:cubicBezTo>
                  <a:cubicBezTo>
                    <a:pt x="331" y="548"/>
                    <a:pt x="328" y="550"/>
                    <a:pt x="326" y="551"/>
                  </a:cubicBezTo>
                  <a:cubicBezTo>
                    <a:pt x="317" y="556"/>
                    <a:pt x="308" y="560"/>
                    <a:pt x="299" y="565"/>
                  </a:cubicBezTo>
                  <a:cubicBezTo>
                    <a:pt x="296" y="567"/>
                    <a:pt x="293" y="568"/>
                    <a:pt x="290" y="570"/>
                  </a:cubicBezTo>
                  <a:cubicBezTo>
                    <a:pt x="271" y="581"/>
                    <a:pt x="271" y="581"/>
                    <a:pt x="271" y="581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49" y="595"/>
                    <a:pt x="249" y="595"/>
                    <a:pt x="249" y="595"/>
                  </a:cubicBezTo>
                  <a:cubicBezTo>
                    <a:pt x="247" y="596"/>
                    <a:pt x="245" y="597"/>
                    <a:pt x="244" y="598"/>
                  </a:cubicBezTo>
                  <a:cubicBezTo>
                    <a:pt x="234" y="605"/>
                    <a:pt x="225" y="611"/>
                    <a:pt x="215" y="618"/>
                  </a:cubicBezTo>
                  <a:cubicBezTo>
                    <a:pt x="213" y="620"/>
                    <a:pt x="211" y="621"/>
                    <a:pt x="209" y="623"/>
                  </a:cubicBezTo>
                  <a:cubicBezTo>
                    <a:pt x="202" y="628"/>
                    <a:pt x="196" y="634"/>
                    <a:pt x="189" y="639"/>
                  </a:cubicBezTo>
                  <a:cubicBezTo>
                    <a:pt x="188" y="639"/>
                    <a:pt x="187" y="640"/>
                    <a:pt x="186" y="641"/>
                  </a:cubicBezTo>
                  <a:cubicBezTo>
                    <a:pt x="181" y="646"/>
                    <a:pt x="176" y="650"/>
                    <a:pt x="171" y="655"/>
                  </a:cubicBezTo>
                  <a:cubicBezTo>
                    <a:pt x="166" y="660"/>
                    <a:pt x="161" y="664"/>
                    <a:pt x="156" y="669"/>
                  </a:cubicBezTo>
                  <a:cubicBezTo>
                    <a:pt x="150" y="676"/>
                    <a:pt x="143" y="683"/>
                    <a:pt x="137" y="690"/>
                  </a:cubicBezTo>
                  <a:cubicBezTo>
                    <a:pt x="129" y="700"/>
                    <a:pt x="129" y="700"/>
                    <a:pt x="129" y="700"/>
                  </a:cubicBezTo>
                  <a:cubicBezTo>
                    <a:pt x="125" y="705"/>
                    <a:pt x="125" y="705"/>
                    <a:pt x="125" y="705"/>
                  </a:cubicBezTo>
                  <a:cubicBezTo>
                    <a:pt x="124" y="706"/>
                    <a:pt x="124" y="706"/>
                    <a:pt x="124" y="706"/>
                  </a:cubicBezTo>
                  <a:cubicBezTo>
                    <a:pt x="121" y="710"/>
                    <a:pt x="121" y="710"/>
                    <a:pt x="121" y="710"/>
                  </a:cubicBezTo>
                  <a:cubicBezTo>
                    <a:pt x="114" y="720"/>
                    <a:pt x="114" y="720"/>
                    <a:pt x="114" y="72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32"/>
                    <a:pt x="105" y="734"/>
                    <a:pt x="104" y="735"/>
                  </a:cubicBezTo>
                  <a:cubicBezTo>
                    <a:pt x="101" y="741"/>
                    <a:pt x="101" y="741"/>
                    <a:pt x="101" y="741"/>
                  </a:cubicBezTo>
                  <a:cubicBezTo>
                    <a:pt x="99" y="744"/>
                    <a:pt x="97" y="748"/>
                    <a:pt x="95" y="751"/>
                  </a:cubicBezTo>
                  <a:cubicBezTo>
                    <a:pt x="91" y="758"/>
                    <a:pt x="88" y="764"/>
                    <a:pt x="85" y="771"/>
                  </a:cubicBezTo>
                  <a:cubicBezTo>
                    <a:pt x="85" y="772"/>
                    <a:pt x="84" y="773"/>
                    <a:pt x="84" y="774"/>
                  </a:cubicBezTo>
                  <a:cubicBezTo>
                    <a:pt x="82" y="778"/>
                    <a:pt x="80" y="781"/>
                    <a:pt x="79" y="785"/>
                  </a:cubicBezTo>
                  <a:cubicBezTo>
                    <a:pt x="75" y="797"/>
                    <a:pt x="75" y="797"/>
                    <a:pt x="75" y="797"/>
                  </a:cubicBezTo>
                  <a:cubicBezTo>
                    <a:pt x="73" y="801"/>
                    <a:pt x="72" y="805"/>
                    <a:pt x="71" y="809"/>
                  </a:cubicBezTo>
                  <a:cubicBezTo>
                    <a:pt x="70" y="813"/>
                    <a:pt x="69" y="816"/>
                    <a:pt x="68" y="821"/>
                  </a:cubicBezTo>
                  <a:cubicBezTo>
                    <a:pt x="65" y="835"/>
                    <a:pt x="63" y="850"/>
                    <a:pt x="63" y="864"/>
                  </a:cubicBezTo>
                  <a:cubicBezTo>
                    <a:pt x="63" y="883"/>
                    <a:pt x="65" y="902"/>
                    <a:pt x="70" y="920"/>
                  </a:cubicBezTo>
                  <a:cubicBezTo>
                    <a:pt x="70" y="922"/>
                    <a:pt x="71" y="925"/>
                    <a:pt x="72" y="927"/>
                  </a:cubicBezTo>
                  <a:cubicBezTo>
                    <a:pt x="72" y="929"/>
                    <a:pt x="73" y="930"/>
                    <a:pt x="73" y="932"/>
                  </a:cubicBezTo>
                  <a:cubicBezTo>
                    <a:pt x="77" y="944"/>
                    <a:pt x="77" y="944"/>
                    <a:pt x="77" y="944"/>
                  </a:cubicBezTo>
                  <a:cubicBezTo>
                    <a:pt x="79" y="950"/>
                    <a:pt x="79" y="950"/>
                    <a:pt x="79" y="950"/>
                  </a:cubicBezTo>
                  <a:cubicBezTo>
                    <a:pt x="80" y="951"/>
                    <a:pt x="81" y="953"/>
                    <a:pt x="82" y="955"/>
                  </a:cubicBezTo>
                  <a:cubicBezTo>
                    <a:pt x="86" y="965"/>
                    <a:pt x="86" y="965"/>
                    <a:pt x="86" y="965"/>
                  </a:cubicBezTo>
                  <a:cubicBezTo>
                    <a:pt x="87" y="967"/>
                    <a:pt x="87" y="967"/>
                    <a:pt x="87" y="967"/>
                  </a:cubicBezTo>
                  <a:cubicBezTo>
                    <a:pt x="90" y="972"/>
                    <a:pt x="90" y="972"/>
                    <a:pt x="90" y="972"/>
                  </a:cubicBezTo>
                  <a:cubicBezTo>
                    <a:pt x="91" y="974"/>
                    <a:pt x="92" y="976"/>
                    <a:pt x="93" y="978"/>
                  </a:cubicBezTo>
                  <a:cubicBezTo>
                    <a:pt x="99" y="988"/>
                    <a:pt x="99" y="988"/>
                    <a:pt x="99" y="988"/>
                  </a:cubicBezTo>
                  <a:cubicBezTo>
                    <a:pt x="100" y="990"/>
                    <a:pt x="102" y="993"/>
                    <a:pt x="103" y="995"/>
                  </a:cubicBezTo>
                  <a:cubicBezTo>
                    <a:pt x="104" y="996"/>
                    <a:pt x="105" y="997"/>
                    <a:pt x="106" y="999"/>
                  </a:cubicBezTo>
                  <a:cubicBezTo>
                    <a:pt x="113" y="1009"/>
                    <a:pt x="113" y="1009"/>
                    <a:pt x="113" y="1009"/>
                  </a:cubicBezTo>
                  <a:cubicBezTo>
                    <a:pt x="116" y="1012"/>
                    <a:pt x="118" y="1016"/>
                    <a:pt x="121" y="1019"/>
                  </a:cubicBezTo>
                  <a:cubicBezTo>
                    <a:pt x="127" y="1026"/>
                    <a:pt x="133" y="1033"/>
                    <a:pt x="140" y="1039"/>
                  </a:cubicBezTo>
                  <a:cubicBezTo>
                    <a:pt x="142" y="1042"/>
                    <a:pt x="144" y="1044"/>
                    <a:pt x="146" y="1046"/>
                  </a:cubicBezTo>
                  <a:cubicBezTo>
                    <a:pt x="152" y="1052"/>
                    <a:pt x="158" y="1058"/>
                    <a:pt x="164" y="1063"/>
                  </a:cubicBezTo>
                  <a:cubicBezTo>
                    <a:pt x="171" y="1069"/>
                    <a:pt x="177" y="1074"/>
                    <a:pt x="184" y="1079"/>
                  </a:cubicBezTo>
                  <a:cubicBezTo>
                    <a:pt x="185" y="1080"/>
                    <a:pt x="186" y="1081"/>
                    <a:pt x="188" y="1082"/>
                  </a:cubicBezTo>
                  <a:cubicBezTo>
                    <a:pt x="193" y="1086"/>
                    <a:pt x="199" y="1090"/>
                    <a:pt x="204" y="1094"/>
                  </a:cubicBezTo>
                  <a:cubicBezTo>
                    <a:pt x="211" y="1098"/>
                    <a:pt x="218" y="1103"/>
                    <a:pt x="225" y="1107"/>
                  </a:cubicBezTo>
                  <a:cubicBezTo>
                    <a:pt x="231" y="1111"/>
                    <a:pt x="238" y="1115"/>
                    <a:pt x="245" y="1119"/>
                  </a:cubicBezTo>
                  <a:cubicBezTo>
                    <a:pt x="252" y="1123"/>
                    <a:pt x="259" y="1127"/>
                    <a:pt x="266" y="1131"/>
                  </a:cubicBezTo>
                  <a:cubicBezTo>
                    <a:pt x="268" y="1131"/>
                    <a:pt x="270" y="1132"/>
                    <a:pt x="271" y="1133"/>
                  </a:cubicBezTo>
                  <a:cubicBezTo>
                    <a:pt x="277" y="1136"/>
                    <a:pt x="282" y="1138"/>
                    <a:pt x="287" y="1141"/>
                  </a:cubicBezTo>
                  <a:cubicBezTo>
                    <a:pt x="294" y="1144"/>
                    <a:pt x="301" y="1148"/>
                    <a:pt x="308" y="1151"/>
                  </a:cubicBezTo>
                  <a:cubicBezTo>
                    <a:pt x="316" y="1154"/>
                    <a:pt x="323" y="1157"/>
                    <a:pt x="330" y="1160"/>
                  </a:cubicBezTo>
                  <a:cubicBezTo>
                    <a:pt x="337" y="1163"/>
                    <a:pt x="344" y="1166"/>
                    <a:pt x="351" y="1168"/>
                  </a:cubicBezTo>
                  <a:cubicBezTo>
                    <a:pt x="355" y="1170"/>
                    <a:pt x="358" y="1171"/>
                    <a:pt x="361" y="1172"/>
                  </a:cubicBezTo>
                  <a:cubicBezTo>
                    <a:pt x="365" y="1174"/>
                    <a:pt x="369" y="1175"/>
                    <a:pt x="373" y="1176"/>
                  </a:cubicBezTo>
                  <a:cubicBezTo>
                    <a:pt x="380" y="1179"/>
                    <a:pt x="387" y="1182"/>
                    <a:pt x="395" y="1184"/>
                  </a:cubicBezTo>
                  <a:cubicBezTo>
                    <a:pt x="402" y="1186"/>
                    <a:pt x="409" y="1189"/>
                    <a:pt x="417" y="1191"/>
                  </a:cubicBezTo>
                  <a:cubicBezTo>
                    <a:pt x="424" y="1193"/>
                    <a:pt x="431" y="1196"/>
                    <a:pt x="438" y="1198"/>
                  </a:cubicBezTo>
                  <a:cubicBezTo>
                    <a:pt x="443" y="1199"/>
                    <a:pt x="448" y="1201"/>
                    <a:pt x="453" y="1202"/>
                  </a:cubicBezTo>
                  <a:cubicBezTo>
                    <a:pt x="456" y="1203"/>
                    <a:pt x="458" y="1204"/>
                    <a:pt x="460" y="1204"/>
                  </a:cubicBezTo>
                  <a:cubicBezTo>
                    <a:pt x="468" y="1206"/>
                    <a:pt x="475" y="1208"/>
                    <a:pt x="483" y="1210"/>
                  </a:cubicBezTo>
                  <a:cubicBezTo>
                    <a:pt x="490" y="1212"/>
                    <a:pt x="497" y="1214"/>
                    <a:pt x="505" y="1216"/>
                  </a:cubicBezTo>
                  <a:cubicBezTo>
                    <a:pt x="512" y="1218"/>
                    <a:pt x="520" y="1220"/>
                    <a:pt x="527" y="1222"/>
                  </a:cubicBezTo>
                  <a:cubicBezTo>
                    <a:pt x="534" y="1223"/>
                    <a:pt x="542" y="1225"/>
                    <a:pt x="549" y="1227"/>
                  </a:cubicBezTo>
                  <a:cubicBezTo>
                    <a:pt x="557" y="1228"/>
                    <a:pt x="564" y="1230"/>
                    <a:pt x="572" y="1232"/>
                  </a:cubicBezTo>
                  <a:cubicBezTo>
                    <a:pt x="579" y="1233"/>
                    <a:pt x="587" y="1235"/>
                    <a:pt x="594" y="1236"/>
                  </a:cubicBezTo>
                  <a:cubicBezTo>
                    <a:pt x="602" y="1238"/>
                    <a:pt x="609" y="1239"/>
                    <a:pt x="617" y="1241"/>
                  </a:cubicBezTo>
                  <a:cubicBezTo>
                    <a:pt x="624" y="1242"/>
                    <a:pt x="632" y="1244"/>
                    <a:pt x="639" y="1245"/>
                  </a:cubicBezTo>
                  <a:cubicBezTo>
                    <a:pt x="640" y="1245"/>
                    <a:pt x="641" y="1246"/>
                    <a:pt x="642" y="1246"/>
                  </a:cubicBezTo>
                  <a:cubicBezTo>
                    <a:pt x="648" y="1247"/>
                    <a:pt x="655" y="1248"/>
                    <a:pt x="662" y="1249"/>
                  </a:cubicBezTo>
                  <a:cubicBezTo>
                    <a:pt x="669" y="1250"/>
                    <a:pt x="677" y="1252"/>
                    <a:pt x="684" y="1253"/>
                  </a:cubicBezTo>
                  <a:cubicBezTo>
                    <a:pt x="692" y="1254"/>
                    <a:pt x="699" y="1256"/>
                    <a:pt x="707" y="1257"/>
                  </a:cubicBezTo>
                  <a:cubicBezTo>
                    <a:pt x="714" y="1258"/>
                    <a:pt x="722" y="1259"/>
                    <a:pt x="730" y="1260"/>
                  </a:cubicBezTo>
                  <a:cubicBezTo>
                    <a:pt x="737" y="1262"/>
                    <a:pt x="745" y="1263"/>
                    <a:pt x="752" y="1264"/>
                  </a:cubicBezTo>
                  <a:cubicBezTo>
                    <a:pt x="760" y="1265"/>
                    <a:pt x="767" y="1266"/>
                    <a:pt x="775" y="1267"/>
                  </a:cubicBezTo>
                  <a:cubicBezTo>
                    <a:pt x="783" y="1268"/>
                    <a:pt x="790" y="1269"/>
                    <a:pt x="798" y="1270"/>
                  </a:cubicBezTo>
                  <a:cubicBezTo>
                    <a:pt x="805" y="1271"/>
                    <a:pt x="813" y="1272"/>
                    <a:pt x="821" y="1273"/>
                  </a:cubicBezTo>
                  <a:cubicBezTo>
                    <a:pt x="824" y="1274"/>
                    <a:pt x="828" y="1274"/>
                    <a:pt x="831" y="1275"/>
                  </a:cubicBezTo>
                  <a:cubicBezTo>
                    <a:pt x="835" y="1275"/>
                    <a:pt x="839" y="1276"/>
                    <a:pt x="843" y="1276"/>
                  </a:cubicBezTo>
                  <a:cubicBezTo>
                    <a:pt x="851" y="1277"/>
                    <a:pt x="859" y="1278"/>
                    <a:pt x="866" y="1279"/>
                  </a:cubicBezTo>
                  <a:cubicBezTo>
                    <a:pt x="874" y="1280"/>
                    <a:pt x="882" y="1281"/>
                    <a:pt x="889" y="1281"/>
                  </a:cubicBezTo>
                  <a:cubicBezTo>
                    <a:pt x="897" y="1282"/>
                    <a:pt x="905" y="1283"/>
                    <a:pt x="912" y="1284"/>
                  </a:cubicBezTo>
                  <a:cubicBezTo>
                    <a:pt x="920" y="1285"/>
                    <a:pt x="928" y="1285"/>
                    <a:pt x="935" y="1286"/>
                  </a:cubicBezTo>
                  <a:cubicBezTo>
                    <a:pt x="943" y="1287"/>
                    <a:pt x="951" y="1287"/>
                    <a:pt x="958" y="1288"/>
                  </a:cubicBezTo>
                  <a:cubicBezTo>
                    <a:pt x="966" y="1289"/>
                    <a:pt x="974" y="1290"/>
                    <a:pt x="981" y="1290"/>
                  </a:cubicBezTo>
                  <a:cubicBezTo>
                    <a:pt x="989" y="1291"/>
                    <a:pt x="997" y="1291"/>
                    <a:pt x="1004" y="1292"/>
                  </a:cubicBezTo>
                  <a:cubicBezTo>
                    <a:pt x="1010" y="1292"/>
                    <a:pt x="1015" y="1293"/>
                    <a:pt x="1020" y="1293"/>
                  </a:cubicBezTo>
                  <a:cubicBezTo>
                    <a:pt x="1023" y="1293"/>
                    <a:pt x="1025" y="1294"/>
                    <a:pt x="1027" y="1294"/>
                  </a:cubicBezTo>
                  <a:cubicBezTo>
                    <a:pt x="1035" y="1294"/>
                    <a:pt x="1043" y="1295"/>
                    <a:pt x="1051" y="1295"/>
                  </a:cubicBezTo>
                  <a:cubicBezTo>
                    <a:pt x="1058" y="1296"/>
                    <a:pt x="1066" y="1296"/>
                    <a:pt x="1074" y="1297"/>
                  </a:cubicBezTo>
                  <a:cubicBezTo>
                    <a:pt x="1082" y="1297"/>
                    <a:pt x="1089" y="1298"/>
                    <a:pt x="1097" y="1298"/>
                  </a:cubicBezTo>
                  <a:cubicBezTo>
                    <a:pt x="1105" y="1299"/>
                    <a:pt x="1112" y="1299"/>
                    <a:pt x="1120" y="1300"/>
                  </a:cubicBezTo>
                  <a:cubicBezTo>
                    <a:pt x="1128" y="1300"/>
                    <a:pt x="1136" y="1301"/>
                    <a:pt x="1143" y="1301"/>
                  </a:cubicBezTo>
                  <a:cubicBezTo>
                    <a:pt x="1151" y="1301"/>
                    <a:pt x="1159" y="1302"/>
                    <a:pt x="1167" y="1302"/>
                  </a:cubicBezTo>
                  <a:cubicBezTo>
                    <a:pt x="1174" y="1303"/>
                    <a:pt x="1182" y="1303"/>
                    <a:pt x="1190" y="1303"/>
                  </a:cubicBezTo>
                  <a:cubicBezTo>
                    <a:pt x="1198" y="1304"/>
                    <a:pt x="1205" y="1304"/>
                    <a:pt x="1213" y="1305"/>
                  </a:cubicBezTo>
                  <a:cubicBezTo>
                    <a:pt x="1221" y="1305"/>
                    <a:pt x="1229" y="1305"/>
                    <a:pt x="1236" y="1306"/>
                  </a:cubicBezTo>
                  <a:cubicBezTo>
                    <a:pt x="1244" y="1306"/>
                    <a:pt x="1252" y="1307"/>
                    <a:pt x="1260" y="1307"/>
                  </a:cubicBezTo>
                  <a:cubicBezTo>
                    <a:pt x="1267" y="1307"/>
                    <a:pt x="1275" y="1308"/>
                    <a:pt x="1283" y="1308"/>
                  </a:cubicBezTo>
                  <a:cubicBezTo>
                    <a:pt x="1291" y="1309"/>
                    <a:pt x="1298" y="1309"/>
                    <a:pt x="1306" y="1310"/>
                  </a:cubicBezTo>
                  <a:cubicBezTo>
                    <a:pt x="1314" y="1310"/>
                    <a:pt x="1322" y="1310"/>
                    <a:pt x="1329" y="1311"/>
                  </a:cubicBezTo>
                  <a:cubicBezTo>
                    <a:pt x="1337" y="1311"/>
                    <a:pt x="1345" y="1312"/>
                    <a:pt x="1353" y="1312"/>
                  </a:cubicBezTo>
                  <a:cubicBezTo>
                    <a:pt x="1360" y="1313"/>
                    <a:pt x="1368" y="1313"/>
                    <a:pt x="1376" y="1313"/>
                  </a:cubicBezTo>
                  <a:cubicBezTo>
                    <a:pt x="1381" y="1314"/>
                    <a:pt x="1386" y="1314"/>
                    <a:pt x="1391" y="1314"/>
                  </a:cubicBezTo>
                  <a:cubicBezTo>
                    <a:pt x="1394" y="1315"/>
                    <a:pt x="1396" y="1315"/>
                    <a:pt x="1399" y="1315"/>
                  </a:cubicBezTo>
                  <a:cubicBezTo>
                    <a:pt x="1407" y="1315"/>
                    <a:pt x="1414" y="1316"/>
                    <a:pt x="1422" y="1316"/>
                  </a:cubicBezTo>
                  <a:cubicBezTo>
                    <a:pt x="1430" y="1317"/>
                    <a:pt x="1437" y="1318"/>
                    <a:pt x="1445" y="1318"/>
                  </a:cubicBezTo>
                  <a:cubicBezTo>
                    <a:pt x="1453" y="1319"/>
                    <a:pt x="1461" y="1319"/>
                    <a:pt x="1468" y="1320"/>
                  </a:cubicBezTo>
                  <a:cubicBezTo>
                    <a:pt x="1476" y="1320"/>
                    <a:pt x="1484" y="1321"/>
                    <a:pt x="1491" y="1322"/>
                  </a:cubicBezTo>
                  <a:cubicBezTo>
                    <a:pt x="1499" y="1322"/>
                    <a:pt x="1507" y="1323"/>
                    <a:pt x="1514" y="1324"/>
                  </a:cubicBezTo>
                  <a:cubicBezTo>
                    <a:pt x="1522" y="1324"/>
                    <a:pt x="1530" y="1325"/>
                    <a:pt x="1538" y="1326"/>
                  </a:cubicBezTo>
                  <a:cubicBezTo>
                    <a:pt x="1545" y="1326"/>
                    <a:pt x="1553" y="1327"/>
                    <a:pt x="1561" y="1328"/>
                  </a:cubicBezTo>
                  <a:cubicBezTo>
                    <a:pt x="1564" y="1328"/>
                    <a:pt x="1568" y="1329"/>
                    <a:pt x="1572" y="1329"/>
                  </a:cubicBezTo>
                  <a:cubicBezTo>
                    <a:pt x="1576" y="1329"/>
                    <a:pt x="1580" y="1330"/>
                    <a:pt x="1583" y="1330"/>
                  </a:cubicBezTo>
                  <a:cubicBezTo>
                    <a:pt x="1591" y="1331"/>
                    <a:pt x="1599" y="1332"/>
                    <a:pt x="1606" y="1333"/>
                  </a:cubicBezTo>
                  <a:cubicBezTo>
                    <a:pt x="1614" y="1334"/>
                    <a:pt x="1622" y="1335"/>
                    <a:pt x="1629" y="1336"/>
                  </a:cubicBezTo>
                  <a:cubicBezTo>
                    <a:pt x="1637" y="1337"/>
                    <a:pt x="1644" y="1338"/>
                    <a:pt x="1652" y="1339"/>
                  </a:cubicBezTo>
                  <a:cubicBezTo>
                    <a:pt x="1655" y="1339"/>
                    <a:pt x="1658" y="1339"/>
                    <a:pt x="1660" y="1340"/>
                  </a:cubicBezTo>
                  <a:cubicBezTo>
                    <a:pt x="1665" y="1341"/>
                    <a:pt x="1670" y="1341"/>
                    <a:pt x="1675" y="1342"/>
                  </a:cubicBezTo>
                  <a:cubicBezTo>
                    <a:pt x="1682" y="1343"/>
                    <a:pt x="1690" y="1344"/>
                    <a:pt x="1697" y="1346"/>
                  </a:cubicBezTo>
                  <a:cubicBezTo>
                    <a:pt x="1705" y="1347"/>
                    <a:pt x="1713" y="1348"/>
                    <a:pt x="1720" y="1350"/>
                  </a:cubicBezTo>
                  <a:cubicBezTo>
                    <a:pt x="1728" y="1351"/>
                    <a:pt x="1735" y="1353"/>
                    <a:pt x="1742" y="1354"/>
                  </a:cubicBezTo>
                  <a:cubicBezTo>
                    <a:pt x="1744" y="1355"/>
                    <a:pt x="1746" y="1355"/>
                    <a:pt x="1747" y="1355"/>
                  </a:cubicBezTo>
                  <a:cubicBezTo>
                    <a:pt x="1753" y="1356"/>
                    <a:pt x="1759" y="1358"/>
                    <a:pt x="1765" y="1359"/>
                  </a:cubicBezTo>
                  <a:cubicBezTo>
                    <a:pt x="1772" y="1361"/>
                    <a:pt x="1780" y="1363"/>
                    <a:pt x="1787" y="1364"/>
                  </a:cubicBezTo>
                  <a:cubicBezTo>
                    <a:pt x="1795" y="1366"/>
                    <a:pt x="1802" y="1368"/>
                    <a:pt x="1809" y="1370"/>
                  </a:cubicBezTo>
                  <a:cubicBezTo>
                    <a:pt x="1817" y="1372"/>
                    <a:pt x="1824" y="1374"/>
                    <a:pt x="1831" y="1377"/>
                  </a:cubicBezTo>
                  <a:cubicBezTo>
                    <a:pt x="1839" y="1379"/>
                    <a:pt x="1846" y="1381"/>
                    <a:pt x="1853" y="1384"/>
                  </a:cubicBezTo>
                  <a:cubicBezTo>
                    <a:pt x="1860" y="1386"/>
                    <a:pt x="1868" y="1389"/>
                    <a:pt x="1875" y="1391"/>
                  </a:cubicBezTo>
                  <a:cubicBezTo>
                    <a:pt x="1882" y="1394"/>
                    <a:pt x="1889" y="1397"/>
                    <a:pt x="1896" y="1400"/>
                  </a:cubicBezTo>
                  <a:cubicBezTo>
                    <a:pt x="1902" y="1402"/>
                    <a:pt x="1907" y="1404"/>
                    <a:pt x="1912" y="1406"/>
                  </a:cubicBezTo>
                  <a:cubicBezTo>
                    <a:pt x="1914" y="1407"/>
                    <a:pt x="1916" y="1408"/>
                    <a:pt x="1918" y="1409"/>
                  </a:cubicBezTo>
                  <a:cubicBezTo>
                    <a:pt x="1922" y="1411"/>
                    <a:pt x="1927" y="1413"/>
                    <a:pt x="1931" y="1415"/>
                  </a:cubicBezTo>
                  <a:cubicBezTo>
                    <a:pt x="1939" y="1419"/>
                    <a:pt x="1939" y="1419"/>
                    <a:pt x="1939" y="1419"/>
                  </a:cubicBezTo>
                  <a:cubicBezTo>
                    <a:pt x="1940" y="1420"/>
                    <a:pt x="1940" y="1420"/>
                    <a:pt x="1940" y="1420"/>
                  </a:cubicBezTo>
                  <a:cubicBezTo>
                    <a:pt x="1950" y="1425"/>
                    <a:pt x="1950" y="1425"/>
                    <a:pt x="1950" y="1425"/>
                  </a:cubicBezTo>
                  <a:cubicBezTo>
                    <a:pt x="1954" y="1428"/>
                    <a:pt x="1954" y="1428"/>
                    <a:pt x="1954" y="1428"/>
                  </a:cubicBezTo>
                  <a:cubicBezTo>
                    <a:pt x="1957" y="1429"/>
                    <a:pt x="1957" y="1429"/>
                    <a:pt x="1957" y="1429"/>
                  </a:cubicBezTo>
                  <a:cubicBezTo>
                    <a:pt x="1959" y="1430"/>
                    <a:pt x="1959" y="1430"/>
                    <a:pt x="1959" y="1430"/>
                  </a:cubicBezTo>
                  <a:cubicBezTo>
                    <a:pt x="1960" y="1431"/>
                    <a:pt x="1960" y="1431"/>
                    <a:pt x="1960" y="1431"/>
                  </a:cubicBezTo>
                  <a:cubicBezTo>
                    <a:pt x="1968" y="1436"/>
                    <a:pt x="1968" y="1436"/>
                    <a:pt x="1968" y="1436"/>
                  </a:cubicBezTo>
                  <a:cubicBezTo>
                    <a:pt x="1972" y="1438"/>
                    <a:pt x="1976" y="1440"/>
                    <a:pt x="1980" y="1443"/>
                  </a:cubicBezTo>
                  <a:cubicBezTo>
                    <a:pt x="1982" y="1444"/>
                    <a:pt x="1984" y="1445"/>
                    <a:pt x="1986" y="1446"/>
                  </a:cubicBezTo>
                  <a:cubicBezTo>
                    <a:pt x="1991" y="1449"/>
                    <a:pt x="1991" y="1449"/>
                    <a:pt x="1991" y="1449"/>
                  </a:cubicBezTo>
                  <a:cubicBezTo>
                    <a:pt x="1995" y="1452"/>
                    <a:pt x="1995" y="1452"/>
                    <a:pt x="1995" y="1452"/>
                  </a:cubicBezTo>
                  <a:cubicBezTo>
                    <a:pt x="2001" y="1456"/>
                    <a:pt x="2001" y="1456"/>
                    <a:pt x="2001" y="1456"/>
                  </a:cubicBezTo>
                  <a:cubicBezTo>
                    <a:pt x="2004" y="1458"/>
                    <a:pt x="2004" y="1458"/>
                    <a:pt x="2004" y="1458"/>
                  </a:cubicBezTo>
                  <a:cubicBezTo>
                    <a:pt x="2010" y="1462"/>
                    <a:pt x="2015" y="1465"/>
                    <a:pt x="2021" y="1469"/>
                  </a:cubicBezTo>
                  <a:cubicBezTo>
                    <a:pt x="2021" y="1469"/>
                    <a:pt x="2021" y="1469"/>
                    <a:pt x="2021" y="1469"/>
                  </a:cubicBezTo>
                  <a:cubicBezTo>
                    <a:pt x="2027" y="1473"/>
                    <a:pt x="2033" y="1477"/>
                    <a:pt x="2038" y="1482"/>
                  </a:cubicBezTo>
                  <a:cubicBezTo>
                    <a:pt x="2039" y="1482"/>
                    <a:pt x="2040" y="1483"/>
                    <a:pt x="2041" y="1484"/>
                  </a:cubicBezTo>
                  <a:cubicBezTo>
                    <a:pt x="2046" y="1487"/>
                    <a:pt x="2050" y="1490"/>
                    <a:pt x="2055" y="1494"/>
                  </a:cubicBezTo>
                  <a:cubicBezTo>
                    <a:pt x="2057" y="1496"/>
                    <a:pt x="2059" y="1498"/>
                    <a:pt x="2061" y="1499"/>
                  </a:cubicBezTo>
                  <a:cubicBezTo>
                    <a:pt x="2064" y="1502"/>
                    <a:pt x="2067" y="1505"/>
                    <a:pt x="2071" y="1507"/>
                  </a:cubicBezTo>
                  <a:cubicBezTo>
                    <a:pt x="2073" y="1509"/>
                    <a:pt x="2076" y="1512"/>
                    <a:pt x="2078" y="1514"/>
                  </a:cubicBezTo>
                  <a:cubicBezTo>
                    <a:pt x="2081" y="1516"/>
                    <a:pt x="2081" y="1516"/>
                    <a:pt x="2081" y="1516"/>
                  </a:cubicBezTo>
                  <a:cubicBezTo>
                    <a:pt x="2086" y="1521"/>
                    <a:pt x="2086" y="1521"/>
                    <a:pt x="2086" y="1521"/>
                  </a:cubicBezTo>
                  <a:cubicBezTo>
                    <a:pt x="2090" y="1525"/>
                    <a:pt x="2095" y="1529"/>
                    <a:pt x="2099" y="1533"/>
                  </a:cubicBezTo>
                  <a:cubicBezTo>
                    <a:pt x="2103" y="1537"/>
                    <a:pt x="2107" y="1542"/>
                    <a:pt x="2111" y="1546"/>
                  </a:cubicBezTo>
                  <a:cubicBezTo>
                    <a:pt x="2116" y="1551"/>
                    <a:pt x="2116" y="1551"/>
                    <a:pt x="2116" y="1551"/>
                  </a:cubicBezTo>
                  <a:cubicBezTo>
                    <a:pt x="2118" y="1553"/>
                    <a:pt x="2118" y="1553"/>
                    <a:pt x="2118" y="1553"/>
                  </a:cubicBezTo>
                  <a:cubicBezTo>
                    <a:pt x="2120" y="1556"/>
                    <a:pt x="2122" y="1558"/>
                    <a:pt x="2124" y="1561"/>
                  </a:cubicBezTo>
                  <a:cubicBezTo>
                    <a:pt x="2128" y="1565"/>
                    <a:pt x="2131" y="1569"/>
                    <a:pt x="2135" y="1573"/>
                  </a:cubicBezTo>
                  <a:cubicBezTo>
                    <a:pt x="2135" y="1574"/>
                    <a:pt x="2136" y="1575"/>
                    <a:pt x="2137" y="1577"/>
                  </a:cubicBezTo>
                  <a:cubicBezTo>
                    <a:pt x="2141" y="1582"/>
                    <a:pt x="2145" y="1587"/>
                    <a:pt x="2149" y="1593"/>
                  </a:cubicBezTo>
                  <a:cubicBezTo>
                    <a:pt x="2152" y="1598"/>
                    <a:pt x="2152" y="1598"/>
                    <a:pt x="2152" y="1598"/>
                  </a:cubicBezTo>
                  <a:cubicBezTo>
                    <a:pt x="2155" y="1601"/>
                    <a:pt x="2155" y="1601"/>
                    <a:pt x="2155" y="1601"/>
                  </a:cubicBezTo>
                  <a:cubicBezTo>
                    <a:pt x="2156" y="1604"/>
                    <a:pt x="2158" y="1607"/>
                    <a:pt x="2160" y="1610"/>
                  </a:cubicBezTo>
                  <a:cubicBezTo>
                    <a:pt x="2163" y="1615"/>
                    <a:pt x="2166" y="1620"/>
                    <a:pt x="2169" y="1626"/>
                  </a:cubicBezTo>
                  <a:cubicBezTo>
                    <a:pt x="2170" y="1626"/>
                    <a:pt x="2170" y="1626"/>
                    <a:pt x="2170" y="1627"/>
                  </a:cubicBezTo>
                  <a:cubicBezTo>
                    <a:pt x="2173" y="1633"/>
                    <a:pt x="2176" y="1639"/>
                    <a:pt x="2179" y="1644"/>
                  </a:cubicBezTo>
                  <a:cubicBezTo>
                    <a:pt x="2181" y="1649"/>
                    <a:pt x="2183" y="1654"/>
                    <a:pt x="2185" y="1658"/>
                  </a:cubicBezTo>
                  <a:cubicBezTo>
                    <a:pt x="2186" y="1660"/>
                    <a:pt x="2186" y="1661"/>
                    <a:pt x="2187" y="1662"/>
                  </a:cubicBezTo>
                  <a:cubicBezTo>
                    <a:pt x="2189" y="1669"/>
                    <a:pt x="2192" y="1675"/>
                    <a:pt x="2194" y="1681"/>
                  </a:cubicBezTo>
                  <a:cubicBezTo>
                    <a:pt x="2196" y="1686"/>
                    <a:pt x="2198" y="1692"/>
                    <a:pt x="2199" y="1698"/>
                  </a:cubicBezTo>
                  <a:cubicBezTo>
                    <a:pt x="2200" y="1698"/>
                    <a:pt x="2200" y="1699"/>
                    <a:pt x="2200" y="1699"/>
                  </a:cubicBezTo>
                  <a:cubicBezTo>
                    <a:pt x="2202" y="1706"/>
                    <a:pt x="2203" y="1712"/>
                    <a:pt x="2205" y="1718"/>
                  </a:cubicBezTo>
                  <a:cubicBezTo>
                    <a:pt x="2205" y="1722"/>
                    <a:pt x="2206" y="1725"/>
                    <a:pt x="2207" y="1728"/>
                  </a:cubicBezTo>
                  <a:cubicBezTo>
                    <a:pt x="2208" y="1737"/>
                    <a:pt x="2208" y="1737"/>
                    <a:pt x="2208" y="1737"/>
                  </a:cubicBezTo>
                  <a:cubicBezTo>
                    <a:pt x="2210" y="1747"/>
                    <a:pt x="2210" y="1747"/>
                    <a:pt x="2210" y="1747"/>
                  </a:cubicBezTo>
                  <a:cubicBezTo>
                    <a:pt x="2211" y="1750"/>
                    <a:pt x="2211" y="1750"/>
                    <a:pt x="2211" y="1750"/>
                  </a:cubicBezTo>
                  <a:cubicBezTo>
                    <a:pt x="2211" y="1752"/>
                    <a:pt x="2211" y="1752"/>
                    <a:pt x="2211" y="1752"/>
                  </a:cubicBezTo>
                  <a:cubicBezTo>
                    <a:pt x="2211" y="1757"/>
                    <a:pt x="2211" y="1757"/>
                    <a:pt x="2211" y="1757"/>
                  </a:cubicBezTo>
                  <a:cubicBezTo>
                    <a:pt x="2212" y="1763"/>
                    <a:pt x="2212" y="1769"/>
                    <a:pt x="2213" y="1776"/>
                  </a:cubicBezTo>
                  <a:cubicBezTo>
                    <a:pt x="2214" y="1782"/>
                    <a:pt x="2213" y="1789"/>
                    <a:pt x="2214" y="1795"/>
                  </a:cubicBezTo>
                  <a:cubicBezTo>
                    <a:pt x="2214" y="1805"/>
                    <a:pt x="2214" y="1805"/>
                    <a:pt x="2214" y="1805"/>
                  </a:cubicBezTo>
                  <a:cubicBezTo>
                    <a:pt x="2214" y="1814"/>
                    <a:pt x="2214" y="1814"/>
                    <a:pt x="2214" y="1814"/>
                  </a:cubicBezTo>
                  <a:cubicBezTo>
                    <a:pt x="2213" y="1820"/>
                    <a:pt x="2213" y="1827"/>
                    <a:pt x="2213" y="1833"/>
                  </a:cubicBezTo>
                  <a:cubicBezTo>
                    <a:pt x="2212" y="1837"/>
                    <a:pt x="2212" y="1842"/>
                    <a:pt x="2211" y="1846"/>
                  </a:cubicBezTo>
                  <a:cubicBezTo>
                    <a:pt x="2211" y="1854"/>
                    <a:pt x="2210" y="1863"/>
                    <a:pt x="2208" y="1871"/>
                  </a:cubicBezTo>
                  <a:cubicBezTo>
                    <a:pt x="2207" y="1877"/>
                    <a:pt x="2207" y="1883"/>
                    <a:pt x="2205" y="1889"/>
                  </a:cubicBezTo>
                  <a:cubicBezTo>
                    <a:pt x="2204" y="1896"/>
                    <a:pt x="2203" y="1902"/>
                    <a:pt x="2201" y="1908"/>
                  </a:cubicBezTo>
                  <a:cubicBezTo>
                    <a:pt x="2200" y="1914"/>
                    <a:pt x="2198" y="1920"/>
                    <a:pt x="2197" y="1926"/>
                  </a:cubicBezTo>
                  <a:cubicBezTo>
                    <a:pt x="2195" y="1932"/>
                    <a:pt x="2194" y="1938"/>
                    <a:pt x="2192" y="1944"/>
                  </a:cubicBezTo>
                  <a:cubicBezTo>
                    <a:pt x="2190" y="1950"/>
                    <a:pt x="2188" y="1956"/>
                    <a:pt x="2186" y="1962"/>
                  </a:cubicBezTo>
                  <a:cubicBezTo>
                    <a:pt x="2184" y="1971"/>
                    <a:pt x="2184" y="1971"/>
                    <a:pt x="2184" y="1971"/>
                  </a:cubicBezTo>
                  <a:cubicBezTo>
                    <a:pt x="2181" y="1979"/>
                    <a:pt x="2181" y="1979"/>
                    <a:pt x="2181" y="1979"/>
                  </a:cubicBezTo>
                  <a:cubicBezTo>
                    <a:pt x="2180" y="1981"/>
                    <a:pt x="2180" y="1982"/>
                    <a:pt x="2179" y="1984"/>
                  </a:cubicBezTo>
                  <a:cubicBezTo>
                    <a:pt x="2177" y="1988"/>
                    <a:pt x="2176" y="1992"/>
                    <a:pt x="2174" y="1997"/>
                  </a:cubicBezTo>
                  <a:cubicBezTo>
                    <a:pt x="2174" y="1998"/>
                    <a:pt x="2174" y="1998"/>
                    <a:pt x="2173" y="1999"/>
                  </a:cubicBezTo>
                  <a:cubicBezTo>
                    <a:pt x="2197" y="1999"/>
                    <a:pt x="2197" y="1999"/>
                    <a:pt x="2197" y="1999"/>
                  </a:cubicBezTo>
                  <a:cubicBezTo>
                    <a:pt x="2198" y="1996"/>
                    <a:pt x="2199" y="1992"/>
                    <a:pt x="2200" y="1989"/>
                  </a:cubicBezTo>
                  <a:lnTo>
                    <a:pt x="2204" y="1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968375" y="3740150"/>
              <a:ext cx="146050" cy="474663"/>
            </a:xfrm>
            <a:custGeom>
              <a:avLst/>
              <a:gdLst>
                <a:gd name="T0" fmla="*/ 50 w 57"/>
                <a:gd name="T1" fmla="*/ 170 h 187"/>
                <a:gd name="T2" fmla="*/ 43 w 57"/>
                <a:gd name="T3" fmla="*/ 160 h 187"/>
                <a:gd name="T4" fmla="*/ 37 w 57"/>
                <a:gd name="T5" fmla="*/ 149 h 187"/>
                <a:gd name="T6" fmla="*/ 36 w 57"/>
                <a:gd name="T7" fmla="*/ 147 h 187"/>
                <a:gd name="T8" fmla="*/ 36 w 57"/>
                <a:gd name="T9" fmla="*/ 146 h 187"/>
                <a:gd name="T10" fmla="*/ 31 w 57"/>
                <a:gd name="T11" fmla="*/ 136 h 187"/>
                <a:gd name="T12" fmla="*/ 27 w 57"/>
                <a:gd name="T13" fmla="*/ 125 h 187"/>
                <a:gd name="T14" fmla="*/ 26 w 57"/>
                <a:gd name="T15" fmla="*/ 121 h 187"/>
                <a:gd name="T16" fmla="*/ 23 w 57"/>
                <a:gd name="T17" fmla="*/ 113 h 187"/>
                <a:gd name="T18" fmla="*/ 22 w 57"/>
                <a:gd name="T19" fmla="*/ 108 h 187"/>
                <a:gd name="T20" fmla="*/ 21 w 57"/>
                <a:gd name="T21" fmla="*/ 102 h 187"/>
                <a:gd name="T22" fmla="*/ 21 w 57"/>
                <a:gd name="T23" fmla="*/ 101 h 187"/>
                <a:gd name="T24" fmla="*/ 18 w 57"/>
                <a:gd name="T25" fmla="*/ 78 h 187"/>
                <a:gd name="T26" fmla="*/ 18 w 57"/>
                <a:gd name="T27" fmla="*/ 51 h 187"/>
                <a:gd name="T28" fmla="*/ 33 w 57"/>
                <a:gd name="T29" fmla="*/ 0 h 187"/>
                <a:gd name="T30" fmla="*/ 27 w 57"/>
                <a:gd name="T31" fmla="*/ 0 h 187"/>
                <a:gd name="T32" fmla="*/ 25 w 57"/>
                <a:gd name="T33" fmla="*/ 0 h 187"/>
                <a:gd name="T34" fmla="*/ 18 w 57"/>
                <a:gd name="T35" fmla="*/ 0 h 187"/>
                <a:gd name="T36" fmla="*/ 14 w 57"/>
                <a:gd name="T37" fmla="*/ 0 h 187"/>
                <a:gd name="T38" fmla="*/ 2 w 57"/>
                <a:gd name="T39" fmla="*/ 49 h 187"/>
                <a:gd name="T40" fmla="*/ 1 w 57"/>
                <a:gd name="T41" fmla="*/ 73 h 187"/>
                <a:gd name="T42" fmla="*/ 3 w 57"/>
                <a:gd name="T43" fmla="*/ 95 h 187"/>
                <a:gd name="T44" fmla="*/ 3 w 57"/>
                <a:gd name="T45" fmla="*/ 100 h 187"/>
                <a:gd name="T46" fmla="*/ 4 w 57"/>
                <a:gd name="T47" fmla="*/ 104 h 187"/>
                <a:gd name="T48" fmla="*/ 7 w 57"/>
                <a:gd name="T49" fmla="*/ 117 h 187"/>
                <a:gd name="T50" fmla="*/ 8 w 57"/>
                <a:gd name="T51" fmla="*/ 119 h 187"/>
                <a:gd name="T52" fmla="*/ 11 w 57"/>
                <a:gd name="T53" fmla="*/ 130 h 187"/>
                <a:gd name="T54" fmla="*/ 13 w 57"/>
                <a:gd name="T55" fmla="*/ 136 h 187"/>
                <a:gd name="T56" fmla="*/ 15 w 57"/>
                <a:gd name="T57" fmla="*/ 140 h 187"/>
                <a:gd name="T58" fmla="*/ 19 w 57"/>
                <a:gd name="T59" fmla="*/ 150 h 187"/>
                <a:gd name="T60" fmla="*/ 21 w 57"/>
                <a:gd name="T61" fmla="*/ 154 h 187"/>
                <a:gd name="T62" fmla="*/ 25 w 57"/>
                <a:gd name="T63" fmla="*/ 162 h 187"/>
                <a:gd name="T64" fmla="*/ 30 w 57"/>
                <a:gd name="T65" fmla="*/ 171 h 187"/>
                <a:gd name="T66" fmla="*/ 31 w 57"/>
                <a:gd name="T67" fmla="*/ 172 h 187"/>
                <a:gd name="T68" fmla="*/ 38 w 57"/>
                <a:gd name="T69" fmla="*/ 182 h 187"/>
                <a:gd name="T70" fmla="*/ 42 w 57"/>
                <a:gd name="T71" fmla="*/ 187 h 187"/>
                <a:gd name="T72" fmla="*/ 47 w 57"/>
                <a:gd name="T73" fmla="*/ 184 h 187"/>
                <a:gd name="T74" fmla="*/ 50 w 57"/>
                <a:gd name="T75" fmla="*/ 182 h 187"/>
                <a:gd name="T76" fmla="*/ 57 w 57"/>
                <a:gd name="T77" fmla="*/ 179 h 187"/>
                <a:gd name="T78" fmla="*/ 52 w 57"/>
                <a:gd name="T79" fmla="*/ 173 h 187"/>
                <a:gd name="T80" fmla="*/ 50 w 57"/>
                <a:gd name="T8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87">
                  <a:moveTo>
                    <a:pt x="50" y="170"/>
                  </a:moveTo>
                  <a:cubicBezTo>
                    <a:pt x="48" y="167"/>
                    <a:pt x="45" y="163"/>
                    <a:pt x="43" y="160"/>
                  </a:cubicBezTo>
                  <a:cubicBezTo>
                    <a:pt x="41" y="156"/>
                    <a:pt x="39" y="153"/>
                    <a:pt x="37" y="149"/>
                  </a:cubicBezTo>
                  <a:cubicBezTo>
                    <a:pt x="37" y="148"/>
                    <a:pt x="36" y="148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4" y="143"/>
                    <a:pt x="32" y="140"/>
                    <a:pt x="31" y="136"/>
                  </a:cubicBezTo>
                  <a:cubicBezTo>
                    <a:pt x="29" y="132"/>
                    <a:pt x="28" y="129"/>
                    <a:pt x="27" y="125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5" y="118"/>
                    <a:pt x="24" y="116"/>
                    <a:pt x="23" y="113"/>
                  </a:cubicBezTo>
                  <a:cubicBezTo>
                    <a:pt x="23" y="111"/>
                    <a:pt x="23" y="110"/>
                    <a:pt x="22" y="108"/>
                  </a:cubicBezTo>
                  <a:cubicBezTo>
                    <a:pt x="22" y="106"/>
                    <a:pt x="21" y="104"/>
                    <a:pt x="21" y="102"/>
                  </a:cubicBezTo>
                  <a:cubicBezTo>
                    <a:pt x="21" y="102"/>
                    <a:pt x="21" y="101"/>
                    <a:pt x="21" y="101"/>
                  </a:cubicBezTo>
                  <a:cubicBezTo>
                    <a:pt x="19" y="93"/>
                    <a:pt x="18" y="85"/>
                    <a:pt x="18" y="78"/>
                  </a:cubicBezTo>
                  <a:cubicBezTo>
                    <a:pt x="17" y="69"/>
                    <a:pt x="17" y="60"/>
                    <a:pt x="18" y="51"/>
                  </a:cubicBezTo>
                  <a:cubicBezTo>
                    <a:pt x="20" y="34"/>
                    <a:pt x="25" y="17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6"/>
                    <a:pt x="3" y="32"/>
                    <a:pt x="2" y="49"/>
                  </a:cubicBezTo>
                  <a:cubicBezTo>
                    <a:pt x="1" y="57"/>
                    <a:pt x="0" y="65"/>
                    <a:pt x="1" y="73"/>
                  </a:cubicBezTo>
                  <a:cubicBezTo>
                    <a:pt x="1" y="80"/>
                    <a:pt x="2" y="88"/>
                    <a:pt x="3" y="95"/>
                  </a:cubicBezTo>
                  <a:cubicBezTo>
                    <a:pt x="3" y="97"/>
                    <a:pt x="3" y="98"/>
                    <a:pt x="3" y="100"/>
                  </a:cubicBezTo>
                  <a:cubicBezTo>
                    <a:pt x="4" y="101"/>
                    <a:pt x="4" y="103"/>
                    <a:pt x="4" y="104"/>
                  </a:cubicBezTo>
                  <a:cubicBezTo>
                    <a:pt x="5" y="108"/>
                    <a:pt x="6" y="113"/>
                    <a:pt x="7" y="117"/>
                  </a:cubicBezTo>
                  <a:cubicBezTo>
                    <a:pt x="7" y="118"/>
                    <a:pt x="8" y="118"/>
                    <a:pt x="8" y="119"/>
                  </a:cubicBezTo>
                  <a:cubicBezTo>
                    <a:pt x="9" y="123"/>
                    <a:pt x="10" y="127"/>
                    <a:pt x="11" y="130"/>
                  </a:cubicBezTo>
                  <a:cubicBezTo>
                    <a:pt x="12" y="132"/>
                    <a:pt x="12" y="134"/>
                    <a:pt x="13" y="136"/>
                  </a:cubicBezTo>
                  <a:cubicBezTo>
                    <a:pt x="14" y="137"/>
                    <a:pt x="14" y="139"/>
                    <a:pt x="15" y="140"/>
                  </a:cubicBezTo>
                  <a:cubicBezTo>
                    <a:pt x="16" y="143"/>
                    <a:pt x="17" y="147"/>
                    <a:pt x="19" y="150"/>
                  </a:cubicBezTo>
                  <a:cubicBezTo>
                    <a:pt x="19" y="151"/>
                    <a:pt x="20" y="152"/>
                    <a:pt x="21" y="154"/>
                  </a:cubicBezTo>
                  <a:cubicBezTo>
                    <a:pt x="22" y="156"/>
                    <a:pt x="23" y="159"/>
                    <a:pt x="25" y="162"/>
                  </a:cubicBezTo>
                  <a:cubicBezTo>
                    <a:pt x="27" y="165"/>
                    <a:pt x="28" y="168"/>
                    <a:pt x="30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4" y="176"/>
                    <a:pt x="36" y="179"/>
                    <a:pt x="38" y="182"/>
                  </a:cubicBezTo>
                  <a:cubicBezTo>
                    <a:pt x="39" y="183"/>
                    <a:pt x="41" y="185"/>
                    <a:pt x="42" y="187"/>
                  </a:cubicBezTo>
                  <a:cubicBezTo>
                    <a:pt x="44" y="186"/>
                    <a:pt x="45" y="185"/>
                    <a:pt x="47" y="184"/>
                  </a:cubicBezTo>
                  <a:cubicBezTo>
                    <a:pt x="48" y="184"/>
                    <a:pt x="49" y="183"/>
                    <a:pt x="50" y="182"/>
                  </a:cubicBezTo>
                  <a:cubicBezTo>
                    <a:pt x="52" y="181"/>
                    <a:pt x="55" y="180"/>
                    <a:pt x="57" y="179"/>
                  </a:cubicBezTo>
                  <a:cubicBezTo>
                    <a:pt x="55" y="177"/>
                    <a:pt x="54" y="175"/>
                    <a:pt x="52" y="173"/>
                  </a:cubicBezTo>
                  <a:cubicBezTo>
                    <a:pt x="52" y="172"/>
                    <a:pt x="51" y="171"/>
                    <a:pt x="50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19188" y="3303588"/>
              <a:ext cx="454025" cy="268288"/>
            </a:xfrm>
            <a:custGeom>
              <a:avLst/>
              <a:gdLst>
                <a:gd name="T0" fmla="*/ 74 w 179"/>
                <a:gd name="T1" fmla="*/ 66 h 106"/>
                <a:gd name="T2" fmla="*/ 83 w 179"/>
                <a:gd name="T3" fmla="*/ 60 h 106"/>
                <a:gd name="T4" fmla="*/ 85 w 179"/>
                <a:gd name="T5" fmla="*/ 59 h 106"/>
                <a:gd name="T6" fmla="*/ 95 w 179"/>
                <a:gd name="T7" fmla="*/ 53 h 106"/>
                <a:gd name="T8" fmla="*/ 106 w 179"/>
                <a:gd name="T9" fmla="*/ 47 h 106"/>
                <a:gd name="T10" fmla="*/ 110 w 179"/>
                <a:gd name="T11" fmla="*/ 45 h 106"/>
                <a:gd name="T12" fmla="*/ 116 w 179"/>
                <a:gd name="T13" fmla="*/ 41 h 106"/>
                <a:gd name="T14" fmla="*/ 127 w 179"/>
                <a:gd name="T15" fmla="*/ 35 h 106"/>
                <a:gd name="T16" fmla="*/ 135 w 179"/>
                <a:gd name="T17" fmla="*/ 31 h 106"/>
                <a:gd name="T18" fmla="*/ 137 w 179"/>
                <a:gd name="T19" fmla="*/ 30 h 106"/>
                <a:gd name="T20" fmla="*/ 147 w 179"/>
                <a:gd name="T21" fmla="*/ 25 h 106"/>
                <a:gd name="T22" fmla="*/ 153 w 179"/>
                <a:gd name="T23" fmla="*/ 22 h 106"/>
                <a:gd name="T24" fmla="*/ 157 w 179"/>
                <a:gd name="T25" fmla="*/ 20 h 106"/>
                <a:gd name="T26" fmla="*/ 161 w 179"/>
                <a:gd name="T27" fmla="*/ 18 h 106"/>
                <a:gd name="T28" fmla="*/ 168 w 179"/>
                <a:gd name="T29" fmla="*/ 15 h 106"/>
                <a:gd name="T30" fmla="*/ 178 w 179"/>
                <a:gd name="T31" fmla="*/ 11 h 106"/>
                <a:gd name="T32" fmla="*/ 179 w 179"/>
                <a:gd name="T33" fmla="*/ 10 h 106"/>
                <a:gd name="T34" fmla="*/ 178 w 179"/>
                <a:gd name="T35" fmla="*/ 9 h 106"/>
                <a:gd name="T36" fmla="*/ 173 w 179"/>
                <a:gd name="T37" fmla="*/ 5 h 106"/>
                <a:gd name="T38" fmla="*/ 170 w 179"/>
                <a:gd name="T39" fmla="*/ 4 h 106"/>
                <a:gd name="T40" fmla="*/ 165 w 179"/>
                <a:gd name="T41" fmla="*/ 1 h 106"/>
                <a:gd name="T42" fmla="*/ 162 w 179"/>
                <a:gd name="T43" fmla="*/ 0 h 106"/>
                <a:gd name="T44" fmla="*/ 161 w 179"/>
                <a:gd name="T45" fmla="*/ 0 h 106"/>
                <a:gd name="T46" fmla="*/ 152 w 179"/>
                <a:gd name="T47" fmla="*/ 3 h 106"/>
                <a:gd name="T48" fmla="*/ 146 w 179"/>
                <a:gd name="T49" fmla="*/ 6 h 106"/>
                <a:gd name="T50" fmla="*/ 142 w 179"/>
                <a:gd name="T51" fmla="*/ 8 h 106"/>
                <a:gd name="T52" fmla="*/ 141 w 179"/>
                <a:gd name="T53" fmla="*/ 9 h 106"/>
                <a:gd name="T54" fmla="*/ 132 w 179"/>
                <a:gd name="T55" fmla="*/ 13 h 106"/>
                <a:gd name="T56" fmla="*/ 122 w 179"/>
                <a:gd name="T57" fmla="*/ 18 h 106"/>
                <a:gd name="T58" fmla="*/ 115 w 179"/>
                <a:gd name="T59" fmla="*/ 22 h 106"/>
                <a:gd name="T60" fmla="*/ 111 w 179"/>
                <a:gd name="T61" fmla="*/ 24 h 106"/>
                <a:gd name="T62" fmla="*/ 101 w 179"/>
                <a:gd name="T63" fmla="*/ 30 h 106"/>
                <a:gd name="T64" fmla="*/ 90 w 179"/>
                <a:gd name="T65" fmla="*/ 36 h 106"/>
                <a:gd name="T66" fmla="*/ 89 w 179"/>
                <a:gd name="T67" fmla="*/ 37 h 106"/>
                <a:gd name="T68" fmla="*/ 80 w 179"/>
                <a:gd name="T69" fmla="*/ 42 h 106"/>
                <a:gd name="T70" fmla="*/ 69 w 179"/>
                <a:gd name="T71" fmla="*/ 49 h 106"/>
                <a:gd name="T72" fmla="*/ 62 w 179"/>
                <a:gd name="T73" fmla="*/ 54 h 106"/>
                <a:gd name="T74" fmla="*/ 59 w 179"/>
                <a:gd name="T75" fmla="*/ 56 h 106"/>
                <a:gd name="T76" fmla="*/ 48 w 179"/>
                <a:gd name="T77" fmla="*/ 64 h 106"/>
                <a:gd name="T78" fmla="*/ 37 w 179"/>
                <a:gd name="T79" fmla="*/ 72 h 106"/>
                <a:gd name="T80" fmla="*/ 36 w 179"/>
                <a:gd name="T81" fmla="*/ 72 h 106"/>
                <a:gd name="T82" fmla="*/ 35 w 179"/>
                <a:gd name="T83" fmla="*/ 74 h 106"/>
                <a:gd name="T84" fmla="*/ 25 w 179"/>
                <a:gd name="T85" fmla="*/ 82 h 106"/>
                <a:gd name="T86" fmla="*/ 14 w 179"/>
                <a:gd name="T87" fmla="*/ 92 h 106"/>
                <a:gd name="T88" fmla="*/ 6 w 179"/>
                <a:gd name="T89" fmla="*/ 99 h 106"/>
                <a:gd name="T90" fmla="*/ 2 w 179"/>
                <a:gd name="T91" fmla="*/ 103 h 106"/>
                <a:gd name="T92" fmla="*/ 0 w 179"/>
                <a:gd name="T93" fmla="*/ 105 h 106"/>
                <a:gd name="T94" fmla="*/ 2 w 179"/>
                <a:gd name="T95" fmla="*/ 105 h 106"/>
                <a:gd name="T96" fmla="*/ 5 w 179"/>
                <a:gd name="T97" fmla="*/ 106 h 106"/>
                <a:gd name="T98" fmla="*/ 8 w 179"/>
                <a:gd name="T99" fmla="*/ 106 h 106"/>
                <a:gd name="T100" fmla="*/ 11 w 179"/>
                <a:gd name="T101" fmla="*/ 105 h 106"/>
                <a:gd name="T102" fmla="*/ 20 w 179"/>
                <a:gd name="T103" fmla="*/ 103 h 106"/>
                <a:gd name="T104" fmla="*/ 22 w 179"/>
                <a:gd name="T105" fmla="*/ 103 h 106"/>
                <a:gd name="T106" fmla="*/ 28 w 179"/>
                <a:gd name="T107" fmla="*/ 102 h 106"/>
                <a:gd name="T108" fmla="*/ 28 w 179"/>
                <a:gd name="T109" fmla="*/ 102 h 106"/>
                <a:gd name="T110" fmla="*/ 30 w 179"/>
                <a:gd name="T111" fmla="*/ 100 h 106"/>
                <a:gd name="T112" fmla="*/ 41 w 179"/>
                <a:gd name="T113" fmla="*/ 90 h 106"/>
                <a:gd name="T114" fmla="*/ 47 w 179"/>
                <a:gd name="T115" fmla="*/ 86 h 106"/>
                <a:gd name="T116" fmla="*/ 53 w 179"/>
                <a:gd name="T117" fmla="*/ 82 h 106"/>
                <a:gd name="T118" fmla="*/ 56 w 179"/>
                <a:gd name="T119" fmla="*/ 79 h 106"/>
                <a:gd name="T120" fmla="*/ 63 w 179"/>
                <a:gd name="T121" fmla="*/ 74 h 106"/>
                <a:gd name="T122" fmla="*/ 74 w 179"/>
                <a:gd name="T123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06">
                  <a:moveTo>
                    <a:pt x="74" y="66"/>
                  </a:moveTo>
                  <a:cubicBezTo>
                    <a:pt x="77" y="64"/>
                    <a:pt x="80" y="62"/>
                    <a:pt x="83" y="60"/>
                  </a:cubicBezTo>
                  <a:cubicBezTo>
                    <a:pt x="84" y="60"/>
                    <a:pt x="84" y="60"/>
                    <a:pt x="85" y="59"/>
                  </a:cubicBezTo>
                  <a:cubicBezTo>
                    <a:pt x="88" y="57"/>
                    <a:pt x="92" y="55"/>
                    <a:pt x="95" y="53"/>
                  </a:cubicBezTo>
                  <a:cubicBezTo>
                    <a:pt x="99" y="51"/>
                    <a:pt x="102" y="49"/>
                    <a:pt x="106" y="47"/>
                  </a:cubicBezTo>
                  <a:cubicBezTo>
                    <a:pt x="107" y="46"/>
                    <a:pt x="108" y="45"/>
                    <a:pt x="110" y="45"/>
                  </a:cubicBezTo>
                  <a:cubicBezTo>
                    <a:pt x="112" y="43"/>
                    <a:pt x="114" y="42"/>
                    <a:pt x="116" y="41"/>
                  </a:cubicBezTo>
                  <a:cubicBezTo>
                    <a:pt x="120" y="39"/>
                    <a:pt x="123" y="37"/>
                    <a:pt x="127" y="35"/>
                  </a:cubicBezTo>
                  <a:cubicBezTo>
                    <a:pt x="130" y="34"/>
                    <a:pt x="133" y="32"/>
                    <a:pt x="135" y="31"/>
                  </a:cubicBezTo>
                  <a:cubicBezTo>
                    <a:pt x="136" y="31"/>
                    <a:pt x="136" y="30"/>
                    <a:pt x="137" y="30"/>
                  </a:cubicBezTo>
                  <a:cubicBezTo>
                    <a:pt x="140" y="28"/>
                    <a:pt x="144" y="27"/>
                    <a:pt x="147" y="25"/>
                  </a:cubicBezTo>
                  <a:cubicBezTo>
                    <a:pt x="149" y="24"/>
                    <a:pt x="151" y="23"/>
                    <a:pt x="153" y="22"/>
                  </a:cubicBezTo>
                  <a:cubicBezTo>
                    <a:pt x="155" y="21"/>
                    <a:pt x="156" y="21"/>
                    <a:pt x="157" y="20"/>
                  </a:cubicBezTo>
                  <a:cubicBezTo>
                    <a:pt x="159" y="20"/>
                    <a:pt x="160" y="19"/>
                    <a:pt x="161" y="18"/>
                  </a:cubicBezTo>
                  <a:cubicBezTo>
                    <a:pt x="163" y="17"/>
                    <a:pt x="165" y="16"/>
                    <a:pt x="168" y="15"/>
                  </a:cubicBezTo>
                  <a:cubicBezTo>
                    <a:pt x="171" y="14"/>
                    <a:pt x="174" y="12"/>
                    <a:pt x="178" y="11"/>
                  </a:cubicBezTo>
                  <a:cubicBezTo>
                    <a:pt x="178" y="11"/>
                    <a:pt x="179" y="10"/>
                    <a:pt x="179" y="10"/>
                  </a:cubicBezTo>
                  <a:cubicBezTo>
                    <a:pt x="179" y="10"/>
                    <a:pt x="178" y="9"/>
                    <a:pt x="178" y="9"/>
                  </a:cubicBezTo>
                  <a:cubicBezTo>
                    <a:pt x="176" y="7"/>
                    <a:pt x="177" y="8"/>
                    <a:pt x="173" y="5"/>
                  </a:cubicBezTo>
                  <a:cubicBezTo>
                    <a:pt x="172" y="5"/>
                    <a:pt x="171" y="4"/>
                    <a:pt x="170" y="4"/>
                  </a:cubicBezTo>
                  <a:cubicBezTo>
                    <a:pt x="169" y="3"/>
                    <a:pt x="167" y="2"/>
                    <a:pt x="165" y="1"/>
                  </a:cubicBezTo>
                  <a:cubicBezTo>
                    <a:pt x="164" y="1"/>
                    <a:pt x="163" y="1"/>
                    <a:pt x="162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58" y="1"/>
                    <a:pt x="155" y="2"/>
                    <a:pt x="152" y="3"/>
                  </a:cubicBezTo>
                  <a:cubicBezTo>
                    <a:pt x="150" y="4"/>
                    <a:pt x="148" y="5"/>
                    <a:pt x="146" y="6"/>
                  </a:cubicBezTo>
                  <a:cubicBezTo>
                    <a:pt x="145" y="7"/>
                    <a:pt x="143" y="8"/>
                    <a:pt x="142" y="8"/>
                  </a:cubicBezTo>
                  <a:cubicBezTo>
                    <a:pt x="142" y="8"/>
                    <a:pt x="141" y="9"/>
                    <a:pt x="141" y="9"/>
                  </a:cubicBezTo>
                  <a:cubicBezTo>
                    <a:pt x="138" y="10"/>
                    <a:pt x="135" y="12"/>
                    <a:pt x="132" y="13"/>
                  </a:cubicBezTo>
                  <a:cubicBezTo>
                    <a:pt x="128" y="15"/>
                    <a:pt x="125" y="17"/>
                    <a:pt x="122" y="18"/>
                  </a:cubicBezTo>
                  <a:cubicBezTo>
                    <a:pt x="119" y="20"/>
                    <a:pt x="117" y="21"/>
                    <a:pt x="115" y="22"/>
                  </a:cubicBezTo>
                  <a:cubicBezTo>
                    <a:pt x="114" y="23"/>
                    <a:pt x="113" y="23"/>
                    <a:pt x="111" y="24"/>
                  </a:cubicBezTo>
                  <a:cubicBezTo>
                    <a:pt x="108" y="26"/>
                    <a:pt x="104" y="28"/>
                    <a:pt x="101" y="30"/>
                  </a:cubicBezTo>
                  <a:cubicBezTo>
                    <a:pt x="97" y="32"/>
                    <a:pt x="94" y="34"/>
                    <a:pt x="90" y="36"/>
                  </a:cubicBezTo>
                  <a:cubicBezTo>
                    <a:pt x="90" y="36"/>
                    <a:pt x="89" y="36"/>
                    <a:pt x="89" y="37"/>
                  </a:cubicBezTo>
                  <a:cubicBezTo>
                    <a:pt x="86" y="39"/>
                    <a:pt x="83" y="40"/>
                    <a:pt x="80" y="42"/>
                  </a:cubicBezTo>
                  <a:cubicBezTo>
                    <a:pt x="76" y="44"/>
                    <a:pt x="73" y="47"/>
                    <a:pt x="69" y="49"/>
                  </a:cubicBezTo>
                  <a:cubicBezTo>
                    <a:pt x="67" y="51"/>
                    <a:pt x="64" y="52"/>
                    <a:pt x="62" y="54"/>
                  </a:cubicBezTo>
                  <a:cubicBezTo>
                    <a:pt x="61" y="55"/>
                    <a:pt x="60" y="55"/>
                    <a:pt x="59" y="56"/>
                  </a:cubicBezTo>
                  <a:cubicBezTo>
                    <a:pt x="55" y="59"/>
                    <a:pt x="51" y="61"/>
                    <a:pt x="48" y="64"/>
                  </a:cubicBezTo>
                  <a:cubicBezTo>
                    <a:pt x="44" y="67"/>
                    <a:pt x="40" y="69"/>
                    <a:pt x="37" y="72"/>
                  </a:cubicBezTo>
                  <a:cubicBezTo>
                    <a:pt x="37" y="72"/>
                    <a:pt x="37" y="72"/>
                    <a:pt x="36" y="72"/>
                  </a:cubicBezTo>
                  <a:cubicBezTo>
                    <a:pt x="36" y="73"/>
                    <a:pt x="35" y="73"/>
                    <a:pt x="35" y="74"/>
                  </a:cubicBezTo>
                  <a:cubicBezTo>
                    <a:pt x="32" y="76"/>
                    <a:pt x="28" y="79"/>
                    <a:pt x="25" y="82"/>
                  </a:cubicBezTo>
                  <a:cubicBezTo>
                    <a:pt x="22" y="85"/>
                    <a:pt x="18" y="88"/>
                    <a:pt x="14" y="92"/>
                  </a:cubicBezTo>
                  <a:cubicBezTo>
                    <a:pt x="11" y="94"/>
                    <a:pt x="9" y="97"/>
                    <a:pt x="6" y="99"/>
                  </a:cubicBezTo>
                  <a:cubicBezTo>
                    <a:pt x="5" y="101"/>
                    <a:pt x="3" y="102"/>
                    <a:pt x="2" y="103"/>
                  </a:cubicBezTo>
                  <a:cubicBezTo>
                    <a:pt x="2" y="104"/>
                    <a:pt x="1" y="105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ubicBezTo>
                    <a:pt x="3" y="106"/>
                    <a:pt x="4" y="106"/>
                    <a:pt x="5" y="106"/>
                  </a:cubicBezTo>
                  <a:cubicBezTo>
                    <a:pt x="6" y="106"/>
                    <a:pt x="7" y="106"/>
                    <a:pt x="8" y="106"/>
                  </a:cubicBezTo>
                  <a:cubicBezTo>
                    <a:pt x="9" y="106"/>
                    <a:pt x="10" y="105"/>
                    <a:pt x="11" y="105"/>
                  </a:cubicBezTo>
                  <a:cubicBezTo>
                    <a:pt x="14" y="105"/>
                    <a:pt x="17" y="104"/>
                    <a:pt x="20" y="103"/>
                  </a:cubicBezTo>
                  <a:cubicBezTo>
                    <a:pt x="21" y="103"/>
                    <a:pt x="21" y="103"/>
                    <a:pt x="22" y="103"/>
                  </a:cubicBezTo>
                  <a:cubicBezTo>
                    <a:pt x="24" y="102"/>
                    <a:pt x="26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29" y="101"/>
                    <a:pt x="30" y="100"/>
                  </a:cubicBezTo>
                  <a:cubicBezTo>
                    <a:pt x="34" y="97"/>
                    <a:pt x="38" y="94"/>
                    <a:pt x="41" y="90"/>
                  </a:cubicBezTo>
                  <a:cubicBezTo>
                    <a:pt x="43" y="89"/>
                    <a:pt x="45" y="87"/>
                    <a:pt x="47" y="86"/>
                  </a:cubicBezTo>
                  <a:cubicBezTo>
                    <a:pt x="49" y="84"/>
                    <a:pt x="51" y="83"/>
                    <a:pt x="53" y="82"/>
                  </a:cubicBezTo>
                  <a:cubicBezTo>
                    <a:pt x="54" y="81"/>
                    <a:pt x="55" y="80"/>
                    <a:pt x="56" y="79"/>
                  </a:cubicBezTo>
                  <a:cubicBezTo>
                    <a:pt x="59" y="77"/>
                    <a:pt x="61" y="75"/>
                    <a:pt x="63" y="74"/>
                  </a:cubicBezTo>
                  <a:cubicBezTo>
                    <a:pt x="67" y="71"/>
                    <a:pt x="71" y="69"/>
                    <a:pt x="74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38150" y="1652588"/>
              <a:ext cx="257175" cy="38100"/>
            </a:xfrm>
            <a:custGeom>
              <a:avLst/>
              <a:gdLst>
                <a:gd name="T0" fmla="*/ 88 w 101"/>
                <a:gd name="T1" fmla="*/ 2 h 15"/>
                <a:gd name="T2" fmla="*/ 86 w 101"/>
                <a:gd name="T3" fmla="*/ 2 h 15"/>
                <a:gd name="T4" fmla="*/ 77 w 101"/>
                <a:gd name="T5" fmla="*/ 1 h 15"/>
                <a:gd name="T6" fmla="*/ 68 w 101"/>
                <a:gd name="T7" fmla="*/ 1 h 15"/>
                <a:gd name="T8" fmla="*/ 66 w 101"/>
                <a:gd name="T9" fmla="*/ 1 h 15"/>
                <a:gd name="T10" fmla="*/ 59 w 101"/>
                <a:gd name="T11" fmla="*/ 1 h 15"/>
                <a:gd name="T12" fmla="*/ 50 w 101"/>
                <a:gd name="T13" fmla="*/ 1 h 15"/>
                <a:gd name="T14" fmla="*/ 43 w 101"/>
                <a:gd name="T15" fmla="*/ 1 h 15"/>
                <a:gd name="T16" fmla="*/ 41 w 101"/>
                <a:gd name="T17" fmla="*/ 1 h 15"/>
                <a:gd name="T18" fmla="*/ 32 w 101"/>
                <a:gd name="T19" fmla="*/ 0 h 15"/>
                <a:gd name="T20" fmla="*/ 31 w 101"/>
                <a:gd name="T21" fmla="*/ 0 h 15"/>
                <a:gd name="T22" fmla="*/ 23 w 101"/>
                <a:gd name="T23" fmla="*/ 0 h 15"/>
                <a:gd name="T24" fmla="*/ 21 w 101"/>
                <a:gd name="T25" fmla="*/ 0 h 15"/>
                <a:gd name="T26" fmla="*/ 14 w 101"/>
                <a:gd name="T27" fmla="*/ 0 h 15"/>
                <a:gd name="T28" fmla="*/ 5 w 101"/>
                <a:gd name="T29" fmla="*/ 0 h 15"/>
                <a:gd name="T30" fmla="*/ 3 w 101"/>
                <a:gd name="T31" fmla="*/ 0 h 15"/>
                <a:gd name="T32" fmla="*/ 0 w 101"/>
                <a:gd name="T33" fmla="*/ 12 h 15"/>
                <a:gd name="T34" fmla="*/ 3 w 101"/>
                <a:gd name="T35" fmla="*/ 12 h 15"/>
                <a:gd name="T36" fmla="*/ 12 w 101"/>
                <a:gd name="T37" fmla="*/ 12 h 15"/>
                <a:gd name="T38" fmla="*/ 18 w 101"/>
                <a:gd name="T39" fmla="*/ 12 h 15"/>
                <a:gd name="T40" fmla="*/ 21 w 101"/>
                <a:gd name="T41" fmla="*/ 12 h 15"/>
                <a:gd name="T42" fmla="*/ 30 w 101"/>
                <a:gd name="T43" fmla="*/ 12 h 15"/>
                <a:gd name="T44" fmla="*/ 31 w 101"/>
                <a:gd name="T45" fmla="*/ 13 h 15"/>
                <a:gd name="T46" fmla="*/ 38 w 101"/>
                <a:gd name="T47" fmla="*/ 13 h 15"/>
                <a:gd name="T48" fmla="*/ 41 w 101"/>
                <a:gd name="T49" fmla="*/ 13 h 15"/>
                <a:gd name="T50" fmla="*/ 47 w 101"/>
                <a:gd name="T51" fmla="*/ 13 h 15"/>
                <a:gd name="T52" fmla="*/ 56 w 101"/>
                <a:gd name="T53" fmla="*/ 13 h 15"/>
                <a:gd name="T54" fmla="*/ 63 w 101"/>
                <a:gd name="T55" fmla="*/ 13 h 15"/>
                <a:gd name="T56" fmla="*/ 65 w 101"/>
                <a:gd name="T57" fmla="*/ 14 h 15"/>
                <a:gd name="T58" fmla="*/ 74 w 101"/>
                <a:gd name="T59" fmla="*/ 14 h 15"/>
                <a:gd name="T60" fmla="*/ 83 w 101"/>
                <a:gd name="T61" fmla="*/ 14 h 15"/>
                <a:gd name="T62" fmla="*/ 86 w 101"/>
                <a:gd name="T63" fmla="*/ 14 h 15"/>
                <a:gd name="T64" fmla="*/ 92 w 101"/>
                <a:gd name="T65" fmla="*/ 14 h 15"/>
                <a:gd name="T66" fmla="*/ 100 w 101"/>
                <a:gd name="T67" fmla="*/ 15 h 15"/>
                <a:gd name="T68" fmla="*/ 101 w 101"/>
                <a:gd name="T69" fmla="*/ 2 h 15"/>
                <a:gd name="T70" fmla="*/ 95 w 101"/>
                <a:gd name="T71" fmla="*/ 2 h 15"/>
                <a:gd name="T72" fmla="*/ 88 w 101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5">
                  <a:moveTo>
                    <a:pt x="88" y="2"/>
                  </a:moveTo>
                  <a:cubicBezTo>
                    <a:pt x="88" y="2"/>
                    <a:pt x="87" y="2"/>
                    <a:pt x="86" y="2"/>
                  </a:cubicBezTo>
                  <a:cubicBezTo>
                    <a:pt x="83" y="2"/>
                    <a:pt x="80" y="2"/>
                    <a:pt x="77" y="1"/>
                  </a:cubicBezTo>
                  <a:cubicBezTo>
                    <a:pt x="74" y="1"/>
                    <a:pt x="71" y="1"/>
                    <a:pt x="68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ubicBezTo>
                    <a:pt x="56" y="1"/>
                    <a:pt x="53" y="1"/>
                    <a:pt x="50" y="1"/>
                  </a:cubicBezTo>
                  <a:cubicBezTo>
                    <a:pt x="48" y="1"/>
                    <a:pt x="46" y="1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4" y="12"/>
                    <a:pt x="16" y="12"/>
                    <a:pt x="18" y="12"/>
                  </a:cubicBezTo>
                  <a:cubicBezTo>
                    <a:pt x="19" y="12"/>
                    <a:pt x="20" y="12"/>
                    <a:pt x="21" y="12"/>
                  </a:cubicBezTo>
                  <a:cubicBezTo>
                    <a:pt x="24" y="12"/>
                    <a:pt x="26" y="12"/>
                    <a:pt x="30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3" y="13"/>
                    <a:pt x="36" y="13"/>
                    <a:pt x="38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3" y="13"/>
                    <a:pt x="45" y="13"/>
                    <a:pt x="47" y="13"/>
                  </a:cubicBezTo>
                  <a:cubicBezTo>
                    <a:pt x="50" y="13"/>
                    <a:pt x="53" y="13"/>
                    <a:pt x="56" y="13"/>
                  </a:cubicBezTo>
                  <a:cubicBezTo>
                    <a:pt x="59" y="13"/>
                    <a:pt x="61" y="13"/>
                    <a:pt x="63" y="13"/>
                  </a:cubicBezTo>
                  <a:cubicBezTo>
                    <a:pt x="64" y="13"/>
                    <a:pt x="65" y="13"/>
                    <a:pt x="65" y="14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7" y="14"/>
                    <a:pt x="80" y="14"/>
                    <a:pt x="83" y="14"/>
                  </a:cubicBezTo>
                  <a:cubicBezTo>
                    <a:pt x="84" y="14"/>
                    <a:pt x="85" y="14"/>
                    <a:pt x="86" y="14"/>
                  </a:cubicBezTo>
                  <a:cubicBezTo>
                    <a:pt x="88" y="14"/>
                    <a:pt x="90" y="14"/>
                    <a:pt x="92" y="14"/>
                  </a:cubicBezTo>
                  <a:cubicBezTo>
                    <a:pt x="95" y="14"/>
                    <a:pt x="98" y="15"/>
                    <a:pt x="100" y="15"/>
                  </a:cubicBezTo>
                  <a:cubicBezTo>
                    <a:pt x="100" y="10"/>
                    <a:pt x="101" y="6"/>
                    <a:pt x="101" y="2"/>
                  </a:cubicBezTo>
                  <a:cubicBezTo>
                    <a:pt x="99" y="2"/>
                    <a:pt x="97" y="2"/>
                    <a:pt x="95" y="2"/>
                  </a:cubicBezTo>
                  <a:cubicBezTo>
                    <a:pt x="93" y="2"/>
                    <a:pt x="91" y="2"/>
                    <a:pt x="88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09625" y="1663700"/>
              <a:ext cx="280988" cy="50800"/>
            </a:xfrm>
            <a:custGeom>
              <a:avLst/>
              <a:gdLst>
                <a:gd name="T0" fmla="*/ 101 w 111"/>
                <a:gd name="T1" fmla="*/ 6 h 20"/>
                <a:gd name="T2" fmla="*/ 99 w 111"/>
                <a:gd name="T3" fmla="*/ 6 h 20"/>
                <a:gd name="T4" fmla="*/ 92 w 111"/>
                <a:gd name="T5" fmla="*/ 6 h 20"/>
                <a:gd name="T6" fmla="*/ 83 w 111"/>
                <a:gd name="T7" fmla="*/ 5 h 20"/>
                <a:gd name="T8" fmla="*/ 77 w 111"/>
                <a:gd name="T9" fmla="*/ 5 h 20"/>
                <a:gd name="T10" fmla="*/ 74 w 111"/>
                <a:gd name="T11" fmla="*/ 5 h 20"/>
                <a:gd name="T12" fmla="*/ 65 w 111"/>
                <a:gd name="T13" fmla="*/ 4 h 20"/>
                <a:gd name="T14" fmla="*/ 56 w 111"/>
                <a:gd name="T15" fmla="*/ 4 h 20"/>
                <a:gd name="T16" fmla="*/ 54 w 111"/>
                <a:gd name="T17" fmla="*/ 3 h 20"/>
                <a:gd name="T18" fmla="*/ 47 w 111"/>
                <a:gd name="T19" fmla="*/ 3 h 20"/>
                <a:gd name="T20" fmla="*/ 39 w 111"/>
                <a:gd name="T21" fmla="*/ 2 h 20"/>
                <a:gd name="T22" fmla="*/ 32 w 111"/>
                <a:gd name="T23" fmla="*/ 2 h 20"/>
                <a:gd name="T24" fmla="*/ 30 w 111"/>
                <a:gd name="T25" fmla="*/ 2 h 20"/>
                <a:gd name="T26" fmla="*/ 21 w 111"/>
                <a:gd name="T27" fmla="*/ 1 h 20"/>
                <a:gd name="T28" fmla="*/ 12 w 111"/>
                <a:gd name="T29" fmla="*/ 1 h 20"/>
                <a:gd name="T30" fmla="*/ 10 w 111"/>
                <a:gd name="T31" fmla="*/ 0 h 20"/>
                <a:gd name="T32" fmla="*/ 3 w 111"/>
                <a:gd name="T33" fmla="*/ 0 h 20"/>
                <a:gd name="T34" fmla="*/ 3 w 111"/>
                <a:gd name="T35" fmla="*/ 0 h 20"/>
                <a:gd name="T36" fmla="*/ 1 w 111"/>
                <a:gd name="T37" fmla="*/ 0 h 20"/>
                <a:gd name="T38" fmla="*/ 0 w 111"/>
                <a:gd name="T39" fmla="*/ 13 h 20"/>
                <a:gd name="T40" fmla="*/ 0 w 111"/>
                <a:gd name="T41" fmla="*/ 13 h 20"/>
                <a:gd name="T42" fmla="*/ 2 w 111"/>
                <a:gd name="T43" fmla="*/ 13 h 20"/>
                <a:gd name="T44" fmla="*/ 7 w 111"/>
                <a:gd name="T45" fmla="*/ 13 h 20"/>
                <a:gd name="T46" fmla="*/ 9 w 111"/>
                <a:gd name="T47" fmla="*/ 13 h 20"/>
                <a:gd name="T48" fmla="*/ 18 w 111"/>
                <a:gd name="T49" fmla="*/ 14 h 20"/>
                <a:gd name="T50" fmla="*/ 27 w 111"/>
                <a:gd name="T51" fmla="*/ 14 h 20"/>
                <a:gd name="T52" fmla="*/ 29 w 111"/>
                <a:gd name="T53" fmla="*/ 15 h 20"/>
                <a:gd name="T54" fmla="*/ 36 w 111"/>
                <a:gd name="T55" fmla="*/ 15 h 20"/>
                <a:gd name="T56" fmla="*/ 44 w 111"/>
                <a:gd name="T57" fmla="*/ 16 h 20"/>
                <a:gd name="T58" fmla="*/ 51 w 111"/>
                <a:gd name="T59" fmla="*/ 16 h 20"/>
                <a:gd name="T60" fmla="*/ 53 w 111"/>
                <a:gd name="T61" fmla="*/ 16 h 20"/>
                <a:gd name="T62" fmla="*/ 62 w 111"/>
                <a:gd name="T63" fmla="*/ 17 h 20"/>
                <a:gd name="T64" fmla="*/ 71 w 111"/>
                <a:gd name="T65" fmla="*/ 17 h 20"/>
                <a:gd name="T66" fmla="*/ 74 w 111"/>
                <a:gd name="T67" fmla="*/ 18 h 20"/>
                <a:gd name="T68" fmla="*/ 80 w 111"/>
                <a:gd name="T69" fmla="*/ 18 h 20"/>
                <a:gd name="T70" fmla="*/ 89 w 111"/>
                <a:gd name="T71" fmla="*/ 19 h 20"/>
                <a:gd name="T72" fmla="*/ 96 w 111"/>
                <a:gd name="T73" fmla="*/ 19 h 20"/>
                <a:gd name="T74" fmla="*/ 98 w 111"/>
                <a:gd name="T75" fmla="*/ 19 h 20"/>
                <a:gd name="T76" fmla="*/ 107 w 111"/>
                <a:gd name="T77" fmla="*/ 20 h 20"/>
                <a:gd name="T78" fmla="*/ 111 w 111"/>
                <a:gd name="T79" fmla="*/ 20 h 20"/>
                <a:gd name="T80" fmla="*/ 111 w 111"/>
                <a:gd name="T81" fmla="*/ 7 h 20"/>
                <a:gd name="T82" fmla="*/ 110 w 111"/>
                <a:gd name="T83" fmla="*/ 7 h 20"/>
                <a:gd name="T84" fmla="*/ 101 w 111"/>
                <a:gd name="T8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20">
                  <a:moveTo>
                    <a:pt x="101" y="6"/>
                  </a:moveTo>
                  <a:cubicBezTo>
                    <a:pt x="100" y="6"/>
                    <a:pt x="100" y="6"/>
                    <a:pt x="99" y="6"/>
                  </a:cubicBezTo>
                  <a:cubicBezTo>
                    <a:pt x="97" y="6"/>
                    <a:pt x="94" y="6"/>
                    <a:pt x="92" y="6"/>
                  </a:cubicBezTo>
                  <a:cubicBezTo>
                    <a:pt x="89" y="6"/>
                    <a:pt x="86" y="5"/>
                    <a:pt x="83" y="5"/>
                  </a:cubicBezTo>
                  <a:cubicBezTo>
                    <a:pt x="81" y="5"/>
                    <a:pt x="79" y="5"/>
                    <a:pt x="77" y="5"/>
                  </a:cubicBezTo>
                  <a:cubicBezTo>
                    <a:pt x="76" y="5"/>
                    <a:pt x="75" y="5"/>
                    <a:pt x="74" y="5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2" y="4"/>
                    <a:pt x="59" y="4"/>
                    <a:pt x="56" y="4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2" y="3"/>
                    <a:pt x="50" y="3"/>
                    <a:pt x="47" y="3"/>
                  </a:cubicBezTo>
                  <a:cubicBezTo>
                    <a:pt x="44" y="3"/>
                    <a:pt x="42" y="3"/>
                    <a:pt x="39" y="2"/>
                  </a:cubicBezTo>
                  <a:cubicBezTo>
                    <a:pt x="36" y="2"/>
                    <a:pt x="34" y="2"/>
                    <a:pt x="32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7" y="2"/>
                    <a:pt x="24" y="1"/>
                    <a:pt x="21" y="1"/>
                  </a:cubicBezTo>
                  <a:cubicBezTo>
                    <a:pt x="18" y="1"/>
                    <a:pt x="15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3"/>
                    <a:pt x="15" y="14"/>
                    <a:pt x="18" y="14"/>
                  </a:cubicBezTo>
                  <a:cubicBezTo>
                    <a:pt x="21" y="14"/>
                    <a:pt x="24" y="14"/>
                    <a:pt x="27" y="14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1" y="15"/>
                    <a:pt x="33" y="15"/>
                    <a:pt x="36" y="15"/>
                  </a:cubicBezTo>
                  <a:cubicBezTo>
                    <a:pt x="39" y="15"/>
                    <a:pt x="42" y="16"/>
                    <a:pt x="44" y="16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2" y="16"/>
                    <a:pt x="53" y="16"/>
                    <a:pt x="53" y="16"/>
                  </a:cubicBezTo>
                  <a:cubicBezTo>
                    <a:pt x="56" y="17"/>
                    <a:pt x="59" y="17"/>
                    <a:pt x="62" y="17"/>
                  </a:cubicBezTo>
                  <a:cubicBezTo>
                    <a:pt x="65" y="17"/>
                    <a:pt x="68" y="17"/>
                    <a:pt x="71" y="17"/>
                  </a:cubicBezTo>
                  <a:cubicBezTo>
                    <a:pt x="72" y="18"/>
                    <a:pt x="73" y="18"/>
                    <a:pt x="74" y="18"/>
                  </a:cubicBezTo>
                  <a:cubicBezTo>
                    <a:pt x="76" y="18"/>
                    <a:pt x="78" y="18"/>
                    <a:pt x="80" y="18"/>
                  </a:cubicBezTo>
                  <a:cubicBezTo>
                    <a:pt x="83" y="18"/>
                    <a:pt x="86" y="18"/>
                    <a:pt x="89" y="19"/>
                  </a:cubicBezTo>
                  <a:cubicBezTo>
                    <a:pt x="91" y="19"/>
                    <a:pt x="94" y="19"/>
                    <a:pt x="96" y="19"/>
                  </a:cubicBezTo>
                  <a:cubicBezTo>
                    <a:pt x="97" y="19"/>
                    <a:pt x="97" y="19"/>
                    <a:pt x="98" y="19"/>
                  </a:cubicBezTo>
                  <a:cubicBezTo>
                    <a:pt x="101" y="19"/>
                    <a:pt x="104" y="20"/>
                    <a:pt x="107" y="20"/>
                  </a:cubicBezTo>
                  <a:cubicBezTo>
                    <a:pt x="108" y="20"/>
                    <a:pt x="109" y="20"/>
                    <a:pt x="111" y="20"/>
                  </a:cubicBezTo>
                  <a:cubicBezTo>
                    <a:pt x="111" y="16"/>
                    <a:pt x="111" y="11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7"/>
                    <a:pt x="104" y="6"/>
                    <a:pt x="10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827213" y="3049588"/>
              <a:ext cx="449263" cy="177800"/>
            </a:xfrm>
            <a:custGeom>
              <a:avLst/>
              <a:gdLst>
                <a:gd name="T0" fmla="*/ 5 w 177"/>
                <a:gd name="T1" fmla="*/ 70 h 70"/>
                <a:gd name="T2" fmla="*/ 7 w 177"/>
                <a:gd name="T3" fmla="*/ 69 h 70"/>
                <a:gd name="T4" fmla="*/ 8 w 177"/>
                <a:gd name="T5" fmla="*/ 69 h 70"/>
                <a:gd name="T6" fmla="*/ 18 w 177"/>
                <a:gd name="T7" fmla="*/ 66 h 70"/>
                <a:gd name="T8" fmla="*/ 28 w 177"/>
                <a:gd name="T9" fmla="*/ 63 h 70"/>
                <a:gd name="T10" fmla="*/ 31 w 177"/>
                <a:gd name="T11" fmla="*/ 61 h 70"/>
                <a:gd name="T12" fmla="*/ 37 w 177"/>
                <a:gd name="T13" fmla="*/ 59 h 70"/>
                <a:gd name="T14" fmla="*/ 47 w 177"/>
                <a:gd name="T15" fmla="*/ 56 h 70"/>
                <a:gd name="T16" fmla="*/ 56 w 177"/>
                <a:gd name="T17" fmla="*/ 53 h 70"/>
                <a:gd name="T18" fmla="*/ 57 w 177"/>
                <a:gd name="T19" fmla="*/ 53 h 70"/>
                <a:gd name="T20" fmla="*/ 67 w 177"/>
                <a:gd name="T21" fmla="*/ 50 h 70"/>
                <a:gd name="T22" fmla="*/ 76 w 177"/>
                <a:gd name="T23" fmla="*/ 47 h 70"/>
                <a:gd name="T24" fmla="*/ 80 w 177"/>
                <a:gd name="T25" fmla="*/ 46 h 70"/>
                <a:gd name="T26" fmla="*/ 86 w 177"/>
                <a:gd name="T27" fmla="*/ 44 h 70"/>
                <a:gd name="T28" fmla="*/ 96 w 177"/>
                <a:gd name="T29" fmla="*/ 41 h 70"/>
                <a:gd name="T30" fmla="*/ 105 w 177"/>
                <a:gd name="T31" fmla="*/ 38 h 70"/>
                <a:gd name="T32" fmla="*/ 106 w 177"/>
                <a:gd name="T33" fmla="*/ 38 h 70"/>
                <a:gd name="T34" fmla="*/ 116 w 177"/>
                <a:gd name="T35" fmla="*/ 35 h 70"/>
                <a:gd name="T36" fmla="*/ 125 w 177"/>
                <a:gd name="T37" fmla="*/ 32 h 70"/>
                <a:gd name="T38" fmla="*/ 129 w 177"/>
                <a:gd name="T39" fmla="*/ 30 h 70"/>
                <a:gd name="T40" fmla="*/ 130 w 177"/>
                <a:gd name="T41" fmla="*/ 30 h 70"/>
                <a:gd name="T42" fmla="*/ 135 w 177"/>
                <a:gd name="T43" fmla="*/ 29 h 70"/>
                <a:gd name="T44" fmla="*/ 145 w 177"/>
                <a:gd name="T45" fmla="*/ 25 h 70"/>
                <a:gd name="T46" fmla="*/ 154 w 177"/>
                <a:gd name="T47" fmla="*/ 23 h 70"/>
                <a:gd name="T48" fmla="*/ 155 w 177"/>
                <a:gd name="T49" fmla="*/ 22 h 70"/>
                <a:gd name="T50" fmla="*/ 164 w 177"/>
                <a:gd name="T51" fmla="*/ 19 h 70"/>
                <a:gd name="T52" fmla="*/ 174 w 177"/>
                <a:gd name="T53" fmla="*/ 16 h 70"/>
                <a:gd name="T54" fmla="*/ 177 w 177"/>
                <a:gd name="T55" fmla="*/ 15 h 70"/>
                <a:gd name="T56" fmla="*/ 175 w 177"/>
                <a:gd name="T57" fmla="*/ 11 h 70"/>
                <a:gd name="T58" fmla="*/ 170 w 177"/>
                <a:gd name="T59" fmla="*/ 0 h 70"/>
                <a:gd name="T60" fmla="*/ 169 w 177"/>
                <a:gd name="T61" fmla="*/ 0 h 70"/>
                <a:gd name="T62" fmla="*/ 159 w 177"/>
                <a:gd name="T63" fmla="*/ 3 h 70"/>
                <a:gd name="T64" fmla="*/ 158 w 177"/>
                <a:gd name="T65" fmla="*/ 3 h 70"/>
                <a:gd name="T66" fmla="*/ 149 w 177"/>
                <a:gd name="T67" fmla="*/ 6 h 70"/>
                <a:gd name="T68" fmla="*/ 140 w 177"/>
                <a:gd name="T69" fmla="*/ 9 h 70"/>
                <a:gd name="T70" fmla="*/ 134 w 177"/>
                <a:gd name="T71" fmla="*/ 11 h 70"/>
                <a:gd name="T72" fmla="*/ 130 w 177"/>
                <a:gd name="T73" fmla="*/ 12 h 70"/>
                <a:gd name="T74" fmla="*/ 125 w 177"/>
                <a:gd name="T75" fmla="*/ 14 h 70"/>
                <a:gd name="T76" fmla="*/ 120 w 177"/>
                <a:gd name="T77" fmla="*/ 15 h 70"/>
                <a:gd name="T78" fmla="*/ 110 w 177"/>
                <a:gd name="T79" fmla="*/ 18 h 70"/>
                <a:gd name="T80" fmla="*/ 109 w 177"/>
                <a:gd name="T81" fmla="*/ 19 h 70"/>
                <a:gd name="T82" fmla="*/ 101 w 177"/>
                <a:gd name="T83" fmla="*/ 21 h 70"/>
                <a:gd name="T84" fmla="*/ 91 w 177"/>
                <a:gd name="T85" fmla="*/ 24 h 70"/>
                <a:gd name="T86" fmla="*/ 85 w 177"/>
                <a:gd name="T87" fmla="*/ 26 h 70"/>
                <a:gd name="T88" fmla="*/ 81 w 177"/>
                <a:gd name="T89" fmla="*/ 28 h 70"/>
                <a:gd name="T90" fmla="*/ 71 w 177"/>
                <a:gd name="T91" fmla="*/ 31 h 70"/>
                <a:gd name="T92" fmla="*/ 62 w 177"/>
                <a:gd name="T93" fmla="*/ 34 h 70"/>
                <a:gd name="T94" fmla="*/ 60 w 177"/>
                <a:gd name="T95" fmla="*/ 34 h 70"/>
                <a:gd name="T96" fmla="*/ 52 w 177"/>
                <a:gd name="T97" fmla="*/ 37 h 70"/>
                <a:gd name="T98" fmla="*/ 42 w 177"/>
                <a:gd name="T99" fmla="*/ 40 h 70"/>
                <a:gd name="T100" fmla="*/ 36 w 177"/>
                <a:gd name="T101" fmla="*/ 42 h 70"/>
                <a:gd name="T102" fmla="*/ 32 w 177"/>
                <a:gd name="T103" fmla="*/ 43 h 70"/>
                <a:gd name="T104" fmla="*/ 22 w 177"/>
                <a:gd name="T105" fmla="*/ 46 h 70"/>
                <a:gd name="T106" fmla="*/ 13 w 177"/>
                <a:gd name="T107" fmla="*/ 50 h 70"/>
                <a:gd name="T108" fmla="*/ 11 w 177"/>
                <a:gd name="T109" fmla="*/ 50 h 70"/>
                <a:gd name="T110" fmla="*/ 3 w 177"/>
                <a:gd name="T111" fmla="*/ 53 h 70"/>
                <a:gd name="T112" fmla="*/ 0 w 177"/>
                <a:gd name="T113" fmla="*/ 54 h 70"/>
                <a:gd name="T114" fmla="*/ 2 w 177"/>
                <a:gd name="T115" fmla="*/ 58 h 70"/>
                <a:gd name="T116" fmla="*/ 5 w 177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70">
                  <a:moveTo>
                    <a:pt x="5" y="70"/>
                  </a:moveTo>
                  <a:cubicBezTo>
                    <a:pt x="6" y="70"/>
                    <a:pt x="6" y="70"/>
                    <a:pt x="7" y="69"/>
                  </a:cubicBezTo>
                  <a:cubicBezTo>
                    <a:pt x="7" y="69"/>
                    <a:pt x="8" y="69"/>
                    <a:pt x="8" y="69"/>
                  </a:cubicBezTo>
                  <a:cubicBezTo>
                    <a:pt x="11" y="68"/>
                    <a:pt x="15" y="67"/>
                    <a:pt x="18" y="66"/>
                  </a:cubicBezTo>
                  <a:cubicBezTo>
                    <a:pt x="21" y="65"/>
                    <a:pt x="24" y="64"/>
                    <a:pt x="28" y="63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1"/>
                    <a:pt x="35" y="60"/>
                    <a:pt x="37" y="59"/>
                  </a:cubicBezTo>
                  <a:cubicBezTo>
                    <a:pt x="41" y="58"/>
                    <a:pt x="44" y="57"/>
                    <a:pt x="47" y="56"/>
                  </a:cubicBezTo>
                  <a:cubicBezTo>
                    <a:pt x="50" y="55"/>
                    <a:pt x="53" y="54"/>
                    <a:pt x="56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60" y="52"/>
                    <a:pt x="63" y="51"/>
                    <a:pt x="67" y="50"/>
                  </a:cubicBezTo>
                  <a:cubicBezTo>
                    <a:pt x="70" y="49"/>
                    <a:pt x="73" y="48"/>
                    <a:pt x="76" y="47"/>
                  </a:cubicBezTo>
                  <a:cubicBezTo>
                    <a:pt x="78" y="46"/>
                    <a:pt x="79" y="46"/>
                    <a:pt x="80" y="46"/>
                  </a:cubicBezTo>
                  <a:cubicBezTo>
                    <a:pt x="82" y="45"/>
                    <a:pt x="84" y="44"/>
                    <a:pt x="86" y="44"/>
                  </a:cubicBezTo>
                  <a:cubicBezTo>
                    <a:pt x="89" y="43"/>
                    <a:pt x="93" y="42"/>
                    <a:pt x="96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6" y="38"/>
                  </a:cubicBezTo>
                  <a:cubicBezTo>
                    <a:pt x="109" y="37"/>
                    <a:pt x="112" y="36"/>
                    <a:pt x="116" y="35"/>
                  </a:cubicBezTo>
                  <a:cubicBezTo>
                    <a:pt x="119" y="34"/>
                    <a:pt x="122" y="33"/>
                    <a:pt x="125" y="32"/>
                  </a:cubicBezTo>
                  <a:cubicBezTo>
                    <a:pt x="127" y="31"/>
                    <a:pt x="128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3" y="29"/>
                    <a:pt x="135" y="29"/>
                  </a:cubicBezTo>
                  <a:cubicBezTo>
                    <a:pt x="138" y="28"/>
                    <a:pt x="142" y="26"/>
                    <a:pt x="145" y="25"/>
                  </a:cubicBezTo>
                  <a:cubicBezTo>
                    <a:pt x="148" y="25"/>
                    <a:pt x="151" y="24"/>
                    <a:pt x="154" y="23"/>
                  </a:cubicBezTo>
                  <a:cubicBezTo>
                    <a:pt x="154" y="23"/>
                    <a:pt x="154" y="22"/>
                    <a:pt x="155" y="22"/>
                  </a:cubicBezTo>
                  <a:cubicBezTo>
                    <a:pt x="158" y="21"/>
                    <a:pt x="161" y="20"/>
                    <a:pt x="164" y="19"/>
                  </a:cubicBezTo>
                  <a:cubicBezTo>
                    <a:pt x="168" y="18"/>
                    <a:pt x="171" y="17"/>
                    <a:pt x="174" y="16"/>
                  </a:cubicBezTo>
                  <a:cubicBezTo>
                    <a:pt x="175" y="16"/>
                    <a:pt x="176" y="15"/>
                    <a:pt x="177" y="15"/>
                  </a:cubicBezTo>
                  <a:cubicBezTo>
                    <a:pt x="177" y="14"/>
                    <a:pt x="176" y="12"/>
                    <a:pt x="175" y="11"/>
                  </a:cubicBezTo>
                  <a:cubicBezTo>
                    <a:pt x="174" y="7"/>
                    <a:pt x="172" y="3"/>
                    <a:pt x="170" y="0"/>
                  </a:cubicBezTo>
                  <a:cubicBezTo>
                    <a:pt x="170" y="0"/>
                    <a:pt x="169" y="0"/>
                    <a:pt x="169" y="0"/>
                  </a:cubicBezTo>
                  <a:cubicBezTo>
                    <a:pt x="166" y="1"/>
                    <a:pt x="162" y="2"/>
                    <a:pt x="159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155" y="4"/>
                    <a:pt x="152" y="5"/>
                    <a:pt x="149" y="6"/>
                  </a:cubicBezTo>
                  <a:cubicBezTo>
                    <a:pt x="146" y="7"/>
                    <a:pt x="143" y="8"/>
                    <a:pt x="140" y="9"/>
                  </a:cubicBezTo>
                  <a:cubicBezTo>
                    <a:pt x="138" y="10"/>
                    <a:pt x="136" y="11"/>
                    <a:pt x="134" y="11"/>
                  </a:cubicBezTo>
                  <a:cubicBezTo>
                    <a:pt x="132" y="12"/>
                    <a:pt x="131" y="12"/>
                    <a:pt x="130" y="12"/>
                  </a:cubicBezTo>
                  <a:cubicBezTo>
                    <a:pt x="128" y="13"/>
                    <a:pt x="126" y="13"/>
                    <a:pt x="125" y="14"/>
                  </a:cubicBezTo>
                  <a:cubicBezTo>
                    <a:pt x="123" y="14"/>
                    <a:pt x="122" y="15"/>
                    <a:pt x="120" y="15"/>
                  </a:cubicBezTo>
                  <a:cubicBezTo>
                    <a:pt x="117" y="16"/>
                    <a:pt x="114" y="17"/>
                    <a:pt x="110" y="18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6" y="20"/>
                    <a:pt x="103" y="21"/>
                    <a:pt x="101" y="21"/>
                  </a:cubicBezTo>
                  <a:cubicBezTo>
                    <a:pt x="97" y="22"/>
                    <a:pt x="94" y="23"/>
                    <a:pt x="91" y="24"/>
                  </a:cubicBezTo>
                  <a:cubicBezTo>
                    <a:pt x="89" y="25"/>
                    <a:pt x="87" y="26"/>
                    <a:pt x="85" y="26"/>
                  </a:cubicBezTo>
                  <a:cubicBezTo>
                    <a:pt x="84" y="27"/>
                    <a:pt x="82" y="27"/>
                    <a:pt x="81" y="28"/>
                  </a:cubicBezTo>
                  <a:cubicBezTo>
                    <a:pt x="78" y="29"/>
                    <a:pt x="75" y="30"/>
                    <a:pt x="71" y="31"/>
                  </a:cubicBezTo>
                  <a:cubicBezTo>
                    <a:pt x="68" y="32"/>
                    <a:pt x="65" y="33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8" y="35"/>
                    <a:pt x="55" y="36"/>
                    <a:pt x="52" y="37"/>
                  </a:cubicBezTo>
                  <a:cubicBezTo>
                    <a:pt x="48" y="38"/>
                    <a:pt x="45" y="39"/>
                    <a:pt x="42" y="40"/>
                  </a:cubicBezTo>
                  <a:cubicBezTo>
                    <a:pt x="40" y="41"/>
                    <a:pt x="38" y="41"/>
                    <a:pt x="36" y="42"/>
                  </a:cubicBezTo>
                  <a:cubicBezTo>
                    <a:pt x="35" y="42"/>
                    <a:pt x="33" y="43"/>
                    <a:pt x="32" y="43"/>
                  </a:cubicBezTo>
                  <a:cubicBezTo>
                    <a:pt x="29" y="44"/>
                    <a:pt x="26" y="45"/>
                    <a:pt x="22" y="46"/>
                  </a:cubicBezTo>
                  <a:cubicBezTo>
                    <a:pt x="19" y="47"/>
                    <a:pt x="16" y="48"/>
                    <a:pt x="13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9" y="51"/>
                    <a:pt x="6" y="52"/>
                    <a:pt x="3" y="53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62"/>
                    <a:pt x="4" y="66"/>
                    <a:pt x="5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77938" y="4346575"/>
              <a:ext cx="503238" cy="238125"/>
            </a:xfrm>
            <a:custGeom>
              <a:avLst/>
              <a:gdLst>
                <a:gd name="T0" fmla="*/ 189 w 198"/>
                <a:gd name="T1" fmla="*/ 75 h 94"/>
                <a:gd name="T2" fmla="*/ 175 w 198"/>
                <a:gd name="T3" fmla="*/ 70 h 94"/>
                <a:gd name="T4" fmla="*/ 167 w 198"/>
                <a:gd name="T5" fmla="*/ 67 h 94"/>
                <a:gd name="T6" fmla="*/ 159 w 198"/>
                <a:gd name="T7" fmla="*/ 64 h 94"/>
                <a:gd name="T8" fmla="*/ 149 w 198"/>
                <a:gd name="T9" fmla="*/ 61 h 94"/>
                <a:gd name="T10" fmla="*/ 134 w 198"/>
                <a:gd name="T11" fmla="*/ 55 h 94"/>
                <a:gd name="T12" fmla="*/ 125 w 198"/>
                <a:gd name="T13" fmla="*/ 52 h 94"/>
                <a:gd name="T14" fmla="*/ 109 w 198"/>
                <a:gd name="T15" fmla="*/ 45 h 94"/>
                <a:gd name="T16" fmla="*/ 101 w 198"/>
                <a:gd name="T17" fmla="*/ 42 h 94"/>
                <a:gd name="T18" fmla="*/ 87 w 198"/>
                <a:gd name="T19" fmla="*/ 37 h 94"/>
                <a:gd name="T20" fmla="*/ 76 w 198"/>
                <a:gd name="T21" fmla="*/ 32 h 94"/>
                <a:gd name="T22" fmla="*/ 68 w 198"/>
                <a:gd name="T23" fmla="*/ 29 h 94"/>
                <a:gd name="T24" fmla="*/ 59 w 198"/>
                <a:gd name="T25" fmla="*/ 25 h 94"/>
                <a:gd name="T26" fmla="*/ 46 w 198"/>
                <a:gd name="T27" fmla="*/ 19 h 94"/>
                <a:gd name="T28" fmla="*/ 35 w 198"/>
                <a:gd name="T29" fmla="*/ 13 h 94"/>
                <a:gd name="T30" fmla="*/ 26 w 198"/>
                <a:gd name="T31" fmla="*/ 9 h 94"/>
                <a:gd name="T32" fmla="*/ 11 w 198"/>
                <a:gd name="T33" fmla="*/ 1 h 94"/>
                <a:gd name="T34" fmla="*/ 3 w 198"/>
                <a:gd name="T35" fmla="*/ 10 h 94"/>
                <a:gd name="T36" fmla="*/ 2 w 198"/>
                <a:gd name="T37" fmla="*/ 14 h 94"/>
                <a:gd name="T38" fmla="*/ 15 w 198"/>
                <a:gd name="T39" fmla="*/ 21 h 94"/>
                <a:gd name="T40" fmla="*/ 23 w 198"/>
                <a:gd name="T41" fmla="*/ 26 h 94"/>
                <a:gd name="T42" fmla="*/ 39 w 198"/>
                <a:gd name="T43" fmla="*/ 34 h 94"/>
                <a:gd name="T44" fmla="*/ 47 w 198"/>
                <a:gd name="T45" fmla="*/ 37 h 94"/>
                <a:gd name="T46" fmla="*/ 62 w 198"/>
                <a:gd name="T47" fmla="*/ 44 h 94"/>
                <a:gd name="T48" fmla="*/ 64 w 198"/>
                <a:gd name="T49" fmla="*/ 45 h 94"/>
                <a:gd name="T50" fmla="*/ 80 w 198"/>
                <a:gd name="T51" fmla="*/ 51 h 94"/>
                <a:gd name="T52" fmla="*/ 89 w 198"/>
                <a:gd name="T53" fmla="*/ 55 h 94"/>
                <a:gd name="T54" fmla="*/ 104 w 198"/>
                <a:gd name="T55" fmla="*/ 61 h 94"/>
                <a:gd name="T56" fmla="*/ 113 w 198"/>
                <a:gd name="T57" fmla="*/ 64 h 94"/>
                <a:gd name="T58" fmla="*/ 125 w 198"/>
                <a:gd name="T59" fmla="*/ 69 h 94"/>
                <a:gd name="T60" fmla="*/ 138 w 198"/>
                <a:gd name="T61" fmla="*/ 74 h 94"/>
                <a:gd name="T62" fmla="*/ 147 w 198"/>
                <a:gd name="T63" fmla="*/ 77 h 94"/>
                <a:gd name="T64" fmla="*/ 158 w 198"/>
                <a:gd name="T65" fmla="*/ 81 h 94"/>
                <a:gd name="T66" fmla="*/ 167 w 198"/>
                <a:gd name="T67" fmla="*/ 84 h 94"/>
                <a:gd name="T68" fmla="*/ 180 w 198"/>
                <a:gd name="T69" fmla="*/ 89 h 94"/>
                <a:gd name="T70" fmla="*/ 187 w 198"/>
                <a:gd name="T71" fmla="*/ 92 h 94"/>
                <a:gd name="T72" fmla="*/ 192 w 198"/>
                <a:gd name="T73" fmla="*/ 94 h 94"/>
                <a:gd name="T74" fmla="*/ 192 w 198"/>
                <a:gd name="T75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94">
                  <a:moveTo>
                    <a:pt x="191" y="76"/>
                  </a:moveTo>
                  <a:cubicBezTo>
                    <a:pt x="190" y="76"/>
                    <a:pt x="190" y="76"/>
                    <a:pt x="189" y="75"/>
                  </a:cubicBezTo>
                  <a:cubicBezTo>
                    <a:pt x="188" y="75"/>
                    <a:pt x="186" y="74"/>
                    <a:pt x="184" y="73"/>
                  </a:cubicBezTo>
                  <a:cubicBezTo>
                    <a:pt x="181" y="72"/>
                    <a:pt x="178" y="71"/>
                    <a:pt x="175" y="70"/>
                  </a:cubicBezTo>
                  <a:cubicBezTo>
                    <a:pt x="174" y="70"/>
                    <a:pt x="172" y="69"/>
                    <a:pt x="170" y="68"/>
                  </a:cubicBezTo>
                  <a:cubicBezTo>
                    <a:pt x="169" y="68"/>
                    <a:pt x="168" y="67"/>
                    <a:pt x="167" y="67"/>
                  </a:cubicBezTo>
                  <a:cubicBezTo>
                    <a:pt x="166" y="67"/>
                    <a:pt x="165" y="66"/>
                    <a:pt x="164" y="66"/>
                  </a:cubicBezTo>
                  <a:cubicBezTo>
                    <a:pt x="162" y="65"/>
                    <a:pt x="160" y="65"/>
                    <a:pt x="159" y="64"/>
                  </a:cubicBezTo>
                  <a:cubicBezTo>
                    <a:pt x="156" y="63"/>
                    <a:pt x="153" y="62"/>
                    <a:pt x="150" y="61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7" y="60"/>
                    <a:pt x="145" y="59"/>
                    <a:pt x="142" y="58"/>
                  </a:cubicBezTo>
                  <a:cubicBezTo>
                    <a:pt x="139" y="57"/>
                    <a:pt x="137" y="56"/>
                    <a:pt x="134" y="55"/>
                  </a:cubicBezTo>
                  <a:cubicBezTo>
                    <a:pt x="132" y="54"/>
                    <a:pt x="130" y="53"/>
                    <a:pt x="129" y="53"/>
                  </a:cubicBezTo>
                  <a:cubicBezTo>
                    <a:pt x="128" y="52"/>
                    <a:pt x="127" y="52"/>
                    <a:pt x="125" y="52"/>
                  </a:cubicBezTo>
                  <a:cubicBezTo>
                    <a:pt x="123" y="51"/>
                    <a:pt x="120" y="50"/>
                    <a:pt x="117" y="49"/>
                  </a:cubicBezTo>
                  <a:cubicBezTo>
                    <a:pt x="114" y="47"/>
                    <a:pt x="112" y="46"/>
                    <a:pt x="109" y="45"/>
                  </a:cubicBezTo>
                  <a:cubicBezTo>
                    <a:pt x="109" y="45"/>
                    <a:pt x="108" y="45"/>
                    <a:pt x="108" y="45"/>
                  </a:cubicBezTo>
                  <a:cubicBezTo>
                    <a:pt x="105" y="44"/>
                    <a:pt x="103" y="43"/>
                    <a:pt x="101" y="42"/>
                  </a:cubicBezTo>
                  <a:cubicBezTo>
                    <a:pt x="98" y="41"/>
                    <a:pt x="95" y="40"/>
                    <a:pt x="92" y="39"/>
                  </a:cubicBezTo>
                  <a:cubicBezTo>
                    <a:pt x="91" y="38"/>
                    <a:pt x="89" y="37"/>
                    <a:pt x="87" y="37"/>
                  </a:cubicBezTo>
                  <a:cubicBezTo>
                    <a:pt x="86" y="36"/>
                    <a:pt x="85" y="36"/>
                    <a:pt x="84" y="35"/>
                  </a:cubicBezTo>
                  <a:cubicBezTo>
                    <a:pt x="81" y="34"/>
                    <a:pt x="79" y="33"/>
                    <a:pt x="76" y="32"/>
                  </a:cubicBezTo>
                  <a:cubicBezTo>
                    <a:pt x="73" y="31"/>
                    <a:pt x="71" y="30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27"/>
                    <a:pt x="62" y="26"/>
                    <a:pt x="59" y="25"/>
                  </a:cubicBezTo>
                  <a:cubicBezTo>
                    <a:pt x="57" y="24"/>
                    <a:pt x="54" y="22"/>
                    <a:pt x="51" y="21"/>
                  </a:cubicBezTo>
                  <a:cubicBezTo>
                    <a:pt x="50" y="20"/>
                    <a:pt x="48" y="20"/>
                    <a:pt x="46" y="19"/>
                  </a:cubicBezTo>
                  <a:cubicBezTo>
                    <a:pt x="45" y="18"/>
                    <a:pt x="44" y="18"/>
                    <a:pt x="43" y="17"/>
                  </a:cubicBezTo>
                  <a:cubicBezTo>
                    <a:pt x="41" y="16"/>
                    <a:pt x="38" y="15"/>
                    <a:pt x="35" y="13"/>
                  </a:cubicBezTo>
                  <a:cubicBezTo>
                    <a:pt x="32" y="12"/>
                    <a:pt x="30" y="11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4" y="8"/>
                    <a:pt x="21" y="6"/>
                    <a:pt x="19" y="5"/>
                  </a:cubicBezTo>
                  <a:cubicBezTo>
                    <a:pt x="16" y="4"/>
                    <a:pt x="14" y="2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5"/>
                    <a:pt x="5" y="16"/>
                    <a:pt x="7" y="17"/>
                  </a:cubicBezTo>
                  <a:cubicBezTo>
                    <a:pt x="10" y="19"/>
                    <a:pt x="12" y="20"/>
                    <a:pt x="15" y="21"/>
                  </a:cubicBezTo>
                  <a:cubicBezTo>
                    <a:pt x="17" y="23"/>
                    <a:pt x="20" y="24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6" y="27"/>
                    <a:pt x="29" y="28"/>
                    <a:pt x="31" y="30"/>
                  </a:cubicBezTo>
                  <a:cubicBezTo>
                    <a:pt x="34" y="31"/>
                    <a:pt x="37" y="32"/>
                    <a:pt x="39" y="34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44" y="36"/>
                    <a:pt x="46" y="37"/>
                    <a:pt x="47" y="37"/>
                  </a:cubicBezTo>
                  <a:cubicBezTo>
                    <a:pt x="50" y="39"/>
                    <a:pt x="53" y="40"/>
                    <a:pt x="56" y="41"/>
                  </a:cubicBezTo>
                  <a:cubicBezTo>
                    <a:pt x="58" y="42"/>
                    <a:pt x="60" y="43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3" y="44"/>
                    <a:pt x="64" y="45"/>
                  </a:cubicBezTo>
                  <a:cubicBezTo>
                    <a:pt x="67" y="46"/>
                    <a:pt x="69" y="47"/>
                    <a:pt x="72" y="48"/>
                  </a:cubicBezTo>
                  <a:cubicBezTo>
                    <a:pt x="75" y="49"/>
                    <a:pt x="78" y="50"/>
                    <a:pt x="80" y="51"/>
                  </a:cubicBezTo>
                  <a:cubicBezTo>
                    <a:pt x="81" y="52"/>
                    <a:pt x="82" y="52"/>
                    <a:pt x="83" y="53"/>
                  </a:cubicBezTo>
                  <a:cubicBezTo>
                    <a:pt x="85" y="53"/>
                    <a:pt x="87" y="54"/>
                    <a:pt x="89" y="55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99" y="59"/>
                    <a:pt x="102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8" y="62"/>
                    <a:pt x="111" y="63"/>
                    <a:pt x="113" y="64"/>
                  </a:cubicBezTo>
                  <a:cubicBezTo>
                    <a:pt x="116" y="65"/>
                    <a:pt x="119" y="66"/>
                    <a:pt x="122" y="67"/>
                  </a:cubicBezTo>
                  <a:cubicBezTo>
                    <a:pt x="123" y="68"/>
                    <a:pt x="124" y="68"/>
                    <a:pt x="125" y="69"/>
                  </a:cubicBezTo>
                  <a:cubicBezTo>
                    <a:pt x="127" y="69"/>
                    <a:pt x="128" y="70"/>
                    <a:pt x="130" y="71"/>
                  </a:cubicBezTo>
                  <a:cubicBezTo>
                    <a:pt x="133" y="72"/>
                    <a:pt x="136" y="73"/>
                    <a:pt x="138" y="74"/>
                  </a:cubicBezTo>
                  <a:cubicBezTo>
                    <a:pt x="141" y="75"/>
                    <a:pt x="143" y="75"/>
                    <a:pt x="146" y="76"/>
                  </a:cubicBezTo>
                  <a:cubicBezTo>
                    <a:pt x="146" y="76"/>
                    <a:pt x="146" y="77"/>
                    <a:pt x="147" y="77"/>
                  </a:cubicBezTo>
                  <a:cubicBezTo>
                    <a:pt x="150" y="78"/>
                    <a:pt x="152" y="79"/>
                    <a:pt x="155" y="80"/>
                  </a:cubicBezTo>
                  <a:cubicBezTo>
                    <a:pt x="156" y="80"/>
                    <a:pt x="157" y="80"/>
                    <a:pt x="158" y="81"/>
                  </a:cubicBezTo>
                  <a:cubicBezTo>
                    <a:pt x="160" y="82"/>
                    <a:pt x="162" y="82"/>
                    <a:pt x="163" y="83"/>
                  </a:cubicBezTo>
                  <a:cubicBezTo>
                    <a:pt x="164" y="83"/>
                    <a:pt x="165" y="84"/>
                    <a:pt x="167" y="84"/>
                  </a:cubicBezTo>
                  <a:cubicBezTo>
                    <a:pt x="168" y="85"/>
                    <a:pt x="170" y="85"/>
                    <a:pt x="172" y="86"/>
                  </a:cubicBezTo>
                  <a:cubicBezTo>
                    <a:pt x="175" y="87"/>
                    <a:pt x="177" y="88"/>
                    <a:pt x="180" y="89"/>
                  </a:cubicBezTo>
                  <a:cubicBezTo>
                    <a:pt x="181" y="89"/>
                    <a:pt x="182" y="90"/>
                    <a:pt x="183" y="90"/>
                  </a:cubicBezTo>
                  <a:cubicBezTo>
                    <a:pt x="185" y="91"/>
                    <a:pt x="186" y="91"/>
                    <a:pt x="187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1" y="93"/>
                    <a:pt x="192" y="94"/>
                    <a:pt x="192" y="94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6" y="78"/>
                    <a:pt x="192" y="76"/>
                  </a:cubicBezTo>
                  <a:cubicBezTo>
                    <a:pt x="192" y="76"/>
                    <a:pt x="191" y="76"/>
                    <a:pt x="191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735138" y="1722438"/>
              <a:ext cx="373063" cy="80963"/>
            </a:xfrm>
            <a:custGeom>
              <a:avLst/>
              <a:gdLst>
                <a:gd name="T0" fmla="*/ 135 w 147"/>
                <a:gd name="T1" fmla="*/ 16 h 32"/>
                <a:gd name="T2" fmla="*/ 134 w 147"/>
                <a:gd name="T3" fmla="*/ 15 h 32"/>
                <a:gd name="T4" fmla="*/ 126 w 147"/>
                <a:gd name="T5" fmla="*/ 14 h 32"/>
                <a:gd name="T6" fmla="*/ 117 w 147"/>
                <a:gd name="T7" fmla="*/ 13 h 32"/>
                <a:gd name="T8" fmla="*/ 112 w 147"/>
                <a:gd name="T9" fmla="*/ 12 h 32"/>
                <a:gd name="T10" fmla="*/ 109 w 147"/>
                <a:gd name="T11" fmla="*/ 12 h 32"/>
                <a:gd name="T12" fmla="*/ 100 w 147"/>
                <a:gd name="T13" fmla="*/ 11 h 32"/>
                <a:gd name="T14" fmla="*/ 91 w 147"/>
                <a:gd name="T15" fmla="*/ 10 h 32"/>
                <a:gd name="T16" fmla="*/ 90 w 147"/>
                <a:gd name="T17" fmla="*/ 9 h 32"/>
                <a:gd name="T18" fmla="*/ 82 w 147"/>
                <a:gd name="T19" fmla="*/ 9 h 32"/>
                <a:gd name="T20" fmla="*/ 74 w 147"/>
                <a:gd name="T21" fmla="*/ 8 h 32"/>
                <a:gd name="T22" fmla="*/ 68 w 147"/>
                <a:gd name="T23" fmla="*/ 7 h 32"/>
                <a:gd name="T24" fmla="*/ 65 w 147"/>
                <a:gd name="T25" fmla="*/ 6 h 32"/>
                <a:gd name="T26" fmla="*/ 56 w 147"/>
                <a:gd name="T27" fmla="*/ 6 h 32"/>
                <a:gd name="T28" fmla="*/ 47 w 147"/>
                <a:gd name="T29" fmla="*/ 5 h 32"/>
                <a:gd name="T30" fmla="*/ 46 w 147"/>
                <a:gd name="T31" fmla="*/ 4 h 32"/>
                <a:gd name="T32" fmla="*/ 38 w 147"/>
                <a:gd name="T33" fmla="*/ 4 h 32"/>
                <a:gd name="T34" fmla="*/ 37 w 147"/>
                <a:gd name="T35" fmla="*/ 3 h 32"/>
                <a:gd name="T36" fmla="*/ 30 w 147"/>
                <a:gd name="T37" fmla="*/ 3 h 32"/>
                <a:gd name="T38" fmla="*/ 24 w 147"/>
                <a:gd name="T39" fmla="*/ 2 h 32"/>
                <a:gd name="T40" fmla="*/ 21 w 147"/>
                <a:gd name="T41" fmla="*/ 2 h 32"/>
                <a:gd name="T42" fmla="*/ 12 w 147"/>
                <a:gd name="T43" fmla="*/ 1 h 32"/>
                <a:gd name="T44" fmla="*/ 3 w 147"/>
                <a:gd name="T45" fmla="*/ 0 h 32"/>
                <a:gd name="T46" fmla="*/ 2 w 147"/>
                <a:gd name="T47" fmla="*/ 0 h 32"/>
                <a:gd name="T48" fmla="*/ 0 w 147"/>
                <a:gd name="T49" fmla="*/ 0 h 32"/>
                <a:gd name="T50" fmla="*/ 0 w 147"/>
                <a:gd name="T51" fmla="*/ 8 h 32"/>
                <a:gd name="T52" fmla="*/ 0 w 147"/>
                <a:gd name="T53" fmla="*/ 14 h 32"/>
                <a:gd name="T54" fmla="*/ 0 w 147"/>
                <a:gd name="T55" fmla="*/ 14 h 32"/>
                <a:gd name="T56" fmla="*/ 9 w 147"/>
                <a:gd name="T57" fmla="*/ 15 h 32"/>
                <a:gd name="T58" fmla="*/ 17 w 147"/>
                <a:gd name="T59" fmla="*/ 16 h 32"/>
                <a:gd name="T60" fmla="*/ 20 w 147"/>
                <a:gd name="T61" fmla="*/ 16 h 32"/>
                <a:gd name="T62" fmla="*/ 26 w 147"/>
                <a:gd name="T63" fmla="*/ 17 h 32"/>
                <a:gd name="T64" fmla="*/ 35 w 147"/>
                <a:gd name="T65" fmla="*/ 18 h 32"/>
                <a:gd name="T66" fmla="*/ 35 w 147"/>
                <a:gd name="T67" fmla="*/ 18 h 32"/>
                <a:gd name="T68" fmla="*/ 43 w 147"/>
                <a:gd name="T69" fmla="*/ 18 h 32"/>
                <a:gd name="T70" fmla="*/ 44 w 147"/>
                <a:gd name="T71" fmla="*/ 18 h 32"/>
                <a:gd name="T72" fmla="*/ 53 w 147"/>
                <a:gd name="T73" fmla="*/ 19 h 32"/>
                <a:gd name="T74" fmla="*/ 61 w 147"/>
                <a:gd name="T75" fmla="*/ 20 h 32"/>
                <a:gd name="T76" fmla="*/ 65 w 147"/>
                <a:gd name="T77" fmla="*/ 21 h 32"/>
                <a:gd name="T78" fmla="*/ 70 w 147"/>
                <a:gd name="T79" fmla="*/ 21 h 32"/>
                <a:gd name="T80" fmla="*/ 79 w 147"/>
                <a:gd name="T81" fmla="*/ 23 h 32"/>
                <a:gd name="T82" fmla="*/ 87 w 147"/>
                <a:gd name="T83" fmla="*/ 24 h 32"/>
                <a:gd name="T84" fmla="*/ 88 w 147"/>
                <a:gd name="T85" fmla="*/ 24 h 32"/>
                <a:gd name="T86" fmla="*/ 97 w 147"/>
                <a:gd name="T87" fmla="*/ 25 h 32"/>
                <a:gd name="T88" fmla="*/ 105 w 147"/>
                <a:gd name="T89" fmla="*/ 26 h 32"/>
                <a:gd name="T90" fmla="*/ 109 w 147"/>
                <a:gd name="T91" fmla="*/ 26 h 32"/>
                <a:gd name="T92" fmla="*/ 114 w 147"/>
                <a:gd name="T93" fmla="*/ 27 h 32"/>
                <a:gd name="T94" fmla="*/ 123 w 147"/>
                <a:gd name="T95" fmla="*/ 28 h 32"/>
                <a:gd name="T96" fmla="*/ 130 w 147"/>
                <a:gd name="T97" fmla="*/ 30 h 32"/>
                <a:gd name="T98" fmla="*/ 132 w 147"/>
                <a:gd name="T99" fmla="*/ 30 h 32"/>
                <a:gd name="T100" fmla="*/ 140 w 147"/>
                <a:gd name="T101" fmla="*/ 31 h 32"/>
                <a:gd name="T102" fmla="*/ 144 w 147"/>
                <a:gd name="T103" fmla="*/ 32 h 32"/>
                <a:gd name="T104" fmla="*/ 147 w 147"/>
                <a:gd name="T105" fmla="*/ 17 h 32"/>
                <a:gd name="T106" fmla="*/ 144 w 147"/>
                <a:gd name="T107" fmla="*/ 17 h 32"/>
                <a:gd name="T108" fmla="*/ 135 w 147"/>
                <a:gd name="T10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32">
                  <a:moveTo>
                    <a:pt x="135" y="16"/>
                  </a:moveTo>
                  <a:cubicBezTo>
                    <a:pt x="135" y="16"/>
                    <a:pt x="134" y="15"/>
                    <a:pt x="134" y="15"/>
                  </a:cubicBezTo>
                  <a:cubicBezTo>
                    <a:pt x="131" y="15"/>
                    <a:pt x="129" y="15"/>
                    <a:pt x="126" y="14"/>
                  </a:cubicBezTo>
                  <a:cubicBezTo>
                    <a:pt x="123" y="14"/>
                    <a:pt x="120" y="13"/>
                    <a:pt x="117" y="13"/>
                  </a:cubicBezTo>
                  <a:cubicBezTo>
                    <a:pt x="116" y="13"/>
                    <a:pt x="114" y="13"/>
                    <a:pt x="112" y="12"/>
                  </a:cubicBezTo>
                  <a:cubicBezTo>
                    <a:pt x="111" y="12"/>
                    <a:pt x="110" y="12"/>
                    <a:pt x="109" y="12"/>
                  </a:cubicBezTo>
                  <a:cubicBezTo>
                    <a:pt x="106" y="12"/>
                    <a:pt x="103" y="11"/>
                    <a:pt x="100" y="11"/>
                  </a:cubicBezTo>
                  <a:cubicBezTo>
                    <a:pt x="97" y="10"/>
                    <a:pt x="94" y="10"/>
                    <a:pt x="91" y="10"/>
                  </a:cubicBezTo>
                  <a:cubicBezTo>
                    <a:pt x="91" y="10"/>
                    <a:pt x="90" y="10"/>
                    <a:pt x="90" y="9"/>
                  </a:cubicBezTo>
                  <a:cubicBezTo>
                    <a:pt x="87" y="9"/>
                    <a:pt x="85" y="9"/>
                    <a:pt x="82" y="9"/>
                  </a:cubicBezTo>
                  <a:cubicBezTo>
                    <a:pt x="79" y="8"/>
                    <a:pt x="77" y="8"/>
                    <a:pt x="74" y="8"/>
                  </a:cubicBezTo>
                  <a:cubicBezTo>
                    <a:pt x="72" y="7"/>
                    <a:pt x="70" y="7"/>
                    <a:pt x="68" y="7"/>
                  </a:cubicBezTo>
                  <a:cubicBezTo>
                    <a:pt x="67" y="7"/>
                    <a:pt x="66" y="7"/>
                    <a:pt x="65" y="6"/>
                  </a:cubicBezTo>
                  <a:cubicBezTo>
                    <a:pt x="62" y="6"/>
                    <a:pt x="59" y="6"/>
                    <a:pt x="56" y="6"/>
                  </a:cubicBezTo>
                  <a:cubicBezTo>
                    <a:pt x="53" y="5"/>
                    <a:pt x="50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3" y="4"/>
                    <a:pt x="41" y="4"/>
                    <a:pt x="38" y="4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4" y="3"/>
                    <a:pt x="32" y="3"/>
                    <a:pt x="30" y="3"/>
                  </a:cubicBezTo>
                  <a:cubicBezTo>
                    <a:pt x="28" y="3"/>
                    <a:pt x="26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8" y="2"/>
                    <a:pt x="15" y="1"/>
                    <a:pt x="12" y="1"/>
                  </a:cubicBez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5"/>
                    <a:pt x="9" y="15"/>
                  </a:cubicBezTo>
                  <a:cubicBezTo>
                    <a:pt x="12" y="15"/>
                    <a:pt x="14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9" y="17"/>
                    <a:pt x="32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18"/>
                    <a:pt x="40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7" y="19"/>
                    <a:pt x="50" y="19"/>
                    <a:pt x="53" y="19"/>
                  </a:cubicBezTo>
                  <a:cubicBezTo>
                    <a:pt x="56" y="20"/>
                    <a:pt x="59" y="20"/>
                    <a:pt x="61" y="20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1"/>
                    <a:pt x="68" y="21"/>
                    <a:pt x="70" y="21"/>
                  </a:cubicBezTo>
                  <a:cubicBezTo>
                    <a:pt x="73" y="22"/>
                    <a:pt x="76" y="22"/>
                    <a:pt x="79" y="23"/>
                  </a:cubicBezTo>
                  <a:cubicBezTo>
                    <a:pt x="82" y="23"/>
                    <a:pt x="84" y="23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ubicBezTo>
                    <a:pt x="91" y="24"/>
                    <a:pt x="94" y="24"/>
                    <a:pt x="97" y="25"/>
                  </a:cubicBezTo>
                  <a:cubicBezTo>
                    <a:pt x="100" y="25"/>
                    <a:pt x="102" y="26"/>
                    <a:pt x="105" y="26"/>
                  </a:cubicBezTo>
                  <a:cubicBezTo>
                    <a:pt x="106" y="26"/>
                    <a:pt x="107" y="26"/>
                    <a:pt x="109" y="26"/>
                  </a:cubicBezTo>
                  <a:cubicBezTo>
                    <a:pt x="110" y="27"/>
                    <a:pt x="112" y="27"/>
                    <a:pt x="114" y="27"/>
                  </a:cubicBezTo>
                  <a:cubicBezTo>
                    <a:pt x="117" y="28"/>
                    <a:pt x="120" y="28"/>
                    <a:pt x="123" y="28"/>
                  </a:cubicBezTo>
                  <a:cubicBezTo>
                    <a:pt x="125" y="29"/>
                    <a:pt x="128" y="29"/>
                    <a:pt x="130" y="30"/>
                  </a:cubicBezTo>
                  <a:cubicBezTo>
                    <a:pt x="131" y="30"/>
                    <a:pt x="131" y="30"/>
                    <a:pt x="132" y="30"/>
                  </a:cubicBezTo>
                  <a:cubicBezTo>
                    <a:pt x="134" y="30"/>
                    <a:pt x="137" y="31"/>
                    <a:pt x="140" y="31"/>
                  </a:cubicBezTo>
                  <a:cubicBezTo>
                    <a:pt x="142" y="31"/>
                    <a:pt x="143" y="31"/>
                    <a:pt x="144" y="32"/>
                  </a:cubicBezTo>
                  <a:cubicBezTo>
                    <a:pt x="145" y="27"/>
                    <a:pt x="146" y="22"/>
                    <a:pt x="147" y="17"/>
                  </a:cubicBezTo>
                  <a:cubicBezTo>
                    <a:pt x="146" y="17"/>
                    <a:pt x="145" y="17"/>
                    <a:pt x="144" y="17"/>
                  </a:cubicBezTo>
                  <a:cubicBezTo>
                    <a:pt x="141" y="16"/>
                    <a:pt x="138" y="16"/>
                    <a:pt x="13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08088" y="1685925"/>
              <a:ext cx="411163" cy="61913"/>
            </a:xfrm>
            <a:custGeom>
              <a:avLst/>
              <a:gdLst>
                <a:gd name="T0" fmla="*/ 149 w 162"/>
                <a:gd name="T1" fmla="*/ 9 h 24"/>
                <a:gd name="T2" fmla="*/ 143 w 162"/>
                <a:gd name="T3" fmla="*/ 9 h 24"/>
                <a:gd name="T4" fmla="*/ 140 w 162"/>
                <a:gd name="T5" fmla="*/ 9 h 24"/>
                <a:gd name="T6" fmla="*/ 131 w 162"/>
                <a:gd name="T7" fmla="*/ 8 h 24"/>
                <a:gd name="T8" fmla="*/ 122 w 162"/>
                <a:gd name="T9" fmla="*/ 8 h 24"/>
                <a:gd name="T10" fmla="*/ 121 w 162"/>
                <a:gd name="T11" fmla="*/ 7 h 24"/>
                <a:gd name="T12" fmla="*/ 113 w 162"/>
                <a:gd name="T13" fmla="*/ 7 h 24"/>
                <a:gd name="T14" fmla="*/ 104 w 162"/>
                <a:gd name="T15" fmla="*/ 6 h 24"/>
                <a:gd name="T16" fmla="*/ 98 w 162"/>
                <a:gd name="T17" fmla="*/ 6 h 24"/>
                <a:gd name="T18" fmla="*/ 96 w 162"/>
                <a:gd name="T19" fmla="*/ 6 h 24"/>
                <a:gd name="T20" fmla="*/ 87 w 162"/>
                <a:gd name="T21" fmla="*/ 5 h 24"/>
                <a:gd name="T22" fmla="*/ 78 w 162"/>
                <a:gd name="T23" fmla="*/ 5 h 24"/>
                <a:gd name="T24" fmla="*/ 76 w 162"/>
                <a:gd name="T25" fmla="*/ 5 h 24"/>
                <a:gd name="T26" fmla="*/ 69 w 162"/>
                <a:gd name="T27" fmla="*/ 4 h 24"/>
                <a:gd name="T28" fmla="*/ 60 w 162"/>
                <a:gd name="T29" fmla="*/ 4 h 24"/>
                <a:gd name="T30" fmla="*/ 54 w 162"/>
                <a:gd name="T31" fmla="*/ 3 h 24"/>
                <a:gd name="T32" fmla="*/ 51 w 162"/>
                <a:gd name="T33" fmla="*/ 3 h 24"/>
                <a:gd name="T34" fmla="*/ 42 w 162"/>
                <a:gd name="T35" fmla="*/ 3 h 24"/>
                <a:gd name="T36" fmla="*/ 33 w 162"/>
                <a:gd name="T37" fmla="*/ 2 h 24"/>
                <a:gd name="T38" fmla="*/ 31 w 162"/>
                <a:gd name="T39" fmla="*/ 2 h 24"/>
                <a:gd name="T40" fmla="*/ 24 w 162"/>
                <a:gd name="T41" fmla="*/ 2 h 24"/>
                <a:gd name="T42" fmla="*/ 15 w 162"/>
                <a:gd name="T43" fmla="*/ 1 h 24"/>
                <a:gd name="T44" fmla="*/ 9 w 162"/>
                <a:gd name="T45" fmla="*/ 1 h 24"/>
                <a:gd name="T46" fmla="*/ 6 w 162"/>
                <a:gd name="T47" fmla="*/ 1 h 24"/>
                <a:gd name="T48" fmla="*/ 0 w 162"/>
                <a:gd name="T49" fmla="*/ 0 h 24"/>
                <a:gd name="T50" fmla="*/ 0 w 162"/>
                <a:gd name="T51" fmla="*/ 14 h 24"/>
                <a:gd name="T52" fmla="*/ 3 w 162"/>
                <a:gd name="T53" fmla="*/ 14 h 24"/>
                <a:gd name="T54" fmla="*/ 6 w 162"/>
                <a:gd name="T55" fmla="*/ 14 h 24"/>
                <a:gd name="T56" fmla="*/ 12 w 162"/>
                <a:gd name="T57" fmla="*/ 14 h 24"/>
                <a:gd name="T58" fmla="*/ 21 w 162"/>
                <a:gd name="T59" fmla="*/ 15 h 24"/>
                <a:gd name="T60" fmla="*/ 28 w 162"/>
                <a:gd name="T61" fmla="*/ 15 h 24"/>
                <a:gd name="T62" fmla="*/ 30 w 162"/>
                <a:gd name="T63" fmla="*/ 15 h 24"/>
                <a:gd name="T64" fmla="*/ 39 w 162"/>
                <a:gd name="T65" fmla="*/ 16 h 24"/>
                <a:gd name="T66" fmla="*/ 48 w 162"/>
                <a:gd name="T67" fmla="*/ 17 h 24"/>
                <a:gd name="T68" fmla="*/ 51 w 162"/>
                <a:gd name="T69" fmla="*/ 17 h 24"/>
                <a:gd name="T70" fmla="*/ 57 w 162"/>
                <a:gd name="T71" fmla="*/ 17 h 24"/>
                <a:gd name="T72" fmla="*/ 66 w 162"/>
                <a:gd name="T73" fmla="*/ 18 h 24"/>
                <a:gd name="T74" fmla="*/ 73 w 162"/>
                <a:gd name="T75" fmla="*/ 18 h 24"/>
                <a:gd name="T76" fmla="*/ 75 w 162"/>
                <a:gd name="T77" fmla="*/ 18 h 24"/>
                <a:gd name="T78" fmla="*/ 83 w 162"/>
                <a:gd name="T79" fmla="*/ 19 h 24"/>
                <a:gd name="T80" fmla="*/ 92 w 162"/>
                <a:gd name="T81" fmla="*/ 19 h 24"/>
                <a:gd name="T82" fmla="*/ 95 w 162"/>
                <a:gd name="T83" fmla="*/ 19 h 24"/>
                <a:gd name="T84" fmla="*/ 101 w 162"/>
                <a:gd name="T85" fmla="*/ 20 h 24"/>
                <a:gd name="T86" fmla="*/ 110 w 162"/>
                <a:gd name="T87" fmla="*/ 20 h 24"/>
                <a:gd name="T88" fmla="*/ 117 w 162"/>
                <a:gd name="T89" fmla="*/ 21 h 24"/>
                <a:gd name="T90" fmla="*/ 119 w 162"/>
                <a:gd name="T91" fmla="*/ 21 h 24"/>
                <a:gd name="T92" fmla="*/ 128 w 162"/>
                <a:gd name="T93" fmla="*/ 22 h 24"/>
                <a:gd name="T94" fmla="*/ 137 w 162"/>
                <a:gd name="T95" fmla="*/ 22 h 24"/>
                <a:gd name="T96" fmla="*/ 140 w 162"/>
                <a:gd name="T97" fmla="*/ 23 h 24"/>
                <a:gd name="T98" fmla="*/ 146 w 162"/>
                <a:gd name="T99" fmla="*/ 23 h 24"/>
                <a:gd name="T100" fmla="*/ 155 w 162"/>
                <a:gd name="T101" fmla="*/ 24 h 24"/>
                <a:gd name="T102" fmla="*/ 162 w 162"/>
                <a:gd name="T103" fmla="*/ 24 h 24"/>
                <a:gd name="T104" fmla="*/ 162 w 162"/>
                <a:gd name="T105" fmla="*/ 10 h 24"/>
                <a:gd name="T106" fmla="*/ 158 w 162"/>
                <a:gd name="T107" fmla="*/ 10 h 24"/>
                <a:gd name="T108" fmla="*/ 149 w 162"/>
                <a:gd name="T10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24">
                  <a:moveTo>
                    <a:pt x="149" y="9"/>
                  </a:moveTo>
                  <a:cubicBezTo>
                    <a:pt x="147" y="9"/>
                    <a:pt x="145" y="9"/>
                    <a:pt x="143" y="9"/>
                  </a:cubicBezTo>
                  <a:cubicBezTo>
                    <a:pt x="142" y="9"/>
                    <a:pt x="141" y="9"/>
                    <a:pt x="140" y="9"/>
                  </a:cubicBezTo>
                  <a:cubicBezTo>
                    <a:pt x="137" y="9"/>
                    <a:pt x="134" y="8"/>
                    <a:pt x="131" y="8"/>
                  </a:cubicBezTo>
                  <a:cubicBezTo>
                    <a:pt x="128" y="8"/>
                    <a:pt x="125" y="8"/>
                    <a:pt x="122" y="8"/>
                  </a:cubicBezTo>
                  <a:cubicBezTo>
                    <a:pt x="122" y="8"/>
                    <a:pt x="121" y="7"/>
                    <a:pt x="121" y="7"/>
                  </a:cubicBezTo>
                  <a:cubicBezTo>
                    <a:pt x="118" y="7"/>
                    <a:pt x="116" y="7"/>
                    <a:pt x="113" y="7"/>
                  </a:cubicBezTo>
                  <a:cubicBezTo>
                    <a:pt x="110" y="7"/>
                    <a:pt x="107" y="7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3" y="6"/>
                    <a:pt x="90" y="5"/>
                    <a:pt x="87" y="5"/>
                  </a:cubicBezTo>
                  <a:cubicBezTo>
                    <a:pt x="84" y="5"/>
                    <a:pt x="81" y="5"/>
                    <a:pt x="78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4" y="5"/>
                    <a:pt x="71" y="4"/>
                    <a:pt x="69" y="4"/>
                  </a:cubicBezTo>
                  <a:cubicBezTo>
                    <a:pt x="66" y="4"/>
                    <a:pt x="63" y="4"/>
                    <a:pt x="60" y="4"/>
                  </a:cubicBezTo>
                  <a:cubicBezTo>
                    <a:pt x="58" y="4"/>
                    <a:pt x="56" y="4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3"/>
                    <a:pt x="45" y="3"/>
                    <a:pt x="42" y="3"/>
                  </a:cubicBezTo>
                  <a:cubicBezTo>
                    <a:pt x="39" y="3"/>
                    <a:pt x="36" y="2"/>
                    <a:pt x="33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7" y="2"/>
                    <a:pt x="24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10" y="14"/>
                    <a:pt x="12" y="14"/>
                  </a:cubicBezTo>
                  <a:cubicBezTo>
                    <a:pt x="15" y="15"/>
                    <a:pt x="18" y="15"/>
                    <a:pt x="21" y="15"/>
                  </a:cubicBezTo>
                  <a:cubicBezTo>
                    <a:pt x="23" y="15"/>
                    <a:pt x="26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3" y="16"/>
                    <a:pt x="36" y="16"/>
                    <a:pt x="39" y="16"/>
                  </a:cubicBezTo>
                  <a:cubicBezTo>
                    <a:pt x="42" y="16"/>
                    <a:pt x="45" y="16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3" y="17"/>
                    <a:pt x="55" y="17"/>
                    <a:pt x="57" y="17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8" y="18"/>
                    <a:pt x="70" y="18"/>
                    <a:pt x="73" y="18"/>
                  </a:cubicBezTo>
                  <a:cubicBezTo>
                    <a:pt x="73" y="18"/>
                    <a:pt x="74" y="18"/>
                    <a:pt x="75" y="18"/>
                  </a:cubicBezTo>
                  <a:cubicBezTo>
                    <a:pt x="78" y="18"/>
                    <a:pt x="80" y="19"/>
                    <a:pt x="83" y="19"/>
                  </a:cubicBezTo>
                  <a:cubicBezTo>
                    <a:pt x="86" y="19"/>
                    <a:pt x="89" y="19"/>
                    <a:pt x="92" y="19"/>
                  </a:cubicBezTo>
                  <a:cubicBezTo>
                    <a:pt x="93" y="19"/>
                    <a:pt x="94" y="19"/>
                    <a:pt x="95" y="19"/>
                  </a:cubicBezTo>
                  <a:cubicBezTo>
                    <a:pt x="97" y="20"/>
                    <a:pt x="99" y="20"/>
                    <a:pt x="101" y="20"/>
                  </a:cubicBezTo>
                  <a:cubicBezTo>
                    <a:pt x="104" y="20"/>
                    <a:pt x="107" y="20"/>
                    <a:pt x="110" y="20"/>
                  </a:cubicBezTo>
                  <a:cubicBezTo>
                    <a:pt x="113" y="21"/>
                    <a:pt x="115" y="21"/>
                    <a:pt x="117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22" y="21"/>
                    <a:pt x="125" y="21"/>
                    <a:pt x="128" y="22"/>
                  </a:cubicBezTo>
                  <a:cubicBezTo>
                    <a:pt x="131" y="22"/>
                    <a:pt x="134" y="22"/>
                    <a:pt x="137" y="22"/>
                  </a:cubicBezTo>
                  <a:cubicBezTo>
                    <a:pt x="138" y="22"/>
                    <a:pt x="139" y="22"/>
                    <a:pt x="140" y="23"/>
                  </a:cubicBezTo>
                  <a:cubicBezTo>
                    <a:pt x="142" y="23"/>
                    <a:pt x="144" y="23"/>
                    <a:pt x="146" y="23"/>
                  </a:cubicBezTo>
                  <a:cubicBezTo>
                    <a:pt x="149" y="23"/>
                    <a:pt x="152" y="23"/>
                    <a:pt x="155" y="24"/>
                  </a:cubicBezTo>
                  <a:cubicBezTo>
                    <a:pt x="157" y="24"/>
                    <a:pt x="159" y="24"/>
                    <a:pt x="162" y="24"/>
                  </a:cubicBezTo>
                  <a:cubicBezTo>
                    <a:pt x="162" y="20"/>
                    <a:pt x="162" y="15"/>
                    <a:pt x="162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5" y="10"/>
                    <a:pt x="152" y="10"/>
                    <a:pt x="14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217738" y="1785938"/>
              <a:ext cx="438150" cy="136525"/>
            </a:xfrm>
            <a:custGeom>
              <a:avLst/>
              <a:gdLst>
                <a:gd name="T0" fmla="*/ 160 w 173"/>
                <a:gd name="T1" fmla="*/ 35 h 54"/>
                <a:gd name="T2" fmla="*/ 160 w 173"/>
                <a:gd name="T3" fmla="*/ 35 h 54"/>
                <a:gd name="T4" fmla="*/ 152 w 173"/>
                <a:gd name="T5" fmla="*/ 33 h 54"/>
                <a:gd name="T6" fmla="*/ 143 w 173"/>
                <a:gd name="T7" fmla="*/ 31 h 54"/>
                <a:gd name="T8" fmla="*/ 138 w 173"/>
                <a:gd name="T9" fmla="*/ 29 h 54"/>
                <a:gd name="T10" fmla="*/ 135 w 173"/>
                <a:gd name="T11" fmla="*/ 28 h 54"/>
                <a:gd name="T12" fmla="*/ 135 w 173"/>
                <a:gd name="T13" fmla="*/ 28 h 54"/>
                <a:gd name="T14" fmla="*/ 126 w 173"/>
                <a:gd name="T15" fmla="*/ 26 h 54"/>
                <a:gd name="T16" fmla="*/ 118 w 173"/>
                <a:gd name="T17" fmla="*/ 24 h 54"/>
                <a:gd name="T18" fmla="*/ 117 w 173"/>
                <a:gd name="T19" fmla="*/ 24 h 54"/>
                <a:gd name="T20" fmla="*/ 109 w 173"/>
                <a:gd name="T21" fmla="*/ 22 h 54"/>
                <a:gd name="T22" fmla="*/ 101 w 173"/>
                <a:gd name="T23" fmla="*/ 20 h 54"/>
                <a:gd name="T24" fmla="*/ 96 w 173"/>
                <a:gd name="T25" fmla="*/ 18 h 54"/>
                <a:gd name="T26" fmla="*/ 92 w 173"/>
                <a:gd name="T27" fmla="*/ 18 h 54"/>
                <a:gd name="T28" fmla="*/ 84 w 173"/>
                <a:gd name="T29" fmla="*/ 16 h 54"/>
                <a:gd name="T30" fmla="*/ 75 w 173"/>
                <a:gd name="T31" fmla="*/ 14 h 54"/>
                <a:gd name="T32" fmla="*/ 74 w 173"/>
                <a:gd name="T33" fmla="*/ 14 h 54"/>
                <a:gd name="T34" fmla="*/ 66 w 173"/>
                <a:gd name="T35" fmla="*/ 12 h 54"/>
                <a:gd name="T36" fmla="*/ 58 w 173"/>
                <a:gd name="T37" fmla="*/ 10 h 54"/>
                <a:gd name="T38" fmla="*/ 53 w 173"/>
                <a:gd name="T39" fmla="*/ 9 h 54"/>
                <a:gd name="T40" fmla="*/ 49 w 173"/>
                <a:gd name="T41" fmla="*/ 8 h 54"/>
                <a:gd name="T42" fmla="*/ 41 w 173"/>
                <a:gd name="T43" fmla="*/ 7 h 54"/>
                <a:gd name="T44" fmla="*/ 32 w 173"/>
                <a:gd name="T45" fmla="*/ 5 h 54"/>
                <a:gd name="T46" fmla="*/ 31 w 173"/>
                <a:gd name="T47" fmla="*/ 5 h 54"/>
                <a:gd name="T48" fmla="*/ 23 w 173"/>
                <a:gd name="T49" fmla="*/ 3 h 54"/>
                <a:gd name="T50" fmla="*/ 15 w 173"/>
                <a:gd name="T51" fmla="*/ 2 h 54"/>
                <a:gd name="T52" fmla="*/ 9 w 173"/>
                <a:gd name="T53" fmla="*/ 1 h 54"/>
                <a:gd name="T54" fmla="*/ 6 w 173"/>
                <a:gd name="T55" fmla="*/ 0 h 54"/>
                <a:gd name="T56" fmla="*/ 2 w 173"/>
                <a:gd name="T57" fmla="*/ 0 h 54"/>
                <a:gd name="T58" fmla="*/ 0 w 173"/>
                <a:gd name="T59" fmla="*/ 14 h 54"/>
                <a:gd name="T60" fmla="*/ 3 w 173"/>
                <a:gd name="T61" fmla="*/ 15 h 54"/>
                <a:gd name="T62" fmla="*/ 6 w 173"/>
                <a:gd name="T63" fmla="*/ 15 h 54"/>
                <a:gd name="T64" fmla="*/ 11 w 173"/>
                <a:gd name="T65" fmla="*/ 16 h 54"/>
                <a:gd name="T66" fmla="*/ 20 w 173"/>
                <a:gd name="T67" fmla="*/ 18 h 54"/>
                <a:gd name="T68" fmla="*/ 27 w 173"/>
                <a:gd name="T69" fmla="*/ 19 h 54"/>
                <a:gd name="T70" fmla="*/ 28 w 173"/>
                <a:gd name="T71" fmla="*/ 19 h 54"/>
                <a:gd name="T72" fmla="*/ 37 w 173"/>
                <a:gd name="T73" fmla="*/ 21 h 54"/>
                <a:gd name="T74" fmla="*/ 46 w 173"/>
                <a:gd name="T75" fmla="*/ 23 h 54"/>
                <a:gd name="T76" fmla="*/ 49 w 173"/>
                <a:gd name="T77" fmla="*/ 24 h 54"/>
                <a:gd name="T78" fmla="*/ 54 w 173"/>
                <a:gd name="T79" fmla="*/ 25 h 54"/>
                <a:gd name="T80" fmla="*/ 63 w 173"/>
                <a:gd name="T81" fmla="*/ 26 h 54"/>
                <a:gd name="T82" fmla="*/ 71 w 173"/>
                <a:gd name="T83" fmla="*/ 28 h 54"/>
                <a:gd name="T84" fmla="*/ 72 w 173"/>
                <a:gd name="T85" fmla="*/ 28 h 54"/>
                <a:gd name="T86" fmla="*/ 80 w 173"/>
                <a:gd name="T87" fmla="*/ 30 h 54"/>
                <a:gd name="T88" fmla="*/ 89 w 173"/>
                <a:gd name="T89" fmla="*/ 32 h 54"/>
                <a:gd name="T90" fmla="*/ 92 w 173"/>
                <a:gd name="T91" fmla="*/ 33 h 54"/>
                <a:gd name="T92" fmla="*/ 97 w 173"/>
                <a:gd name="T93" fmla="*/ 34 h 54"/>
                <a:gd name="T94" fmla="*/ 106 w 173"/>
                <a:gd name="T95" fmla="*/ 36 h 54"/>
                <a:gd name="T96" fmla="*/ 114 w 173"/>
                <a:gd name="T97" fmla="*/ 38 h 54"/>
                <a:gd name="T98" fmla="*/ 114 w 173"/>
                <a:gd name="T99" fmla="*/ 39 h 54"/>
                <a:gd name="T100" fmla="*/ 123 w 173"/>
                <a:gd name="T101" fmla="*/ 41 h 54"/>
                <a:gd name="T102" fmla="*/ 131 w 173"/>
                <a:gd name="T103" fmla="*/ 43 h 54"/>
                <a:gd name="T104" fmla="*/ 131 w 173"/>
                <a:gd name="T105" fmla="*/ 43 h 54"/>
                <a:gd name="T106" fmla="*/ 135 w 173"/>
                <a:gd name="T107" fmla="*/ 44 h 54"/>
                <a:gd name="T108" fmla="*/ 140 w 173"/>
                <a:gd name="T109" fmla="*/ 45 h 54"/>
                <a:gd name="T110" fmla="*/ 148 w 173"/>
                <a:gd name="T111" fmla="*/ 48 h 54"/>
                <a:gd name="T112" fmla="*/ 156 w 173"/>
                <a:gd name="T113" fmla="*/ 50 h 54"/>
                <a:gd name="T114" fmla="*/ 157 w 173"/>
                <a:gd name="T115" fmla="*/ 50 h 54"/>
                <a:gd name="T116" fmla="*/ 165 w 173"/>
                <a:gd name="T117" fmla="*/ 53 h 54"/>
                <a:gd name="T118" fmla="*/ 170 w 173"/>
                <a:gd name="T119" fmla="*/ 54 h 54"/>
                <a:gd name="T120" fmla="*/ 173 w 173"/>
                <a:gd name="T121" fmla="*/ 39 h 54"/>
                <a:gd name="T122" fmla="*/ 169 w 173"/>
                <a:gd name="T123" fmla="*/ 38 h 54"/>
                <a:gd name="T124" fmla="*/ 160 w 173"/>
                <a:gd name="T12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54">
                  <a:moveTo>
                    <a:pt x="160" y="35"/>
                  </a:moveTo>
                  <a:cubicBezTo>
                    <a:pt x="160" y="35"/>
                    <a:pt x="160" y="35"/>
                    <a:pt x="160" y="35"/>
                  </a:cubicBezTo>
                  <a:cubicBezTo>
                    <a:pt x="157" y="34"/>
                    <a:pt x="154" y="34"/>
                    <a:pt x="152" y="33"/>
                  </a:cubicBezTo>
                  <a:cubicBezTo>
                    <a:pt x="149" y="32"/>
                    <a:pt x="146" y="31"/>
                    <a:pt x="143" y="31"/>
                  </a:cubicBezTo>
                  <a:cubicBezTo>
                    <a:pt x="142" y="30"/>
                    <a:pt x="140" y="30"/>
                    <a:pt x="138" y="29"/>
                  </a:cubicBezTo>
                  <a:cubicBezTo>
                    <a:pt x="137" y="29"/>
                    <a:pt x="136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2" y="27"/>
                    <a:pt x="129" y="27"/>
                    <a:pt x="126" y="26"/>
                  </a:cubicBezTo>
                  <a:cubicBezTo>
                    <a:pt x="124" y="25"/>
                    <a:pt x="121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4" y="23"/>
                    <a:pt x="112" y="22"/>
                    <a:pt x="109" y="22"/>
                  </a:cubicBezTo>
                  <a:cubicBezTo>
                    <a:pt x="106" y="21"/>
                    <a:pt x="104" y="20"/>
                    <a:pt x="101" y="20"/>
                  </a:cubicBezTo>
                  <a:cubicBezTo>
                    <a:pt x="99" y="19"/>
                    <a:pt x="97" y="19"/>
                    <a:pt x="96" y="18"/>
                  </a:cubicBezTo>
                  <a:cubicBezTo>
                    <a:pt x="94" y="18"/>
                    <a:pt x="93" y="18"/>
                    <a:pt x="92" y="18"/>
                  </a:cubicBezTo>
                  <a:cubicBezTo>
                    <a:pt x="89" y="17"/>
                    <a:pt x="86" y="16"/>
                    <a:pt x="84" y="16"/>
                  </a:cubicBezTo>
                  <a:cubicBezTo>
                    <a:pt x="81" y="15"/>
                    <a:pt x="78" y="14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72" y="13"/>
                    <a:pt x="69" y="12"/>
                    <a:pt x="66" y="12"/>
                  </a:cubicBezTo>
                  <a:cubicBezTo>
                    <a:pt x="64" y="11"/>
                    <a:pt x="61" y="11"/>
                    <a:pt x="58" y="10"/>
                  </a:cubicBezTo>
                  <a:cubicBezTo>
                    <a:pt x="56" y="10"/>
                    <a:pt x="54" y="9"/>
                    <a:pt x="53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46" y="8"/>
                    <a:pt x="43" y="7"/>
                    <a:pt x="41" y="7"/>
                  </a:cubicBezTo>
                  <a:cubicBezTo>
                    <a:pt x="38" y="6"/>
                    <a:pt x="35" y="6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4"/>
                    <a:pt x="26" y="4"/>
                    <a:pt x="23" y="3"/>
                  </a:cubicBezTo>
                  <a:cubicBezTo>
                    <a:pt x="20" y="3"/>
                    <a:pt x="17" y="2"/>
                    <a:pt x="15" y="2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4"/>
                    <a:pt x="1" y="9"/>
                    <a:pt x="0" y="14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9" y="16"/>
                    <a:pt x="11" y="16"/>
                  </a:cubicBezTo>
                  <a:cubicBezTo>
                    <a:pt x="14" y="17"/>
                    <a:pt x="17" y="17"/>
                    <a:pt x="20" y="18"/>
                  </a:cubicBezTo>
                  <a:cubicBezTo>
                    <a:pt x="22" y="18"/>
                    <a:pt x="25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0"/>
                    <a:pt x="34" y="21"/>
                    <a:pt x="37" y="21"/>
                  </a:cubicBezTo>
                  <a:cubicBezTo>
                    <a:pt x="40" y="22"/>
                    <a:pt x="43" y="22"/>
                    <a:pt x="46" y="23"/>
                  </a:cubicBezTo>
                  <a:cubicBezTo>
                    <a:pt x="47" y="23"/>
                    <a:pt x="48" y="23"/>
                    <a:pt x="49" y="24"/>
                  </a:cubicBezTo>
                  <a:cubicBezTo>
                    <a:pt x="51" y="24"/>
                    <a:pt x="53" y="24"/>
                    <a:pt x="54" y="25"/>
                  </a:cubicBezTo>
                  <a:cubicBezTo>
                    <a:pt x="57" y="25"/>
                    <a:pt x="60" y="26"/>
                    <a:pt x="63" y="26"/>
                  </a:cubicBezTo>
                  <a:cubicBezTo>
                    <a:pt x="66" y="27"/>
                    <a:pt x="68" y="28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9"/>
                    <a:pt x="77" y="30"/>
                    <a:pt x="80" y="30"/>
                  </a:cubicBezTo>
                  <a:cubicBezTo>
                    <a:pt x="83" y="31"/>
                    <a:pt x="86" y="32"/>
                    <a:pt x="89" y="32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4" y="33"/>
                    <a:pt x="96" y="34"/>
                    <a:pt x="97" y="34"/>
                  </a:cubicBezTo>
                  <a:cubicBezTo>
                    <a:pt x="100" y="35"/>
                    <a:pt x="103" y="36"/>
                    <a:pt x="106" y="36"/>
                  </a:cubicBezTo>
                  <a:cubicBezTo>
                    <a:pt x="108" y="37"/>
                    <a:pt x="111" y="38"/>
                    <a:pt x="114" y="38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7" y="39"/>
                    <a:pt x="120" y="40"/>
                    <a:pt x="123" y="41"/>
                  </a:cubicBezTo>
                  <a:cubicBezTo>
                    <a:pt x="126" y="41"/>
                    <a:pt x="128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3"/>
                    <a:pt x="134" y="44"/>
                    <a:pt x="135" y="44"/>
                  </a:cubicBezTo>
                  <a:cubicBezTo>
                    <a:pt x="137" y="44"/>
                    <a:pt x="138" y="45"/>
                    <a:pt x="140" y="45"/>
                  </a:cubicBezTo>
                  <a:cubicBezTo>
                    <a:pt x="143" y="46"/>
                    <a:pt x="145" y="47"/>
                    <a:pt x="148" y="48"/>
                  </a:cubicBezTo>
                  <a:cubicBezTo>
                    <a:pt x="151" y="49"/>
                    <a:pt x="153" y="49"/>
                    <a:pt x="156" y="50"/>
                  </a:cubicBezTo>
                  <a:cubicBezTo>
                    <a:pt x="156" y="50"/>
                    <a:pt x="157" y="50"/>
                    <a:pt x="157" y="50"/>
                  </a:cubicBezTo>
                  <a:cubicBezTo>
                    <a:pt x="160" y="51"/>
                    <a:pt x="162" y="52"/>
                    <a:pt x="165" y="53"/>
                  </a:cubicBezTo>
                  <a:cubicBezTo>
                    <a:pt x="167" y="53"/>
                    <a:pt x="168" y="54"/>
                    <a:pt x="170" y="54"/>
                  </a:cubicBezTo>
                  <a:cubicBezTo>
                    <a:pt x="171" y="49"/>
                    <a:pt x="172" y="44"/>
                    <a:pt x="173" y="39"/>
                  </a:cubicBezTo>
                  <a:cubicBezTo>
                    <a:pt x="172" y="39"/>
                    <a:pt x="170" y="38"/>
                    <a:pt x="169" y="38"/>
                  </a:cubicBezTo>
                  <a:cubicBezTo>
                    <a:pt x="166" y="37"/>
                    <a:pt x="163" y="36"/>
                    <a:pt x="16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2473325" y="2813050"/>
              <a:ext cx="403225" cy="200025"/>
            </a:xfrm>
            <a:custGeom>
              <a:avLst/>
              <a:gdLst>
                <a:gd name="T0" fmla="*/ 2 w 159"/>
                <a:gd name="T1" fmla="*/ 66 h 79"/>
                <a:gd name="T2" fmla="*/ 8 w 159"/>
                <a:gd name="T3" fmla="*/ 78 h 79"/>
                <a:gd name="T4" fmla="*/ 8 w 159"/>
                <a:gd name="T5" fmla="*/ 79 h 79"/>
                <a:gd name="T6" fmla="*/ 12 w 159"/>
                <a:gd name="T7" fmla="*/ 77 h 79"/>
                <a:gd name="T8" fmla="*/ 17 w 159"/>
                <a:gd name="T9" fmla="*/ 75 h 79"/>
                <a:gd name="T10" fmla="*/ 22 w 159"/>
                <a:gd name="T11" fmla="*/ 74 h 79"/>
                <a:gd name="T12" fmla="*/ 27 w 159"/>
                <a:gd name="T13" fmla="*/ 71 h 79"/>
                <a:gd name="T14" fmla="*/ 37 w 159"/>
                <a:gd name="T15" fmla="*/ 67 h 79"/>
                <a:gd name="T16" fmla="*/ 47 w 159"/>
                <a:gd name="T17" fmla="*/ 64 h 79"/>
                <a:gd name="T18" fmla="*/ 47 w 159"/>
                <a:gd name="T19" fmla="*/ 63 h 79"/>
                <a:gd name="T20" fmla="*/ 57 w 159"/>
                <a:gd name="T21" fmla="*/ 59 h 79"/>
                <a:gd name="T22" fmla="*/ 67 w 159"/>
                <a:gd name="T23" fmla="*/ 55 h 79"/>
                <a:gd name="T24" fmla="*/ 72 w 159"/>
                <a:gd name="T25" fmla="*/ 53 h 79"/>
                <a:gd name="T26" fmla="*/ 78 w 159"/>
                <a:gd name="T27" fmla="*/ 50 h 79"/>
                <a:gd name="T28" fmla="*/ 88 w 159"/>
                <a:gd name="T29" fmla="*/ 46 h 79"/>
                <a:gd name="T30" fmla="*/ 97 w 159"/>
                <a:gd name="T31" fmla="*/ 41 h 79"/>
                <a:gd name="T32" fmla="*/ 98 w 159"/>
                <a:gd name="T33" fmla="*/ 41 h 79"/>
                <a:gd name="T34" fmla="*/ 108 w 159"/>
                <a:gd name="T35" fmla="*/ 36 h 79"/>
                <a:gd name="T36" fmla="*/ 118 w 159"/>
                <a:gd name="T37" fmla="*/ 31 h 79"/>
                <a:gd name="T38" fmla="*/ 123 w 159"/>
                <a:gd name="T39" fmla="*/ 29 h 79"/>
                <a:gd name="T40" fmla="*/ 129 w 159"/>
                <a:gd name="T41" fmla="*/ 26 h 79"/>
                <a:gd name="T42" fmla="*/ 139 w 159"/>
                <a:gd name="T43" fmla="*/ 20 h 79"/>
                <a:gd name="T44" fmla="*/ 147 w 159"/>
                <a:gd name="T45" fmla="*/ 16 h 79"/>
                <a:gd name="T46" fmla="*/ 149 w 159"/>
                <a:gd name="T47" fmla="*/ 15 h 79"/>
                <a:gd name="T48" fmla="*/ 149 w 159"/>
                <a:gd name="T49" fmla="*/ 14 h 79"/>
                <a:gd name="T50" fmla="*/ 159 w 159"/>
                <a:gd name="T51" fmla="*/ 9 h 79"/>
                <a:gd name="T52" fmla="*/ 152 w 159"/>
                <a:gd name="T53" fmla="*/ 5 h 79"/>
                <a:gd name="T54" fmla="*/ 151 w 159"/>
                <a:gd name="T55" fmla="*/ 5 h 79"/>
                <a:gd name="T56" fmla="*/ 144 w 159"/>
                <a:gd name="T57" fmla="*/ 1 h 79"/>
                <a:gd name="T58" fmla="*/ 142 w 159"/>
                <a:gd name="T59" fmla="*/ 0 h 79"/>
                <a:gd name="T60" fmla="*/ 139 w 159"/>
                <a:gd name="T61" fmla="*/ 1 h 79"/>
                <a:gd name="T62" fmla="*/ 134 w 159"/>
                <a:gd name="T63" fmla="*/ 4 h 79"/>
                <a:gd name="T64" fmla="*/ 128 w 159"/>
                <a:gd name="T65" fmla="*/ 7 h 79"/>
                <a:gd name="T66" fmla="*/ 123 w 159"/>
                <a:gd name="T67" fmla="*/ 10 h 79"/>
                <a:gd name="T68" fmla="*/ 113 w 159"/>
                <a:gd name="T69" fmla="*/ 15 h 79"/>
                <a:gd name="T70" fmla="*/ 103 w 159"/>
                <a:gd name="T71" fmla="*/ 20 h 79"/>
                <a:gd name="T72" fmla="*/ 102 w 159"/>
                <a:gd name="T73" fmla="*/ 20 h 79"/>
                <a:gd name="T74" fmla="*/ 93 w 159"/>
                <a:gd name="T75" fmla="*/ 25 h 79"/>
                <a:gd name="T76" fmla="*/ 82 w 159"/>
                <a:gd name="T77" fmla="*/ 30 h 79"/>
                <a:gd name="T78" fmla="*/ 77 w 159"/>
                <a:gd name="T79" fmla="*/ 32 h 79"/>
                <a:gd name="T80" fmla="*/ 72 w 159"/>
                <a:gd name="T81" fmla="*/ 34 h 79"/>
                <a:gd name="T82" fmla="*/ 62 w 159"/>
                <a:gd name="T83" fmla="*/ 39 h 79"/>
                <a:gd name="T84" fmla="*/ 52 w 159"/>
                <a:gd name="T85" fmla="*/ 43 h 79"/>
                <a:gd name="T86" fmla="*/ 51 w 159"/>
                <a:gd name="T87" fmla="*/ 43 h 79"/>
                <a:gd name="T88" fmla="*/ 42 w 159"/>
                <a:gd name="T89" fmla="*/ 47 h 79"/>
                <a:gd name="T90" fmla="*/ 32 w 159"/>
                <a:gd name="T91" fmla="*/ 51 h 79"/>
                <a:gd name="T92" fmla="*/ 26 w 159"/>
                <a:gd name="T93" fmla="*/ 54 h 79"/>
                <a:gd name="T94" fmla="*/ 22 w 159"/>
                <a:gd name="T95" fmla="*/ 55 h 79"/>
                <a:gd name="T96" fmla="*/ 12 w 159"/>
                <a:gd name="T97" fmla="*/ 59 h 79"/>
                <a:gd name="T98" fmla="*/ 6 w 159"/>
                <a:gd name="T99" fmla="*/ 62 h 79"/>
                <a:gd name="T100" fmla="*/ 2 w 159"/>
                <a:gd name="T101" fmla="*/ 63 h 79"/>
                <a:gd name="T102" fmla="*/ 2 w 159"/>
                <a:gd name="T103" fmla="*/ 63 h 79"/>
                <a:gd name="T104" fmla="*/ 0 w 159"/>
                <a:gd name="T105" fmla="*/ 64 h 79"/>
                <a:gd name="T106" fmla="*/ 1 w 159"/>
                <a:gd name="T107" fmla="*/ 65 h 79"/>
                <a:gd name="T108" fmla="*/ 2 w 159"/>
                <a:gd name="T10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79">
                  <a:moveTo>
                    <a:pt x="2" y="66"/>
                  </a:moveTo>
                  <a:cubicBezTo>
                    <a:pt x="4" y="70"/>
                    <a:pt x="6" y="74"/>
                    <a:pt x="8" y="78"/>
                  </a:cubicBezTo>
                  <a:cubicBezTo>
                    <a:pt x="8" y="78"/>
                    <a:pt x="8" y="78"/>
                    <a:pt x="8" y="79"/>
                  </a:cubicBezTo>
                  <a:cubicBezTo>
                    <a:pt x="10" y="78"/>
                    <a:pt x="11" y="78"/>
                    <a:pt x="12" y="77"/>
                  </a:cubicBezTo>
                  <a:cubicBezTo>
                    <a:pt x="14" y="77"/>
                    <a:pt x="16" y="76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3"/>
                    <a:pt x="26" y="72"/>
                    <a:pt x="27" y="71"/>
                  </a:cubicBezTo>
                  <a:cubicBezTo>
                    <a:pt x="31" y="70"/>
                    <a:pt x="34" y="69"/>
                    <a:pt x="37" y="67"/>
                  </a:cubicBezTo>
                  <a:cubicBezTo>
                    <a:pt x="41" y="66"/>
                    <a:pt x="44" y="65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cubicBezTo>
                    <a:pt x="51" y="62"/>
                    <a:pt x="54" y="61"/>
                    <a:pt x="57" y="59"/>
                  </a:cubicBezTo>
                  <a:cubicBezTo>
                    <a:pt x="61" y="58"/>
                    <a:pt x="64" y="56"/>
                    <a:pt x="67" y="55"/>
                  </a:cubicBezTo>
                  <a:cubicBezTo>
                    <a:pt x="69" y="54"/>
                    <a:pt x="70" y="53"/>
                    <a:pt x="72" y="53"/>
                  </a:cubicBezTo>
                  <a:cubicBezTo>
                    <a:pt x="74" y="52"/>
                    <a:pt x="76" y="51"/>
                    <a:pt x="78" y="50"/>
                  </a:cubicBezTo>
                  <a:cubicBezTo>
                    <a:pt x="81" y="49"/>
                    <a:pt x="84" y="47"/>
                    <a:pt x="88" y="46"/>
                  </a:cubicBezTo>
                  <a:cubicBezTo>
                    <a:pt x="91" y="44"/>
                    <a:pt x="94" y="43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101" y="39"/>
                    <a:pt x="105" y="38"/>
                    <a:pt x="108" y="36"/>
                  </a:cubicBezTo>
                  <a:cubicBezTo>
                    <a:pt x="111" y="34"/>
                    <a:pt x="115" y="33"/>
                    <a:pt x="118" y="31"/>
                  </a:cubicBezTo>
                  <a:cubicBezTo>
                    <a:pt x="120" y="30"/>
                    <a:pt x="121" y="29"/>
                    <a:pt x="123" y="29"/>
                  </a:cubicBezTo>
                  <a:cubicBezTo>
                    <a:pt x="125" y="28"/>
                    <a:pt x="127" y="27"/>
                    <a:pt x="129" y="26"/>
                  </a:cubicBezTo>
                  <a:cubicBezTo>
                    <a:pt x="132" y="24"/>
                    <a:pt x="135" y="22"/>
                    <a:pt x="139" y="20"/>
                  </a:cubicBezTo>
                  <a:cubicBezTo>
                    <a:pt x="142" y="19"/>
                    <a:pt x="144" y="17"/>
                    <a:pt x="147" y="16"/>
                  </a:cubicBezTo>
                  <a:cubicBezTo>
                    <a:pt x="148" y="15"/>
                    <a:pt x="148" y="15"/>
                    <a:pt x="149" y="15"/>
                  </a:cubicBezTo>
                  <a:cubicBezTo>
                    <a:pt x="149" y="15"/>
                    <a:pt x="149" y="14"/>
                    <a:pt x="149" y="14"/>
                  </a:cubicBezTo>
                  <a:cubicBezTo>
                    <a:pt x="152" y="13"/>
                    <a:pt x="156" y="11"/>
                    <a:pt x="159" y="9"/>
                  </a:cubicBezTo>
                  <a:cubicBezTo>
                    <a:pt x="156" y="8"/>
                    <a:pt x="154" y="6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9" y="4"/>
                    <a:pt x="146" y="2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0" y="1"/>
                    <a:pt x="139" y="1"/>
                  </a:cubicBezTo>
                  <a:cubicBezTo>
                    <a:pt x="137" y="2"/>
                    <a:pt x="135" y="3"/>
                    <a:pt x="134" y="4"/>
                  </a:cubicBezTo>
                  <a:cubicBezTo>
                    <a:pt x="132" y="5"/>
                    <a:pt x="130" y="6"/>
                    <a:pt x="128" y="7"/>
                  </a:cubicBezTo>
                  <a:cubicBezTo>
                    <a:pt x="126" y="8"/>
                    <a:pt x="125" y="9"/>
                    <a:pt x="123" y="10"/>
                  </a:cubicBezTo>
                  <a:cubicBezTo>
                    <a:pt x="120" y="11"/>
                    <a:pt x="116" y="13"/>
                    <a:pt x="113" y="15"/>
                  </a:cubicBezTo>
                  <a:cubicBezTo>
                    <a:pt x="110" y="17"/>
                    <a:pt x="106" y="18"/>
                    <a:pt x="103" y="20"/>
                  </a:cubicBezTo>
                  <a:cubicBezTo>
                    <a:pt x="103" y="20"/>
                    <a:pt x="102" y="20"/>
                    <a:pt x="102" y="20"/>
                  </a:cubicBezTo>
                  <a:cubicBezTo>
                    <a:pt x="99" y="22"/>
                    <a:pt x="96" y="24"/>
                    <a:pt x="93" y="25"/>
                  </a:cubicBezTo>
                  <a:cubicBezTo>
                    <a:pt x="89" y="27"/>
                    <a:pt x="86" y="28"/>
                    <a:pt x="82" y="30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5" y="33"/>
                    <a:pt x="74" y="34"/>
                    <a:pt x="72" y="34"/>
                  </a:cubicBezTo>
                  <a:cubicBezTo>
                    <a:pt x="69" y="36"/>
                    <a:pt x="66" y="37"/>
                    <a:pt x="62" y="39"/>
                  </a:cubicBezTo>
                  <a:cubicBezTo>
                    <a:pt x="59" y="40"/>
                    <a:pt x="55" y="42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48" y="45"/>
                    <a:pt x="45" y="46"/>
                    <a:pt x="42" y="47"/>
                  </a:cubicBezTo>
                  <a:cubicBezTo>
                    <a:pt x="39" y="49"/>
                    <a:pt x="35" y="50"/>
                    <a:pt x="32" y="51"/>
                  </a:cubicBezTo>
                  <a:cubicBezTo>
                    <a:pt x="30" y="52"/>
                    <a:pt x="28" y="53"/>
                    <a:pt x="26" y="54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19" y="57"/>
                    <a:pt x="16" y="58"/>
                    <a:pt x="12" y="59"/>
                  </a:cubicBezTo>
                  <a:cubicBezTo>
                    <a:pt x="10" y="60"/>
                    <a:pt x="8" y="61"/>
                    <a:pt x="6" y="62"/>
                  </a:cubicBezTo>
                  <a:cubicBezTo>
                    <a:pt x="5" y="62"/>
                    <a:pt x="4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1" y="66"/>
                    <a:pt x="1" y="66"/>
                    <a:pt x="2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989263" y="2419350"/>
              <a:ext cx="255588" cy="315913"/>
            </a:xfrm>
            <a:custGeom>
              <a:avLst/>
              <a:gdLst>
                <a:gd name="T0" fmla="*/ 65 w 101"/>
                <a:gd name="T1" fmla="*/ 51 h 124"/>
                <a:gd name="T2" fmla="*/ 64 w 101"/>
                <a:gd name="T3" fmla="*/ 52 h 124"/>
                <a:gd name="T4" fmla="*/ 53 w 101"/>
                <a:gd name="T5" fmla="*/ 69 h 124"/>
                <a:gd name="T6" fmla="*/ 51 w 101"/>
                <a:gd name="T7" fmla="*/ 71 h 124"/>
                <a:gd name="T8" fmla="*/ 39 w 101"/>
                <a:gd name="T9" fmla="*/ 84 h 124"/>
                <a:gd name="T10" fmla="*/ 32 w 101"/>
                <a:gd name="T11" fmla="*/ 90 h 124"/>
                <a:gd name="T12" fmla="*/ 27 w 101"/>
                <a:gd name="T13" fmla="*/ 95 h 124"/>
                <a:gd name="T14" fmla="*/ 16 w 101"/>
                <a:gd name="T15" fmla="*/ 105 h 124"/>
                <a:gd name="T16" fmla="*/ 5 w 101"/>
                <a:gd name="T17" fmla="*/ 113 h 124"/>
                <a:gd name="T18" fmla="*/ 4 w 101"/>
                <a:gd name="T19" fmla="*/ 113 h 124"/>
                <a:gd name="T20" fmla="*/ 0 w 101"/>
                <a:gd name="T21" fmla="*/ 117 h 124"/>
                <a:gd name="T22" fmla="*/ 3 w 101"/>
                <a:gd name="T23" fmla="*/ 118 h 124"/>
                <a:gd name="T24" fmla="*/ 4 w 101"/>
                <a:gd name="T25" fmla="*/ 118 h 124"/>
                <a:gd name="T26" fmla="*/ 12 w 101"/>
                <a:gd name="T27" fmla="*/ 121 h 124"/>
                <a:gd name="T28" fmla="*/ 17 w 101"/>
                <a:gd name="T29" fmla="*/ 123 h 124"/>
                <a:gd name="T30" fmla="*/ 18 w 101"/>
                <a:gd name="T31" fmla="*/ 124 h 124"/>
                <a:gd name="T32" fmla="*/ 21 w 101"/>
                <a:gd name="T33" fmla="*/ 122 h 124"/>
                <a:gd name="T34" fmla="*/ 26 w 101"/>
                <a:gd name="T35" fmla="*/ 118 h 124"/>
                <a:gd name="T36" fmla="*/ 32 w 101"/>
                <a:gd name="T37" fmla="*/ 113 h 124"/>
                <a:gd name="T38" fmla="*/ 43 w 101"/>
                <a:gd name="T39" fmla="*/ 103 h 124"/>
                <a:gd name="T40" fmla="*/ 55 w 101"/>
                <a:gd name="T41" fmla="*/ 91 h 124"/>
                <a:gd name="T42" fmla="*/ 55 w 101"/>
                <a:gd name="T43" fmla="*/ 91 h 124"/>
                <a:gd name="T44" fmla="*/ 66 w 101"/>
                <a:gd name="T45" fmla="*/ 79 h 124"/>
                <a:gd name="T46" fmla="*/ 68 w 101"/>
                <a:gd name="T47" fmla="*/ 76 h 124"/>
                <a:gd name="T48" fmla="*/ 82 w 101"/>
                <a:gd name="T49" fmla="*/ 53 h 124"/>
                <a:gd name="T50" fmla="*/ 86 w 101"/>
                <a:gd name="T51" fmla="*/ 45 h 124"/>
                <a:gd name="T52" fmla="*/ 91 w 101"/>
                <a:gd name="T53" fmla="*/ 35 h 124"/>
                <a:gd name="T54" fmla="*/ 99 w 101"/>
                <a:gd name="T55" fmla="*/ 8 h 124"/>
                <a:gd name="T56" fmla="*/ 101 w 101"/>
                <a:gd name="T57" fmla="*/ 0 h 124"/>
                <a:gd name="T58" fmla="*/ 99 w 101"/>
                <a:gd name="T59" fmla="*/ 0 h 124"/>
                <a:gd name="T60" fmla="*/ 99 w 101"/>
                <a:gd name="T61" fmla="*/ 0 h 124"/>
                <a:gd name="T62" fmla="*/ 95 w 101"/>
                <a:gd name="T63" fmla="*/ 0 h 124"/>
                <a:gd name="T64" fmla="*/ 86 w 101"/>
                <a:gd name="T65" fmla="*/ 0 h 124"/>
                <a:gd name="T66" fmla="*/ 84 w 101"/>
                <a:gd name="T67" fmla="*/ 0 h 124"/>
                <a:gd name="T68" fmla="*/ 84 w 101"/>
                <a:gd name="T69" fmla="*/ 4 h 124"/>
                <a:gd name="T70" fmla="*/ 72 w 101"/>
                <a:gd name="T71" fmla="*/ 38 h 124"/>
                <a:gd name="T72" fmla="*/ 65 w 101"/>
                <a:gd name="T73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24">
                  <a:moveTo>
                    <a:pt x="65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1" y="58"/>
                    <a:pt x="57" y="63"/>
                    <a:pt x="53" y="69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47" y="75"/>
                    <a:pt x="43" y="80"/>
                    <a:pt x="39" y="84"/>
                  </a:cubicBezTo>
                  <a:cubicBezTo>
                    <a:pt x="37" y="86"/>
                    <a:pt x="35" y="88"/>
                    <a:pt x="32" y="90"/>
                  </a:cubicBezTo>
                  <a:cubicBezTo>
                    <a:pt x="31" y="92"/>
                    <a:pt x="29" y="94"/>
                    <a:pt x="27" y="95"/>
                  </a:cubicBezTo>
                  <a:cubicBezTo>
                    <a:pt x="23" y="98"/>
                    <a:pt x="20" y="102"/>
                    <a:pt x="16" y="105"/>
                  </a:cubicBezTo>
                  <a:cubicBezTo>
                    <a:pt x="12" y="107"/>
                    <a:pt x="9" y="110"/>
                    <a:pt x="5" y="113"/>
                  </a:cubicBezTo>
                  <a:cubicBezTo>
                    <a:pt x="5" y="113"/>
                    <a:pt x="5" y="113"/>
                    <a:pt x="4" y="113"/>
                  </a:cubicBezTo>
                  <a:cubicBezTo>
                    <a:pt x="3" y="114"/>
                    <a:pt x="1" y="116"/>
                    <a:pt x="0" y="117"/>
                  </a:cubicBezTo>
                  <a:cubicBezTo>
                    <a:pt x="1" y="117"/>
                    <a:pt x="2" y="118"/>
                    <a:pt x="3" y="118"/>
                  </a:cubicBezTo>
                  <a:cubicBezTo>
                    <a:pt x="3" y="118"/>
                    <a:pt x="4" y="118"/>
                    <a:pt x="4" y="118"/>
                  </a:cubicBezTo>
                  <a:cubicBezTo>
                    <a:pt x="6" y="119"/>
                    <a:pt x="9" y="120"/>
                    <a:pt x="12" y="121"/>
                  </a:cubicBezTo>
                  <a:cubicBezTo>
                    <a:pt x="14" y="122"/>
                    <a:pt x="15" y="122"/>
                    <a:pt x="17" y="123"/>
                  </a:cubicBezTo>
                  <a:cubicBezTo>
                    <a:pt x="17" y="123"/>
                    <a:pt x="18" y="123"/>
                    <a:pt x="18" y="124"/>
                  </a:cubicBezTo>
                  <a:cubicBezTo>
                    <a:pt x="19" y="123"/>
                    <a:pt x="20" y="122"/>
                    <a:pt x="21" y="122"/>
                  </a:cubicBezTo>
                  <a:cubicBezTo>
                    <a:pt x="23" y="120"/>
                    <a:pt x="24" y="119"/>
                    <a:pt x="26" y="118"/>
                  </a:cubicBezTo>
                  <a:cubicBezTo>
                    <a:pt x="28" y="116"/>
                    <a:pt x="30" y="114"/>
                    <a:pt x="32" y="113"/>
                  </a:cubicBezTo>
                  <a:cubicBezTo>
                    <a:pt x="36" y="109"/>
                    <a:pt x="40" y="106"/>
                    <a:pt x="43" y="103"/>
                  </a:cubicBezTo>
                  <a:cubicBezTo>
                    <a:pt x="47" y="99"/>
                    <a:pt x="51" y="95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7"/>
                    <a:pt x="62" y="83"/>
                    <a:pt x="66" y="79"/>
                  </a:cubicBezTo>
                  <a:cubicBezTo>
                    <a:pt x="66" y="78"/>
                    <a:pt x="67" y="77"/>
                    <a:pt x="68" y="76"/>
                  </a:cubicBezTo>
                  <a:cubicBezTo>
                    <a:pt x="73" y="69"/>
                    <a:pt x="78" y="61"/>
                    <a:pt x="82" y="53"/>
                  </a:cubicBezTo>
                  <a:cubicBezTo>
                    <a:pt x="84" y="51"/>
                    <a:pt x="85" y="48"/>
                    <a:pt x="86" y="45"/>
                  </a:cubicBezTo>
                  <a:cubicBezTo>
                    <a:pt x="88" y="42"/>
                    <a:pt x="89" y="39"/>
                    <a:pt x="91" y="35"/>
                  </a:cubicBezTo>
                  <a:cubicBezTo>
                    <a:pt x="94" y="27"/>
                    <a:pt x="97" y="17"/>
                    <a:pt x="99" y="8"/>
                  </a:cubicBezTo>
                  <a:cubicBezTo>
                    <a:pt x="100" y="5"/>
                    <a:pt x="101" y="3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2"/>
                    <a:pt x="84" y="3"/>
                    <a:pt x="84" y="4"/>
                  </a:cubicBezTo>
                  <a:cubicBezTo>
                    <a:pt x="81" y="16"/>
                    <a:pt x="77" y="27"/>
                    <a:pt x="72" y="38"/>
                  </a:cubicBezTo>
                  <a:cubicBezTo>
                    <a:pt x="69" y="43"/>
                    <a:pt x="67" y="47"/>
                    <a:pt x="65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819400" y="1943100"/>
              <a:ext cx="374650" cy="260350"/>
            </a:xfrm>
            <a:custGeom>
              <a:avLst/>
              <a:gdLst>
                <a:gd name="T0" fmla="*/ 3 w 148"/>
                <a:gd name="T1" fmla="*/ 18 h 103"/>
                <a:gd name="T2" fmla="*/ 11 w 148"/>
                <a:gd name="T3" fmla="*/ 21 h 103"/>
                <a:gd name="T4" fmla="*/ 20 w 148"/>
                <a:gd name="T5" fmla="*/ 25 h 103"/>
                <a:gd name="T6" fmla="*/ 23 w 148"/>
                <a:gd name="T7" fmla="*/ 26 h 103"/>
                <a:gd name="T8" fmla="*/ 28 w 148"/>
                <a:gd name="T9" fmla="*/ 28 h 103"/>
                <a:gd name="T10" fmla="*/ 34 w 148"/>
                <a:gd name="T11" fmla="*/ 31 h 103"/>
                <a:gd name="T12" fmla="*/ 36 w 148"/>
                <a:gd name="T13" fmla="*/ 32 h 103"/>
                <a:gd name="T14" fmla="*/ 43 w 148"/>
                <a:gd name="T15" fmla="*/ 36 h 103"/>
                <a:gd name="T16" fmla="*/ 44 w 148"/>
                <a:gd name="T17" fmla="*/ 36 h 103"/>
                <a:gd name="T18" fmla="*/ 52 w 148"/>
                <a:gd name="T19" fmla="*/ 41 h 103"/>
                <a:gd name="T20" fmla="*/ 60 w 148"/>
                <a:gd name="T21" fmla="*/ 45 h 103"/>
                <a:gd name="T22" fmla="*/ 63 w 148"/>
                <a:gd name="T23" fmla="*/ 47 h 103"/>
                <a:gd name="T24" fmla="*/ 68 w 148"/>
                <a:gd name="T25" fmla="*/ 50 h 103"/>
                <a:gd name="T26" fmla="*/ 76 w 148"/>
                <a:gd name="T27" fmla="*/ 55 h 103"/>
                <a:gd name="T28" fmla="*/ 83 w 148"/>
                <a:gd name="T29" fmla="*/ 60 h 103"/>
                <a:gd name="T30" fmla="*/ 83 w 148"/>
                <a:gd name="T31" fmla="*/ 60 h 103"/>
                <a:gd name="T32" fmla="*/ 91 w 148"/>
                <a:gd name="T33" fmla="*/ 66 h 103"/>
                <a:gd name="T34" fmla="*/ 96 w 148"/>
                <a:gd name="T35" fmla="*/ 70 h 103"/>
                <a:gd name="T36" fmla="*/ 99 w 148"/>
                <a:gd name="T37" fmla="*/ 72 h 103"/>
                <a:gd name="T38" fmla="*/ 102 w 148"/>
                <a:gd name="T39" fmla="*/ 75 h 103"/>
                <a:gd name="T40" fmla="*/ 106 w 148"/>
                <a:gd name="T41" fmla="*/ 78 h 103"/>
                <a:gd name="T42" fmla="*/ 114 w 148"/>
                <a:gd name="T43" fmla="*/ 85 h 103"/>
                <a:gd name="T44" fmla="*/ 121 w 148"/>
                <a:gd name="T45" fmla="*/ 92 h 103"/>
                <a:gd name="T46" fmla="*/ 121 w 148"/>
                <a:gd name="T47" fmla="*/ 93 h 103"/>
                <a:gd name="T48" fmla="*/ 128 w 148"/>
                <a:gd name="T49" fmla="*/ 101 h 103"/>
                <a:gd name="T50" fmla="*/ 129 w 148"/>
                <a:gd name="T51" fmla="*/ 103 h 103"/>
                <a:gd name="T52" fmla="*/ 137 w 148"/>
                <a:gd name="T53" fmla="*/ 102 h 103"/>
                <a:gd name="T54" fmla="*/ 141 w 148"/>
                <a:gd name="T55" fmla="*/ 102 h 103"/>
                <a:gd name="T56" fmla="*/ 146 w 148"/>
                <a:gd name="T57" fmla="*/ 101 h 103"/>
                <a:gd name="T58" fmla="*/ 148 w 148"/>
                <a:gd name="T59" fmla="*/ 101 h 103"/>
                <a:gd name="T60" fmla="*/ 147 w 148"/>
                <a:gd name="T61" fmla="*/ 99 h 103"/>
                <a:gd name="T62" fmla="*/ 143 w 148"/>
                <a:gd name="T63" fmla="*/ 94 h 103"/>
                <a:gd name="T64" fmla="*/ 140 w 148"/>
                <a:gd name="T65" fmla="*/ 90 h 103"/>
                <a:gd name="T66" fmla="*/ 133 w 148"/>
                <a:gd name="T67" fmla="*/ 81 h 103"/>
                <a:gd name="T68" fmla="*/ 125 w 148"/>
                <a:gd name="T69" fmla="*/ 74 h 103"/>
                <a:gd name="T70" fmla="*/ 125 w 148"/>
                <a:gd name="T71" fmla="*/ 74 h 103"/>
                <a:gd name="T72" fmla="*/ 118 w 148"/>
                <a:gd name="T73" fmla="*/ 67 h 103"/>
                <a:gd name="T74" fmla="*/ 111 w 148"/>
                <a:gd name="T75" fmla="*/ 61 h 103"/>
                <a:gd name="T76" fmla="*/ 106 w 148"/>
                <a:gd name="T77" fmla="*/ 57 h 103"/>
                <a:gd name="T78" fmla="*/ 106 w 148"/>
                <a:gd name="T79" fmla="*/ 57 h 103"/>
                <a:gd name="T80" fmla="*/ 103 w 148"/>
                <a:gd name="T81" fmla="*/ 55 h 103"/>
                <a:gd name="T82" fmla="*/ 95 w 148"/>
                <a:gd name="T83" fmla="*/ 49 h 103"/>
                <a:gd name="T84" fmla="*/ 87 w 148"/>
                <a:gd name="T85" fmla="*/ 44 h 103"/>
                <a:gd name="T86" fmla="*/ 87 w 148"/>
                <a:gd name="T87" fmla="*/ 43 h 103"/>
                <a:gd name="T88" fmla="*/ 80 w 148"/>
                <a:gd name="T89" fmla="*/ 38 h 103"/>
                <a:gd name="T90" fmla="*/ 72 w 148"/>
                <a:gd name="T91" fmla="*/ 34 h 103"/>
                <a:gd name="T92" fmla="*/ 67 w 148"/>
                <a:gd name="T93" fmla="*/ 31 h 103"/>
                <a:gd name="T94" fmla="*/ 64 w 148"/>
                <a:gd name="T95" fmla="*/ 29 h 103"/>
                <a:gd name="T96" fmla="*/ 56 w 148"/>
                <a:gd name="T97" fmla="*/ 25 h 103"/>
                <a:gd name="T98" fmla="*/ 48 w 148"/>
                <a:gd name="T99" fmla="*/ 21 h 103"/>
                <a:gd name="T100" fmla="*/ 47 w 148"/>
                <a:gd name="T101" fmla="*/ 20 h 103"/>
                <a:gd name="T102" fmla="*/ 40 w 148"/>
                <a:gd name="T103" fmla="*/ 17 h 103"/>
                <a:gd name="T104" fmla="*/ 40 w 148"/>
                <a:gd name="T105" fmla="*/ 17 h 103"/>
                <a:gd name="T106" fmla="*/ 31 w 148"/>
                <a:gd name="T107" fmla="*/ 13 h 103"/>
                <a:gd name="T108" fmla="*/ 27 w 148"/>
                <a:gd name="T109" fmla="*/ 11 h 103"/>
                <a:gd name="T110" fmla="*/ 23 w 148"/>
                <a:gd name="T111" fmla="*/ 9 h 103"/>
                <a:gd name="T112" fmla="*/ 15 w 148"/>
                <a:gd name="T113" fmla="*/ 6 h 103"/>
                <a:gd name="T114" fmla="*/ 7 w 148"/>
                <a:gd name="T115" fmla="*/ 2 h 103"/>
                <a:gd name="T116" fmla="*/ 6 w 148"/>
                <a:gd name="T117" fmla="*/ 2 h 103"/>
                <a:gd name="T118" fmla="*/ 2 w 148"/>
                <a:gd name="T119" fmla="*/ 0 h 103"/>
                <a:gd name="T120" fmla="*/ 0 w 148"/>
                <a:gd name="T121" fmla="*/ 16 h 103"/>
                <a:gd name="T122" fmla="*/ 3 w 148"/>
                <a:gd name="T123" fmla="*/ 17 h 103"/>
                <a:gd name="T124" fmla="*/ 3 w 148"/>
                <a:gd name="T1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03">
                  <a:moveTo>
                    <a:pt x="3" y="18"/>
                  </a:moveTo>
                  <a:cubicBezTo>
                    <a:pt x="6" y="19"/>
                    <a:pt x="9" y="20"/>
                    <a:pt x="11" y="21"/>
                  </a:cubicBezTo>
                  <a:cubicBezTo>
                    <a:pt x="14" y="22"/>
                    <a:pt x="17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5" y="27"/>
                    <a:pt x="26" y="28"/>
                    <a:pt x="28" y="28"/>
                  </a:cubicBezTo>
                  <a:cubicBezTo>
                    <a:pt x="30" y="29"/>
                    <a:pt x="32" y="30"/>
                    <a:pt x="34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8" y="34"/>
                    <a:pt x="41" y="35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8"/>
                    <a:pt x="49" y="39"/>
                    <a:pt x="52" y="41"/>
                  </a:cubicBezTo>
                  <a:cubicBezTo>
                    <a:pt x="55" y="42"/>
                    <a:pt x="57" y="44"/>
                    <a:pt x="60" y="45"/>
                  </a:cubicBezTo>
                  <a:cubicBezTo>
                    <a:pt x="61" y="46"/>
                    <a:pt x="62" y="47"/>
                    <a:pt x="63" y="47"/>
                  </a:cubicBezTo>
                  <a:cubicBezTo>
                    <a:pt x="65" y="48"/>
                    <a:pt x="66" y="49"/>
                    <a:pt x="68" y="50"/>
                  </a:cubicBezTo>
                  <a:cubicBezTo>
                    <a:pt x="70" y="52"/>
                    <a:pt x="73" y="53"/>
                    <a:pt x="76" y="55"/>
                  </a:cubicBezTo>
                  <a:cubicBezTo>
                    <a:pt x="78" y="57"/>
                    <a:pt x="81" y="58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2"/>
                    <a:pt x="89" y="64"/>
                    <a:pt x="91" y="66"/>
                  </a:cubicBezTo>
                  <a:cubicBezTo>
                    <a:pt x="93" y="67"/>
                    <a:pt x="95" y="68"/>
                    <a:pt x="96" y="70"/>
                  </a:cubicBezTo>
                  <a:cubicBezTo>
                    <a:pt x="97" y="70"/>
                    <a:pt x="98" y="71"/>
                    <a:pt x="99" y="72"/>
                  </a:cubicBezTo>
                  <a:cubicBezTo>
                    <a:pt x="100" y="73"/>
                    <a:pt x="101" y="74"/>
                    <a:pt x="102" y="75"/>
                  </a:cubicBezTo>
                  <a:cubicBezTo>
                    <a:pt x="104" y="76"/>
                    <a:pt x="105" y="77"/>
                    <a:pt x="106" y="78"/>
                  </a:cubicBezTo>
                  <a:cubicBezTo>
                    <a:pt x="109" y="80"/>
                    <a:pt x="111" y="83"/>
                    <a:pt x="114" y="85"/>
                  </a:cubicBezTo>
                  <a:cubicBezTo>
                    <a:pt x="116" y="87"/>
                    <a:pt x="119" y="90"/>
                    <a:pt x="121" y="92"/>
                  </a:cubicBezTo>
                  <a:cubicBezTo>
                    <a:pt x="121" y="92"/>
                    <a:pt x="121" y="92"/>
                    <a:pt x="121" y="93"/>
                  </a:cubicBezTo>
                  <a:cubicBezTo>
                    <a:pt x="123" y="95"/>
                    <a:pt x="126" y="98"/>
                    <a:pt x="128" y="101"/>
                  </a:cubicBezTo>
                  <a:cubicBezTo>
                    <a:pt x="129" y="102"/>
                    <a:pt x="129" y="102"/>
                    <a:pt x="129" y="103"/>
                  </a:cubicBezTo>
                  <a:cubicBezTo>
                    <a:pt x="132" y="102"/>
                    <a:pt x="134" y="102"/>
                    <a:pt x="137" y="102"/>
                  </a:cubicBezTo>
                  <a:cubicBezTo>
                    <a:pt x="138" y="102"/>
                    <a:pt x="140" y="102"/>
                    <a:pt x="141" y="102"/>
                  </a:cubicBezTo>
                  <a:cubicBezTo>
                    <a:pt x="143" y="101"/>
                    <a:pt x="145" y="101"/>
                    <a:pt x="146" y="101"/>
                  </a:cubicBezTo>
                  <a:cubicBezTo>
                    <a:pt x="147" y="101"/>
                    <a:pt x="147" y="101"/>
                    <a:pt x="148" y="101"/>
                  </a:cubicBezTo>
                  <a:cubicBezTo>
                    <a:pt x="148" y="100"/>
                    <a:pt x="147" y="99"/>
                    <a:pt x="147" y="99"/>
                  </a:cubicBezTo>
                  <a:cubicBezTo>
                    <a:pt x="145" y="97"/>
                    <a:pt x="144" y="95"/>
                    <a:pt x="143" y="94"/>
                  </a:cubicBezTo>
                  <a:cubicBezTo>
                    <a:pt x="142" y="92"/>
                    <a:pt x="141" y="91"/>
                    <a:pt x="140" y="90"/>
                  </a:cubicBezTo>
                  <a:cubicBezTo>
                    <a:pt x="138" y="87"/>
                    <a:pt x="135" y="84"/>
                    <a:pt x="133" y="81"/>
                  </a:cubicBezTo>
                  <a:cubicBezTo>
                    <a:pt x="130" y="79"/>
                    <a:pt x="128" y="76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3" y="71"/>
                    <a:pt x="120" y="69"/>
                    <a:pt x="118" y="67"/>
                  </a:cubicBezTo>
                  <a:cubicBezTo>
                    <a:pt x="116" y="65"/>
                    <a:pt x="113" y="63"/>
                    <a:pt x="111" y="61"/>
                  </a:cubicBezTo>
                  <a:cubicBezTo>
                    <a:pt x="109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4" y="55"/>
                    <a:pt x="103" y="55"/>
                  </a:cubicBezTo>
                  <a:cubicBezTo>
                    <a:pt x="100" y="53"/>
                    <a:pt x="98" y="51"/>
                    <a:pt x="95" y="49"/>
                  </a:cubicBezTo>
                  <a:cubicBezTo>
                    <a:pt x="93" y="47"/>
                    <a:pt x="90" y="45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42"/>
                    <a:pt x="82" y="40"/>
                    <a:pt x="80" y="38"/>
                  </a:cubicBezTo>
                  <a:cubicBezTo>
                    <a:pt x="77" y="37"/>
                    <a:pt x="74" y="35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6" y="30"/>
                    <a:pt x="65" y="30"/>
                    <a:pt x="64" y="29"/>
                  </a:cubicBezTo>
                  <a:cubicBezTo>
                    <a:pt x="61" y="28"/>
                    <a:pt x="58" y="26"/>
                    <a:pt x="56" y="25"/>
                  </a:cubicBezTo>
                  <a:cubicBezTo>
                    <a:pt x="53" y="23"/>
                    <a:pt x="50" y="22"/>
                    <a:pt x="48" y="21"/>
                  </a:cubicBezTo>
                  <a:cubicBezTo>
                    <a:pt x="48" y="21"/>
                    <a:pt x="47" y="20"/>
                    <a:pt x="47" y="20"/>
                  </a:cubicBezTo>
                  <a:cubicBezTo>
                    <a:pt x="45" y="19"/>
                    <a:pt x="43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5"/>
                    <a:pt x="34" y="14"/>
                    <a:pt x="31" y="13"/>
                  </a:cubicBezTo>
                  <a:cubicBezTo>
                    <a:pt x="30" y="12"/>
                    <a:pt x="28" y="11"/>
                    <a:pt x="27" y="11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1" y="8"/>
                    <a:pt x="18" y="7"/>
                    <a:pt x="15" y="6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6"/>
                    <a:pt x="1" y="11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6872288" y="5983288"/>
              <a:ext cx="258763" cy="508000"/>
            </a:xfrm>
            <a:custGeom>
              <a:avLst/>
              <a:gdLst>
                <a:gd name="T0" fmla="*/ 93 w 102"/>
                <a:gd name="T1" fmla="*/ 161 h 200"/>
                <a:gd name="T2" fmla="*/ 89 w 102"/>
                <a:gd name="T3" fmla="*/ 146 h 200"/>
                <a:gd name="T4" fmla="*/ 87 w 102"/>
                <a:gd name="T5" fmla="*/ 138 h 200"/>
                <a:gd name="T6" fmla="*/ 84 w 102"/>
                <a:gd name="T7" fmla="*/ 131 h 200"/>
                <a:gd name="T8" fmla="*/ 84 w 102"/>
                <a:gd name="T9" fmla="*/ 129 h 200"/>
                <a:gd name="T10" fmla="*/ 71 w 102"/>
                <a:gd name="T11" fmla="*/ 93 h 200"/>
                <a:gd name="T12" fmla="*/ 71 w 102"/>
                <a:gd name="T13" fmla="*/ 93 h 200"/>
                <a:gd name="T14" fmla="*/ 56 w 102"/>
                <a:gd name="T15" fmla="*/ 59 h 200"/>
                <a:gd name="T16" fmla="*/ 41 w 102"/>
                <a:gd name="T17" fmla="*/ 28 h 200"/>
                <a:gd name="T18" fmla="*/ 41 w 102"/>
                <a:gd name="T19" fmla="*/ 27 h 200"/>
                <a:gd name="T20" fmla="*/ 30 w 102"/>
                <a:gd name="T21" fmla="*/ 7 h 200"/>
                <a:gd name="T22" fmla="*/ 26 w 102"/>
                <a:gd name="T23" fmla="*/ 0 h 200"/>
                <a:gd name="T24" fmla="*/ 25 w 102"/>
                <a:gd name="T25" fmla="*/ 0 h 200"/>
                <a:gd name="T26" fmla="*/ 0 w 102"/>
                <a:gd name="T27" fmla="*/ 15 h 200"/>
                <a:gd name="T28" fmla="*/ 4 w 102"/>
                <a:gd name="T29" fmla="*/ 22 h 200"/>
                <a:gd name="T30" fmla="*/ 15 w 102"/>
                <a:gd name="T31" fmla="*/ 42 h 200"/>
                <a:gd name="T32" fmla="*/ 15 w 102"/>
                <a:gd name="T33" fmla="*/ 42 h 200"/>
                <a:gd name="T34" fmla="*/ 30 w 102"/>
                <a:gd name="T35" fmla="*/ 74 h 200"/>
                <a:gd name="T36" fmla="*/ 43 w 102"/>
                <a:gd name="T37" fmla="*/ 104 h 200"/>
                <a:gd name="T38" fmla="*/ 44 w 102"/>
                <a:gd name="T39" fmla="*/ 109 h 200"/>
                <a:gd name="T40" fmla="*/ 55 w 102"/>
                <a:gd name="T41" fmla="*/ 139 h 200"/>
                <a:gd name="T42" fmla="*/ 57 w 102"/>
                <a:gd name="T43" fmla="*/ 147 h 200"/>
                <a:gd name="T44" fmla="*/ 58 w 102"/>
                <a:gd name="T45" fmla="*/ 148 h 200"/>
                <a:gd name="T46" fmla="*/ 60 w 102"/>
                <a:gd name="T47" fmla="*/ 155 h 200"/>
                <a:gd name="T48" fmla="*/ 64 w 102"/>
                <a:gd name="T49" fmla="*/ 170 h 200"/>
                <a:gd name="T50" fmla="*/ 70 w 102"/>
                <a:gd name="T51" fmla="*/ 191 h 200"/>
                <a:gd name="T52" fmla="*/ 73 w 102"/>
                <a:gd name="T53" fmla="*/ 200 h 200"/>
                <a:gd name="T54" fmla="*/ 92 w 102"/>
                <a:gd name="T55" fmla="*/ 195 h 200"/>
                <a:gd name="T56" fmla="*/ 102 w 102"/>
                <a:gd name="T57" fmla="*/ 192 h 200"/>
                <a:gd name="T58" fmla="*/ 97 w 102"/>
                <a:gd name="T59" fmla="*/ 173 h 200"/>
                <a:gd name="T60" fmla="*/ 93 w 102"/>
                <a:gd name="T61" fmla="*/ 1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200">
                  <a:moveTo>
                    <a:pt x="93" y="161"/>
                  </a:moveTo>
                  <a:cubicBezTo>
                    <a:pt x="92" y="157"/>
                    <a:pt x="91" y="152"/>
                    <a:pt x="89" y="146"/>
                  </a:cubicBezTo>
                  <a:cubicBezTo>
                    <a:pt x="88" y="144"/>
                    <a:pt x="88" y="141"/>
                    <a:pt x="87" y="138"/>
                  </a:cubicBezTo>
                  <a:cubicBezTo>
                    <a:pt x="86" y="136"/>
                    <a:pt x="85" y="133"/>
                    <a:pt x="84" y="131"/>
                  </a:cubicBezTo>
                  <a:cubicBezTo>
                    <a:pt x="84" y="130"/>
                    <a:pt x="84" y="130"/>
                    <a:pt x="84" y="129"/>
                  </a:cubicBezTo>
                  <a:cubicBezTo>
                    <a:pt x="80" y="118"/>
                    <a:pt x="76" y="105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6" y="81"/>
                    <a:pt x="61" y="69"/>
                    <a:pt x="56" y="59"/>
                  </a:cubicBezTo>
                  <a:cubicBezTo>
                    <a:pt x="51" y="47"/>
                    <a:pt x="46" y="37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37" y="19"/>
                    <a:pt x="33" y="12"/>
                    <a:pt x="30" y="7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7"/>
                    <a:pt x="4" y="22"/>
                  </a:cubicBezTo>
                  <a:cubicBezTo>
                    <a:pt x="7" y="27"/>
                    <a:pt x="10" y="34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51"/>
                    <a:pt x="25" y="62"/>
                    <a:pt x="30" y="74"/>
                  </a:cubicBezTo>
                  <a:cubicBezTo>
                    <a:pt x="34" y="84"/>
                    <a:pt x="39" y="94"/>
                    <a:pt x="43" y="104"/>
                  </a:cubicBezTo>
                  <a:cubicBezTo>
                    <a:pt x="43" y="106"/>
                    <a:pt x="44" y="107"/>
                    <a:pt x="44" y="109"/>
                  </a:cubicBezTo>
                  <a:cubicBezTo>
                    <a:pt x="48" y="119"/>
                    <a:pt x="52" y="129"/>
                    <a:pt x="55" y="139"/>
                  </a:cubicBezTo>
                  <a:cubicBezTo>
                    <a:pt x="56" y="142"/>
                    <a:pt x="56" y="144"/>
                    <a:pt x="57" y="147"/>
                  </a:cubicBezTo>
                  <a:cubicBezTo>
                    <a:pt x="57" y="147"/>
                    <a:pt x="58" y="148"/>
                    <a:pt x="58" y="148"/>
                  </a:cubicBezTo>
                  <a:cubicBezTo>
                    <a:pt x="58" y="150"/>
                    <a:pt x="59" y="153"/>
                    <a:pt x="60" y="155"/>
                  </a:cubicBezTo>
                  <a:cubicBezTo>
                    <a:pt x="61" y="160"/>
                    <a:pt x="63" y="165"/>
                    <a:pt x="64" y="170"/>
                  </a:cubicBezTo>
                  <a:cubicBezTo>
                    <a:pt x="66" y="179"/>
                    <a:pt x="69" y="186"/>
                    <a:pt x="70" y="191"/>
                  </a:cubicBezTo>
                  <a:cubicBezTo>
                    <a:pt x="72" y="197"/>
                    <a:pt x="73" y="200"/>
                    <a:pt x="73" y="200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2"/>
                    <a:pt x="100" y="185"/>
                    <a:pt x="97" y="173"/>
                  </a:cubicBezTo>
                  <a:cubicBezTo>
                    <a:pt x="96" y="170"/>
                    <a:pt x="95" y="166"/>
                    <a:pt x="93" y="1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129338" y="5287963"/>
              <a:ext cx="469900" cy="344488"/>
            </a:xfrm>
            <a:custGeom>
              <a:avLst/>
              <a:gdLst>
                <a:gd name="T0" fmla="*/ 176 w 185"/>
                <a:gd name="T1" fmla="*/ 107 h 136"/>
                <a:gd name="T2" fmla="*/ 160 w 185"/>
                <a:gd name="T3" fmla="*/ 94 h 136"/>
                <a:gd name="T4" fmla="*/ 157 w 185"/>
                <a:gd name="T5" fmla="*/ 91 h 136"/>
                <a:gd name="T6" fmla="*/ 138 w 185"/>
                <a:gd name="T7" fmla="*/ 77 h 136"/>
                <a:gd name="T8" fmla="*/ 119 w 185"/>
                <a:gd name="T9" fmla="*/ 63 h 136"/>
                <a:gd name="T10" fmla="*/ 102 w 185"/>
                <a:gd name="T11" fmla="*/ 52 h 136"/>
                <a:gd name="T12" fmla="*/ 99 w 185"/>
                <a:gd name="T13" fmla="*/ 50 h 136"/>
                <a:gd name="T14" fmla="*/ 79 w 185"/>
                <a:gd name="T15" fmla="*/ 37 h 136"/>
                <a:gd name="T16" fmla="*/ 60 w 185"/>
                <a:gd name="T17" fmla="*/ 25 h 136"/>
                <a:gd name="T18" fmla="*/ 41 w 185"/>
                <a:gd name="T19" fmla="*/ 15 h 136"/>
                <a:gd name="T20" fmla="*/ 40 w 185"/>
                <a:gd name="T21" fmla="*/ 14 h 136"/>
                <a:gd name="T22" fmla="*/ 21 w 185"/>
                <a:gd name="T23" fmla="*/ 4 h 136"/>
                <a:gd name="T24" fmla="*/ 20 w 185"/>
                <a:gd name="T25" fmla="*/ 3 h 136"/>
                <a:gd name="T26" fmla="*/ 13 w 185"/>
                <a:gd name="T27" fmla="*/ 0 h 136"/>
                <a:gd name="T28" fmla="*/ 0 w 185"/>
                <a:gd name="T29" fmla="*/ 25 h 136"/>
                <a:gd name="T30" fmla="*/ 8 w 185"/>
                <a:gd name="T31" fmla="*/ 29 h 136"/>
                <a:gd name="T32" fmla="*/ 13 w 185"/>
                <a:gd name="T33" fmla="*/ 31 h 136"/>
                <a:gd name="T34" fmla="*/ 28 w 185"/>
                <a:gd name="T35" fmla="*/ 40 h 136"/>
                <a:gd name="T36" fmla="*/ 33 w 185"/>
                <a:gd name="T37" fmla="*/ 43 h 136"/>
                <a:gd name="T38" fmla="*/ 53 w 185"/>
                <a:gd name="T39" fmla="*/ 54 h 136"/>
                <a:gd name="T40" fmla="*/ 72 w 185"/>
                <a:gd name="T41" fmla="*/ 66 h 136"/>
                <a:gd name="T42" fmla="*/ 87 w 185"/>
                <a:gd name="T43" fmla="*/ 76 h 136"/>
                <a:gd name="T44" fmla="*/ 92 w 185"/>
                <a:gd name="T45" fmla="*/ 79 h 136"/>
                <a:gd name="T46" fmla="*/ 112 w 185"/>
                <a:gd name="T47" fmla="*/ 93 h 136"/>
                <a:gd name="T48" fmla="*/ 131 w 185"/>
                <a:gd name="T49" fmla="*/ 107 h 136"/>
                <a:gd name="T50" fmla="*/ 142 w 185"/>
                <a:gd name="T51" fmla="*/ 116 h 136"/>
                <a:gd name="T52" fmla="*/ 150 w 185"/>
                <a:gd name="T53" fmla="*/ 122 h 136"/>
                <a:gd name="T54" fmla="*/ 160 w 185"/>
                <a:gd name="T55" fmla="*/ 131 h 136"/>
                <a:gd name="T56" fmla="*/ 166 w 185"/>
                <a:gd name="T57" fmla="*/ 136 h 136"/>
                <a:gd name="T58" fmla="*/ 170 w 185"/>
                <a:gd name="T59" fmla="*/ 131 h 136"/>
                <a:gd name="T60" fmla="*/ 185 w 185"/>
                <a:gd name="T61" fmla="*/ 114 h 136"/>
                <a:gd name="T62" fmla="*/ 178 w 185"/>
                <a:gd name="T63" fmla="*/ 109 h 136"/>
                <a:gd name="T64" fmla="*/ 176 w 185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6">
                  <a:moveTo>
                    <a:pt x="176" y="107"/>
                  </a:moveTo>
                  <a:cubicBezTo>
                    <a:pt x="172" y="103"/>
                    <a:pt x="167" y="99"/>
                    <a:pt x="160" y="94"/>
                  </a:cubicBezTo>
                  <a:cubicBezTo>
                    <a:pt x="159" y="93"/>
                    <a:pt x="158" y="92"/>
                    <a:pt x="157" y="91"/>
                  </a:cubicBezTo>
                  <a:cubicBezTo>
                    <a:pt x="151" y="87"/>
                    <a:pt x="145" y="82"/>
                    <a:pt x="138" y="77"/>
                  </a:cubicBezTo>
                  <a:cubicBezTo>
                    <a:pt x="132" y="72"/>
                    <a:pt x="125" y="67"/>
                    <a:pt x="119" y="63"/>
                  </a:cubicBezTo>
                  <a:cubicBezTo>
                    <a:pt x="113" y="59"/>
                    <a:pt x="108" y="55"/>
                    <a:pt x="102" y="52"/>
                  </a:cubicBezTo>
                  <a:cubicBezTo>
                    <a:pt x="101" y="51"/>
                    <a:pt x="100" y="50"/>
                    <a:pt x="99" y="50"/>
                  </a:cubicBezTo>
                  <a:cubicBezTo>
                    <a:pt x="92" y="45"/>
                    <a:pt x="86" y="41"/>
                    <a:pt x="79" y="37"/>
                  </a:cubicBezTo>
                  <a:cubicBezTo>
                    <a:pt x="73" y="33"/>
                    <a:pt x="66" y="29"/>
                    <a:pt x="60" y="25"/>
                  </a:cubicBezTo>
                  <a:cubicBezTo>
                    <a:pt x="53" y="21"/>
                    <a:pt x="47" y="18"/>
                    <a:pt x="41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32" y="10"/>
                    <a:pt x="25" y="6"/>
                    <a:pt x="21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6"/>
                    <a:pt x="8" y="29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7" y="34"/>
                    <a:pt x="22" y="36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9" y="46"/>
                    <a:pt x="46" y="50"/>
                    <a:pt x="53" y="54"/>
                  </a:cubicBezTo>
                  <a:cubicBezTo>
                    <a:pt x="59" y="58"/>
                    <a:pt x="66" y="62"/>
                    <a:pt x="72" y="66"/>
                  </a:cubicBezTo>
                  <a:cubicBezTo>
                    <a:pt x="77" y="69"/>
                    <a:pt x="82" y="72"/>
                    <a:pt x="87" y="76"/>
                  </a:cubicBezTo>
                  <a:cubicBezTo>
                    <a:pt x="88" y="77"/>
                    <a:pt x="90" y="78"/>
                    <a:pt x="92" y="79"/>
                  </a:cubicBezTo>
                  <a:cubicBezTo>
                    <a:pt x="99" y="84"/>
                    <a:pt x="105" y="88"/>
                    <a:pt x="112" y="93"/>
                  </a:cubicBezTo>
                  <a:cubicBezTo>
                    <a:pt x="118" y="98"/>
                    <a:pt x="125" y="103"/>
                    <a:pt x="131" y="107"/>
                  </a:cubicBezTo>
                  <a:cubicBezTo>
                    <a:pt x="135" y="110"/>
                    <a:pt x="139" y="113"/>
                    <a:pt x="142" y="116"/>
                  </a:cubicBezTo>
                  <a:cubicBezTo>
                    <a:pt x="145" y="118"/>
                    <a:pt x="147" y="120"/>
                    <a:pt x="150" y="122"/>
                  </a:cubicBezTo>
                  <a:cubicBezTo>
                    <a:pt x="154" y="126"/>
                    <a:pt x="157" y="128"/>
                    <a:pt x="160" y="131"/>
                  </a:cubicBezTo>
                  <a:cubicBezTo>
                    <a:pt x="164" y="134"/>
                    <a:pt x="166" y="136"/>
                    <a:pt x="166" y="136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3" y="112"/>
                    <a:pt x="178" y="109"/>
                  </a:cubicBezTo>
                  <a:cubicBezTo>
                    <a:pt x="178" y="108"/>
                    <a:pt x="177" y="107"/>
                    <a:pt x="176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5167313" y="4927600"/>
              <a:ext cx="515938" cy="220663"/>
            </a:xfrm>
            <a:custGeom>
              <a:avLst/>
              <a:gdLst>
                <a:gd name="T0" fmla="*/ 173 w 203"/>
                <a:gd name="T1" fmla="*/ 51 h 87"/>
                <a:gd name="T2" fmla="*/ 172 w 203"/>
                <a:gd name="T3" fmla="*/ 51 h 87"/>
                <a:gd name="T4" fmla="*/ 151 w 203"/>
                <a:gd name="T5" fmla="*/ 44 h 87"/>
                <a:gd name="T6" fmla="*/ 130 w 203"/>
                <a:gd name="T7" fmla="*/ 37 h 87"/>
                <a:gd name="T8" fmla="*/ 109 w 203"/>
                <a:gd name="T9" fmla="*/ 30 h 87"/>
                <a:gd name="T10" fmla="*/ 106 w 203"/>
                <a:gd name="T11" fmla="*/ 29 h 87"/>
                <a:gd name="T12" fmla="*/ 88 w 203"/>
                <a:gd name="T13" fmla="*/ 24 h 87"/>
                <a:gd name="T14" fmla="*/ 70 w 203"/>
                <a:gd name="T15" fmla="*/ 18 h 87"/>
                <a:gd name="T16" fmla="*/ 67 w 203"/>
                <a:gd name="T17" fmla="*/ 17 h 87"/>
                <a:gd name="T18" fmla="*/ 53 w 203"/>
                <a:gd name="T19" fmla="*/ 13 h 87"/>
                <a:gd name="T20" fmla="*/ 45 w 203"/>
                <a:gd name="T21" fmla="*/ 11 h 87"/>
                <a:gd name="T22" fmla="*/ 38 w 203"/>
                <a:gd name="T23" fmla="*/ 9 h 87"/>
                <a:gd name="T24" fmla="*/ 24 w 203"/>
                <a:gd name="T25" fmla="*/ 5 h 87"/>
                <a:gd name="T26" fmla="*/ 8 w 203"/>
                <a:gd name="T27" fmla="*/ 0 h 87"/>
                <a:gd name="T28" fmla="*/ 0 w 203"/>
                <a:gd name="T29" fmla="*/ 25 h 87"/>
                <a:gd name="T30" fmla="*/ 18 w 203"/>
                <a:gd name="T31" fmla="*/ 30 h 87"/>
                <a:gd name="T32" fmla="*/ 31 w 203"/>
                <a:gd name="T33" fmla="*/ 34 h 87"/>
                <a:gd name="T34" fmla="*/ 39 w 203"/>
                <a:gd name="T35" fmla="*/ 37 h 87"/>
                <a:gd name="T36" fmla="*/ 46 w 203"/>
                <a:gd name="T37" fmla="*/ 38 h 87"/>
                <a:gd name="T38" fmla="*/ 60 w 203"/>
                <a:gd name="T39" fmla="*/ 43 h 87"/>
                <a:gd name="T40" fmla="*/ 62 w 203"/>
                <a:gd name="T41" fmla="*/ 43 h 87"/>
                <a:gd name="T42" fmla="*/ 82 w 203"/>
                <a:gd name="T43" fmla="*/ 50 h 87"/>
                <a:gd name="T44" fmla="*/ 98 w 203"/>
                <a:gd name="T45" fmla="*/ 55 h 87"/>
                <a:gd name="T46" fmla="*/ 103 w 203"/>
                <a:gd name="T47" fmla="*/ 56 h 87"/>
                <a:gd name="T48" fmla="*/ 124 w 203"/>
                <a:gd name="T49" fmla="*/ 63 h 87"/>
                <a:gd name="T50" fmla="*/ 145 w 203"/>
                <a:gd name="T51" fmla="*/ 70 h 87"/>
                <a:gd name="T52" fmla="*/ 164 w 203"/>
                <a:gd name="T53" fmla="*/ 76 h 87"/>
                <a:gd name="T54" fmla="*/ 166 w 203"/>
                <a:gd name="T55" fmla="*/ 77 h 87"/>
                <a:gd name="T56" fmla="*/ 187 w 203"/>
                <a:gd name="T57" fmla="*/ 84 h 87"/>
                <a:gd name="T58" fmla="*/ 194 w 203"/>
                <a:gd name="T59" fmla="*/ 87 h 87"/>
                <a:gd name="T60" fmla="*/ 203 w 203"/>
                <a:gd name="T61" fmla="*/ 61 h 87"/>
                <a:gd name="T62" fmla="*/ 193 w 203"/>
                <a:gd name="T63" fmla="*/ 58 h 87"/>
                <a:gd name="T64" fmla="*/ 173 w 203"/>
                <a:gd name="T6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173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166" y="48"/>
                    <a:pt x="158" y="46"/>
                    <a:pt x="151" y="44"/>
                  </a:cubicBezTo>
                  <a:cubicBezTo>
                    <a:pt x="144" y="41"/>
                    <a:pt x="137" y="39"/>
                    <a:pt x="130" y="37"/>
                  </a:cubicBezTo>
                  <a:cubicBezTo>
                    <a:pt x="123" y="35"/>
                    <a:pt x="116" y="32"/>
                    <a:pt x="109" y="30"/>
                  </a:cubicBezTo>
                  <a:cubicBezTo>
                    <a:pt x="108" y="30"/>
                    <a:pt x="107" y="29"/>
                    <a:pt x="106" y="29"/>
                  </a:cubicBezTo>
                  <a:cubicBezTo>
                    <a:pt x="100" y="27"/>
                    <a:pt x="94" y="25"/>
                    <a:pt x="88" y="24"/>
                  </a:cubicBezTo>
                  <a:cubicBezTo>
                    <a:pt x="82" y="22"/>
                    <a:pt x="76" y="20"/>
                    <a:pt x="70" y="18"/>
                  </a:cubicBezTo>
                  <a:cubicBezTo>
                    <a:pt x="69" y="18"/>
                    <a:pt x="68" y="17"/>
                    <a:pt x="67" y="17"/>
                  </a:cubicBezTo>
                  <a:cubicBezTo>
                    <a:pt x="62" y="16"/>
                    <a:pt x="57" y="14"/>
                    <a:pt x="53" y="13"/>
                  </a:cubicBezTo>
                  <a:cubicBezTo>
                    <a:pt x="50" y="12"/>
                    <a:pt x="48" y="12"/>
                    <a:pt x="45" y="11"/>
                  </a:cubicBezTo>
                  <a:cubicBezTo>
                    <a:pt x="43" y="10"/>
                    <a:pt x="40" y="9"/>
                    <a:pt x="38" y="9"/>
                  </a:cubicBezTo>
                  <a:cubicBezTo>
                    <a:pt x="33" y="7"/>
                    <a:pt x="28" y="6"/>
                    <a:pt x="24" y="5"/>
                  </a:cubicBezTo>
                  <a:cubicBezTo>
                    <a:pt x="14" y="2"/>
                    <a:pt x="8" y="0"/>
                    <a:pt x="8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7" y="27"/>
                    <a:pt x="18" y="30"/>
                  </a:cubicBezTo>
                  <a:cubicBezTo>
                    <a:pt x="22" y="32"/>
                    <a:pt x="26" y="33"/>
                    <a:pt x="31" y="34"/>
                  </a:cubicBezTo>
                  <a:cubicBezTo>
                    <a:pt x="34" y="35"/>
                    <a:pt x="36" y="36"/>
                    <a:pt x="39" y="37"/>
                  </a:cubicBezTo>
                  <a:cubicBezTo>
                    <a:pt x="41" y="37"/>
                    <a:pt x="44" y="38"/>
                    <a:pt x="46" y="38"/>
                  </a:cubicBezTo>
                  <a:cubicBezTo>
                    <a:pt x="50" y="40"/>
                    <a:pt x="55" y="41"/>
                    <a:pt x="60" y="43"/>
                  </a:cubicBezTo>
                  <a:cubicBezTo>
                    <a:pt x="61" y="43"/>
                    <a:pt x="61" y="43"/>
                    <a:pt x="62" y="43"/>
                  </a:cubicBezTo>
                  <a:cubicBezTo>
                    <a:pt x="68" y="45"/>
                    <a:pt x="75" y="47"/>
                    <a:pt x="82" y="50"/>
                  </a:cubicBezTo>
                  <a:cubicBezTo>
                    <a:pt x="87" y="51"/>
                    <a:pt x="92" y="53"/>
                    <a:pt x="98" y="55"/>
                  </a:cubicBezTo>
                  <a:cubicBezTo>
                    <a:pt x="99" y="55"/>
                    <a:pt x="101" y="56"/>
                    <a:pt x="103" y="56"/>
                  </a:cubicBezTo>
                  <a:cubicBezTo>
                    <a:pt x="110" y="58"/>
                    <a:pt x="117" y="61"/>
                    <a:pt x="124" y="63"/>
                  </a:cubicBezTo>
                  <a:cubicBezTo>
                    <a:pt x="131" y="65"/>
                    <a:pt x="138" y="68"/>
                    <a:pt x="145" y="70"/>
                  </a:cubicBezTo>
                  <a:cubicBezTo>
                    <a:pt x="152" y="72"/>
                    <a:pt x="158" y="74"/>
                    <a:pt x="164" y="76"/>
                  </a:cubicBezTo>
                  <a:cubicBezTo>
                    <a:pt x="164" y="77"/>
                    <a:pt x="165" y="77"/>
                    <a:pt x="166" y="77"/>
                  </a:cubicBezTo>
                  <a:cubicBezTo>
                    <a:pt x="174" y="80"/>
                    <a:pt x="182" y="83"/>
                    <a:pt x="187" y="84"/>
                  </a:cubicBezTo>
                  <a:cubicBezTo>
                    <a:pt x="191" y="86"/>
                    <a:pt x="194" y="87"/>
                    <a:pt x="194" y="87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199" y="60"/>
                    <a:pt x="193" y="58"/>
                  </a:cubicBezTo>
                  <a:cubicBezTo>
                    <a:pt x="188" y="56"/>
                    <a:pt x="181" y="54"/>
                    <a:pt x="173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157663" y="4740275"/>
              <a:ext cx="520700" cy="136525"/>
            </a:xfrm>
            <a:custGeom>
              <a:avLst/>
              <a:gdLst>
                <a:gd name="T0" fmla="*/ 174 w 205"/>
                <a:gd name="T1" fmla="*/ 24 h 54"/>
                <a:gd name="T2" fmla="*/ 164 w 205"/>
                <a:gd name="T3" fmla="*/ 22 h 54"/>
                <a:gd name="T4" fmla="*/ 142 w 205"/>
                <a:gd name="T5" fmla="*/ 19 h 54"/>
                <a:gd name="T6" fmla="*/ 120 w 205"/>
                <a:gd name="T7" fmla="*/ 16 h 54"/>
                <a:gd name="T8" fmla="*/ 104 w 205"/>
                <a:gd name="T9" fmla="*/ 13 h 54"/>
                <a:gd name="T10" fmla="*/ 98 w 205"/>
                <a:gd name="T11" fmla="*/ 12 h 54"/>
                <a:gd name="T12" fmla="*/ 76 w 205"/>
                <a:gd name="T13" fmla="*/ 9 h 54"/>
                <a:gd name="T14" fmla="*/ 54 w 205"/>
                <a:gd name="T15" fmla="*/ 6 h 54"/>
                <a:gd name="T16" fmla="*/ 35 w 205"/>
                <a:gd name="T17" fmla="*/ 4 h 54"/>
                <a:gd name="T18" fmla="*/ 33 w 205"/>
                <a:gd name="T19" fmla="*/ 4 h 54"/>
                <a:gd name="T20" fmla="*/ 10 w 205"/>
                <a:gd name="T21" fmla="*/ 1 h 54"/>
                <a:gd name="T22" fmla="*/ 3 w 205"/>
                <a:gd name="T23" fmla="*/ 0 h 54"/>
                <a:gd name="T24" fmla="*/ 0 w 205"/>
                <a:gd name="T25" fmla="*/ 24 h 54"/>
                <a:gd name="T26" fmla="*/ 5 w 205"/>
                <a:gd name="T27" fmla="*/ 25 h 54"/>
                <a:gd name="T28" fmla="*/ 27 w 205"/>
                <a:gd name="T29" fmla="*/ 28 h 54"/>
                <a:gd name="T30" fmla="*/ 32 w 205"/>
                <a:gd name="T31" fmla="*/ 28 h 54"/>
                <a:gd name="T32" fmla="*/ 49 w 205"/>
                <a:gd name="T33" fmla="*/ 30 h 54"/>
                <a:gd name="T34" fmla="*/ 71 w 205"/>
                <a:gd name="T35" fmla="*/ 33 h 54"/>
                <a:gd name="T36" fmla="*/ 93 w 205"/>
                <a:gd name="T37" fmla="*/ 37 h 54"/>
                <a:gd name="T38" fmla="*/ 101 w 205"/>
                <a:gd name="T39" fmla="*/ 38 h 54"/>
                <a:gd name="T40" fmla="*/ 115 w 205"/>
                <a:gd name="T41" fmla="*/ 40 h 54"/>
                <a:gd name="T42" fmla="*/ 136 w 205"/>
                <a:gd name="T43" fmla="*/ 43 h 54"/>
                <a:gd name="T44" fmla="*/ 158 w 205"/>
                <a:gd name="T45" fmla="*/ 47 h 54"/>
                <a:gd name="T46" fmla="*/ 170 w 205"/>
                <a:gd name="T47" fmla="*/ 49 h 54"/>
                <a:gd name="T48" fmla="*/ 180 w 205"/>
                <a:gd name="T49" fmla="*/ 51 h 54"/>
                <a:gd name="T50" fmla="*/ 201 w 205"/>
                <a:gd name="T51" fmla="*/ 54 h 54"/>
                <a:gd name="T52" fmla="*/ 205 w 205"/>
                <a:gd name="T53" fmla="*/ 29 h 54"/>
                <a:gd name="T54" fmla="*/ 186 w 205"/>
                <a:gd name="T55" fmla="*/ 26 h 54"/>
                <a:gd name="T56" fmla="*/ 174 w 205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54">
                  <a:moveTo>
                    <a:pt x="174" y="24"/>
                  </a:moveTo>
                  <a:cubicBezTo>
                    <a:pt x="171" y="23"/>
                    <a:pt x="167" y="23"/>
                    <a:pt x="164" y="22"/>
                  </a:cubicBezTo>
                  <a:cubicBezTo>
                    <a:pt x="157" y="21"/>
                    <a:pt x="150" y="20"/>
                    <a:pt x="142" y="19"/>
                  </a:cubicBezTo>
                  <a:cubicBezTo>
                    <a:pt x="135" y="18"/>
                    <a:pt x="128" y="17"/>
                    <a:pt x="120" y="16"/>
                  </a:cubicBezTo>
                  <a:cubicBezTo>
                    <a:pt x="115" y="15"/>
                    <a:pt x="110" y="14"/>
                    <a:pt x="104" y="13"/>
                  </a:cubicBezTo>
                  <a:cubicBezTo>
                    <a:pt x="102" y="13"/>
                    <a:pt x="100" y="13"/>
                    <a:pt x="98" y="12"/>
                  </a:cubicBezTo>
                  <a:cubicBezTo>
                    <a:pt x="91" y="11"/>
                    <a:pt x="84" y="10"/>
                    <a:pt x="76" y="9"/>
                  </a:cubicBezTo>
                  <a:cubicBezTo>
                    <a:pt x="69" y="8"/>
                    <a:pt x="61" y="7"/>
                    <a:pt x="54" y="6"/>
                  </a:cubicBezTo>
                  <a:cubicBezTo>
                    <a:pt x="47" y="6"/>
                    <a:pt x="41" y="5"/>
                    <a:pt x="35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23" y="3"/>
                    <a:pt x="16" y="2"/>
                    <a:pt x="10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" y="25"/>
                    <a:pt x="5" y="25"/>
                  </a:cubicBezTo>
                  <a:cubicBezTo>
                    <a:pt x="9" y="25"/>
                    <a:pt x="17" y="26"/>
                    <a:pt x="27" y="28"/>
                  </a:cubicBezTo>
                  <a:cubicBezTo>
                    <a:pt x="28" y="28"/>
                    <a:pt x="30" y="28"/>
                    <a:pt x="32" y="28"/>
                  </a:cubicBezTo>
                  <a:cubicBezTo>
                    <a:pt x="37" y="29"/>
                    <a:pt x="43" y="30"/>
                    <a:pt x="49" y="30"/>
                  </a:cubicBezTo>
                  <a:cubicBezTo>
                    <a:pt x="56" y="31"/>
                    <a:pt x="63" y="32"/>
                    <a:pt x="71" y="33"/>
                  </a:cubicBezTo>
                  <a:cubicBezTo>
                    <a:pt x="78" y="34"/>
                    <a:pt x="85" y="35"/>
                    <a:pt x="93" y="37"/>
                  </a:cubicBezTo>
                  <a:cubicBezTo>
                    <a:pt x="95" y="37"/>
                    <a:pt x="98" y="37"/>
                    <a:pt x="101" y="38"/>
                  </a:cubicBezTo>
                  <a:cubicBezTo>
                    <a:pt x="105" y="38"/>
                    <a:pt x="110" y="39"/>
                    <a:pt x="115" y="40"/>
                  </a:cubicBezTo>
                  <a:cubicBezTo>
                    <a:pt x="122" y="41"/>
                    <a:pt x="129" y="42"/>
                    <a:pt x="136" y="43"/>
                  </a:cubicBezTo>
                  <a:cubicBezTo>
                    <a:pt x="144" y="44"/>
                    <a:pt x="151" y="46"/>
                    <a:pt x="158" y="47"/>
                  </a:cubicBezTo>
                  <a:cubicBezTo>
                    <a:pt x="162" y="47"/>
                    <a:pt x="166" y="48"/>
                    <a:pt x="170" y="49"/>
                  </a:cubicBezTo>
                  <a:cubicBezTo>
                    <a:pt x="173" y="49"/>
                    <a:pt x="177" y="50"/>
                    <a:pt x="180" y="51"/>
                  </a:cubicBezTo>
                  <a:cubicBezTo>
                    <a:pt x="193" y="53"/>
                    <a:pt x="201" y="54"/>
                    <a:pt x="201" y="54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198" y="28"/>
                    <a:pt x="186" y="26"/>
                  </a:cubicBezTo>
                  <a:cubicBezTo>
                    <a:pt x="182" y="25"/>
                    <a:pt x="178" y="25"/>
                    <a:pt x="17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127375" y="4656138"/>
              <a:ext cx="520700" cy="93663"/>
            </a:xfrm>
            <a:custGeom>
              <a:avLst/>
              <a:gdLst>
                <a:gd name="T0" fmla="*/ 277 w 328"/>
                <a:gd name="T1" fmla="*/ 19 h 59"/>
                <a:gd name="T2" fmla="*/ 240 w 328"/>
                <a:gd name="T3" fmla="*/ 16 h 59"/>
                <a:gd name="T4" fmla="*/ 205 w 328"/>
                <a:gd name="T5" fmla="*/ 14 h 59"/>
                <a:gd name="T6" fmla="*/ 170 w 328"/>
                <a:gd name="T7" fmla="*/ 11 h 59"/>
                <a:gd name="T8" fmla="*/ 135 w 328"/>
                <a:gd name="T9" fmla="*/ 9 h 59"/>
                <a:gd name="T10" fmla="*/ 98 w 328"/>
                <a:gd name="T11" fmla="*/ 6 h 59"/>
                <a:gd name="T12" fmla="*/ 63 w 328"/>
                <a:gd name="T13" fmla="*/ 5 h 59"/>
                <a:gd name="T14" fmla="*/ 28 w 328"/>
                <a:gd name="T15" fmla="*/ 1 h 59"/>
                <a:gd name="T16" fmla="*/ 4 w 328"/>
                <a:gd name="T17" fmla="*/ 0 h 59"/>
                <a:gd name="T18" fmla="*/ 0 w 328"/>
                <a:gd name="T19" fmla="*/ 37 h 59"/>
                <a:gd name="T20" fmla="*/ 20 w 328"/>
                <a:gd name="T21" fmla="*/ 38 h 59"/>
                <a:gd name="T22" fmla="*/ 55 w 328"/>
                <a:gd name="T23" fmla="*/ 40 h 59"/>
                <a:gd name="T24" fmla="*/ 90 w 328"/>
                <a:gd name="T25" fmla="*/ 43 h 59"/>
                <a:gd name="T26" fmla="*/ 125 w 328"/>
                <a:gd name="T27" fmla="*/ 45 h 59"/>
                <a:gd name="T28" fmla="*/ 162 w 328"/>
                <a:gd name="T29" fmla="*/ 48 h 59"/>
                <a:gd name="T30" fmla="*/ 197 w 328"/>
                <a:gd name="T31" fmla="*/ 51 h 59"/>
                <a:gd name="T32" fmla="*/ 232 w 328"/>
                <a:gd name="T33" fmla="*/ 53 h 59"/>
                <a:gd name="T34" fmla="*/ 267 w 328"/>
                <a:gd name="T35" fmla="*/ 56 h 59"/>
                <a:gd name="T36" fmla="*/ 304 w 328"/>
                <a:gd name="T37" fmla="*/ 57 h 59"/>
                <a:gd name="T38" fmla="*/ 326 w 328"/>
                <a:gd name="T39" fmla="*/ 59 h 59"/>
                <a:gd name="T40" fmla="*/ 328 w 328"/>
                <a:gd name="T41" fmla="*/ 22 h 59"/>
                <a:gd name="T42" fmla="*/ 312 w 328"/>
                <a:gd name="T43" fmla="*/ 21 h 59"/>
                <a:gd name="T44" fmla="*/ 277 w 328"/>
                <a:gd name="T45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59">
                  <a:moveTo>
                    <a:pt x="277" y="19"/>
                  </a:moveTo>
                  <a:lnTo>
                    <a:pt x="240" y="16"/>
                  </a:lnTo>
                  <a:lnTo>
                    <a:pt x="205" y="14"/>
                  </a:lnTo>
                  <a:lnTo>
                    <a:pt x="170" y="11"/>
                  </a:lnTo>
                  <a:lnTo>
                    <a:pt x="135" y="9"/>
                  </a:lnTo>
                  <a:lnTo>
                    <a:pt x="98" y="6"/>
                  </a:lnTo>
                  <a:lnTo>
                    <a:pt x="63" y="5"/>
                  </a:lnTo>
                  <a:lnTo>
                    <a:pt x="28" y="1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0" y="38"/>
                  </a:lnTo>
                  <a:lnTo>
                    <a:pt x="55" y="40"/>
                  </a:lnTo>
                  <a:lnTo>
                    <a:pt x="90" y="43"/>
                  </a:lnTo>
                  <a:lnTo>
                    <a:pt x="125" y="45"/>
                  </a:lnTo>
                  <a:lnTo>
                    <a:pt x="162" y="48"/>
                  </a:lnTo>
                  <a:lnTo>
                    <a:pt x="197" y="51"/>
                  </a:lnTo>
                  <a:lnTo>
                    <a:pt x="232" y="53"/>
                  </a:lnTo>
                  <a:lnTo>
                    <a:pt x="267" y="56"/>
                  </a:lnTo>
                  <a:lnTo>
                    <a:pt x="304" y="57"/>
                  </a:lnTo>
                  <a:lnTo>
                    <a:pt x="326" y="59"/>
                  </a:lnTo>
                  <a:lnTo>
                    <a:pt x="328" y="22"/>
                  </a:lnTo>
                  <a:lnTo>
                    <a:pt x="312" y="21"/>
                  </a:lnTo>
                  <a:lnTo>
                    <a:pt x="2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098675" y="4594225"/>
              <a:ext cx="519113" cy="82550"/>
            </a:xfrm>
            <a:custGeom>
              <a:avLst/>
              <a:gdLst>
                <a:gd name="T0" fmla="*/ 196 w 205"/>
                <a:gd name="T1" fmla="*/ 10 h 32"/>
                <a:gd name="T2" fmla="*/ 187 w 205"/>
                <a:gd name="T3" fmla="*/ 10 h 32"/>
                <a:gd name="T4" fmla="*/ 178 w 205"/>
                <a:gd name="T5" fmla="*/ 9 h 32"/>
                <a:gd name="T6" fmla="*/ 169 w 205"/>
                <a:gd name="T7" fmla="*/ 9 h 32"/>
                <a:gd name="T8" fmla="*/ 155 w 205"/>
                <a:gd name="T9" fmla="*/ 8 h 32"/>
                <a:gd name="T10" fmla="*/ 142 w 205"/>
                <a:gd name="T11" fmla="*/ 7 h 32"/>
                <a:gd name="T12" fmla="*/ 133 w 205"/>
                <a:gd name="T13" fmla="*/ 7 h 32"/>
                <a:gd name="T14" fmla="*/ 115 w 205"/>
                <a:gd name="T15" fmla="*/ 6 h 32"/>
                <a:gd name="T16" fmla="*/ 106 w 205"/>
                <a:gd name="T17" fmla="*/ 5 h 32"/>
                <a:gd name="T18" fmla="*/ 98 w 205"/>
                <a:gd name="T19" fmla="*/ 5 h 32"/>
                <a:gd name="T20" fmla="*/ 88 w 205"/>
                <a:gd name="T21" fmla="*/ 5 h 32"/>
                <a:gd name="T22" fmla="*/ 71 w 205"/>
                <a:gd name="T23" fmla="*/ 4 h 32"/>
                <a:gd name="T24" fmla="*/ 62 w 205"/>
                <a:gd name="T25" fmla="*/ 4 h 32"/>
                <a:gd name="T26" fmla="*/ 44 w 205"/>
                <a:gd name="T27" fmla="*/ 3 h 32"/>
                <a:gd name="T28" fmla="*/ 35 w 205"/>
                <a:gd name="T29" fmla="*/ 2 h 32"/>
                <a:gd name="T30" fmla="*/ 26 w 205"/>
                <a:gd name="T31" fmla="*/ 2 h 32"/>
                <a:gd name="T32" fmla="*/ 17 w 205"/>
                <a:gd name="T33" fmla="*/ 1 h 32"/>
                <a:gd name="T34" fmla="*/ 1 w 205"/>
                <a:gd name="T35" fmla="*/ 0 h 32"/>
                <a:gd name="T36" fmla="*/ 3 w 205"/>
                <a:gd name="T37" fmla="*/ 21 h 32"/>
                <a:gd name="T38" fmla="*/ 16 w 205"/>
                <a:gd name="T39" fmla="*/ 22 h 32"/>
                <a:gd name="T40" fmla="*/ 30 w 205"/>
                <a:gd name="T41" fmla="*/ 23 h 32"/>
                <a:gd name="T42" fmla="*/ 38 w 205"/>
                <a:gd name="T43" fmla="*/ 23 h 32"/>
                <a:gd name="T44" fmla="*/ 48 w 205"/>
                <a:gd name="T45" fmla="*/ 24 h 32"/>
                <a:gd name="T46" fmla="*/ 61 w 205"/>
                <a:gd name="T47" fmla="*/ 24 h 32"/>
                <a:gd name="T48" fmla="*/ 75 w 205"/>
                <a:gd name="T49" fmla="*/ 25 h 32"/>
                <a:gd name="T50" fmla="*/ 84 w 205"/>
                <a:gd name="T51" fmla="*/ 26 h 32"/>
                <a:gd name="T52" fmla="*/ 102 w 205"/>
                <a:gd name="T53" fmla="*/ 26 h 32"/>
                <a:gd name="T54" fmla="*/ 106 w 205"/>
                <a:gd name="T55" fmla="*/ 27 h 32"/>
                <a:gd name="T56" fmla="*/ 119 w 205"/>
                <a:gd name="T57" fmla="*/ 27 h 32"/>
                <a:gd name="T58" fmla="*/ 128 w 205"/>
                <a:gd name="T59" fmla="*/ 28 h 32"/>
                <a:gd name="T60" fmla="*/ 146 w 205"/>
                <a:gd name="T61" fmla="*/ 29 h 32"/>
                <a:gd name="T62" fmla="*/ 155 w 205"/>
                <a:gd name="T63" fmla="*/ 29 h 32"/>
                <a:gd name="T64" fmla="*/ 171 w 205"/>
                <a:gd name="T65" fmla="*/ 30 h 32"/>
                <a:gd name="T66" fmla="*/ 173 w 205"/>
                <a:gd name="T67" fmla="*/ 30 h 32"/>
                <a:gd name="T68" fmla="*/ 191 w 205"/>
                <a:gd name="T69" fmla="*/ 31 h 32"/>
                <a:gd name="T70" fmla="*/ 195 w 205"/>
                <a:gd name="T71" fmla="*/ 32 h 32"/>
                <a:gd name="T72" fmla="*/ 203 w 205"/>
                <a:gd name="T73" fmla="*/ 32 h 32"/>
                <a:gd name="T74" fmla="*/ 205 w 205"/>
                <a:gd name="T7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32">
                  <a:moveTo>
                    <a:pt x="200" y="11"/>
                  </a:moveTo>
                  <a:cubicBezTo>
                    <a:pt x="199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3" y="10"/>
                    <a:pt x="190" y="10"/>
                    <a:pt x="187" y="10"/>
                  </a:cubicBezTo>
                  <a:cubicBezTo>
                    <a:pt x="184" y="10"/>
                    <a:pt x="181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6" y="9"/>
                    <a:pt x="174" y="9"/>
                    <a:pt x="173" y="9"/>
                  </a:cubicBezTo>
                  <a:cubicBezTo>
                    <a:pt x="172" y="9"/>
                    <a:pt x="170" y="9"/>
                    <a:pt x="169" y="9"/>
                  </a:cubicBezTo>
                  <a:cubicBezTo>
                    <a:pt x="166" y="8"/>
                    <a:pt x="163" y="8"/>
                    <a:pt x="160" y="8"/>
                  </a:cubicBezTo>
                  <a:cubicBezTo>
                    <a:pt x="159" y="8"/>
                    <a:pt x="157" y="8"/>
                    <a:pt x="155" y="8"/>
                  </a:cubicBezTo>
                  <a:cubicBezTo>
                    <a:pt x="154" y="8"/>
                    <a:pt x="153" y="8"/>
                    <a:pt x="151" y="8"/>
                  </a:cubicBezTo>
                  <a:cubicBezTo>
                    <a:pt x="148" y="7"/>
                    <a:pt x="145" y="7"/>
                    <a:pt x="142" y="7"/>
                  </a:cubicBezTo>
                  <a:cubicBezTo>
                    <a:pt x="139" y="7"/>
                    <a:pt x="136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0" y="7"/>
                    <a:pt x="127" y="6"/>
                    <a:pt x="124" y="6"/>
                  </a:cubicBezTo>
                  <a:cubicBezTo>
                    <a:pt x="121" y="6"/>
                    <a:pt x="118" y="6"/>
                    <a:pt x="115" y="6"/>
                  </a:cubicBezTo>
                  <a:cubicBezTo>
                    <a:pt x="114" y="6"/>
                    <a:pt x="112" y="6"/>
                    <a:pt x="111" y="6"/>
                  </a:cubicBezTo>
                  <a:cubicBezTo>
                    <a:pt x="109" y="6"/>
                    <a:pt x="108" y="6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1" y="5"/>
                    <a:pt x="99" y="5"/>
                    <a:pt x="98" y="5"/>
                  </a:cubicBezTo>
                  <a:cubicBezTo>
                    <a:pt x="95" y="5"/>
                    <a:pt x="92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5" y="5"/>
                    <a:pt x="82" y="4"/>
                    <a:pt x="80" y="4"/>
                  </a:cubicBezTo>
                  <a:cubicBezTo>
                    <a:pt x="77" y="4"/>
                    <a:pt x="74" y="4"/>
                    <a:pt x="71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3"/>
                    <a:pt x="56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0" y="3"/>
                    <a:pt x="38" y="2"/>
                    <a:pt x="35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3" y="21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19" y="22"/>
                    <a:pt x="21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4" y="23"/>
                    <a:pt x="36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2" y="23"/>
                    <a:pt x="45" y="24"/>
                    <a:pt x="48" y="24"/>
                  </a:cubicBezTo>
                  <a:cubicBezTo>
                    <a:pt x="51" y="24"/>
                    <a:pt x="54" y="24"/>
                    <a:pt x="57" y="24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2" y="25"/>
                    <a:pt x="64" y="25"/>
                    <a:pt x="66" y="25"/>
                  </a:cubicBezTo>
                  <a:cubicBezTo>
                    <a:pt x="69" y="25"/>
                    <a:pt x="72" y="25"/>
                    <a:pt x="75" y="25"/>
                  </a:cubicBezTo>
                  <a:cubicBezTo>
                    <a:pt x="78" y="25"/>
                    <a:pt x="80" y="25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7" y="26"/>
                    <a:pt x="90" y="26"/>
                    <a:pt x="93" y="26"/>
                  </a:cubicBezTo>
                  <a:cubicBezTo>
                    <a:pt x="96" y="26"/>
                    <a:pt x="99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4" y="26"/>
                    <a:pt x="106" y="27"/>
                  </a:cubicBezTo>
                  <a:cubicBezTo>
                    <a:pt x="107" y="27"/>
                    <a:pt x="109" y="27"/>
                    <a:pt x="111" y="27"/>
                  </a:cubicBezTo>
                  <a:cubicBezTo>
                    <a:pt x="113" y="27"/>
                    <a:pt x="116" y="27"/>
                    <a:pt x="119" y="27"/>
                  </a:cubicBezTo>
                  <a:cubicBezTo>
                    <a:pt x="122" y="27"/>
                    <a:pt x="125" y="27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1" y="28"/>
                    <a:pt x="134" y="28"/>
                    <a:pt x="137" y="28"/>
                  </a:cubicBezTo>
                  <a:cubicBezTo>
                    <a:pt x="140" y="28"/>
                    <a:pt x="143" y="28"/>
                    <a:pt x="146" y="29"/>
                  </a:cubicBezTo>
                  <a:cubicBezTo>
                    <a:pt x="148" y="29"/>
                    <a:pt x="149" y="29"/>
                    <a:pt x="150" y="29"/>
                  </a:cubicBezTo>
                  <a:cubicBezTo>
                    <a:pt x="152" y="29"/>
                    <a:pt x="154" y="29"/>
                    <a:pt x="155" y="29"/>
                  </a:cubicBezTo>
                  <a:cubicBezTo>
                    <a:pt x="158" y="29"/>
                    <a:pt x="161" y="29"/>
                    <a:pt x="164" y="30"/>
                  </a:cubicBezTo>
                  <a:cubicBezTo>
                    <a:pt x="167" y="30"/>
                    <a:pt x="169" y="30"/>
                    <a:pt x="171" y="30"/>
                  </a:cubicBezTo>
                  <a:cubicBezTo>
                    <a:pt x="172" y="30"/>
                    <a:pt x="172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30"/>
                    <a:pt x="179" y="31"/>
                    <a:pt x="182" y="31"/>
                  </a:cubicBezTo>
                  <a:cubicBezTo>
                    <a:pt x="185" y="31"/>
                    <a:pt x="188" y="31"/>
                    <a:pt x="191" y="31"/>
                  </a:cubicBezTo>
                  <a:cubicBezTo>
                    <a:pt x="192" y="32"/>
                    <a:pt x="193" y="32"/>
                    <a:pt x="194" y="32"/>
                  </a:cubicBezTo>
                  <a:cubicBezTo>
                    <a:pt x="194" y="32"/>
                    <a:pt x="195" y="32"/>
                    <a:pt x="195" y="32"/>
                  </a:cubicBezTo>
                  <a:cubicBezTo>
                    <a:pt x="197" y="32"/>
                    <a:pt x="198" y="32"/>
                    <a:pt x="200" y="32"/>
                  </a:cubicBezTo>
                  <a:cubicBezTo>
                    <a:pt x="202" y="32"/>
                    <a:pt x="203" y="32"/>
                    <a:pt x="203" y="32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3" y="11"/>
                    <a:pt x="20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84138" y="1643063"/>
              <a:ext cx="165100" cy="34925"/>
            </a:xfrm>
            <a:custGeom>
              <a:avLst/>
              <a:gdLst>
                <a:gd name="T0" fmla="*/ 65 w 65"/>
                <a:gd name="T1" fmla="*/ 2 h 14"/>
                <a:gd name="T2" fmla="*/ 56 w 65"/>
                <a:gd name="T3" fmla="*/ 2 h 14"/>
                <a:gd name="T4" fmla="*/ 48 w 65"/>
                <a:gd name="T5" fmla="*/ 2 h 14"/>
                <a:gd name="T6" fmla="*/ 47 w 65"/>
                <a:gd name="T7" fmla="*/ 1 h 14"/>
                <a:gd name="T8" fmla="*/ 38 w 65"/>
                <a:gd name="T9" fmla="*/ 1 h 14"/>
                <a:gd name="T10" fmla="*/ 29 w 65"/>
                <a:gd name="T11" fmla="*/ 1 h 14"/>
                <a:gd name="T12" fmla="*/ 26 w 65"/>
                <a:gd name="T13" fmla="*/ 1 h 14"/>
                <a:gd name="T14" fmla="*/ 20 w 65"/>
                <a:gd name="T15" fmla="*/ 1 h 14"/>
                <a:gd name="T16" fmla="*/ 11 w 65"/>
                <a:gd name="T17" fmla="*/ 1 h 14"/>
                <a:gd name="T18" fmla="*/ 3 w 65"/>
                <a:gd name="T19" fmla="*/ 1 h 14"/>
                <a:gd name="T20" fmla="*/ 2 w 65"/>
                <a:gd name="T21" fmla="*/ 0 h 14"/>
                <a:gd name="T22" fmla="*/ 0 w 65"/>
                <a:gd name="T23" fmla="*/ 0 h 14"/>
                <a:gd name="T24" fmla="*/ 1 w 65"/>
                <a:gd name="T25" fmla="*/ 4 h 14"/>
                <a:gd name="T26" fmla="*/ 1 w 65"/>
                <a:gd name="T27" fmla="*/ 9 h 14"/>
                <a:gd name="T28" fmla="*/ 2 w 65"/>
                <a:gd name="T29" fmla="*/ 12 h 14"/>
                <a:gd name="T30" fmla="*/ 8 w 65"/>
                <a:gd name="T31" fmla="*/ 12 h 14"/>
                <a:gd name="T32" fmla="*/ 17 w 65"/>
                <a:gd name="T33" fmla="*/ 13 h 14"/>
                <a:gd name="T34" fmla="*/ 23 w 65"/>
                <a:gd name="T35" fmla="*/ 13 h 14"/>
                <a:gd name="T36" fmla="*/ 26 w 65"/>
                <a:gd name="T37" fmla="*/ 13 h 14"/>
                <a:gd name="T38" fmla="*/ 35 w 65"/>
                <a:gd name="T39" fmla="*/ 13 h 14"/>
                <a:gd name="T40" fmla="*/ 44 w 65"/>
                <a:gd name="T41" fmla="*/ 13 h 14"/>
                <a:gd name="T42" fmla="*/ 46 w 65"/>
                <a:gd name="T43" fmla="*/ 13 h 14"/>
                <a:gd name="T44" fmla="*/ 53 w 65"/>
                <a:gd name="T45" fmla="*/ 13 h 14"/>
                <a:gd name="T46" fmla="*/ 62 w 65"/>
                <a:gd name="T47" fmla="*/ 14 h 14"/>
                <a:gd name="T48" fmla="*/ 65 w 65"/>
                <a:gd name="T49" fmla="*/ 14 h 14"/>
                <a:gd name="T50" fmla="*/ 65 w 65"/>
                <a:gd name="T51" fmla="*/ 2 h 14"/>
                <a:gd name="T52" fmla="*/ 65 w 65"/>
                <a:gd name="T5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4">
                  <a:moveTo>
                    <a:pt x="65" y="2"/>
                  </a:moveTo>
                  <a:cubicBezTo>
                    <a:pt x="62" y="2"/>
                    <a:pt x="59" y="2"/>
                    <a:pt x="56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7" y="1"/>
                    <a:pt x="14" y="1"/>
                    <a:pt x="11" y="1"/>
                  </a:cubicBezTo>
                  <a:cubicBezTo>
                    <a:pt x="8" y="1"/>
                    <a:pt x="6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12"/>
                    <a:pt x="14" y="12"/>
                    <a:pt x="17" y="13"/>
                  </a:cubicBezTo>
                  <a:cubicBezTo>
                    <a:pt x="19" y="13"/>
                    <a:pt x="21" y="13"/>
                    <a:pt x="23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9" y="13"/>
                    <a:pt x="32" y="13"/>
                    <a:pt x="35" y="13"/>
                  </a:cubicBezTo>
                  <a:cubicBezTo>
                    <a:pt x="38" y="13"/>
                    <a:pt x="41" y="13"/>
                    <a:pt x="44" y="13"/>
                  </a:cubicBezTo>
                  <a:cubicBezTo>
                    <a:pt x="44" y="13"/>
                    <a:pt x="45" y="13"/>
                    <a:pt x="46" y="13"/>
                  </a:cubicBezTo>
                  <a:cubicBezTo>
                    <a:pt x="48" y="13"/>
                    <a:pt x="50" y="13"/>
                    <a:pt x="53" y="13"/>
                  </a:cubicBezTo>
                  <a:cubicBezTo>
                    <a:pt x="56" y="14"/>
                    <a:pt x="59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673475" y="2201863"/>
              <a:ext cx="109538" cy="204788"/>
            </a:xfrm>
            <a:custGeom>
              <a:avLst/>
              <a:gdLst>
                <a:gd name="T0" fmla="*/ 43 w 43"/>
                <a:gd name="T1" fmla="*/ 81 h 81"/>
                <a:gd name="T2" fmla="*/ 24 w 43"/>
                <a:gd name="T3" fmla="*/ 31 h 81"/>
                <a:gd name="T4" fmla="*/ 0 w 4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cubicBezTo>
                    <a:pt x="39" y="63"/>
                    <a:pt x="32" y="47"/>
                    <a:pt x="24" y="31"/>
                  </a:cubicBezTo>
                  <a:cubicBezTo>
                    <a:pt x="18" y="20"/>
                    <a:pt x="8" y="1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81"/>
          <p:cNvGrpSpPr/>
          <p:nvPr/>
        </p:nvGrpSpPr>
        <p:grpSpPr>
          <a:xfrm>
            <a:off x="3635896" y="1294257"/>
            <a:ext cx="1116334" cy="1510121"/>
            <a:chOff x="6285507" y="4056652"/>
            <a:chExt cx="1361612" cy="1952296"/>
          </a:xfrm>
        </p:grpSpPr>
        <p:grpSp>
          <p:nvGrpSpPr>
            <p:cNvPr id="51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53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55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2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1</a:t>
              </a:r>
              <a:endParaRPr lang="en-US" sz="1400" b="1" dirty="0"/>
            </a:p>
          </p:txBody>
        </p:sp>
      </p:grpSp>
      <p:grpSp>
        <p:nvGrpSpPr>
          <p:cNvPr id="36" name="Group 81"/>
          <p:cNvGrpSpPr/>
          <p:nvPr/>
        </p:nvGrpSpPr>
        <p:grpSpPr>
          <a:xfrm>
            <a:off x="2353046" y="2903789"/>
            <a:ext cx="1116334" cy="1510121"/>
            <a:chOff x="6285507" y="4056652"/>
            <a:chExt cx="1361612" cy="1952296"/>
          </a:xfrm>
        </p:grpSpPr>
        <p:grpSp>
          <p:nvGrpSpPr>
            <p:cNvPr id="37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39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2</a:t>
              </a:r>
              <a:endParaRPr lang="en-US" sz="1400" b="1" dirty="0"/>
            </a:p>
          </p:txBody>
        </p:sp>
      </p:grpSp>
      <p:grpSp>
        <p:nvGrpSpPr>
          <p:cNvPr id="44" name="Group 81"/>
          <p:cNvGrpSpPr/>
          <p:nvPr/>
        </p:nvGrpSpPr>
        <p:grpSpPr>
          <a:xfrm>
            <a:off x="290418" y="4745952"/>
            <a:ext cx="1116334" cy="1510121"/>
            <a:chOff x="6285507" y="4056652"/>
            <a:chExt cx="1361612" cy="1952296"/>
          </a:xfrm>
        </p:grpSpPr>
        <p:grpSp>
          <p:nvGrpSpPr>
            <p:cNvPr id="45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47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6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3</a:t>
              </a:r>
              <a:endParaRPr lang="en-US" sz="1400" b="1" dirty="0"/>
            </a:p>
          </p:txBody>
        </p:sp>
      </p:grpSp>
      <p:sp>
        <p:nvSpPr>
          <p:cNvPr id="59" name="Rettangolo arrotondato 58"/>
          <p:cNvSpPr/>
          <p:nvPr/>
        </p:nvSpPr>
        <p:spPr>
          <a:xfrm rot="16200000">
            <a:off x="4147907" y="-2755734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Century Schoolbook" panose="02040604050505020304" pitchFamily="18" charset="0"/>
              </a:rPr>
              <a:t>Gestire il cambiamento</a:t>
            </a:r>
          </a:p>
        </p:txBody>
      </p:sp>
      <p:grpSp>
        <p:nvGrpSpPr>
          <p:cNvPr id="60" name="Group 81"/>
          <p:cNvGrpSpPr/>
          <p:nvPr/>
        </p:nvGrpSpPr>
        <p:grpSpPr>
          <a:xfrm>
            <a:off x="6012160" y="4221088"/>
            <a:ext cx="1116334" cy="1510121"/>
            <a:chOff x="6285507" y="4056652"/>
            <a:chExt cx="1361612" cy="1952296"/>
          </a:xfrm>
        </p:grpSpPr>
        <p:grpSp>
          <p:nvGrpSpPr>
            <p:cNvPr id="61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63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4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65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2" name="TextBox 83"/>
            <p:cNvSpPr txBox="1"/>
            <p:nvPr/>
          </p:nvSpPr>
          <p:spPr>
            <a:xfrm>
              <a:off x="6371735" y="4571041"/>
              <a:ext cx="1189156" cy="397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 smtClean="0"/>
                <a:t>Fase</a:t>
              </a:r>
              <a:r>
                <a:rPr lang="en-US" sz="1400" b="1" dirty="0" smtClean="0"/>
                <a:t> 4</a:t>
              </a:r>
              <a:endParaRPr lang="en-US" sz="14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7201875" y="4003031"/>
            <a:ext cx="1797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Costruire </a:t>
            </a:r>
            <a:r>
              <a:rPr lang="it-IT" sz="1600" dirty="0"/>
              <a:t>una diversa cultura organizzativa e </a:t>
            </a:r>
            <a:r>
              <a:rPr lang="it-IT" sz="1600" dirty="0" smtClean="0"/>
              <a:t>un diverso modo </a:t>
            </a:r>
            <a:r>
              <a:rPr lang="it-IT" sz="1600" dirty="0"/>
              <a:t>di fare statistica.</a:t>
            </a:r>
            <a:endParaRPr lang="en-US" sz="1600" dirty="0"/>
          </a:p>
        </p:txBody>
      </p:sp>
      <p:sp>
        <p:nvSpPr>
          <p:cNvPr id="67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  <p:sp>
        <p:nvSpPr>
          <p:cNvPr id="69" name="TextBox 59"/>
          <p:cNvSpPr txBox="1"/>
          <p:nvPr/>
        </p:nvSpPr>
        <p:spPr>
          <a:xfrm>
            <a:off x="4832050" y="1631526"/>
            <a:ext cx="3143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2014 - Avvio</a:t>
            </a:r>
          </a:p>
          <a:p>
            <a:r>
              <a:rPr lang="it-IT" sz="1600" dirty="0" smtClean="0"/>
              <a:t>Disegnare un </a:t>
            </a:r>
            <a:r>
              <a:rPr lang="it-IT" sz="1600" dirty="0"/>
              <a:t>modello a </a:t>
            </a:r>
            <a:r>
              <a:rPr lang="it-IT" sz="1600" dirty="0" smtClean="0"/>
              <a:t>tendere</a:t>
            </a:r>
          </a:p>
          <a:p>
            <a:r>
              <a:rPr lang="it-IT" sz="1600" dirty="0" smtClean="0"/>
              <a:t>Modello fondato sul sistema dei Registri</a:t>
            </a:r>
          </a:p>
        </p:txBody>
      </p:sp>
      <p:sp>
        <p:nvSpPr>
          <p:cNvPr id="70" name="TextBox 59"/>
          <p:cNvSpPr txBox="1"/>
          <p:nvPr/>
        </p:nvSpPr>
        <p:spPr>
          <a:xfrm>
            <a:off x="3627715" y="2947730"/>
            <a:ext cx="5100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2016 - Nuova struttura organizzativa e nuovo modo di lavorare.</a:t>
            </a:r>
          </a:p>
          <a:p>
            <a:r>
              <a:rPr lang="it-IT" sz="1600" dirty="0" smtClean="0"/>
              <a:t>Lavorare </a:t>
            </a:r>
            <a:r>
              <a:rPr lang="it-IT" sz="1600" dirty="0"/>
              <a:t>per fasi con </a:t>
            </a:r>
            <a:r>
              <a:rPr lang="it-IT" sz="1600" dirty="0" smtClean="0"/>
              <a:t>metodo, adozione dell’approccio di Project and Portfolio Management  e della BA</a:t>
            </a:r>
            <a:endParaRPr lang="it-IT" sz="1600" dirty="0"/>
          </a:p>
        </p:txBody>
      </p:sp>
      <p:sp>
        <p:nvSpPr>
          <p:cNvPr id="71" name="TextBox 59"/>
          <p:cNvSpPr txBox="1"/>
          <p:nvPr/>
        </p:nvSpPr>
        <p:spPr>
          <a:xfrm>
            <a:off x="1398635" y="5219078"/>
            <a:ext cx="3143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2017 – Pianificazione strategica</a:t>
            </a:r>
          </a:p>
          <a:p>
            <a:r>
              <a:rPr lang="it-IT" sz="1600" dirty="0" smtClean="0"/>
              <a:t>Individuazione di programmi con  </a:t>
            </a:r>
            <a:r>
              <a:rPr lang="it-IT" sz="1600" dirty="0"/>
              <a:t>risultati </a:t>
            </a:r>
            <a:r>
              <a:rPr lang="it-IT" sz="1600" dirty="0" smtClean="0"/>
              <a:t>intermedi</a:t>
            </a:r>
          </a:p>
          <a:p>
            <a:r>
              <a:rPr lang="it-IT" sz="1600" dirty="0"/>
              <a:t>Orientamento </a:t>
            </a:r>
            <a:r>
              <a:rPr lang="it-IT" sz="1600" dirty="0" smtClean="0"/>
              <a:t>all’output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83393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 rot="16200000">
            <a:off x="4291924" y="-2899750"/>
            <a:ext cx="704170" cy="74888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La resistenza al cambiamento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10" name="Group 51"/>
          <p:cNvGrpSpPr/>
          <p:nvPr/>
        </p:nvGrpSpPr>
        <p:grpSpPr>
          <a:xfrm>
            <a:off x="1349873" y="1375730"/>
            <a:ext cx="6334771" cy="4274486"/>
            <a:chOff x="3074988" y="1068388"/>
            <a:chExt cx="6848476" cy="5151438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074988" y="1381125"/>
              <a:ext cx="4198938" cy="977900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074988" y="2433638"/>
              <a:ext cx="4198938" cy="700088"/>
            </a:xfrm>
            <a:prstGeom prst="rect">
              <a:avLst/>
            </a:prstGeom>
            <a:solidFill>
              <a:schemeClr val="accent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74988" y="3192463"/>
              <a:ext cx="4198938" cy="911225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074988" y="4184650"/>
              <a:ext cx="4198938" cy="825500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074988" y="5091113"/>
              <a:ext cx="4198938" cy="904875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7245351" y="5091113"/>
              <a:ext cx="758825" cy="1128713"/>
            </a:xfrm>
            <a:custGeom>
              <a:avLst/>
              <a:gdLst>
                <a:gd name="T0" fmla="*/ 0 w 478"/>
                <a:gd name="T1" fmla="*/ 0 h 711"/>
                <a:gd name="T2" fmla="*/ 478 w 478"/>
                <a:gd name="T3" fmla="*/ 77 h 711"/>
                <a:gd name="T4" fmla="*/ 478 w 478"/>
                <a:gd name="T5" fmla="*/ 711 h 711"/>
                <a:gd name="T6" fmla="*/ 0 w 478"/>
                <a:gd name="T7" fmla="*/ 574 h 711"/>
                <a:gd name="T8" fmla="*/ 0 w 478"/>
                <a:gd name="T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711">
                  <a:moveTo>
                    <a:pt x="0" y="0"/>
                  </a:moveTo>
                  <a:lnTo>
                    <a:pt x="478" y="77"/>
                  </a:lnTo>
                  <a:lnTo>
                    <a:pt x="478" y="711"/>
                  </a:lnTo>
                  <a:lnTo>
                    <a:pt x="0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8004176" y="4859338"/>
              <a:ext cx="1676400" cy="1360488"/>
            </a:xfrm>
            <a:custGeom>
              <a:avLst/>
              <a:gdLst>
                <a:gd name="T0" fmla="*/ 1056 w 1056"/>
                <a:gd name="T1" fmla="*/ 0 h 857"/>
                <a:gd name="T2" fmla="*/ 1056 w 1056"/>
                <a:gd name="T3" fmla="*/ 429 h 857"/>
                <a:gd name="T4" fmla="*/ 0 w 1056"/>
                <a:gd name="T5" fmla="*/ 857 h 857"/>
                <a:gd name="T6" fmla="*/ 0 w 1056"/>
                <a:gd name="T7" fmla="*/ 223 h 857"/>
                <a:gd name="T8" fmla="*/ 1056 w 1056"/>
                <a:gd name="T9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57">
                  <a:moveTo>
                    <a:pt x="1056" y="0"/>
                  </a:moveTo>
                  <a:lnTo>
                    <a:pt x="1056" y="429"/>
                  </a:lnTo>
                  <a:lnTo>
                    <a:pt x="0" y="857"/>
                  </a:lnTo>
                  <a:lnTo>
                    <a:pt x="0" y="223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7245351" y="4806950"/>
              <a:ext cx="2435225" cy="406400"/>
            </a:xfrm>
            <a:custGeom>
              <a:avLst/>
              <a:gdLst>
                <a:gd name="T0" fmla="*/ 1007 w 1534"/>
                <a:gd name="T1" fmla="*/ 0 h 256"/>
                <a:gd name="T2" fmla="*/ 1534 w 1534"/>
                <a:gd name="T3" fmla="*/ 33 h 256"/>
                <a:gd name="T4" fmla="*/ 478 w 1534"/>
                <a:gd name="T5" fmla="*/ 256 h 256"/>
                <a:gd name="T6" fmla="*/ 0 w 1534"/>
                <a:gd name="T7" fmla="*/ 179 h 256"/>
                <a:gd name="T8" fmla="*/ 1007 w 1534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256">
                  <a:moveTo>
                    <a:pt x="1007" y="0"/>
                  </a:moveTo>
                  <a:lnTo>
                    <a:pt x="1534" y="33"/>
                  </a:lnTo>
                  <a:lnTo>
                    <a:pt x="478" y="256"/>
                  </a:lnTo>
                  <a:lnTo>
                    <a:pt x="0" y="179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7245351" y="4184650"/>
              <a:ext cx="758825" cy="920750"/>
            </a:xfrm>
            <a:custGeom>
              <a:avLst/>
              <a:gdLst>
                <a:gd name="T0" fmla="*/ 0 w 478"/>
                <a:gd name="T1" fmla="*/ 0 h 580"/>
                <a:gd name="T2" fmla="*/ 478 w 478"/>
                <a:gd name="T3" fmla="*/ 0 h 580"/>
                <a:gd name="T4" fmla="*/ 478 w 478"/>
                <a:gd name="T5" fmla="*/ 580 h 580"/>
                <a:gd name="T6" fmla="*/ 0 w 478"/>
                <a:gd name="T7" fmla="*/ 516 h 580"/>
                <a:gd name="T8" fmla="*/ 0 w 478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580">
                  <a:moveTo>
                    <a:pt x="0" y="0"/>
                  </a:moveTo>
                  <a:lnTo>
                    <a:pt x="478" y="0"/>
                  </a:lnTo>
                  <a:lnTo>
                    <a:pt x="478" y="580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8004176" y="4184650"/>
              <a:ext cx="1676400" cy="920750"/>
            </a:xfrm>
            <a:custGeom>
              <a:avLst/>
              <a:gdLst>
                <a:gd name="T0" fmla="*/ 0 w 1056"/>
                <a:gd name="T1" fmla="*/ 0 h 580"/>
                <a:gd name="T2" fmla="*/ 1056 w 1056"/>
                <a:gd name="T3" fmla="*/ 0 h 580"/>
                <a:gd name="T4" fmla="*/ 1056 w 1056"/>
                <a:gd name="T5" fmla="*/ 389 h 580"/>
                <a:gd name="T6" fmla="*/ 0 w 1056"/>
                <a:gd name="T7" fmla="*/ 580 h 580"/>
                <a:gd name="T8" fmla="*/ 0 w 1056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580">
                  <a:moveTo>
                    <a:pt x="0" y="0"/>
                  </a:moveTo>
                  <a:lnTo>
                    <a:pt x="1056" y="0"/>
                  </a:lnTo>
                  <a:lnTo>
                    <a:pt x="1056" y="389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7245351" y="1068388"/>
              <a:ext cx="758825" cy="1290638"/>
            </a:xfrm>
            <a:custGeom>
              <a:avLst/>
              <a:gdLst>
                <a:gd name="T0" fmla="*/ 478 w 478"/>
                <a:gd name="T1" fmla="*/ 0 h 813"/>
                <a:gd name="T2" fmla="*/ 478 w 478"/>
                <a:gd name="T3" fmla="*/ 667 h 813"/>
                <a:gd name="T4" fmla="*/ 0 w 478"/>
                <a:gd name="T5" fmla="*/ 813 h 813"/>
                <a:gd name="T6" fmla="*/ 0 w 478"/>
                <a:gd name="T7" fmla="*/ 197 h 813"/>
                <a:gd name="T8" fmla="*/ 478 w 478"/>
                <a:gd name="T9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13">
                  <a:moveTo>
                    <a:pt x="478" y="0"/>
                  </a:moveTo>
                  <a:lnTo>
                    <a:pt x="478" y="667"/>
                  </a:lnTo>
                  <a:lnTo>
                    <a:pt x="0" y="813"/>
                  </a:lnTo>
                  <a:lnTo>
                    <a:pt x="0" y="19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004176" y="1068388"/>
              <a:ext cx="1676400" cy="1774825"/>
            </a:xfrm>
            <a:custGeom>
              <a:avLst/>
              <a:gdLst>
                <a:gd name="T0" fmla="*/ 0 w 1056"/>
                <a:gd name="T1" fmla="*/ 0 h 1118"/>
                <a:gd name="T2" fmla="*/ 1056 w 1056"/>
                <a:gd name="T3" fmla="*/ 682 h 1118"/>
                <a:gd name="T4" fmla="*/ 1056 w 1056"/>
                <a:gd name="T5" fmla="*/ 1118 h 1118"/>
                <a:gd name="T6" fmla="*/ 0 w 1056"/>
                <a:gd name="T7" fmla="*/ 667 h 1118"/>
                <a:gd name="T8" fmla="*/ 0 w 1056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1118">
                  <a:moveTo>
                    <a:pt x="0" y="0"/>
                  </a:moveTo>
                  <a:lnTo>
                    <a:pt x="1056" y="682"/>
                  </a:lnTo>
                  <a:lnTo>
                    <a:pt x="1056" y="1118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7245351" y="2127250"/>
              <a:ext cx="2435225" cy="715963"/>
            </a:xfrm>
            <a:custGeom>
              <a:avLst/>
              <a:gdLst>
                <a:gd name="T0" fmla="*/ 478 w 1534"/>
                <a:gd name="T1" fmla="*/ 0 h 451"/>
                <a:gd name="T2" fmla="*/ 1534 w 1534"/>
                <a:gd name="T3" fmla="*/ 451 h 451"/>
                <a:gd name="T4" fmla="*/ 1048 w 1534"/>
                <a:gd name="T5" fmla="*/ 451 h 451"/>
                <a:gd name="T6" fmla="*/ 0 w 1534"/>
                <a:gd name="T7" fmla="*/ 146 h 451"/>
                <a:gd name="T8" fmla="*/ 478 w 1534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451">
                  <a:moveTo>
                    <a:pt x="478" y="0"/>
                  </a:moveTo>
                  <a:lnTo>
                    <a:pt x="1534" y="451"/>
                  </a:lnTo>
                  <a:lnTo>
                    <a:pt x="1048" y="451"/>
                  </a:lnTo>
                  <a:lnTo>
                    <a:pt x="0" y="14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7245351" y="2974975"/>
              <a:ext cx="2435225" cy="434975"/>
            </a:xfrm>
            <a:custGeom>
              <a:avLst/>
              <a:gdLst>
                <a:gd name="T0" fmla="*/ 478 w 1534"/>
                <a:gd name="T1" fmla="*/ 0 h 274"/>
                <a:gd name="T2" fmla="*/ 1534 w 1534"/>
                <a:gd name="T3" fmla="*/ 269 h 274"/>
                <a:gd name="T4" fmla="*/ 1065 w 1534"/>
                <a:gd name="T5" fmla="*/ 274 h 274"/>
                <a:gd name="T6" fmla="*/ 0 w 1534"/>
                <a:gd name="T7" fmla="*/ 100 h 274"/>
                <a:gd name="T8" fmla="*/ 478 w 1534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274">
                  <a:moveTo>
                    <a:pt x="478" y="0"/>
                  </a:moveTo>
                  <a:lnTo>
                    <a:pt x="1534" y="269"/>
                  </a:lnTo>
                  <a:lnTo>
                    <a:pt x="1065" y="274"/>
                  </a:lnTo>
                  <a:lnTo>
                    <a:pt x="0" y="10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7245351" y="2228850"/>
              <a:ext cx="758825" cy="904875"/>
            </a:xfrm>
            <a:custGeom>
              <a:avLst/>
              <a:gdLst>
                <a:gd name="T0" fmla="*/ 478 w 478"/>
                <a:gd name="T1" fmla="*/ 0 h 570"/>
                <a:gd name="T2" fmla="*/ 478 w 478"/>
                <a:gd name="T3" fmla="*/ 470 h 570"/>
                <a:gd name="T4" fmla="*/ 0 w 478"/>
                <a:gd name="T5" fmla="*/ 570 h 570"/>
                <a:gd name="T6" fmla="*/ 0 w 478"/>
                <a:gd name="T7" fmla="*/ 129 h 570"/>
                <a:gd name="T8" fmla="*/ 478 w 478"/>
                <a:gd name="T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570">
                  <a:moveTo>
                    <a:pt x="478" y="0"/>
                  </a:moveTo>
                  <a:lnTo>
                    <a:pt x="478" y="470"/>
                  </a:lnTo>
                  <a:lnTo>
                    <a:pt x="0" y="570"/>
                  </a:lnTo>
                  <a:lnTo>
                    <a:pt x="0" y="12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8004176" y="2228850"/>
              <a:ext cx="1676400" cy="1173163"/>
            </a:xfrm>
            <a:custGeom>
              <a:avLst/>
              <a:gdLst>
                <a:gd name="T0" fmla="*/ 0 w 1056"/>
                <a:gd name="T1" fmla="*/ 0 h 739"/>
                <a:gd name="T2" fmla="*/ 1056 w 1056"/>
                <a:gd name="T3" fmla="*/ 430 h 739"/>
                <a:gd name="T4" fmla="*/ 1056 w 1056"/>
                <a:gd name="T5" fmla="*/ 739 h 739"/>
                <a:gd name="T6" fmla="*/ 0 w 1056"/>
                <a:gd name="T7" fmla="*/ 470 h 739"/>
                <a:gd name="T8" fmla="*/ 0 w 1056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739">
                  <a:moveTo>
                    <a:pt x="0" y="0"/>
                  </a:moveTo>
                  <a:lnTo>
                    <a:pt x="1056" y="430"/>
                  </a:lnTo>
                  <a:lnTo>
                    <a:pt x="1056" y="739"/>
                  </a:lnTo>
                  <a:lnTo>
                    <a:pt x="0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7245351" y="3081338"/>
              <a:ext cx="758825" cy="1022350"/>
            </a:xfrm>
            <a:custGeom>
              <a:avLst/>
              <a:gdLst>
                <a:gd name="T0" fmla="*/ 478 w 478"/>
                <a:gd name="T1" fmla="*/ 0 h 644"/>
                <a:gd name="T2" fmla="*/ 478 w 478"/>
                <a:gd name="T3" fmla="*/ 634 h 644"/>
                <a:gd name="T4" fmla="*/ 0 w 478"/>
                <a:gd name="T5" fmla="*/ 644 h 644"/>
                <a:gd name="T6" fmla="*/ 0 w 478"/>
                <a:gd name="T7" fmla="*/ 70 h 644"/>
                <a:gd name="T8" fmla="*/ 478 w 478"/>
                <a:gd name="T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644">
                  <a:moveTo>
                    <a:pt x="478" y="0"/>
                  </a:moveTo>
                  <a:lnTo>
                    <a:pt x="478" y="634"/>
                  </a:lnTo>
                  <a:lnTo>
                    <a:pt x="0" y="644"/>
                  </a:lnTo>
                  <a:lnTo>
                    <a:pt x="0" y="7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8004176" y="3081338"/>
              <a:ext cx="1676400" cy="1071563"/>
            </a:xfrm>
            <a:custGeom>
              <a:avLst/>
              <a:gdLst>
                <a:gd name="T0" fmla="*/ 0 w 1056"/>
                <a:gd name="T1" fmla="*/ 0 h 675"/>
                <a:gd name="T2" fmla="*/ 1056 w 1056"/>
                <a:gd name="T3" fmla="*/ 235 h 675"/>
                <a:gd name="T4" fmla="*/ 1056 w 1056"/>
                <a:gd name="T5" fmla="*/ 675 h 675"/>
                <a:gd name="T6" fmla="*/ 0 w 1056"/>
                <a:gd name="T7" fmla="*/ 634 h 675"/>
                <a:gd name="T8" fmla="*/ 0 w 1056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675">
                  <a:moveTo>
                    <a:pt x="0" y="0"/>
                  </a:moveTo>
                  <a:lnTo>
                    <a:pt x="1056" y="235"/>
                  </a:lnTo>
                  <a:lnTo>
                    <a:pt x="1056" y="675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7245351" y="4070350"/>
              <a:ext cx="2435225" cy="82550"/>
            </a:xfrm>
            <a:custGeom>
              <a:avLst/>
              <a:gdLst>
                <a:gd name="T0" fmla="*/ 478 w 1534"/>
                <a:gd name="T1" fmla="*/ 0 h 52"/>
                <a:gd name="T2" fmla="*/ 1534 w 1534"/>
                <a:gd name="T3" fmla="*/ 52 h 52"/>
                <a:gd name="T4" fmla="*/ 1228 w 1534"/>
                <a:gd name="T5" fmla="*/ 52 h 52"/>
                <a:gd name="T6" fmla="*/ 0 w 1534"/>
                <a:gd name="T7" fmla="*/ 21 h 52"/>
                <a:gd name="T8" fmla="*/ 478 w 153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52">
                  <a:moveTo>
                    <a:pt x="478" y="0"/>
                  </a:moveTo>
                  <a:lnTo>
                    <a:pt x="1534" y="52"/>
                  </a:lnTo>
                  <a:lnTo>
                    <a:pt x="1228" y="52"/>
                  </a:lnTo>
                  <a:lnTo>
                    <a:pt x="0" y="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1" name="Group 48"/>
            <p:cNvGrpSpPr/>
            <p:nvPr/>
          </p:nvGrpSpPr>
          <p:grpSpPr>
            <a:xfrm>
              <a:off x="7389812" y="5405438"/>
              <a:ext cx="368300" cy="523875"/>
              <a:chOff x="2132013" y="5405438"/>
              <a:chExt cx="368300" cy="523875"/>
            </a:xfrm>
          </p:grpSpPr>
          <p:sp>
            <p:nvSpPr>
              <p:cNvPr id="53" name="Freeform 27"/>
              <p:cNvSpPr>
                <a:spLocks noEditPoints="1"/>
              </p:cNvSpPr>
              <p:nvPr/>
            </p:nvSpPr>
            <p:spPr bwMode="auto">
              <a:xfrm>
                <a:off x="2132013" y="5405438"/>
                <a:ext cx="368300" cy="523875"/>
              </a:xfrm>
              <a:custGeom>
                <a:avLst/>
                <a:gdLst>
                  <a:gd name="T0" fmla="*/ 134 w 232"/>
                  <a:gd name="T1" fmla="*/ 22 h 330"/>
                  <a:gd name="T2" fmla="*/ 103 w 232"/>
                  <a:gd name="T3" fmla="*/ 47 h 330"/>
                  <a:gd name="T4" fmla="*/ 85 w 232"/>
                  <a:gd name="T5" fmla="*/ 92 h 330"/>
                  <a:gd name="T6" fmla="*/ 85 w 232"/>
                  <a:gd name="T7" fmla="*/ 141 h 330"/>
                  <a:gd name="T8" fmla="*/ 103 w 232"/>
                  <a:gd name="T9" fmla="*/ 184 h 330"/>
                  <a:gd name="T10" fmla="*/ 134 w 232"/>
                  <a:gd name="T11" fmla="*/ 210 h 330"/>
                  <a:gd name="T12" fmla="*/ 168 w 232"/>
                  <a:gd name="T13" fmla="*/ 210 h 330"/>
                  <a:gd name="T14" fmla="*/ 198 w 232"/>
                  <a:gd name="T15" fmla="*/ 184 h 330"/>
                  <a:gd name="T16" fmla="*/ 216 w 232"/>
                  <a:gd name="T17" fmla="*/ 141 h 330"/>
                  <a:gd name="T18" fmla="*/ 216 w 232"/>
                  <a:gd name="T19" fmla="*/ 92 h 330"/>
                  <a:gd name="T20" fmla="*/ 198 w 232"/>
                  <a:gd name="T21" fmla="*/ 47 h 330"/>
                  <a:gd name="T22" fmla="*/ 168 w 232"/>
                  <a:gd name="T23" fmla="*/ 22 h 330"/>
                  <a:gd name="T24" fmla="*/ 150 w 232"/>
                  <a:gd name="T25" fmla="*/ 0 h 330"/>
                  <a:gd name="T26" fmla="*/ 191 w 232"/>
                  <a:gd name="T27" fmla="*/ 15 h 330"/>
                  <a:gd name="T28" fmla="*/ 222 w 232"/>
                  <a:gd name="T29" fmla="*/ 58 h 330"/>
                  <a:gd name="T30" fmla="*/ 232 w 232"/>
                  <a:gd name="T31" fmla="*/ 116 h 330"/>
                  <a:gd name="T32" fmla="*/ 222 w 232"/>
                  <a:gd name="T33" fmla="*/ 174 h 330"/>
                  <a:gd name="T34" fmla="*/ 192 w 232"/>
                  <a:gd name="T35" fmla="*/ 215 h 330"/>
                  <a:gd name="T36" fmla="*/ 156 w 232"/>
                  <a:gd name="T37" fmla="*/ 232 h 330"/>
                  <a:gd name="T38" fmla="*/ 119 w 232"/>
                  <a:gd name="T39" fmla="*/ 223 h 330"/>
                  <a:gd name="T40" fmla="*/ 86 w 232"/>
                  <a:gd name="T41" fmla="*/ 232 h 330"/>
                  <a:gd name="T42" fmla="*/ 85 w 232"/>
                  <a:gd name="T43" fmla="*/ 244 h 330"/>
                  <a:gd name="T44" fmla="*/ 80 w 232"/>
                  <a:gd name="T45" fmla="*/ 254 h 330"/>
                  <a:gd name="T46" fmla="*/ 24 w 232"/>
                  <a:gd name="T47" fmla="*/ 330 h 330"/>
                  <a:gd name="T48" fmla="*/ 6 w 232"/>
                  <a:gd name="T49" fmla="*/ 323 h 330"/>
                  <a:gd name="T50" fmla="*/ 0 w 232"/>
                  <a:gd name="T51" fmla="*/ 297 h 330"/>
                  <a:gd name="T52" fmla="*/ 54 w 232"/>
                  <a:gd name="T53" fmla="*/ 215 h 330"/>
                  <a:gd name="T54" fmla="*/ 61 w 232"/>
                  <a:gd name="T55" fmla="*/ 210 h 330"/>
                  <a:gd name="T56" fmla="*/ 70 w 232"/>
                  <a:gd name="T57" fmla="*/ 208 h 330"/>
                  <a:gd name="T58" fmla="*/ 76 w 232"/>
                  <a:gd name="T59" fmla="*/ 162 h 330"/>
                  <a:gd name="T60" fmla="*/ 70 w 232"/>
                  <a:gd name="T61" fmla="*/ 108 h 330"/>
                  <a:gd name="T62" fmla="*/ 80 w 232"/>
                  <a:gd name="T63" fmla="*/ 56 h 330"/>
                  <a:gd name="T64" fmla="*/ 110 w 232"/>
                  <a:gd name="T65" fmla="*/ 15 h 330"/>
                  <a:gd name="T66" fmla="*/ 150 w 232"/>
                  <a:gd name="T6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330">
                    <a:moveTo>
                      <a:pt x="150" y="19"/>
                    </a:moveTo>
                    <a:lnTo>
                      <a:pt x="134" y="22"/>
                    </a:lnTo>
                    <a:lnTo>
                      <a:pt x="118" y="31"/>
                    </a:lnTo>
                    <a:lnTo>
                      <a:pt x="103" y="47"/>
                    </a:lnTo>
                    <a:lnTo>
                      <a:pt x="91" y="68"/>
                    </a:lnTo>
                    <a:lnTo>
                      <a:pt x="85" y="92"/>
                    </a:lnTo>
                    <a:lnTo>
                      <a:pt x="83" y="116"/>
                    </a:lnTo>
                    <a:lnTo>
                      <a:pt x="85" y="141"/>
                    </a:lnTo>
                    <a:lnTo>
                      <a:pt x="91" y="163"/>
                    </a:lnTo>
                    <a:lnTo>
                      <a:pt x="103" y="184"/>
                    </a:lnTo>
                    <a:lnTo>
                      <a:pt x="118" y="201"/>
                    </a:lnTo>
                    <a:lnTo>
                      <a:pt x="134" y="210"/>
                    </a:lnTo>
                    <a:lnTo>
                      <a:pt x="150" y="212"/>
                    </a:lnTo>
                    <a:lnTo>
                      <a:pt x="168" y="210"/>
                    </a:lnTo>
                    <a:lnTo>
                      <a:pt x="185" y="201"/>
                    </a:lnTo>
                    <a:lnTo>
                      <a:pt x="198" y="184"/>
                    </a:lnTo>
                    <a:lnTo>
                      <a:pt x="210" y="163"/>
                    </a:lnTo>
                    <a:lnTo>
                      <a:pt x="216" y="141"/>
                    </a:lnTo>
                    <a:lnTo>
                      <a:pt x="219" y="116"/>
                    </a:lnTo>
                    <a:lnTo>
                      <a:pt x="216" y="92"/>
                    </a:lnTo>
                    <a:lnTo>
                      <a:pt x="210" y="68"/>
                    </a:lnTo>
                    <a:lnTo>
                      <a:pt x="198" y="47"/>
                    </a:lnTo>
                    <a:lnTo>
                      <a:pt x="185" y="31"/>
                    </a:lnTo>
                    <a:lnTo>
                      <a:pt x="168" y="22"/>
                    </a:lnTo>
                    <a:lnTo>
                      <a:pt x="150" y="19"/>
                    </a:lnTo>
                    <a:close/>
                    <a:moveTo>
                      <a:pt x="150" y="0"/>
                    </a:moveTo>
                    <a:lnTo>
                      <a:pt x="171" y="3"/>
                    </a:lnTo>
                    <a:lnTo>
                      <a:pt x="191" y="15"/>
                    </a:lnTo>
                    <a:lnTo>
                      <a:pt x="208" y="34"/>
                    </a:lnTo>
                    <a:lnTo>
                      <a:pt x="222" y="58"/>
                    </a:lnTo>
                    <a:lnTo>
                      <a:pt x="229" y="86"/>
                    </a:lnTo>
                    <a:lnTo>
                      <a:pt x="232" y="116"/>
                    </a:lnTo>
                    <a:lnTo>
                      <a:pt x="229" y="146"/>
                    </a:lnTo>
                    <a:lnTo>
                      <a:pt x="222" y="174"/>
                    </a:lnTo>
                    <a:lnTo>
                      <a:pt x="208" y="198"/>
                    </a:lnTo>
                    <a:lnTo>
                      <a:pt x="192" y="215"/>
                    </a:lnTo>
                    <a:lnTo>
                      <a:pt x="174" y="227"/>
                    </a:lnTo>
                    <a:lnTo>
                      <a:pt x="156" y="232"/>
                    </a:lnTo>
                    <a:lnTo>
                      <a:pt x="137" y="230"/>
                    </a:lnTo>
                    <a:lnTo>
                      <a:pt x="119" y="223"/>
                    </a:lnTo>
                    <a:lnTo>
                      <a:pt x="101" y="210"/>
                    </a:lnTo>
                    <a:lnTo>
                      <a:pt x="86" y="232"/>
                    </a:lnTo>
                    <a:lnTo>
                      <a:pt x="86" y="238"/>
                    </a:lnTo>
                    <a:lnTo>
                      <a:pt x="85" y="244"/>
                    </a:lnTo>
                    <a:lnTo>
                      <a:pt x="83" y="250"/>
                    </a:lnTo>
                    <a:lnTo>
                      <a:pt x="80" y="254"/>
                    </a:lnTo>
                    <a:lnTo>
                      <a:pt x="33" y="323"/>
                    </a:lnTo>
                    <a:lnTo>
                      <a:pt x="24" y="330"/>
                    </a:lnTo>
                    <a:lnTo>
                      <a:pt x="15" y="330"/>
                    </a:lnTo>
                    <a:lnTo>
                      <a:pt x="6" y="323"/>
                    </a:lnTo>
                    <a:lnTo>
                      <a:pt x="0" y="311"/>
                    </a:lnTo>
                    <a:lnTo>
                      <a:pt x="0" y="297"/>
                    </a:lnTo>
                    <a:lnTo>
                      <a:pt x="6" y="284"/>
                    </a:lnTo>
                    <a:lnTo>
                      <a:pt x="54" y="215"/>
                    </a:lnTo>
                    <a:lnTo>
                      <a:pt x="57" y="211"/>
                    </a:lnTo>
                    <a:lnTo>
                      <a:pt x="61" y="210"/>
                    </a:lnTo>
                    <a:lnTo>
                      <a:pt x="66" y="208"/>
                    </a:lnTo>
                    <a:lnTo>
                      <a:pt x="70" y="208"/>
                    </a:lnTo>
                    <a:lnTo>
                      <a:pt x="85" y="186"/>
                    </a:lnTo>
                    <a:lnTo>
                      <a:pt x="76" y="162"/>
                    </a:lnTo>
                    <a:lnTo>
                      <a:pt x="70" y="135"/>
                    </a:lnTo>
                    <a:lnTo>
                      <a:pt x="70" y="108"/>
                    </a:lnTo>
                    <a:lnTo>
                      <a:pt x="73" y="82"/>
                    </a:lnTo>
                    <a:lnTo>
                      <a:pt x="80" y="56"/>
                    </a:lnTo>
                    <a:lnTo>
                      <a:pt x="92" y="34"/>
                    </a:lnTo>
                    <a:lnTo>
                      <a:pt x="110" y="15"/>
                    </a:lnTo>
                    <a:lnTo>
                      <a:pt x="130" y="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2425701" y="5545138"/>
                <a:ext cx="31750" cy="131763"/>
              </a:xfrm>
              <a:custGeom>
                <a:avLst/>
                <a:gdLst>
                  <a:gd name="T0" fmla="*/ 15 w 20"/>
                  <a:gd name="T1" fmla="*/ 0 h 83"/>
                  <a:gd name="T2" fmla="*/ 16 w 20"/>
                  <a:gd name="T3" fmla="*/ 1 h 83"/>
                  <a:gd name="T4" fmla="*/ 18 w 20"/>
                  <a:gd name="T5" fmla="*/ 3 h 83"/>
                  <a:gd name="T6" fmla="*/ 19 w 20"/>
                  <a:gd name="T7" fmla="*/ 13 h 83"/>
                  <a:gd name="T8" fmla="*/ 20 w 20"/>
                  <a:gd name="T9" fmla="*/ 28 h 83"/>
                  <a:gd name="T10" fmla="*/ 20 w 20"/>
                  <a:gd name="T11" fmla="*/ 46 h 83"/>
                  <a:gd name="T12" fmla="*/ 16 w 20"/>
                  <a:gd name="T13" fmla="*/ 64 h 83"/>
                  <a:gd name="T14" fmla="*/ 9 w 20"/>
                  <a:gd name="T15" fmla="*/ 83 h 83"/>
                  <a:gd name="T16" fmla="*/ 7 w 20"/>
                  <a:gd name="T17" fmla="*/ 83 h 83"/>
                  <a:gd name="T18" fmla="*/ 6 w 20"/>
                  <a:gd name="T19" fmla="*/ 83 h 83"/>
                  <a:gd name="T20" fmla="*/ 4 w 20"/>
                  <a:gd name="T21" fmla="*/ 83 h 83"/>
                  <a:gd name="T22" fmla="*/ 1 w 20"/>
                  <a:gd name="T23" fmla="*/ 78 h 83"/>
                  <a:gd name="T24" fmla="*/ 0 w 20"/>
                  <a:gd name="T25" fmla="*/ 77 h 83"/>
                  <a:gd name="T26" fmla="*/ 0 w 20"/>
                  <a:gd name="T27" fmla="*/ 74 h 83"/>
                  <a:gd name="T28" fmla="*/ 1 w 20"/>
                  <a:gd name="T29" fmla="*/ 72 h 83"/>
                  <a:gd name="T30" fmla="*/ 9 w 20"/>
                  <a:gd name="T31" fmla="*/ 55 h 83"/>
                  <a:gd name="T32" fmla="*/ 10 w 20"/>
                  <a:gd name="T33" fmla="*/ 35 h 83"/>
                  <a:gd name="T34" fmla="*/ 10 w 20"/>
                  <a:gd name="T35" fmla="*/ 19 h 83"/>
                  <a:gd name="T36" fmla="*/ 7 w 20"/>
                  <a:gd name="T37" fmla="*/ 8 h 83"/>
                  <a:gd name="T38" fmla="*/ 7 w 20"/>
                  <a:gd name="T39" fmla="*/ 5 h 83"/>
                  <a:gd name="T40" fmla="*/ 9 w 20"/>
                  <a:gd name="T41" fmla="*/ 3 h 83"/>
                  <a:gd name="T42" fmla="*/ 10 w 20"/>
                  <a:gd name="T43" fmla="*/ 1 h 83"/>
                  <a:gd name="T44" fmla="*/ 13 w 20"/>
                  <a:gd name="T45" fmla="*/ 0 h 83"/>
                  <a:gd name="T46" fmla="*/ 15 w 20"/>
                  <a:gd name="T4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83">
                    <a:moveTo>
                      <a:pt x="15" y="0"/>
                    </a:moveTo>
                    <a:lnTo>
                      <a:pt x="16" y="1"/>
                    </a:lnTo>
                    <a:lnTo>
                      <a:pt x="18" y="3"/>
                    </a:lnTo>
                    <a:lnTo>
                      <a:pt x="19" y="13"/>
                    </a:lnTo>
                    <a:lnTo>
                      <a:pt x="20" y="28"/>
                    </a:lnTo>
                    <a:lnTo>
                      <a:pt x="20" y="46"/>
                    </a:lnTo>
                    <a:lnTo>
                      <a:pt x="16" y="64"/>
                    </a:lnTo>
                    <a:lnTo>
                      <a:pt x="9" y="83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1" y="78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9" y="55"/>
                    </a:lnTo>
                    <a:lnTo>
                      <a:pt x="10" y="35"/>
                    </a:lnTo>
                    <a:lnTo>
                      <a:pt x="10" y="1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47"/>
            <p:cNvGrpSpPr/>
            <p:nvPr/>
          </p:nvGrpSpPr>
          <p:grpSpPr>
            <a:xfrm>
              <a:off x="7439025" y="4519613"/>
              <a:ext cx="323850" cy="365125"/>
              <a:chOff x="2181226" y="4519613"/>
              <a:chExt cx="323850" cy="365125"/>
            </a:xfrm>
          </p:grpSpPr>
          <p:sp>
            <p:nvSpPr>
              <p:cNvPr id="49" name="Freeform 31"/>
              <p:cNvSpPr>
                <a:spLocks/>
              </p:cNvSpPr>
              <p:nvPr/>
            </p:nvSpPr>
            <p:spPr bwMode="auto">
              <a:xfrm>
                <a:off x="2232026" y="4519613"/>
                <a:ext cx="98425" cy="160338"/>
              </a:xfrm>
              <a:custGeom>
                <a:avLst/>
                <a:gdLst>
                  <a:gd name="T0" fmla="*/ 31 w 62"/>
                  <a:gd name="T1" fmla="*/ 0 h 101"/>
                  <a:gd name="T2" fmla="*/ 43 w 62"/>
                  <a:gd name="T3" fmla="*/ 4 h 101"/>
                  <a:gd name="T4" fmla="*/ 53 w 62"/>
                  <a:gd name="T5" fmla="*/ 15 h 101"/>
                  <a:gd name="T6" fmla="*/ 59 w 62"/>
                  <a:gd name="T7" fmla="*/ 31 h 101"/>
                  <a:gd name="T8" fmla="*/ 62 w 62"/>
                  <a:gd name="T9" fmla="*/ 50 h 101"/>
                  <a:gd name="T10" fmla="*/ 59 w 62"/>
                  <a:gd name="T11" fmla="*/ 70 h 101"/>
                  <a:gd name="T12" fmla="*/ 53 w 62"/>
                  <a:gd name="T13" fmla="*/ 86 h 101"/>
                  <a:gd name="T14" fmla="*/ 43 w 62"/>
                  <a:gd name="T15" fmla="*/ 97 h 101"/>
                  <a:gd name="T16" fmla="*/ 31 w 62"/>
                  <a:gd name="T17" fmla="*/ 101 h 101"/>
                  <a:gd name="T18" fmla="*/ 19 w 62"/>
                  <a:gd name="T19" fmla="*/ 97 h 101"/>
                  <a:gd name="T20" fmla="*/ 8 w 62"/>
                  <a:gd name="T21" fmla="*/ 86 h 101"/>
                  <a:gd name="T22" fmla="*/ 3 w 62"/>
                  <a:gd name="T23" fmla="*/ 70 h 101"/>
                  <a:gd name="T24" fmla="*/ 0 w 62"/>
                  <a:gd name="T25" fmla="*/ 50 h 101"/>
                  <a:gd name="T26" fmla="*/ 3 w 62"/>
                  <a:gd name="T27" fmla="*/ 31 h 101"/>
                  <a:gd name="T28" fmla="*/ 8 w 62"/>
                  <a:gd name="T29" fmla="*/ 15 h 101"/>
                  <a:gd name="T30" fmla="*/ 19 w 62"/>
                  <a:gd name="T31" fmla="*/ 4 h 101"/>
                  <a:gd name="T32" fmla="*/ 31 w 62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01">
                    <a:moveTo>
                      <a:pt x="31" y="0"/>
                    </a:moveTo>
                    <a:lnTo>
                      <a:pt x="43" y="4"/>
                    </a:lnTo>
                    <a:lnTo>
                      <a:pt x="53" y="15"/>
                    </a:lnTo>
                    <a:lnTo>
                      <a:pt x="59" y="31"/>
                    </a:lnTo>
                    <a:lnTo>
                      <a:pt x="62" y="50"/>
                    </a:lnTo>
                    <a:lnTo>
                      <a:pt x="59" y="70"/>
                    </a:lnTo>
                    <a:lnTo>
                      <a:pt x="53" y="86"/>
                    </a:lnTo>
                    <a:lnTo>
                      <a:pt x="43" y="97"/>
                    </a:lnTo>
                    <a:lnTo>
                      <a:pt x="31" y="101"/>
                    </a:lnTo>
                    <a:lnTo>
                      <a:pt x="19" y="97"/>
                    </a:lnTo>
                    <a:lnTo>
                      <a:pt x="8" y="86"/>
                    </a:lnTo>
                    <a:lnTo>
                      <a:pt x="3" y="70"/>
                    </a:lnTo>
                    <a:lnTo>
                      <a:pt x="0" y="50"/>
                    </a:lnTo>
                    <a:lnTo>
                      <a:pt x="3" y="31"/>
                    </a:lnTo>
                    <a:lnTo>
                      <a:pt x="8" y="15"/>
                    </a:lnTo>
                    <a:lnTo>
                      <a:pt x="19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33"/>
              <p:cNvSpPr>
                <a:spLocks/>
              </p:cNvSpPr>
              <p:nvPr/>
            </p:nvSpPr>
            <p:spPr bwMode="auto">
              <a:xfrm>
                <a:off x="2181226" y="4724400"/>
                <a:ext cx="323850" cy="160338"/>
              </a:xfrm>
              <a:custGeom>
                <a:avLst/>
                <a:gdLst>
                  <a:gd name="T0" fmla="*/ 63 w 204"/>
                  <a:gd name="T1" fmla="*/ 0 h 101"/>
                  <a:gd name="T2" fmla="*/ 78 w 204"/>
                  <a:gd name="T3" fmla="*/ 3 h 101"/>
                  <a:gd name="T4" fmla="*/ 93 w 204"/>
                  <a:gd name="T5" fmla="*/ 12 h 101"/>
                  <a:gd name="T6" fmla="*/ 105 w 204"/>
                  <a:gd name="T7" fmla="*/ 26 h 101"/>
                  <a:gd name="T8" fmla="*/ 200 w 204"/>
                  <a:gd name="T9" fmla="*/ 26 h 101"/>
                  <a:gd name="T10" fmla="*/ 201 w 204"/>
                  <a:gd name="T11" fmla="*/ 26 h 101"/>
                  <a:gd name="T12" fmla="*/ 203 w 204"/>
                  <a:gd name="T13" fmla="*/ 29 h 101"/>
                  <a:gd name="T14" fmla="*/ 204 w 204"/>
                  <a:gd name="T15" fmla="*/ 32 h 101"/>
                  <a:gd name="T16" fmla="*/ 203 w 204"/>
                  <a:gd name="T17" fmla="*/ 35 h 101"/>
                  <a:gd name="T18" fmla="*/ 201 w 204"/>
                  <a:gd name="T19" fmla="*/ 36 h 101"/>
                  <a:gd name="T20" fmla="*/ 200 w 204"/>
                  <a:gd name="T21" fmla="*/ 38 h 101"/>
                  <a:gd name="T22" fmla="*/ 110 w 204"/>
                  <a:gd name="T23" fmla="*/ 38 h 101"/>
                  <a:gd name="T24" fmla="*/ 119 w 204"/>
                  <a:gd name="T25" fmla="*/ 55 h 101"/>
                  <a:gd name="T26" fmla="*/ 124 w 204"/>
                  <a:gd name="T27" fmla="*/ 78 h 101"/>
                  <a:gd name="T28" fmla="*/ 125 w 204"/>
                  <a:gd name="T29" fmla="*/ 101 h 101"/>
                  <a:gd name="T30" fmla="*/ 0 w 204"/>
                  <a:gd name="T31" fmla="*/ 93 h 101"/>
                  <a:gd name="T32" fmla="*/ 3 w 204"/>
                  <a:gd name="T33" fmla="*/ 61 h 101"/>
                  <a:gd name="T34" fmla="*/ 12 w 204"/>
                  <a:gd name="T35" fmla="*/ 36 h 101"/>
                  <a:gd name="T36" fmla="*/ 26 w 204"/>
                  <a:gd name="T37" fmla="*/ 17 h 101"/>
                  <a:gd name="T38" fmla="*/ 43 w 204"/>
                  <a:gd name="T39" fmla="*/ 5 h 101"/>
                  <a:gd name="T40" fmla="*/ 63 w 204"/>
                  <a:gd name="T4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01">
                    <a:moveTo>
                      <a:pt x="63" y="0"/>
                    </a:moveTo>
                    <a:lnTo>
                      <a:pt x="78" y="3"/>
                    </a:lnTo>
                    <a:lnTo>
                      <a:pt x="93" y="12"/>
                    </a:lnTo>
                    <a:lnTo>
                      <a:pt x="105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3" y="29"/>
                    </a:lnTo>
                    <a:lnTo>
                      <a:pt x="204" y="32"/>
                    </a:lnTo>
                    <a:lnTo>
                      <a:pt x="203" y="35"/>
                    </a:lnTo>
                    <a:lnTo>
                      <a:pt x="201" y="36"/>
                    </a:lnTo>
                    <a:lnTo>
                      <a:pt x="200" y="38"/>
                    </a:lnTo>
                    <a:lnTo>
                      <a:pt x="110" y="38"/>
                    </a:lnTo>
                    <a:lnTo>
                      <a:pt x="119" y="55"/>
                    </a:lnTo>
                    <a:lnTo>
                      <a:pt x="124" y="78"/>
                    </a:lnTo>
                    <a:lnTo>
                      <a:pt x="125" y="101"/>
                    </a:lnTo>
                    <a:lnTo>
                      <a:pt x="0" y="93"/>
                    </a:lnTo>
                    <a:lnTo>
                      <a:pt x="3" y="61"/>
                    </a:lnTo>
                    <a:lnTo>
                      <a:pt x="12" y="36"/>
                    </a:lnTo>
                    <a:lnTo>
                      <a:pt x="26" y="17"/>
                    </a:lnTo>
                    <a:lnTo>
                      <a:pt x="43" y="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7489824" y="3425031"/>
              <a:ext cx="255588" cy="446087"/>
            </a:xfrm>
            <a:custGeom>
              <a:avLst/>
              <a:gdLst>
                <a:gd name="T0" fmla="*/ 12 w 161"/>
                <a:gd name="T1" fmla="*/ 85 h 281"/>
                <a:gd name="T2" fmla="*/ 18 w 161"/>
                <a:gd name="T3" fmla="*/ 130 h 281"/>
                <a:gd name="T4" fmla="*/ 30 w 161"/>
                <a:gd name="T5" fmla="*/ 149 h 281"/>
                <a:gd name="T6" fmla="*/ 42 w 161"/>
                <a:gd name="T7" fmla="*/ 153 h 281"/>
                <a:gd name="T8" fmla="*/ 30 w 161"/>
                <a:gd name="T9" fmla="*/ 79 h 281"/>
                <a:gd name="T10" fmla="*/ 130 w 161"/>
                <a:gd name="T11" fmla="*/ 36 h 281"/>
                <a:gd name="T12" fmla="*/ 121 w 161"/>
                <a:gd name="T13" fmla="*/ 121 h 281"/>
                <a:gd name="T14" fmla="*/ 131 w 161"/>
                <a:gd name="T15" fmla="*/ 107 h 281"/>
                <a:gd name="T16" fmla="*/ 143 w 161"/>
                <a:gd name="T17" fmla="*/ 79 h 281"/>
                <a:gd name="T18" fmla="*/ 149 w 161"/>
                <a:gd name="T19" fmla="*/ 28 h 281"/>
                <a:gd name="T20" fmla="*/ 161 w 161"/>
                <a:gd name="T21" fmla="*/ 5 h 281"/>
                <a:gd name="T22" fmla="*/ 161 w 161"/>
                <a:gd name="T23" fmla="*/ 28 h 281"/>
                <a:gd name="T24" fmla="*/ 158 w 161"/>
                <a:gd name="T25" fmla="*/ 67 h 281"/>
                <a:gd name="T26" fmla="*/ 148 w 161"/>
                <a:gd name="T27" fmla="*/ 109 h 281"/>
                <a:gd name="T28" fmla="*/ 127 w 161"/>
                <a:gd name="T29" fmla="*/ 141 h 281"/>
                <a:gd name="T30" fmla="*/ 110 w 161"/>
                <a:gd name="T31" fmla="*/ 153 h 281"/>
                <a:gd name="T32" fmla="*/ 94 w 161"/>
                <a:gd name="T33" fmla="*/ 186 h 281"/>
                <a:gd name="T34" fmla="*/ 103 w 161"/>
                <a:gd name="T35" fmla="*/ 234 h 281"/>
                <a:gd name="T36" fmla="*/ 109 w 161"/>
                <a:gd name="T37" fmla="*/ 237 h 281"/>
                <a:gd name="T38" fmla="*/ 110 w 161"/>
                <a:gd name="T39" fmla="*/ 246 h 281"/>
                <a:gd name="T40" fmla="*/ 109 w 161"/>
                <a:gd name="T41" fmla="*/ 256 h 281"/>
                <a:gd name="T42" fmla="*/ 103 w 161"/>
                <a:gd name="T43" fmla="*/ 263 h 281"/>
                <a:gd name="T44" fmla="*/ 58 w 161"/>
                <a:gd name="T45" fmla="*/ 281 h 281"/>
                <a:gd name="T46" fmla="*/ 54 w 161"/>
                <a:gd name="T47" fmla="*/ 275 h 281"/>
                <a:gd name="T48" fmla="*/ 54 w 161"/>
                <a:gd name="T49" fmla="*/ 263 h 281"/>
                <a:gd name="T50" fmla="*/ 58 w 161"/>
                <a:gd name="T51" fmla="*/ 254 h 281"/>
                <a:gd name="T52" fmla="*/ 70 w 161"/>
                <a:gd name="T53" fmla="*/ 249 h 281"/>
                <a:gd name="T54" fmla="*/ 66 w 161"/>
                <a:gd name="T55" fmla="*/ 193 h 281"/>
                <a:gd name="T56" fmla="*/ 57 w 161"/>
                <a:gd name="T57" fmla="*/ 185 h 281"/>
                <a:gd name="T58" fmla="*/ 37 w 161"/>
                <a:gd name="T59" fmla="*/ 180 h 281"/>
                <a:gd name="T60" fmla="*/ 16 w 161"/>
                <a:gd name="T61" fmla="*/ 168 h 281"/>
                <a:gd name="T62" fmla="*/ 6 w 161"/>
                <a:gd name="T63" fmla="*/ 140 h 281"/>
                <a:gd name="T64" fmla="*/ 2 w 161"/>
                <a:gd name="T65" fmla="*/ 107 h 281"/>
                <a:gd name="T66" fmla="*/ 0 w 161"/>
                <a:gd name="T67" fmla="*/ 79 h 281"/>
                <a:gd name="T68" fmla="*/ 0 w 161"/>
                <a:gd name="T69" fmla="*/ 69 h 281"/>
                <a:gd name="T70" fmla="*/ 40 w 161"/>
                <a:gd name="T71" fmla="*/ 52 h 281"/>
                <a:gd name="T72" fmla="*/ 131 w 161"/>
                <a:gd name="T73" fmla="*/ 1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81">
                  <a:moveTo>
                    <a:pt x="30" y="79"/>
                  </a:moveTo>
                  <a:lnTo>
                    <a:pt x="12" y="85"/>
                  </a:lnTo>
                  <a:lnTo>
                    <a:pt x="15" y="112"/>
                  </a:lnTo>
                  <a:lnTo>
                    <a:pt x="18" y="130"/>
                  </a:lnTo>
                  <a:lnTo>
                    <a:pt x="24" y="143"/>
                  </a:lnTo>
                  <a:lnTo>
                    <a:pt x="30" y="149"/>
                  </a:lnTo>
                  <a:lnTo>
                    <a:pt x="36" y="153"/>
                  </a:lnTo>
                  <a:lnTo>
                    <a:pt x="42" y="153"/>
                  </a:lnTo>
                  <a:lnTo>
                    <a:pt x="34" y="119"/>
                  </a:lnTo>
                  <a:lnTo>
                    <a:pt x="30" y="79"/>
                  </a:lnTo>
                  <a:close/>
                  <a:moveTo>
                    <a:pt x="149" y="28"/>
                  </a:moveTo>
                  <a:lnTo>
                    <a:pt x="130" y="36"/>
                  </a:lnTo>
                  <a:lnTo>
                    <a:pt x="127" y="80"/>
                  </a:lnTo>
                  <a:lnTo>
                    <a:pt x="121" y="121"/>
                  </a:lnTo>
                  <a:lnTo>
                    <a:pt x="125" y="116"/>
                  </a:lnTo>
                  <a:lnTo>
                    <a:pt x="131" y="107"/>
                  </a:lnTo>
                  <a:lnTo>
                    <a:pt x="139" y="95"/>
                  </a:lnTo>
                  <a:lnTo>
                    <a:pt x="143" y="79"/>
                  </a:lnTo>
                  <a:lnTo>
                    <a:pt x="148" y="57"/>
                  </a:lnTo>
                  <a:lnTo>
                    <a:pt x="149" y="28"/>
                  </a:lnTo>
                  <a:close/>
                  <a:moveTo>
                    <a:pt x="159" y="0"/>
                  </a:moveTo>
                  <a:lnTo>
                    <a:pt x="161" y="5"/>
                  </a:lnTo>
                  <a:lnTo>
                    <a:pt x="161" y="13"/>
                  </a:lnTo>
                  <a:lnTo>
                    <a:pt x="161" y="28"/>
                  </a:lnTo>
                  <a:lnTo>
                    <a:pt x="159" y="46"/>
                  </a:lnTo>
                  <a:lnTo>
                    <a:pt x="158" y="67"/>
                  </a:lnTo>
                  <a:lnTo>
                    <a:pt x="153" y="88"/>
                  </a:lnTo>
                  <a:lnTo>
                    <a:pt x="148" y="109"/>
                  </a:lnTo>
                  <a:lnTo>
                    <a:pt x="139" y="127"/>
                  </a:lnTo>
                  <a:lnTo>
                    <a:pt x="127" y="141"/>
                  </a:lnTo>
                  <a:lnTo>
                    <a:pt x="112" y="152"/>
                  </a:lnTo>
                  <a:lnTo>
                    <a:pt x="110" y="153"/>
                  </a:lnTo>
                  <a:lnTo>
                    <a:pt x="103" y="171"/>
                  </a:lnTo>
                  <a:lnTo>
                    <a:pt x="94" y="186"/>
                  </a:lnTo>
                  <a:lnTo>
                    <a:pt x="94" y="238"/>
                  </a:lnTo>
                  <a:lnTo>
                    <a:pt x="103" y="234"/>
                  </a:lnTo>
                  <a:lnTo>
                    <a:pt x="106" y="234"/>
                  </a:lnTo>
                  <a:lnTo>
                    <a:pt x="109" y="237"/>
                  </a:lnTo>
                  <a:lnTo>
                    <a:pt x="110" y="240"/>
                  </a:lnTo>
                  <a:lnTo>
                    <a:pt x="110" y="246"/>
                  </a:lnTo>
                  <a:lnTo>
                    <a:pt x="110" y="251"/>
                  </a:lnTo>
                  <a:lnTo>
                    <a:pt x="109" y="256"/>
                  </a:lnTo>
                  <a:lnTo>
                    <a:pt x="106" y="260"/>
                  </a:lnTo>
                  <a:lnTo>
                    <a:pt x="103" y="263"/>
                  </a:lnTo>
                  <a:lnTo>
                    <a:pt x="61" y="281"/>
                  </a:lnTo>
                  <a:lnTo>
                    <a:pt x="58" y="281"/>
                  </a:lnTo>
                  <a:lnTo>
                    <a:pt x="55" y="278"/>
                  </a:lnTo>
                  <a:lnTo>
                    <a:pt x="54" y="275"/>
                  </a:lnTo>
                  <a:lnTo>
                    <a:pt x="54" y="269"/>
                  </a:lnTo>
                  <a:lnTo>
                    <a:pt x="54" y="263"/>
                  </a:lnTo>
                  <a:lnTo>
                    <a:pt x="55" y="259"/>
                  </a:lnTo>
                  <a:lnTo>
                    <a:pt x="58" y="254"/>
                  </a:lnTo>
                  <a:lnTo>
                    <a:pt x="61" y="253"/>
                  </a:lnTo>
                  <a:lnTo>
                    <a:pt x="70" y="249"/>
                  </a:lnTo>
                  <a:lnTo>
                    <a:pt x="70" y="196"/>
                  </a:lnTo>
                  <a:lnTo>
                    <a:pt x="66" y="193"/>
                  </a:lnTo>
                  <a:lnTo>
                    <a:pt x="61" y="191"/>
                  </a:lnTo>
                  <a:lnTo>
                    <a:pt x="57" y="185"/>
                  </a:lnTo>
                  <a:lnTo>
                    <a:pt x="52" y="177"/>
                  </a:lnTo>
                  <a:lnTo>
                    <a:pt x="37" y="180"/>
                  </a:lnTo>
                  <a:lnTo>
                    <a:pt x="25" y="177"/>
                  </a:lnTo>
                  <a:lnTo>
                    <a:pt x="16" y="168"/>
                  </a:lnTo>
                  <a:lnTo>
                    <a:pt x="11" y="155"/>
                  </a:lnTo>
                  <a:lnTo>
                    <a:pt x="6" y="140"/>
                  </a:lnTo>
                  <a:lnTo>
                    <a:pt x="3" y="124"/>
                  </a:lnTo>
                  <a:lnTo>
                    <a:pt x="2" y="107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30" y="57"/>
                  </a:lnTo>
                  <a:lnTo>
                    <a:pt x="40" y="52"/>
                  </a:lnTo>
                  <a:lnTo>
                    <a:pt x="121" y="16"/>
                  </a:lnTo>
                  <a:lnTo>
                    <a:pt x="131" y="1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7419975" y="2432050"/>
              <a:ext cx="388938" cy="538163"/>
              <a:chOff x="2162176" y="2432050"/>
              <a:chExt cx="388938" cy="538163"/>
            </a:xfrm>
          </p:grpSpPr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2171701" y="2432050"/>
                <a:ext cx="379413" cy="358775"/>
              </a:xfrm>
              <a:custGeom>
                <a:avLst/>
                <a:gdLst>
                  <a:gd name="T0" fmla="*/ 239 w 239"/>
                  <a:gd name="T1" fmla="*/ 0 h 226"/>
                  <a:gd name="T2" fmla="*/ 227 w 239"/>
                  <a:gd name="T3" fmla="*/ 27 h 226"/>
                  <a:gd name="T4" fmla="*/ 224 w 239"/>
                  <a:gd name="T5" fmla="*/ 24 h 226"/>
                  <a:gd name="T6" fmla="*/ 143 w 239"/>
                  <a:gd name="T7" fmla="*/ 108 h 226"/>
                  <a:gd name="T8" fmla="*/ 121 w 239"/>
                  <a:gd name="T9" fmla="*/ 94 h 226"/>
                  <a:gd name="T10" fmla="*/ 6 w 239"/>
                  <a:gd name="T11" fmla="*/ 226 h 226"/>
                  <a:gd name="T12" fmla="*/ 0 w 239"/>
                  <a:gd name="T13" fmla="*/ 219 h 226"/>
                  <a:gd name="T14" fmla="*/ 122 w 239"/>
                  <a:gd name="T15" fmla="*/ 79 h 226"/>
                  <a:gd name="T16" fmla="*/ 145 w 239"/>
                  <a:gd name="T17" fmla="*/ 94 h 226"/>
                  <a:gd name="T18" fmla="*/ 216 w 239"/>
                  <a:gd name="T19" fmla="*/ 16 h 226"/>
                  <a:gd name="T20" fmla="*/ 213 w 239"/>
                  <a:gd name="T21" fmla="*/ 12 h 226"/>
                  <a:gd name="T22" fmla="*/ 239 w 239"/>
                  <a:gd name="T2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226">
                    <a:moveTo>
                      <a:pt x="239" y="0"/>
                    </a:moveTo>
                    <a:lnTo>
                      <a:pt x="227" y="27"/>
                    </a:lnTo>
                    <a:lnTo>
                      <a:pt x="224" y="24"/>
                    </a:lnTo>
                    <a:lnTo>
                      <a:pt x="143" y="108"/>
                    </a:lnTo>
                    <a:lnTo>
                      <a:pt x="121" y="94"/>
                    </a:lnTo>
                    <a:lnTo>
                      <a:pt x="6" y="226"/>
                    </a:lnTo>
                    <a:lnTo>
                      <a:pt x="0" y="219"/>
                    </a:lnTo>
                    <a:lnTo>
                      <a:pt x="122" y="79"/>
                    </a:lnTo>
                    <a:lnTo>
                      <a:pt x="145" y="94"/>
                    </a:lnTo>
                    <a:lnTo>
                      <a:pt x="216" y="16"/>
                    </a:lnTo>
                    <a:lnTo>
                      <a:pt x="213" y="12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2162176" y="2616200"/>
                <a:ext cx="360363" cy="354013"/>
              </a:xfrm>
              <a:custGeom>
                <a:avLst/>
                <a:gdLst>
                  <a:gd name="T0" fmla="*/ 198 w 227"/>
                  <a:gd name="T1" fmla="*/ 0 h 223"/>
                  <a:gd name="T2" fmla="*/ 201 w 227"/>
                  <a:gd name="T3" fmla="*/ 1 h 223"/>
                  <a:gd name="T4" fmla="*/ 203 w 227"/>
                  <a:gd name="T5" fmla="*/ 4 h 223"/>
                  <a:gd name="T6" fmla="*/ 203 w 227"/>
                  <a:gd name="T7" fmla="*/ 7 h 223"/>
                  <a:gd name="T8" fmla="*/ 194 w 227"/>
                  <a:gd name="T9" fmla="*/ 126 h 223"/>
                  <a:gd name="T10" fmla="*/ 194 w 227"/>
                  <a:gd name="T11" fmla="*/ 131 h 223"/>
                  <a:gd name="T12" fmla="*/ 227 w 227"/>
                  <a:gd name="T13" fmla="*/ 119 h 223"/>
                  <a:gd name="T14" fmla="*/ 224 w 227"/>
                  <a:gd name="T15" fmla="*/ 162 h 223"/>
                  <a:gd name="T16" fmla="*/ 0 w 227"/>
                  <a:gd name="T17" fmla="*/ 223 h 223"/>
                  <a:gd name="T18" fmla="*/ 3 w 227"/>
                  <a:gd name="T19" fmla="*/ 190 h 223"/>
                  <a:gd name="T20" fmla="*/ 38 w 227"/>
                  <a:gd name="T21" fmla="*/ 178 h 223"/>
                  <a:gd name="T22" fmla="*/ 38 w 227"/>
                  <a:gd name="T23" fmla="*/ 175 h 223"/>
                  <a:gd name="T24" fmla="*/ 41 w 227"/>
                  <a:gd name="T25" fmla="*/ 140 h 223"/>
                  <a:gd name="T26" fmla="*/ 42 w 227"/>
                  <a:gd name="T27" fmla="*/ 135 h 223"/>
                  <a:gd name="T28" fmla="*/ 44 w 227"/>
                  <a:gd name="T29" fmla="*/ 131 h 223"/>
                  <a:gd name="T30" fmla="*/ 47 w 227"/>
                  <a:gd name="T31" fmla="*/ 128 h 223"/>
                  <a:gd name="T32" fmla="*/ 51 w 227"/>
                  <a:gd name="T33" fmla="*/ 126 h 223"/>
                  <a:gd name="T34" fmla="*/ 54 w 227"/>
                  <a:gd name="T35" fmla="*/ 126 h 223"/>
                  <a:gd name="T36" fmla="*/ 57 w 227"/>
                  <a:gd name="T37" fmla="*/ 126 h 223"/>
                  <a:gd name="T38" fmla="*/ 60 w 227"/>
                  <a:gd name="T39" fmla="*/ 129 h 223"/>
                  <a:gd name="T40" fmla="*/ 60 w 227"/>
                  <a:gd name="T41" fmla="*/ 134 h 223"/>
                  <a:gd name="T42" fmla="*/ 57 w 227"/>
                  <a:gd name="T43" fmla="*/ 169 h 223"/>
                  <a:gd name="T44" fmla="*/ 55 w 227"/>
                  <a:gd name="T45" fmla="*/ 174 h 223"/>
                  <a:gd name="T46" fmla="*/ 109 w 227"/>
                  <a:gd name="T47" fmla="*/ 158 h 223"/>
                  <a:gd name="T48" fmla="*/ 108 w 227"/>
                  <a:gd name="T49" fmla="*/ 155 h 223"/>
                  <a:gd name="T50" fmla="*/ 115 w 227"/>
                  <a:gd name="T51" fmla="*/ 65 h 223"/>
                  <a:gd name="T52" fmla="*/ 117 w 227"/>
                  <a:gd name="T53" fmla="*/ 62 h 223"/>
                  <a:gd name="T54" fmla="*/ 118 w 227"/>
                  <a:gd name="T55" fmla="*/ 58 h 223"/>
                  <a:gd name="T56" fmla="*/ 121 w 227"/>
                  <a:gd name="T57" fmla="*/ 55 h 223"/>
                  <a:gd name="T58" fmla="*/ 125 w 227"/>
                  <a:gd name="T59" fmla="*/ 53 h 223"/>
                  <a:gd name="T60" fmla="*/ 128 w 227"/>
                  <a:gd name="T61" fmla="*/ 52 h 223"/>
                  <a:gd name="T62" fmla="*/ 131 w 227"/>
                  <a:gd name="T63" fmla="*/ 53 h 223"/>
                  <a:gd name="T64" fmla="*/ 134 w 227"/>
                  <a:gd name="T65" fmla="*/ 56 h 223"/>
                  <a:gd name="T66" fmla="*/ 134 w 227"/>
                  <a:gd name="T67" fmla="*/ 59 h 223"/>
                  <a:gd name="T68" fmla="*/ 127 w 227"/>
                  <a:gd name="T69" fmla="*/ 147 h 223"/>
                  <a:gd name="T70" fmla="*/ 127 w 227"/>
                  <a:gd name="T71" fmla="*/ 152 h 223"/>
                  <a:gd name="T72" fmla="*/ 176 w 227"/>
                  <a:gd name="T73" fmla="*/ 135 h 223"/>
                  <a:gd name="T74" fmla="*/ 175 w 227"/>
                  <a:gd name="T75" fmla="*/ 132 h 223"/>
                  <a:gd name="T76" fmla="*/ 185 w 227"/>
                  <a:gd name="T77" fmla="*/ 13 h 223"/>
                  <a:gd name="T78" fmla="*/ 185 w 227"/>
                  <a:gd name="T79" fmla="*/ 9 h 223"/>
                  <a:gd name="T80" fmla="*/ 188 w 227"/>
                  <a:gd name="T81" fmla="*/ 6 h 223"/>
                  <a:gd name="T82" fmla="*/ 191 w 227"/>
                  <a:gd name="T83" fmla="*/ 3 h 223"/>
                  <a:gd name="T84" fmla="*/ 195 w 227"/>
                  <a:gd name="T85" fmla="*/ 0 h 223"/>
                  <a:gd name="T86" fmla="*/ 198 w 227"/>
                  <a:gd name="T8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7" h="223">
                    <a:moveTo>
                      <a:pt x="198" y="0"/>
                    </a:moveTo>
                    <a:lnTo>
                      <a:pt x="201" y="1"/>
                    </a:lnTo>
                    <a:lnTo>
                      <a:pt x="203" y="4"/>
                    </a:lnTo>
                    <a:lnTo>
                      <a:pt x="203" y="7"/>
                    </a:lnTo>
                    <a:lnTo>
                      <a:pt x="194" y="126"/>
                    </a:lnTo>
                    <a:lnTo>
                      <a:pt x="194" y="131"/>
                    </a:lnTo>
                    <a:lnTo>
                      <a:pt x="227" y="119"/>
                    </a:lnTo>
                    <a:lnTo>
                      <a:pt x="224" y="162"/>
                    </a:lnTo>
                    <a:lnTo>
                      <a:pt x="0" y="223"/>
                    </a:lnTo>
                    <a:lnTo>
                      <a:pt x="3" y="190"/>
                    </a:lnTo>
                    <a:lnTo>
                      <a:pt x="38" y="178"/>
                    </a:lnTo>
                    <a:lnTo>
                      <a:pt x="38" y="175"/>
                    </a:lnTo>
                    <a:lnTo>
                      <a:pt x="41" y="140"/>
                    </a:lnTo>
                    <a:lnTo>
                      <a:pt x="42" y="135"/>
                    </a:lnTo>
                    <a:lnTo>
                      <a:pt x="44" y="131"/>
                    </a:lnTo>
                    <a:lnTo>
                      <a:pt x="47" y="128"/>
                    </a:lnTo>
                    <a:lnTo>
                      <a:pt x="51" y="126"/>
                    </a:lnTo>
                    <a:lnTo>
                      <a:pt x="54" y="126"/>
                    </a:lnTo>
                    <a:lnTo>
                      <a:pt x="57" y="126"/>
                    </a:lnTo>
                    <a:lnTo>
                      <a:pt x="60" y="129"/>
                    </a:lnTo>
                    <a:lnTo>
                      <a:pt x="60" y="134"/>
                    </a:lnTo>
                    <a:lnTo>
                      <a:pt x="57" y="169"/>
                    </a:lnTo>
                    <a:lnTo>
                      <a:pt x="55" y="174"/>
                    </a:lnTo>
                    <a:lnTo>
                      <a:pt x="109" y="158"/>
                    </a:lnTo>
                    <a:lnTo>
                      <a:pt x="108" y="155"/>
                    </a:lnTo>
                    <a:lnTo>
                      <a:pt x="115" y="65"/>
                    </a:lnTo>
                    <a:lnTo>
                      <a:pt x="117" y="62"/>
                    </a:lnTo>
                    <a:lnTo>
                      <a:pt x="118" y="58"/>
                    </a:lnTo>
                    <a:lnTo>
                      <a:pt x="121" y="55"/>
                    </a:lnTo>
                    <a:lnTo>
                      <a:pt x="125" y="53"/>
                    </a:lnTo>
                    <a:lnTo>
                      <a:pt x="128" y="52"/>
                    </a:lnTo>
                    <a:lnTo>
                      <a:pt x="131" y="53"/>
                    </a:lnTo>
                    <a:lnTo>
                      <a:pt x="134" y="56"/>
                    </a:lnTo>
                    <a:lnTo>
                      <a:pt x="134" y="59"/>
                    </a:lnTo>
                    <a:lnTo>
                      <a:pt x="127" y="147"/>
                    </a:lnTo>
                    <a:lnTo>
                      <a:pt x="127" y="152"/>
                    </a:lnTo>
                    <a:lnTo>
                      <a:pt x="176" y="135"/>
                    </a:lnTo>
                    <a:lnTo>
                      <a:pt x="175" y="132"/>
                    </a:lnTo>
                    <a:lnTo>
                      <a:pt x="185" y="13"/>
                    </a:lnTo>
                    <a:lnTo>
                      <a:pt x="185" y="9"/>
                    </a:lnTo>
                    <a:lnTo>
                      <a:pt x="188" y="6"/>
                    </a:lnTo>
                    <a:lnTo>
                      <a:pt x="191" y="3"/>
                    </a:lnTo>
                    <a:lnTo>
                      <a:pt x="195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50"/>
            <p:cNvGrpSpPr/>
            <p:nvPr/>
          </p:nvGrpSpPr>
          <p:grpSpPr>
            <a:xfrm>
              <a:off x="8416926" y="1336675"/>
              <a:ext cx="1506538" cy="4883151"/>
              <a:chOff x="8416926" y="1336675"/>
              <a:chExt cx="1506538" cy="4883151"/>
            </a:xfrm>
          </p:grpSpPr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8416926" y="1336675"/>
                <a:ext cx="1069975" cy="4883150"/>
              </a:xfrm>
              <a:custGeom>
                <a:avLst/>
                <a:gdLst>
                  <a:gd name="T0" fmla="*/ 21 w 674"/>
                  <a:gd name="T1" fmla="*/ 0 h 3076"/>
                  <a:gd name="T2" fmla="*/ 38 w 674"/>
                  <a:gd name="T3" fmla="*/ 0 h 3076"/>
                  <a:gd name="T4" fmla="*/ 53 w 674"/>
                  <a:gd name="T5" fmla="*/ 0 h 3076"/>
                  <a:gd name="T6" fmla="*/ 68 w 674"/>
                  <a:gd name="T7" fmla="*/ 1 h 3076"/>
                  <a:gd name="T8" fmla="*/ 78 w 674"/>
                  <a:gd name="T9" fmla="*/ 1 h 3076"/>
                  <a:gd name="T10" fmla="*/ 82 w 674"/>
                  <a:gd name="T11" fmla="*/ 1 h 3076"/>
                  <a:gd name="T12" fmla="*/ 674 w 674"/>
                  <a:gd name="T13" fmla="*/ 3076 h 3076"/>
                  <a:gd name="T14" fmla="*/ 544 w 674"/>
                  <a:gd name="T15" fmla="*/ 3052 h 3076"/>
                  <a:gd name="T16" fmla="*/ 0 w 674"/>
                  <a:gd name="T17" fmla="*/ 1 h 3076"/>
                  <a:gd name="T18" fmla="*/ 8 w 674"/>
                  <a:gd name="T19" fmla="*/ 0 h 3076"/>
                  <a:gd name="T20" fmla="*/ 21 w 674"/>
                  <a:gd name="T21" fmla="*/ 0 h 3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4" h="3076">
                    <a:moveTo>
                      <a:pt x="21" y="0"/>
                    </a:moveTo>
                    <a:lnTo>
                      <a:pt x="38" y="0"/>
                    </a:lnTo>
                    <a:lnTo>
                      <a:pt x="53" y="0"/>
                    </a:lnTo>
                    <a:lnTo>
                      <a:pt x="68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674" y="3076"/>
                    </a:lnTo>
                    <a:lnTo>
                      <a:pt x="544" y="3052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8878888" y="1633538"/>
                <a:ext cx="1000125" cy="4325938"/>
              </a:xfrm>
              <a:custGeom>
                <a:avLst/>
                <a:gdLst>
                  <a:gd name="T0" fmla="*/ 0 w 630"/>
                  <a:gd name="T1" fmla="*/ 0 h 2725"/>
                  <a:gd name="T2" fmla="*/ 30 w 630"/>
                  <a:gd name="T3" fmla="*/ 2 h 2725"/>
                  <a:gd name="T4" fmla="*/ 50 w 630"/>
                  <a:gd name="T5" fmla="*/ 2 h 2725"/>
                  <a:gd name="T6" fmla="*/ 65 w 630"/>
                  <a:gd name="T7" fmla="*/ 2 h 2725"/>
                  <a:gd name="T8" fmla="*/ 70 w 630"/>
                  <a:gd name="T9" fmla="*/ 2 h 2725"/>
                  <a:gd name="T10" fmla="*/ 630 w 630"/>
                  <a:gd name="T11" fmla="*/ 2725 h 2725"/>
                  <a:gd name="T12" fmla="*/ 524 w 630"/>
                  <a:gd name="T13" fmla="*/ 2716 h 2725"/>
                  <a:gd name="T14" fmla="*/ 0 w 630"/>
                  <a:gd name="T15" fmla="*/ 0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2725">
                    <a:moveTo>
                      <a:pt x="0" y="0"/>
                    </a:moveTo>
                    <a:lnTo>
                      <a:pt x="30" y="2"/>
                    </a:lnTo>
                    <a:lnTo>
                      <a:pt x="50" y="2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630" y="2725"/>
                    </a:lnTo>
                    <a:lnTo>
                      <a:pt x="524" y="2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9"/>
              <p:cNvSpPr>
                <a:spLocks noEditPoints="1"/>
              </p:cNvSpPr>
              <p:nvPr/>
            </p:nvSpPr>
            <p:spPr bwMode="auto">
              <a:xfrm>
                <a:off x="8547101" y="1338262"/>
                <a:ext cx="1376363" cy="4881564"/>
              </a:xfrm>
              <a:custGeom>
                <a:avLst/>
                <a:gdLst>
                  <a:gd name="T0" fmla="*/ 653 w 867"/>
                  <a:gd name="T1" fmla="*/ 2005 h 3075"/>
                  <a:gd name="T2" fmla="*/ 428 w 867"/>
                  <a:gd name="T3" fmla="*/ 2014 h 3075"/>
                  <a:gd name="T4" fmla="*/ 516 w 867"/>
                  <a:gd name="T5" fmla="*/ 2465 h 3075"/>
                  <a:gd name="T6" fmla="*/ 733 w 867"/>
                  <a:gd name="T7" fmla="*/ 2398 h 3075"/>
                  <a:gd name="T8" fmla="*/ 653 w 867"/>
                  <a:gd name="T9" fmla="*/ 2005 h 3075"/>
                  <a:gd name="T10" fmla="*/ 328 w 867"/>
                  <a:gd name="T11" fmla="*/ 1506 h 3075"/>
                  <a:gd name="T12" fmla="*/ 416 w 867"/>
                  <a:gd name="T13" fmla="*/ 1958 h 3075"/>
                  <a:gd name="T14" fmla="*/ 642 w 867"/>
                  <a:gd name="T15" fmla="*/ 1958 h 3075"/>
                  <a:gd name="T16" fmla="*/ 557 w 867"/>
                  <a:gd name="T17" fmla="*/ 1544 h 3075"/>
                  <a:gd name="T18" fmla="*/ 328 w 867"/>
                  <a:gd name="T19" fmla="*/ 1506 h 3075"/>
                  <a:gd name="T20" fmla="*/ 230 w 867"/>
                  <a:gd name="T21" fmla="*/ 1004 h 3075"/>
                  <a:gd name="T22" fmla="*/ 318 w 867"/>
                  <a:gd name="T23" fmla="*/ 1449 h 3075"/>
                  <a:gd name="T24" fmla="*/ 548 w 867"/>
                  <a:gd name="T25" fmla="*/ 1495 h 3075"/>
                  <a:gd name="T26" fmla="*/ 464 w 867"/>
                  <a:gd name="T27" fmla="*/ 1086 h 3075"/>
                  <a:gd name="T28" fmla="*/ 230 w 867"/>
                  <a:gd name="T29" fmla="*/ 1004 h 3075"/>
                  <a:gd name="T30" fmla="*/ 131 w 867"/>
                  <a:gd name="T31" fmla="*/ 495 h 3075"/>
                  <a:gd name="T32" fmla="*/ 219 w 867"/>
                  <a:gd name="T33" fmla="*/ 948 h 3075"/>
                  <a:gd name="T34" fmla="*/ 453 w 867"/>
                  <a:gd name="T35" fmla="*/ 1038 h 3075"/>
                  <a:gd name="T36" fmla="*/ 364 w 867"/>
                  <a:gd name="T37" fmla="*/ 603 h 3075"/>
                  <a:gd name="T38" fmla="*/ 131 w 867"/>
                  <a:gd name="T39" fmla="*/ 495 h 3075"/>
                  <a:gd name="T40" fmla="*/ 0 w 867"/>
                  <a:gd name="T41" fmla="*/ 0 h 3075"/>
                  <a:gd name="T42" fmla="*/ 39 w 867"/>
                  <a:gd name="T43" fmla="*/ 21 h 3075"/>
                  <a:gd name="T44" fmla="*/ 120 w 867"/>
                  <a:gd name="T45" fmla="*/ 439 h 3075"/>
                  <a:gd name="T46" fmla="*/ 355 w 867"/>
                  <a:gd name="T47" fmla="*/ 555 h 3075"/>
                  <a:gd name="T48" fmla="*/ 279 w 867"/>
                  <a:gd name="T49" fmla="*/ 188 h 3075"/>
                  <a:gd name="T50" fmla="*/ 315 w 867"/>
                  <a:gd name="T51" fmla="*/ 205 h 3075"/>
                  <a:gd name="T52" fmla="*/ 389 w 867"/>
                  <a:gd name="T53" fmla="*/ 571 h 3075"/>
                  <a:gd name="T54" fmla="*/ 389 w 867"/>
                  <a:gd name="T55" fmla="*/ 571 h 3075"/>
                  <a:gd name="T56" fmla="*/ 398 w 867"/>
                  <a:gd name="T57" fmla="*/ 611 h 3075"/>
                  <a:gd name="T58" fmla="*/ 581 w 867"/>
                  <a:gd name="T59" fmla="*/ 1503 h 3075"/>
                  <a:gd name="T60" fmla="*/ 583 w 867"/>
                  <a:gd name="T61" fmla="*/ 1503 h 3075"/>
                  <a:gd name="T62" fmla="*/ 592 w 867"/>
                  <a:gd name="T63" fmla="*/ 1550 h 3075"/>
                  <a:gd name="T64" fmla="*/ 592 w 867"/>
                  <a:gd name="T65" fmla="*/ 1550 h 3075"/>
                  <a:gd name="T66" fmla="*/ 867 w 867"/>
                  <a:gd name="T67" fmla="*/ 2889 h 3075"/>
                  <a:gd name="T68" fmla="*/ 839 w 867"/>
                  <a:gd name="T69" fmla="*/ 2911 h 3075"/>
                  <a:gd name="T70" fmla="*/ 743 w 867"/>
                  <a:gd name="T71" fmla="*/ 2446 h 3075"/>
                  <a:gd name="T72" fmla="*/ 526 w 867"/>
                  <a:gd name="T73" fmla="*/ 2523 h 3075"/>
                  <a:gd name="T74" fmla="*/ 627 w 867"/>
                  <a:gd name="T75" fmla="*/ 3042 h 3075"/>
                  <a:gd name="T76" fmla="*/ 592 w 867"/>
                  <a:gd name="T77" fmla="*/ 3075 h 3075"/>
                  <a:gd name="T78" fmla="*/ 91 w 867"/>
                  <a:gd name="T79" fmla="*/ 476 h 3075"/>
                  <a:gd name="T80" fmla="*/ 81 w 867"/>
                  <a:gd name="T81" fmla="*/ 420 h 3075"/>
                  <a:gd name="T82" fmla="*/ 81 w 867"/>
                  <a:gd name="T83" fmla="*/ 420 h 3075"/>
                  <a:gd name="T84" fmla="*/ 0 w 867"/>
                  <a:gd name="T85" fmla="*/ 0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67" h="3075">
                    <a:moveTo>
                      <a:pt x="653" y="2005"/>
                    </a:moveTo>
                    <a:lnTo>
                      <a:pt x="428" y="2014"/>
                    </a:lnTo>
                    <a:lnTo>
                      <a:pt x="516" y="2465"/>
                    </a:lnTo>
                    <a:lnTo>
                      <a:pt x="733" y="2398"/>
                    </a:lnTo>
                    <a:lnTo>
                      <a:pt x="653" y="2005"/>
                    </a:lnTo>
                    <a:close/>
                    <a:moveTo>
                      <a:pt x="328" y="1506"/>
                    </a:moveTo>
                    <a:lnTo>
                      <a:pt x="416" y="1958"/>
                    </a:lnTo>
                    <a:lnTo>
                      <a:pt x="642" y="1958"/>
                    </a:lnTo>
                    <a:lnTo>
                      <a:pt x="557" y="1544"/>
                    </a:lnTo>
                    <a:lnTo>
                      <a:pt x="328" y="1506"/>
                    </a:lnTo>
                    <a:close/>
                    <a:moveTo>
                      <a:pt x="230" y="1004"/>
                    </a:moveTo>
                    <a:lnTo>
                      <a:pt x="318" y="1449"/>
                    </a:lnTo>
                    <a:lnTo>
                      <a:pt x="548" y="1495"/>
                    </a:lnTo>
                    <a:lnTo>
                      <a:pt x="464" y="1086"/>
                    </a:lnTo>
                    <a:lnTo>
                      <a:pt x="230" y="1004"/>
                    </a:lnTo>
                    <a:close/>
                    <a:moveTo>
                      <a:pt x="131" y="495"/>
                    </a:moveTo>
                    <a:lnTo>
                      <a:pt x="219" y="948"/>
                    </a:lnTo>
                    <a:lnTo>
                      <a:pt x="453" y="1038"/>
                    </a:lnTo>
                    <a:lnTo>
                      <a:pt x="364" y="603"/>
                    </a:lnTo>
                    <a:lnTo>
                      <a:pt x="131" y="495"/>
                    </a:lnTo>
                    <a:close/>
                    <a:moveTo>
                      <a:pt x="0" y="0"/>
                    </a:moveTo>
                    <a:lnTo>
                      <a:pt x="39" y="21"/>
                    </a:lnTo>
                    <a:lnTo>
                      <a:pt x="120" y="439"/>
                    </a:lnTo>
                    <a:lnTo>
                      <a:pt x="355" y="555"/>
                    </a:lnTo>
                    <a:lnTo>
                      <a:pt x="279" y="188"/>
                    </a:lnTo>
                    <a:lnTo>
                      <a:pt x="315" y="205"/>
                    </a:lnTo>
                    <a:lnTo>
                      <a:pt x="389" y="571"/>
                    </a:lnTo>
                    <a:lnTo>
                      <a:pt x="389" y="571"/>
                    </a:lnTo>
                    <a:lnTo>
                      <a:pt x="398" y="611"/>
                    </a:lnTo>
                    <a:lnTo>
                      <a:pt x="581" y="1503"/>
                    </a:lnTo>
                    <a:lnTo>
                      <a:pt x="583" y="1503"/>
                    </a:lnTo>
                    <a:lnTo>
                      <a:pt x="592" y="1550"/>
                    </a:lnTo>
                    <a:lnTo>
                      <a:pt x="592" y="1550"/>
                    </a:lnTo>
                    <a:lnTo>
                      <a:pt x="867" y="2889"/>
                    </a:lnTo>
                    <a:lnTo>
                      <a:pt x="839" y="2911"/>
                    </a:lnTo>
                    <a:lnTo>
                      <a:pt x="743" y="2446"/>
                    </a:lnTo>
                    <a:lnTo>
                      <a:pt x="526" y="2523"/>
                    </a:lnTo>
                    <a:lnTo>
                      <a:pt x="627" y="3042"/>
                    </a:lnTo>
                    <a:lnTo>
                      <a:pt x="592" y="3075"/>
                    </a:lnTo>
                    <a:lnTo>
                      <a:pt x="91" y="476"/>
                    </a:lnTo>
                    <a:lnTo>
                      <a:pt x="81" y="420"/>
                    </a:lnTo>
                    <a:lnTo>
                      <a:pt x="81" y="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8755063" y="2124075"/>
                <a:ext cx="369888" cy="182563"/>
              </a:xfrm>
              <a:custGeom>
                <a:avLst/>
                <a:gdLst>
                  <a:gd name="T0" fmla="*/ 0 w 233"/>
                  <a:gd name="T1" fmla="*/ 0 h 115"/>
                  <a:gd name="T2" fmla="*/ 233 w 233"/>
                  <a:gd name="T3" fmla="*/ 108 h 115"/>
                  <a:gd name="T4" fmla="*/ 161 w 233"/>
                  <a:gd name="T5" fmla="*/ 115 h 115"/>
                  <a:gd name="T6" fmla="*/ 9 w 233"/>
                  <a:gd name="T7" fmla="*/ 47 h 115"/>
                  <a:gd name="T8" fmla="*/ 0 w 23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5">
                    <a:moveTo>
                      <a:pt x="0" y="0"/>
                    </a:moveTo>
                    <a:lnTo>
                      <a:pt x="233" y="108"/>
                    </a:lnTo>
                    <a:lnTo>
                      <a:pt x="161" y="115"/>
                    </a:lnTo>
                    <a:lnTo>
                      <a:pt x="9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8912226" y="2932113"/>
                <a:ext cx="371475" cy="149225"/>
              </a:xfrm>
              <a:custGeom>
                <a:avLst/>
                <a:gdLst>
                  <a:gd name="T0" fmla="*/ 0 w 234"/>
                  <a:gd name="T1" fmla="*/ 0 h 94"/>
                  <a:gd name="T2" fmla="*/ 234 w 234"/>
                  <a:gd name="T3" fmla="*/ 82 h 94"/>
                  <a:gd name="T4" fmla="*/ 158 w 234"/>
                  <a:gd name="T5" fmla="*/ 94 h 94"/>
                  <a:gd name="T6" fmla="*/ 10 w 234"/>
                  <a:gd name="T7" fmla="*/ 46 h 94"/>
                  <a:gd name="T8" fmla="*/ 0 w 23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94">
                    <a:moveTo>
                      <a:pt x="0" y="0"/>
                    </a:moveTo>
                    <a:lnTo>
                      <a:pt x="234" y="82"/>
                    </a:lnTo>
                    <a:lnTo>
                      <a:pt x="158" y="94"/>
                    </a:lnTo>
                    <a:lnTo>
                      <a:pt x="1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9067801" y="3729038"/>
                <a:ext cx="368300" cy="69850"/>
              </a:xfrm>
              <a:custGeom>
                <a:avLst/>
                <a:gdLst>
                  <a:gd name="T0" fmla="*/ 0 w 232"/>
                  <a:gd name="T1" fmla="*/ 0 h 44"/>
                  <a:gd name="T2" fmla="*/ 232 w 232"/>
                  <a:gd name="T3" fmla="*/ 38 h 44"/>
                  <a:gd name="T4" fmla="*/ 144 w 232"/>
                  <a:gd name="T5" fmla="*/ 44 h 44"/>
                  <a:gd name="T6" fmla="*/ 4 w 232"/>
                  <a:gd name="T7" fmla="*/ 22 h 44"/>
                  <a:gd name="T8" fmla="*/ 0 w 2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4">
                    <a:moveTo>
                      <a:pt x="0" y="0"/>
                    </a:moveTo>
                    <a:lnTo>
                      <a:pt x="232" y="38"/>
                    </a:lnTo>
                    <a:lnTo>
                      <a:pt x="144" y="44"/>
                    </a:lnTo>
                    <a:lnTo>
                      <a:pt x="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9226551" y="4521200"/>
                <a:ext cx="357188" cy="26988"/>
              </a:xfrm>
              <a:custGeom>
                <a:avLst/>
                <a:gdLst>
                  <a:gd name="T0" fmla="*/ 225 w 225"/>
                  <a:gd name="T1" fmla="*/ 0 h 17"/>
                  <a:gd name="T2" fmla="*/ 138 w 225"/>
                  <a:gd name="T3" fmla="*/ 12 h 17"/>
                  <a:gd name="T4" fmla="*/ 1 w 225"/>
                  <a:gd name="T5" fmla="*/ 17 h 17"/>
                  <a:gd name="T6" fmla="*/ 0 w 225"/>
                  <a:gd name="T7" fmla="*/ 9 h 17"/>
                  <a:gd name="T8" fmla="*/ 225 w 2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7">
                    <a:moveTo>
                      <a:pt x="225" y="0"/>
                    </a:moveTo>
                    <a:lnTo>
                      <a:pt x="138" y="12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9358313" y="5145088"/>
                <a:ext cx="352425" cy="106363"/>
              </a:xfrm>
              <a:custGeom>
                <a:avLst/>
                <a:gdLst>
                  <a:gd name="T0" fmla="*/ 222 w 222"/>
                  <a:gd name="T1" fmla="*/ 0 h 67"/>
                  <a:gd name="T2" fmla="*/ 5 w 222"/>
                  <a:gd name="T3" fmla="*/ 67 h 67"/>
                  <a:gd name="T4" fmla="*/ 0 w 222"/>
                  <a:gd name="T5" fmla="*/ 48 h 67"/>
                  <a:gd name="T6" fmla="*/ 131 w 222"/>
                  <a:gd name="T7" fmla="*/ 9 h 67"/>
                  <a:gd name="T8" fmla="*/ 222 w 22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67">
                    <a:moveTo>
                      <a:pt x="222" y="0"/>
                    </a:moveTo>
                    <a:lnTo>
                      <a:pt x="5" y="67"/>
                    </a:lnTo>
                    <a:lnTo>
                      <a:pt x="0" y="48"/>
                    </a:lnTo>
                    <a:lnTo>
                      <a:pt x="131" y="9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8" name="TextBox 65"/>
          <p:cNvSpPr txBox="1"/>
          <p:nvPr/>
        </p:nvSpPr>
        <p:spPr>
          <a:xfrm>
            <a:off x="1405581" y="47458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Content Placeholder 4"/>
          <p:cNvSpPr txBox="1">
            <a:spLocks/>
          </p:cNvSpPr>
          <p:nvPr/>
        </p:nvSpPr>
        <p:spPr>
          <a:xfrm>
            <a:off x="1921031" y="1729041"/>
            <a:ext cx="3340289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chemeClr val="bg1"/>
                </a:solidFill>
              </a:rPr>
              <a:t>Richiede pensiero</a:t>
            </a:r>
            <a:r>
              <a:rPr lang="it-IT" sz="1400" dirty="0">
                <a:solidFill>
                  <a:schemeClr val="bg1"/>
                </a:solidFill>
              </a:rPr>
              <a:t>, progettazione , molti comportamenti organizzativi sono automatici e vanno invece ripensati</a:t>
            </a:r>
          </a:p>
        </p:txBody>
      </p:sp>
      <p:sp>
        <p:nvSpPr>
          <p:cNvPr id="92" name="TextBox 65"/>
          <p:cNvSpPr txBox="1"/>
          <p:nvPr/>
        </p:nvSpPr>
        <p:spPr>
          <a:xfrm>
            <a:off x="1405581" y="404176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ontent Placeholder 4"/>
          <p:cNvSpPr txBox="1">
            <a:spLocks/>
          </p:cNvSpPr>
          <p:nvPr/>
        </p:nvSpPr>
        <p:spPr>
          <a:xfrm>
            <a:off x="1984453" y="4035349"/>
            <a:ext cx="3340289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chemeClr val="bg1"/>
                </a:solidFill>
              </a:rPr>
              <a:t>Alcune persone resistono al cambiamento per principio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94" name="TextBox 65"/>
          <p:cNvSpPr txBox="1"/>
          <p:nvPr/>
        </p:nvSpPr>
        <p:spPr>
          <a:xfrm>
            <a:off x="1405581" y="325435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ontent Placeholder 4"/>
          <p:cNvSpPr txBox="1">
            <a:spLocks/>
          </p:cNvSpPr>
          <p:nvPr/>
        </p:nvSpPr>
        <p:spPr>
          <a:xfrm>
            <a:off x="1984453" y="3247938"/>
            <a:ext cx="3432799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chemeClr val="bg1"/>
                </a:solidFill>
              </a:rPr>
              <a:t>Il cambiamento è una scommessa e non si sa chi vince o chi perde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96" name="TextBox 65"/>
          <p:cNvSpPr txBox="1"/>
          <p:nvPr/>
        </p:nvSpPr>
        <p:spPr>
          <a:xfrm>
            <a:off x="1396483" y="245585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7" name="Content Placeholder 4"/>
          <p:cNvSpPr txBox="1">
            <a:spLocks/>
          </p:cNvSpPr>
          <p:nvPr/>
        </p:nvSpPr>
        <p:spPr>
          <a:xfrm>
            <a:off x="1984453" y="2527858"/>
            <a:ext cx="3340289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chemeClr val="bg1"/>
                </a:solidFill>
              </a:rPr>
              <a:t>Il rischio di fallimento può essere alto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98" name="TextBox 65"/>
          <p:cNvSpPr txBox="1"/>
          <p:nvPr/>
        </p:nvSpPr>
        <p:spPr>
          <a:xfrm>
            <a:off x="1424284" y="1735771"/>
            <a:ext cx="56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9" name="Content Placeholder 4"/>
          <p:cNvSpPr txBox="1">
            <a:spLocks/>
          </p:cNvSpPr>
          <p:nvPr/>
        </p:nvSpPr>
        <p:spPr>
          <a:xfrm>
            <a:off x="2200542" y="1803101"/>
            <a:ext cx="3124200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55" name="Content Placeholder 4"/>
          <p:cNvSpPr txBox="1">
            <a:spLocks/>
          </p:cNvSpPr>
          <p:nvPr/>
        </p:nvSpPr>
        <p:spPr>
          <a:xfrm>
            <a:off x="1921030" y="4815077"/>
            <a:ext cx="3340289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chemeClr val="bg1"/>
                </a:solidFill>
              </a:rPr>
              <a:t>Ciò che già si conosce è rassicurante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16" name="Freeform 38"/>
          <p:cNvSpPr>
            <a:spLocks/>
          </p:cNvSpPr>
          <p:nvPr/>
        </p:nvSpPr>
        <p:spPr bwMode="auto">
          <a:xfrm>
            <a:off x="5387923" y="1735770"/>
            <a:ext cx="338138" cy="361402"/>
          </a:xfrm>
          <a:custGeom>
            <a:avLst/>
            <a:gdLst>
              <a:gd name="T0" fmla="*/ 21 w 213"/>
              <a:gd name="T1" fmla="*/ 3 h 231"/>
              <a:gd name="T2" fmla="*/ 111 w 213"/>
              <a:gd name="T3" fmla="*/ 103 h 231"/>
              <a:gd name="T4" fmla="*/ 198 w 213"/>
              <a:gd name="T5" fmla="*/ 73 h 231"/>
              <a:gd name="T6" fmla="*/ 27 w 213"/>
              <a:gd name="T7" fmla="*/ 210 h 231"/>
              <a:gd name="T8" fmla="*/ 211 w 213"/>
              <a:gd name="T9" fmla="*/ 197 h 231"/>
              <a:gd name="T10" fmla="*/ 210 w 213"/>
              <a:gd name="T11" fmla="*/ 204 h 231"/>
              <a:gd name="T12" fmla="*/ 149 w 213"/>
              <a:gd name="T13" fmla="*/ 217 h 231"/>
              <a:gd name="T14" fmla="*/ 144 w 213"/>
              <a:gd name="T15" fmla="*/ 220 h 231"/>
              <a:gd name="T16" fmla="*/ 141 w 213"/>
              <a:gd name="T17" fmla="*/ 212 h 231"/>
              <a:gd name="T18" fmla="*/ 128 w 213"/>
              <a:gd name="T19" fmla="*/ 220 h 231"/>
              <a:gd name="T20" fmla="*/ 123 w 213"/>
              <a:gd name="T21" fmla="*/ 222 h 231"/>
              <a:gd name="T22" fmla="*/ 110 w 213"/>
              <a:gd name="T23" fmla="*/ 214 h 231"/>
              <a:gd name="T24" fmla="*/ 106 w 213"/>
              <a:gd name="T25" fmla="*/ 225 h 231"/>
              <a:gd name="T26" fmla="*/ 103 w 213"/>
              <a:gd name="T27" fmla="*/ 216 h 231"/>
              <a:gd name="T28" fmla="*/ 89 w 213"/>
              <a:gd name="T29" fmla="*/ 225 h 231"/>
              <a:gd name="T30" fmla="*/ 83 w 213"/>
              <a:gd name="T31" fmla="*/ 225 h 231"/>
              <a:gd name="T32" fmla="*/ 70 w 213"/>
              <a:gd name="T33" fmla="*/ 219 h 231"/>
              <a:gd name="T34" fmla="*/ 67 w 213"/>
              <a:gd name="T35" fmla="*/ 228 h 231"/>
              <a:gd name="T36" fmla="*/ 64 w 213"/>
              <a:gd name="T37" fmla="*/ 219 h 231"/>
              <a:gd name="T38" fmla="*/ 50 w 213"/>
              <a:gd name="T39" fmla="*/ 229 h 231"/>
              <a:gd name="T40" fmla="*/ 44 w 213"/>
              <a:gd name="T41" fmla="*/ 228 h 231"/>
              <a:gd name="T42" fmla="*/ 19 w 213"/>
              <a:gd name="T43" fmla="*/ 223 h 231"/>
              <a:gd name="T44" fmla="*/ 13 w 213"/>
              <a:gd name="T45" fmla="*/ 217 h 231"/>
              <a:gd name="T46" fmla="*/ 3 w 213"/>
              <a:gd name="T47" fmla="*/ 191 h 231"/>
              <a:gd name="T48" fmla="*/ 3 w 213"/>
              <a:gd name="T49" fmla="*/ 185 h 231"/>
              <a:gd name="T50" fmla="*/ 13 w 213"/>
              <a:gd name="T51" fmla="*/ 168 h 231"/>
              <a:gd name="T52" fmla="*/ 1 w 213"/>
              <a:gd name="T53" fmla="*/ 167 h 231"/>
              <a:gd name="T54" fmla="*/ 4 w 213"/>
              <a:gd name="T55" fmla="*/ 162 h 231"/>
              <a:gd name="T56" fmla="*/ 4 w 213"/>
              <a:gd name="T57" fmla="*/ 148 h 231"/>
              <a:gd name="T58" fmla="*/ 1 w 213"/>
              <a:gd name="T59" fmla="*/ 142 h 231"/>
              <a:gd name="T60" fmla="*/ 12 w 213"/>
              <a:gd name="T61" fmla="*/ 125 h 231"/>
              <a:gd name="T62" fmla="*/ 1 w 213"/>
              <a:gd name="T63" fmla="*/ 124 h 231"/>
              <a:gd name="T64" fmla="*/ 4 w 213"/>
              <a:gd name="T65" fmla="*/ 118 h 231"/>
              <a:gd name="T66" fmla="*/ 4 w 213"/>
              <a:gd name="T67" fmla="*/ 103 h 231"/>
              <a:gd name="T68" fmla="*/ 0 w 213"/>
              <a:gd name="T69" fmla="*/ 100 h 231"/>
              <a:gd name="T70" fmla="*/ 12 w 213"/>
              <a:gd name="T71" fmla="*/ 95 h 231"/>
              <a:gd name="T72" fmla="*/ 1 w 213"/>
              <a:gd name="T73" fmla="*/ 81 h 231"/>
              <a:gd name="T74" fmla="*/ 3 w 213"/>
              <a:gd name="T75" fmla="*/ 75 h 231"/>
              <a:gd name="T76" fmla="*/ 3 w 213"/>
              <a:gd name="T77" fmla="*/ 66 h 231"/>
              <a:gd name="T78" fmla="*/ 0 w 213"/>
              <a:gd name="T79" fmla="*/ 63 h 231"/>
              <a:gd name="T80" fmla="*/ 10 w 213"/>
              <a:gd name="T81" fmla="*/ 58 h 231"/>
              <a:gd name="T82" fmla="*/ 0 w 213"/>
              <a:gd name="T83" fmla="*/ 43 h 231"/>
              <a:gd name="T84" fmla="*/ 3 w 213"/>
              <a:gd name="T85" fmla="*/ 37 h 231"/>
              <a:gd name="T86" fmla="*/ 10 w 213"/>
              <a:gd name="T87" fmla="*/ 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3" h="231">
                <a:moveTo>
                  <a:pt x="15" y="0"/>
                </a:moveTo>
                <a:lnTo>
                  <a:pt x="18" y="2"/>
                </a:lnTo>
                <a:lnTo>
                  <a:pt x="21" y="3"/>
                </a:lnTo>
                <a:lnTo>
                  <a:pt x="21" y="6"/>
                </a:lnTo>
                <a:lnTo>
                  <a:pt x="24" y="198"/>
                </a:lnTo>
                <a:lnTo>
                  <a:pt x="111" y="103"/>
                </a:lnTo>
                <a:lnTo>
                  <a:pt x="132" y="121"/>
                </a:lnTo>
                <a:lnTo>
                  <a:pt x="190" y="63"/>
                </a:lnTo>
                <a:lnTo>
                  <a:pt x="198" y="73"/>
                </a:lnTo>
                <a:lnTo>
                  <a:pt x="131" y="137"/>
                </a:lnTo>
                <a:lnTo>
                  <a:pt x="111" y="119"/>
                </a:lnTo>
                <a:lnTo>
                  <a:pt x="27" y="210"/>
                </a:lnTo>
                <a:lnTo>
                  <a:pt x="207" y="194"/>
                </a:lnTo>
                <a:lnTo>
                  <a:pt x="210" y="194"/>
                </a:lnTo>
                <a:lnTo>
                  <a:pt x="211" y="197"/>
                </a:lnTo>
                <a:lnTo>
                  <a:pt x="213" y="200"/>
                </a:lnTo>
                <a:lnTo>
                  <a:pt x="211" y="203"/>
                </a:lnTo>
                <a:lnTo>
                  <a:pt x="210" y="204"/>
                </a:lnTo>
                <a:lnTo>
                  <a:pt x="207" y="206"/>
                </a:lnTo>
                <a:lnTo>
                  <a:pt x="149" y="212"/>
                </a:lnTo>
                <a:lnTo>
                  <a:pt x="149" y="217"/>
                </a:lnTo>
                <a:lnTo>
                  <a:pt x="147" y="219"/>
                </a:lnTo>
                <a:lnTo>
                  <a:pt x="146" y="220"/>
                </a:lnTo>
                <a:lnTo>
                  <a:pt x="144" y="220"/>
                </a:lnTo>
                <a:lnTo>
                  <a:pt x="143" y="219"/>
                </a:lnTo>
                <a:lnTo>
                  <a:pt x="141" y="217"/>
                </a:lnTo>
                <a:lnTo>
                  <a:pt x="141" y="212"/>
                </a:lnTo>
                <a:lnTo>
                  <a:pt x="129" y="213"/>
                </a:lnTo>
                <a:lnTo>
                  <a:pt x="129" y="219"/>
                </a:lnTo>
                <a:lnTo>
                  <a:pt x="128" y="220"/>
                </a:lnTo>
                <a:lnTo>
                  <a:pt x="128" y="222"/>
                </a:lnTo>
                <a:lnTo>
                  <a:pt x="126" y="222"/>
                </a:lnTo>
                <a:lnTo>
                  <a:pt x="123" y="222"/>
                </a:lnTo>
                <a:lnTo>
                  <a:pt x="122" y="219"/>
                </a:lnTo>
                <a:lnTo>
                  <a:pt x="122" y="213"/>
                </a:lnTo>
                <a:lnTo>
                  <a:pt x="110" y="214"/>
                </a:lnTo>
                <a:lnTo>
                  <a:pt x="110" y="220"/>
                </a:lnTo>
                <a:lnTo>
                  <a:pt x="109" y="223"/>
                </a:lnTo>
                <a:lnTo>
                  <a:pt x="106" y="225"/>
                </a:lnTo>
                <a:lnTo>
                  <a:pt x="104" y="223"/>
                </a:lnTo>
                <a:lnTo>
                  <a:pt x="103" y="220"/>
                </a:lnTo>
                <a:lnTo>
                  <a:pt x="103" y="216"/>
                </a:lnTo>
                <a:lnTo>
                  <a:pt x="89" y="217"/>
                </a:lnTo>
                <a:lnTo>
                  <a:pt x="91" y="222"/>
                </a:lnTo>
                <a:lnTo>
                  <a:pt x="89" y="225"/>
                </a:lnTo>
                <a:lnTo>
                  <a:pt x="86" y="226"/>
                </a:lnTo>
                <a:lnTo>
                  <a:pt x="85" y="226"/>
                </a:lnTo>
                <a:lnTo>
                  <a:pt x="83" y="225"/>
                </a:lnTo>
                <a:lnTo>
                  <a:pt x="83" y="223"/>
                </a:lnTo>
                <a:lnTo>
                  <a:pt x="83" y="217"/>
                </a:lnTo>
                <a:lnTo>
                  <a:pt x="70" y="219"/>
                </a:lnTo>
                <a:lnTo>
                  <a:pt x="70" y="225"/>
                </a:lnTo>
                <a:lnTo>
                  <a:pt x="70" y="226"/>
                </a:lnTo>
                <a:lnTo>
                  <a:pt x="67" y="228"/>
                </a:lnTo>
                <a:lnTo>
                  <a:pt x="65" y="228"/>
                </a:lnTo>
                <a:lnTo>
                  <a:pt x="64" y="225"/>
                </a:lnTo>
                <a:lnTo>
                  <a:pt x="64" y="219"/>
                </a:lnTo>
                <a:lnTo>
                  <a:pt x="50" y="220"/>
                </a:lnTo>
                <a:lnTo>
                  <a:pt x="50" y="226"/>
                </a:lnTo>
                <a:lnTo>
                  <a:pt x="50" y="229"/>
                </a:lnTo>
                <a:lnTo>
                  <a:pt x="47" y="231"/>
                </a:lnTo>
                <a:lnTo>
                  <a:pt x="46" y="229"/>
                </a:lnTo>
                <a:lnTo>
                  <a:pt x="44" y="228"/>
                </a:lnTo>
                <a:lnTo>
                  <a:pt x="44" y="226"/>
                </a:lnTo>
                <a:lnTo>
                  <a:pt x="44" y="220"/>
                </a:lnTo>
                <a:lnTo>
                  <a:pt x="19" y="223"/>
                </a:lnTo>
                <a:lnTo>
                  <a:pt x="16" y="223"/>
                </a:lnTo>
                <a:lnTo>
                  <a:pt x="15" y="220"/>
                </a:lnTo>
                <a:lnTo>
                  <a:pt x="13" y="217"/>
                </a:lnTo>
                <a:lnTo>
                  <a:pt x="13" y="191"/>
                </a:lnTo>
                <a:lnTo>
                  <a:pt x="4" y="191"/>
                </a:lnTo>
                <a:lnTo>
                  <a:pt x="3" y="191"/>
                </a:lnTo>
                <a:lnTo>
                  <a:pt x="3" y="189"/>
                </a:lnTo>
                <a:lnTo>
                  <a:pt x="1" y="188"/>
                </a:lnTo>
                <a:lnTo>
                  <a:pt x="3" y="185"/>
                </a:lnTo>
                <a:lnTo>
                  <a:pt x="4" y="183"/>
                </a:lnTo>
                <a:lnTo>
                  <a:pt x="13" y="183"/>
                </a:lnTo>
                <a:lnTo>
                  <a:pt x="13" y="168"/>
                </a:lnTo>
                <a:lnTo>
                  <a:pt x="4" y="168"/>
                </a:lnTo>
                <a:lnTo>
                  <a:pt x="3" y="168"/>
                </a:lnTo>
                <a:lnTo>
                  <a:pt x="1" y="167"/>
                </a:lnTo>
                <a:lnTo>
                  <a:pt x="1" y="165"/>
                </a:lnTo>
                <a:lnTo>
                  <a:pt x="3" y="162"/>
                </a:lnTo>
                <a:lnTo>
                  <a:pt x="4" y="162"/>
                </a:lnTo>
                <a:lnTo>
                  <a:pt x="12" y="161"/>
                </a:lnTo>
                <a:lnTo>
                  <a:pt x="12" y="146"/>
                </a:lnTo>
                <a:lnTo>
                  <a:pt x="4" y="148"/>
                </a:lnTo>
                <a:lnTo>
                  <a:pt x="1" y="146"/>
                </a:lnTo>
                <a:lnTo>
                  <a:pt x="1" y="145"/>
                </a:lnTo>
                <a:lnTo>
                  <a:pt x="1" y="142"/>
                </a:lnTo>
                <a:lnTo>
                  <a:pt x="4" y="140"/>
                </a:lnTo>
                <a:lnTo>
                  <a:pt x="12" y="139"/>
                </a:lnTo>
                <a:lnTo>
                  <a:pt x="12" y="125"/>
                </a:lnTo>
                <a:lnTo>
                  <a:pt x="4" y="125"/>
                </a:lnTo>
                <a:lnTo>
                  <a:pt x="3" y="125"/>
                </a:lnTo>
                <a:lnTo>
                  <a:pt x="1" y="124"/>
                </a:lnTo>
                <a:lnTo>
                  <a:pt x="1" y="122"/>
                </a:lnTo>
                <a:lnTo>
                  <a:pt x="1" y="119"/>
                </a:lnTo>
                <a:lnTo>
                  <a:pt x="4" y="118"/>
                </a:lnTo>
                <a:lnTo>
                  <a:pt x="12" y="118"/>
                </a:lnTo>
                <a:lnTo>
                  <a:pt x="12" y="103"/>
                </a:lnTo>
                <a:lnTo>
                  <a:pt x="4" y="103"/>
                </a:lnTo>
                <a:lnTo>
                  <a:pt x="1" y="103"/>
                </a:lnTo>
                <a:lnTo>
                  <a:pt x="1" y="101"/>
                </a:lnTo>
                <a:lnTo>
                  <a:pt x="0" y="100"/>
                </a:lnTo>
                <a:lnTo>
                  <a:pt x="1" y="97"/>
                </a:lnTo>
                <a:lnTo>
                  <a:pt x="3" y="97"/>
                </a:lnTo>
                <a:lnTo>
                  <a:pt x="12" y="95"/>
                </a:lnTo>
                <a:lnTo>
                  <a:pt x="12" y="81"/>
                </a:lnTo>
                <a:lnTo>
                  <a:pt x="3" y="82"/>
                </a:lnTo>
                <a:lnTo>
                  <a:pt x="1" y="81"/>
                </a:lnTo>
                <a:lnTo>
                  <a:pt x="0" y="78"/>
                </a:lnTo>
                <a:lnTo>
                  <a:pt x="1" y="76"/>
                </a:lnTo>
                <a:lnTo>
                  <a:pt x="3" y="75"/>
                </a:lnTo>
                <a:lnTo>
                  <a:pt x="10" y="73"/>
                </a:lnTo>
                <a:lnTo>
                  <a:pt x="10" y="66"/>
                </a:lnTo>
                <a:lnTo>
                  <a:pt x="3" y="66"/>
                </a:lnTo>
                <a:lnTo>
                  <a:pt x="1" y="66"/>
                </a:lnTo>
                <a:lnTo>
                  <a:pt x="0" y="64"/>
                </a:lnTo>
                <a:lnTo>
                  <a:pt x="0" y="63"/>
                </a:lnTo>
                <a:lnTo>
                  <a:pt x="1" y="60"/>
                </a:lnTo>
                <a:lnTo>
                  <a:pt x="3" y="58"/>
                </a:lnTo>
                <a:lnTo>
                  <a:pt x="10" y="58"/>
                </a:lnTo>
                <a:lnTo>
                  <a:pt x="10" y="43"/>
                </a:lnTo>
                <a:lnTo>
                  <a:pt x="3" y="45"/>
                </a:lnTo>
                <a:lnTo>
                  <a:pt x="0" y="43"/>
                </a:lnTo>
                <a:lnTo>
                  <a:pt x="0" y="40"/>
                </a:lnTo>
                <a:lnTo>
                  <a:pt x="0" y="37"/>
                </a:lnTo>
                <a:lnTo>
                  <a:pt x="3" y="37"/>
                </a:lnTo>
                <a:lnTo>
                  <a:pt x="10" y="36"/>
                </a:lnTo>
                <a:lnTo>
                  <a:pt x="10" y="8"/>
                </a:lnTo>
                <a:lnTo>
                  <a:pt x="10" y="5"/>
                </a:lnTo>
                <a:lnTo>
                  <a:pt x="13" y="2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15962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3" y="2239888"/>
            <a:ext cx="2612589" cy="2557264"/>
          </a:xfrm>
          <a:prstGeom prst="rect">
            <a:avLst/>
          </a:prstGeom>
        </p:spPr>
      </p:pic>
      <p:sp>
        <p:nvSpPr>
          <p:cNvPr id="14" name="Rettangolo arrotondato 13"/>
          <p:cNvSpPr/>
          <p:nvPr/>
        </p:nvSpPr>
        <p:spPr>
          <a:xfrm rot="16200000">
            <a:off x="4221429" y="-2703537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</a:t>
            </a:r>
            <a:r>
              <a:rPr lang="it-IT" sz="3600" dirty="0" err="1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project</a:t>
            </a:r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manager :</a:t>
            </a:r>
          </a:p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un ruolo Chiave - </a:t>
            </a:r>
            <a:r>
              <a:rPr lang="it-IT" sz="3600" dirty="0" err="1" smtClean="0">
                <a:solidFill>
                  <a:schemeClr val="tx1"/>
                </a:solidFill>
                <a:latin typeface="Century Schoolbook" panose="02040604050505020304" pitchFamily="18" charset="0"/>
              </a:rPr>
              <a:t>Perchè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23928" y="165602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Century Schoolbook" panose="02040604050505020304" pitchFamily="18" charset="0"/>
              </a:rPr>
              <a:t>Orienta </a:t>
            </a:r>
            <a:r>
              <a:rPr lang="it-IT" sz="2400" dirty="0">
                <a:latin typeface="Century Schoolbook" panose="02040604050505020304" pitchFamily="18" charset="0"/>
              </a:rPr>
              <a:t>maggiormente l’organizzazione ai risultati </a:t>
            </a:r>
            <a:r>
              <a:rPr lang="it-IT" sz="2400" dirty="0" smtClean="0">
                <a:latin typeface="Century Schoolbook" panose="02040604050505020304" pitchFamily="18" charset="0"/>
              </a:rPr>
              <a:t>tangibili. </a:t>
            </a:r>
            <a:endParaRPr lang="it-IT" sz="2400" dirty="0">
              <a:latin typeface="Century Schoolbook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Century Schoolbook" panose="02040604050505020304" pitchFamily="18" charset="0"/>
              </a:rPr>
              <a:t>Sostiene </a:t>
            </a:r>
            <a:r>
              <a:rPr lang="it-IT" sz="2400" dirty="0">
                <a:latin typeface="Century Schoolbook" panose="02040604050505020304" pitchFamily="18" charset="0"/>
              </a:rPr>
              <a:t>e </a:t>
            </a:r>
            <a:r>
              <a:rPr lang="it-IT" sz="2400" dirty="0" smtClean="0">
                <a:latin typeface="Century Schoolbook" panose="02040604050505020304" pitchFamily="18" charset="0"/>
              </a:rPr>
              <a:t>governa l’innovazione.</a:t>
            </a:r>
            <a:endParaRPr lang="it-IT" sz="2400" dirty="0">
              <a:latin typeface="Century Schoolbook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Century Schoolbook" panose="02040604050505020304" pitchFamily="18" charset="0"/>
              </a:rPr>
              <a:t>Favorisce l’ utilizzo </a:t>
            </a:r>
            <a:r>
              <a:rPr lang="it-IT" sz="2400" dirty="0">
                <a:latin typeface="Century Schoolbook" panose="02040604050505020304" pitchFamily="18" charset="0"/>
              </a:rPr>
              <a:t>ottimale delle </a:t>
            </a:r>
            <a:r>
              <a:rPr lang="it-IT" sz="2400" dirty="0" smtClean="0">
                <a:latin typeface="Century Schoolbook" panose="02040604050505020304" pitchFamily="18" charset="0"/>
              </a:rPr>
              <a:t>risorse.</a:t>
            </a:r>
            <a:endParaRPr lang="it-IT" sz="2400" dirty="0">
              <a:latin typeface="Century Schoolbook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Century Schoolbook" panose="02040604050505020304" pitchFamily="18" charset="0"/>
              </a:rPr>
              <a:t>Maggiore controllo </a:t>
            </a:r>
            <a:r>
              <a:rPr lang="it-IT" sz="2400" dirty="0">
                <a:latin typeface="Century Schoolbook" panose="02040604050505020304" pitchFamily="18" charset="0"/>
              </a:rPr>
              <a:t>dei tempi di </a:t>
            </a:r>
            <a:r>
              <a:rPr lang="it-IT" sz="2400" dirty="0" smtClean="0">
                <a:latin typeface="Century Schoolbook" panose="02040604050505020304" pitchFamily="18" charset="0"/>
              </a:rPr>
              <a:t>realizzazione.</a:t>
            </a:r>
            <a:endParaRPr lang="it-IT" sz="2400" dirty="0">
              <a:latin typeface="Century Schoolbook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400" dirty="0" smtClean="0">
                <a:latin typeface="Century Schoolbook" panose="02040604050505020304" pitchFamily="18" charset="0"/>
              </a:rPr>
              <a:t>E’ da stimolo per la </a:t>
            </a:r>
            <a:r>
              <a:rPr lang="it-IT" sz="2400" dirty="0">
                <a:latin typeface="Century Schoolbook" panose="02040604050505020304" pitchFamily="18" charset="0"/>
              </a:rPr>
              <a:t>trasversalità </a:t>
            </a:r>
            <a:r>
              <a:rPr lang="it-IT" sz="2400" dirty="0" smtClean="0">
                <a:latin typeface="Century Schoolbook" panose="02040604050505020304" pitchFamily="18" charset="0"/>
              </a:rPr>
              <a:t>(lavorare in </a:t>
            </a:r>
            <a:r>
              <a:rPr lang="it-IT" sz="2400" dirty="0">
                <a:latin typeface="Century Schoolbook" panose="02040604050505020304" pitchFamily="18" charset="0"/>
              </a:rPr>
              <a:t>team</a:t>
            </a:r>
            <a:r>
              <a:rPr lang="it-IT" sz="2400" dirty="0" smtClean="0">
                <a:latin typeface="Century Schoolbook" panose="02040604050505020304" pitchFamily="18" charset="0"/>
              </a:rPr>
              <a:t>).</a:t>
            </a:r>
            <a:endParaRPr lang="it-IT" sz="2400" dirty="0">
              <a:latin typeface="Century Schoolbook" panose="02040604050505020304" pitchFamily="18" charset="0"/>
            </a:endParaRPr>
          </a:p>
        </p:txBody>
      </p:sp>
      <p:sp>
        <p:nvSpPr>
          <p:cNvPr id="5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37492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988840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entury Schoolbook" panose="02040604050505020304" pitchFamily="18" charset="0"/>
              </a:rPr>
              <a:t>L’Istituto, con il programma di modernizzazione, ha adottato l’ottica del </a:t>
            </a:r>
            <a:r>
              <a:rPr lang="it-IT" sz="2400" dirty="0" err="1">
                <a:latin typeface="Century Schoolbook" panose="02040604050505020304" pitchFamily="18" charset="0"/>
              </a:rPr>
              <a:t>project</a:t>
            </a:r>
            <a:r>
              <a:rPr lang="it-IT" sz="2400" dirty="0">
                <a:latin typeface="Century Schoolbook" panose="02040604050505020304" pitchFamily="18" charset="0"/>
              </a:rPr>
              <a:t> and portfolio </a:t>
            </a:r>
            <a:r>
              <a:rPr lang="it-IT" sz="2400" dirty="0" smtClean="0">
                <a:latin typeface="Century Schoolbook" panose="02040604050505020304" pitchFamily="18" charset="0"/>
              </a:rPr>
              <a:t>management per l’’organizzazione delle </a:t>
            </a:r>
            <a:r>
              <a:rPr lang="it-IT" sz="2400" dirty="0">
                <a:latin typeface="Century Schoolbook" panose="02040604050505020304" pitchFamily="18" charset="0"/>
              </a:rPr>
              <a:t>proprie </a:t>
            </a:r>
            <a:r>
              <a:rPr lang="it-IT" sz="2400" dirty="0" smtClean="0">
                <a:latin typeface="Century Schoolbook" panose="02040604050505020304" pitchFamily="18" charset="0"/>
              </a:rPr>
              <a:t>attività.</a:t>
            </a:r>
          </a:p>
          <a:p>
            <a:pPr algn="just"/>
            <a:endParaRPr lang="it-IT" sz="2400" dirty="0">
              <a:latin typeface="Century Schoolbook" panose="02040604050505020304" pitchFamily="18" charset="0"/>
            </a:endParaRPr>
          </a:p>
          <a:p>
            <a:pPr algn="just"/>
            <a:r>
              <a:rPr lang="it-IT" sz="2400" dirty="0">
                <a:latin typeface="Century Schoolbook" panose="02040604050505020304" pitchFamily="18" charset="0"/>
              </a:rPr>
              <a:t>R</a:t>
            </a:r>
            <a:r>
              <a:rPr lang="it-IT" sz="2400" dirty="0" smtClean="0">
                <a:latin typeface="Century Schoolbook" panose="02040604050505020304" pitchFamily="18" charset="0"/>
              </a:rPr>
              <a:t>appresenta </a:t>
            </a:r>
            <a:r>
              <a:rPr lang="it-IT" sz="2400" dirty="0">
                <a:latin typeface="Century Schoolbook" panose="02040604050505020304" pitchFamily="18" charset="0"/>
              </a:rPr>
              <a:t>una delle componenti messe in campo nel 2016 per favorire concretamente il cambiamento in atto e per orientare le attività a risultati tangibili in linea con il programma di modernizzazione . </a:t>
            </a:r>
          </a:p>
        </p:txBody>
      </p:sp>
      <p:sp>
        <p:nvSpPr>
          <p:cNvPr id="3" name="Rettangolo arrotondato 2"/>
          <p:cNvSpPr/>
          <p:nvPr/>
        </p:nvSpPr>
        <p:spPr>
          <a:xfrm rot="16200000">
            <a:off x="4221429" y="-2703537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ruolo del PPM in Istat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488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0332" y="1467979"/>
            <a:ext cx="79096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Sul piano formale semplificazione e razionalizzazione:</a:t>
            </a:r>
          </a:p>
          <a:p>
            <a:pPr algn="just"/>
            <a:endParaRPr lang="it-IT" sz="2400" dirty="0" smtClean="0">
              <a:latin typeface="Century Schoolbook" panose="020406040505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latin typeface="Century Schoolbook" panose="02040604050505020304" pitchFamily="18" charset="0"/>
              </a:rPr>
              <a:t>Riduzione del numero di uffici di livello dirigenziale generale (da 18 a 14)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latin typeface="Century Schoolbook" panose="02040604050505020304" pitchFamily="18" charset="0"/>
              </a:rPr>
              <a:t>Abolizione del quarto livello organizzativo non dirigenziale (unità operative)</a:t>
            </a:r>
          </a:p>
          <a:p>
            <a:pPr marL="342900" indent="-342900" algn="just">
              <a:buFontTx/>
              <a:buChar char="-"/>
            </a:pPr>
            <a:endParaRPr lang="it-IT" sz="2400" dirty="0" smtClean="0">
              <a:latin typeface="Century Schoolbook" panose="02040604050505020304" pitchFamily="18" charset="0"/>
            </a:endParaRP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Sul piano dell’organizzazione delle attività:</a:t>
            </a:r>
          </a:p>
          <a:p>
            <a:pPr algn="just"/>
            <a:endParaRPr lang="it-IT" sz="2400" dirty="0" smtClean="0">
              <a:latin typeface="Century Schoolbook" panose="02040604050505020304" pitchFamily="18" charset="0"/>
            </a:endParaRP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-  Centralizzazione dei servizi trasversali</a:t>
            </a: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- Alleggerimento delle logiche gerarchiche</a:t>
            </a: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- Orientamento delle attività all’output statistico</a:t>
            </a:r>
          </a:p>
          <a:p>
            <a:pPr algn="just"/>
            <a:endParaRPr lang="it-IT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 rot="16200000">
            <a:off x="4221429" y="-2703537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Prime evidenze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694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0332" y="1467979"/>
            <a:ext cx="79096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Sul piano del cambiamento culturale appena avviato: </a:t>
            </a:r>
          </a:p>
          <a:p>
            <a:pPr algn="just"/>
            <a:endParaRPr lang="it-IT" sz="2400" dirty="0" smtClean="0">
              <a:latin typeface="Century Schoolbook" panose="02040604050505020304" pitchFamily="18" charset="0"/>
            </a:endParaRP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- Stimolo al lavoro in team</a:t>
            </a: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- Professionalizzazione del personale </a:t>
            </a: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- Managerialità</a:t>
            </a: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- Sviluppo di nuove competenze </a:t>
            </a:r>
          </a:p>
          <a:p>
            <a:pPr algn="just"/>
            <a:r>
              <a:rPr lang="it-IT" sz="2400" dirty="0" smtClean="0">
                <a:latin typeface="Century Schoolbook" panose="02040604050505020304" pitchFamily="18" charset="0"/>
              </a:rPr>
              <a:t>- Propensione all’innovazione e alla ricerca </a:t>
            </a:r>
          </a:p>
        </p:txBody>
      </p:sp>
      <p:sp>
        <p:nvSpPr>
          <p:cNvPr id="3" name="Rettangolo arrotondato 2"/>
          <p:cNvSpPr/>
          <p:nvPr/>
        </p:nvSpPr>
        <p:spPr>
          <a:xfrm rot="16200000">
            <a:off x="4221429" y="-2703537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Prime evidenze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55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 rot="16200000">
            <a:off x="4067508" y="-2549617"/>
            <a:ext cx="1012014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>
                <a:solidFill>
                  <a:schemeClr val="tx1"/>
                </a:solidFill>
                <a:latin typeface="Century Schoolbook" panose="02040604050505020304" pitchFamily="18" charset="0"/>
              </a:rPr>
              <a:t>R</a:t>
            </a:r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oad </a:t>
            </a:r>
            <a:r>
              <a:rPr lang="it-IT" sz="3600" dirty="0" err="1" smtClean="0">
                <a:solidFill>
                  <a:schemeClr val="tx1"/>
                </a:solidFill>
                <a:latin typeface="Century Schoolbook" panose="02040604050505020304" pitchFamily="18" charset="0"/>
              </a:rPr>
              <a:t>map</a:t>
            </a:r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 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2" name="Diagram 3"/>
          <p:cNvGraphicFramePr/>
          <p:nvPr>
            <p:extLst>
              <p:ext uri="{D42A27DB-BD31-4B8C-83A1-F6EECF244321}">
                <p14:modId xmlns:p14="http://schemas.microsoft.com/office/powerpoint/2010/main" val="2945484144"/>
              </p:ext>
            </p:extLst>
          </p:nvPr>
        </p:nvGraphicFramePr>
        <p:xfrm>
          <a:off x="0" y="1051093"/>
          <a:ext cx="9144000" cy="475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83568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2016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27784" y="25649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2017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170080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2018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52292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2014</a:t>
            </a:r>
            <a:endParaRPr lang="it-IT" sz="2400" b="1" dirty="0"/>
          </a:p>
        </p:txBody>
      </p:sp>
      <p:sp>
        <p:nvSpPr>
          <p:cNvPr id="9" name="Ovale 8"/>
          <p:cNvSpPr/>
          <p:nvPr/>
        </p:nvSpPr>
        <p:spPr>
          <a:xfrm flipV="1">
            <a:off x="707866" y="5567486"/>
            <a:ext cx="178818" cy="1353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sellaDiTesto 9"/>
          <p:cNvSpPr txBox="1"/>
          <p:nvPr/>
        </p:nvSpPr>
        <p:spPr>
          <a:xfrm>
            <a:off x="587802" y="5690865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entury Schoolbook" panose="02040604050505020304" pitchFamily="18" charset="0"/>
              </a:rPr>
              <a:t>Avvio del Programma di</a:t>
            </a:r>
          </a:p>
          <a:p>
            <a:r>
              <a:rPr lang="it-IT" sz="1400" b="1" dirty="0" smtClean="0">
                <a:latin typeface="Century Schoolbook" panose="02040604050505020304" pitchFamily="18" charset="0"/>
              </a:rPr>
              <a:t> modernizzazione</a:t>
            </a:r>
            <a:endParaRPr lang="it-IT" sz="1400" b="1" dirty="0">
              <a:latin typeface="Century Schoolbook" panose="02040604050505020304" pitchFamily="18" charset="0"/>
            </a:endParaRPr>
          </a:p>
        </p:txBody>
      </p:sp>
      <p:sp>
        <p:nvSpPr>
          <p:cNvPr id="11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198176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20863620">
            <a:off x="2523628" y="1969096"/>
            <a:ext cx="33954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0" dirty="0" smtClean="0">
                <a:solidFill>
                  <a:srgbClr val="760000"/>
                </a:solidFill>
                <a:latin typeface="Brush Script MT" panose="03060802040406070304" pitchFamily="66" charset="0"/>
              </a:rPr>
              <a:t>Grazie</a:t>
            </a:r>
            <a:endParaRPr lang="it-IT" sz="12000" dirty="0">
              <a:solidFill>
                <a:srgbClr val="7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egnaposto piè di pagina 1"/>
          <p:cNvSpPr txBox="1">
            <a:spLocks/>
          </p:cNvSpPr>
          <p:nvPr/>
        </p:nvSpPr>
        <p:spPr>
          <a:xfrm>
            <a:off x="690332" y="6310312"/>
            <a:ext cx="6884131" cy="54768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"La Nuvola" - 23-25 maggio 2017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0664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magine 8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31" y="2592869"/>
            <a:ext cx="486728" cy="486728"/>
          </a:xfrm>
          <a:prstGeom prst="rect">
            <a:avLst/>
          </a:prstGeom>
        </p:spPr>
      </p:pic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21078" y="2077870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530045" y="1069680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Fonti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" y="2560282"/>
            <a:ext cx="530050" cy="530050"/>
          </a:xfrm>
          <a:prstGeom prst="rect">
            <a:avLst/>
          </a:prstGeom>
        </p:spPr>
      </p:pic>
      <p:sp>
        <p:nvSpPr>
          <p:cNvPr id="77" name="Ovale 76"/>
          <p:cNvSpPr/>
          <p:nvPr/>
        </p:nvSpPr>
        <p:spPr>
          <a:xfrm>
            <a:off x="574350" y="248675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536457" y="3507316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569090" y="39004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661807" y="2083116"/>
            <a:ext cx="918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2" name="Ovale 81"/>
          <p:cNvSpPr/>
          <p:nvPr/>
        </p:nvSpPr>
        <p:spPr>
          <a:xfrm>
            <a:off x="1683216" y="24762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oup 252"/>
          <p:cNvGrpSpPr/>
          <p:nvPr/>
        </p:nvGrpSpPr>
        <p:grpSpPr>
          <a:xfrm>
            <a:off x="771595" y="4036045"/>
            <a:ext cx="430394" cy="533031"/>
            <a:chOff x="-1593850" y="2911475"/>
            <a:chExt cx="1336675" cy="1355726"/>
          </a:xfrm>
          <a:solidFill>
            <a:schemeClr val="accent2">
              <a:lumMod val="75000"/>
            </a:schemeClr>
          </a:solidFill>
        </p:grpSpPr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90332" y="6310312"/>
            <a:ext cx="6884131" cy="547688"/>
          </a:xfrm>
        </p:spPr>
        <p:txBody>
          <a:bodyPr/>
          <a:lstStyle/>
          <a:p>
            <a:r>
              <a:rPr lang="it-IT" sz="1400" dirty="0"/>
              <a:t>Silvia Losco, </a:t>
            </a:r>
            <a:r>
              <a:rPr lang="it-IT" sz="1400" dirty="0" err="1"/>
              <a:t>ForumPA</a:t>
            </a:r>
            <a:r>
              <a:rPr lang="it-IT" sz="1400" dirty="0"/>
              <a:t> - Convention center "La Nuvola" - 23-25 maggio 2017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16574" y="461799"/>
            <a:ext cx="794531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63600">
              <a:defRPr/>
            </a:pPr>
            <a:r>
              <a:rPr lang="it-IT" sz="2800" dirty="0">
                <a:latin typeface="Century Schoolbook" panose="02040604050505020304" pitchFamily="18" charset="0"/>
                <a:ea typeface="+mn-ea"/>
                <a:cs typeface="+mn-cs"/>
              </a:rPr>
              <a:t>Processo statistico – Schema generale </a:t>
            </a:r>
            <a:endParaRPr lang="it-IT" altLang="it-IT" sz="2800" dirty="0">
              <a:latin typeface="Century Schoolbook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tangolo 98"/>
          <p:cNvSpPr/>
          <p:nvPr/>
        </p:nvSpPr>
        <p:spPr>
          <a:xfrm>
            <a:off x="3530845" y="1833723"/>
            <a:ext cx="2712299" cy="404682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FF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31" y="2592869"/>
            <a:ext cx="486728" cy="486728"/>
          </a:xfrm>
          <a:prstGeom prst="rect">
            <a:avLst/>
          </a:prstGeom>
        </p:spPr>
      </p:pic>
      <p:sp>
        <p:nvSpPr>
          <p:cNvPr id="61" name="Triangolo isoscele 60"/>
          <p:cNvSpPr/>
          <p:nvPr/>
        </p:nvSpPr>
        <p:spPr>
          <a:xfrm rot="5400000">
            <a:off x="2213479" y="3439441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2" name="Triangolo isoscele 61"/>
          <p:cNvSpPr/>
          <p:nvPr/>
        </p:nvSpPr>
        <p:spPr>
          <a:xfrm rot="5400000">
            <a:off x="5362210" y="3577990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21078" y="2077870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546611" y="1059174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Elaborazioni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6526555" y="1059174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Diffusione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530045" y="1069680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Fonti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" y="2560282"/>
            <a:ext cx="530050" cy="530050"/>
          </a:xfrm>
          <a:prstGeom prst="rect">
            <a:avLst/>
          </a:prstGeom>
        </p:spPr>
      </p:pic>
      <p:sp>
        <p:nvSpPr>
          <p:cNvPr id="77" name="Ovale 76"/>
          <p:cNvSpPr/>
          <p:nvPr/>
        </p:nvSpPr>
        <p:spPr>
          <a:xfrm>
            <a:off x="574350" y="248675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536457" y="3507316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569090" y="39004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661807" y="2083116"/>
            <a:ext cx="918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2" name="Ovale 81"/>
          <p:cNvSpPr/>
          <p:nvPr/>
        </p:nvSpPr>
        <p:spPr>
          <a:xfrm>
            <a:off x="1683216" y="24762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oup 252"/>
          <p:cNvGrpSpPr/>
          <p:nvPr/>
        </p:nvGrpSpPr>
        <p:grpSpPr>
          <a:xfrm>
            <a:off x="771595" y="4036045"/>
            <a:ext cx="430394" cy="533031"/>
            <a:chOff x="-1593850" y="2911475"/>
            <a:chExt cx="1336675" cy="1355726"/>
          </a:xfrm>
          <a:solidFill>
            <a:schemeClr val="accent2">
              <a:lumMod val="75000"/>
            </a:schemeClr>
          </a:solidFill>
        </p:grpSpPr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7" name="Immagine 8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5" y="2650673"/>
            <a:ext cx="486728" cy="486728"/>
          </a:xfrm>
          <a:prstGeom prst="rect">
            <a:avLst/>
          </a:prstGeom>
        </p:spPr>
      </p:pic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806452" y="2135674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89" name="Immagine 8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79" y="2618086"/>
            <a:ext cx="530050" cy="530050"/>
          </a:xfrm>
          <a:prstGeom prst="rect">
            <a:avLst/>
          </a:prstGeom>
        </p:spPr>
      </p:pic>
      <p:sp>
        <p:nvSpPr>
          <p:cNvPr id="90" name="Ovale 89"/>
          <p:cNvSpPr/>
          <p:nvPr/>
        </p:nvSpPr>
        <p:spPr>
          <a:xfrm>
            <a:off x="6859724" y="254455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6821831" y="356512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2" name="Ovale 91"/>
          <p:cNvSpPr/>
          <p:nvPr/>
        </p:nvSpPr>
        <p:spPr>
          <a:xfrm>
            <a:off x="6854464" y="39582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7849394" y="2140920"/>
            <a:ext cx="1114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Istituzioni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4" name="Ovale 93"/>
          <p:cNvSpPr/>
          <p:nvPr/>
        </p:nvSpPr>
        <p:spPr>
          <a:xfrm>
            <a:off x="7968590" y="25340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5" name="Group 252"/>
          <p:cNvGrpSpPr/>
          <p:nvPr/>
        </p:nvGrpSpPr>
        <p:grpSpPr>
          <a:xfrm>
            <a:off x="7056969" y="4093849"/>
            <a:ext cx="430394" cy="533031"/>
            <a:chOff x="-1593850" y="2911475"/>
            <a:chExt cx="1336675" cy="1355726"/>
          </a:xfrm>
          <a:solidFill>
            <a:srgbClr val="92D050"/>
          </a:solidFill>
        </p:grpSpPr>
        <p:sp>
          <p:nvSpPr>
            <p:cNvPr id="96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0" name="Freccia a destra 99"/>
          <p:cNvSpPr/>
          <p:nvPr/>
        </p:nvSpPr>
        <p:spPr>
          <a:xfrm>
            <a:off x="3920359" y="25340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1" name="Freccia a destra 100"/>
          <p:cNvSpPr/>
          <p:nvPr/>
        </p:nvSpPr>
        <p:spPr>
          <a:xfrm>
            <a:off x="3920359" y="3661204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2" name="Freccia a destra 101"/>
          <p:cNvSpPr/>
          <p:nvPr/>
        </p:nvSpPr>
        <p:spPr>
          <a:xfrm>
            <a:off x="3920359" y="307959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3" name="Freccia a destra 102"/>
          <p:cNvSpPr/>
          <p:nvPr/>
        </p:nvSpPr>
        <p:spPr>
          <a:xfrm>
            <a:off x="3920359" y="4201071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4" name="Freccia a destra 103"/>
          <p:cNvSpPr/>
          <p:nvPr/>
        </p:nvSpPr>
        <p:spPr>
          <a:xfrm>
            <a:off x="3887732" y="47413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5" name="Freccia a destra 104"/>
          <p:cNvSpPr/>
          <p:nvPr/>
        </p:nvSpPr>
        <p:spPr>
          <a:xfrm>
            <a:off x="3909839" y="5252068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90332" y="6310312"/>
            <a:ext cx="6884131" cy="547688"/>
          </a:xfrm>
        </p:spPr>
        <p:txBody>
          <a:bodyPr/>
          <a:lstStyle/>
          <a:p>
            <a:r>
              <a:rPr lang="it-IT" sz="1400" dirty="0"/>
              <a:t>Silvia Losco, </a:t>
            </a:r>
            <a:r>
              <a:rPr lang="it-IT" sz="1400" dirty="0" err="1"/>
              <a:t>ForumPA</a:t>
            </a:r>
            <a:r>
              <a:rPr lang="it-IT" sz="1400" dirty="0"/>
              <a:t> - Convention center "La Nuvola" - 23-25 maggio 2017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16574" y="461799"/>
            <a:ext cx="794531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63600">
              <a:defRPr/>
            </a:pPr>
            <a:r>
              <a:rPr lang="it-IT" sz="2800" dirty="0">
                <a:latin typeface="Century Schoolbook" panose="02040604050505020304" pitchFamily="18" charset="0"/>
                <a:ea typeface="+mn-ea"/>
                <a:cs typeface="+mn-cs"/>
              </a:rPr>
              <a:t>Processo statistico – Schema generale </a:t>
            </a:r>
            <a:endParaRPr lang="it-IT" altLang="it-IT" sz="2800" dirty="0"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80771" y="1628961"/>
            <a:ext cx="4872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Modello a silos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8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tangolo 98"/>
          <p:cNvSpPr/>
          <p:nvPr/>
        </p:nvSpPr>
        <p:spPr>
          <a:xfrm>
            <a:off x="3530845" y="1833723"/>
            <a:ext cx="2712299" cy="404682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FF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31" y="2592869"/>
            <a:ext cx="486728" cy="486728"/>
          </a:xfrm>
          <a:prstGeom prst="rect">
            <a:avLst/>
          </a:prstGeom>
        </p:spPr>
      </p:pic>
      <p:sp>
        <p:nvSpPr>
          <p:cNvPr id="61" name="Triangolo isoscele 60"/>
          <p:cNvSpPr/>
          <p:nvPr/>
        </p:nvSpPr>
        <p:spPr>
          <a:xfrm rot="5400000">
            <a:off x="2213479" y="3439441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2" name="Triangolo isoscele 61"/>
          <p:cNvSpPr/>
          <p:nvPr/>
        </p:nvSpPr>
        <p:spPr>
          <a:xfrm rot="5400000">
            <a:off x="5362210" y="3577990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21078" y="2077870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546611" y="1059174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Elaborazioni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6526555" y="1059174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Diffusione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530045" y="1069680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Fonti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" y="2560282"/>
            <a:ext cx="530050" cy="530050"/>
          </a:xfrm>
          <a:prstGeom prst="rect">
            <a:avLst/>
          </a:prstGeom>
        </p:spPr>
      </p:pic>
      <p:sp>
        <p:nvSpPr>
          <p:cNvPr id="77" name="Ovale 76"/>
          <p:cNvSpPr/>
          <p:nvPr/>
        </p:nvSpPr>
        <p:spPr>
          <a:xfrm>
            <a:off x="574350" y="248675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536457" y="3507316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1860646" y="4006193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661805" y="2083116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2" name="Ovale 81"/>
          <p:cNvSpPr/>
          <p:nvPr/>
        </p:nvSpPr>
        <p:spPr>
          <a:xfrm>
            <a:off x="1683216" y="24762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oup 252"/>
          <p:cNvGrpSpPr/>
          <p:nvPr/>
        </p:nvGrpSpPr>
        <p:grpSpPr>
          <a:xfrm>
            <a:off x="929255" y="4209471"/>
            <a:ext cx="430394" cy="533031"/>
            <a:chOff x="-1593850" y="2911475"/>
            <a:chExt cx="1336675" cy="1355726"/>
          </a:xfrm>
          <a:solidFill>
            <a:schemeClr val="accent2">
              <a:lumMod val="75000"/>
            </a:schemeClr>
          </a:solidFill>
        </p:grpSpPr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7" name="Immagine 8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5" y="2650673"/>
            <a:ext cx="486728" cy="486728"/>
          </a:xfrm>
          <a:prstGeom prst="rect">
            <a:avLst/>
          </a:prstGeom>
        </p:spPr>
      </p:pic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806452" y="2135674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89" name="Immagine 8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79" y="2618086"/>
            <a:ext cx="530050" cy="530050"/>
          </a:xfrm>
          <a:prstGeom prst="rect">
            <a:avLst/>
          </a:prstGeom>
        </p:spPr>
      </p:pic>
      <p:sp>
        <p:nvSpPr>
          <p:cNvPr id="90" name="Ovale 89"/>
          <p:cNvSpPr/>
          <p:nvPr/>
        </p:nvSpPr>
        <p:spPr>
          <a:xfrm>
            <a:off x="6859724" y="254455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6821831" y="356512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2" name="Ovale 91"/>
          <p:cNvSpPr/>
          <p:nvPr/>
        </p:nvSpPr>
        <p:spPr>
          <a:xfrm>
            <a:off x="6854464" y="39582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7947179" y="2140920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4" name="Ovale 93"/>
          <p:cNvSpPr/>
          <p:nvPr/>
        </p:nvSpPr>
        <p:spPr>
          <a:xfrm>
            <a:off x="7968590" y="25340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5" name="Group 252"/>
          <p:cNvGrpSpPr/>
          <p:nvPr/>
        </p:nvGrpSpPr>
        <p:grpSpPr>
          <a:xfrm>
            <a:off x="7056969" y="4093849"/>
            <a:ext cx="430394" cy="533031"/>
            <a:chOff x="-1593850" y="2911475"/>
            <a:chExt cx="1336675" cy="1355726"/>
          </a:xfrm>
          <a:solidFill>
            <a:srgbClr val="92D050"/>
          </a:solidFill>
        </p:grpSpPr>
        <p:sp>
          <p:nvSpPr>
            <p:cNvPr id="96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0" name="Freccia a destra 99"/>
          <p:cNvSpPr/>
          <p:nvPr/>
        </p:nvSpPr>
        <p:spPr>
          <a:xfrm>
            <a:off x="3920359" y="25340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1" name="Freccia a destra 100"/>
          <p:cNvSpPr/>
          <p:nvPr/>
        </p:nvSpPr>
        <p:spPr>
          <a:xfrm>
            <a:off x="3920359" y="3661204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2" name="Freccia a destra 101"/>
          <p:cNvSpPr/>
          <p:nvPr/>
        </p:nvSpPr>
        <p:spPr>
          <a:xfrm>
            <a:off x="3920359" y="307959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3" name="Freccia a destra 102"/>
          <p:cNvSpPr/>
          <p:nvPr/>
        </p:nvSpPr>
        <p:spPr>
          <a:xfrm>
            <a:off x="3920359" y="4201071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4" name="Freccia a destra 103"/>
          <p:cNvSpPr/>
          <p:nvPr/>
        </p:nvSpPr>
        <p:spPr>
          <a:xfrm>
            <a:off x="3887732" y="47413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5" name="Freccia a destra 104"/>
          <p:cNvSpPr/>
          <p:nvPr/>
        </p:nvSpPr>
        <p:spPr>
          <a:xfrm>
            <a:off x="3909839" y="5252068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6" name="Freccia a destra 105"/>
          <p:cNvSpPr/>
          <p:nvPr/>
        </p:nvSpPr>
        <p:spPr>
          <a:xfrm>
            <a:off x="3920359" y="2034173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05" y="3966345"/>
            <a:ext cx="1058195" cy="793646"/>
          </a:xfrm>
          <a:prstGeom prst="rect">
            <a:avLst/>
          </a:prstGeom>
        </p:spPr>
      </p:pic>
      <p:sp>
        <p:nvSpPr>
          <p:cNvPr id="39" name="Ovale 38"/>
          <p:cNvSpPr/>
          <p:nvPr/>
        </p:nvSpPr>
        <p:spPr>
          <a:xfrm>
            <a:off x="721490" y="40528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754045" y="3509303"/>
            <a:ext cx="9460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Internet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41" y="5144765"/>
            <a:ext cx="801393" cy="684000"/>
          </a:xfrm>
          <a:prstGeom prst="rect">
            <a:avLst/>
          </a:prstGeom>
        </p:spPr>
      </p:pic>
      <p:sp>
        <p:nvSpPr>
          <p:cNvPr id="42" name="Ovale 41"/>
          <p:cNvSpPr/>
          <p:nvPr/>
        </p:nvSpPr>
        <p:spPr>
          <a:xfrm>
            <a:off x="1927159" y="5160622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1796425" y="4868630"/>
            <a:ext cx="954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Big Data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grpSp>
        <p:nvGrpSpPr>
          <p:cNvPr id="60" name="Group 70"/>
          <p:cNvGrpSpPr/>
          <p:nvPr/>
        </p:nvGrpSpPr>
        <p:grpSpPr>
          <a:xfrm>
            <a:off x="688549" y="5203728"/>
            <a:ext cx="576000" cy="576000"/>
            <a:chOff x="9212563" y="4566061"/>
            <a:chExt cx="676893" cy="676894"/>
          </a:xfrm>
        </p:grpSpPr>
        <p:sp>
          <p:nvSpPr>
            <p:cNvPr id="63" name="Rounded Rectangle 6"/>
            <p:cNvSpPr/>
            <p:nvPr/>
          </p:nvSpPr>
          <p:spPr>
            <a:xfrm>
              <a:off x="9212563" y="4566061"/>
              <a:ext cx="676893" cy="67689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29"/>
            <p:cNvGrpSpPr>
              <a:grpSpLocks noChangeAspect="1"/>
            </p:cNvGrpSpPr>
            <p:nvPr/>
          </p:nvGrpSpPr>
          <p:grpSpPr bwMode="auto">
            <a:xfrm>
              <a:off x="9378765" y="4733859"/>
              <a:ext cx="391476" cy="385962"/>
              <a:chOff x="5908" y="3012"/>
              <a:chExt cx="213" cy="210"/>
            </a:xfrm>
            <a:solidFill>
              <a:schemeClr val="bg1"/>
            </a:solidFill>
          </p:grpSpPr>
          <p:sp>
            <p:nvSpPr>
              <p:cNvPr id="65" name="Freeform 31"/>
              <p:cNvSpPr>
                <a:spLocks noEditPoints="1"/>
              </p:cNvSpPr>
              <p:nvPr/>
            </p:nvSpPr>
            <p:spPr bwMode="auto">
              <a:xfrm>
                <a:off x="5908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8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8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4 w 899"/>
                  <a:gd name="T17" fmla="*/ 736 h 898"/>
                  <a:gd name="T18" fmla="*/ 725 w 899"/>
                  <a:gd name="T19" fmla="*/ 733 h 898"/>
                  <a:gd name="T20" fmla="*/ 733 w 899"/>
                  <a:gd name="T21" fmla="*/ 726 h 898"/>
                  <a:gd name="T22" fmla="*/ 736 w 899"/>
                  <a:gd name="T23" fmla="*/ 715 h 898"/>
                  <a:gd name="T24" fmla="*/ 736 w 899"/>
                  <a:gd name="T25" fmla="*/ 177 h 898"/>
                  <a:gd name="T26" fmla="*/ 733 w 899"/>
                  <a:gd name="T27" fmla="*/ 166 h 898"/>
                  <a:gd name="T28" fmla="*/ 725 w 899"/>
                  <a:gd name="T29" fmla="*/ 159 h 898"/>
                  <a:gd name="T30" fmla="*/ 714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9 w 899"/>
                  <a:gd name="T43" fmla="*/ 25 h 898"/>
                  <a:gd name="T44" fmla="*/ 834 w 899"/>
                  <a:gd name="T45" fmla="*/ 42 h 898"/>
                  <a:gd name="T46" fmla="*/ 855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5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5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5 w 899"/>
                  <a:gd name="T65" fmla="*/ 834 h 898"/>
                  <a:gd name="T66" fmla="*/ 834 w 899"/>
                  <a:gd name="T67" fmla="*/ 856 h 898"/>
                  <a:gd name="T68" fmla="*/ 809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8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8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8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8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4" y="736"/>
                    </a:lnTo>
                    <a:lnTo>
                      <a:pt x="725" y="733"/>
                    </a:lnTo>
                    <a:lnTo>
                      <a:pt x="733" y="726"/>
                    </a:lnTo>
                    <a:lnTo>
                      <a:pt x="736" y="715"/>
                    </a:lnTo>
                    <a:lnTo>
                      <a:pt x="736" y="177"/>
                    </a:lnTo>
                    <a:lnTo>
                      <a:pt x="733" y="166"/>
                    </a:lnTo>
                    <a:lnTo>
                      <a:pt x="725" y="159"/>
                    </a:lnTo>
                    <a:lnTo>
                      <a:pt x="714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9" y="25"/>
                    </a:lnTo>
                    <a:lnTo>
                      <a:pt x="834" y="42"/>
                    </a:lnTo>
                    <a:lnTo>
                      <a:pt x="855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5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5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5" y="834"/>
                    </a:lnTo>
                    <a:lnTo>
                      <a:pt x="834" y="856"/>
                    </a:lnTo>
                    <a:lnTo>
                      <a:pt x="809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8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5925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/>
              <p:cNvSpPr>
                <a:spLocks noEditPoints="1"/>
              </p:cNvSpPr>
              <p:nvPr/>
            </p:nvSpPr>
            <p:spPr bwMode="auto">
              <a:xfrm>
                <a:off x="5908" y="3100"/>
                <a:ext cx="56" cy="56"/>
              </a:xfrm>
              <a:custGeom>
                <a:avLst/>
                <a:gdLst>
                  <a:gd name="T0" fmla="*/ 178 w 899"/>
                  <a:gd name="T1" fmla="*/ 154 h 897"/>
                  <a:gd name="T2" fmla="*/ 169 w 899"/>
                  <a:gd name="T3" fmla="*/ 156 h 897"/>
                  <a:gd name="T4" fmla="*/ 162 w 899"/>
                  <a:gd name="T5" fmla="*/ 162 h 897"/>
                  <a:gd name="T6" fmla="*/ 158 w 899"/>
                  <a:gd name="T7" fmla="*/ 170 h 897"/>
                  <a:gd name="T8" fmla="*/ 156 w 899"/>
                  <a:gd name="T9" fmla="*/ 178 h 897"/>
                  <a:gd name="T10" fmla="*/ 156 w 899"/>
                  <a:gd name="T11" fmla="*/ 716 h 897"/>
                  <a:gd name="T12" fmla="*/ 158 w 899"/>
                  <a:gd name="T13" fmla="*/ 723 h 897"/>
                  <a:gd name="T14" fmla="*/ 162 w 899"/>
                  <a:gd name="T15" fmla="*/ 730 h 897"/>
                  <a:gd name="T16" fmla="*/ 169 w 899"/>
                  <a:gd name="T17" fmla="*/ 734 h 897"/>
                  <a:gd name="T18" fmla="*/ 178 w 899"/>
                  <a:gd name="T19" fmla="*/ 735 h 897"/>
                  <a:gd name="T20" fmla="*/ 715 w 899"/>
                  <a:gd name="T21" fmla="*/ 735 h 897"/>
                  <a:gd name="T22" fmla="*/ 724 w 899"/>
                  <a:gd name="T23" fmla="*/ 734 h 897"/>
                  <a:gd name="T24" fmla="*/ 730 w 899"/>
                  <a:gd name="T25" fmla="*/ 730 h 897"/>
                  <a:gd name="T26" fmla="*/ 734 w 899"/>
                  <a:gd name="T27" fmla="*/ 723 h 897"/>
                  <a:gd name="T28" fmla="*/ 736 w 899"/>
                  <a:gd name="T29" fmla="*/ 716 h 897"/>
                  <a:gd name="T30" fmla="*/ 736 w 899"/>
                  <a:gd name="T31" fmla="*/ 178 h 897"/>
                  <a:gd name="T32" fmla="*/ 734 w 899"/>
                  <a:gd name="T33" fmla="*/ 170 h 897"/>
                  <a:gd name="T34" fmla="*/ 730 w 899"/>
                  <a:gd name="T35" fmla="*/ 162 h 897"/>
                  <a:gd name="T36" fmla="*/ 724 w 899"/>
                  <a:gd name="T37" fmla="*/ 156 h 897"/>
                  <a:gd name="T38" fmla="*/ 715 w 899"/>
                  <a:gd name="T39" fmla="*/ 154 h 897"/>
                  <a:gd name="T40" fmla="*/ 178 w 899"/>
                  <a:gd name="T41" fmla="*/ 154 h 897"/>
                  <a:gd name="T42" fmla="*/ 179 w 899"/>
                  <a:gd name="T43" fmla="*/ 0 h 897"/>
                  <a:gd name="T44" fmla="*/ 718 w 899"/>
                  <a:gd name="T45" fmla="*/ 0 h 897"/>
                  <a:gd name="T46" fmla="*/ 750 w 899"/>
                  <a:gd name="T47" fmla="*/ 2 h 897"/>
                  <a:gd name="T48" fmla="*/ 781 w 899"/>
                  <a:gd name="T49" fmla="*/ 10 h 897"/>
                  <a:gd name="T50" fmla="*/ 809 w 899"/>
                  <a:gd name="T51" fmla="*/ 24 h 897"/>
                  <a:gd name="T52" fmla="*/ 834 w 899"/>
                  <a:gd name="T53" fmla="*/ 41 h 897"/>
                  <a:gd name="T54" fmla="*/ 855 w 899"/>
                  <a:gd name="T55" fmla="*/ 63 h 897"/>
                  <a:gd name="T56" fmla="*/ 873 w 899"/>
                  <a:gd name="T57" fmla="*/ 87 h 897"/>
                  <a:gd name="T58" fmla="*/ 887 w 899"/>
                  <a:gd name="T59" fmla="*/ 115 h 897"/>
                  <a:gd name="T60" fmla="*/ 895 w 899"/>
                  <a:gd name="T61" fmla="*/ 145 h 897"/>
                  <a:gd name="T62" fmla="*/ 899 w 899"/>
                  <a:gd name="T63" fmla="*/ 177 h 897"/>
                  <a:gd name="T64" fmla="*/ 899 w 899"/>
                  <a:gd name="T65" fmla="*/ 716 h 897"/>
                  <a:gd name="T66" fmla="*/ 895 w 899"/>
                  <a:gd name="T67" fmla="*/ 749 h 897"/>
                  <a:gd name="T68" fmla="*/ 887 w 899"/>
                  <a:gd name="T69" fmla="*/ 779 h 897"/>
                  <a:gd name="T70" fmla="*/ 873 w 899"/>
                  <a:gd name="T71" fmla="*/ 808 h 897"/>
                  <a:gd name="T72" fmla="*/ 855 w 899"/>
                  <a:gd name="T73" fmla="*/ 833 h 897"/>
                  <a:gd name="T74" fmla="*/ 834 w 899"/>
                  <a:gd name="T75" fmla="*/ 855 h 897"/>
                  <a:gd name="T76" fmla="*/ 809 w 899"/>
                  <a:gd name="T77" fmla="*/ 873 h 897"/>
                  <a:gd name="T78" fmla="*/ 781 w 899"/>
                  <a:gd name="T79" fmla="*/ 885 h 897"/>
                  <a:gd name="T80" fmla="*/ 750 w 899"/>
                  <a:gd name="T81" fmla="*/ 894 h 897"/>
                  <a:gd name="T82" fmla="*/ 718 w 899"/>
                  <a:gd name="T83" fmla="*/ 897 h 897"/>
                  <a:gd name="T84" fmla="*/ 179 w 899"/>
                  <a:gd name="T85" fmla="*/ 897 h 897"/>
                  <a:gd name="T86" fmla="*/ 146 w 899"/>
                  <a:gd name="T87" fmla="*/ 894 h 897"/>
                  <a:gd name="T88" fmla="*/ 116 w 899"/>
                  <a:gd name="T89" fmla="*/ 885 h 897"/>
                  <a:gd name="T90" fmla="*/ 88 w 899"/>
                  <a:gd name="T91" fmla="*/ 873 h 897"/>
                  <a:gd name="T92" fmla="*/ 63 w 899"/>
                  <a:gd name="T93" fmla="*/ 855 h 897"/>
                  <a:gd name="T94" fmla="*/ 42 w 899"/>
                  <a:gd name="T95" fmla="*/ 833 h 897"/>
                  <a:gd name="T96" fmla="*/ 24 w 899"/>
                  <a:gd name="T97" fmla="*/ 808 h 897"/>
                  <a:gd name="T98" fmla="*/ 12 w 899"/>
                  <a:gd name="T99" fmla="*/ 779 h 897"/>
                  <a:gd name="T100" fmla="*/ 3 w 899"/>
                  <a:gd name="T101" fmla="*/ 749 h 897"/>
                  <a:gd name="T102" fmla="*/ 0 w 899"/>
                  <a:gd name="T103" fmla="*/ 716 h 897"/>
                  <a:gd name="T104" fmla="*/ 0 w 899"/>
                  <a:gd name="T105" fmla="*/ 177 h 897"/>
                  <a:gd name="T106" fmla="*/ 3 w 899"/>
                  <a:gd name="T107" fmla="*/ 145 h 897"/>
                  <a:gd name="T108" fmla="*/ 12 w 899"/>
                  <a:gd name="T109" fmla="*/ 115 h 897"/>
                  <a:gd name="T110" fmla="*/ 24 w 899"/>
                  <a:gd name="T111" fmla="*/ 87 h 897"/>
                  <a:gd name="T112" fmla="*/ 42 w 899"/>
                  <a:gd name="T113" fmla="*/ 63 h 897"/>
                  <a:gd name="T114" fmla="*/ 63 w 899"/>
                  <a:gd name="T115" fmla="*/ 41 h 897"/>
                  <a:gd name="T116" fmla="*/ 88 w 899"/>
                  <a:gd name="T117" fmla="*/ 24 h 897"/>
                  <a:gd name="T118" fmla="*/ 116 w 899"/>
                  <a:gd name="T119" fmla="*/ 10 h 897"/>
                  <a:gd name="T120" fmla="*/ 146 w 899"/>
                  <a:gd name="T121" fmla="*/ 2 h 897"/>
                  <a:gd name="T122" fmla="*/ 179 w 899"/>
                  <a:gd name="T123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9" h="897">
                    <a:moveTo>
                      <a:pt x="178" y="154"/>
                    </a:moveTo>
                    <a:lnTo>
                      <a:pt x="169" y="156"/>
                    </a:lnTo>
                    <a:lnTo>
                      <a:pt x="162" y="162"/>
                    </a:lnTo>
                    <a:lnTo>
                      <a:pt x="158" y="170"/>
                    </a:lnTo>
                    <a:lnTo>
                      <a:pt x="156" y="178"/>
                    </a:lnTo>
                    <a:lnTo>
                      <a:pt x="156" y="716"/>
                    </a:lnTo>
                    <a:lnTo>
                      <a:pt x="158" y="723"/>
                    </a:lnTo>
                    <a:lnTo>
                      <a:pt x="162" y="730"/>
                    </a:lnTo>
                    <a:lnTo>
                      <a:pt x="169" y="734"/>
                    </a:lnTo>
                    <a:lnTo>
                      <a:pt x="178" y="735"/>
                    </a:lnTo>
                    <a:lnTo>
                      <a:pt x="715" y="735"/>
                    </a:lnTo>
                    <a:lnTo>
                      <a:pt x="724" y="734"/>
                    </a:lnTo>
                    <a:lnTo>
                      <a:pt x="730" y="730"/>
                    </a:lnTo>
                    <a:lnTo>
                      <a:pt x="734" y="723"/>
                    </a:lnTo>
                    <a:lnTo>
                      <a:pt x="736" y="716"/>
                    </a:lnTo>
                    <a:lnTo>
                      <a:pt x="736" y="178"/>
                    </a:lnTo>
                    <a:lnTo>
                      <a:pt x="734" y="170"/>
                    </a:lnTo>
                    <a:lnTo>
                      <a:pt x="730" y="162"/>
                    </a:lnTo>
                    <a:lnTo>
                      <a:pt x="724" y="156"/>
                    </a:lnTo>
                    <a:lnTo>
                      <a:pt x="715" y="154"/>
                    </a:lnTo>
                    <a:lnTo>
                      <a:pt x="178" y="154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2"/>
                    </a:lnTo>
                    <a:lnTo>
                      <a:pt x="781" y="10"/>
                    </a:lnTo>
                    <a:lnTo>
                      <a:pt x="809" y="24"/>
                    </a:lnTo>
                    <a:lnTo>
                      <a:pt x="834" y="41"/>
                    </a:lnTo>
                    <a:lnTo>
                      <a:pt x="855" y="63"/>
                    </a:lnTo>
                    <a:lnTo>
                      <a:pt x="873" y="87"/>
                    </a:lnTo>
                    <a:lnTo>
                      <a:pt x="887" y="115"/>
                    </a:lnTo>
                    <a:lnTo>
                      <a:pt x="895" y="145"/>
                    </a:lnTo>
                    <a:lnTo>
                      <a:pt x="899" y="177"/>
                    </a:lnTo>
                    <a:lnTo>
                      <a:pt x="899" y="716"/>
                    </a:lnTo>
                    <a:lnTo>
                      <a:pt x="895" y="749"/>
                    </a:lnTo>
                    <a:lnTo>
                      <a:pt x="887" y="779"/>
                    </a:lnTo>
                    <a:lnTo>
                      <a:pt x="873" y="808"/>
                    </a:lnTo>
                    <a:lnTo>
                      <a:pt x="855" y="833"/>
                    </a:lnTo>
                    <a:lnTo>
                      <a:pt x="834" y="855"/>
                    </a:lnTo>
                    <a:lnTo>
                      <a:pt x="809" y="873"/>
                    </a:lnTo>
                    <a:lnTo>
                      <a:pt x="781" y="885"/>
                    </a:lnTo>
                    <a:lnTo>
                      <a:pt x="750" y="894"/>
                    </a:lnTo>
                    <a:lnTo>
                      <a:pt x="718" y="897"/>
                    </a:lnTo>
                    <a:lnTo>
                      <a:pt x="179" y="897"/>
                    </a:lnTo>
                    <a:lnTo>
                      <a:pt x="146" y="894"/>
                    </a:lnTo>
                    <a:lnTo>
                      <a:pt x="116" y="885"/>
                    </a:lnTo>
                    <a:lnTo>
                      <a:pt x="88" y="873"/>
                    </a:lnTo>
                    <a:lnTo>
                      <a:pt x="63" y="855"/>
                    </a:lnTo>
                    <a:lnTo>
                      <a:pt x="42" y="833"/>
                    </a:lnTo>
                    <a:lnTo>
                      <a:pt x="24" y="808"/>
                    </a:lnTo>
                    <a:lnTo>
                      <a:pt x="12" y="779"/>
                    </a:lnTo>
                    <a:lnTo>
                      <a:pt x="3" y="749"/>
                    </a:lnTo>
                    <a:lnTo>
                      <a:pt x="0" y="716"/>
                    </a:lnTo>
                    <a:lnTo>
                      <a:pt x="0" y="177"/>
                    </a:lnTo>
                    <a:lnTo>
                      <a:pt x="3" y="145"/>
                    </a:lnTo>
                    <a:lnTo>
                      <a:pt x="12" y="115"/>
                    </a:lnTo>
                    <a:lnTo>
                      <a:pt x="24" y="87"/>
                    </a:lnTo>
                    <a:lnTo>
                      <a:pt x="42" y="63"/>
                    </a:lnTo>
                    <a:lnTo>
                      <a:pt x="63" y="41"/>
                    </a:lnTo>
                    <a:lnTo>
                      <a:pt x="88" y="24"/>
                    </a:lnTo>
                    <a:lnTo>
                      <a:pt x="116" y="10"/>
                    </a:lnTo>
                    <a:lnTo>
                      <a:pt x="146" y="2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5925" y="3117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/>
              <p:cNvSpPr>
                <a:spLocks noEditPoints="1"/>
              </p:cNvSpPr>
              <p:nvPr/>
            </p:nvSpPr>
            <p:spPr bwMode="auto">
              <a:xfrm>
                <a:off x="5995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9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9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6 w 899"/>
                  <a:gd name="T17" fmla="*/ 736 h 898"/>
                  <a:gd name="T18" fmla="*/ 726 w 899"/>
                  <a:gd name="T19" fmla="*/ 733 h 898"/>
                  <a:gd name="T20" fmla="*/ 734 w 899"/>
                  <a:gd name="T21" fmla="*/ 726 h 898"/>
                  <a:gd name="T22" fmla="*/ 737 w 899"/>
                  <a:gd name="T23" fmla="*/ 715 h 898"/>
                  <a:gd name="T24" fmla="*/ 737 w 899"/>
                  <a:gd name="T25" fmla="*/ 177 h 898"/>
                  <a:gd name="T26" fmla="*/ 734 w 899"/>
                  <a:gd name="T27" fmla="*/ 166 h 898"/>
                  <a:gd name="T28" fmla="*/ 726 w 899"/>
                  <a:gd name="T29" fmla="*/ 159 h 898"/>
                  <a:gd name="T30" fmla="*/ 716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8 w 899"/>
                  <a:gd name="T43" fmla="*/ 25 h 898"/>
                  <a:gd name="T44" fmla="*/ 835 w 899"/>
                  <a:gd name="T45" fmla="*/ 42 h 898"/>
                  <a:gd name="T46" fmla="*/ 856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6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6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6 w 899"/>
                  <a:gd name="T65" fmla="*/ 834 h 898"/>
                  <a:gd name="T66" fmla="*/ 835 w 899"/>
                  <a:gd name="T67" fmla="*/ 856 h 898"/>
                  <a:gd name="T68" fmla="*/ 808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9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9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9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9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6" y="736"/>
                    </a:lnTo>
                    <a:lnTo>
                      <a:pt x="726" y="733"/>
                    </a:lnTo>
                    <a:lnTo>
                      <a:pt x="734" y="726"/>
                    </a:lnTo>
                    <a:lnTo>
                      <a:pt x="737" y="715"/>
                    </a:lnTo>
                    <a:lnTo>
                      <a:pt x="737" y="177"/>
                    </a:lnTo>
                    <a:lnTo>
                      <a:pt x="734" y="166"/>
                    </a:lnTo>
                    <a:lnTo>
                      <a:pt x="726" y="159"/>
                    </a:lnTo>
                    <a:lnTo>
                      <a:pt x="716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8" y="25"/>
                    </a:lnTo>
                    <a:lnTo>
                      <a:pt x="835" y="42"/>
                    </a:lnTo>
                    <a:lnTo>
                      <a:pt x="856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6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6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6" y="834"/>
                    </a:lnTo>
                    <a:lnTo>
                      <a:pt x="835" y="856"/>
                    </a:lnTo>
                    <a:lnTo>
                      <a:pt x="808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9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9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6"/>
              <p:cNvSpPr>
                <a:spLocks noChangeArrowheads="1"/>
              </p:cNvSpPr>
              <p:nvPr/>
            </p:nvSpPr>
            <p:spPr bwMode="auto">
              <a:xfrm>
                <a:off x="6012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5918" y="3075"/>
                <a:ext cx="43" cy="19"/>
              </a:xfrm>
              <a:custGeom>
                <a:avLst/>
                <a:gdLst>
                  <a:gd name="T0" fmla="*/ 48 w 688"/>
                  <a:gd name="T1" fmla="*/ 0 h 317"/>
                  <a:gd name="T2" fmla="*/ 167 w 688"/>
                  <a:gd name="T3" fmla="*/ 0 h 317"/>
                  <a:gd name="T4" fmla="*/ 182 w 688"/>
                  <a:gd name="T5" fmla="*/ 3 h 317"/>
                  <a:gd name="T6" fmla="*/ 195 w 688"/>
                  <a:gd name="T7" fmla="*/ 9 h 317"/>
                  <a:gd name="T8" fmla="*/ 206 w 688"/>
                  <a:gd name="T9" fmla="*/ 19 h 317"/>
                  <a:gd name="T10" fmla="*/ 212 w 688"/>
                  <a:gd name="T11" fmla="*/ 32 h 317"/>
                  <a:gd name="T12" fmla="*/ 215 w 688"/>
                  <a:gd name="T13" fmla="*/ 47 h 317"/>
                  <a:gd name="T14" fmla="*/ 215 w 688"/>
                  <a:gd name="T15" fmla="*/ 108 h 317"/>
                  <a:gd name="T16" fmla="*/ 425 w 688"/>
                  <a:gd name="T17" fmla="*/ 108 h 317"/>
                  <a:gd name="T18" fmla="*/ 425 w 688"/>
                  <a:gd name="T19" fmla="*/ 47 h 317"/>
                  <a:gd name="T20" fmla="*/ 427 w 688"/>
                  <a:gd name="T21" fmla="*/ 32 h 317"/>
                  <a:gd name="T22" fmla="*/ 433 w 688"/>
                  <a:gd name="T23" fmla="*/ 19 h 317"/>
                  <a:gd name="T24" fmla="*/ 443 w 688"/>
                  <a:gd name="T25" fmla="*/ 9 h 317"/>
                  <a:gd name="T26" fmla="*/ 455 w 688"/>
                  <a:gd name="T27" fmla="*/ 3 h 317"/>
                  <a:gd name="T28" fmla="*/ 469 w 688"/>
                  <a:gd name="T29" fmla="*/ 0 h 317"/>
                  <a:gd name="T30" fmla="*/ 533 w 688"/>
                  <a:gd name="T31" fmla="*/ 0 h 317"/>
                  <a:gd name="T32" fmla="*/ 548 w 688"/>
                  <a:gd name="T33" fmla="*/ 3 h 317"/>
                  <a:gd name="T34" fmla="*/ 562 w 688"/>
                  <a:gd name="T35" fmla="*/ 9 h 317"/>
                  <a:gd name="T36" fmla="*/ 571 w 688"/>
                  <a:gd name="T37" fmla="*/ 19 h 317"/>
                  <a:gd name="T38" fmla="*/ 577 w 688"/>
                  <a:gd name="T39" fmla="*/ 32 h 317"/>
                  <a:gd name="T40" fmla="*/ 580 w 688"/>
                  <a:gd name="T41" fmla="*/ 47 h 317"/>
                  <a:gd name="T42" fmla="*/ 580 w 688"/>
                  <a:gd name="T43" fmla="*/ 108 h 317"/>
                  <a:gd name="T44" fmla="*/ 639 w 688"/>
                  <a:gd name="T45" fmla="*/ 108 h 317"/>
                  <a:gd name="T46" fmla="*/ 655 w 688"/>
                  <a:gd name="T47" fmla="*/ 110 h 317"/>
                  <a:gd name="T48" fmla="*/ 668 w 688"/>
                  <a:gd name="T49" fmla="*/ 116 h 317"/>
                  <a:gd name="T50" fmla="*/ 678 w 688"/>
                  <a:gd name="T51" fmla="*/ 127 h 317"/>
                  <a:gd name="T52" fmla="*/ 686 w 688"/>
                  <a:gd name="T53" fmla="*/ 139 h 317"/>
                  <a:gd name="T54" fmla="*/ 688 w 688"/>
                  <a:gd name="T55" fmla="*/ 154 h 317"/>
                  <a:gd name="T56" fmla="*/ 688 w 688"/>
                  <a:gd name="T57" fmla="*/ 269 h 317"/>
                  <a:gd name="T58" fmla="*/ 686 w 688"/>
                  <a:gd name="T59" fmla="*/ 283 h 317"/>
                  <a:gd name="T60" fmla="*/ 678 w 688"/>
                  <a:gd name="T61" fmla="*/ 297 h 317"/>
                  <a:gd name="T62" fmla="*/ 668 w 688"/>
                  <a:gd name="T63" fmla="*/ 308 h 317"/>
                  <a:gd name="T64" fmla="*/ 655 w 688"/>
                  <a:gd name="T65" fmla="*/ 314 h 317"/>
                  <a:gd name="T66" fmla="*/ 639 w 688"/>
                  <a:gd name="T67" fmla="*/ 317 h 317"/>
                  <a:gd name="T68" fmla="*/ 521 w 688"/>
                  <a:gd name="T69" fmla="*/ 317 h 317"/>
                  <a:gd name="T70" fmla="*/ 506 w 688"/>
                  <a:gd name="T71" fmla="*/ 314 h 317"/>
                  <a:gd name="T72" fmla="*/ 492 w 688"/>
                  <a:gd name="T73" fmla="*/ 308 h 317"/>
                  <a:gd name="T74" fmla="*/ 482 w 688"/>
                  <a:gd name="T75" fmla="*/ 297 h 317"/>
                  <a:gd name="T76" fmla="*/ 474 w 688"/>
                  <a:gd name="T77" fmla="*/ 283 h 317"/>
                  <a:gd name="T78" fmla="*/ 472 w 688"/>
                  <a:gd name="T79" fmla="*/ 269 h 317"/>
                  <a:gd name="T80" fmla="*/ 472 w 688"/>
                  <a:gd name="T81" fmla="*/ 263 h 317"/>
                  <a:gd name="T82" fmla="*/ 206 w 688"/>
                  <a:gd name="T83" fmla="*/ 263 h 317"/>
                  <a:gd name="T84" fmla="*/ 191 w 688"/>
                  <a:gd name="T85" fmla="*/ 261 h 317"/>
                  <a:gd name="T86" fmla="*/ 179 w 688"/>
                  <a:gd name="T87" fmla="*/ 254 h 317"/>
                  <a:gd name="T88" fmla="*/ 169 w 688"/>
                  <a:gd name="T89" fmla="*/ 245 h 317"/>
                  <a:gd name="T90" fmla="*/ 164 w 688"/>
                  <a:gd name="T91" fmla="*/ 232 h 317"/>
                  <a:gd name="T92" fmla="*/ 162 w 688"/>
                  <a:gd name="T93" fmla="*/ 217 h 317"/>
                  <a:gd name="T94" fmla="*/ 162 w 688"/>
                  <a:gd name="T95" fmla="*/ 216 h 317"/>
                  <a:gd name="T96" fmla="*/ 48 w 688"/>
                  <a:gd name="T97" fmla="*/ 216 h 317"/>
                  <a:gd name="T98" fmla="*/ 33 w 688"/>
                  <a:gd name="T99" fmla="*/ 213 h 317"/>
                  <a:gd name="T100" fmla="*/ 20 w 688"/>
                  <a:gd name="T101" fmla="*/ 206 h 317"/>
                  <a:gd name="T102" fmla="*/ 9 w 688"/>
                  <a:gd name="T103" fmla="*/ 195 h 317"/>
                  <a:gd name="T104" fmla="*/ 2 w 688"/>
                  <a:gd name="T105" fmla="*/ 181 h 317"/>
                  <a:gd name="T106" fmla="*/ 0 w 688"/>
                  <a:gd name="T107" fmla="*/ 166 h 317"/>
                  <a:gd name="T108" fmla="*/ 0 w 688"/>
                  <a:gd name="T109" fmla="*/ 47 h 317"/>
                  <a:gd name="T110" fmla="*/ 2 w 688"/>
                  <a:gd name="T111" fmla="*/ 32 h 317"/>
                  <a:gd name="T112" fmla="*/ 9 w 688"/>
                  <a:gd name="T113" fmla="*/ 19 h 317"/>
                  <a:gd name="T114" fmla="*/ 20 w 688"/>
                  <a:gd name="T115" fmla="*/ 9 h 317"/>
                  <a:gd name="T116" fmla="*/ 33 w 688"/>
                  <a:gd name="T117" fmla="*/ 3 h 317"/>
                  <a:gd name="T118" fmla="*/ 48 w 688"/>
                  <a:gd name="T1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317">
                    <a:moveTo>
                      <a:pt x="48" y="0"/>
                    </a:moveTo>
                    <a:lnTo>
                      <a:pt x="167" y="0"/>
                    </a:lnTo>
                    <a:lnTo>
                      <a:pt x="182" y="3"/>
                    </a:lnTo>
                    <a:lnTo>
                      <a:pt x="195" y="9"/>
                    </a:lnTo>
                    <a:lnTo>
                      <a:pt x="206" y="19"/>
                    </a:lnTo>
                    <a:lnTo>
                      <a:pt x="212" y="32"/>
                    </a:lnTo>
                    <a:lnTo>
                      <a:pt x="215" y="47"/>
                    </a:lnTo>
                    <a:lnTo>
                      <a:pt x="215" y="108"/>
                    </a:lnTo>
                    <a:lnTo>
                      <a:pt x="425" y="108"/>
                    </a:lnTo>
                    <a:lnTo>
                      <a:pt x="425" y="47"/>
                    </a:lnTo>
                    <a:lnTo>
                      <a:pt x="427" y="32"/>
                    </a:lnTo>
                    <a:lnTo>
                      <a:pt x="433" y="19"/>
                    </a:lnTo>
                    <a:lnTo>
                      <a:pt x="443" y="9"/>
                    </a:lnTo>
                    <a:lnTo>
                      <a:pt x="455" y="3"/>
                    </a:lnTo>
                    <a:lnTo>
                      <a:pt x="469" y="0"/>
                    </a:lnTo>
                    <a:lnTo>
                      <a:pt x="533" y="0"/>
                    </a:lnTo>
                    <a:lnTo>
                      <a:pt x="548" y="3"/>
                    </a:lnTo>
                    <a:lnTo>
                      <a:pt x="562" y="9"/>
                    </a:lnTo>
                    <a:lnTo>
                      <a:pt x="571" y="19"/>
                    </a:lnTo>
                    <a:lnTo>
                      <a:pt x="577" y="32"/>
                    </a:lnTo>
                    <a:lnTo>
                      <a:pt x="580" y="47"/>
                    </a:lnTo>
                    <a:lnTo>
                      <a:pt x="580" y="108"/>
                    </a:lnTo>
                    <a:lnTo>
                      <a:pt x="639" y="108"/>
                    </a:lnTo>
                    <a:lnTo>
                      <a:pt x="655" y="110"/>
                    </a:lnTo>
                    <a:lnTo>
                      <a:pt x="668" y="116"/>
                    </a:lnTo>
                    <a:lnTo>
                      <a:pt x="678" y="127"/>
                    </a:lnTo>
                    <a:lnTo>
                      <a:pt x="686" y="139"/>
                    </a:lnTo>
                    <a:lnTo>
                      <a:pt x="688" y="154"/>
                    </a:lnTo>
                    <a:lnTo>
                      <a:pt x="688" y="269"/>
                    </a:lnTo>
                    <a:lnTo>
                      <a:pt x="686" y="283"/>
                    </a:lnTo>
                    <a:lnTo>
                      <a:pt x="678" y="297"/>
                    </a:lnTo>
                    <a:lnTo>
                      <a:pt x="668" y="308"/>
                    </a:lnTo>
                    <a:lnTo>
                      <a:pt x="655" y="314"/>
                    </a:lnTo>
                    <a:lnTo>
                      <a:pt x="639" y="317"/>
                    </a:lnTo>
                    <a:lnTo>
                      <a:pt x="521" y="317"/>
                    </a:lnTo>
                    <a:lnTo>
                      <a:pt x="506" y="314"/>
                    </a:lnTo>
                    <a:lnTo>
                      <a:pt x="492" y="308"/>
                    </a:lnTo>
                    <a:lnTo>
                      <a:pt x="482" y="297"/>
                    </a:lnTo>
                    <a:lnTo>
                      <a:pt x="474" y="283"/>
                    </a:lnTo>
                    <a:lnTo>
                      <a:pt x="472" y="269"/>
                    </a:lnTo>
                    <a:lnTo>
                      <a:pt x="472" y="263"/>
                    </a:lnTo>
                    <a:lnTo>
                      <a:pt x="206" y="263"/>
                    </a:lnTo>
                    <a:lnTo>
                      <a:pt x="191" y="261"/>
                    </a:lnTo>
                    <a:lnTo>
                      <a:pt x="179" y="254"/>
                    </a:lnTo>
                    <a:lnTo>
                      <a:pt x="169" y="245"/>
                    </a:lnTo>
                    <a:lnTo>
                      <a:pt x="164" y="232"/>
                    </a:lnTo>
                    <a:lnTo>
                      <a:pt x="162" y="217"/>
                    </a:lnTo>
                    <a:lnTo>
                      <a:pt x="162" y="216"/>
                    </a:lnTo>
                    <a:lnTo>
                      <a:pt x="48" y="216"/>
                    </a:lnTo>
                    <a:lnTo>
                      <a:pt x="33" y="213"/>
                    </a:lnTo>
                    <a:lnTo>
                      <a:pt x="20" y="206"/>
                    </a:lnTo>
                    <a:lnTo>
                      <a:pt x="9" y="195"/>
                    </a:lnTo>
                    <a:lnTo>
                      <a:pt x="2" y="181"/>
                    </a:lnTo>
                    <a:lnTo>
                      <a:pt x="0" y="166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9" y="19"/>
                    </a:lnTo>
                    <a:lnTo>
                      <a:pt x="20" y="9"/>
                    </a:lnTo>
                    <a:lnTo>
                      <a:pt x="33" y="3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8"/>
              <p:cNvSpPr>
                <a:spLocks/>
              </p:cNvSpPr>
              <p:nvPr/>
            </p:nvSpPr>
            <p:spPr bwMode="auto">
              <a:xfrm>
                <a:off x="5969" y="3017"/>
                <a:ext cx="23" cy="46"/>
              </a:xfrm>
              <a:custGeom>
                <a:avLst/>
                <a:gdLst>
                  <a:gd name="T0" fmla="*/ 46 w 372"/>
                  <a:gd name="T1" fmla="*/ 0 h 736"/>
                  <a:gd name="T2" fmla="*/ 271 w 372"/>
                  <a:gd name="T3" fmla="*/ 0 h 736"/>
                  <a:gd name="T4" fmla="*/ 286 w 372"/>
                  <a:gd name="T5" fmla="*/ 3 h 736"/>
                  <a:gd name="T6" fmla="*/ 299 w 372"/>
                  <a:gd name="T7" fmla="*/ 9 h 736"/>
                  <a:gd name="T8" fmla="*/ 308 w 372"/>
                  <a:gd name="T9" fmla="*/ 19 h 736"/>
                  <a:gd name="T10" fmla="*/ 316 w 372"/>
                  <a:gd name="T11" fmla="*/ 31 h 736"/>
                  <a:gd name="T12" fmla="*/ 318 w 372"/>
                  <a:gd name="T13" fmla="*/ 46 h 736"/>
                  <a:gd name="T14" fmla="*/ 318 w 372"/>
                  <a:gd name="T15" fmla="*/ 110 h 736"/>
                  <a:gd name="T16" fmla="*/ 316 w 372"/>
                  <a:gd name="T17" fmla="*/ 125 h 736"/>
                  <a:gd name="T18" fmla="*/ 308 w 372"/>
                  <a:gd name="T19" fmla="*/ 138 h 736"/>
                  <a:gd name="T20" fmla="*/ 299 w 372"/>
                  <a:gd name="T21" fmla="*/ 147 h 736"/>
                  <a:gd name="T22" fmla="*/ 286 w 372"/>
                  <a:gd name="T23" fmla="*/ 154 h 736"/>
                  <a:gd name="T24" fmla="*/ 271 w 372"/>
                  <a:gd name="T25" fmla="*/ 156 h 736"/>
                  <a:gd name="T26" fmla="*/ 263 w 372"/>
                  <a:gd name="T27" fmla="*/ 156 h 736"/>
                  <a:gd name="T28" fmla="*/ 263 w 372"/>
                  <a:gd name="T29" fmla="*/ 520 h 736"/>
                  <a:gd name="T30" fmla="*/ 322 w 372"/>
                  <a:gd name="T31" fmla="*/ 520 h 736"/>
                  <a:gd name="T32" fmla="*/ 338 w 372"/>
                  <a:gd name="T33" fmla="*/ 523 h 736"/>
                  <a:gd name="T34" fmla="*/ 351 w 372"/>
                  <a:gd name="T35" fmla="*/ 530 h 736"/>
                  <a:gd name="T36" fmla="*/ 362 w 372"/>
                  <a:gd name="T37" fmla="*/ 542 h 736"/>
                  <a:gd name="T38" fmla="*/ 369 w 372"/>
                  <a:gd name="T39" fmla="*/ 555 h 736"/>
                  <a:gd name="T40" fmla="*/ 372 w 372"/>
                  <a:gd name="T41" fmla="*/ 570 h 736"/>
                  <a:gd name="T42" fmla="*/ 372 w 372"/>
                  <a:gd name="T43" fmla="*/ 689 h 736"/>
                  <a:gd name="T44" fmla="*/ 369 w 372"/>
                  <a:gd name="T45" fmla="*/ 704 h 736"/>
                  <a:gd name="T46" fmla="*/ 362 w 372"/>
                  <a:gd name="T47" fmla="*/ 717 h 736"/>
                  <a:gd name="T48" fmla="*/ 351 w 372"/>
                  <a:gd name="T49" fmla="*/ 727 h 736"/>
                  <a:gd name="T50" fmla="*/ 338 w 372"/>
                  <a:gd name="T51" fmla="*/ 734 h 736"/>
                  <a:gd name="T52" fmla="*/ 322 w 372"/>
                  <a:gd name="T53" fmla="*/ 736 h 736"/>
                  <a:gd name="T54" fmla="*/ 152 w 372"/>
                  <a:gd name="T55" fmla="*/ 736 h 736"/>
                  <a:gd name="T56" fmla="*/ 138 w 372"/>
                  <a:gd name="T57" fmla="*/ 734 h 736"/>
                  <a:gd name="T58" fmla="*/ 125 w 372"/>
                  <a:gd name="T59" fmla="*/ 727 h 736"/>
                  <a:gd name="T60" fmla="*/ 116 w 372"/>
                  <a:gd name="T61" fmla="*/ 717 h 736"/>
                  <a:gd name="T62" fmla="*/ 111 w 372"/>
                  <a:gd name="T63" fmla="*/ 704 h 736"/>
                  <a:gd name="T64" fmla="*/ 109 w 372"/>
                  <a:gd name="T65" fmla="*/ 689 h 736"/>
                  <a:gd name="T66" fmla="*/ 109 w 372"/>
                  <a:gd name="T67" fmla="*/ 426 h 736"/>
                  <a:gd name="T68" fmla="*/ 46 w 372"/>
                  <a:gd name="T69" fmla="*/ 426 h 736"/>
                  <a:gd name="T70" fmla="*/ 32 w 372"/>
                  <a:gd name="T71" fmla="*/ 424 h 736"/>
                  <a:gd name="T72" fmla="*/ 19 w 372"/>
                  <a:gd name="T73" fmla="*/ 418 h 736"/>
                  <a:gd name="T74" fmla="*/ 9 w 372"/>
                  <a:gd name="T75" fmla="*/ 408 h 736"/>
                  <a:gd name="T76" fmla="*/ 2 w 372"/>
                  <a:gd name="T77" fmla="*/ 395 h 736"/>
                  <a:gd name="T78" fmla="*/ 0 w 372"/>
                  <a:gd name="T79" fmla="*/ 381 h 736"/>
                  <a:gd name="T80" fmla="*/ 0 w 372"/>
                  <a:gd name="T81" fmla="*/ 372 h 736"/>
                  <a:gd name="T82" fmla="*/ 2 w 372"/>
                  <a:gd name="T83" fmla="*/ 358 h 736"/>
                  <a:gd name="T84" fmla="*/ 9 w 372"/>
                  <a:gd name="T85" fmla="*/ 344 h 736"/>
                  <a:gd name="T86" fmla="*/ 19 w 372"/>
                  <a:gd name="T87" fmla="*/ 333 h 736"/>
                  <a:gd name="T88" fmla="*/ 32 w 372"/>
                  <a:gd name="T89" fmla="*/ 327 h 736"/>
                  <a:gd name="T90" fmla="*/ 46 w 372"/>
                  <a:gd name="T91" fmla="*/ 324 h 736"/>
                  <a:gd name="T92" fmla="*/ 109 w 372"/>
                  <a:gd name="T93" fmla="*/ 324 h 736"/>
                  <a:gd name="T94" fmla="*/ 109 w 372"/>
                  <a:gd name="T95" fmla="*/ 156 h 736"/>
                  <a:gd name="T96" fmla="*/ 46 w 372"/>
                  <a:gd name="T97" fmla="*/ 156 h 736"/>
                  <a:gd name="T98" fmla="*/ 32 w 372"/>
                  <a:gd name="T99" fmla="*/ 154 h 736"/>
                  <a:gd name="T100" fmla="*/ 19 w 372"/>
                  <a:gd name="T101" fmla="*/ 147 h 736"/>
                  <a:gd name="T102" fmla="*/ 9 w 372"/>
                  <a:gd name="T103" fmla="*/ 138 h 736"/>
                  <a:gd name="T104" fmla="*/ 2 w 372"/>
                  <a:gd name="T105" fmla="*/ 125 h 736"/>
                  <a:gd name="T106" fmla="*/ 0 w 372"/>
                  <a:gd name="T107" fmla="*/ 110 h 736"/>
                  <a:gd name="T108" fmla="*/ 0 w 372"/>
                  <a:gd name="T109" fmla="*/ 46 h 736"/>
                  <a:gd name="T110" fmla="*/ 2 w 372"/>
                  <a:gd name="T111" fmla="*/ 31 h 736"/>
                  <a:gd name="T112" fmla="*/ 9 w 372"/>
                  <a:gd name="T113" fmla="*/ 19 h 736"/>
                  <a:gd name="T114" fmla="*/ 19 w 372"/>
                  <a:gd name="T115" fmla="*/ 9 h 736"/>
                  <a:gd name="T116" fmla="*/ 32 w 372"/>
                  <a:gd name="T117" fmla="*/ 3 h 736"/>
                  <a:gd name="T118" fmla="*/ 46 w 372"/>
                  <a:gd name="T1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2" h="736">
                    <a:moveTo>
                      <a:pt x="46" y="0"/>
                    </a:moveTo>
                    <a:lnTo>
                      <a:pt x="271" y="0"/>
                    </a:lnTo>
                    <a:lnTo>
                      <a:pt x="286" y="3"/>
                    </a:lnTo>
                    <a:lnTo>
                      <a:pt x="299" y="9"/>
                    </a:lnTo>
                    <a:lnTo>
                      <a:pt x="308" y="19"/>
                    </a:lnTo>
                    <a:lnTo>
                      <a:pt x="316" y="31"/>
                    </a:lnTo>
                    <a:lnTo>
                      <a:pt x="318" y="46"/>
                    </a:lnTo>
                    <a:lnTo>
                      <a:pt x="318" y="110"/>
                    </a:lnTo>
                    <a:lnTo>
                      <a:pt x="316" y="125"/>
                    </a:lnTo>
                    <a:lnTo>
                      <a:pt x="308" y="138"/>
                    </a:lnTo>
                    <a:lnTo>
                      <a:pt x="299" y="147"/>
                    </a:lnTo>
                    <a:lnTo>
                      <a:pt x="286" y="154"/>
                    </a:lnTo>
                    <a:lnTo>
                      <a:pt x="271" y="156"/>
                    </a:lnTo>
                    <a:lnTo>
                      <a:pt x="263" y="156"/>
                    </a:lnTo>
                    <a:lnTo>
                      <a:pt x="263" y="520"/>
                    </a:lnTo>
                    <a:lnTo>
                      <a:pt x="322" y="520"/>
                    </a:lnTo>
                    <a:lnTo>
                      <a:pt x="338" y="523"/>
                    </a:lnTo>
                    <a:lnTo>
                      <a:pt x="351" y="530"/>
                    </a:lnTo>
                    <a:lnTo>
                      <a:pt x="362" y="542"/>
                    </a:lnTo>
                    <a:lnTo>
                      <a:pt x="369" y="555"/>
                    </a:lnTo>
                    <a:lnTo>
                      <a:pt x="372" y="570"/>
                    </a:lnTo>
                    <a:lnTo>
                      <a:pt x="372" y="689"/>
                    </a:lnTo>
                    <a:lnTo>
                      <a:pt x="369" y="704"/>
                    </a:lnTo>
                    <a:lnTo>
                      <a:pt x="362" y="717"/>
                    </a:lnTo>
                    <a:lnTo>
                      <a:pt x="351" y="727"/>
                    </a:lnTo>
                    <a:lnTo>
                      <a:pt x="338" y="734"/>
                    </a:lnTo>
                    <a:lnTo>
                      <a:pt x="322" y="736"/>
                    </a:lnTo>
                    <a:lnTo>
                      <a:pt x="152" y="736"/>
                    </a:lnTo>
                    <a:lnTo>
                      <a:pt x="138" y="734"/>
                    </a:lnTo>
                    <a:lnTo>
                      <a:pt x="125" y="727"/>
                    </a:lnTo>
                    <a:lnTo>
                      <a:pt x="116" y="717"/>
                    </a:lnTo>
                    <a:lnTo>
                      <a:pt x="111" y="704"/>
                    </a:lnTo>
                    <a:lnTo>
                      <a:pt x="109" y="689"/>
                    </a:lnTo>
                    <a:lnTo>
                      <a:pt x="109" y="426"/>
                    </a:lnTo>
                    <a:lnTo>
                      <a:pt x="46" y="426"/>
                    </a:lnTo>
                    <a:lnTo>
                      <a:pt x="32" y="424"/>
                    </a:lnTo>
                    <a:lnTo>
                      <a:pt x="19" y="418"/>
                    </a:lnTo>
                    <a:lnTo>
                      <a:pt x="9" y="408"/>
                    </a:lnTo>
                    <a:lnTo>
                      <a:pt x="2" y="395"/>
                    </a:lnTo>
                    <a:lnTo>
                      <a:pt x="0" y="381"/>
                    </a:lnTo>
                    <a:lnTo>
                      <a:pt x="0" y="372"/>
                    </a:lnTo>
                    <a:lnTo>
                      <a:pt x="2" y="358"/>
                    </a:lnTo>
                    <a:lnTo>
                      <a:pt x="9" y="344"/>
                    </a:lnTo>
                    <a:lnTo>
                      <a:pt x="19" y="333"/>
                    </a:lnTo>
                    <a:lnTo>
                      <a:pt x="32" y="327"/>
                    </a:lnTo>
                    <a:lnTo>
                      <a:pt x="46" y="324"/>
                    </a:lnTo>
                    <a:lnTo>
                      <a:pt x="109" y="324"/>
                    </a:lnTo>
                    <a:lnTo>
                      <a:pt x="109" y="156"/>
                    </a:lnTo>
                    <a:lnTo>
                      <a:pt x="46" y="156"/>
                    </a:lnTo>
                    <a:lnTo>
                      <a:pt x="32" y="154"/>
                    </a:lnTo>
                    <a:lnTo>
                      <a:pt x="19" y="147"/>
                    </a:lnTo>
                    <a:lnTo>
                      <a:pt x="9" y="138"/>
                    </a:lnTo>
                    <a:lnTo>
                      <a:pt x="2" y="125"/>
                    </a:lnTo>
                    <a:lnTo>
                      <a:pt x="0" y="110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5970" y="3068"/>
                <a:ext cx="14" cy="13"/>
              </a:xfrm>
              <a:custGeom>
                <a:avLst/>
                <a:gdLst>
                  <a:gd name="T0" fmla="*/ 46 w 209"/>
                  <a:gd name="T1" fmla="*/ 0 h 209"/>
                  <a:gd name="T2" fmla="*/ 162 w 209"/>
                  <a:gd name="T3" fmla="*/ 0 h 209"/>
                  <a:gd name="T4" fmla="*/ 176 w 209"/>
                  <a:gd name="T5" fmla="*/ 2 h 209"/>
                  <a:gd name="T6" fmla="*/ 189 w 209"/>
                  <a:gd name="T7" fmla="*/ 9 h 209"/>
                  <a:gd name="T8" fmla="*/ 199 w 209"/>
                  <a:gd name="T9" fmla="*/ 19 h 209"/>
                  <a:gd name="T10" fmla="*/ 206 w 209"/>
                  <a:gd name="T11" fmla="*/ 32 h 209"/>
                  <a:gd name="T12" fmla="*/ 209 w 209"/>
                  <a:gd name="T13" fmla="*/ 46 h 209"/>
                  <a:gd name="T14" fmla="*/ 209 w 209"/>
                  <a:gd name="T15" fmla="*/ 162 h 209"/>
                  <a:gd name="T16" fmla="*/ 206 w 209"/>
                  <a:gd name="T17" fmla="*/ 177 h 209"/>
                  <a:gd name="T18" fmla="*/ 199 w 209"/>
                  <a:gd name="T19" fmla="*/ 189 h 209"/>
                  <a:gd name="T20" fmla="*/ 189 w 209"/>
                  <a:gd name="T21" fmla="*/ 200 h 209"/>
                  <a:gd name="T22" fmla="*/ 176 w 209"/>
                  <a:gd name="T23" fmla="*/ 206 h 209"/>
                  <a:gd name="T24" fmla="*/ 162 w 209"/>
                  <a:gd name="T25" fmla="*/ 209 h 209"/>
                  <a:gd name="T26" fmla="*/ 46 w 209"/>
                  <a:gd name="T27" fmla="*/ 209 h 209"/>
                  <a:gd name="T28" fmla="*/ 31 w 209"/>
                  <a:gd name="T29" fmla="*/ 206 h 209"/>
                  <a:gd name="T30" fmla="*/ 18 w 209"/>
                  <a:gd name="T31" fmla="*/ 200 h 209"/>
                  <a:gd name="T32" fmla="*/ 8 w 209"/>
                  <a:gd name="T33" fmla="*/ 189 h 209"/>
                  <a:gd name="T34" fmla="*/ 2 w 209"/>
                  <a:gd name="T35" fmla="*/ 177 h 209"/>
                  <a:gd name="T36" fmla="*/ 0 w 209"/>
                  <a:gd name="T37" fmla="*/ 162 h 209"/>
                  <a:gd name="T38" fmla="*/ 0 w 209"/>
                  <a:gd name="T39" fmla="*/ 46 h 209"/>
                  <a:gd name="T40" fmla="*/ 2 w 209"/>
                  <a:gd name="T41" fmla="*/ 32 h 209"/>
                  <a:gd name="T42" fmla="*/ 8 w 209"/>
                  <a:gd name="T43" fmla="*/ 19 h 209"/>
                  <a:gd name="T44" fmla="*/ 18 w 209"/>
                  <a:gd name="T45" fmla="*/ 9 h 209"/>
                  <a:gd name="T46" fmla="*/ 31 w 209"/>
                  <a:gd name="T47" fmla="*/ 2 h 209"/>
                  <a:gd name="T48" fmla="*/ 46 w 209"/>
                  <a:gd name="T4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209">
                    <a:moveTo>
                      <a:pt x="46" y="0"/>
                    </a:moveTo>
                    <a:lnTo>
                      <a:pt x="162" y="0"/>
                    </a:lnTo>
                    <a:lnTo>
                      <a:pt x="176" y="2"/>
                    </a:lnTo>
                    <a:lnTo>
                      <a:pt x="189" y="9"/>
                    </a:lnTo>
                    <a:lnTo>
                      <a:pt x="199" y="19"/>
                    </a:lnTo>
                    <a:lnTo>
                      <a:pt x="206" y="32"/>
                    </a:lnTo>
                    <a:lnTo>
                      <a:pt x="209" y="46"/>
                    </a:lnTo>
                    <a:lnTo>
                      <a:pt x="209" y="162"/>
                    </a:lnTo>
                    <a:lnTo>
                      <a:pt x="206" y="177"/>
                    </a:lnTo>
                    <a:lnTo>
                      <a:pt x="199" y="189"/>
                    </a:lnTo>
                    <a:lnTo>
                      <a:pt x="189" y="200"/>
                    </a:lnTo>
                    <a:lnTo>
                      <a:pt x="176" y="206"/>
                    </a:lnTo>
                    <a:lnTo>
                      <a:pt x="162" y="209"/>
                    </a:lnTo>
                    <a:lnTo>
                      <a:pt x="46" y="209"/>
                    </a:lnTo>
                    <a:lnTo>
                      <a:pt x="31" y="206"/>
                    </a:lnTo>
                    <a:lnTo>
                      <a:pt x="18" y="200"/>
                    </a:lnTo>
                    <a:lnTo>
                      <a:pt x="8" y="189"/>
                    </a:lnTo>
                    <a:lnTo>
                      <a:pt x="2" y="177"/>
                    </a:lnTo>
                    <a:lnTo>
                      <a:pt x="0" y="162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5993" y="3081"/>
                <a:ext cx="8" cy="5"/>
              </a:xfrm>
              <a:custGeom>
                <a:avLst/>
                <a:gdLst>
                  <a:gd name="T0" fmla="*/ 50 w 129"/>
                  <a:gd name="T1" fmla="*/ 0 h 95"/>
                  <a:gd name="T2" fmla="*/ 129 w 129"/>
                  <a:gd name="T3" fmla="*/ 0 h 95"/>
                  <a:gd name="T4" fmla="*/ 85 w 129"/>
                  <a:gd name="T5" fmla="*/ 30 h 95"/>
                  <a:gd name="T6" fmla="*/ 42 w 129"/>
                  <a:gd name="T7" fmla="*/ 61 h 95"/>
                  <a:gd name="T8" fmla="*/ 0 w 129"/>
                  <a:gd name="T9" fmla="*/ 95 h 95"/>
                  <a:gd name="T10" fmla="*/ 0 w 129"/>
                  <a:gd name="T11" fmla="*/ 48 h 95"/>
                  <a:gd name="T12" fmla="*/ 3 w 129"/>
                  <a:gd name="T13" fmla="*/ 34 h 95"/>
                  <a:gd name="T14" fmla="*/ 10 w 129"/>
                  <a:gd name="T15" fmla="*/ 20 h 95"/>
                  <a:gd name="T16" fmla="*/ 21 w 129"/>
                  <a:gd name="T17" fmla="*/ 10 h 95"/>
                  <a:gd name="T18" fmla="*/ 34 w 129"/>
                  <a:gd name="T19" fmla="*/ 3 h 95"/>
                  <a:gd name="T20" fmla="*/ 50 w 129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95">
                    <a:moveTo>
                      <a:pt x="50" y="0"/>
                    </a:moveTo>
                    <a:lnTo>
                      <a:pt x="129" y="0"/>
                    </a:lnTo>
                    <a:lnTo>
                      <a:pt x="85" y="30"/>
                    </a:lnTo>
                    <a:lnTo>
                      <a:pt x="42" y="61"/>
                    </a:lnTo>
                    <a:lnTo>
                      <a:pt x="0" y="95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10" y="20"/>
                    </a:lnTo>
                    <a:lnTo>
                      <a:pt x="21" y="10"/>
                    </a:lnTo>
                    <a:lnTo>
                      <a:pt x="34" y="3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5977" y="3087"/>
                <a:ext cx="15" cy="20"/>
              </a:xfrm>
              <a:custGeom>
                <a:avLst/>
                <a:gdLst>
                  <a:gd name="T0" fmla="*/ 49 w 251"/>
                  <a:gd name="T1" fmla="*/ 0 h 318"/>
                  <a:gd name="T2" fmla="*/ 251 w 251"/>
                  <a:gd name="T3" fmla="*/ 0 h 318"/>
                  <a:gd name="T4" fmla="*/ 225 w 251"/>
                  <a:gd name="T5" fmla="*/ 23 h 318"/>
                  <a:gd name="T6" fmla="*/ 199 w 251"/>
                  <a:gd name="T7" fmla="*/ 47 h 318"/>
                  <a:gd name="T8" fmla="*/ 153 w 251"/>
                  <a:gd name="T9" fmla="*/ 97 h 318"/>
                  <a:gd name="T10" fmla="*/ 110 w 251"/>
                  <a:gd name="T11" fmla="*/ 150 h 318"/>
                  <a:gd name="T12" fmla="*/ 70 w 251"/>
                  <a:gd name="T13" fmla="*/ 204 h 318"/>
                  <a:gd name="T14" fmla="*/ 33 w 251"/>
                  <a:gd name="T15" fmla="*/ 260 h 318"/>
                  <a:gd name="T16" fmla="*/ 0 w 251"/>
                  <a:gd name="T17" fmla="*/ 318 h 318"/>
                  <a:gd name="T18" fmla="*/ 0 w 251"/>
                  <a:gd name="T19" fmla="*/ 47 h 318"/>
                  <a:gd name="T20" fmla="*/ 3 w 251"/>
                  <a:gd name="T21" fmla="*/ 32 h 318"/>
                  <a:gd name="T22" fmla="*/ 10 w 251"/>
                  <a:gd name="T23" fmla="*/ 19 h 318"/>
                  <a:gd name="T24" fmla="*/ 21 w 251"/>
                  <a:gd name="T25" fmla="*/ 9 h 318"/>
                  <a:gd name="T26" fmla="*/ 34 w 251"/>
                  <a:gd name="T27" fmla="*/ 3 h 318"/>
                  <a:gd name="T28" fmla="*/ 49 w 251"/>
                  <a:gd name="T2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318">
                    <a:moveTo>
                      <a:pt x="49" y="0"/>
                    </a:moveTo>
                    <a:lnTo>
                      <a:pt x="251" y="0"/>
                    </a:lnTo>
                    <a:lnTo>
                      <a:pt x="225" y="23"/>
                    </a:lnTo>
                    <a:lnTo>
                      <a:pt x="199" y="47"/>
                    </a:lnTo>
                    <a:lnTo>
                      <a:pt x="153" y="97"/>
                    </a:lnTo>
                    <a:lnTo>
                      <a:pt x="110" y="150"/>
                    </a:lnTo>
                    <a:lnTo>
                      <a:pt x="70" y="204"/>
                    </a:lnTo>
                    <a:lnTo>
                      <a:pt x="33" y="260"/>
                    </a:lnTo>
                    <a:lnTo>
                      <a:pt x="0" y="318"/>
                    </a:lnTo>
                    <a:lnTo>
                      <a:pt x="0" y="47"/>
                    </a:lnTo>
                    <a:lnTo>
                      <a:pt x="3" y="32"/>
                    </a:lnTo>
                    <a:lnTo>
                      <a:pt x="10" y="19"/>
                    </a:lnTo>
                    <a:lnTo>
                      <a:pt x="21" y="9"/>
                    </a:lnTo>
                    <a:lnTo>
                      <a:pt x="34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2"/>
              <p:cNvSpPr>
                <a:spLocks noEditPoints="1"/>
              </p:cNvSpPr>
              <p:nvPr/>
            </p:nvSpPr>
            <p:spPr bwMode="auto">
              <a:xfrm>
                <a:off x="5978" y="3079"/>
                <a:ext cx="143" cy="143"/>
              </a:xfrm>
              <a:custGeom>
                <a:avLst/>
                <a:gdLst>
                  <a:gd name="T0" fmla="*/ 846 w 2290"/>
                  <a:gd name="T1" fmla="*/ 270 h 2289"/>
                  <a:gd name="T2" fmla="*/ 671 w 2290"/>
                  <a:gd name="T3" fmla="*/ 323 h 2289"/>
                  <a:gd name="T4" fmla="*/ 513 w 2290"/>
                  <a:gd name="T5" fmla="*/ 423 h 2289"/>
                  <a:gd name="T6" fmla="*/ 385 w 2290"/>
                  <a:gd name="T7" fmla="*/ 564 h 2289"/>
                  <a:gd name="T8" fmla="*/ 301 w 2290"/>
                  <a:gd name="T9" fmla="*/ 728 h 2289"/>
                  <a:gd name="T10" fmla="*/ 263 w 2290"/>
                  <a:gd name="T11" fmla="*/ 905 h 2289"/>
                  <a:gd name="T12" fmla="*/ 270 w 2290"/>
                  <a:gd name="T13" fmla="*/ 1085 h 2289"/>
                  <a:gd name="T14" fmla="*/ 324 w 2290"/>
                  <a:gd name="T15" fmla="*/ 1259 h 2289"/>
                  <a:gd name="T16" fmla="*/ 423 w 2290"/>
                  <a:gd name="T17" fmla="*/ 1417 h 2289"/>
                  <a:gd name="T18" fmla="*/ 564 w 2290"/>
                  <a:gd name="T19" fmla="*/ 1546 h 2289"/>
                  <a:gd name="T20" fmla="*/ 728 w 2290"/>
                  <a:gd name="T21" fmla="*/ 1630 h 2289"/>
                  <a:gd name="T22" fmla="*/ 904 w 2290"/>
                  <a:gd name="T23" fmla="*/ 1668 h 2289"/>
                  <a:gd name="T24" fmla="*/ 1085 w 2290"/>
                  <a:gd name="T25" fmla="*/ 1660 h 2289"/>
                  <a:gd name="T26" fmla="*/ 1259 w 2290"/>
                  <a:gd name="T27" fmla="*/ 1607 h 2289"/>
                  <a:gd name="T28" fmla="*/ 1417 w 2290"/>
                  <a:gd name="T29" fmla="*/ 1508 h 2289"/>
                  <a:gd name="T30" fmla="*/ 1545 w 2290"/>
                  <a:gd name="T31" fmla="*/ 1367 h 2289"/>
                  <a:gd name="T32" fmla="*/ 1629 w 2290"/>
                  <a:gd name="T33" fmla="*/ 1203 h 2289"/>
                  <a:gd name="T34" fmla="*/ 1668 w 2290"/>
                  <a:gd name="T35" fmla="*/ 1025 h 2289"/>
                  <a:gd name="T36" fmla="*/ 1660 w 2290"/>
                  <a:gd name="T37" fmla="*/ 845 h 2289"/>
                  <a:gd name="T38" fmla="*/ 1607 w 2290"/>
                  <a:gd name="T39" fmla="*/ 671 h 2289"/>
                  <a:gd name="T40" fmla="*/ 1507 w 2290"/>
                  <a:gd name="T41" fmla="*/ 513 h 2289"/>
                  <a:gd name="T42" fmla="*/ 1366 w 2290"/>
                  <a:gd name="T43" fmla="*/ 385 h 2289"/>
                  <a:gd name="T44" fmla="*/ 1202 w 2290"/>
                  <a:gd name="T45" fmla="*/ 301 h 2289"/>
                  <a:gd name="T46" fmla="*/ 1025 w 2290"/>
                  <a:gd name="T47" fmla="*/ 262 h 2289"/>
                  <a:gd name="T48" fmla="*/ 1000 w 2290"/>
                  <a:gd name="T49" fmla="*/ 0 h 2289"/>
                  <a:gd name="T50" fmla="*/ 1211 w 2290"/>
                  <a:gd name="T51" fmla="*/ 30 h 2289"/>
                  <a:gd name="T52" fmla="*/ 1411 w 2290"/>
                  <a:gd name="T53" fmla="*/ 107 h 2289"/>
                  <a:gd name="T54" fmla="*/ 1593 w 2290"/>
                  <a:gd name="T55" fmla="*/ 230 h 2289"/>
                  <a:gd name="T56" fmla="*/ 1741 w 2290"/>
                  <a:gd name="T57" fmla="*/ 390 h 2289"/>
                  <a:gd name="T58" fmla="*/ 1846 w 2290"/>
                  <a:gd name="T59" fmla="*/ 569 h 2289"/>
                  <a:gd name="T60" fmla="*/ 1909 w 2290"/>
                  <a:gd name="T61" fmla="*/ 762 h 2289"/>
                  <a:gd name="T62" fmla="*/ 1930 w 2290"/>
                  <a:gd name="T63" fmla="*/ 963 h 2289"/>
                  <a:gd name="T64" fmla="*/ 1910 w 2290"/>
                  <a:gd name="T65" fmla="*/ 1163 h 2289"/>
                  <a:gd name="T66" fmla="*/ 1848 w 2290"/>
                  <a:gd name="T67" fmla="*/ 1356 h 2289"/>
                  <a:gd name="T68" fmla="*/ 2226 w 2290"/>
                  <a:gd name="T69" fmla="*/ 1920 h 2289"/>
                  <a:gd name="T70" fmla="*/ 2280 w 2290"/>
                  <a:gd name="T71" fmla="*/ 2007 h 2289"/>
                  <a:gd name="T72" fmla="*/ 2288 w 2290"/>
                  <a:gd name="T73" fmla="*/ 2106 h 2289"/>
                  <a:gd name="T74" fmla="*/ 2250 w 2290"/>
                  <a:gd name="T75" fmla="*/ 2199 h 2289"/>
                  <a:gd name="T76" fmla="*/ 2170 w 2290"/>
                  <a:gd name="T77" fmla="*/ 2266 h 2289"/>
                  <a:gd name="T78" fmla="*/ 2073 w 2290"/>
                  <a:gd name="T79" fmla="*/ 2289 h 2289"/>
                  <a:gd name="T80" fmla="*/ 1977 w 2290"/>
                  <a:gd name="T81" fmla="*/ 2266 h 2289"/>
                  <a:gd name="T82" fmla="*/ 1479 w 2290"/>
                  <a:gd name="T83" fmla="*/ 1783 h 2289"/>
                  <a:gd name="T84" fmla="*/ 1282 w 2290"/>
                  <a:gd name="T85" fmla="*/ 1878 h 2289"/>
                  <a:gd name="T86" fmla="*/ 1074 w 2290"/>
                  <a:gd name="T87" fmla="*/ 1925 h 2289"/>
                  <a:gd name="T88" fmla="*/ 861 w 2290"/>
                  <a:gd name="T89" fmla="*/ 1925 h 2289"/>
                  <a:gd name="T90" fmla="*/ 653 w 2290"/>
                  <a:gd name="T91" fmla="*/ 1879 h 2289"/>
                  <a:gd name="T92" fmla="*/ 457 w 2290"/>
                  <a:gd name="T93" fmla="*/ 1786 h 2289"/>
                  <a:gd name="T94" fmla="*/ 283 w 2290"/>
                  <a:gd name="T95" fmla="*/ 1648 h 2289"/>
                  <a:gd name="T96" fmla="*/ 144 w 2290"/>
                  <a:gd name="T97" fmla="*/ 1473 h 2289"/>
                  <a:gd name="T98" fmla="*/ 51 w 2290"/>
                  <a:gd name="T99" fmla="*/ 1278 h 2289"/>
                  <a:gd name="T100" fmla="*/ 5 w 2290"/>
                  <a:gd name="T101" fmla="*/ 1071 h 2289"/>
                  <a:gd name="T102" fmla="*/ 5 w 2290"/>
                  <a:gd name="T103" fmla="*/ 860 h 2289"/>
                  <a:gd name="T104" fmla="*/ 51 w 2290"/>
                  <a:gd name="T105" fmla="*/ 651 h 2289"/>
                  <a:gd name="T106" fmla="*/ 144 w 2290"/>
                  <a:gd name="T107" fmla="*/ 457 h 2289"/>
                  <a:gd name="T108" fmla="*/ 282 w 2290"/>
                  <a:gd name="T109" fmla="*/ 282 h 2289"/>
                  <a:gd name="T110" fmla="*/ 456 w 2290"/>
                  <a:gd name="T111" fmla="*/ 143 h 2289"/>
                  <a:gd name="T112" fmla="*/ 652 w 2290"/>
                  <a:gd name="T113" fmla="*/ 51 h 2289"/>
                  <a:gd name="T114" fmla="*/ 859 w 2290"/>
                  <a:gd name="T115" fmla="*/ 5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0" h="2289">
                    <a:moveTo>
                      <a:pt x="966" y="260"/>
                    </a:moveTo>
                    <a:lnTo>
                      <a:pt x="904" y="262"/>
                    </a:lnTo>
                    <a:lnTo>
                      <a:pt x="846" y="270"/>
                    </a:lnTo>
                    <a:lnTo>
                      <a:pt x="786" y="283"/>
                    </a:lnTo>
                    <a:lnTo>
                      <a:pt x="728" y="301"/>
                    </a:lnTo>
                    <a:lnTo>
                      <a:pt x="671" y="323"/>
                    </a:lnTo>
                    <a:lnTo>
                      <a:pt x="616" y="351"/>
                    </a:lnTo>
                    <a:lnTo>
                      <a:pt x="564" y="385"/>
                    </a:lnTo>
                    <a:lnTo>
                      <a:pt x="513" y="423"/>
                    </a:lnTo>
                    <a:lnTo>
                      <a:pt x="466" y="466"/>
                    </a:lnTo>
                    <a:lnTo>
                      <a:pt x="423" y="513"/>
                    </a:lnTo>
                    <a:lnTo>
                      <a:pt x="385" y="564"/>
                    </a:lnTo>
                    <a:lnTo>
                      <a:pt x="351" y="616"/>
                    </a:lnTo>
                    <a:lnTo>
                      <a:pt x="324" y="671"/>
                    </a:lnTo>
                    <a:lnTo>
                      <a:pt x="301" y="728"/>
                    </a:lnTo>
                    <a:lnTo>
                      <a:pt x="283" y="786"/>
                    </a:lnTo>
                    <a:lnTo>
                      <a:pt x="270" y="845"/>
                    </a:lnTo>
                    <a:lnTo>
                      <a:pt x="263" y="905"/>
                    </a:lnTo>
                    <a:lnTo>
                      <a:pt x="260" y="965"/>
                    </a:lnTo>
                    <a:lnTo>
                      <a:pt x="263" y="1025"/>
                    </a:lnTo>
                    <a:lnTo>
                      <a:pt x="270" y="1085"/>
                    </a:lnTo>
                    <a:lnTo>
                      <a:pt x="283" y="1145"/>
                    </a:lnTo>
                    <a:lnTo>
                      <a:pt x="301" y="1203"/>
                    </a:lnTo>
                    <a:lnTo>
                      <a:pt x="324" y="1259"/>
                    </a:lnTo>
                    <a:lnTo>
                      <a:pt x="351" y="1314"/>
                    </a:lnTo>
                    <a:lnTo>
                      <a:pt x="385" y="1367"/>
                    </a:lnTo>
                    <a:lnTo>
                      <a:pt x="423" y="1417"/>
                    </a:lnTo>
                    <a:lnTo>
                      <a:pt x="466" y="1464"/>
                    </a:lnTo>
                    <a:lnTo>
                      <a:pt x="513" y="1508"/>
                    </a:lnTo>
                    <a:lnTo>
                      <a:pt x="564" y="1546"/>
                    </a:lnTo>
                    <a:lnTo>
                      <a:pt x="616" y="1579"/>
                    </a:lnTo>
                    <a:lnTo>
                      <a:pt x="671" y="1607"/>
                    </a:lnTo>
                    <a:lnTo>
                      <a:pt x="728" y="1630"/>
                    </a:lnTo>
                    <a:lnTo>
                      <a:pt x="786" y="1648"/>
                    </a:lnTo>
                    <a:lnTo>
                      <a:pt x="846" y="1660"/>
                    </a:lnTo>
                    <a:lnTo>
                      <a:pt x="904" y="1668"/>
                    </a:lnTo>
                    <a:lnTo>
                      <a:pt x="966" y="1671"/>
                    </a:lnTo>
                    <a:lnTo>
                      <a:pt x="1025" y="1668"/>
                    </a:lnTo>
                    <a:lnTo>
                      <a:pt x="1085" y="1660"/>
                    </a:lnTo>
                    <a:lnTo>
                      <a:pt x="1144" y="1648"/>
                    </a:lnTo>
                    <a:lnTo>
                      <a:pt x="1202" y="1630"/>
                    </a:lnTo>
                    <a:lnTo>
                      <a:pt x="1259" y="1607"/>
                    </a:lnTo>
                    <a:lnTo>
                      <a:pt x="1314" y="1579"/>
                    </a:lnTo>
                    <a:lnTo>
                      <a:pt x="1366" y="1546"/>
                    </a:lnTo>
                    <a:lnTo>
                      <a:pt x="1417" y="1508"/>
                    </a:lnTo>
                    <a:lnTo>
                      <a:pt x="1464" y="1464"/>
                    </a:lnTo>
                    <a:lnTo>
                      <a:pt x="1507" y="1417"/>
                    </a:lnTo>
                    <a:lnTo>
                      <a:pt x="1545" y="1367"/>
                    </a:lnTo>
                    <a:lnTo>
                      <a:pt x="1579" y="1314"/>
                    </a:lnTo>
                    <a:lnTo>
                      <a:pt x="1607" y="1259"/>
                    </a:lnTo>
                    <a:lnTo>
                      <a:pt x="1629" y="1203"/>
                    </a:lnTo>
                    <a:lnTo>
                      <a:pt x="1647" y="1145"/>
                    </a:lnTo>
                    <a:lnTo>
                      <a:pt x="1660" y="1085"/>
                    </a:lnTo>
                    <a:lnTo>
                      <a:pt x="1668" y="1025"/>
                    </a:lnTo>
                    <a:lnTo>
                      <a:pt x="1670" y="965"/>
                    </a:lnTo>
                    <a:lnTo>
                      <a:pt x="1668" y="905"/>
                    </a:lnTo>
                    <a:lnTo>
                      <a:pt x="1660" y="845"/>
                    </a:lnTo>
                    <a:lnTo>
                      <a:pt x="1647" y="786"/>
                    </a:lnTo>
                    <a:lnTo>
                      <a:pt x="1629" y="728"/>
                    </a:lnTo>
                    <a:lnTo>
                      <a:pt x="1607" y="671"/>
                    </a:lnTo>
                    <a:lnTo>
                      <a:pt x="1579" y="616"/>
                    </a:lnTo>
                    <a:lnTo>
                      <a:pt x="1545" y="564"/>
                    </a:lnTo>
                    <a:lnTo>
                      <a:pt x="1507" y="513"/>
                    </a:lnTo>
                    <a:lnTo>
                      <a:pt x="1464" y="466"/>
                    </a:lnTo>
                    <a:lnTo>
                      <a:pt x="1417" y="423"/>
                    </a:lnTo>
                    <a:lnTo>
                      <a:pt x="1366" y="385"/>
                    </a:lnTo>
                    <a:lnTo>
                      <a:pt x="1314" y="351"/>
                    </a:lnTo>
                    <a:lnTo>
                      <a:pt x="1259" y="323"/>
                    </a:lnTo>
                    <a:lnTo>
                      <a:pt x="1202" y="301"/>
                    </a:lnTo>
                    <a:lnTo>
                      <a:pt x="1144" y="283"/>
                    </a:lnTo>
                    <a:lnTo>
                      <a:pt x="1085" y="270"/>
                    </a:lnTo>
                    <a:lnTo>
                      <a:pt x="1025" y="262"/>
                    </a:lnTo>
                    <a:lnTo>
                      <a:pt x="966" y="260"/>
                    </a:lnTo>
                    <a:close/>
                    <a:moveTo>
                      <a:pt x="930" y="0"/>
                    </a:moveTo>
                    <a:lnTo>
                      <a:pt x="1000" y="0"/>
                    </a:lnTo>
                    <a:lnTo>
                      <a:pt x="1071" y="5"/>
                    </a:lnTo>
                    <a:lnTo>
                      <a:pt x="1141" y="16"/>
                    </a:lnTo>
                    <a:lnTo>
                      <a:pt x="1211" y="30"/>
                    </a:lnTo>
                    <a:lnTo>
                      <a:pt x="1278" y="51"/>
                    </a:lnTo>
                    <a:lnTo>
                      <a:pt x="1345" y="77"/>
                    </a:lnTo>
                    <a:lnTo>
                      <a:pt x="1411" y="107"/>
                    </a:lnTo>
                    <a:lnTo>
                      <a:pt x="1474" y="144"/>
                    </a:lnTo>
                    <a:lnTo>
                      <a:pt x="1535" y="185"/>
                    </a:lnTo>
                    <a:lnTo>
                      <a:pt x="1593" y="230"/>
                    </a:lnTo>
                    <a:lnTo>
                      <a:pt x="1648" y="282"/>
                    </a:lnTo>
                    <a:lnTo>
                      <a:pt x="1697" y="335"/>
                    </a:lnTo>
                    <a:lnTo>
                      <a:pt x="1741" y="390"/>
                    </a:lnTo>
                    <a:lnTo>
                      <a:pt x="1781" y="447"/>
                    </a:lnTo>
                    <a:lnTo>
                      <a:pt x="1816" y="507"/>
                    </a:lnTo>
                    <a:lnTo>
                      <a:pt x="1846" y="569"/>
                    </a:lnTo>
                    <a:lnTo>
                      <a:pt x="1871" y="632"/>
                    </a:lnTo>
                    <a:lnTo>
                      <a:pt x="1892" y="696"/>
                    </a:lnTo>
                    <a:lnTo>
                      <a:pt x="1909" y="762"/>
                    </a:lnTo>
                    <a:lnTo>
                      <a:pt x="1921" y="828"/>
                    </a:lnTo>
                    <a:lnTo>
                      <a:pt x="1928" y="895"/>
                    </a:lnTo>
                    <a:lnTo>
                      <a:pt x="1930" y="963"/>
                    </a:lnTo>
                    <a:lnTo>
                      <a:pt x="1928" y="1030"/>
                    </a:lnTo>
                    <a:lnTo>
                      <a:pt x="1922" y="1096"/>
                    </a:lnTo>
                    <a:lnTo>
                      <a:pt x="1910" y="1163"/>
                    </a:lnTo>
                    <a:lnTo>
                      <a:pt x="1895" y="1229"/>
                    </a:lnTo>
                    <a:lnTo>
                      <a:pt x="1873" y="1293"/>
                    </a:lnTo>
                    <a:lnTo>
                      <a:pt x="1848" y="1356"/>
                    </a:lnTo>
                    <a:lnTo>
                      <a:pt x="1819" y="1418"/>
                    </a:lnTo>
                    <a:lnTo>
                      <a:pt x="1784" y="1478"/>
                    </a:lnTo>
                    <a:lnTo>
                      <a:pt x="2226" y="1920"/>
                    </a:lnTo>
                    <a:lnTo>
                      <a:pt x="2249" y="1946"/>
                    </a:lnTo>
                    <a:lnTo>
                      <a:pt x="2267" y="1976"/>
                    </a:lnTo>
                    <a:lnTo>
                      <a:pt x="2280" y="2007"/>
                    </a:lnTo>
                    <a:lnTo>
                      <a:pt x="2287" y="2040"/>
                    </a:lnTo>
                    <a:lnTo>
                      <a:pt x="2290" y="2073"/>
                    </a:lnTo>
                    <a:lnTo>
                      <a:pt x="2288" y="2106"/>
                    </a:lnTo>
                    <a:lnTo>
                      <a:pt x="2281" y="2138"/>
                    </a:lnTo>
                    <a:lnTo>
                      <a:pt x="2268" y="2169"/>
                    </a:lnTo>
                    <a:lnTo>
                      <a:pt x="2250" y="2199"/>
                    </a:lnTo>
                    <a:lnTo>
                      <a:pt x="2227" y="2226"/>
                    </a:lnTo>
                    <a:lnTo>
                      <a:pt x="2200" y="2248"/>
                    </a:lnTo>
                    <a:lnTo>
                      <a:pt x="2170" y="2266"/>
                    </a:lnTo>
                    <a:lnTo>
                      <a:pt x="2140" y="2279"/>
                    </a:lnTo>
                    <a:lnTo>
                      <a:pt x="2107" y="2287"/>
                    </a:lnTo>
                    <a:lnTo>
                      <a:pt x="2073" y="2289"/>
                    </a:lnTo>
                    <a:lnTo>
                      <a:pt x="2041" y="2286"/>
                    </a:lnTo>
                    <a:lnTo>
                      <a:pt x="2008" y="2279"/>
                    </a:lnTo>
                    <a:lnTo>
                      <a:pt x="1977" y="2266"/>
                    </a:lnTo>
                    <a:lnTo>
                      <a:pt x="1947" y="2248"/>
                    </a:lnTo>
                    <a:lnTo>
                      <a:pt x="1921" y="2225"/>
                    </a:lnTo>
                    <a:lnTo>
                      <a:pt x="1479" y="1783"/>
                    </a:lnTo>
                    <a:lnTo>
                      <a:pt x="1415" y="1820"/>
                    </a:lnTo>
                    <a:lnTo>
                      <a:pt x="1350" y="1852"/>
                    </a:lnTo>
                    <a:lnTo>
                      <a:pt x="1282" y="1878"/>
                    </a:lnTo>
                    <a:lnTo>
                      <a:pt x="1214" y="1899"/>
                    </a:lnTo>
                    <a:lnTo>
                      <a:pt x="1144" y="1915"/>
                    </a:lnTo>
                    <a:lnTo>
                      <a:pt x="1074" y="1925"/>
                    </a:lnTo>
                    <a:lnTo>
                      <a:pt x="1002" y="1931"/>
                    </a:lnTo>
                    <a:lnTo>
                      <a:pt x="932" y="1931"/>
                    </a:lnTo>
                    <a:lnTo>
                      <a:pt x="861" y="1925"/>
                    </a:lnTo>
                    <a:lnTo>
                      <a:pt x="791" y="1915"/>
                    </a:lnTo>
                    <a:lnTo>
                      <a:pt x="721" y="1900"/>
                    </a:lnTo>
                    <a:lnTo>
                      <a:pt x="653" y="1879"/>
                    </a:lnTo>
                    <a:lnTo>
                      <a:pt x="586" y="1854"/>
                    </a:lnTo>
                    <a:lnTo>
                      <a:pt x="520" y="1822"/>
                    </a:lnTo>
                    <a:lnTo>
                      <a:pt x="457" y="1786"/>
                    </a:lnTo>
                    <a:lnTo>
                      <a:pt x="396" y="1745"/>
                    </a:lnTo>
                    <a:lnTo>
                      <a:pt x="338" y="1699"/>
                    </a:lnTo>
                    <a:lnTo>
                      <a:pt x="283" y="1648"/>
                    </a:lnTo>
                    <a:lnTo>
                      <a:pt x="231" y="1593"/>
                    </a:lnTo>
                    <a:lnTo>
                      <a:pt x="185" y="1534"/>
                    </a:lnTo>
                    <a:lnTo>
                      <a:pt x="144" y="1473"/>
                    </a:lnTo>
                    <a:lnTo>
                      <a:pt x="108" y="1410"/>
                    </a:lnTo>
                    <a:lnTo>
                      <a:pt x="78" y="1346"/>
                    </a:lnTo>
                    <a:lnTo>
                      <a:pt x="51" y="1278"/>
                    </a:lnTo>
                    <a:lnTo>
                      <a:pt x="31" y="1210"/>
                    </a:lnTo>
                    <a:lnTo>
                      <a:pt x="15" y="1140"/>
                    </a:lnTo>
                    <a:lnTo>
                      <a:pt x="5" y="1071"/>
                    </a:lnTo>
                    <a:lnTo>
                      <a:pt x="0" y="1001"/>
                    </a:lnTo>
                    <a:lnTo>
                      <a:pt x="0" y="930"/>
                    </a:lnTo>
                    <a:lnTo>
                      <a:pt x="5" y="860"/>
                    </a:lnTo>
                    <a:lnTo>
                      <a:pt x="15" y="789"/>
                    </a:lnTo>
                    <a:lnTo>
                      <a:pt x="31" y="720"/>
                    </a:lnTo>
                    <a:lnTo>
                      <a:pt x="51" y="651"/>
                    </a:lnTo>
                    <a:lnTo>
                      <a:pt x="76" y="585"/>
                    </a:lnTo>
                    <a:lnTo>
                      <a:pt x="107" y="520"/>
                    </a:lnTo>
                    <a:lnTo>
                      <a:pt x="144" y="457"/>
                    </a:lnTo>
                    <a:lnTo>
                      <a:pt x="185" y="396"/>
                    </a:lnTo>
                    <a:lnTo>
                      <a:pt x="230" y="338"/>
                    </a:lnTo>
                    <a:lnTo>
                      <a:pt x="282" y="282"/>
                    </a:lnTo>
                    <a:lnTo>
                      <a:pt x="337" y="230"/>
                    </a:lnTo>
                    <a:lnTo>
                      <a:pt x="395" y="184"/>
                    </a:lnTo>
                    <a:lnTo>
                      <a:pt x="456" y="143"/>
                    </a:lnTo>
                    <a:lnTo>
                      <a:pt x="519" y="107"/>
                    </a:lnTo>
                    <a:lnTo>
                      <a:pt x="585" y="77"/>
                    </a:lnTo>
                    <a:lnTo>
                      <a:pt x="652" y="51"/>
                    </a:lnTo>
                    <a:lnTo>
                      <a:pt x="719" y="30"/>
                    </a:lnTo>
                    <a:lnTo>
                      <a:pt x="789" y="16"/>
                    </a:lnTo>
                    <a:lnTo>
                      <a:pt x="859" y="5"/>
                    </a:lnTo>
                    <a:lnTo>
                      <a:pt x="9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0" name="Text Box 19"/>
          <p:cNvSpPr txBox="1">
            <a:spLocks noChangeArrowheads="1"/>
          </p:cNvSpPr>
          <p:nvPr/>
        </p:nvSpPr>
        <p:spPr bwMode="auto">
          <a:xfrm>
            <a:off x="602179" y="4862137"/>
            <a:ext cx="809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Archivi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21490" y="6356350"/>
            <a:ext cx="6858234" cy="501650"/>
          </a:xfrm>
        </p:spPr>
        <p:txBody>
          <a:bodyPr/>
          <a:lstStyle/>
          <a:p>
            <a:r>
              <a:rPr lang="it-IT" sz="1400" dirty="0" smtClean="0"/>
              <a:t>Silvia Losco, </a:t>
            </a:r>
            <a:r>
              <a:rPr lang="it-IT" sz="1400" dirty="0" err="1" smtClean="0"/>
              <a:t>ForumPA</a:t>
            </a:r>
            <a:r>
              <a:rPr lang="it-IT" sz="1400" dirty="0" smtClean="0"/>
              <a:t> - Convention center «La Nuvola»,  23-25 maggio 2017</a:t>
            </a:r>
            <a:endParaRPr lang="it-IT" sz="1400" dirty="0"/>
          </a:p>
        </p:txBody>
      </p:sp>
      <p:sp>
        <p:nvSpPr>
          <p:cNvPr id="112" name="Rectangle 3"/>
          <p:cNvSpPr txBox="1">
            <a:spLocks noChangeArrowheads="1"/>
          </p:cNvSpPr>
          <p:nvPr/>
        </p:nvSpPr>
        <p:spPr>
          <a:xfrm>
            <a:off x="716574" y="461799"/>
            <a:ext cx="794531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63600">
              <a:defRPr/>
            </a:pPr>
            <a:r>
              <a:rPr lang="it-IT" sz="2800" dirty="0">
                <a:latin typeface="Century Schoolbook" panose="02040604050505020304" pitchFamily="18" charset="0"/>
                <a:ea typeface="+mn-ea"/>
                <a:cs typeface="+mn-cs"/>
              </a:rPr>
              <a:t>Il Contesto che cambia</a:t>
            </a:r>
            <a:endParaRPr lang="it-IT" altLang="it-IT" sz="2800" dirty="0"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7" name="Esplosione 2 6"/>
          <p:cNvSpPr/>
          <p:nvPr/>
        </p:nvSpPr>
        <p:spPr>
          <a:xfrm>
            <a:off x="346840" y="714210"/>
            <a:ext cx="3168189" cy="146469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Nuove </a:t>
            </a:r>
            <a:r>
              <a:rPr lang="it-IT" sz="2400" dirty="0"/>
              <a:t>Fonti</a:t>
            </a:r>
          </a:p>
        </p:txBody>
      </p:sp>
      <p:sp>
        <p:nvSpPr>
          <p:cNvPr id="111" name="Rettangolo 110"/>
          <p:cNvSpPr/>
          <p:nvPr/>
        </p:nvSpPr>
        <p:spPr>
          <a:xfrm>
            <a:off x="2380771" y="1628961"/>
            <a:ext cx="4872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Modello a silos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tangolo 98"/>
          <p:cNvSpPr/>
          <p:nvPr/>
        </p:nvSpPr>
        <p:spPr>
          <a:xfrm>
            <a:off x="3530845" y="1833723"/>
            <a:ext cx="2712299" cy="404682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FF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31" y="2592869"/>
            <a:ext cx="486728" cy="486728"/>
          </a:xfrm>
          <a:prstGeom prst="rect">
            <a:avLst/>
          </a:prstGeom>
        </p:spPr>
      </p:pic>
      <p:sp>
        <p:nvSpPr>
          <p:cNvPr id="61" name="Triangolo isoscele 60"/>
          <p:cNvSpPr/>
          <p:nvPr/>
        </p:nvSpPr>
        <p:spPr>
          <a:xfrm rot="5400000">
            <a:off x="2213479" y="3439441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2" name="Triangolo isoscele 61"/>
          <p:cNvSpPr/>
          <p:nvPr/>
        </p:nvSpPr>
        <p:spPr>
          <a:xfrm rot="5400000">
            <a:off x="5362210" y="3577990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21078" y="2077870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546611" y="1059174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Elaborazioni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6526555" y="1059174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Diffusione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530045" y="1069680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Fonti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" y="2560282"/>
            <a:ext cx="530050" cy="530050"/>
          </a:xfrm>
          <a:prstGeom prst="rect">
            <a:avLst/>
          </a:prstGeom>
        </p:spPr>
      </p:pic>
      <p:sp>
        <p:nvSpPr>
          <p:cNvPr id="77" name="Ovale 76"/>
          <p:cNvSpPr/>
          <p:nvPr/>
        </p:nvSpPr>
        <p:spPr>
          <a:xfrm>
            <a:off x="574350" y="248675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536457" y="3507316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1860646" y="4006193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661805" y="2083116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2" name="Ovale 81"/>
          <p:cNvSpPr/>
          <p:nvPr/>
        </p:nvSpPr>
        <p:spPr>
          <a:xfrm>
            <a:off x="1683216" y="24762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oup 252"/>
          <p:cNvGrpSpPr/>
          <p:nvPr/>
        </p:nvGrpSpPr>
        <p:grpSpPr>
          <a:xfrm>
            <a:off x="929255" y="4209471"/>
            <a:ext cx="430394" cy="533031"/>
            <a:chOff x="-1593850" y="2911475"/>
            <a:chExt cx="1336675" cy="1355726"/>
          </a:xfrm>
          <a:solidFill>
            <a:schemeClr val="accent2">
              <a:lumMod val="75000"/>
            </a:schemeClr>
          </a:solidFill>
        </p:grpSpPr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7" name="Immagine 8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5" y="2650673"/>
            <a:ext cx="486728" cy="486728"/>
          </a:xfrm>
          <a:prstGeom prst="rect">
            <a:avLst/>
          </a:prstGeom>
        </p:spPr>
      </p:pic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806452" y="2135674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89" name="Immagine 8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79" y="2618086"/>
            <a:ext cx="530050" cy="530050"/>
          </a:xfrm>
          <a:prstGeom prst="rect">
            <a:avLst/>
          </a:prstGeom>
        </p:spPr>
      </p:pic>
      <p:sp>
        <p:nvSpPr>
          <p:cNvPr id="90" name="Ovale 89"/>
          <p:cNvSpPr/>
          <p:nvPr/>
        </p:nvSpPr>
        <p:spPr>
          <a:xfrm>
            <a:off x="6859724" y="254455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6821831" y="356512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2" name="Ovale 91"/>
          <p:cNvSpPr/>
          <p:nvPr/>
        </p:nvSpPr>
        <p:spPr>
          <a:xfrm>
            <a:off x="6854464" y="39582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7947179" y="2140920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4" name="Ovale 93"/>
          <p:cNvSpPr/>
          <p:nvPr/>
        </p:nvSpPr>
        <p:spPr>
          <a:xfrm>
            <a:off x="7968590" y="25340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5" name="Group 252"/>
          <p:cNvGrpSpPr/>
          <p:nvPr/>
        </p:nvGrpSpPr>
        <p:grpSpPr>
          <a:xfrm>
            <a:off x="7056969" y="4093849"/>
            <a:ext cx="430394" cy="533031"/>
            <a:chOff x="-1593850" y="2911475"/>
            <a:chExt cx="1336675" cy="1355726"/>
          </a:xfrm>
          <a:solidFill>
            <a:srgbClr val="92D050"/>
          </a:solidFill>
        </p:grpSpPr>
        <p:sp>
          <p:nvSpPr>
            <p:cNvPr id="96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0" name="Freccia a destra 99"/>
          <p:cNvSpPr/>
          <p:nvPr/>
        </p:nvSpPr>
        <p:spPr>
          <a:xfrm>
            <a:off x="3920359" y="25340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1" name="Freccia a destra 100"/>
          <p:cNvSpPr/>
          <p:nvPr/>
        </p:nvSpPr>
        <p:spPr>
          <a:xfrm>
            <a:off x="3920359" y="3661204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2" name="Freccia a destra 101"/>
          <p:cNvSpPr/>
          <p:nvPr/>
        </p:nvSpPr>
        <p:spPr>
          <a:xfrm>
            <a:off x="3920359" y="307959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3" name="Freccia a destra 102"/>
          <p:cNvSpPr/>
          <p:nvPr/>
        </p:nvSpPr>
        <p:spPr>
          <a:xfrm>
            <a:off x="3920359" y="4201071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4" name="Freccia a destra 103"/>
          <p:cNvSpPr/>
          <p:nvPr/>
        </p:nvSpPr>
        <p:spPr>
          <a:xfrm>
            <a:off x="3887732" y="47413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5" name="Freccia a destra 104"/>
          <p:cNvSpPr/>
          <p:nvPr/>
        </p:nvSpPr>
        <p:spPr>
          <a:xfrm>
            <a:off x="3909839" y="5252068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6" name="Freccia a destra 105"/>
          <p:cNvSpPr/>
          <p:nvPr/>
        </p:nvSpPr>
        <p:spPr>
          <a:xfrm>
            <a:off x="3920359" y="2034173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05" y="3966345"/>
            <a:ext cx="1058195" cy="793646"/>
          </a:xfrm>
          <a:prstGeom prst="rect">
            <a:avLst/>
          </a:prstGeom>
        </p:spPr>
      </p:pic>
      <p:sp>
        <p:nvSpPr>
          <p:cNvPr id="39" name="Ovale 38"/>
          <p:cNvSpPr/>
          <p:nvPr/>
        </p:nvSpPr>
        <p:spPr>
          <a:xfrm>
            <a:off x="721490" y="40528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754045" y="3509303"/>
            <a:ext cx="9460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Internet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41" y="5144765"/>
            <a:ext cx="801393" cy="684000"/>
          </a:xfrm>
          <a:prstGeom prst="rect">
            <a:avLst/>
          </a:prstGeom>
        </p:spPr>
      </p:pic>
      <p:sp>
        <p:nvSpPr>
          <p:cNvPr id="42" name="Ovale 41"/>
          <p:cNvSpPr/>
          <p:nvPr/>
        </p:nvSpPr>
        <p:spPr>
          <a:xfrm>
            <a:off x="8033831" y="3966345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1796425" y="4868630"/>
            <a:ext cx="954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Big Data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grpSp>
        <p:nvGrpSpPr>
          <p:cNvPr id="60" name="Group 70"/>
          <p:cNvGrpSpPr/>
          <p:nvPr/>
        </p:nvGrpSpPr>
        <p:grpSpPr>
          <a:xfrm>
            <a:off x="688549" y="5203728"/>
            <a:ext cx="576000" cy="576000"/>
            <a:chOff x="9212563" y="4566061"/>
            <a:chExt cx="676893" cy="676894"/>
          </a:xfrm>
        </p:grpSpPr>
        <p:sp>
          <p:nvSpPr>
            <p:cNvPr id="63" name="Rounded Rectangle 6"/>
            <p:cNvSpPr/>
            <p:nvPr/>
          </p:nvSpPr>
          <p:spPr>
            <a:xfrm>
              <a:off x="9212563" y="4566061"/>
              <a:ext cx="676893" cy="67689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29"/>
            <p:cNvGrpSpPr>
              <a:grpSpLocks noChangeAspect="1"/>
            </p:cNvGrpSpPr>
            <p:nvPr/>
          </p:nvGrpSpPr>
          <p:grpSpPr bwMode="auto">
            <a:xfrm>
              <a:off x="9378765" y="4733859"/>
              <a:ext cx="391476" cy="385962"/>
              <a:chOff x="5908" y="3012"/>
              <a:chExt cx="213" cy="210"/>
            </a:xfrm>
            <a:solidFill>
              <a:schemeClr val="bg1"/>
            </a:solidFill>
          </p:grpSpPr>
          <p:sp>
            <p:nvSpPr>
              <p:cNvPr id="65" name="Freeform 31"/>
              <p:cNvSpPr>
                <a:spLocks noEditPoints="1"/>
              </p:cNvSpPr>
              <p:nvPr/>
            </p:nvSpPr>
            <p:spPr bwMode="auto">
              <a:xfrm>
                <a:off x="5908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8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8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4 w 899"/>
                  <a:gd name="T17" fmla="*/ 736 h 898"/>
                  <a:gd name="T18" fmla="*/ 725 w 899"/>
                  <a:gd name="T19" fmla="*/ 733 h 898"/>
                  <a:gd name="T20" fmla="*/ 733 w 899"/>
                  <a:gd name="T21" fmla="*/ 726 h 898"/>
                  <a:gd name="T22" fmla="*/ 736 w 899"/>
                  <a:gd name="T23" fmla="*/ 715 h 898"/>
                  <a:gd name="T24" fmla="*/ 736 w 899"/>
                  <a:gd name="T25" fmla="*/ 177 h 898"/>
                  <a:gd name="T26" fmla="*/ 733 w 899"/>
                  <a:gd name="T27" fmla="*/ 166 h 898"/>
                  <a:gd name="T28" fmla="*/ 725 w 899"/>
                  <a:gd name="T29" fmla="*/ 159 h 898"/>
                  <a:gd name="T30" fmla="*/ 714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9 w 899"/>
                  <a:gd name="T43" fmla="*/ 25 h 898"/>
                  <a:gd name="T44" fmla="*/ 834 w 899"/>
                  <a:gd name="T45" fmla="*/ 42 h 898"/>
                  <a:gd name="T46" fmla="*/ 855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5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5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5 w 899"/>
                  <a:gd name="T65" fmla="*/ 834 h 898"/>
                  <a:gd name="T66" fmla="*/ 834 w 899"/>
                  <a:gd name="T67" fmla="*/ 856 h 898"/>
                  <a:gd name="T68" fmla="*/ 809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8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8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8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8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4" y="736"/>
                    </a:lnTo>
                    <a:lnTo>
                      <a:pt x="725" y="733"/>
                    </a:lnTo>
                    <a:lnTo>
                      <a:pt x="733" y="726"/>
                    </a:lnTo>
                    <a:lnTo>
                      <a:pt x="736" y="715"/>
                    </a:lnTo>
                    <a:lnTo>
                      <a:pt x="736" y="177"/>
                    </a:lnTo>
                    <a:lnTo>
                      <a:pt x="733" y="166"/>
                    </a:lnTo>
                    <a:lnTo>
                      <a:pt x="725" y="159"/>
                    </a:lnTo>
                    <a:lnTo>
                      <a:pt x="714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9" y="25"/>
                    </a:lnTo>
                    <a:lnTo>
                      <a:pt x="834" y="42"/>
                    </a:lnTo>
                    <a:lnTo>
                      <a:pt x="855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5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5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5" y="834"/>
                    </a:lnTo>
                    <a:lnTo>
                      <a:pt x="834" y="856"/>
                    </a:lnTo>
                    <a:lnTo>
                      <a:pt x="809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8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5925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/>
              <p:cNvSpPr>
                <a:spLocks noEditPoints="1"/>
              </p:cNvSpPr>
              <p:nvPr/>
            </p:nvSpPr>
            <p:spPr bwMode="auto">
              <a:xfrm>
                <a:off x="5908" y="3100"/>
                <a:ext cx="56" cy="56"/>
              </a:xfrm>
              <a:custGeom>
                <a:avLst/>
                <a:gdLst>
                  <a:gd name="T0" fmla="*/ 178 w 899"/>
                  <a:gd name="T1" fmla="*/ 154 h 897"/>
                  <a:gd name="T2" fmla="*/ 169 w 899"/>
                  <a:gd name="T3" fmla="*/ 156 h 897"/>
                  <a:gd name="T4" fmla="*/ 162 w 899"/>
                  <a:gd name="T5" fmla="*/ 162 h 897"/>
                  <a:gd name="T6" fmla="*/ 158 w 899"/>
                  <a:gd name="T7" fmla="*/ 170 h 897"/>
                  <a:gd name="T8" fmla="*/ 156 w 899"/>
                  <a:gd name="T9" fmla="*/ 178 h 897"/>
                  <a:gd name="T10" fmla="*/ 156 w 899"/>
                  <a:gd name="T11" fmla="*/ 716 h 897"/>
                  <a:gd name="T12" fmla="*/ 158 w 899"/>
                  <a:gd name="T13" fmla="*/ 723 h 897"/>
                  <a:gd name="T14" fmla="*/ 162 w 899"/>
                  <a:gd name="T15" fmla="*/ 730 h 897"/>
                  <a:gd name="T16" fmla="*/ 169 w 899"/>
                  <a:gd name="T17" fmla="*/ 734 h 897"/>
                  <a:gd name="T18" fmla="*/ 178 w 899"/>
                  <a:gd name="T19" fmla="*/ 735 h 897"/>
                  <a:gd name="T20" fmla="*/ 715 w 899"/>
                  <a:gd name="T21" fmla="*/ 735 h 897"/>
                  <a:gd name="T22" fmla="*/ 724 w 899"/>
                  <a:gd name="T23" fmla="*/ 734 h 897"/>
                  <a:gd name="T24" fmla="*/ 730 w 899"/>
                  <a:gd name="T25" fmla="*/ 730 h 897"/>
                  <a:gd name="T26" fmla="*/ 734 w 899"/>
                  <a:gd name="T27" fmla="*/ 723 h 897"/>
                  <a:gd name="T28" fmla="*/ 736 w 899"/>
                  <a:gd name="T29" fmla="*/ 716 h 897"/>
                  <a:gd name="T30" fmla="*/ 736 w 899"/>
                  <a:gd name="T31" fmla="*/ 178 h 897"/>
                  <a:gd name="T32" fmla="*/ 734 w 899"/>
                  <a:gd name="T33" fmla="*/ 170 h 897"/>
                  <a:gd name="T34" fmla="*/ 730 w 899"/>
                  <a:gd name="T35" fmla="*/ 162 h 897"/>
                  <a:gd name="T36" fmla="*/ 724 w 899"/>
                  <a:gd name="T37" fmla="*/ 156 h 897"/>
                  <a:gd name="T38" fmla="*/ 715 w 899"/>
                  <a:gd name="T39" fmla="*/ 154 h 897"/>
                  <a:gd name="T40" fmla="*/ 178 w 899"/>
                  <a:gd name="T41" fmla="*/ 154 h 897"/>
                  <a:gd name="T42" fmla="*/ 179 w 899"/>
                  <a:gd name="T43" fmla="*/ 0 h 897"/>
                  <a:gd name="T44" fmla="*/ 718 w 899"/>
                  <a:gd name="T45" fmla="*/ 0 h 897"/>
                  <a:gd name="T46" fmla="*/ 750 w 899"/>
                  <a:gd name="T47" fmla="*/ 2 h 897"/>
                  <a:gd name="T48" fmla="*/ 781 w 899"/>
                  <a:gd name="T49" fmla="*/ 10 h 897"/>
                  <a:gd name="T50" fmla="*/ 809 w 899"/>
                  <a:gd name="T51" fmla="*/ 24 h 897"/>
                  <a:gd name="T52" fmla="*/ 834 w 899"/>
                  <a:gd name="T53" fmla="*/ 41 h 897"/>
                  <a:gd name="T54" fmla="*/ 855 w 899"/>
                  <a:gd name="T55" fmla="*/ 63 h 897"/>
                  <a:gd name="T56" fmla="*/ 873 w 899"/>
                  <a:gd name="T57" fmla="*/ 87 h 897"/>
                  <a:gd name="T58" fmla="*/ 887 w 899"/>
                  <a:gd name="T59" fmla="*/ 115 h 897"/>
                  <a:gd name="T60" fmla="*/ 895 w 899"/>
                  <a:gd name="T61" fmla="*/ 145 h 897"/>
                  <a:gd name="T62" fmla="*/ 899 w 899"/>
                  <a:gd name="T63" fmla="*/ 177 h 897"/>
                  <a:gd name="T64" fmla="*/ 899 w 899"/>
                  <a:gd name="T65" fmla="*/ 716 h 897"/>
                  <a:gd name="T66" fmla="*/ 895 w 899"/>
                  <a:gd name="T67" fmla="*/ 749 h 897"/>
                  <a:gd name="T68" fmla="*/ 887 w 899"/>
                  <a:gd name="T69" fmla="*/ 779 h 897"/>
                  <a:gd name="T70" fmla="*/ 873 w 899"/>
                  <a:gd name="T71" fmla="*/ 808 h 897"/>
                  <a:gd name="T72" fmla="*/ 855 w 899"/>
                  <a:gd name="T73" fmla="*/ 833 h 897"/>
                  <a:gd name="T74" fmla="*/ 834 w 899"/>
                  <a:gd name="T75" fmla="*/ 855 h 897"/>
                  <a:gd name="T76" fmla="*/ 809 w 899"/>
                  <a:gd name="T77" fmla="*/ 873 h 897"/>
                  <a:gd name="T78" fmla="*/ 781 w 899"/>
                  <a:gd name="T79" fmla="*/ 885 h 897"/>
                  <a:gd name="T80" fmla="*/ 750 w 899"/>
                  <a:gd name="T81" fmla="*/ 894 h 897"/>
                  <a:gd name="T82" fmla="*/ 718 w 899"/>
                  <a:gd name="T83" fmla="*/ 897 h 897"/>
                  <a:gd name="T84" fmla="*/ 179 w 899"/>
                  <a:gd name="T85" fmla="*/ 897 h 897"/>
                  <a:gd name="T86" fmla="*/ 146 w 899"/>
                  <a:gd name="T87" fmla="*/ 894 h 897"/>
                  <a:gd name="T88" fmla="*/ 116 w 899"/>
                  <a:gd name="T89" fmla="*/ 885 h 897"/>
                  <a:gd name="T90" fmla="*/ 88 w 899"/>
                  <a:gd name="T91" fmla="*/ 873 h 897"/>
                  <a:gd name="T92" fmla="*/ 63 w 899"/>
                  <a:gd name="T93" fmla="*/ 855 h 897"/>
                  <a:gd name="T94" fmla="*/ 42 w 899"/>
                  <a:gd name="T95" fmla="*/ 833 h 897"/>
                  <a:gd name="T96" fmla="*/ 24 w 899"/>
                  <a:gd name="T97" fmla="*/ 808 h 897"/>
                  <a:gd name="T98" fmla="*/ 12 w 899"/>
                  <a:gd name="T99" fmla="*/ 779 h 897"/>
                  <a:gd name="T100" fmla="*/ 3 w 899"/>
                  <a:gd name="T101" fmla="*/ 749 h 897"/>
                  <a:gd name="T102" fmla="*/ 0 w 899"/>
                  <a:gd name="T103" fmla="*/ 716 h 897"/>
                  <a:gd name="T104" fmla="*/ 0 w 899"/>
                  <a:gd name="T105" fmla="*/ 177 h 897"/>
                  <a:gd name="T106" fmla="*/ 3 w 899"/>
                  <a:gd name="T107" fmla="*/ 145 h 897"/>
                  <a:gd name="T108" fmla="*/ 12 w 899"/>
                  <a:gd name="T109" fmla="*/ 115 h 897"/>
                  <a:gd name="T110" fmla="*/ 24 w 899"/>
                  <a:gd name="T111" fmla="*/ 87 h 897"/>
                  <a:gd name="T112" fmla="*/ 42 w 899"/>
                  <a:gd name="T113" fmla="*/ 63 h 897"/>
                  <a:gd name="T114" fmla="*/ 63 w 899"/>
                  <a:gd name="T115" fmla="*/ 41 h 897"/>
                  <a:gd name="T116" fmla="*/ 88 w 899"/>
                  <a:gd name="T117" fmla="*/ 24 h 897"/>
                  <a:gd name="T118" fmla="*/ 116 w 899"/>
                  <a:gd name="T119" fmla="*/ 10 h 897"/>
                  <a:gd name="T120" fmla="*/ 146 w 899"/>
                  <a:gd name="T121" fmla="*/ 2 h 897"/>
                  <a:gd name="T122" fmla="*/ 179 w 899"/>
                  <a:gd name="T123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9" h="897">
                    <a:moveTo>
                      <a:pt x="178" y="154"/>
                    </a:moveTo>
                    <a:lnTo>
                      <a:pt x="169" y="156"/>
                    </a:lnTo>
                    <a:lnTo>
                      <a:pt x="162" y="162"/>
                    </a:lnTo>
                    <a:lnTo>
                      <a:pt x="158" y="170"/>
                    </a:lnTo>
                    <a:lnTo>
                      <a:pt x="156" y="178"/>
                    </a:lnTo>
                    <a:lnTo>
                      <a:pt x="156" y="716"/>
                    </a:lnTo>
                    <a:lnTo>
                      <a:pt x="158" y="723"/>
                    </a:lnTo>
                    <a:lnTo>
                      <a:pt x="162" y="730"/>
                    </a:lnTo>
                    <a:lnTo>
                      <a:pt x="169" y="734"/>
                    </a:lnTo>
                    <a:lnTo>
                      <a:pt x="178" y="735"/>
                    </a:lnTo>
                    <a:lnTo>
                      <a:pt x="715" y="735"/>
                    </a:lnTo>
                    <a:lnTo>
                      <a:pt x="724" y="734"/>
                    </a:lnTo>
                    <a:lnTo>
                      <a:pt x="730" y="730"/>
                    </a:lnTo>
                    <a:lnTo>
                      <a:pt x="734" y="723"/>
                    </a:lnTo>
                    <a:lnTo>
                      <a:pt x="736" y="716"/>
                    </a:lnTo>
                    <a:lnTo>
                      <a:pt x="736" y="178"/>
                    </a:lnTo>
                    <a:lnTo>
                      <a:pt x="734" y="170"/>
                    </a:lnTo>
                    <a:lnTo>
                      <a:pt x="730" y="162"/>
                    </a:lnTo>
                    <a:lnTo>
                      <a:pt x="724" y="156"/>
                    </a:lnTo>
                    <a:lnTo>
                      <a:pt x="715" y="154"/>
                    </a:lnTo>
                    <a:lnTo>
                      <a:pt x="178" y="154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2"/>
                    </a:lnTo>
                    <a:lnTo>
                      <a:pt x="781" y="10"/>
                    </a:lnTo>
                    <a:lnTo>
                      <a:pt x="809" y="24"/>
                    </a:lnTo>
                    <a:lnTo>
                      <a:pt x="834" y="41"/>
                    </a:lnTo>
                    <a:lnTo>
                      <a:pt x="855" y="63"/>
                    </a:lnTo>
                    <a:lnTo>
                      <a:pt x="873" y="87"/>
                    </a:lnTo>
                    <a:lnTo>
                      <a:pt x="887" y="115"/>
                    </a:lnTo>
                    <a:lnTo>
                      <a:pt x="895" y="145"/>
                    </a:lnTo>
                    <a:lnTo>
                      <a:pt x="899" y="177"/>
                    </a:lnTo>
                    <a:lnTo>
                      <a:pt x="899" y="716"/>
                    </a:lnTo>
                    <a:lnTo>
                      <a:pt x="895" y="749"/>
                    </a:lnTo>
                    <a:lnTo>
                      <a:pt x="887" y="779"/>
                    </a:lnTo>
                    <a:lnTo>
                      <a:pt x="873" y="808"/>
                    </a:lnTo>
                    <a:lnTo>
                      <a:pt x="855" y="833"/>
                    </a:lnTo>
                    <a:lnTo>
                      <a:pt x="834" y="855"/>
                    </a:lnTo>
                    <a:lnTo>
                      <a:pt x="809" y="873"/>
                    </a:lnTo>
                    <a:lnTo>
                      <a:pt x="781" y="885"/>
                    </a:lnTo>
                    <a:lnTo>
                      <a:pt x="750" y="894"/>
                    </a:lnTo>
                    <a:lnTo>
                      <a:pt x="718" y="897"/>
                    </a:lnTo>
                    <a:lnTo>
                      <a:pt x="179" y="897"/>
                    </a:lnTo>
                    <a:lnTo>
                      <a:pt x="146" y="894"/>
                    </a:lnTo>
                    <a:lnTo>
                      <a:pt x="116" y="885"/>
                    </a:lnTo>
                    <a:lnTo>
                      <a:pt x="88" y="873"/>
                    </a:lnTo>
                    <a:lnTo>
                      <a:pt x="63" y="855"/>
                    </a:lnTo>
                    <a:lnTo>
                      <a:pt x="42" y="833"/>
                    </a:lnTo>
                    <a:lnTo>
                      <a:pt x="24" y="808"/>
                    </a:lnTo>
                    <a:lnTo>
                      <a:pt x="12" y="779"/>
                    </a:lnTo>
                    <a:lnTo>
                      <a:pt x="3" y="749"/>
                    </a:lnTo>
                    <a:lnTo>
                      <a:pt x="0" y="716"/>
                    </a:lnTo>
                    <a:lnTo>
                      <a:pt x="0" y="177"/>
                    </a:lnTo>
                    <a:lnTo>
                      <a:pt x="3" y="145"/>
                    </a:lnTo>
                    <a:lnTo>
                      <a:pt x="12" y="115"/>
                    </a:lnTo>
                    <a:lnTo>
                      <a:pt x="24" y="87"/>
                    </a:lnTo>
                    <a:lnTo>
                      <a:pt x="42" y="63"/>
                    </a:lnTo>
                    <a:lnTo>
                      <a:pt x="63" y="41"/>
                    </a:lnTo>
                    <a:lnTo>
                      <a:pt x="88" y="24"/>
                    </a:lnTo>
                    <a:lnTo>
                      <a:pt x="116" y="10"/>
                    </a:lnTo>
                    <a:lnTo>
                      <a:pt x="146" y="2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5925" y="3117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/>
              <p:cNvSpPr>
                <a:spLocks noEditPoints="1"/>
              </p:cNvSpPr>
              <p:nvPr/>
            </p:nvSpPr>
            <p:spPr bwMode="auto">
              <a:xfrm>
                <a:off x="5995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9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9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6 w 899"/>
                  <a:gd name="T17" fmla="*/ 736 h 898"/>
                  <a:gd name="T18" fmla="*/ 726 w 899"/>
                  <a:gd name="T19" fmla="*/ 733 h 898"/>
                  <a:gd name="T20" fmla="*/ 734 w 899"/>
                  <a:gd name="T21" fmla="*/ 726 h 898"/>
                  <a:gd name="T22" fmla="*/ 737 w 899"/>
                  <a:gd name="T23" fmla="*/ 715 h 898"/>
                  <a:gd name="T24" fmla="*/ 737 w 899"/>
                  <a:gd name="T25" fmla="*/ 177 h 898"/>
                  <a:gd name="T26" fmla="*/ 734 w 899"/>
                  <a:gd name="T27" fmla="*/ 166 h 898"/>
                  <a:gd name="T28" fmla="*/ 726 w 899"/>
                  <a:gd name="T29" fmla="*/ 159 h 898"/>
                  <a:gd name="T30" fmla="*/ 716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8 w 899"/>
                  <a:gd name="T43" fmla="*/ 25 h 898"/>
                  <a:gd name="T44" fmla="*/ 835 w 899"/>
                  <a:gd name="T45" fmla="*/ 42 h 898"/>
                  <a:gd name="T46" fmla="*/ 856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6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6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6 w 899"/>
                  <a:gd name="T65" fmla="*/ 834 h 898"/>
                  <a:gd name="T66" fmla="*/ 835 w 899"/>
                  <a:gd name="T67" fmla="*/ 856 h 898"/>
                  <a:gd name="T68" fmla="*/ 808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9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9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9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9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6" y="736"/>
                    </a:lnTo>
                    <a:lnTo>
                      <a:pt x="726" y="733"/>
                    </a:lnTo>
                    <a:lnTo>
                      <a:pt x="734" y="726"/>
                    </a:lnTo>
                    <a:lnTo>
                      <a:pt x="737" y="715"/>
                    </a:lnTo>
                    <a:lnTo>
                      <a:pt x="737" y="177"/>
                    </a:lnTo>
                    <a:lnTo>
                      <a:pt x="734" y="166"/>
                    </a:lnTo>
                    <a:lnTo>
                      <a:pt x="726" y="159"/>
                    </a:lnTo>
                    <a:lnTo>
                      <a:pt x="716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8" y="25"/>
                    </a:lnTo>
                    <a:lnTo>
                      <a:pt x="835" y="42"/>
                    </a:lnTo>
                    <a:lnTo>
                      <a:pt x="856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6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6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6" y="834"/>
                    </a:lnTo>
                    <a:lnTo>
                      <a:pt x="835" y="856"/>
                    </a:lnTo>
                    <a:lnTo>
                      <a:pt x="808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9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9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6"/>
              <p:cNvSpPr>
                <a:spLocks noChangeArrowheads="1"/>
              </p:cNvSpPr>
              <p:nvPr/>
            </p:nvSpPr>
            <p:spPr bwMode="auto">
              <a:xfrm>
                <a:off x="6012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5918" y="3075"/>
                <a:ext cx="43" cy="19"/>
              </a:xfrm>
              <a:custGeom>
                <a:avLst/>
                <a:gdLst>
                  <a:gd name="T0" fmla="*/ 48 w 688"/>
                  <a:gd name="T1" fmla="*/ 0 h 317"/>
                  <a:gd name="T2" fmla="*/ 167 w 688"/>
                  <a:gd name="T3" fmla="*/ 0 h 317"/>
                  <a:gd name="T4" fmla="*/ 182 w 688"/>
                  <a:gd name="T5" fmla="*/ 3 h 317"/>
                  <a:gd name="T6" fmla="*/ 195 w 688"/>
                  <a:gd name="T7" fmla="*/ 9 h 317"/>
                  <a:gd name="T8" fmla="*/ 206 w 688"/>
                  <a:gd name="T9" fmla="*/ 19 h 317"/>
                  <a:gd name="T10" fmla="*/ 212 w 688"/>
                  <a:gd name="T11" fmla="*/ 32 h 317"/>
                  <a:gd name="T12" fmla="*/ 215 w 688"/>
                  <a:gd name="T13" fmla="*/ 47 h 317"/>
                  <a:gd name="T14" fmla="*/ 215 w 688"/>
                  <a:gd name="T15" fmla="*/ 108 h 317"/>
                  <a:gd name="T16" fmla="*/ 425 w 688"/>
                  <a:gd name="T17" fmla="*/ 108 h 317"/>
                  <a:gd name="T18" fmla="*/ 425 w 688"/>
                  <a:gd name="T19" fmla="*/ 47 h 317"/>
                  <a:gd name="T20" fmla="*/ 427 w 688"/>
                  <a:gd name="T21" fmla="*/ 32 h 317"/>
                  <a:gd name="T22" fmla="*/ 433 w 688"/>
                  <a:gd name="T23" fmla="*/ 19 h 317"/>
                  <a:gd name="T24" fmla="*/ 443 w 688"/>
                  <a:gd name="T25" fmla="*/ 9 h 317"/>
                  <a:gd name="T26" fmla="*/ 455 w 688"/>
                  <a:gd name="T27" fmla="*/ 3 h 317"/>
                  <a:gd name="T28" fmla="*/ 469 w 688"/>
                  <a:gd name="T29" fmla="*/ 0 h 317"/>
                  <a:gd name="T30" fmla="*/ 533 w 688"/>
                  <a:gd name="T31" fmla="*/ 0 h 317"/>
                  <a:gd name="T32" fmla="*/ 548 w 688"/>
                  <a:gd name="T33" fmla="*/ 3 h 317"/>
                  <a:gd name="T34" fmla="*/ 562 w 688"/>
                  <a:gd name="T35" fmla="*/ 9 h 317"/>
                  <a:gd name="T36" fmla="*/ 571 w 688"/>
                  <a:gd name="T37" fmla="*/ 19 h 317"/>
                  <a:gd name="T38" fmla="*/ 577 w 688"/>
                  <a:gd name="T39" fmla="*/ 32 h 317"/>
                  <a:gd name="T40" fmla="*/ 580 w 688"/>
                  <a:gd name="T41" fmla="*/ 47 h 317"/>
                  <a:gd name="T42" fmla="*/ 580 w 688"/>
                  <a:gd name="T43" fmla="*/ 108 h 317"/>
                  <a:gd name="T44" fmla="*/ 639 w 688"/>
                  <a:gd name="T45" fmla="*/ 108 h 317"/>
                  <a:gd name="T46" fmla="*/ 655 w 688"/>
                  <a:gd name="T47" fmla="*/ 110 h 317"/>
                  <a:gd name="T48" fmla="*/ 668 w 688"/>
                  <a:gd name="T49" fmla="*/ 116 h 317"/>
                  <a:gd name="T50" fmla="*/ 678 w 688"/>
                  <a:gd name="T51" fmla="*/ 127 h 317"/>
                  <a:gd name="T52" fmla="*/ 686 w 688"/>
                  <a:gd name="T53" fmla="*/ 139 h 317"/>
                  <a:gd name="T54" fmla="*/ 688 w 688"/>
                  <a:gd name="T55" fmla="*/ 154 h 317"/>
                  <a:gd name="T56" fmla="*/ 688 w 688"/>
                  <a:gd name="T57" fmla="*/ 269 h 317"/>
                  <a:gd name="T58" fmla="*/ 686 w 688"/>
                  <a:gd name="T59" fmla="*/ 283 h 317"/>
                  <a:gd name="T60" fmla="*/ 678 w 688"/>
                  <a:gd name="T61" fmla="*/ 297 h 317"/>
                  <a:gd name="T62" fmla="*/ 668 w 688"/>
                  <a:gd name="T63" fmla="*/ 308 h 317"/>
                  <a:gd name="T64" fmla="*/ 655 w 688"/>
                  <a:gd name="T65" fmla="*/ 314 h 317"/>
                  <a:gd name="T66" fmla="*/ 639 w 688"/>
                  <a:gd name="T67" fmla="*/ 317 h 317"/>
                  <a:gd name="T68" fmla="*/ 521 w 688"/>
                  <a:gd name="T69" fmla="*/ 317 h 317"/>
                  <a:gd name="T70" fmla="*/ 506 w 688"/>
                  <a:gd name="T71" fmla="*/ 314 h 317"/>
                  <a:gd name="T72" fmla="*/ 492 w 688"/>
                  <a:gd name="T73" fmla="*/ 308 h 317"/>
                  <a:gd name="T74" fmla="*/ 482 w 688"/>
                  <a:gd name="T75" fmla="*/ 297 h 317"/>
                  <a:gd name="T76" fmla="*/ 474 w 688"/>
                  <a:gd name="T77" fmla="*/ 283 h 317"/>
                  <a:gd name="T78" fmla="*/ 472 w 688"/>
                  <a:gd name="T79" fmla="*/ 269 h 317"/>
                  <a:gd name="T80" fmla="*/ 472 w 688"/>
                  <a:gd name="T81" fmla="*/ 263 h 317"/>
                  <a:gd name="T82" fmla="*/ 206 w 688"/>
                  <a:gd name="T83" fmla="*/ 263 h 317"/>
                  <a:gd name="T84" fmla="*/ 191 w 688"/>
                  <a:gd name="T85" fmla="*/ 261 h 317"/>
                  <a:gd name="T86" fmla="*/ 179 w 688"/>
                  <a:gd name="T87" fmla="*/ 254 h 317"/>
                  <a:gd name="T88" fmla="*/ 169 w 688"/>
                  <a:gd name="T89" fmla="*/ 245 h 317"/>
                  <a:gd name="T90" fmla="*/ 164 w 688"/>
                  <a:gd name="T91" fmla="*/ 232 h 317"/>
                  <a:gd name="T92" fmla="*/ 162 w 688"/>
                  <a:gd name="T93" fmla="*/ 217 h 317"/>
                  <a:gd name="T94" fmla="*/ 162 w 688"/>
                  <a:gd name="T95" fmla="*/ 216 h 317"/>
                  <a:gd name="T96" fmla="*/ 48 w 688"/>
                  <a:gd name="T97" fmla="*/ 216 h 317"/>
                  <a:gd name="T98" fmla="*/ 33 w 688"/>
                  <a:gd name="T99" fmla="*/ 213 h 317"/>
                  <a:gd name="T100" fmla="*/ 20 w 688"/>
                  <a:gd name="T101" fmla="*/ 206 h 317"/>
                  <a:gd name="T102" fmla="*/ 9 w 688"/>
                  <a:gd name="T103" fmla="*/ 195 h 317"/>
                  <a:gd name="T104" fmla="*/ 2 w 688"/>
                  <a:gd name="T105" fmla="*/ 181 h 317"/>
                  <a:gd name="T106" fmla="*/ 0 w 688"/>
                  <a:gd name="T107" fmla="*/ 166 h 317"/>
                  <a:gd name="T108" fmla="*/ 0 w 688"/>
                  <a:gd name="T109" fmla="*/ 47 h 317"/>
                  <a:gd name="T110" fmla="*/ 2 w 688"/>
                  <a:gd name="T111" fmla="*/ 32 h 317"/>
                  <a:gd name="T112" fmla="*/ 9 w 688"/>
                  <a:gd name="T113" fmla="*/ 19 h 317"/>
                  <a:gd name="T114" fmla="*/ 20 w 688"/>
                  <a:gd name="T115" fmla="*/ 9 h 317"/>
                  <a:gd name="T116" fmla="*/ 33 w 688"/>
                  <a:gd name="T117" fmla="*/ 3 h 317"/>
                  <a:gd name="T118" fmla="*/ 48 w 688"/>
                  <a:gd name="T1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317">
                    <a:moveTo>
                      <a:pt x="48" y="0"/>
                    </a:moveTo>
                    <a:lnTo>
                      <a:pt x="167" y="0"/>
                    </a:lnTo>
                    <a:lnTo>
                      <a:pt x="182" y="3"/>
                    </a:lnTo>
                    <a:lnTo>
                      <a:pt x="195" y="9"/>
                    </a:lnTo>
                    <a:lnTo>
                      <a:pt x="206" y="19"/>
                    </a:lnTo>
                    <a:lnTo>
                      <a:pt x="212" y="32"/>
                    </a:lnTo>
                    <a:lnTo>
                      <a:pt x="215" y="47"/>
                    </a:lnTo>
                    <a:lnTo>
                      <a:pt x="215" y="108"/>
                    </a:lnTo>
                    <a:lnTo>
                      <a:pt x="425" y="108"/>
                    </a:lnTo>
                    <a:lnTo>
                      <a:pt x="425" y="47"/>
                    </a:lnTo>
                    <a:lnTo>
                      <a:pt x="427" y="32"/>
                    </a:lnTo>
                    <a:lnTo>
                      <a:pt x="433" y="19"/>
                    </a:lnTo>
                    <a:lnTo>
                      <a:pt x="443" y="9"/>
                    </a:lnTo>
                    <a:lnTo>
                      <a:pt x="455" y="3"/>
                    </a:lnTo>
                    <a:lnTo>
                      <a:pt x="469" y="0"/>
                    </a:lnTo>
                    <a:lnTo>
                      <a:pt x="533" y="0"/>
                    </a:lnTo>
                    <a:lnTo>
                      <a:pt x="548" y="3"/>
                    </a:lnTo>
                    <a:lnTo>
                      <a:pt x="562" y="9"/>
                    </a:lnTo>
                    <a:lnTo>
                      <a:pt x="571" y="19"/>
                    </a:lnTo>
                    <a:lnTo>
                      <a:pt x="577" y="32"/>
                    </a:lnTo>
                    <a:lnTo>
                      <a:pt x="580" y="47"/>
                    </a:lnTo>
                    <a:lnTo>
                      <a:pt x="580" y="108"/>
                    </a:lnTo>
                    <a:lnTo>
                      <a:pt x="639" y="108"/>
                    </a:lnTo>
                    <a:lnTo>
                      <a:pt x="655" y="110"/>
                    </a:lnTo>
                    <a:lnTo>
                      <a:pt x="668" y="116"/>
                    </a:lnTo>
                    <a:lnTo>
                      <a:pt x="678" y="127"/>
                    </a:lnTo>
                    <a:lnTo>
                      <a:pt x="686" y="139"/>
                    </a:lnTo>
                    <a:lnTo>
                      <a:pt x="688" y="154"/>
                    </a:lnTo>
                    <a:lnTo>
                      <a:pt x="688" y="269"/>
                    </a:lnTo>
                    <a:lnTo>
                      <a:pt x="686" y="283"/>
                    </a:lnTo>
                    <a:lnTo>
                      <a:pt x="678" y="297"/>
                    </a:lnTo>
                    <a:lnTo>
                      <a:pt x="668" y="308"/>
                    </a:lnTo>
                    <a:lnTo>
                      <a:pt x="655" y="314"/>
                    </a:lnTo>
                    <a:lnTo>
                      <a:pt x="639" y="317"/>
                    </a:lnTo>
                    <a:lnTo>
                      <a:pt x="521" y="317"/>
                    </a:lnTo>
                    <a:lnTo>
                      <a:pt x="506" y="314"/>
                    </a:lnTo>
                    <a:lnTo>
                      <a:pt x="492" y="308"/>
                    </a:lnTo>
                    <a:lnTo>
                      <a:pt x="482" y="297"/>
                    </a:lnTo>
                    <a:lnTo>
                      <a:pt x="474" y="283"/>
                    </a:lnTo>
                    <a:lnTo>
                      <a:pt x="472" y="269"/>
                    </a:lnTo>
                    <a:lnTo>
                      <a:pt x="472" y="263"/>
                    </a:lnTo>
                    <a:lnTo>
                      <a:pt x="206" y="263"/>
                    </a:lnTo>
                    <a:lnTo>
                      <a:pt x="191" y="261"/>
                    </a:lnTo>
                    <a:lnTo>
                      <a:pt x="179" y="254"/>
                    </a:lnTo>
                    <a:lnTo>
                      <a:pt x="169" y="245"/>
                    </a:lnTo>
                    <a:lnTo>
                      <a:pt x="164" y="232"/>
                    </a:lnTo>
                    <a:lnTo>
                      <a:pt x="162" y="217"/>
                    </a:lnTo>
                    <a:lnTo>
                      <a:pt x="162" y="216"/>
                    </a:lnTo>
                    <a:lnTo>
                      <a:pt x="48" y="216"/>
                    </a:lnTo>
                    <a:lnTo>
                      <a:pt x="33" y="213"/>
                    </a:lnTo>
                    <a:lnTo>
                      <a:pt x="20" y="206"/>
                    </a:lnTo>
                    <a:lnTo>
                      <a:pt x="9" y="195"/>
                    </a:lnTo>
                    <a:lnTo>
                      <a:pt x="2" y="181"/>
                    </a:lnTo>
                    <a:lnTo>
                      <a:pt x="0" y="166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9" y="19"/>
                    </a:lnTo>
                    <a:lnTo>
                      <a:pt x="20" y="9"/>
                    </a:lnTo>
                    <a:lnTo>
                      <a:pt x="33" y="3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8"/>
              <p:cNvSpPr>
                <a:spLocks/>
              </p:cNvSpPr>
              <p:nvPr/>
            </p:nvSpPr>
            <p:spPr bwMode="auto">
              <a:xfrm>
                <a:off x="5969" y="3017"/>
                <a:ext cx="23" cy="46"/>
              </a:xfrm>
              <a:custGeom>
                <a:avLst/>
                <a:gdLst>
                  <a:gd name="T0" fmla="*/ 46 w 372"/>
                  <a:gd name="T1" fmla="*/ 0 h 736"/>
                  <a:gd name="T2" fmla="*/ 271 w 372"/>
                  <a:gd name="T3" fmla="*/ 0 h 736"/>
                  <a:gd name="T4" fmla="*/ 286 w 372"/>
                  <a:gd name="T5" fmla="*/ 3 h 736"/>
                  <a:gd name="T6" fmla="*/ 299 w 372"/>
                  <a:gd name="T7" fmla="*/ 9 h 736"/>
                  <a:gd name="T8" fmla="*/ 308 w 372"/>
                  <a:gd name="T9" fmla="*/ 19 h 736"/>
                  <a:gd name="T10" fmla="*/ 316 w 372"/>
                  <a:gd name="T11" fmla="*/ 31 h 736"/>
                  <a:gd name="T12" fmla="*/ 318 w 372"/>
                  <a:gd name="T13" fmla="*/ 46 h 736"/>
                  <a:gd name="T14" fmla="*/ 318 w 372"/>
                  <a:gd name="T15" fmla="*/ 110 h 736"/>
                  <a:gd name="T16" fmla="*/ 316 w 372"/>
                  <a:gd name="T17" fmla="*/ 125 h 736"/>
                  <a:gd name="T18" fmla="*/ 308 w 372"/>
                  <a:gd name="T19" fmla="*/ 138 h 736"/>
                  <a:gd name="T20" fmla="*/ 299 w 372"/>
                  <a:gd name="T21" fmla="*/ 147 h 736"/>
                  <a:gd name="T22" fmla="*/ 286 w 372"/>
                  <a:gd name="T23" fmla="*/ 154 h 736"/>
                  <a:gd name="T24" fmla="*/ 271 w 372"/>
                  <a:gd name="T25" fmla="*/ 156 h 736"/>
                  <a:gd name="T26" fmla="*/ 263 w 372"/>
                  <a:gd name="T27" fmla="*/ 156 h 736"/>
                  <a:gd name="T28" fmla="*/ 263 w 372"/>
                  <a:gd name="T29" fmla="*/ 520 h 736"/>
                  <a:gd name="T30" fmla="*/ 322 w 372"/>
                  <a:gd name="T31" fmla="*/ 520 h 736"/>
                  <a:gd name="T32" fmla="*/ 338 w 372"/>
                  <a:gd name="T33" fmla="*/ 523 h 736"/>
                  <a:gd name="T34" fmla="*/ 351 w 372"/>
                  <a:gd name="T35" fmla="*/ 530 h 736"/>
                  <a:gd name="T36" fmla="*/ 362 w 372"/>
                  <a:gd name="T37" fmla="*/ 542 h 736"/>
                  <a:gd name="T38" fmla="*/ 369 w 372"/>
                  <a:gd name="T39" fmla="*/ 555 h 736"/>
                  <a:gd name="T40" fmla="*/ 372 w 372"/>
                  <a:gd name="T41" fmla="*/ 570 h 736"/>
                  <a:gd name="T42" fmla="*/ 372 w 372"/>
                  <a:gd name="T43" fmla="*/ 689 h 736"/>
                  <a:gd name="T44" fmla="*/ 369 w 372"/>
                  <a:gd name="T45" fmla="*/ 704 h 736"/>
                  <a:gd name="T46" fmla="*/ 362 w 372"/>
                  <a:gd name="T47" fmla="*/ 717 h 736"/>
                  <a:gd name="T48" fmla="*/ 351 w 372"/>
                  <a:gd name="T49" fmla="*/ 727 h 736"/>
                  <a:gd name="T50" fmla="*/ 338 w 372"/>
                  <a:gd name="T51" fmla="*/ 734 h 736"/>
                  <a:gd name="T52" fmla="*/ 322 w 372"/>
                  <a:gd name="T53" fmla="*/ 736 h 736"/>
                  <a:gd name="T54" fmla="*/ 152 w 372"/>
                  <a:gd name="T55" fmla="*/ 736 h 736"/>
                  <a:gd name="T56" fmla="*/ 138 w 372"/>
                  <a:gd name="T57" fmla="*/ 734 h 736"/>
                  <a:gd name="T58" fmla="*/ 125 w 372"/>
                  <a:gd name="T59" fmla="*/ 727 h 736"/>
                  <a:gd name="T60" fmla="*/ 116 w 372"/>
                  <a:gd name="T61" fmla="*/ 717 h 736"/>
                  <a:gd name="T62" fmla="*/ 111 w 372"/>
                  <a:gd name="T63" fmla="*/ 704 h 736"/>
                  <a:gd name="T64" fmla="*/ 109 w 372"/>
                  <a:gd name="T65" fmla="*/ 689 h 736"/>
                  <a:gd name="T66" fmla="*/ 109 w 372"/>
                  <a:gd name="T67" fmla="*/ 426 h 736"/>
                  <a:gd name="T68" fmla="*/ 46 w 372"/>
                  <a:gd name="T69" fmla="*/ 426 h 736"/>
                  <a:gd name="T70" fmla="*/ 32 w 372"/>
                  <a:gd name="T71" fmla="*/ 424 h 736"/>
                  <a:gd name="T72" fmla="*/ 19 w 372"/>
                  <a:gd name="T73" fmla="*/ 418 h 736"/>
                  <a:gd name="T74" fmla="*/ 9 w 372"/>
                  <a:gd name="T75" fmla="*/ 408 h 736"/>
                  <a:gd name="T76" fmla="*/ 2 w 372"/>
                  <a:gd name="T77" fmla="*/ 395 h 736"/>
                  <a:gd name="T78" fmla="*/ 0 w 372"/>
                  <a:gd name="T79" fmla="*/ 381 h 736"/>
                  <a:gd name="T80" fmla="*/ 0 w 372"/>
                  <a:gd name="T81" fmla="*/ 372 h 736"/>
                  <a:gd name="T82" fmla="*/ 2 w 372"/>
                  <a:gd name="T83" fmla="*/ 358 h 736"/>
                  <a:gd name="T84" fmla="*/ 9 w 372"/>
                  <a:gd name="T85" fmla="*/ 344 h 736"/>
                  <a:gd name="T86" fmla="*/ 19 w 372"/>
                  <a:gd name="T87" fmla="*/ 333 h 736"/>
                  <a:gd name="T88" fmla="*/ 32 w 372"/>
                  <a:gd name="T89" fmla="*/ 327 h 736"/>
                  <a:gd name="T90" fmla="*/ 46 w 372"/>
                  <a:gd name="T91" fmla="*/ 324 h 736"/>
                  <a:gd name="T92" fmla="*/ 109 w 372"/>
                  <a:gd name="T93" fmla="*/ 324 h 736"/>
                  <a:gd name="T94" fmla="*/ 109 w 372"/>
                  <a:gd name="T95" fmla="*/ 156 h 736"/>
                  <a:gd name="T96" fmla="*/ 46 w 372"/>
                  <a:gd name="T97" fmla="*/ 156 h 736"/>
                  <a:gd name="T98" fmla="*/ 32 w 372"/>
                  <a:gd name="T99" fmla="*/ 154 h 736"/>
                  <a:gd name="T100" fmla="*/ 19 w 372"/>
                  <a:gd name="T101" fmla="*/ 147 h 736"/>
                  <a:gd name="T102" fmla="*/ 9 w 372"/>
                  <a:gd name="T103" fmla="*/ 138 h 736"/>
                  <a:gd name="T104" fmla="*/ 2 w 372"/>
                  <a:gd name="T105" fmla="*/ 125 h 736"/>
                  <a:gd name="T106" fmla="*/ 0 w 372"/>
                  <a:gd name="T107" fmla="*/ 110 h 736"/>
                  <a:gd name="T108" fmla="*/ 0 w 372"/>
                  <a:gd name="T109" fmla="*/ 46 h 736"/>
                  <a:gd name="T110" fmla="*/ 2 w 372"/>
                  <a:gd name="T111" fmla="*/ 31 h 736"/>
                  <a:gd name="T112" fmla="*/ 9 w 372"/>
                  <a:gd name="T113" fmla="*/ 19 h 736"/>
                  <a:gd name="T114" fmla="*/ 19 w 372"/>
                  <a:gd name="T115" fmla="*/ 9 h 736"/>
                  <a:gd name="T116" fmla="*/ 32 w 372"/>
                  <a:gd name="T117" fmla="*/ 3 h 736"/>
                  <a:gd name="T118" fmla="*/ 46 w 372"/>
                  <a:gd name="T1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2" h="736">
                    <a:moveTo>
                      <a:pt x="46" y="0"/>
                    </a:moveTo>
                    <a:lnTo>
                      <a:pt x="271" y="0"/>
                    </a:lnTo>
                    <a:lnTo>
                      <a:pt x="286" y="3"/>
                    </a:lnTo>
                    <a:lnTo>
                      <a:pt x="299" y="9"/>
                    </a:lnTo>
                    <a:lnTo>
                      <a:pt x="308" y="19"/>
                    </a:lnTo>
                    <a:lnTo>
                      <a:pt x="316" y="31"/>
                    </a:lnTo>
                    <a:lnTo>
                      <a:pt x="318" y="46"/>
                    </a:lnTo>
                    <a:lnTo>
                      <a:pt x="318" y="110"/>
                    </a:lnTo>
                    <a:lnTo>
                      <a:pt x="316" y="125"/>
                    </a:lnTo>
                    <a:lnTo>
                      <a:pt x="308" y="138"/>
                    </a:lnTo>
                    <a:lnTo>
                      <a:pt x="299" y="147"/>
                    </a:lnTo>
                    <a:lnTo>
                      <a:pt x="286" y="154"/>
                    </a:lnTo>
                    <a:lnTo>
                      <a:pt x="271" y="156"/>
                    </a:lnTo>
                    <a:lnTo>
                      <a:pt x="263" y="156"/>
                    </a:lnTo>
                    <a:lnTo>
                      <a:pt x="263" y="520"/>
                    </a:lnTo>
                    <a:lnTo>
                      <a:pt x="322" y="520"/>
                    </a:lnTo>
                    <a:lnTo>
                      <a:pt x="338" y="523"/>
                    </a:lnTo>
                    <a:lnTo>
                      <a:pt x="351" y="530"/>
                    </a:lnTo>
                    <a:lnTo>
                      <a:pt x="362" y="542"/>
                    </a:lnTo>
                    <a:lnTo>
                      <a:pt x="369" y="555"/>
                    </a:lnTo>
                    <a:lnTo>
                      <a:pt x="372" y="570"/>
                    </a:lnTo>
                    <a:lnTo>
                      <a:pt x="372" y="689"/>
                    </a:lnTo>
                    <a:lnTo>
                      <a:pt x="369" y="704"/>
                    </a:lnTo>
                    <a:lnTo>
                      <a:pt x="362" y="717"/>
                    </a:lnTo>
                    <a:lnTo>
                      <a:pt x="351" y="727"/>
                    </a:lnTo>
                    <a:lnTo>
                      <a:pt x="338" y="734"/>
                    </a:lnTo>
                    <a:lnTo>
                      <a:pt x="322" y="736"/>
                    </a:lnTo>
                    <a:lnTo>
                      <a:pt x="152" y="736"/>
                    </a:lnTo>
                    <a:lnTo>
                      <a:pt x="138" y="734"/>
                    </a:lnTo>
                    <a:lnTo>
                      <a:pt x="125" y="727"/>
                    </a:lnTo>
                    <a:lnTo>
                      <a:pt x="116" y="717"/>
                    </a:lnTo>
                    <a:lnTo>
                      <a:pt x="111" y="704"/>
                    </a:lnTo>
                    <a:lnTo>
                      <a:pt x="109" y="689"/>
                    </a:lnTo>
                    <a:lnTo>
                      <a:pt x="109" y="426"/>
                    </a:lnTo>
                    <a:lnTo>
                      <a:pt x="46" y="426"/>
                    </a:lnTo>
                    <a:lnTo>
                      <a:pt x="32" y="424"/>
                    </a:lnTo>
                    <a:lnTo>
                      <a:pt x="19" y="418"/>
                    </a:lnTo>
                    <a:lnTo>
                      <a:pt x="9" y="408"/>
                    </a:lnTo>
                    <a:lnTo>
                      <a:pt x="2" y="395"/>
                    </a:lnTo>
                    <a:lnTo>
                      <a:pt x="0" y="381"/>
                    </a:lnTo>
                    <a:lnTo>
                      <a:pt x="0" y="372"/>
                    </a:lnTo>
                    <a:lnTo>
                      <a:pt x="2" y="358"/>
                    </a:lnTo>
                    <a:lnTo>
                      <a:pt x="9" y="344"/>
                    </a:lnTo>
                    <a:lnTo>
                      <a:pt x="19" y="333"/>
                    </a:lnTo>
                    <a:lnTo>
                      <a:pt x="32" y="327"/>
                    </a:lnTo>
                    <a:lnTo>
                      <a:pt x="46" y="324"/>
                    </a:lnTo>
                    <a:lnTo>
                      <a:pt x="109" y="324"/>
                    </a:lnTo>
                    <a:lnTo>
                      <a:pt x="109" y="156"/>
                    </a:lnTo>
                    <a:lnTo>
                      <a:pt x="46" y="156"/>
                    </a:lnTo>
                    <a:lnTo>
                      <a:pt x="32" y="154"/>
                    </a:lnTo>
                    <a:lnTo>
                      <a:pt x="19" y="147"/>
                    </a:lnTo>
                    <a:lnTo>
                      <a:pt x="9" y="138"/>
                    </a:lnTo>
                    <a:lnTo>
                      <a:pt x="2" y="125"/>
                    </a:lnTo>
                    <a:lnTo>
                      <a:pt x="0" y="110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5970" y="3068"/>
                <a:ext cx="14" cy="13"/>
              </a:xfrm>
              <a:custGeom>
                <a:avLst/>
                <a:gdLst>
                  <a:gd name="T0" fmla="*/ 46 w 209"/>
                  <a:gd name="T1" fmla="*/ 0 h 209"/>
                  <a:gd name="T2" fmla="*/ 162 w 209"/>
                  <a:gd name="T3" fmla="*/ 0 h 209"/>
                  <a:gd name="T4" fmla="*/ 176 w 209"/>
                  <a:gd name="T5" fmla="*/ 2 h 209"/>
                  <a:gd name="T6" fmla="*/ 189 w 209"/>
                  <a:gd name="T7" fmla="*/ 9 h 209"/>
                  <a:gd name="T8" fmla="*/ 199 w 209"/>
                  <a:gd name="T9" fmla="*/ 19 h 209"/>
                  <a:gd name="T10" fmla="*/ 206 w 209"/>
                  <a:gd name="T11" fmla="*/ 32 h 209"/>
                  <a:gd name="T12" fmla="*/ 209 w 209"/>
                  <a:gd name="T13" fmla="*/ 46 h 209"/>
                  <a:gd name="T14" fmla="*/ 209 w 209"/>
                  <a:gd name="T15" fmla="*/ 162 h 209"/>
                  <a:gd name="T16" fmla="*/ 206 w 209"/>
                  <a:gd name="T17" fmla="*/ 177 h 209"/>
                  <a:gd name="T18" fmla="*/ 199 w 209"/>
                  <a:gd name="T19" fmla="*/ 189 h 209"/>
                  <a:gd name="T20" fmla="*/ 189 w 209"/>
                  <a:gd name="T21" fmla="*/ 200 h 209"/>
                  <a:gd name="T22" fmla="*/ 176 w 209"/>
                  <a:gd name="T23" fmla="*/ 206 h 209"/>
                  <a:gd name="T24" fmla="*/ 162 w 209"/>
                  <a:gd name="T25" fmla="*/ 209 h 209"/>
                  <a:gd name="T26" fmla="*/ 46 w 209"/>
                  <a:gd name="T27" fmla="*/ 209 h 209"/>
                  <a:gd name="T28" fmla="*/ 31 w 209"/>
                  <a:gd name="T29" fmla="*/ 206 h 209"/>
                  <a:gd name="T30" fmla="*/ 18 w 209"/>
                  <a:gd name="T31" fmla="*/ 200 h 209"/>
                  <a:gd name="T32" fmla="*/ 8 w 209"/>
                  <a:gd name="T33" fmla="*/ 189 h 209"/>
                  <a:gd name="T34" fmla="*/ 2 w 209"/>
                  <a:gd name="T35" fmla="*/ 177 h 209"/>
                  <a:gd name="T36" fmla="*/ 0 w 209"/>
                  <a:gd name="T37" fmla="*/ 162 h 209"/>
                  <a:gd name="T38" fmla="*/ 0 w 209"/>
                  <a:gd name="T39" fmla="*/ 46 h 209"/>
                  <a:gd name="T40" fmla="*/ 2 w 209"/>
                  <a:gd name="T41" fmla="*/ 32 h 209"/>
                  <a:gd name="T42" fmla="*/ 8 w 209"/>
                  <a:gd name="T43" fmla="*/ 19 h 209"/>
                  <a:gd name="T44" fmla="*/ 18 w 209"/>
                  <a:gd name="T45" fmla="*/ 9 h 209"/>
                  <a:gd name="T46" fmla="*/ 31 w 209"/>
                  <a:gd name="T47" fmla="*/ 2 h 209"/>
                  <a:gd name="T48" fmla="*/ 46 w 209"/>
                  <a:gd name="T4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209">
                    <a:moveTo>
                      <a:pt x="46" y="0"/>
                    </a:moveTo>
                    <a:lnTo>
                      <a:pt x="162" y="0"/>
                    </a:lnTo>
                    <a:lnTo>
                      <a:pt x="176" y="2"/>
                    </a:lnTo>
                    <a:lnTo>
                      <a:pt x="189" y="9"/>
                    </a:lnTo>
                    <a:lnTo>
                      <a:pt x="199" y="19"/>
                    </a:lnTo>
                    <a:lnTo>
                      <a:pt x="206" y="32"/>
                    </a:lnTo>
                    <a:lnTo>
                      <a:pt x="209" y="46"/>
                    </a:lnTo>
                    <a:lnTo>
                      <a:pt x="209" y="162"/>
                    </a:lnTo>
                    <a:lnTo>
                      <a:pt x="206" y="177"/>
                    </a:lnTo>
                    <a:lnTo>
                      <a:pt x="199" y="189"/>
                    </a:lnTo>
                    <a:lnTo>
                      <a:pt x="189" y="200"/>
                    </a:lnTo>
                    <a:lnTo>
                      <a:pt x="176" y="206"/>
                    </a:lnTo>
                    <a:lnTo>
                      <a:pt x="162" y="209"/>
                    </a:lnTo>
                    <a:lnTo>
                      <a:pt x="46" y="209"/>
                    </a:lnTo>
                    <a:lnTo>
                      <a:pt x="31" y="206"/>
                    </a:lnTo>
                    <a:lnTo>
                      <a:pt x="18" y="200"/>
                    </a:lnTo>
                    <a:lnTo>
                      <a:pt x="8" y="189"/>
                    </a:lnTo>
                    <a:lnTo>
                      <a:pt x="2" y="177"/>
                    </a:lnTo>
                    <a:lnTo>
                      <a:pt x="0" y="162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5993" y="3081"/>
                <a:ext cx="8" cy="5"/>
              </a:xfrm>
              <a:custGeom>
                <a:avLst/>
                <a:gdLst>
                  <a:gd name="T0" fmla="*/ 50 w 129"/>
                  <a:gd name="T1" fmla="*/ 0 h 95"/>
                  <a:gd name="T2" fmla="*/ 129 w 129"/>
                  <a:gd name="T3" fmla="*/ 0 h 95"/>
                  <a:gd name="T4" fmla="*/ 85 w 129"/>
                  <a:gd name="T5" fmla="*/ 30 h 95"/>
                  <a:gd name="T6" fmla="*/ 42 w 129"/>
                  <a:gd name="T7" fmla="*/ 61 h 95"/>
                  <a:gd name="T8" fmla="*/ 0 w 129"/>
                  <a:gd name="T9" fmla="*/ 95 h 95"/>
                  <a:gd name="T10" fmla="*/ 0 w 129"/>
                  <a:gd name="T11" fmla="*/ 48 h 95"/>
                  <a:gd name="T12" fmla="*/ 3 w 129"/>
                  <a:gd name="T13" fmla="*/ 34 h 95"/>
                  <a:gd name="T14" fmla="*/ 10 w 129"/>
                  <a:gd name="T15" fmla="*/ 20 h 95"/>
                  <a:gd name="T16" fmla="*/ 21 w 129"/>
                  <a:gd name="T17" fmla="*/ 10 h 95"/>
                  <a:gd name="T18" fmla="*/ 34 w 129"/>
                  <a:gd name="T19" fmla="*/ 3 h 95"/>
                  <a:gd name="T20" fmla="*/ 50 w 129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95">
                    <a:moveTo>
                      <a:pt x="50" y="0"/>
                    </a:moveTo>
                    <a:lnTo>
                      <a:pt x="129" y="0"/>
                    </a:lnTo>
                    <a:lnTo>
                      <a:pt x="85" y="30"/>
                    </a:lnTo>
                    <a:lnTo>
                      <a:pt x="42" y="61"/>
                    </a:lnTo>
                    <a:lnTo>
                      <a:pt x="0" y="95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10" y="20"/>
                    </a:lnTo>
                    <a:lnTo>
                      <a:pt x="21" y="10"/>
                    </a:lnTo>
                    <a:lnTo>
                      <a:pt x="34" y="3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5977" y="3087"/>
                <a:ext cx="15" cy="20"/>
              </a:xfrm>
              <a:custGeom>
                <a:avLst/>
                <a:gdLst>
                  <a:gd name="T0" fmla="*/ 49 w 251"/>
                  <a:gd name="T1" fmla="*/ 0 h 318"/>
                  <a:gd name="T2" fmla="*/ 251 w 251"/>
                  <a:gd name="T3" fmla="*/ 0 h 318"/>
                  <a:gd name="T4" fmla="*/ 225 w 251"/>
                  <a:gd name="T5" fmla="*/ 23 h 318"/>
                  <a:gd name="T6" fmla="*/ 199 w 251"/>
                  <a:gd name="T7" fmla="*/ 47 h 318"/>
                  <a:gd name="T8" fmla="*/ 153 w 251"/>
                  <a:gd name="T9" fmla="*/ 97 h 318"/>
                  <a:gd name="T10" fmla="*/ 110 w 251"/>
                  <a:gd name="T11" fmla="*/ 150 h 318"/>
                  <a:gd name="T12" fmla="*/ 70 w 251"/>
                  <a:gd name="T13" fmla="*/ 204 h 318"/>
                  <a:gd name="T14" fmla="*/ 33 w 251"/>
                  <a:gd name="T15" fmla="*/ 260 h 318"/>
                  <a:gd name="T16" fmla="*/ 0 w 251"/>
                  <a:gd name="T17" fmla="*/ 318 h 318"/>
                  <a:gd name="T18" fmla="*/ 0 w 251"/>
                  <a:gd name="T19" fmla="*/ 47 h 318"/>
                  <a:gd name="T20" fmla="*/ 3 w 251"/>
                  <a:gd name="T21" fmla="*/ 32 h 318"/>
                  <a:gd name="T22" fmla="*/ 10 w 251"/>
                  <a:gd name="T23" fmla="*/ 19 h 318"/>
                  <a:gd name="T24" fmla="*/ 21 w 251"/>
                  <a:gd name="T25" fmla="*/ 9 h 318"/>
                  <a:gd name="T26" fmla="*/ 34 w 251"/>
                  <a:gd name="T27" fmla="*/ 3 h 318"/>
                  <a:gd name="T28" fmla="*/ 49 w 251"/>
                  <a:gd name="T2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318">
                    <a:moveTo>
                      <a:pt x="49" y="0"/>
                    </a:moveTo>
                    <a:lnTo>
                      <a:pt x="251" y="0"/>
                    </a:lnTo>
                    <a:lnTo>
                      <a:pt x="225" y="23"/>
                    </a:lnTo>
                    <a:lnTo>
                      <a:pt x="199" y="47"/>
                    </a:lnTo>
                    <a:lnTo>
                      <a:pt x="153" y="97"/>
                    </a:lnTo>
                    <a:lnTo>
                      <a:pt x="110" y="150"/>
                    </a:lnTo>
                    <a:lnTo>
                      <a:pt x="70" y="204"/>
                    </a:lnTo>
                    <a:lnTo>
                      <a:pt x="33" y="260"/>
                    </a:lnTo>
                    <a:lnTo>
                      <a:pt x="0" y="318"/>
                    </a:lnTo>
                    <a:lnTo>
                      <a:pt x="0" y="47"/>
                    </a:lnTo>
                    <a:lnTo>
                      <a:pt x="3" y="32"/>
                    </a:lnTo>
                    <a:lnTo>
                      <a:pt x="10" y="19"/>
                    </a:lnTo>
                    <a:lnTo>
                      <a:pt x="21" y="9"/>
                    </a:lnTo>
                    <a:lnTo>
                      <a:pt x="34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2"/>
              <p:cNvSpPr>
                <a:spLocks noEditPoints="1"/>
              </p:cNvSpPr>
              <p:nvPr/>
            </p:nvSpPr>
            <p:spPr bwMode="auto">
              <a:xfrm>
                <a:off x="5978" y="3079"/>
                <a:ext cx="143" cy="143"/>
              </a:xfrm>
              <a:custGeom>
                <a:avLst/>
                <a:gdLst>
                  <a:gd name="T0" fmla="*/ 846 w 2290"/>
                  <a:gd name="T1" fmla="*/ 270 h 2289"/>
                  <a:gd name="T2" fmla="*/ 671 w 2290"/>
                  <a:gd name="T3" fmla="*/ 323 h 2289"/>
                  <a:gd name="T4" fmla="*/ 513 w 2290"/>
                  <a:gd name="T5" fmla="*/ 423 h 2289"/>
                  <a:gd name="T6" fmla="*/ 385 w 2290"/>
                  <a:gd name="T7" fmla="*/ 564 h 2289"/>
                  <a:gd name="T8" fmla="*/ 301 w 2290"/>
                  <a:gd name="T9" fmla="*/ 728 h 2289"/>
                  <a:gd name="T10" fmla="*/ 263 w 2290"/>
                  <a:gd name="T11" fmla="*/ 905 h 2289"/>
                  <a:gd name="T12" fmla="*/ 270 w 2290"/>
                  <a:gd name="T13" fmla="*/ 1085 h 2289"/>
                  <a:gd name="T14" fmla="*/ 324 w 2290"/>
                  <a:gd name="T15" fmla="*/ 1259 h 2289"/>
                  <a:gd name="T16" fmla="*/ 423 w 2290"/>
                  <a:gd name="T17" fmla="*/ 1417 h 2289"/>
                  <a:gd name="T18" fmla="*/ 564 w 2290"/>
                  <a:gd name="T19" fmla="*/ 1546 h 2289"/>
                  <a:gd name="T20" fmla="*/ 728 w 2290"/>
                  <a:gd name="T21" fmla="*/ 1630 h 2289"/>
                  <a:gd name="T22" fmla="*/ 904 w 2290"/>
                  <a:gd name="T23" fmla="*/ 1668 h 2289"/>
                  <a:gd name="T24" fmla="*/ 1085 w 2290"/>
                  <a:gd name="T25" fmla="*/ 1660 h 2289"/>
                  <a:gd name="T26" fmla="*/ 1259 w 2290"/>
                  <a:gd name="T27" fmla="*/ 1607 h 2289"/>
                  <a:gd name="T28" fmla="*/ 1417 w 2290"/>
                  <a:gd name="T29" fmla="*/ 1508 h 2289"/>
                  <a:gd name="T30" fmla="*/ 1545 w 2290"/>
                  <a:gd name="T31" fmla="*/ 1367 h 2289"/>
                  <a:gd name="T32" fmla="*/ 1629 w 2290"/>
                  <a:gd name="T33" fmla="*/ 1203 h 2289"/>
                  <a:gd name="T34" fmla="*/ 1668 w 2290"/>
                  <a:gd name="T35" fmla="*/ 1025 h 2289"/>
                  <a:gd name="T36" fmla="*/ 1660 w 2290"/>
                  <a:gd name="T37" fmla="*/ 845 h 2289"/>
                  <a:gd name="T38" fmla="*/ 1607 w 2290"/>
                  <a:gd name="T39" fmla="*/ 671 h 2289"/>
                  <a:gd name="T40" fmla="*/ 1507 w 2290"/>
                  <a:gd name="T41" fmla="*/ 513 h 2289"/>
                  <a:gd name="T42" fmla="*/ 1366 w 2290"/>
                  <a:gd name="T43" fmla="*/ 385 h 2289"/>
                  <a:gd name="T44" fmla="*/ 1202 w 2290"/>
                  <a:gd name="T45" fmla="*/ 301 h 2289"/>
                  <a:gd name="T46" fmla="*/ 1025 w 2290"/>
                  <a:gd name="T47" fmla="*/ 262 h 2289"/>
                  <a:gd name="T48" fmla="*/ 1000 w 2290"/>
                  <a:gd name="T49" fmla="*/ 0 h 2289"/>
                  <a:gd name="T50" fmla="*/ 1211 w 2290"/>
                  <a:gd name="T51" fmla="*/ 30 h 2289"/>
                  <a:gd name="T52" fmla="*/ 1411 w 2290"/>
                  <a:gd name="T53" fmla="*/ 107 h 2289"/>
                  <a:gd name="T54" fmla="*/ 1593 w 2290"/>
                  <a:gd name="T55" fmla="*/ 230 h 2289"/>
                  <a:gd name="T56" fmla="*/ 1741 w 2290"/>
                  <a:gd name="T57" fmla="*/ 390 h 2289"/>
                  <a:gd name="T58" fmla="*/ 1846 w 2290"/>
                  <a:gd name="T59" fmla="*/ 569 h 2289"/>
                  <a:gd name="T60" fmla="*/ 1909 w 2290"/>
                  <a:gd name="T61" fmla="*/ 762 h 2289"/>
                  <a:gd name="T62" fmla="*/ 1930 w 2290"/>
                  <a:gd name="T63" fmla="*/ 963 h 2289"/>
                  <a:gd name="T64" fmla="*/ 1910 w 2290"/>
                  <a:gd name="T65" fmla="*/ 1163 h 2289"/>
                  <a:gd name="T66" fmla="*/ 1848 w 2290"/>
                  <a:gd name="T67" fmla="*/ 1356 h 2289"/>
                  <a:gd name="T68" fmla="*/ 2226 w 2290"/>
                  <a:gd name="T69" fmla="*/ 1920 h 2289"/>
                  <a:gd name="T70" fmla="*/ 2280 w 2290"/>
                  <a:gd name="T71" fmla="*/ 2007 h 2289"/>
                  <a:gd name="T72" fmla="*/ 2288 w 2290"/>
                  <a:gd name="T73" fmla="*/ 2106 h 2289"/>
                  <a:gd name="T74" fmla="*/ 2250 w 2290"/>
                  <a:gd name="T75" fmla="*/ 2199 h 2289"/>
                  <a:gd name="T76" fmla="*/ 2170 w 2290"/>
                  <a:gd name="T77" fmla="*/ 2266 h 2289"/>
                  <a:gd name="T78" fmla="*/ 2073 w 2290"/>
                  <a:gd name="T79" fmla="*/ 2289 h 2289"/>
                  <a:gd name="T80" fmla="*/ 1977 w 2290"/>
                  <a:gd name="T81" fmla="*/ 2266 h 2289"/>
                  <a:gd name="T82" fmla="*/ 1479 w 2290"/>
                  <a:gd name="T83" fmla="*/ 1783 h 2289"/>
                  <a:gd name="T84" fmla="*/ 1282 w 2290"/>
                  <a:gd name="T85" fmla="*/ 1878 h 2289"/>
                  <a:gd name="T86" fmla="*/ 1074 w 2290"/>
                  <a:gd name="T87" fmla="*/ 1925 h 2289"/>
                  <a:gd name="T88" fmla="*/ 861 w 2290"/>
                  <a:gd name="T89" fmla="*/ 1925 h 2289"/>
                  <a:gd name="T90" fmla="*/ 653 w 2290"/>
                  <a:gd name="T91" fmla="*/ 1879 h 2289"/>
                  <a:gd name="T92" fmla="*/ 457 w 2290"/>
                  <a:gd name="T93" fmla="*/ 1786 h 2289"/>
                  <a:gd name="T94" fmla="*/ 283 w 2290"/>
                  <a:gd name="T95" fmla="*/ 1648 h 2289"/>
                  <a:gd name="T96" fmla="*/ 144 w 2290"/>
                  <a:gd name="T97" fmla="*/ 1473 h 2289"/>
                  <a:gd name="T98" fmla="*/ 51 w 2290"/>
                  <a:gd name="T99" fmla="*/ 1278 h 2289"/>
                  <a:gd name="T100" fmla="*/ 5 w 2290"/>
                  <a:gd name="T101" fmla="*/ 1071 h 2289"/>
                  <a:gd name="T102" fmla="*/ 5 w 2290"/>
                  <a:gd name="T103" fmla="*/ 860 h 2289"/>
                  <a:gd name="T104" fmla="*/ 51 w 2290"/>
                  <a:gd name="T105" fmla="*/ 651 h 2289"/>
                  <a:gd name="T106" fmla="*/ 144 w 2290"/>
                  <a:gd name="T107" fmla="*/ 457 h 2289"/>
                  <a:gd name="T108" fmla="*/ 282 w 2290"/>
                  <a:gd name="T109" fmla="*/ 282 h 2289"/>
                  <a:gd name="T110" fmla="*/ 456 w 2290"/>
                  <a:gd name="T111" fmla="*/ 143 h 2289"/>
                  <a:gd name="T112" fmla="*/ 652 w 2290"/>
                  <a:gd name="T113" fmla="*/ 51 h 2289"/>
                  <a:gd name="T114" fmla="*/ 859 w 2290"/>
                  <a:gd name="T115" fmla="*/ 5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0" h="2289">
                    <a:moveTo>
                      <a:pt x="966" y="260"/>
                    </a:moveTo>
                    <a:lnTo>
                      <a:pt x="904" y="262"/>
                    </a:lnTo>
                    <a:lnTo>
                      <a:pt x="846" y="270"/>
                    </a:lnTo>
                    <a:lnTo>
                      <a:pt x="786" y="283"/>
                    </a:lnTo>
                    <a:lnTo>
                      <a:pt x="728" y="301"/>
                    </a:lnTo>
                    <a:lnTo>
                      <a:pt x="671" y="323"/>
                    </a:lnTo>
                    <a:lnTo>
                      <a:pt x="616" y="351"/>
                    </a:lnTo>
                    <a:lnTo>
                      <a:pt x="564" y="385"/>
                    </a:lnTo>
                    <a:lnTo>
                      <a:pt x="513" y="423"/>
                    </a:lnTo>
                    <a:lnTo>
                      <a:pt x="466" y="466"/>
                    </a:lnTo>
                    <a:lnTo>
                      <a:pt x="423" y="513"/>
                    </a:lnTo>
                    <a:lnTo>
                      <a:pt x="385" y="564"/>
                    </a:lnTo>
                    <a:lnTo>
                      <a:pt x="351" y="616"/>
                    </a:lnTo>
                    <a:lnTo>
                      <a:pt x="324" y="671"/>
                    </a:lnTo>
                    <a:lnTo>
                      <a:pt x="301" y="728"/>
                    </a:lnTo>
                    <a:lnTo>
                      <a:pt x="283" y="786"/>
                    </a:lnTo>
                    <a:lnTo>
                      <a:pt x="270" y="845"/>
                    </a:lnTo>
                    <a:lnTo>
                      <a:pt x="263" y="905"/>
                    </a:lnTo>
                    <a:lnTo>
                      <a:pt x="260" y="965"/>
                    </a:lnTo>
                    <a:lnTo>
                      <a:pt x="263" y="1025"/>
                    </a:lnTo>
                    <a:lnTo>
                      <a:pt x="270" y="1085"/>
                    </a:lnTo>
                    <a:lnTo>
                      <a:pt x="283" y="1145"/>
                    </a:lnTo>
                    <a:lnTo>
                      <a:pt x="301" y="1203"/>
                    </a:lnTo>
                    <a:lnTo>
                      <a:pt x="324" y="1259"/>
                    </a:lnTo>
                    <a:lnTo>
                      <a:pt x="351" y="1314"/>
                    </a:lnTo>
                    <a:lnTo>
                      <a:pt x="385" y="1367"/>
                    </a:lnTo>
                    <a:lnTo>
                      <a:pt x="423" y="1417"/>
                    </a:lnTo>
                    <a:lnTo>
                      <a:pt x="466" y="1464"/>
                    </a:lnTo>
                    <a:lnTo>
                      <a:pt x="513" y="1508"/>
                    </a:lnTo>
                    <a:lnTo>
                      <a:pt x="564" y="1546"/>
                    </a:lnTo>
                    <a:lnTo>
                      <a:pt x="616" y="1579"/>
                    </a:lnTo>
                    <a:lnTo>
                      <a:pt x="671" y="1607"/>
                    </a:lnTo>
                    <a:lnTo>
                      <a:pt x="728" y="1630"/>
                    </a:lnTo>
                    <a:lnTo>
                      <a:pt x="786" y="1648"/>
                    </a:lnTo>
                    <a:lnTo>
                      <a:pt x="846" y="1660"/>
                    </a:lnTo>
                    <a:lnTo>
                      <a:pt x="904" y="1668"/>
                    </a:lnTo>
                    <a:lnTo>
                      <a:pt x="966" y="1671"/>
                    </a:lnTo>
                    <a:lnTo>
                      <a:pt x="1025" y="1668"/>
                    </a:lnTo>
                    <a:lnTo>
                      <a:pt x="1085" y="1660"/>
                    </a:lnTo>
                    <a:lnTo>
                      <a:pt x="1144" y="1648"/>
                    </a:lnTo>
                    <a:lnTo>
                      <a:pt x="1202" y="1630"/>
                    </a:lnTo>
                    <a:lnTo>
                      <a:pt x="1259" y="1607"/>
                    </a:lnTo>
                    <a:lnTo>
                      <a:pt x="1314" y="1579"/>
                    </a:lnTo>
                    <a:lnTo>
                      <a:pt x="1366" y="1546"/>
                    </a:lnTo>
                    <a:lnTo>
                      <a:pt x="1417" y="1508"/>
                    </a:lnTo>
                    <a:lnTo>
                      <a:pt x="1464" y="1464"/>
                    </a:lnTo>
                    <a:lnTo>
                      <a:pt x="1507" y="1417"/>
                    </a:lnTo>
                    <a:lnTo>
                      <a:pt x="1545" y="1367"/>
                    </a:lnTo>
                    <a:lnTo>
                      <a:pt x="1579" y="1314"/>
                    </a:lnTo>
                    <a:lnTo>
                      <a:pt x="1607" y="1259"/>
                    </a:lnTo>
                    <a:lnTo>
                      <a:pt x="1629" y="1203"/>
                    </a:lnTo>
                    <a:lnTo>
                      <a:pt x="1647" y="1145"/>
                    </a:lnTo>
                    <a:lnTo>
                      <a:pt x="1660" y="1085"/>
                    </a:lnTo>
                    <a:lnTo>
                      <a:pt x="1668" y="1025"/>
                    </a:lnTo>
                    <a:lnTo>
                      <a:pt x="1670" y="965"/>
                    </a:lnTo>
                    <a:lnTo>
                      <a:pt x="1668" y="905"/>
                    </a:lnTo>
                    <a:lnTo>
                      <a:pt x="1660" y="845"/>
                    </a:lnTo>
                    <a:lnTo>
                      <a:pt x="1647" y="786"/>
                    </a:lnTo>
                    <a:lnTo>
                      <a:pt x="1629" y="728"/>
                    </a:lnTo>
                    <a:lnTo>
                      <a:pt x="1607" y="671"/>
                    </a:lnTo>
                    <a:lnTo>
                      <a:pt x="1579" y="616"/>
                    </a:lnTo>
                    <a:lnTo>
                      <a:pt x="1545" y="564"/>
                    </a:lnTo>
                    <a:lnTo>
                      <a:pt x="1507" y="513"/>
                    </a:lnTo>
                    <a:lnTo>
                      <a:pt x="1464" y="466"/>
                    </a:lnTo>
                    <a:lnTo>
                      <a:pt x="1417" y="423"/>
                    </a:lnTo>
                    <a:lnTo>
                      <a:pt x="1366" y="385"/>
                    </a:lnTo>
                    <a:lnTo>
                      <a:pt x="1314" y="351"/>
                    </a:lnTo>
                    <a:lnTo>
                      <a:pt x="1259" y="323"/>
                    </a:lnTo>
                    <a:lnTo>
                      <a:pt x="1202" y="301"/>
                    </a:lnTo>
                    <a:lnTo>
                      <a:pt x="1144" y="283"/>
                    </a:lnTo>
                    <a:lnTo>
                      <a:pt x="1085" y="270"/>
                    </a:lnTo>
                    <a:lnTo>
                      <a:pt x="1025" y="262"/>
                    </a:lnTo>
                    <a:lnTo>
                      <a:pt x="966" y="260"/>
                    </a:lnTo>
                    <a:close/>
                    <a:moveTo>
                      <a:pt x="930" y="0"/>
                    </a:moveTo>
                    <a:lnTo>
                      <a:pt x="1000" y="0"/>
                    </a:lnTo>
                    <a:lnTo>
                      <a:pt x="1071" y="5"/>
                    </a:lnTo>
                    <a:lnTo>
                      <a:pt x="1141" y="16"/>
                    </a:lnTo>
                    <a:lnTo>
                      <a:pt x="1211" y="30"/>
                    </a:lnTo>
                    <a:lnTo>
                      <a:pt x="1278" y="51"/>
                    </a:lnTo>
                    <a:lnTo>
                      <a:pt x="1345" y="77"/>
                    </a:lnTo>
                    <a:lnTo>
                      <a:pt x="1411" y="107"/>
                    </a:lnTo>
                    <a:lnTo>
                      <a:pt x="1474" y="144"/>
                    </a:lnTo>
                    <a:lnTo>
                      <a:pt x="1535" y="185"/>
                    </a:lnTo>
                    <a:lnTo>
                      <a:pt x="1593" y="230"/>
                    </a:lnTo>
                    <a:lnTo>
                      <a:pt x="1648" y="282"/>
                    </a:lnTo>
                    <a:lnTo>
                      <a:pt x="1697" y="335"/>
                    </a:lnTo>
                    <a:lnTo>
                      <a:pt x="1741" y="390"/>
                    </a:lnTo>
                    <a:lnTo>
                      <a:pt x="1781" y="447"/>
                    </a:lnTo>
                    <a:lnTo>
                      <a:pt x="1816" y="507"/>
                    </a:lnTo>
                    <a:lnTo>
                      <a:pt x="1846" y="569"/>
                    </a:lnTo>
                    <a:lnTo>
                      <a:pt x="1871" y="632"/>
                    </a:lnTo>
                    <a:lnTo>
                      <a:pt x="1892" y="696"/>
                    </a:lnTo>
                    <a:lnTo>
                      <a:pt x="1909" y="762"/>
                    </a:lnTo>
                    <a:lnTo>
                      <a:pt x="1921" y="828"/>
                    </a:lnTo>
                    <a:lnTo>
                      <a:pt x="1928" y="895"/>
                    </a:lnTo>
                    <a:lnTo>
                      <a:pt x="1930" y="963"/>
                    </a:lnTo>
                    <a:lnTo>
                      <a:pt x="1928" y="1030"/>
                    </a:lnTo>
                    <a:lnTo>
                      <a:pt x="1922" y="1096"/>
                    </a:lnTo>
                    <a:lnTo>
                      <a:pt x="1910" y="1163"/>
                    </a:lnTo>
                    <a:lnTo>
                      <a:pt x="1895" y="1229"/>
                    </a:lnTo>
                    <a:lnTo>
                      <a:pt x="1873" y="1293"/>
                    </a:lnTo>
                    <a:lnTo>
                      <a:pt x="1848" y="1356"/>
                    </a:lnTo>
                    <a:lnTo>
                      <a:pt x="1819" y="1418"/>
                    </a:lnTo>
                    <a:lnTo>
                      <a:pt x="1784" y="1478"/>
                    </a:lnTo>
                    <a:lnTo>
                      <a:pt x="2226" y="1920"/>
                    </a:lnTo>
                    <a:lnTo>
                      <a:pt x="2249" y="1946"/>
                    </a:lnTo>
                    <a:lnTo>
                      <a:pt x="2267" y="1976"/>
                    </a:lnTo>
                    <a:lnTo>
                      <a:pt x="2280" y="2007"/>
                    </a:lnTo>
                    <a:lnTo>
                      <a:pt x="2287" y="2040"/>
                    </a:lnTo>
                    <a:lnTo>
                      <a:pt x="2290" y="2073"/>
                    </a:lnTo>
                    <a:lnTo>
                      <a:pt x="2288" y="2106"/>
                    </a:lnTo>
                    <a:lnTo>
                      <a:pt x="2281" y="2138"/>
                    </a:lnTo>
                    <a:lnTo>
                      <a:pt x="2268" y="2169"/>
                    </a:lnTo>
                    <a:lnTo>
                      <a:pt x="2250" y="2199"/>
                    </a:lnTo>
                    <a:lnTo>
                      <a:pt x="2227" y="2226"/>
                    </a:lnTo>
                    <a:lnTo>
                      <a:pt x="2200" y="2248"/>
                    </a:lnTo>
                    <a:lnTo>
                      <a:pt x="2170" y="2266"/>
                    </a:lnTo>
                    <a:lnTo>
                      <a:pt x="2140" y="2279"/>
                    </a:lnTo>
                    <a:lnTo>
                      <a:pt x="2107" y="2287"/>
                    </a:lnTo>
                    <a:lnTo>
                      <a:pt x="2073" y="2289"/>
                    </a:lnTo>
                    <a:lnTo>
                      <a:pt x="2041" y="2286"/>
                    </a:lnTo>
                    <a:lnTo>
                      <a:pt x="2008" y="2279"/>
                    </a:lnTo>
                    <a:lnTo>
                      <a:pt x="1977" y="2266"/>
                    </a:lnTo>
                    <a:lnTo>
                      <a:pt x="1947" y="2248"/>
                    </a:lnTo>
                    <a:lnTo>
                      <a:pt x="1921" y="2225"/>
                    </a:lnTo>
                    <a:lnTo>
                      <a:pt x="1479" y="1783"/>
                    </a:lnTo>
                    <a:lnTo>
                      <a:pt x="1415" y="1820"/>
                    </a:lnTo>
                    <a:lnTo>
                      <a:pt x="1350" y="1852"/>
                    </a:lnTo>
                    <a:lnTo>
                      <a:pt x="1282" y="1878"/>
                    </a:lnTo>
                    <a:lnTo>
                      <a:pt x="1214" y="1899"/>
                    </a:lnTo>
                    <a:lnTo>
                      <a:pt x="1144" y="1915"/>
                    </a:lnTo>
                    <a:lnTo>
                      <a:pt x="1074" y="1925"/>
                    </a:lnTo>
                    <a:lnTo>
                      <a:pt x="1002" y="1931"/>
                    </a:lnTo>
                    <a:lnTo>
                      <a:pt x="932" y="1931"/>
                    </a:lnTo>
                    <a:lnTo>
                      <a:pt x="861" y="1925"/>
                    </a:lnTo>
                    <a:lnTo>
                      <a:pt x="791" y="1915"/>
                    </a:lnTo>
                    <a:lnTo>
                      <a:pt x="721" y="1900"/>
                    </a:lnTo>
                    <a:lnTo>
                      <a:pt x="653" y="1879"/>
                    </a:lnTo>
                    <a:lnTo>
                      <a:pt x="586" y="1854"/>
                    </a:lnTo>
                    <a:lnTo>
                      <a:pt x="520" y="1822"/>
                    </a:lnTo>
                    <a:lnTo>
                      <a:pt x="457" y="1786"/>
                    </a:lnTo>
                    <a:lnTo>
                      <a:pt x="396" y="1745"/>
                    </a:lnTo>
                    <a:lnTo>
                      <a:pt x="338" y="1699"/>
                    </a:lnTo>
                    <a:lnTo>
                      <a:pt x="283" y="1648"/>
                    </a:lnTo>
                    <a:lnTo>
                      <a:pt x="231" y="1593"/>
                    </a:lnTo>
                    <a:lnTo>
                      <a:pt x="185" y="1534"/>
                    </a:lnTo>
                    <a:lnTo>
                      <a:pt x="144" y="1473"/>
                    </a:lnTo>
                    <a:lnTo>
                      <a:pt x="108" y="1410"/>
                    </a:lnTo>
                    <a:lnTo>
                      <a:pt x="78" y="1346"/>
                    </a:lnTo>
                    <a:lnTo>
                      <a:pt x="51" y="1278"/>
                    </a:lnTo>
                    <a:lnTo>
                      <a:pt x="31" y="1210"/>
                    </a:lnTo>
                    <a:lnTo>
                      <a:pt x="15" y="1140"/>
                    </a:lnTo>
                    <a:lnTo>
                      <a:pt x="5" y="1071"/>
                    </a:lnTo>
                    <a:lnTo>
                      <a:pt x="0" y="1001"/>
                    </a:lnTo>
                    <a:lnTo>
                      <a:pt x="0" y="930"/>
                    </a:lnTo>
                    <a:lnTo>
                      <a:pt x="5" y="860"/>
                    </a:lnTo>
                    <a:lnTo>
                      <a:pt x="15" y="789"/>
                    </a:lnTo>
                    <a:lnTo>
                      <a:pt x="31" y="720"/>
                    </a:lnTo>
                    <a:lnTo>
                      <a:pt x="51" y="651"/>
                    </a:lnTo>
                    <a:lnTo>
                      <a:pt x="76" y="585"/>
                    </a:lnTo>
                    <a:lnTo>
                      <a:pt x="107" y="520"/>
                    </a:lnTo>
                    <a:lnTo>
                      <a:pt x="144" y="457"/>
                    </a:lnTo>
                    <a:lnTo>
                      <a:pt x="185" y="396"/>
                    </a:lnTo>
                    <a:lnTo>
                      <a:pt x="230" y="338"/>
                    </a:lnTo>
                    <a:lnTo>
                      <a:pt x="282" y="282"/>
                    </a:lnTo>
                    <a:lnTo>
                      <a:pt x="337" y="230"/>
                    </a:lnTo>
                    <a:lnTo>
                      <a:pt x="395" y="184"/>
                    </a:lnTo>
                    <a:lnTo>
                      <a:pt x="456" y="143"/>
                    </a:lnTo>
                    <a:lnTo>
                      <a:pt x="519" y="107"/>
                    </a:lnTo>
                    <a:lnTo>
                      <a:pt x="585" y="77"/>
                    </a:lnTo>
                    <a:lnTo>
                      <a:pt x="652" y="51"/>
                    </a:lnTo>
                    <a:lnTo>
                      <a:pt x="719" y="30"/>
                    </a:lnTo>
                    <a:lnTo>
                      <a:pt x="789" y="16"/>
                    </a:lnTo>
                    <a:lnTo>
                      <a:pt x="859" y="5"/>
                    </a:lnTo>
                    <a:lnTo>
                      <a:pt x="9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0" name="Text Box 19"/>
          <p:cNvSpPr txBox="1">
            <a:spLocks noChangeArrowheads="1"/>
          </p:cNvSpPr>
          <p:nvPr/>
        </p:nvSpPr>
        <p:spPr bwMode="auto">
          <a:xfrm>
            <a:off x="602179" y="4862137"/>
            <a:ext cx="809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Archivi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125" name="Freeform 22"/>
          <p:cNvSpPr>
            <a:spLocks noEditPoints="1"/>
          </p:cNvSpPr>
          <p:nvPr/>
        </p:nvSpPr>
        <p:spPr bwMode="auto">
          <a:xfrm>
            <a:off x="8133079" y="4067940"/>
            <a:ext cx="512217" cy="558940"/>
          </a:xfrm>
          <a:custGeom>
            <a:avLst/>
            <a:gdLst>
              <a:gd name="T0" fmla="*/ 1893 w 2504"/>
              <a:gd name="T1" fmla="*/ 2632 h 3282"/>
              <a:gd name="T2" fmla="*/ 1998 w 2504"/>
              <a:gd name="T3" fmla="*/ 2700 h 3282"/>
              <a:gd name="T4" fmla="*/ 2041 w 2504"/>
              <a:gd name="T5" fmla="*/ 2581 h 3282"/>
              <a:gd name="T6" fmla="*/ 2066 w 2504"/>
              <a:gd name="T7" fmla="*/ 1485 h 3282"/>
              <a:gd name="T8" fmla="*/ 2152 w 2504"/>
              <a:gd name="T9" fmla="*/ 1638 h 3282"/>
              <a:gd name="T10" fmla="*/ 1864 w 2504"/>
              <a:gd name="T11" fmla="*/ 1932 h 3282"/>
              <a:gd name="T12" fmla="*/ 1714 w 2504"/>
              <a:gd name="T13" fmla="*/ 1844 h 3282"/>
              <a:gd name="T14" fmla="*/ 1930 w 2504"/>
              <a:gd name="T15" fmla="*/ 1513 h 3282"/>
              <a:gd name="T16" fmla="*/ 1866 w 2504"/>
              <a:gd name="T17" fmla="*/ 1269 h 3282"/>
              <a:gd name="T18" fmla="*/ 1924 w 2504"/>
              <a:gd name="T19" fmla="*/ 1435 h 3282"/>
              <a:gd name="T20" fmla="*/ 1618 w 2504"/>
              <a:gd name="T21" fmla="*/ 1707 h 3282"/>
              <a:gd name="T22" fmla="*/ 1485 w 2504"/>
              <a:gd name="T23" fmla="*/ 1593 h 3282"/>
              <a:gd name="T24" fmla="*/ 1727 w 2504"/>
              <a:gd name="T25" fmla="*/ 1269 h 3282"/>
              <a:gd name="T26" fmla="*/ 376 w 2504"/>
              <a:gd name="T27" fmla="*/ 1249 h 3282"/>
              <a:gd name="T28" fmla="*/ 645 w 2504"/>
              <a:gd name="T29" fmla="*/ 1028 h 3282"/>
              <a:gd name="T30" fmla="*/ 916 w 2504"/>
              <a:gd name="T31" fmla="*/ 613 h 3282"/>
              <a:gd name="T32" fmla="*/ 1527 w 2504"/>
              <a:gd name="T33" fmla="*/ 1031 h 3282"/>
              <a:gd name="T34" fmla="*/ 1689 w 2504"/>
              <a:gd name="T35" fmla="*/ 1089 h 3282"/>
              <a:gd name="T36" fmla="*/ 1651 w 2504"/>
              <a:gd name="T37" fmla="*/ 1273 h 3282"/>
              <a:gd name="T38" fmla="*/ 1348 w 2504"/>
              <a:gd name="T39" fmla="*/ 1471 h 3282"/>
              <a:gd name="T40" fmla="*/ 1262 w 2504"/>
              <a:gd name="T41" fmla="*/ 1318 h 3282"/>
              <a:gd name="T42" fmla="*/ 190 w 2504"/>
              <a:gd name="T43" fmla="*/ 1635 h 3282"/>
              <a:gd name="T44" fmla="*/ 463 w 2504"/>
              <a:gd name="T45" fmla="*/ 1576 h 3282"/>
              <a:gd name="T46" fmla="*/ 585 w 2504"/>
              <a:gd name="T47" fmla="*/ 1427 h 3282"/>
              <a:gd name="T48" fmla="*/ 719 w 2504"/>
              <a:gd name="T49" fmla="*/ 1518 h 3282"/>
              <a:gd name="T50" fmla="*/ 714 w 2504"/>
              <a:gd name="T51" fmla="*/ 1802 h 3282"/>
              <a:gd name="T52" fmla="*/ 662 w 2504"/>
              <a:gd name="T53" fmla="*/ 2115 h 3282"/>
              <a:gd name="T54" fmla="*/ 2063 w 2504"/>
              <a:gd name="T55" fmla="*/ 2161 h 3282"/>
              <a:gd name="T56" fmla="*/ 1930 w 2504"/>
              <a:gd name="T57" fmla="*/ 2046 h 3282"/>
              <a:gd name="T58" fmla="*/ 2172 w 2504"/>
              <a:gd name="T59" fmla="*/ 1723 h 3282"/>
              <a:gd name="T60" fmla="*/ 2340 w 2504"/>
              <a:gd name="T61" fmla="*/ 1749 h 3282"/>
              <a:gd name="T62" fmla="*/ 2340 w 2504"/>
              <a:gd name="T63" fmla="*/ 1931 h 3282"/>
              <a:gd name="T64" fmla="*/ 2504 w 2504"/>
              <a:gd name="T65" fmla="*/ 2231 h 3282"/>
              <a:gd name="T66" fmla="*/ 1668 w 2504"/>
              <a:gd name="T67" fmla="*/ 3151 h 3282"/>
              <a:gd name="T68" fmla="*/ 1361 w 2504"/>
              <a:gd name="T69" fmla="*/ 2988 h 3282"/>
              <a:gd name="T70" fmla="*/ 1141 w 2504"/>
              <a:gd name="T71" fmla="*/ 3191 h 3282"/>
              <a:gd name="T72" fmla="*/ 880 w 2504"/>
              <a:gd name="T73" fmla="*/ 3281 h 3282"/>
              <a:gd name="T74" fmla="*/ 677 w 2504"/>
              <a:gd name="T75" fmla="*/ 3250 h 3282"/>
              <a:gd name="T76" fmla="*/ 517 w 2504"/>
              <a:gd name="T77" fmla="*/ 3158 h 3282"/>
              <a:gd name="T78" fmla="*/ 253 w 2504"/>
              <a:gd name="T79" fmla="*/ 2839 h 3282"/>
              <a:gd name="T80" fmla="*/ 201 w 2504"/>
              <a:gd name="T81" fmla="*/ 2530 h 3282"/>
              <a:gd name="T82" fmla="*/ 243 w 2504"/>
              <a:gd name="T83" fmla="*/ 2381 h 3282"/>
              <a:gd name="T84" fmla="*/ 334 w 2504"/>
              <a:gd name="T85" fmla="*/ 2042 h 3282"/>
              <a:gd name="T86" fmla="*/ 4 w 2504"/>
              <a:gd name="T87" fmla="*/ 1491 h 3282"/>
              <a:gd name="T88" fmla="*/ 888 w 2504"/>
              <a:gd name="T89" fmla="*/ 613 h 3282"/>
              <a:gd name="T90" fmla="*/ 1115 w 2504"/>
              <a:gd name="T91" fmla="*/ 452 h 3282"/>
              <a:gd name="T92" fmla="*/ 828 w 2504"/>
              <a:gd name="T93" fmla="*/ 459 h 3282"/>
              <a:gd name="T94" fmla="*/ 742 w 2504"/>
              <a:gd name="T95" fmla="*/ 381 h 3282"/>
              <a:gd name="T96" fmla="*/ 1069 w 2504"/>
              <a:gd name="T97" fmla="*/ 211 h 3282"/>
              <a:gd name="T98" fmla="*/ 1054 w 2504"/>
              <a:gd name="T99" fmla="*/ 314 h 3282"/>
              <a:gd name="T100" fmla="*/ 700 w 2504"/>
              <a:gd name="T101" fmla="*/ 314 h 3282"/>
              <a:gd name="T102" fmla="*/ 684 w 2504"/>
              <a:gd name="T103" fmla="*/ 212 h 3282"/>
              <a:gd name="T104" fmla="*/ 993 w 2504"/>
              <a:gd name="T105" fmla="*/ 10 h 3282"/>
              <a:gd name="T106" fmla="*/ 1290 w 2504"/>
              <a:gd name="T107" fmla="*/ 274 h 3282"/>
              <a:gd name="T108" fmla="*/ 904 w 2504"/>
              <a:gd name="T109" fmla="*/ 101 h 3282"/>
              <a:gd name="T110" fmla="*/ 506 w 2504"/>
              <a:gd name="T111" fmla="*/ 235 h 3282"/>
              <a:gd name="T112" fmla="*/ 705 w 2504"/>
              <a:gd name="T113" fmla="*/ 23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04" h="3282">
                <a:moveTo>
                  <a:pt x="1964" y="2543"/>
                </a:moveTo>
                <a:lnTo>
                  <a:pt x="1947" y="2547"/>
                </a:lnTo>
                <a:lnTo>
                  <a:pt x="1931" y="2555"/>
                </a:lnTo>
                <a:lnTo>
                  <a:pt x="1916" y="2567"/>
                </a:lnTo>
                <a:lnTo>
                  <a:pt x="1905" y="2581"/>
                </a:lnTo>
                <a:lnTo>
                  <a:pt x="1897" y="2597"/>
                </a:lnTo>
                <a:lnTo>
                  <a:pt x="1893" y="2615"/>
                </a:lnTo>
                <a:lnTo>
                  <a:pt x="1893" y="2632"/>
                </a:lnTo>
                <a:lnTo>
                  <a:pt x="1897" y="2650"/>
                </a:lnTo>
                <a:lnTo>
                  <a:pt x="1905" y="2666"/>
                </a:lnTo>
                <a:lnTo>
                  <a:pt x="1916" y="2682"/>
                </a:lnTo>
                <a:lnTo>
                  <a:pt x="1931" y="2693"/>
                </a:lnTo>
                <a:lnTo>
                  <a:pt x="1947" y="2700"/>
                </a:lnTo>
                <a:lnTo>
                  <a:pt x="1964" y="2705"/>
                </a:lnTo>
                <a:lnTo>
                  <a:pt x="1982" y="2705"/>
                </a:lnTo>
                <a:lnTo>
                  <a:pt x="1998" y="2700"/>
                </a:lnTo>
                <a:lnTo>
                  <a:pt x="2014" y="2693"/>
                </a:lnTo>
                <a:lnTo>
                  <a:pt x="2029" y="2682"/>
                </a:lnTo>
                <a:lnTo>
                  <a:pt x="2041" y="2666"/>
                </a:lnTo>
                <a:lnTo>
                  <a:pt x="2048" y="2650"/>
                </a:lnTo>
                <a:lnTo>
                  <a:pt x="2052" y="2632"/>
                </a:lnTo>
                <a:lnTo>
                  <a:pt x="2052" y="2615"/>
                </a:lnTo>
                <a:lnTo>
                  <a:pt x="2048" y="2597"/>
                </a:lnTo>
                <a:lnTo>
                  <a:pt x="2041" y="2581"/>
                </a:lnTo>
                <a:lnTo>
                  <a:pt x="2029" y="2567"/>
                </a:lnTo>
                <a:lnTo>
                  <a:pt x="2014" y="2555"/>
                </a:lnTo>
                <a:lnTo>
                  <a:pt x="1998" y="2547"/>
                </a:lnTo>
                <a:lnTo>
                  <a:pt x="1981" y="2543"/>
                </a:lnTo>
                <a:lnTo>
                  <a:pt x="1964" y="2543"/>
                </a:lnTo>
                <a:close/>
                <a:moveTo>
                  <a:pt x="2019" y="1475"/>
                </a:moveTo>
                <a:lnTo>
                  <a:pt x="2043" y="1477"/>
                </a:lnTo>
                <a:lnTo>
                  <a:pt x="2066" y="1485"/>
                </a:lnTo>
                <a:lnTo>
                  <a:pt x="2088" y="1496"/>
                </a:lnTo>
                <a:lnTo>
                  <a:pt x="2107" y="1513"/>
                </a:lnTo>
                <a:lnTo>
                  <a:pt x="2118" y="1523"/>
                </a:lnTo>
                <a:lnTo>
                  <a:pt x="2134" y="1542"/>
                </a:lnTo>
                <a:lnTo>
                  <a:pt x="2145" y="1565"/>
                </a:lnTo>
                <a:lnTo>
                  <a:pt x="2152" y="1589"/>
                </a:lnTo>
                <a:lnTo>
                  <a:pt x="2154" y="1613"/>
                </a:lnTo>
                <a:lnTo>
                  <a:pt x="2152" y="1638"/>
                </a:lnTo>
                <a:lnTo>
                  <a:pt x="2145" y="1662"/>
                </a:lnTo>
                <a:lnTo>
                  <a:pt x="2134" y="1685"/>
                </a:lnTo>
                <a:lnTo>
                  <a:pt x="2118" y="1704"/>
                </a:lnTo>
                <a:lnTo>
                  <a:pt x="2095" y="1727"/>
                </a:lnTo>
                <a:lnTo>
                  <a:pt x="1930" y="1896"/>
                </a:lnTo>
                <a:lnTo>
                  <a:pt x="1909" y="1912"/>
                </a:lnTo>
                <a:lnTo>
                  <a:pt x="1887" y="1925"/>
                </a:lnTo>
                <a:lnTo>
                  <a:pt x="1864" y="1932"/>
                </a:lnTo>
                <a:lnTo>
                  <a:pt x="1840" y="1934"/>
                </a:lnTo>
                <a:lnTo>
                  <a:pt x="1816" y="1932"/>
                </a:lnTo>
                <a:lnTo>
                  <a:pt x="1793" y="1925"/>
                </a:lnTo>
                <a:lnTo>
                  <a:pt x="1771" y="1912"/>
                </a:lnTo>
                <a:lnTo>
                  <a:pt x="1751" y="1896"/>
                </a:lnTo>
                <a:lnTo>
                  <a:pt x="1742" y="1887"/>
                </a:lnTo>
                <a:lnTo>
                  <a:pt x="1725" y="1866"/>
                </a:lnTo>
                <a:lnTo>
                  <a:pt x="1714" y="1844"/>
                </a:lnTo>
                <a:lnTo>
                  <a:pt x="1707" y="1820"/>
                </a:lnTo>
                <a:lnTo>
                  <a:pt x="1705" y="1796"/>
                </a:lnTo>
                <a:lnTo>
                  <a:pt x="1707" y="1771"/>
                </a:lnTo>
                <a:lnTo>
                  <a:pt x="1714" y="1747"/>
                </a:lnTo>
                <a:lnTo>
                  <a:pt x="1725" y="1725"/>
                </a:lnTo>
                <a:lnTo>
                  <a:pt x="1742" y="1705"/>
                </a:lnTo>
                <a:lnTo>
                  <a:pt x="1908" y="1535"/>
                </a:lnTo>
                <a:lnTo>
                  <a:pt x="1930" y="1513"/>
                </a:lnTo>
                <a:lnTo>
                  <a:pt x="1949" y="1496"/>
                </a:lnTo>
                <a:lnTo>
                  <a:pt x="1971" y="1485"/>
                </a:lnTo>
                <a:lnTo>
                  <a:pt x="1994" y="1477"/>
                </a:lnTo>
                <a:lnTo>
                  <a:pt x="2019" y="1475"/>
                </a:lnTo>
                <a:close/>
                <a:moveTo>
                  <a:pt x="1796" y="1249"/>
                </a:moveTo>
                <a:lnTo>
                  <a:pt x="1820" y="1251"/>
                </a:lnTo>
                <a:lnTo>
                  <a:pt x="1844" y="1258"/>
                </a:lnTo>
                <a:lnTo>
                  <a:pt x="1866" y="1269"/>
                </a:lnTo>
                <a:lnTo>
                  <a:pt x="1885" y="1286"/>
                </a:lnTo>
                <a:lnTo>
                  <a:pt x="1895" y="1296"/>
                </a:lnTo>
                <a:lnTo>
                  <a:pt x="1911" y="1316"/>
                </a:lnTo>
                <a:lnTo>
                  <a:pt x="1924" y="1338"/>
                </a:lnTo>
                <a:lnTo>
                  <a:pt x="1930" y="1362"/>
                </a:lnTo>
                <a:lnTo>
                  <a:pt x="1933" y="1387"/>
                </a:lnTo>
                <a:lnTo>
                  <a:pt x="1930" y="1412"/>
                </a:lnTo>
                <a:lnTo>
                  <a:pt x="1924" y="1435"/>
                </a:lnTo>
                <a:lnTo>
                  <a:pt x="1911" y="1458"/>
                </a:lnTo>
                <a:lnTo>
                  <a:pt x="1895" y="1477"/>
                </a:lnTo>
                <a:lnTo>
                  <a:pt x="1874" y="1500"/>
                </a:lnTo>
                <a:lnTo>
                  <a:pt x="1707" y="1669"/>
                </a:lnTo>
                <a:lnTo>
                  <a:pt x="1687" y="1686"/>
                </a:lnTo>
                <a:lnTo>
                  <a:pt x="1666" y="1698"/>
                </a:lnTo>
                <a:lnTo>
                  <a:pt x="1642" y="1705"/>
                </a:lnTo>
                <a:lnTo>
                  <a:pt x="1618" y="1707"/>
                </a:lnTo>
                <a:lnTo>
                  <a:pt x="1594" y="1705"/>
                </a:lnTo>
                <a:lnTo>
                  <a:pt x="1571" y="1698"/>
                </a:lnTo>
                <a:lnTo>
                  <a:pt x="1549" y="1686"/>
                </a:lnTo>
                <a:lnTo>
                  <a:pt x="1529" y="1669"/>
                </a:lnTo>
                <a:lnTo>
                  <a:pt x="1519" y="1660"/>
                </a:lnTo>
                <a:lnTo>
                  <a:pt x="1503" y="1639"/>
                </a:lnTo>
                <a:lnTo>
                  <a:pt x="1492" y="1618"/>
                </a:lnTo>
                <a:lnTo>
                  <a:pt x="1485" y="1593"/>
                </a:lnTo>
                <a:lnTo>
                  <a:pt x="1482" y="1569"/>
                </a:lnTo>
                <a:lnTo>
                  <a:pt x="1485" y="1544"/>
                </a:lnTo>
                <a:lnTo>
                  <a:pt x="1492" y="1521"/>
                </a:lnTo>
                <a:lnTo>
                  <a:pt x="1503" y="1498"/>
                </a:lnTo>
                <a:lnTo>
                  <a:pt x="1519" y="1479"/>
                </a:lnTo>
                <a:lnTo>
                  <a:pt x="1541" y="1456"/>
                </a:lnTo>
                <a:lnTo>
                  <a:pt x="1707" y="1286"/>
                </a:lnTo>
                <a:lnTo>
                  <a:pt x="1727" y="1269"/>
                </a:lnTo>
                <a:lnTo>
                  <a:pt x="1750" y="1258"/>
                </a:lnTo>
                <a:lnTo>
                  <a:pt x="1773" y="1251"/>
                </a:lnTo>
                <a:lnTo>
                  <a:pt x="1796" y="1249"/>
                </a:lnTo>
                <a:close/>
                <a:moveTo>
                  <a:pt x="632" y="994"/>
                </a:moveTo>
                <a:lnTo>
                  <a:pt x="624" y="995"/>
                </a:lnTo>
                <a:lnTo>
                  <a:pt x="618" y="999"/>
                </a:lnTo>
                <a:lnTo>
                  <a:pt x="380" y="1243"/>
                </a:lnTo>
                <a:lnTo>
                  <a:pt x="376" y="1249"/>
                </a:lnTo>
                <a:lnTo>
                  <a:pt x="374" y="1257"/>
                </a:lnTo>
                <a:lnTo>
                  <a:pt x="376" y="1264"/>
                </a:lnTo>
                <a:lnTo>
                  <a:pt x="380" y="1270"/>
                </a:lnTo>
                <a:lnTo>
                  <a:pt x="386" y="1275"/>
                </a:lnTo>
                <a:lnTo>
                  <a:pt x="393" y="1277"/>
                </a:lnTo>
                <a:lnTo>
                  <a:pt x="401" y="1275"/>
                </a:lnTo>
                <a:lnTo>
                  <a:pt x="407" y="1270"/>
                </a:lnTo>
                <a:lnTo>
                  <a:pt x="645" y="1028"/>
                </a:lnTo>
                <a:lnTo>
                  <a:pt x="649" y="1021"/>
                </a:lnTo>
                <a:lnTo>
                  <a:pt x="651" y="1014"/>
                </a:lnTo>
                <a:lnTo>
                  <a:pt x="649" y="1007"/>
                </a:lnTo>
                <a:lnTo>
                  <a:pt x="645" y="1000"/>
                </a:lnTo>
                <a:lnTo>
                  <a:pt x="639" y="996"/>
                </a:lnTo>
                <a:lnTo>
                  <a:pt x="632" y="994"/>
                </a:lnTo>
                <a:close/>
                <a:moveTo>
                  <a:pt x="888" y="613"/>
                </a:moveTo>
                <a:lnTo>
                  <a:pt x="916" y="613"/>
                </a:lnTo>
                <a:lnTo>
                  <a:pt x="942" y="617"/>
                </a:lnTo>
                <a:lnTo>
                  <a:pt x="968" y="626"/>
                </a:lnTo>
                <a:lnTo>
                  <a:pt x="993" y="641"/>
                </a:lnTo>
                <a:lnTo>
                  <a:pt x="1015" y="659"/>
                </a:lnTo>
                <a:lnTo>
                  <a:pt x="1446" y="1099"/>
                </a:lnTo>
                <a:lnTo>
                  <a:pt x="1485" y="1059"/>
                </a:lnTo>
                <a:lnTo>
                  <a:pt x="1505" y="1043"/>
                </a:lnTo>
                <a:lnTo>
                  <a:pt x="1527" y="1031"/>
                </a:lnTo>
                <a:lnTo>
                  <a:pt x="1551" y="1024"/>
                </a:lnTo>
                <a:lnTo>
                  <a:pt x="1575" y="1021"/>
                </a:lnTo>
                <a:lnTo>
                  <a:pt x="1598" y="1024"/>
                </a:lnTo>
                <a:lnTo>
                  <a:pt x="1621" y="1031"/>
                </a:lnTo>
                <a:lnTo>
                  <a:pt x="1644" y="1043"/>
                </a:lnTo>
                <a:lnTo>
                  <a:pt x="1664" y="1059"/>
                </a:lnTo>
                <a:lnTo>
                  <a:pt x="1674" y="1069"/>
                </a:lnTo>
                <a:lnTo>
                  <a:pt x="1689" y="1089"/>
                </a:lnTo>
                <a:lnTo>
                  <a:pt x="1701" y="1112"/>
                </a:lnTo>
                <a:lnTo>
                  <a:pt x="1708" y="1135"/>
                </a:lnTo>
                <a:lnTo>
                  <a:pt x="1710" y="1160"/>
                </a:lnTo>
                <a:lnTo>
                  <a:pt x="1708" y="1185"/>
                </a:lnTo>
                <a:lnTo>
                  <a:pt x="1701" y="1209"/>
                </a:lnTo>
                <a:lnTo>
                  <a:pt x="1689" y="1230"/>
                </a:lnTo>
                <a:lnTo>
                  <a:pt x="1674" y="1251"/>
                </a:lnTo>
                <a:lnTo>
                  <a:pt x="1651" y="1273"/>
                </a:lnTo>
                <a:lnTo>
                  <a:pt x="1507" y="1421"/>
                </a:lnTo>
                <a:lnTo>
                  <a:pt x="1485" y="1442"/>
                </a:lnTo>
                <a:lnTo>
                  <a:pt x="1465" y="1459"/>
                </a:lnTo>
                <a:lnTo>
                  <a:pt x="1443" y="1471"/>
                </a:lnTo>
                <a:lnTo>
                  <a:pt x="1420" y="1477"/>
                </a:lnTo>
                <a:lnTo>
                  <a:pt x="1396" y="1481"/>
                </a:lnTo>
                <a:lnTo>
                  <a:pt x="1372" y="1479"/>
                </a:lnTo>
                <a:lnTo>
                  <a:pt x="1348" y="1471"/>
                </a:lnTo>
                <a:lnTo>
                  <a:pt x="1326" y="1459"/>
                </a:lnTo>
                <a:lnTo>
                  <a:pt x="1307" y="1442"/>
                </a:lnTo>
                <a:lnTo>
                  <a:pt x="1297" y="1433"/>
                </a:lnTo>
                <a:lnTo>
                  <a:pt x="1281" y="1413"/>
                </a:lnTo>
                <a:lnTo>
                  <a:pt x="1270" y="1391"/>
                </a:lnTo>
                <a:lnTo>
                  <a:pt x="1262" y="1366"/>
                </a:lnTo>
                <a:lnTo>
                  <a:pt x="1260" y="1343"/>
                </a:lnTo>
                <a:lnTo>
                  <a:pt x="1262" y="1318"/>
                </a:lnTo>
                <a:lnTo>
                  <a:pt x="1270" y="1294"/>
                </a:lnTo>
                <a:lnTo>
                  <a:pt x="1281" y="1271"/>
                </a:lnTo>
                <a:lnTo>
                  <a:pt x="1297" y="1251"/>
                </a:lnTo>
                <a:lnTo>
                  <a:pt x="1319" y="1229"/>
                </a:lnTo>
                <a:lnTo>
                  <a:pt x="1319" y="1228"/>
                </a:lnTo>
                <a:lnTo>
                  <a:pt x="1368" y="1179"/>
                </a:lnTo>
                <a:lnTo>
                  <a:pt x="1003" y="807"/>
                </a:lnTo>
                <a:lnTo>
                  <a:pt x="190" y="1635"/>
                </a:lnTo>
                <a:lnTo>
                  <a:pt x="390" y="1837"/>
                </a:lnTo>
                <a:lnTo>
                  <a:pt x="402" y="1792"/>
                </a:lnTo>
                <a:lnTo>
                  <a:pt x="414" y="1748"/>
                </a:lnTo>
                <a:lnTo>
                  <a:pt x="426" y="1707"/>
                </a:lnTo>
                <a:lnTo>
                  <a:pt x="437" y="1669"/>
                </a:lnTo>
                <a:lnTo>
                  <a:pt x="447" y="1634"/>
                </a:lnTo>
                <a:lnTo>
                  <a:pt x="456" y="1603"/>
                </a:lnTo>
                <a:lnTo>
                  <a:pt x="463" y="1576"/>
                </a:lnTo>
                <a:lnTo>
                  <a:pt x="470" y="1555"/>
                </a:lnTo>
                <a:lnTo>
                  <a:pt x="482" y="1522"/>
                </a:lnTo>
                <a:lnTo>
                  <a:pt x="496" y="1495"/>
                </a:lnTo>
                <a:lnTo>
                  <a:pt x="511" y="1472"/>
                </a:lnTo>
                <a:lnTo>
                  <a:pt x="529" y="1455"/>
                </a:lnTo>
                <a:lnTo>
                  <a:pt x="547" y="1441"/>
                </a:lnTo>
                <a:lnTo>
                  <a:pt x="566" y="1432"/>
                </a:lnTo>
                <a:lnTo>
                  <a:pt x="585" y="1427"/>
                </a:lnTo>
                <a:lnTo>
                  <a:pt x="605" y="1426"/>
                </a:lnTo>
                <a:lnTo>
                  <a:pt x="625" y="1429"/>
                </a:lnTo>
                <a:lnTo>
                  <a:pt x="644" y="1436"/>
                </a:lnTo>
                <a:lnTo>
                  <a:pt x="662" y="1447"/>
                </a:lnTo>
                <a:lnTo>
                  <a:pt x="679" y="1460"/>
                </a:lnTo>
                <a:lnTo>
                  <a:pt x="694" y="1476"/>
                </a:lnTo>
                <a:lnTo>
                  <a:pt x="709" y="1497"/>
                </a:lnTo>
                <a:lnTo>
                  <a:pt x="719" y="1518"/>
                </a:lnTo>
                <a:lnTo>
                  <a:pt x="726" y="1542"/>
                </a:lnTo>
                <a:lnTo>
                  <a:pt x="730" y="1571"/>
                </a:lnTo>
                <a:lnTo>
                  <a:pt x="732" y="1603"/>
                </a:lnTo>
                <a:lnTo>
                  <a:pt x="731" y="1638"/>
                </a:lnTo>
                <a:lnTo>
                  <a:pt x="729" y="1675"/>
                </a:lnTo>
                <a:lnTo>
                  <a:pt x="725" y="1715"/>
                </a:lnTo>
                <a:lnTo>
                  <a:pt x="720" y="1758"/>
                </a:lnTo>
                <a:lnTo>
                  <a:pt x="714" y="1802"/>
                </a:lnTo>
                <a:lnTo>
                  <a:pt x="708" y="1848"/>
                </a:lnTo>
                <a:lnTo>
                  <a:pt x="701" y="1896"/>
                </a:lnTo>
                <a:lnTo>
                  <a:pt x="694" y="1944"/>
                </a:lnTo>
                <a:lnTo>
                  <a:pt x="691" y="1970"/>
                </a:lnTo>
                <a:lnTo>
                  <a:pt x="685" y="2002"/>
                </a:lnTo>
                <a:lnTo>
                  <a:pt x="678" y="2037"/>
                </a:lnTo>
                <a:lnTo>
                  <a:pt x="671" y="2075"/>
                </a:lnTo>
                <a:lnTo>
                  <a:pt x="662" y="2115"/>
                </a:lnTo>
                <a:lnTo>
                  <a:pt x="1471" y="2939"/>
                </a:lnTo>
                <a:lnTo>
                  <a:pt x="2283" y="2112"/>
                </a:lnTo>
                <a:lnTo>
                  <a:pt x="2223" y="2050"/>
                </a:lnTo>
                <a:lnTo>
                  <a:pt x="2152" y="2122"/>
                </a:lnTo>
                <a:lnTo>
                  <a:pt x="2133" y="2139"/>
                </a:lnTo>
                <a:lnTo>
                  <a:pt x="2111" y="2151"/>
                </a:lnTo>
                <a:lnTo>
                  <a:pt x="2087" y="2157"/>
                </a:lnTo>
                <a:lnTo>
                  <a:pt x="2063" y="2161"/>
                </a:lnTo>
                <a:lnTo>
                  <a:pt x="2039" y="2157"/>
                </a:lnTo>
                <a:lnTo>
                  <a:pt x="2016" y="2151"/>
                </a:lnTo>
                <a:lnTo>
                  <a:pt x="1994" y="2139"/>
                </a:lnTo>
                <a:lnTo>
                  <a:pt x="1974" y="2122"/>
                </a:lnTo>
                <a:lnTo>
                  <a:pt x="1964" y="2113"/>
                </a:lnTo>
                <a:lnTo>
                  <a:pt x="1948" y="2093"/>
                </a:lnTo>
                <a:lnTo>
                  <a:pt x="1937" y="2071"/>
                </a:lnTo>
                <a:lnTo>
                  <a:pt x="1930" y="2046"/>
                </a:lnTo>
                <a:lnTo>
                  <a:pt x="1928" y="2023"/>
                </a:lnTo>
                <a:lnTo>
                  <a:pt x="1930" y="1998"/>
                </a:lnTo>
                <a:lnTo>
                  <a:pt x="1937" y="1974"/>
                </a:lnTo>
                <a:lnTo>
                  <a:pt x="1948" y="1951"/>
                </a:lnTo>
                <a:lnTo>
                  <a:pt x="1964" y="1932"/>
                </a:lnTo>
                <a:lnTo>
                  <a:pt x="1986" y="1908"/>
                </a:lnTo>
                <a:lnTo>
                  <a:pt x="2152" y="1739"/>
                </a:lnTo>
                <a:lnTo>
                  <a:pt x="2172" y="1723"/>
                </a:lnTo>
                <a:lnTo>
                  <a:pt x="2194" y="1711"/>
                </a:lnTo>
                <a:lnTo>
                  <a:pt x="2218" y="1704"/>
                </a:lnTo>
                <a:lnTo>
                  <a:pt x="2242" y="1702"/>
                </a:lnTo>
                <a:lnTo>
                  <a:pt x="2265" y="1704"/>
                </a:lnTo>
                <a:lnTo>
                  <a:pt x="2289" y="1711"/>
                </a:lnTo>
                <a:lnTo>
                  <a:pt x="2311" y="1723"/>
                </a:lnTo>
                <a:lnTo>
                  <a:pt x="2331" y="1739"/>
                </a:lnTo>
                <a:lnTo>
                  <a:pt x="2340" y="1749"/>
                </a:lnTo>
                <a:lnTo>
                  <a:pt x="2356" y="1769"/>
                </a:lnTo>
                <a:lnTo>
                  <a:pt x="2368" y="1792"/>
                </a:lnTo>
                <a:lnTo>
                  <a:pt x="2375" y="1815"/>
                </a:lnTo>
                <a:lnTo>
                  <a:pt x="2377" y="1840"/>
                </a:lnTo>
                <a:lnTo>
                  <a:pt x="2375" y="1865"/>
                </a:lnTo>
                <a:lnTo>
                  <a:pt x="2368" y="1889"/>
                </a:lnTo>
                <a:lnTo>
                  <a:pt x="2356" y="1910"/>
                </a:lnTo>
                <a:lnTo>
                  <a:pt x="2340" y="1931"/>
                </a:lnTo>
                <a:lnTo>
                  <a:pt x="2318" y="1952"/>
                </a:lnTo>
                <a:lnTo>
                  <a:pt x="2319" y="1953"/>
                </a:lnTo>
                <a:lnTo>
                  <a:pt x="2302" y="1971"/>
                </a:lnTo>
                <a:lnTo>
                  <a:pt x="2457" y="2131"/>
                </a:lnTo>
                <a:lnTo>
                  <a:pt x="2475" y="2152"/>
                </a:lnTo>
                <a:lnTo>
                  <a:pt x="2490" y="2177"/>
                </a:lnTo>
                <a:lnTo>
                  <a:pt x="2499" y="2204"/>
                </a:lnTo>
                <a:lnTo>
                  <a:pt x="2504" y="2231"/>
                </a:lnTo>
                <a:lnTo>
                  <a:pt x="2504" y="2258"/>
                </a:lnTo>
                <a:lnTo>
                  <a:pt x="2499" y="2286"/>
                </a:lnTo>
                <a:lnTo>
                  <a:pt x="2490" y="2312"/>
                </a:lnTo>
                <a:lnTo>
                  <a:pt x="2475" y="2337"/>
                </a:lnTo>
                <a:lnTo>
                  <a:pt x="2457" y="2359"/>
                </a:lnTo>
                <a:lnTo>
                  <a:pt x="1713" y="3118"/>
                </a:lnTo>
                <a:lnTo>
                  <a:pt x="1692" y="3136"/>
                </a:lnTo>
                <a:lnTo>
                  <a:pt x="1668" y="3151"/>
                </a:lnTo>
                <a:lnTo>
                  <a:pt x="1642" y="3160"/>
                </a:lnTo>
                <a:lnTo>
                  <a:pt x="1614" y="3164"/>
                </a:lnTo>
                <a:lnTo>
                  <a:pt x="1587" y="3164"/>
                </a:lnTo>
                <a:lnTo>
                  <a:pt x="1561" y="3160"/>
                </a:lnTo>
                <a:lnTo>
                  <a:pt x="1534" y="3151"/>
                </a:lnTo>
                <a:lnTo>
                  <a:pt x="1510" y="3136"/>
                </a:lnTo>
                <a:lnTo>
                  <a:pt x="1488" y="3118"/>
                </a:lnTo>
                <a:lnTo>
                  <a:pt x="1361" y="2988"/>
                </a:lnTo>
                <a:lnTo>
                  <a:pt x="1225" y="3125"/>
                </a:lnTo>
                <a:lnTo>
                  <a:pt x="1223" y="3127"/>
                </a:lnTo>
                <a:lnTo>
                  <a:pt x="1218" y="3132"/>
                </a:lnTo>
                <a:lnTo>
                  <a:pt x="1209" y="3140"/>
                </a:lnTo>
                <a:lnTo>
                  <a:pt x="1197" y="3151"/>
                </a:lnTo>
                <a:lnTo>
                  <a:pt x="1181" y="3163"/>
                </a:lnTo>
                <a:lnTo>
                  <a:pt x="1162" y="3176"/>
                </a:lnTo>
                <a:lnTo>
                  <a:pt x="1141" y="3191"/>
                </a:lnTo>
                <a:lnTo>
                  <a:pt x="1117" y="3205"/>
                </a:lnTo>
                <a:lnTo>
                  <a:pt x="1090" y="3220"/>
                </a:lnTo>
                <a:lnTo>
                  <a:pt x="1060" y="3234"/>
                </a:lnTo>
                <a:lnTo>
                  <a:pt x="1029" y="3248"/>
                </a:lnTo>
                <a:lnTo>
                  <a:pt x="995" y="3259"/>
                </a:lnTo>
                <a:lnTo>
                  <a:pt x="958" y="3269"/>
                </a:lnTo>
                <a:lnTo>
                  <a:pt x="920" y="3276"/>
                </a:lnTo>
                <a:lnTo>
                  <a:pt x="880" y="3281"/>
                </a:lnTo>
                <a:lnTo>
                  <a:pt x="838" y="3282"/>
                </a:lnTo>
                <a:lnTo>
                  <a:pt x="794" y="3278"/>
                </a:lnTo>
                <a:lnTo>
                  <a:pt x="750" y="3271"/>
                </a:lnTo>
                <a:lnTo>
                  <a:pt x="747" y="3271"/>
                </a:lnTo>
                <a:lnTo>
                  <a:pt x="744" y="3270"/>
                </a:lnTo>
                <a:lnTo>
                  <a:pt x="726" y="3266"/>
                </a:lnTo>
                <a:lnTo>
                  <a:pt x="708" y="3260"/>
                </a:lnTo>
                <a:lnTo>
                  <a:pt x="677" y="3250"/>
                </a:lnTo>
                <a:lnTo>
                  <a:pt x="663" y="3244"/>
                </a:lnTo>
                <a:lnTo>
                  <a:pt x="648" y="3238"/>
                </a:lnTo>
                <a:lnTo>
                  <a:pt x="618" y="3224"/>
                </a:lnTo>
                <a:lnTo>
                  <a:pt x="587" y="3207"/>
                </a:lnTo>
                <a:lnTo>
                  <a:pt x="578" y="3201"/>
                </a:lnTo>
                <a:lnTo>
                  <a:pt x="568" y="3195"/>
                </a:lnTo>
                <a:lnTo>
                  <a:pt x="543" y="3177"/>
                </a:lnTo>
                <a:lnTo>
                  <a:pt x="517" y="3158"/>
                </a:lnTo>
                <a:lnTo>
                  <a:pt x="496" y="3142"/>
                </a:lnTo>
                <a:lnTo>
                  <a:pt x="461" y="3113"/>
                </a:lnTo>
                <a:lnTo>
                  <a:pt x="427" y="3079"/>
                </a:lnTo>
                <a:lnTo>
                  <a:pt x="380" y="3029"/>
                </a:lnTo>
                <a:lnTo>
                  <a:pt x="340" y="2980"/>
                </a:lnTo>
                <a:lnTo>
                  <a:pt x="305" y="2931"/>
                </a:lnTo>
                <a:lnTo>
                  <a:pt x="277" y="2884"/>
                </a:lnTo>
                <a:lnTo>
                  <a:pt x="253" y="2839"/>
                </a:lnTo>
                <a:lnTo>
                  <a:pt x="233" y="2794"/>
                </a:lnTo>
                <a:lnTo>
                  <a:pt x="218" y="2751"/>
                </a:lnTo>
                <a:lnTo>
                  <a:pt x="207" y="2709"/>
                </a:lnTo>
                <a:lnTo>
                  <a:pt x="200" y="2670"/>
                </a:lnTo>
                <a:lnTo>
                  <a:pt x="197" y="2631"/>
                </a:lnTo>
                <a:lnTo>
                  <a:pt x="196" y="2595"/>
                </a:lnTo>
                <a:lnTo>
                  <a:pt x="197" y="2562"/>
                </a:lnTo>
                <a:lnTo>
                  <a:pt x="201" y="2530"/>
                </a:lnTo>
                <a:lnTo>
                  <a:pt x="207" y="2502"/>
                </a:lnTo>
                <a:lnTo>
                  <a:pt x="214" y="2475"/>
                </a:lnTo>
                <a:lnTo>
                  <a:pt x="223" y="2451"/>
                </a:lnTo>
                <a:lnTo>
                  <a:pt x="224" y="2448"/>
                </a:lnTo>
                <a:lnTo>
                  <a:pt x="226" y="2439"/>
                </a:lnTo>
                <a:lnTo>
                  <a:pt x="230" y="2424"/>
                </a:lnTo>
                <a:lnTo>
                  <a:pt x="236" y="2405"/>
                </a:lnTo>
                <a:lnTo>
                  <a:pt x="243" y="2381"/>
                </a:lnTo>
                <a:lnTo>
                  <a:pt x="250" y="2352"/>
                </a:lnTo>
                <a:lnTo>
                  <a:pt x="259" y="2320"/>
                </a:lnTo>
                <a:lnTo>
                  <a:pt x="268" y="2285"/>
                </a:lnTo>
                <a:lnTo>
                  <a:pt x="278" y="2247"/>
                </a:lnTo>
                <a:lnTo>
                  <a:pt x="289" y="2207"/>
                </a:lnTo>
                <a:lnTo>
                  <a:pt x="300" y="2165"/>
                </a:lnTo>
                <a:lnTo>
                  <a:pt x="312" y="2120"/>
                </a:lnTo>
                <a:lnTo>
                  <a:pt x="334" y="2042"/>
                </a:lnTo>
                <a:lnTo>
                  <a:pt x="355" y="1963"/>
                </a:lnTo>
                <a:lnTo>
                  <a:pt x="45" y="1646"/>
                </a:lnTo>
                <a:lnTo>
                  <a:pt x="27" y="1625"/>
                </a:lnTo>
                <a:lnTo>
                  <a:pt x="13" y="1600"/>
                </a:lnTo>
                <a:lnTo>
                  <a:pt x="4" y="1573"/>
                </a:lnTo>
                <a:lnTo>
                  <a:pt x="0" y="1547"/>
                </a:lnTo>
                <a:lnTo>
                  <a:pt x="0" y="1519"/>
                </a:lnTo>
                <a:lnTo>
                  <a:pt x="4" y="1491"/>
                </a:lnTo>
                <a:lnTo>
                  <a:pt x="13" y="1465"/>
                </a:lnTo>
                <a:lnTo>
                  <a:pt x="27" y="1440"/>
                </a:lnTo>
                <a:lnTo>
                  <a:pt x="45" y="1418"/>
                </a:lnTo>
                <a:lnTo>
                  <a:pt x="789" y="659"/>
                </a:lnTo>
                <a:lnTo>
                  <a:pt x="811" y="641"/>
                </a:lnTo>
                <a:lnTo>
                  <a:pt x="836" y="626"/>
                </a:lnTo>
                <a:lnTo>
                  <a:pt x="861" y="617"/>
                </a:lnTo>
                <a:lnTo>
                  <a:pt x="888" y="613"/>
                </a:lnTo>
                <a:close/>
                <a:moveTo>
                  <a:pt x="857" y="352"/>
                </a:moveTo>
                <a:lnTo>
                  <a:pt x="897" y="352"/>
                </a:lnTo>
                <a:lnTo>
                  <a:pt x="936" y="358"/>
                </a:lnTo>
                <a:lnTo>
                  <a:pt x="975" y="367"/>
                </a:lnTo>
                <a:lnTo>
                  <a:pt x="1013" y="381"/>
                </a:lnTo>
                <a:lnTo>
                  <a:pt x="1049" y="401"/>
                </a:lnTo>
                <a:lnTo>
                  <a:pt x="1083" y="425"/>
                </a:lnTo>
                <a:lnTo>
                  <a:pt x="1115" y="452"/>
                </a:lnTo>
                <a:lnTo>
                  <a:pt x="1045" y="523"/>
                </a:lnTo>
                <a:lnTo>
                  <a:pt x="1018" y="500"/>
                </a:lnTo>
                <a:lnTo>
                  <a:pt x="990" y="481"/>
                </a:lnTo>
                <a:lnTo>
                  <a:pt x="958" y="468"/>
                </a:lnTo>
                <a:lnTo>
                  <a:pt x="927" y="459"/>
                </a:lnTo>
                <a:lnTo>
                  <a:pt x="894" y="453"/>
                </a:lnTo>
                <a:lnTo>
                  <a:pt x="860" y="453"/>
                </a:lnTo>
                <a:lnTo>
                  <a:pt x="828" y="459"/>
                </a:lnTo>
                <a:lnTo>
                  <a:pt x="795" y="468"/>
                </a:lnTo>
                <a:lnTo>
                  <a:pt x="765" y="481"/>
                </a:lnTo>
                <a:lnTo>
                  <a:pt x="736" y="500"/>
                </a:lnTo>
                <a:lnTo>
                  <a:pt x="710" y="523"/>
                </a:lnTo>
                <a:lnTo>
                  <a:pt x="640" y="452"/>
                </a:lnTo>
                <a:lnTo>
                  <a:pt x="671" y="425"/>
                </a:lnTo>
                <a:lnTo>
                  <a:pt x="706" y="401"/>
                </a:lnTo>
                <a:lnTo>
                  <a:pt x="742" y="381"/>
                </a:lnTo>
                <a:lnTo>
                  <a:pt x="779" y="367"/>
                </a:lnTo>
                <a:lnTo>
                  <a:pt x="818" y="358"/>
                </a:lnTo>
                <a:lnTo>
                  <a:pt x="857" y="352"/>
                </a:lnTo>
                <a:close/>
                <a:moveTo>
                  <a:pt x="877" y="173"/>
                </a:moveTo>
                <a:lnTo>
                  <a:pt x="926" y="176"/>
                </a:lnTo>
                <a:lnTo>
                  <a:pt x="975" y="183"/>
                </a:lnTo>
                <a:lnTo>
                  <a:pt x="1023" y="195"/>
                </a:lnTo>
                <a:lnTo>
                  <a:pt x="1069" y="211"/>
                </a:lnTo>
                <a:lnTo>
                  <a:pt x="1115" y="233"/>
                </a:lnTo>
                <a:lnTo>
                  <a:pt x="1158" y="260"/>
                </a:lnTo>
                <a:lnTo>
                  <a:pt x="1200" y="291"/>
                </a:lnTo>
                <a:lnTo>
                  <a:pt x="1239" y="326"/>
                </a:lnTo>
                <a:lnTo>
                  <a:pt x="1169" y="397"/>
                </a:lnTo>
                <a:lnTo>
                  <a:pt x="1133" y="364"/>
                </a:lnTo>
                <a:lnTo>
                  <a:pt x="1095" y="337"/>
                </a:lnTo>
                <a:lnTo>
                  <a:pt x="1054" y="314"/>
                </a:lnTo>
                <a:lnTo>
                  <a:pt x="1011" y="297"/>
                </a:lnTo>
                <a:lnTo>
                  <a:pt x="967" y="283"/>
                </a:lnTo>
                <a:lnTo>
                  <a:pt x="923" y="276"/>
                </a:lnTo>
                <a:lnTo>
                  <a:pt x="877" y="274"/>
                </a:lnTo>
                <a:lnTo>
                  <a:pt x="832" y="276"/>
                </a:lnTo>
                <a:lnTo>
                  <a:pt x="787" y="283"/>
                </a:lnTo>
                <a:lnTo>
                  <a:pt x="743" y="297"/>
                </a:lnTo>
                <a:lnTo>
                  <a:pt x="700" y="314"/>
                </a:lnTo>
                <a:lnTo>
                  <a:pt x="660" y="337"/>
                </a:lnTo>
                <a:lnTo>
                  <a:pt x="621" y="364"/>
                </a:lnTo>
                <a:lnTo>
                  <a:pt x="585" y="397"/>
                </a:lnTo>
                <a:lnTo>
                  <a:pt x="516" y="327"/>
                </a:lnTo>
                <a:lnTo>
                  <a:pt x="554" y="291"/>
                </a:lnTo>
                <a:lnTo>
                  <a:pt x="595" y="260"/>
                </a:lnTo>
                <a:lnTo>
                  <a:pt x="639" y="233"/>
                </a:lnTo>
                <a:lnTo>
                  <a:pt x="684" y="212"/>
                </a:lnTo>
                <a:lnTo>
                  <a:pt x="732" y="195"/>
                </a:lnTo>
                <a:lnTo>
                  <a:pt x="779" y="183"/>
                </a:lnTo>
                <a:lnTo>
                  <a:pt x="828" y="176"/>
                </a:lnTo>
                <a:lnTo>
                  <a:pt x="877" y="173"/>
                </a:lnTo>
                <a:close/>
                <a:moveTo>
                  <a:pt x="874" y="0"/>
                </a:moveTo>
                <a:lnTo>
                  <a:pt x="880" y="0"/>
                </a:lnTo>
                <a:lnTo>
                  <a:pt x="935" y="2"/>
                </a:lnTo>
                <a:lnTo>
                  <a:pt x="993" y="10"/>
                </a:lnTo>
                <a:lnTo>
                  <a:pt x="1050" y="23"/>
                </a:lnTo>
                <a:lnTo>
                  <a:pt x="1106" y="40"/>
                </a:lnTo>
                <a:lnTo>
                  <a:pt x="1160" y="63"/>
                </a:lnTo>
                <a:lnTo>
                  <a:pt x="1214" y="91"/>
                </a:lnTo>
                <a:lnTo>
                  <a:pt x="1264" y="123"/>
                </a:lnTo>
                <a:lnTo>
                  <a:pt x="1313" y="161"/>
                </a:lnTo>
                <a:lnTo>
                  <a:pt x="1358" y="203"/>
                </a:lnTo>
                <a:lnTo>
                  <a:pt x="1290" y="274"/>
                </a:lnTo>
                <a:lnTo>
                  <a:pt x="1248" y="236"/>
                </a:lnTo>
                <a:lnTo>
                  <a:pt x="1204" y="202"/>
                </a:lnTo>
                <a:lnTo>
                  <a:pt x="1157" y="173"/>
                </a:lnTo>
                <a:lnTo>
                  <a:pt x="1109" y="149"/>
                </a:lnTo>
                <a:lnTo>
                  <a:pt x="1059" y="130"/>
                </a:lnTo>
                <a:lnTo>
                  <a:pt x="1008" y="115"/>
                </a:lnTo>
                <a:lnTo>
                  <a:pt x="956" y="106"/>
                </a:lnTo>
                <a:lnTo>
                  <a:pt x="904" y="101"/>
                </a:lnTo>
                <a:lnTo>
                  <a:pt x="851" y="101"/>
                </a:lnTo>
                <a:lnTo>
                  <a:pt x="799" y="105"/>
                </a:lnTo>
                <a:lnTo>
                  <a:pt x="746" y="115"/>
                </a:lnTo>
                <a:lnTo>
                  <a:pt x="695" y="130"/>
                </a:lnTo>
                <a:lnTo>
                  <a:pt x="645" y="148"/>
                </a:lnTo>
                <a:lnTo>
                  <a:pt x="596" y="173"/>
                </a:lnTo>
                <a:lnTo>
                  <a:pt x="551" y="202"/>
                </a:lnTo>
                <a:lnTo>
                  <a:pt x="506" y="235"/>
                </a:lnTo>
                <a:lnTo>
                  <a:pt x="465" y="274"/>
                </a:lnTo>
                <a:lnTo>
                  <a:pt x="395" y="203"/>
                </a:lnTo>
                <a:lnTo>
                  <a:pt x="442" y="161"/>
                </a:lnTo>
                <a:lnTo>
                  <a:pt x="490" y="123"/>
                </a:lnTo>
                <a:lnTo>
                  <a:pt x="541" y="91"/>
                </a:lnTo>
                <a:lnTo>
                  <a:pt x="593" y="63"/>
                </a:lnTo>
                <a:lnTo>
                  <a:pt x="648" y="40"/>
                </a:lnTo>
                <a:lnTo>
                  <a:pt x="705" y="23"/>
                </a:lnTo>
                <a:lnTo>
                  <a:pt x="761" y="10"/>
                </a:lnTo>
                <a:lnTo>
                  <a:pt x="819" y="2"/>
                </a:lnTo>
                <a:lnTo>
                  <a:pt x="87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e 126"/>
          <p:cNvSpPr/>
          <p:nvPr/>
        </p:nvSpPr>
        <p:spPr>
          <a:xfrm>
            <a:off x="1906133" y="5092298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324" y="5326695"/>
            <a:ext cx="529781" cy="529781"/>
          </a:xfrm>
          <a:prstGeom prst="rect">
            <a:avLst/>
          </a:prstGeom>
        </p:spPr>
      </p:pic>
      <p:sp>
        <p:nvSpPr>
          <p:cNvPr id="129" name="Ovale 128"/>
          <p:cNvSpPr/>
          <p:nvPr/>
        </p:nvSpPr>
        <p:spPr>
          <a:xfrm>
            <a:off x="7468163" y="5203728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90332" y="6310312"/>
            <a:ext cx="6884131" cy="547688"/>
          </a:xfrm>
        </p:spPr>
        <p:txBody>
          <a:bodyPr/>
          <a:lstStyle/>
          <a:p>
            <a:r>
              <a:rPr lang="it-IT" sz="1400" dirty="0"/>
              <a:t>Silvia Losco, </a:t>
            </a:r>
            <a:r>
              <a:rPr lang="it-IT" sz="1400" dirty="0" err="1"/>
              <a:t>ForumPA</a:t>
            </a:r>
            <a:r>
              <a:rPr lang="it-IT" sz="1400" dirty="0"/>
              <a:t> - Convention center "La Nuvola" - 23-25 maggio 2017</a:t>
            </a:r>
          </a:p>
        </p:txBody>
      </p:sp>
      <p:sp>
        <p:nvSpPr>
          <p:cNvPr id="112" name="Rectangle 3"/>
          <p:cNvSpPr txBox="1">
            <a:spLocks noChangeArrowheads="1"/>
          </p:cNvSpPr>
          <p:nvPr/>
        </p:nvSpPr>
        <p:spPr>
          <a:xfrm>
            <a:off x="716574" y="461799"/>
            <a:ext cx="794531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63600">
              <a:defRPr/>
            </a:pPr>
            <a:r>
              <a:rPr lang="it-IT" sz="2800" dirty="0">
                <a:latin typeface="Century Schoolbook" panose="02040604050505020304" pitchFamily="18" charset="0"/>
                <a:ea typeface="+mn-ea"/>
                <a:cs typeface="+mn-cs"/>
              </a:rPr>
              <a:t>Il Contesto che cambia</a:t>
            </a:r>
            <a:endParaRPr lang="it-IT" altLang="it-IT" sz="2800" dirty="0"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3" name="Esplosione 2 112"/>
          <p:cNvSpPr/>
          <p:nvPr/>
        </p:nvSpPr>
        <p:spPr>
          <a:xfrm>
            <a:off x="346840" y="714210"/>
            <a:ext cx="3168189" cy="146469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Nuove </a:t>
            </a:r>
            <a:r>
              <a:rPr lang="it-IT" sz="2400" dirty="0"/>
              <a:t>Fonti</a:t>
            </a:r>
          </a:p>
        </p:txBody>
      </p:sp>
      <p:sp>
        <p:nvSpPr>
          <p:cNvPr id="115" name="Esplosione 2 114"/>
          <p:cNvSpPr/>
          <p:nvPr/>
        </p:nvSpPr>
        <p:spPr>
          <a:xfrm>
            <a:off x="5815303" y="439807"/>
            <a:ext cx="3870503" cy="179719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Nuove Esigenze Informative</a:t>
            </a:r>
            <a:endParaRPr lang="it-IT" sz="2000" dirty="0"/>
          </a:p>
        </p:txBody>
      </p:sp>
      <p:sp>
        <p:nvSpPr>
          <p:cNvPr id="114" name="Rettangolo 113"/>
          <p:cNvSpPr/>
          <p:nvPr/>
        </p:nvSpPr>
        <p:spPr>
          <a:xfrm>
            <a:off x="2380771" y="1628961"/>
            <a:ext cx="4872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Modello a silos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3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tangolo 98"/>
          <p:cNvSpPr/>
          <p:nvPr/>
        </p:nvSpPr>
        <p:spPr>
          <a:xfrm>
            <a:off x="3530845" y="1833723"/>
            <a:ext cx="2712299" cy="404682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FF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31" y="2592869"/>
            <a:ext cx="486728" cy="486728"/>
          </a:xfrm>
          <a:prstGeom prst="rect">
            <a:avLst/>
          </a:prstGeom>
        </p:spPr>
      </p:pic>
      <p:sp>
        <p:nvSpPr>
          <p:cNvPr id="61" name="Triangolo isoscele 60"/>
          <p:cNvSpPr/>
          <p:nvPr/>
        </p:nvSpPr>
        <p:spPr>
          <a:xfrm rot="5400000">
            <a:off x="2213479" y="3439441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2" name="Triangolo isoscele 61"/>
          <p:cNvSpPr/>
          <p:nvPr/>
        </p:nvSpPr>
        <p:spPr>
          <a:xfrm rot="5400000">
            <a:off x="5362210" y="3577990"/>
            <a:ext cx="2324392" cy="2793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521078" y="2077870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546611" y="1059174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Elaborazioni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6526555" y="1059174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Diffusione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530045" y="1069680"/>
            <a:ext cx="2448000" cy="5853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6680" tIns="48340" rIns="96680" bIns="48340" anchor="ctr"/>
          <a:lstStyle/>
          <a:p>
            <a:pPr algn="ctr" defTabSz="966788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Fonti</a:t>
            </a:r>
            <a:endParaRPr lang="en-US" sz="2800" b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" y="2560282"/>
            <a:ext cx="530050" cy="530050"/>
          </a:xfrm>
          <a:prstGeom prst="rect">
            <a:avLst/>
          </a:prstGeom>
        </p:spPr>
      </p:pic>
      <p:sp>
        <p:nvSpPr>
          <p:cNvPr id="77" name="Ovale 76"/>
          <p:cNvSpPr/>
          <p:nvPr/>
        </p:nvSpPr>
        <p:spPr>
          <a:xfrm>
            <a:off x="574350" y="248675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536457" y="3507316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1860646" y="4006193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1661805" y="2083116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82" name="Ovale 81"/>
          <p:cNvSpPr/>
          <p:nvPr/>
        </p:nvSpPr>
        <p:spPr>
          <a:xfrm>
            <a:off x="1683216" y="24762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oup 252"/>
          <p:cNvGrpSpPr/>
          <p:nvPr/>
        </p:nvGrpSpPr>
        <p:grpSpPr>
          <a:xfrm>
            <a:off x="929255" y="4209471"/>
            <a:ext cx="430394" cy="533031"/>
            <a:chOff x="-1593850" y="2911475"/>
            <a:chExt cx="1336675" cy="1355726"/>
          </a:xfrm>
          <a:solidFill>
            <a:schemeClr val="accent2">
              <a:lumMod val="75000"/>
            </a:schemeClr>
          </a:solidFill>
        </p:grpSpPr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7" name="Immagine 8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5" y="2650673"/>
            <a:ext cx="486728" cy="486728"/>
          </a:xfrm>
          <a:prstGeom prst="rect">
            <a:avLst/>
          </a:prstGeom>
        </p:spPr>
      </p:pic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6806452" y="2135674"/>
            <a:ext cx="95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Cittadini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89" name="Immagine 8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79" y="2618086"/>
            <a:ext cx="530050" cy="530050"/>
          </a:xfrm>
          <a:prstGeom prst="rect">
            <a:avLst/>
          </a:prstGeom>
        </p:spPr>
      </p:pic>
      <p:sp>
        <p:nvSpPr>
          <p:cNvPr id="90" name="Ovale 89"/>
          <p:cNvSpPr/>
          <p:nvPr/>
        </p:nvSpPr>
        <p:spPr>
          <a:xfrm>
            <a:off x="6859724" y="254455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6821831" y="356512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Imprese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2" name="Ovale 91"/>
          <p:cNvSpPr/>
          <p:nvPr/>
        </p:nvSpPr>
        <p:spPr>
          <a:xfrm>
            <a:off x="6854464" y="39582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7947179" y="2140920"/>
            <a:ext cx="918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Altre</a:t>
            </a: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 PA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94" name="Ovale 93"/>
          <p:cNvSpPr/>
          <p:nvPr/>
        </p:nvSpPr>
        <p:spPr>
          <a:xfrm>
            <a:off x="7968590" y="2534037"/>
            <a:ext cx="720000" cy="720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5" name="Group 252"/>
          <p:cNvGrpSpPr/>
          <p:nvPr/>
        </p:nvGrpSpPr>
        <p:grpSpPr>
          <a:xfrm>
            <a:off x="7056969" y="4093849"/>
            <a:ext cx="430394" cy="533031"/>
            <a:chOff x="-1593850" y="2911475"/>
            <a:chExt cx="1336675" cy="1355726"/>
          </a:xfrm>
          <a:solidFill>
            <a:srgbClr val="92D050"/>
          </a:solidFill>
        </p:grpSpPr>
        <p:sp>
          <p:nvSpPr>
            <p:cNvPr id="96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0" name="Freccia a destra 99"/>
          <p:cNvSpPr/>
          <p:nvPr/>
        </p:nvSpPr>
        <p:spPr>
          <a:xfrm>
            <a:off x="3920359" y="25340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1" name="Freccia a destra 100"/>
          <p:cNvSpPr/>
          <p:nvPr/>
        </p:nvSpPr>
        <p:spPr>
          <a:xfrm>
            <a:off x="3920359" y="3661204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2" name="Freccia a destra 101"/>
          <p:cNvSpPr/>
          <p:nvPr/>
        </p:nvSpPr>
        <p:spPr>
          <a:xfrm>
            <a:off x="3920359" y="307959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3" name="Freccia a destra 102"/>
          <p:cNvSpPr/>
          <p:nvPr/>
        </p:nvSpPr>
        <p:spPr>
          <a:xfrm>
            <a:off x="3920359" y="4201071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4" name="Freccia a destra 103"/>
          <p:cNvSpPr/>
          <p:nvPr/>
        </p:nvSpPr>
        <p:spPr>
          <a:xfrm>
            <a:off x="3887732" y="4741337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5" name="Freccia a destra 104"/>
          <p:cNvSpPr/>
          <p:nvPr/>
        </p:nvSpPr>
        <p:spPr>
          <a:xfrm>
            <a:off x="3909839" y="5252068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106" name="Freccia a destra 105"/>
          <p:cNvSpPr/>
          <p:nvPr/>
        </p:nvSpPr>
        <p:spPr>
          <a:xfrm>
            <a:off x="3920359" y="2034173"/>
            <a:ext cx="2226652" cy="477166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05" y="3966345"/>
            <a:ext cx="1058195" cy="793646"/>
          </a:xfrm>
          <a:prstGeom prst="rect">
            <a:avLst/>
          </a:prstGeom>
        </p:spPr>
      </p:pic>
      <p:sp>
        <p:nvSpPr>
          <p:cNvPr id="39" name="Ovale 38"/>
          <p:cNvSpPr/>
          <p:nvPr/>
        </p:nvSpPr>
        <p:spPr>
          <a:xfrm>
            <a:off x="721490" y="4052833"/>
            <a:ext cx="720000" cy="7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754045" y="3509303"/>
            <a:ext cx="9460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Internet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41" y="5144765"/>
            <a:ext cx="801393" cy="684000"/>
          </a:xfrm>
          <a:prstGeom prst="rect">
            <a:avLst/>
          </a:prstGeom>
        </p:spPr>
      </p:pic>
      <p:sp>
        <p:nvSpPr>
          <p:cNvPr id="42" name="Ovale 41"/>
          <p:cNvSpPr/>
          <p:nvPr/>
        </p:nvSpPr>
        <p:spPr>
          <a:xfrm>
            <a:off x="8033831" y="3966345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1796425" y="4868630"/>
            <a:ext cx="954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292929"/>
                </a:solidFill>
                <a:latin typeface="Tahoma" pitchFamily="34" charset="0"/>
              </a:rPr>
              <a:t>Big Data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grpSp>
        <p:nvGrpSpPr>
          <p:cNvPr id="60" name="Group 70"/>
          <p:cNvGrpSpPr/>
          <p:nvPr/>
        </p:nvGrpSpPr>
        <p:grpSpPr>
          <a:xfrm>
            <a:off x="688549" y="5203728"/>
            <a:ext cx="576000" cy="576000"/>
            <a:chOff x="9212563" y="4566061"/>
            <a:chExt cx="676893" cy="676894"/>
          </a:xfrm>
        </p:grpSpPr>
        <p:sp>
          <p:nvSpPr>
            <p:cNvPr id="63" name="Rounded Rectangle 6"/>
            <p:cNvSpPr/>
            <p:nvPr/>
          </p:nvSpPr>
          <p:spPr>
            <a:xfrm>
              <a:off x="9212563" y="4566061"/>
              <a:ext cx="676893" cy="67689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29"/>
            <p:cNvGrpSpPr>
              <a:grpSpLocks noChangeAspect="1"/>
            </p:cNvGrpSpPr>
            <p:nvPr/>
          </p:nvGrpSpPr>
          <p:grpSpPr bwMode="auto">
            <a:xfrm>
              <a:off x="9378765" y="4733859"/>
              <a:ext cx="391476" cy="385962"/>
              <a:chOff x="5908" y="3012"/>
              <a:chExt cx="213" cy="210"/>
            </a:xfrm>
            <a:solidFill>
              <a:schemeClr val="bg1"/>
            </a:solidFill>
          </p:grpSpPr>
          <p:sp>
            <p:nvSpPr>
              <p:cNvPr id="65" name="Freeform 31"/>
              <p:cNvSpPr>
                <a:spLocks noEditPoints="1"/>
              </p:cNvSpPr>
              <p:nvPr/>
            </p:nvSpPr>
            <p:spPr bwMode="auto">
              <a:xfrm>
                <a:off x="5908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8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8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4 w 899"/>
                  <a:gd name="T17" fmla="*/ 736 h 898"/>
                  <a:gd name="T18" fmla="*/ 725 w 899"/>
                  <a:gd name="T19" fmla="*/ 733 h 898"/>
                  <a:gd name="T20" fmla="*/ 733 w 899"/>
                  <a:gd name="T21" fmla="*/ 726 h 898"/>
                  <a:gd name="T22" fmla="*/ 736 w 899"/>
                  <a:gd name="T23" fmla="*/ 715 h 898"/>
                  <a:gd name="T24" fmla="*/ 736 w 899"/>
                  <a:gd name="T25" fmla="*/ 177 h 898"/>
                  <a:gd name="T26" fmla="*/ 733 w 899"/>
                  <a:gd name="T27" fmla="*/ 166 h 898"/>
                  <a:gd name="T28" fmla="*/ 725 w 899"/>
                  <a:gd name="T29" fmla="*/ 159 h 898"/>
                  <a:gd name="T30" fmla="*/ 714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9 w 899"/>
                  <a:gd name="T43" fmla="*/ 25 h 898"/>
                  <a:gd name="T44" fmla="*/ 834 w 899"/>
                  <a:gd name="T45" fmla="*/ 42 h 898"/>
                  <a:gd name="T46" fmla="*/ 855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5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5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5 w 899"/>
                  <a:gd name="T65" fmla="*/ 834 h 898"/>
                  <a:gd name="T66" fmla="*/ 834 w 899"/>
                  <a:gd name="T67" fmla="*/ 856 h 898"/>
                  <a:gd name="T68" fmla="*/ 809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8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8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8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8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4" y="736"/>
                    </a:lnTo>
                    <a:lnTo>
                      <a:pt x="725" y="733"/>
                    </a:lnTo>
                    <a:lnTo>
                      <a:pt x="733" y="726"/>
                    </a:lnTo>
                    <a:lnTo>
                      <a:pt x="736" y="715"/>
                    </a:lnTo>
                    <a:lnTo>
                      <a:pt x="736" y="177"/>
                    </a:lnTo>
                    <a:lnTo>
                      <a:pt x="733" y="166"/>
                    </a:lnTo>
                    <a:lnTo>
                      <a:pt x="725" y="159"/>
                    </a:lnTo>
                    <a:lnTo>
                      <a:pt x="714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9" y="25"/>
                    </a:lnTo>
                    <a:lnTo>
                      <a:pt x="834" y="42"/>
                    </a:lnTo>
                    <a:lnTo>
                      <a:pt x="855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5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5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5" y="834"/>
                    </a:lnTo>
                    <a:lnTo>
                      <a:pt x="834" y="856"/>
                    </a:lnTo>
                    <a:lnTo>
                      <a:pt x="809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8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8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5925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/>
              <p:cNvSpPr>
                <a:spLocks noEditPoints="1"/>
              </p:cNvSpPr>
              <p:nvPr/>
            </p:nvSpPr>
            <p:spPr bwMode="auto">
              <a:xfrm>
                <a:off x="5908" y="3100"/>
                <a:ext cx="56" cy="56"/>
              </a:xfrm>
              <a:custGeom>
                <a:avLst/>
                <a:gdLst>
                  <a:gd name="T0" fmla="*/ 178 w 899"/>
                  <a:gd name="T1" fmla="*/ 154 h 897"/>
                  <a:gd name="T2" fmla="*/ 169 w 899"/>
                  <a:gd name="T3" fmla="*/ 156 h 897"/>
                  <a:gd name="T4" fmla="*/ 162 w 899"/>
                  <a:gd name="T5" fmla="*/ 162 h 897"/>
                  <a:gd name="T6" fmla="*/ 158 w 899"/>
                  <a:gd name="T7" fmla="*/ 170 h 897"/>
                  <a:gd name="T8" fmla="*/ 156 w 899"/>
                  <a:gd name="T9" fmla="*/ 178 h 897"/>
                  <a:gd name="T10" fmla="*/ 156 w 899"/>
                  <a:gd name="T11" fmla="*/ 716 h 897"/>
                  <a:gd name="T12" fmla="*/ 158 w 899"/>
                  <a:gd name="T13" fmla="*/ 723 h 897"/>
                  <a:gd name="T14" fmla="*/ 162 w 899"/>
                  <a:gd name="T15" fmla="*/ 730 h 897"/>
                  <a:gd name="T16" fmla="*/ 169 w 899"/>
                  <a:gd name="T17" fmla="*/ 734 h 897"/>
                  <a:gd name="T18" fmla="*/ 178 w 899"/>
                  <a:gd name="T19" fmla="*/ 735 h 897"/>
                  <a:gd name="T20" fmla="*/ 715 w 899"/>
                  <a:gd name="T21" fmla="*/ 735 h 897"/>
                  <a:gd name="T22" fmla="*/ 724 w 899"/>
                  <a:gd name="T23" fmla="*/ 734 h 897"/>
                  <a:gd name="T24" fmla="*/ 730 w 899"/>
                  <a:gd name="T25" fmla="*/ 730 h 897"/>
                  <a:gd name="T26" fmla="*/ 734 w 899"/>
                  <a:gd name="T27" fmla="*/ 723 h 897"/>
                  <a:gd name="T28" fmla="*/ 736 w 899"/>
                  <a:gd name="T29" fmla="*/ 716 h 897"/>
                  <a:gd name="T30" fmla="*/ 736 w 899"/>
                  <a:gd name="T31" fmla="*/ 178 h 897"/>
                  <a:gd name="T32" fmla="*/ 734 w 899"/>
                  <a:gd name="T33" fmla="*/ 170 h 897"/>
                  <a:gd name="T34" fmla="*/ 730 w 899"/>
                  <a:gd name="T35" fmla="*/ 162 h 897"/>
                  <a:gd name="T36" fmla="*/ 724 w 899"/>
                  <a:gd name="T37" fmla="*/ 156 h 897"/>
                  <a:gd name="T38" fmla="*/ 715 w 899"/>
                  <a:gd name="T39" fmla="*/ 154 h 897"/>
                  <a:gd name="T40" fmla="*/ 178 w 899"/>
                  <a:gd name="T41" fmla="*/ 154 h 897"/>
                  <a:gd name="T42" fmla="*/ 179 w 899"/>
                  <a:gd name="T43" fmla="*/ 0 h 897"/>
                  <a:gd name="T44" fmla="*/ 718 w 899"/>
                  <a:gd name="T45" fmla="*/ 0 h 897"/>
                  <a:gd name="T46" fmla="*/ 750 w 899"/>
                  <a:gd name="T47" fmla="*/ 2 h 897"/>
                  <a:gd name="T48" fmla="*/ 781 w 899"/>
                  <a:gd name="T49" fmla="*/ 10 h 897"/>
                  <a:gd name="T50" fmla="*/ 809 w 899"/>
                  <a:gd name="T51" fmla="*/ 24 h 897"/>
                  <a:gd name="T52" fmla="*/ 834 w 899"/>
                  <a:gd name="T53" fmla="*/ 41 h 897"/>
                  <a:gd name="T54" fmla="*/ 855 w 899"/>
                  <a:gd name="T55" fmla="*/ 63 h 897"/>
                  <a:gd name="T56" fmla="*/ 873 w 899"/>
                  <a:gd name="T57" fmla="*/ 87 h 897"/>
                  <a:gd name="T58" fmla="*/ 887 w 899"/>
                  <a:gd name="T59" fmla="*/ 115 h 897"/>
                  <a:gd name="T60" fmla="*/ 895 w 899"/>
                  <a:gd name="T61" fmla="*/ 145 h 897"/>
                  <a:gd name="T62" fmla="*/ 899 w 899"/>
                  <a:gd name="T63" fmla="*/ 177 h 897"/>
                  <a:gd name="T64" fmla="*/ 899 w 899"/>
                  <a:gd name="T65" fmla="*/ 716 h 897"/>
                  <a:gd name="T66" fmla="*/ 895 w 899"/>
                  <a:gd name="T67" fmla="*/ 749 h 897"/>
                  <a:gd name="T68" fmla="*/ 887 w 899"/>
                  <a:gd name="T69" fmla="*/ 779 h 897"/>
                  <a:gd name="T70" fmla="*/ 873 w 899"/>
                  <a:gd name="T71" fmla="*/ 808 h 897"/>
                  <a:gd name="T72" fmla="*/ 855 w 899"/>
                  <a:gd name="T73" fmla="*/ 833 h 897"/>
                  <a:gd name="T74" fmla="*/ 834 w 899"/>
                  <a:gd name="T75" fmla="*/ 855 h 897"/>
                  <a:gd name="T76" fmla="*/ 809 w 899"/>
                  <a:gd name="T77" fmla="*/ 873 h 897"/>
                  <a:gd name="T78" fmla="*/ 781 w 899"/>
                  <a:gd name="T79" fmla="*/ 885 h 897"/>
                  <a:gd name="T80" fmla="*/ 750 w 899"/>
                  <a:gd name="T81" fmla="*/ 894 h 897"/>
                  <a:gd name="T82" fmla="*/ 718 w 899"/>
                  <a:gd name="T83" fmla="*/ 897 h 897"/>
                  <a:gd name="T84" fmla="*/ 179 w 899"/>
                  <a:gd name="T85" fmla="*/ 897 h 897"/>
                  <a:gd name="T86" fmla="*/ 146 w 899"/>
                  <a:gd name="T87" fmla="*/ 894 h 897"/>
                  <a:gd name="T88" fmla="*/ 116 w 899"/>
                  <a:gd name="T89" fmla="*/ 885 h 897"/>
                  <a:gd name="T90" fmla="*/ 88 w 899"/>
                  <a:gd name="T91" fmla="*/ 873 h 897"/>
                  <a:gd name="T92" fmla="*/ 63 w 899"/>
                  <a:gd name="T93" fmla="*/ 855 h 897"/>
                  <a:gd name="T94" fmla="*/ 42 w 899"/>
                  <a:gd name="T95" fmla="*/ 833 h 897"/>
                  <a:gd name="T96" fmla="*/ 24 w 899"/>
                  <a:gd name="T97" fmla="*/ 808 h 897"/>
                  <a:gd name="T98" fmla="*/ 12 w 899"/>
                  <a:gd name="T99" fmla="*/ 779 h 897"/>
                  <a:gd name="T100" fmla="*/ 3 w 899"/>
                  <a:gd name="T101" fmla="*/ 749 h 897"/>
                  <a:gd name="T102" fmla="*/ 0 w 899"/>
                  <a:gd name="T103" fmla="*/ 716 h 897"/>
                  <a:gd name="T104" fmla="*/ 0 w 899"/>
                  <a:gd name="T105" fmla="*/ 177 h 897"/>
                  <a:gd name="T106" fmla="*/ 3 w 899"/>
                  <a:gd name="T107" fmla="*/ 145 h 897"/>
                  <a:gd name="T108" fmla="*/ 12 w 899"/>
                  <a:gd name="T109" fmla="*/ 115 h 897"/>
                  <a:gd name="T110" fmla="*/ 24 w 899"/>
                  <a:gd name="T111" fmla="*/ 87 h 897"/>
                  <a:gd name="T112" fmla="*/ 42 w 899"/>
                  <a:gd name="T113" fmla="*/ 63 h 897"/>
                  <a:gd name="T114" fmla="*/ 63 w 899"/>
                  <a:gd name="T115" fmla="*/ 41 h 897"/>
                  <a:gd name="T116" fmla="*/ 88 w 899"/>
                  <a:gd name="T117" fmla="*/ 24 h 897"/>
                  <a:gd name="T118" fmla="*/ 116 w 899"/>
                  <a:gd name="T119" fmla="*/ 10 h 897"/>
                  <a:gd name="T120" fmla="*/ 146 w 899"/>
                  <a:gd name="T121" fmla="*/ 2 h 897"/>
                  <a:gd name="T122" fmla="*/ 179 w 899"/>
                  <a:gd name="T123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9" h="897">
                    <a:moveTo>
                      <a:pt x="178" y="154"/>
                    </a:moveTo>
                    <a:lnTo>
                      <a:pt x="169" y="156"/>
                    </a:lnTo>
                    <a:lnTo>
                      <a:pt x="162" y="162"/>
                    </a:lnTo>
                    <a:lnTo>
                      <a:pt x="158" y="170"/>
                    </a:lnTo>
                    <a:lnTo>
                      <a:pt x="156" y="178"/>
                    </a:lnTo>
                    <a:lnTo>
                      <a:pt x="156" y="716"/>
                    </a:lnTo>
                    <a:lnTo>
                      <a:pt x="158" y="723"/>
                    </a:lnTo>
                    <a:lnTo>
                      <a:pt x="162" y="730"/>
                    </a:lnTo>
                    <a:lnTo>
                      <a:pt x="169" y="734"/>
                    </a:lnTo>
                    <a:lnTo>
                      <a:pt x="178" y="735"/>
                    </a:lnTo>
                    <a:lnTo>
                      <a:pt x="715" y="735"/>
                    </a:lnTo>
                    <a:lnTo>
                      <a:pt x="724" y="734"/>
                    </a:lnTo>
                    <a:lnTo>
                      <a:pt x="730" y="730"/>
                    </a:lnTo>
                    <a:lnTo>
                      <a:pt x="734" y="723"/>
                    </a:lnTo>
                    <a:lnTo>
                      <a:pt x="736" y="716"/>
                    </a:lnTo>
                    <a:lnTo>
                      <a:pt x="736" y="178"/>
                    </a:lnTo>
                    <a:lnTo>
                      <a:pt x="734" y="170"/>
                    </a:lnTo>
                    <a:lnTo>
                      <a:pt x="730" y="162"/>
                    </a:lnTo>
                    <a:lnTo>
                      <a:pt x="724" y="156"/>
                    </a:lnTo>
                    <a:lnTo>
                      <a:pt x="715" y="154"/>
                    </a:lnTo>
                    <a:lnTo>
                      <a:pt x="178" y="154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2"/>
                    </a:lnTo>
                    <a:lnTo>
                      <a:pt x="781" y="10"/>
                    </a:lnTo>
                    <a:lnTo>
                      <a:pt x="809" y="24"/>
                    </a:lnTo>
                    <a:lnTo>
                      <a:pt x="834" y="41"/>
                    </a:lnTo>
                    <a:lnTo>
                      <a:pt x="855" y="63"/>
                    </a:lnTo>
                    <a:lnTo>
                      <a:pt x="873" y="87"/>
                    </a:lnTo>
                    <a:lnTo>
                      <a:pt x="887" y="115"/>
                    </a:lnTo>
                    <a:lnTo>
                      <a:pt x="895" y="145"/>
                    </a:lnTo>
                    <a:lnTo>
                      <a:pt x="899" y="177"/>
                    </a:lnTo>
                    <a:lnTo>
                      <a:pt x="899" y="716"/>
                    </a:lnTo>
                    <a:lnTo>
                      <a:pt x="895" y="749"/>
                    </a:lnTo>
                    <a:lnTo>
                      <a:pt x="887" y="779"/>
                    </a:lnTo>
                    <a:lnTo>
                      <a:pt x="873" y="808"/>
                    </a:lnTo>
                    <a:lnTo>
                      <a:pt x="855" y="833"/>
                    </a:lnTo>
                    <a:lnTo>
                      <a:pt x="834" y="855"/>
                    </a:lnTo>
                    <a:lnTo>
                      <a:pt x="809" y="873"/>
                    </a:lnTo>
                    <a:lnTo>
                      <a:pt x="781" y="885"/>
                    </a:lnTo>
                    <a:lnTo>
                      <a:pt x="750" y="894"/>
                    </a:lnTo>
                    <a:lnTo>
                      <a:pt x="718" y="897"/>
                    </a:lnTo>
                    <a:lnTo>
                      <a:pt x="179" y="897"/>
                    </a:lnTo>
                    <a:lnTo>
                      <a:pt x="146" y="894"/>
                    </a:lnTo>
                    <a:lnTo>
                      <a:pt x="116" y="885"/>
                    </a:lnTo>
                    <a:lnTo>
                      <a:pt x="88" y="873"/>
                    </a:lnTo>
                    <a:lnTo>
                      <a:pt x="63" y="855"/>
                    </a:lnTo>
                    <a:lnTo>
                      <a:pt x="42" y="833"/>
                    </a:lnTo>
                    <a:lnTo>
                      <a:pt x="24" y="808"/>
                    </a:lnTo>
                    <a:lnTo>
                      <a:pt x="12" y="779"/>
                    </a:lnTo>
                    <a:lnTo>
                      <a:pt x="3" y="749"/>
                    </a:lnTo>
                    <a:lnTo>
                      <a:pt x="0" y="716"/>
                    </a:lnTo>
                    <a:lnTo>
                      <a:pt x="0" y="177"/>
                    </a:lnTo>
                    <a:lnTo>
                      <a:pt x="3" y="145"/>
                    </a:lnTo>
                    <a:lnTo>
                      <a:pt x="12" y="115"/>
                    </a:lnTo>
                    <a:lnTo>
                      <a:pt x="24" y="87"/>
                    </a:lnTo>
                    <a:lnTo>
                      <a:pt x="42" y="63"/>
                    </a:lnTo>
                    <a:lnTo>
                      <a:pt x="63" y="41"/>
                    </a:lnTo>
                    <a:lnTo>
                      <a:pt x="88" y="24"/>
                    </a:lnTo>
                    <a:lnTo>
                      <a:pt x="116" y="10"/>
                    </a:lnTo>
                    <a:lnTo>
                      <a:pt x="146" y="2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5925" y="3117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5"/>
              <p:cNvSpPr>
                <a:spLocks noEditPoints="1"/>
              </p:cNvSpPr>
              <p:nvPr/>
            </p:nvSpPr>
            <p:spPr bwMode="auto">
              <a:xfrm>
                <a:off x="5995" y="3012"/>
                <a:ext cx="56" cy="56"/>
              </a:xfrm>
              <a:custGeom>
                <a:avLst/>
                <a:gdLst>
                  <a:gd name="T0" fmla="*/ 177 w 899"/>
                  <a:gd name="T1" fmla="*/ 156 h 898"/>
                  <a:gd name="T2" fmla="*/ 166 w 899"/>
                  <a:gd name="T3" fmla="*/ 159 h 898"/>
                  <a:gd name="T4" fmla="*/ 159 w 899"/>
                  <a:gd name="T5" fmla="*/ 166 h 898"/>
                  <a:gd name="T6" fmla="*/ 156 w 899"/>
                  <a:gd name="T7" fmla="*/ 177 h 898"/>
                  <a:gd name="T8" fmla="*/ 156 w 899"/>
                  <a:gd name="T9" fmla="*/ 715 h 898"/>
                  <a:gd name="T10" fmla="*/ 159 w 899"/>
                  <a:gd name="T11" fmla="*/ 726 h 898"/>
                  <a:gd name="T12" fmla="*/ 166 w 899"/>
                  <a:gd name="T13" fmla="*/ 733 h 898"/>
                  <a:gd name="T14" fmla="*/ 177 w 899"/>
                  <a:gd name="T15" fmla="*/ 736 h 898"/>
                  <a:gd name="T16" fmla="*/ 716 w 899"/>
                  <a:gd name="T17" fmla="*/ 736 h 898"/>
                  <a:gd name="T18" fmla="*/ 726 w 899"/>
                  <a:gd name="T19" fmla="*/ 733 h 898"/>
                  <a:gd name="T20" fmla="*/ 734 w 899"/>
                  <a:gd name="T21" fmla="*/ 726 h 898"/>
                  <a:gd name="T22" fmla="*/ 737 w 899"/>
                  <a:gd name="T23" fmla="*/ 715 h 898"/>
                  <a:gd name="T24" fmla="*/ 737 w 899"/>
                  <a:gd name="T25" fmla="*/ 177 h 898"/>
                  <a:gd name="T26" fmla="*/ 734 w 899"/>
                  <a:gd name="T27" fmla="*/ 166 h 898"/>
                  <a:gd name="T28" fmla="*/ 726 w 899"/>
                  <a:gd name="T29" fmla="*/ 159 h 898"/>
                  <a:gd name="T30" fmla="*/ 716 w 899"/>
                  <a:gd name="T31" fmla="*/ 156 h 898"/>
                  <a:gd name="T32" fmla="*/ 177 w 899"/>
                  <a:gd name="T33" fmla="*/ 156 h 898"/>
                  <a:gd name="T34" fmla="*/ 179 w 899"/>
                  <a:gd name="T35" fmla="*/ 0 h 898"/>
                  <a:gd name="T36" fmla="*/ 718 w 899"/>
                  <a:gd name="T37" fmla="*/ 0 h 898"/>
                  <a:gd name="T38" fmla="*/ 750 w 899"/>
                  <a:gd name="T39" fmla="*/ 3 h 898"/>
                  <a:gd name="T40" fmla="*/ 781 w 899"/>
                  <a:gd name="T41" fmla="*/ 11 h 898"/>
                  <a:gd name="T42" fmla="*/ 808 w 899"/>
                  <a:gd name="T43" fmla="*/ 25 h 898"/>
                  <a:gd name="T44" fmla="*/ 835 w 899"/>
                  <a:gd name="T45" fmla="*/ 42 h 898"/>
                  <a:gd name="T46" fmla="*/ 856 w 899"/>
                  <a:gd name="T47" fmla="*/ 64 h 898"/>
                  <a:gd name="T48" fmla="*/ 873 w 899"/>
                  <a:gd name="T49" fmla="*/ 88 h 898"/>
                  <a:gd name="T50" fmla="*/ 887 w 899"/>
                  <a:gd name="T51" fmla="*/ 117 h 898"/>
                  <a:gd name="T52" fmla="*/ 896 w 899"/>
                  <a:gd name="T53" fmla="*/ 147 h 898"/>
                  <a:gd name="T54" fmla="*/ 899 w 899"/>
                  <a:gd name="T55" fmla="*/ 179 h 898"/>
                  <a:gd name="T56" fmla="*/ 899 w 899"/>
                  <a:gd name="T57" fmla="*/ 718 h 898"/>
                  <a:gd name="T58" fmla="*/ 896 w 899"/>
                  <a:gd name="T59" fmla="*/ 750 h 898"/>
                  <a:gd name="T60" fmla="*/ 887 w 899"/>
                  <a:gd name="T61" fmla="*/ 781 h 898"/>
                  <a:gd name="T62" fmla="*/ 873 w 899"/>
                  <a:gd name="T63" fmla="*/ 809 h 898"/>
                  <a:gd name="T64" fmla="*/ 856 w 899"/>
                  <a:gd name="T65" fmla="*/ 834 h 898"/>
                  <a:gd name="T66" fmla="*/ 835 w 899"/>
                  <a:gd name="T67" fmla="*/ 856 h 898"/>
                  <a:gd name="T68" fmla="*/ 808 w 899"/>
                  <a:gd name="T69" fmla="*/ 874 h 898"/>
                  <a:gd name="T70" fmla="*/ 781 w 899"/>
                  <a:gd name="T71" fmla="*/ 887 h 898"/>
                  <a:gd name="T72" fmla="*/ 750 w 899"/>
                  <a:gd name="T73" fmla="*/ 895 h 898"/>
                  <a:gd name="T74" fmla="*/ 718 w 899"/>
                  <a:gd name="T75" fmla="*/ 898 h 898"/>
                  <a:gd name="T76" fmla="*/ 179 w 899"/>
                  <a:gd name="T77" fmla="*/ 898 h 898"/>
                  <a:gd name="T78" fmla="*/ 146 w 899"/>
                  <a:gd name="T79" fmla="*/ 895 h 898"/>
                  <a:gd name="T80" fmla="*/ 116 w 899"/>
                  <a:gd name="T81" fmla="*/ 887 h 898"/>
                  <a:gd name="T82" fmla="*/ 89 w 899"/>
                  <a:gd name="T83" fmla="*/ 874 h 898"/>
                  <a:gd name="T84" fmla="*/ 63 w 899"/>
                  <a:gd name="T85" fmla="*/ 856 h 898"/>
                  <a:gd name="T86" fmla="*/ 42 w 899"/>
                  <a:gd name="T87" fmla="*/ 834 h 898"/>
                  <a:gd name="T88" fmla="*/ 24 w 899"/>
                  <a:gd name="T89" fmla="*/ 809 h 898"/>
                  <a:gd name="T90" fmla="*/ 12 w 899"/>
                  <a:gd name="T91" fmla="*/ 781 h 898"/>
                  <a:gd name="T92" fmla="*/ 3 w 899"/>
                  <a:gd name="T93" fmla="*/ 750 h 898"/>
                  <a:gd name="T94" fmla="*/ 0 w 899"/>
                  <a:gd name="T95" fmla="*/ 718 h 898"/>
                  <a:gd name="T96" fmla="*/ 0 w 899"/>
                  <a:gd name="T97" fmla="*/ 179 h 898"/>
                  <a:gd name="T98" fmla="*/ 3 w 899"/>
                  <a:gd name="T99" fmla="*/ 147 h 898"/>
                  <a:gd name="T100" fmla="*/ 12 w 899"/>
                  <a:gd name="T101" fmla="*/ 117 h 898"/>
                  <a:gd name="T102" fmla="*/ 24 w 899"/>
                  <a:gd name="T103" fmla="*/ 88 h 898"/>
                  <a:gd name="T104" fmla="*/ 42 w 899"/>
                  <a:gd name="T105" fmla="*/ 64 h 898"/>
                  <a:gd name="T106" fmla="*/ 63 w 899"/>
                  <a:gd name="T107" fmla="*/ 42 h 898"/>
                  <a:gd name="T108" fmla="*/ 89 w 899"/>
                  <a:gd name="T109" fmla="*/ 25 h 898"/>
                  <a:gd name="T110" fmla="*/ 116 w 899"/>
                  <a:gd name="T111" fmla="*/ 11 h 898"/>
                  <a:gd name="T112" fmla="*/ 146 w 899"/>
                  <a:gd name="T113" fmla="*/ 3 h 898"/>
                  <a:gd name="T114" fmla="*/ 179 w 899"/>
                  <a:gd name="T115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9" h="898">
                    <a:moveTo>
                      <a:pt x="177" y="156"/>
                    </a:moveTo>
                    <a:lnTo>
                      <a:pt x="166" y="159"/>
                    </a:lnTo>
                    <a:lnTo>
                      <a:pt x="159" y="166"/>
                    </a:lnTo>
                    <a:lnTo>
                      <a:pt x="156" y="177"/>
                    </a:lnTo>
                    <a:lnTo>
                      <a:pt x="156" y="715"/>
                    </a:lnTo>
                    <a:lnTo>
                      <a:pt x="159" y="726"/>
                    </a:lnTo>
                    <a:lnTo>
                      <a:pt x="166" y="733"/>
                    </a:lnTo>
                    <a:lnTo>
                      <a:pt x="177" y="736"/>
                    </a:lnTo>
                    <a:lnTo>
                      <a:pt x="716" y="736"/>
                    </a:lnTo>
                    <a:lnTo>
                      <a:pt x="726" y="733"/>
                    </a:lnTo>
                    <a:lnTo>
                      <a:pt x="734" y="726"/>
                    </a:lnTo>
                    <a:lnTo>
                      <a:pt x="737" y="715"/>
                    </a:lnTo>
                    <a:lnTo>
                      <a:pt x="737" y="177"/>
                    </a:lnTo>
                    <a:lnTo>
                      <a:pt x="734" y="166"/>
                    </a:lnTo>
                    <a:lnTo>
                      <a:pt x="726" y="159"/>
                    </a:lnTo>
                    <a:lnTo>
                      <a:pt x="716" y="156"/>
                    </a:lnTo>
                    <a:lnTo>
                      <a:pt x="177" y="156"/>
                    </a:lnTo>
                    <a:close/>
                    <a:moveTo>
                      <a:pt x="179" y="0"/>
                    </a:moveTo>
                    <a:lnTo>
                      <a:pt x="718" y="0"/>
                    </a:lnTo>
                    <a:lnTo>
                      <a:pt x="750" y="3"/>
                    </a:lnTo>
                    <a:lnTo>
                      <a:pt x="781" y="11"/>
                    </a:lnTo>
                    <a:lnTo>
                      <a:pt x="808" y="25"/>
                    </a:lnTo>
                    <a:lnTo>
                      <a:pt x="835" y="42"/>
                    </a:lnTo>
                    <a:lnTo>
                      <a:pt x="856" y="64"/>
                    </a:lnTo>
                    <a:lnTo>
                      <a:pt x="873" y="88"/>
                    </a:lnTo>
                    <a:lnTo>
                      <a:pt x="887" y="117"/>
                    </a:lnTo>
                    <a:lnTo>
                      <a:pt x="896" y="147"/>
                    </a:lnTo>
                    <a:lnTo>
                      <a:pt x="899" y="179"/>
                    </a:lnTo>
                    <a:lnTo>
                      <a:pt x="899" y="718"/>
                    </a:lnTo>
                    <a:lnTo>
                      <a:pt x="896" y="750"/>
                    </a:lnTo>
                    <a:lnTo>
                      <a:pt x="887" y="781"/>
                    </a:lnTo>
                    <a:lnTo>
                      <a:pt x="873" y="809"/>
                    </a:lnTo>
                    <a:lnTo>
                      <a:pt x="856" y="834"/>
                    </a:lnTo>
                    <a:lnTo>
                      <a:pt x="835" y="856"/>
                    </a:lnTo>
                    <a:lnTo>
                      <a:pt x="808" y="874"/>
                    </a:lnTo>
                    <a:lnTo>
                      <a:pt x="781" y="887"/>
                    </a:lnTo>
                    <a:lnTo>
                      <a:pt x="750" y="895"/>
                    </a:lnTo>
                    <a:lnTo>
                      <a:pt x="718" y="898"/>
                    </a:lnTo>
                    <a:lnTo>
                      <a:pt x="179" y="898"/>
                    </a:lnTo>
                    <a:lnTo>
                      <a:pt x="146" y="895"/>
                    </a:lnTo>
                    <a:lnTo>
                      <a:pt x="116" y="887"/>
                    </a:lnTo>
                    <a:lnTo>
                      <a:pt x="89" y="874"/>
                    </a:lnTo>
                    <a:lnTo>
                      <a:pt x="63" y="856"/>
                    </a:lnTo>
                    <a:lnTo>
                      <a:pt x="42" y="834"/>
                    </a:lnTo>
                    <a:lnTo>
                      <a:pt x="24" y="809"/>
                    </a:lnTo>
                    <a:lnTo>
                      <a:pt x="12" y="781"/>
                    </a:lnTo>
                    <a:lnTo>
                      <a:pt x="3" y="750"/>
                    </a:lnTo>
                    <a:lnTo>
                      <a:pt x="0" y="718"/>
                    </a:lnTo>
                    <a:lnTo>
                      <a:pt x="0" y="179"/>
                    </a:lnTo>
                    <a:lnTo>
                      <a:pt x="3" y="147"/>
                    </a:lnTo>
                    <a:lnTo>
                      <a:pt x="12" y="117"/>
                    </a:lnTo>
                    <a:lnTo>
                      <a:pt x="24" y="88"/>
                    </a:lnTo>
                    <a:lnTo>
                      <a:pt x="42" y="64"/>
                    </a:lnTo>
                    <a:lnTo>
                      <a:pt x="63" y="42"/>
                    </a:lnTo>
                    <a:lnTo>
                      <a:pt x="89" y="25"/>
                    </a:lnTo>
                    <a:lnTo>
                      <a:pt x="116" y="11"/>
                    </a:lnTo>
                    <a:lnTo>
                      <a:pt x="146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36"/>
              <p:cNvSpPr>
                <a:spLocks noChangeArrowheads="1"/>
              </p:cNvSpPr>
              <p:nvPr/>
            </p:nvSpPr>
            <p:spPr bwMode="auto">
              <a:xfrm>
                <a:off x="6012" y="3029"/>
                <a:ext cx="22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5918" y="3075"/>
                <a:ext cx="43" cy="19"/>
              </a:xfrm>
              <a:custGeom>
                <a:avLst/>
                <a:gdLst>
                  <a:gd name="T0" fmla="*/ 48 w 688"/>
                  <a:gd name="T1" fmla="*/ 0 h 317"/>
                  <a:gd name="T2" fmla="*/ 167 w 688"/>
                  <a:gd name="T3" fmla="*/ 0 h 317"/>
                  <a:gd name="T4" fmla="*/ 182 w 688"/>
                  <a:gd name="T5" fmla="*/ 3 h 317"/>
                  <a:gd name="T6" fmla="*/ 195 w 688"/>
                  <a:gd name="T7" fmla="*/ 9 h 317"/>
                  <a:gd name="T8" fmla="*/ 206 w 688"/>
                  <a:gd name="T9" fmla="*/ 19 h 317"/>
                  <a:gd name="T10" fmla="*/ 212 w 688"/>
                  <a:gd name="T11" fmla="*/ 32 h 317"/>
                  <a:gd name="T12" fmla="*/ 215 w 688"/>
                  <a:gd name="T13" fmla="*/ 47 h 317"/>
                  <a:gd name="T14" fmla="*/ 215 w 688"/>
                  <a:gd name="T15" fmla="*/ 108 h 317"/>
                  <a:gd name="T16" fmla="*/ 425 w 688"/>
                  <a:gd name="T17" fmla="*/ 108 h 317"/>
                  <a:gd name="T18" fmla="*/ 425 w 688"/>
                  <a:gd name="T19" fmla="*/ 47 h 317"/>
                  <a:gd name="T20" fmla="*/ 427 w 688"/>
                  <a:gd name="T21" fmla="*/ 32 h 317"/>
                  <a:gd name="T22" fmla="*/ 433 w 688"/>
                  <a:gd name="T23" fmla="*/ 19 h 317"/>
                  <a:gd name="T24" fmla="*/ 443 w 688"/>
                  <a:gd name="T25" fmla="*/ 9 h 317"/>
                  <a:gd name="T26" fmla="*/ 455 w 688"/>
                  <a:gd name="T27" fmla="*/ 3 h 317"/>
                  <a:gd name="T28" fmla="*/ 469 w 688"/>
                  <a:gd name="T29" fmla="*/ 0 h 317"/>
                  <a:gd name="T30" fmla="*/ 533 w 688"/>
                  <a:gd name="T31" fmla="*/ 0 h 317"/>
                  <a:gd name="T32" fmla="*/ 548 w 688"/>
                  <a:gd name="T33" fmla="*/ 3 h 317"/>
                  <a:gd name="T34" fmla="*/ 562 w 688"/>
                  <a:gd name="T35" fmla="*/ 9 h 317"/>
                  <a:gd name="T36" fmla="*/ 571 w 688"/>
                  <a:gd name="T37" fmla="*/ 19 h 317"/>
                  <a:gd name="T38" fmla="*/ 577 w 688"/>
                  <a:gd name="T39" fmla="*/ 32 h 317"/>
                  <a:gd name="T40" fmla="*/ 580 w 688"/>
                  <a:gd name="T41" fmla="*/ 47 h 317"/>
                  <a:gd name="T42" fmla="*/ 580 w 688"/>
                  <a:gd name="T43" fmla="*/ 108 h 317"/>
                  <a:gd name="T44" fmla="*/ 639 w 688"/>
                  <a:gd name="T45" fmla="*/ 108 h 317"/>
                  <a:gd name="T46" fmla="*/ 655 w 688"/>
                  <a:gd name="T47" fmla="*/ 110 h 317"/>
                  <a:gd name="T48" fmla="*/ 668 w 688"/>
                  <a:gd name="T49" fmla="*/ 116 h 317"/>
                  <a:gd name="T50" fmla="*/ 678 w 688"/>
                  <a:gd name="T51" fmla="*/ 127 h 317"/>
                  <a:gd name="T52" fmla="*/ 686 w 688"/>
                  <a:gd name="T53" fmla="*/ 139 h 317"/>
                  <a:gd name="T54" fmla="*/ 688 w 688"/>
                  <a:gd name="T55" fmla="*/ 154 h 317"/>
                  <a:gd name="T56" fmla="*/ 688 w 688"/>
                  <a:gd name="T57" fmla="*/ 269 h 317"/>
                  <a:gd name="T58" fmla="*/ 686 w 688"/>
                  <a:gd name="T59" fmla="*/ 283 h 317"/>
                  <a:gd name="T60" fmla="*/ 678 w 688"/>
                  <a:gd name="T61" fmla="*/ 297 h 317"/>
                  <a:gd name="T62" fmla="*/ 668 w 688"/>
                  <a:gd name="T63" fmla="*/ 308 h 317"/>
                  <a:gd name="T64" fmla="*/ 655 w 688"/>
                  <a:gd name="T65" fmla="*/ 314 h 317"/>
                  <a:gd name="T66" fmla="*/ 639 w 688"/>
                  <a:gd name="T67" fmla="*/ 317 h 317"/>
                  <a:gd name="T68" fmla="*/ 521 w 688"/>
                  <a:gd name="T69" fmla="*/ 317 h 317"/>
                  <a:gd name="T70" fmla="*/ 506 w 688"/>
                  <a:gd name="T71" fmla="*/ 314 h 317"/>
                  <a:gd name="T72" fmla="*/ 492 w 688"/>
                  <a:gd name="T73" fmla="*/ 308 h 317"/>
                  <a:gd name="T74" fmla="*/ 482 w 688"/>
                  <a:gd name="T75" fmla="*/ 297 h 317"/>
                  <a:gd name="T76" fmla="*/ 474 w 688"/>
                  <a:gd name="T77" fmla="*/ 283 h 317"/>
                  <a:gd name="T78" fmla="*/ 472 w 688"/>
                  <a:gd name="T79" fmla="*/ 269 h 317"/>
                  <a:gd name="T80" fmla="*/ 472 w 688"/>
                  <a:gd name="T81" fmla="*/ 263 h 317"/>
                  <a:gd name="T82" fmla="*/ 206 w 688"/>
                  <a:gd name="T83" fmla="*/ 263 h 317"/>
                  <a:gd name="T84" fmla="*/ 191 w 688"/>
                  <a:gd name="T85" fmla="*/ 261 h 317"/>
                  <a:gd name="T86" fmla="*/ 179 w 688"/>
                  <a:gd name="T87" fmla="*/ 254 h 317"/>
                  <a:gd name="T88" fmla="*/ 169 w 688"/>
                  <a:gd name="T89" fmla="*/ 245 h 317"/>
                  <a:gd name="T90" fmla="*/ 164 w 688"/>
                  <a:gd name="T91" fmla="*/ 232 h 317"/>
                  <a:gd name="T92" fmla="*/ 162 w 688"/>
                  <a:gd name="T93" fmla="*/ 217 h 317"/>
                  <a:gd name="T94" fmla="*/ 162 w 688"/>
                  <a:gd name="T95" fmla="*/ 216 h 317"/>
                  <a:gd name="T96" fmla="*/ 48 w 688"/>
                  <a:gd name="T97" fmla="*/ 216 h 317"/>
                  <a:gd name="T98" fmla="*/ 33 w 688"/>
                  <a:gd name="T99" fmla="*/ 213 h 317"/>
                  <a:gd name="T100" fmla="*/ 20 w 688"/>
                  <a:gd name="T101" fmla="*/ 206 h 317"/>
                  <a:gd name="T102" fmla="*/ 9 w 688"/>
                  <a:gd name="T103" fmla="*/ 195 h 317"/>
                  <a:gd name="T104" fmla="*/ 2 w 688"/>
                  <a:gd name="T105" fmla="*/ 181 h 317"/>
                  <a:gd name="T106" fmla="*/ 0 w 688"/>
                  <a:gd name="T107" fmla="*/ 166 h 317"/>
                  <a:gd name="T108" fmla="*/ 0 w 688"/>
                  <a:gd name="T109" fmla="*/ 47 h 317"/>
                  <a:gd name="T110" fmla="*/ 2 w 688"/>
                  <a:gd name="T111" fmla="*/ 32 h 317"/>
                  <a:gd name="T112" fmla="*/ 9 w 688"/>
                  <a:gd name="T113" fmla="*/ 19 h 317"/>
                  <a:gd name="T114" fmla="*/ 20 w 688"/>
                  <a:gd name="T115" fmla="*/ 9 h 317"/>
                  <a:gd name="T116" fmla="*/ 33 w 688"/>
                  <a:gd name="T117" fmla="*/ 3 h 317"/>
                  <a:gd name="T118" fmla="*/ 48 w 688"/>
                  <a:gd name="T1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317">
                    <a:moveTo>
                      <a:pt x="48" y="0"/>
                    </a:moveTo>
                    <a:lnTo>
                      <a:pt x="167" y="0"/>
                    </a:lnTo>
                    <a:lnTo>
                      <a:pt x="182" y="3"/>
                    </a:lnTo>
                    <a:lnTo>
                      <a:pt x="195" y="9"/>
                    </a:lnTo>
                    <a:lnTo>
                      <a:pt x="206" y="19"/>
                    </a:lnTo>
                    <a:lnTo>
                      <a:pt x="212" y="32"/>
                    </a:lnTo>
                    <a:lnTo>
                      <a:pt x="215" y="47"/>
                    </a:lnTo>
                    <a:lnTo>
                      <a:pt x="215" y="108"/>
                    </a:lnTo>
                    <a:lnTo>
                      <a:pt x="425" y="108"/>
                    </a:lnTo>
                    <a:lnTo>
                      <a:pt x="425" y="47"/>
                    </a:lnTo>
                    <a:lnTo>
                      <a:pt x="427" y="32"/>
                    </a:lnTo>
                    <a:lnTo>
                      <a:pt x="433" y="19"/>
                    </a:lnTo>
                    <a:lnTo>
                      <a:pt x="443" y="9"/>
                    </a:lnTo>
                    <a:lnTo>
                      <a:pt x="455" y="3"/>
                    </a:lnTo>
                    <a:lnTo>
                      <a:pt x="469" y="0"/>
                    </a:lnTo>
                    <a:lnTo>
                      <a:pt x="533" y="0"/>
                    </a:lnTo>
                    <a:lnTo>
                      <a:pt x="548" y="3"/>
                    </a:lnTo>
                    <a:lnTo>
                      <a:pt x="562" y="9"/>
                    </a:lnTo>
                    <a:lnTo>
                      <a:pt x="571" y="19"/>
                    </a:lnTo>
                    <a:lnTo>
                      <a:pt x="577" y="32"/>
                    </a:lnTo>
                    <a:lnTo>
                      <a:pt x="580" y="47"/>
                    </a:lnTo>
                    <a:lnTo>
                      <a:pt x="580" y="108"/>
                    </a:lnTo>
                    <a:lnTo>
                      <a:pt x="639" y="108"/>
                    </a:lnTo>
                    <a:lnTo>
                      <a:pt x="655" y="110"/>
                    </a:lnTo>
                    <a:lnTo>
                      <a:pt x="668" y="116"/>
                    </a:lnTo>
                    <a:lnTo>
                      <a:pt x="678" y="127"/>
                    </a:lnTo>
                    <a:lnTo>
                      <a:pt x="686" y="139"/>
                    </a:lnTo>
                    <a:lnTo>
                      <a:pt x="688" y="154"/>
                    </a:lnTo>
                    <a:lnTo>
                      <a:pt x="688" y="269"/>
                    </a:lnTo>
                    <a:lnTo>
                      <a:pt x="686" y="283"/>
                    </a:lnTo>
                    <a:lnTo>
                      <a:pt x="678" y="297"/>
                    </a:lnTo>
                    <a:lnTo>
                      <a:pt x="668" y="308"/>
                    </a:lnTo>
                    <a:lnTo>
                      <a:pt x="655" y="314"/>
                    </a:lnTo>
                    <a:lnTo>
                      <a:pt x="639" y="317"/>
                    </a:lnTo>
                    <a:lnTo>
                      <a:pt x="521" y="317"/>
                    </a:lnTo>
                    <a:lnTo>
                      <a:pt x="506" y="314"/>
                    </a:lnTo>
                    <a:lnTo>
                      <a:pt x="492" y="308"/>
                    </a:lnTo>
                    <a:lnTo>
                      <a:pt x="482" y="297"/>
                    </a:lnTo>
                    <a:lnTo>
                      <a:pt x="474" y="283"/>
                    </a:lnTo>
                    <a:lnTo>
                      <a:pt x="472" y="269"/>
                    </a:lnTo>
                    <a:lnTo>
                      <a:pt x="472" y="263"/>
                    </a:lnTo>
                    <a:lnTo>
                      <a:pt x="206" y="263"/>
                    </a:lnTo>
                    <a:lnTo>
                      <a:pt x="191" y="261"/>
                    </a:lnTo>
                    <a:lnTo>
                      <a:pt x="179" y="254"/>
                    </a:lnTo>
                    <a:lnTo>
                      <a:pt x="169" y="245"/>
                    </a:lnTo>
                    <a:lnTo>
                      <a:pt x="164" y="232"/>
                    </a:lnTo>
                    <a:lnTo>
                      <a:pt x="162" y="217"/>
                    </a:lnTo>
                    <a:lnTo>
                      <a:pt x="162" y="216"/>
                    </a:lnTo>
                    <a:lnTo>
                      <a:pt x="48" y="216"/>
                    </a:lnTo>
                    <a:lnTo>
                      <a:pt x="33" y="213"/>
                    </a:lnTo>
                    <a:lnTo>
                      <a:pt x="20" y="206"/>
                    </a:lnTo>
                    <a:lnTo>
                      <a:pt x="9" y="195"/>
                    </a:lnTo>
                    <a:lnTo>
                      <a:pt x="2" y="181"/>
                    </a:lnTo>
                    <a:lnTo>
                      <a:pt x="0" y="166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9" y="19"/>
                    </a:lnTo>
                    <a:lnTo>
                      <a:pt x="20" y="9"/>
                    </a:lnTo>
                    <a:lnTo>
                      <a:pt x="33" y="3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8"/>
              <p:cNvSpPr>
                <a:spLocks/>
              </p:cNvSpPr>
              <p:nvPr/>
            </p:nvSpPr>
            <p:spPr bwMode="auto">
              <a:xfrm>
                <a:off x="5969" y="3017"/>
                <a:ext cx="23" cy="46"/>
              </a:xfrm>
              <a:custGeom>
                <a:avLst/>
                <a:gdLst>
                  <a:gd name="T0" fmla="*/ 46 w 372"/>
                  <a:gd name="T1" fmla="*/ 0 h 736"/>
                  <a:gd name="T2" fmla="*/ 271 w 372"/>
                  <a:gd name="T3" fmla="*/ 0 h 736"/>
                  <a:gd name="T4" fmla="*/ 286 w 372"/>
                  <a:gd name="T5" fmla="*/ 3 h 736"/>
                  <a:gd name="T6" fmla="*/ 299 w 372"/>
                  <a:gd name="T7" fmla="*/ 9 h 736"/>
                  <a:gd name="T8" fmla="*/ 308 w 372"/>
                  <a:gd name="T9" fmla="*/ 19 h 736"/>
                  <a:gd name="T10" fmla="*/ 316 w 372"/>
                  <a:gd name="T11" fmla="*/ 31 h 736"/>
                  <a:gd name="T12" fmla="*/ 318 w 372"/>
                  <a:gd name="T13" fmla="*/ 46 h 736"/>
                  <a:gd name="T14" fmla="*/ 318 w 372"/>
                  <a:gd name="T15" fmla="*/ 110 h 736"/>
                  <a:gd name="T16" fmla="*/ 316 w 372"/>
                  <a:gd name="T17" fmla="*/ 125 h 736"/>
                  <a:gd name="T18" fmla="*/ 308 w 372"/>
                  <a:gd name="T19" fmla="*/ 138 h 736"/>
                  <a:gd name="T20" fmla="*/ 299 w 372"/>
                  <a:gd name="T21" fmla="*/ 147 h 736"/>
                  <a:gd name="T22" fmla="*/ 286 w 372"/>
                  <a:gd name="T23" fmla="*/ 154 h 736"/>
                  <a:gd name="T24" fmla="*/ 271 w 372"/>
                  <a:gd name="T25" fmla="*/ 156 h 736"/>
                  <a:gd name="T26" fmla="*/ 263 w 372"/>
                  <a:gd name="T27" fmla="*/ 156 h 736"/>
                  <a:gd name="T28" fmla="*/ 263 w 372"/>
                  <a:gd name="T29" fmla="*/ 520 h 736"/>
                  <a:gd name="T30" fmla="*/ 322 w 372"/>
                  <a:gd name="T31" fmla="*/ 520 h 736"/>
                  <a:gd name="T32" fmla="*/ 338 w 372"/>
                  <a:gd name="T33" fmla="*/ 523 h 736"/>
                  <a:gd name="T34" fmla="*/ 351 w 372"/>
                  <a:gd name="T35" fmla="*/ 530 h 736"/>
                  <a:gd name="T36" fmla="*/ 362 w 372"/>
                  <a:gd name="T37" fmla="*/ 542 h 736"/>
                  <a:gd name="T38" fmla="*/ 369 w 372"/>
                  <a:gd name="T39" fmla="*/ 555 h 736"/>
                  <a:gd name="T40" fmla="*/ 372 w 372"/>
                  <a:gd name="T41" fmla="*/ 570 h 736"/>
                  <a:gd name="T42" fmla="*/ 372 w 372"/>
                  <a:gd name="T43" fmla="*/ 689 h 736"/>
                  <a:gd name="T44" fmla="*/ 369 w 372"/>
                  <a:gd name="T45" fmla="*/ 704 h 736"/>
                  <a:gd name="T46" fmla="*/ 362 w 372"/>
                  <a:gd name="T47" fmla="*/ 717 h 736"/>
                  <a:gd name="T48" fmla="*/ 351 w 372"/>
                  <a:gd name="T49" fmla="*/ 727 h 736"/>
                  <a:gd name="T50" fmla="*/ 338 w 372"/>
                  <a:gd name="T51" fmla="*/ 734 h 736"/>
                  <a:gd name="T52" fmla="*/ 322 w 372"/>
                  <a:gd name="T53" fmla="*/ 736 h 736"/>
                  <a:gd name="T54" fmla="*/ 152 w 372"/>
                  <a:gd name="T55" fmla="*/ 736 h 736"/>
                  <a:gd name="T56" fmla="*/ 138 w 372"/>
                  <a:gd name="T57" fmla="*/ 734 h 736"/>
                  <a:gd name="T58" fmla="*/ 125 w 372"/>
                  <a:gd name="T59" fmla="*/ 727 h 736"/>
                  <a:gd name="T60" fmla="*/ 116 w 372"/>
                  <a:gd name="T61" fmla="*/ 717 h 736"/>
                  <a:gd name="T62" fmla="*/ 111 w 372"/>
                  <a:gd name="T63" fmla="*/ 704 h 736"/>
                  <a:gd name="T64" fmla="*/ 109 w 372"/>
                  <a:gd name="T65" fmla="*/ 689 h 736"/>
                  <a:gd name="T66" fmla="*/ 109 w 372"/>
                  <a:gd name="T67" fmla="*/ 426 h 736"/>
                  <a:gd name="T68" fmla="*/ 46 w 372"/>
                  <a:gd name="T69" fmla="*/ 426 h 736"/>
                  <a:gd name="T70" fmla="*/ 32 w 372"/>
                  <a:gd name="T71" fmla="*/ 424 h 736"/>
                  <a:gd name="T72" fmla="*/ 19 w 372"/>
                  <a:gd name="T73" fmla="*/ 418 h 736"/>
                  <a:gd name="T74" fmla="*/ 9 w 372"/>
                  <a:gd name="T75" fmla="*/ 408 h 736"/>
                  <a:gd name="T76" fmla="*/ 2 w 372"/>
                  <a:gd name="T77" fmla="*/ 395 h 736"/>
                  <a:gd name="T78" fmla="*/ 0 w 372"/>
                  <a:gd name="T79" fmla="*/ 381 h 736"/>
                  <a:gd name="T80" fmla="*/ 0 w 372"/>
                  <a:gd name="T81" fmla="*/ 372 h 736"/>
                  <a:gd name="T82" fmla="*/ 2 w 372"/>
                  <a:gd name="T83" fmla="*/ 358 h 736"/>
                  <a:gd name="T84" fmla="*/ 9 w 372"/>
                  <a:gd name="T85" fmla="*/ 344 h 736"/>
                  <a:gd name="T86" fmla="*/ 19 w 372"/>
                  <a:gd name="T87" fmla="*/ 333 h 736"/>
                  <a:gd name="T88" fmla="*/ 32 w 372"/>
                  <a:gd name="T89" fmla="*/ 327 h 736"/>
                  <a:gd name="T90" fmla="*/ 46 w 372"/>
                  <a:gd name="T91" fmla="*/ 324 h 736"/>
                  <a:gd name="T92" fmla="*/ 109 w 372"/>
                  <a:gd name="T93" fmla="*/ 324 h 736"/>
                  <a:gd name="T94" fmla="*/ 109 w 372"/>
                  <a:gd name="T95" fmla="*/ 156 h 736"/>
                  <a:gd name="T96" fmla="*/ 46 w 372"/>
                  <a:gd name="T97" fmla="*/ 156 h 736"/>
                  <a:gd name="T98" fmla="*/ 32 w 372"/>
                  <a:gd name="T99" fmla="*/ 154 h 736"/>
                  <a:gd name="T100" fmla="*/ 19 w 372"/>
                  <a:gd name="T101" fmla="*/ 147 h 736"/>
                  <a:gd name="T102" fmla="*/ 9 w 372"/>
                  <a:gd name="T103" fmla="*/ 138 h 736"/>
                  <a:gd name="T104" fmla="*/ 2 w 372"/>
                  <a:gd name="T105" fmla="*/ 125 h 736"/>
                  <a:gd name="T106" fmla="*/ 0 w 372"/>
                  <a:gd name="T107" fmla="*/ 110 h 736"/>
                  <a:gd name="T108" fmla="*/ 0 w 372"/>
                  <a:gd name="T109" fmla="*/ 46 h 736"/>
                  <a:gd name="T110" fmla="*/ 2 w 372"/>
                  <a:gd name="T111" fmla="*/ 31 h 736"/>
                  <a:gd name="T112" fmla="*/ 9 w 372"/>
                  <a:gd name="T113" fmla="*/ 19 h 736"/>
                  <a:gd name="T114" fmla="*/ 19 w 372"/>
                  <a:gd name="T115" fmla="*/ 9 h 736"/>
                  <a:gd name="T116" fmla="*/ 32 w 372"/>
                  <a:gd name="T117" fmla="*/ 3 h 736"/>
                  <a:gd name="T118" fmla="*/ 46 w 372"/>
                  <a:gd name="T1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2" h="736">
                    <a:moveTo>
                      <a:pt x="46" y="0"/>
                    </a:moveTo>
                    <a:lnTo>
                      <a:pt x="271" y="0"/>
                    </a:lnTo>
                    <a:lnTo>
                      <a:pt x="286" y="3"/>
                    </a:lnTo>
                    <a:lnTo>
                      <a:pt x="299" y="9"/>
                    </a:lnTo>
                    <a:lnTo>
                      <a:pt x="308" y="19"/>
                    </a:lnTo>
                    <a:lnTo>
                      <a:pt x="316" y="31"/>
                    </a:lnTo>
                    <a:lnTo>
                      <a:pt x="318" y="46"/>
                    </a:lnTo>
                    <a:lnTo>
                      <a:pt x="318" y="110"/>
                    </a:lnTo>
                    <a:lnTo>
                      <a:pt x="316" y="125"/>
                    </a:lnTo>
                    <a:lnTo>
                      <a:pt x="308" y="138"/>
                    </a:lnTo>
                    <a:lnTo>
                      <a:pt x="299" y="147"/>
                    </a:lnTo>
                    <a:lnTo>
                      <a:pt x="286" y="154"/>
                    </a:lnTo>
                    <a:lnTo>
                      <a:pt x="271" y="156"/>
                    </a:lnTo>
                    <a:lnTo>
                      <a:pt x="263" y="156"/>
                    </a:lnTo>
                    <a:lnTo>
                      <a:pt x="263" y="520"/>
                    </a:lnTo>
                    <a:lnTo>
                      <a:pt x="322" y="520"/>
                    </a:lnTo>
                    <a:lnTo>
                      <a:pt x="338" y="523"/>
                    </a:lnTo>
                    <a:lnTo>
                      <a:pt x="351" y="530"/>
                    </a:lnTo>
                    <a:lnTo>
                      <a:pt x="362" y="542"/>
                    </a:lnTo>
                    <a:lnTo>
                      <a:pt x="369" y="555"/>
                    </a:lnTo>
                    <a:lnTo>
                      <a:pt x="372" y="570"/>
                    </a:lnTo>
                    <a:lnTo>
                      <a:pt x="372" y="689"/>
                    </a:lnTo>
                    <a:lnTo>
                      <a:pt x="369" y="704"/>
                    </a:lnTo>
                    <a:lnTo>
                      <a:pt x="362" y="717"/>
                    </a:lnTo>
                    <a:lnTo>
                      <a:pt x="351" y="727"/>
                    </a:lnTo>
                    <a:lnTo>
                      <a:pt x="338" y="734"/>
                    </a:lnTo>
                    <a:lnTo>
                      <a:pt x="322" y="736"/>
                    </a:lnTo>
                    <a:lnTo>
                      <a:pt x="152" y="736"/>
                    </a:lnTo>
                    <a:lnTo>
                      <a:pt x="138" y="734"/>
                    </a:lnTo>
                    <a:lnTo>
                      <a:pt x="125" y="727"/>
                    </a:lnTo>
                    <a:lnTo>
                      <a:pt x="116" y="717"/>
                    </a:lnTo>
                    <a:lnTo>
                      <a:pt x="111" y="704"/>
                    </a:lnTo>
                    <a:lnTo>
                      <a:pt x="109" y="689"/>
                    </a:lnTo>
                    <a:lnTo>
                      <a:pt x="109" y="426"/>
                    </a:lnTo>
                    <a:lnTo>
                      <a:pt x="46" y="426"/>
                    </a:lnTo>
                    <a:lnTo>
                      <a:pt x="32" y="424"/>
                    </a:lnTo>
                    <a:lnTo>
                      <a:pt x="19" y="418"/>
                    </a:lnTo>
                    <a:lnTo>
                      <a:pt x="9" y="408"/>
                    </a:lnTo>
                    <a:lnTo>
                      <a:pt x="2" y="395"/>
                    </a:lnTo>
                    <a:lnTo>
                      <a:pt x="0" y="381"/>
                    </a:lnTo>
                    <a:lnTo>
                      <a:pt x="0" y="372"/>
                    </a:lnTo>
                    <a:lnTo>
                      <a:pt x="2" y="358"/>
                    </a:lnTo>
                    <a:lnTo>
                      <a:pt x="9" y="344"/>
                    </a:lnTo>
                    <a:lnTo>
                      <a:pt x="19" y="333"/>
                    </a:lnTo>
                    <a:lnTo>
                      <a:pt x="32" y="327"/>
                    </a:lnTo>
                    <a:lnTo>
                      <a:pt x="46" y="324"/>
                    </a:lnTo>
                    <a:lnTo>
                      <a:pt x="109" y="324"/>
                    </a:lnTo>
                    <a:lnTo>
                      <a:pt x="109" y="156"/>
                    </a:lnTo>
                    <a:lnTo>
                      <a:pt x="46" y="156"/>
                    </a:lnTo>
                    <a:lnTo>
                      <a:pt x="32" y="154"/>
                    </a:lnTo>
                    <a:lnTo>
                      <a:pt x="19" y="147"/>
                    </a:lnTo>
                    <a:lnTo>
                      <a:pt x="9" y="138"/>
                    </a:lnTo>
                    <a:lnTo>
                      <a:pt x="2" y="125"/>
                    </a:lnTo>
                    <a:lnTo>
                      <a:pt x="0" y="110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2" y="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5970" y="3068"/>
                <a:ext cx="14" cy="13"/>
              </a:xfrm>
              <a:custGeom>
                <a:avLst/>
                <a:gdLst>
                  <a:gd name="T0" fmla="*/ 46 w 209"/>
                  <a:gd name="T1" fmla="*/ 0 h 209"/>
                  <a:gd name="T2" fmla="*/ 162 w 209"/>
                  <a:gd name="T3" fmla="*/ 0 h 209"/>
                  <a:gd name="T4" fmla="*/ 176 w 209"/>
                  <a:gd name="T5" fmla="*/ 2 h 209"/>
                  <a:gd name="T6" fmla="*/ 189 w 209"/>
                  <a:gd name="T7" fmla="*/ 9 h 209"/>
                  <a:gd name="T8" fmla="*/ 199 w 209"/>
                  <a:gd name="T9" fmla="*/ 19 h 209"/>
                  <a:gd name="T10" fmla="*/ 206 w 209"/>
                  <a:gd name="T11" fmla="*/ 32 h 209"/>
                  <a:gd name="T12" fmla="*/ 209 w 209"/>
                  <a:gd name="T13" fmla="*/ 46 h 209"/>
                  <a:gd name="T14" fmla="*/ 209 w 209"/>
                  <a:gd name="T15" fmla="*/ 162 h 209"/>
                  <a:gd name="T16" fmla="*/ 206 w 209"/>
                  <a:gd name="T17" fmla="*/ 177 h 209"/>
                  <a:gd name="T18" fmla="*/ 199 w 209"/>
                  <a:gd name="T19" fmla="*/ 189 h 209"/>
                  <a:gd name="T20" fmla="*/ 189 w 209"/>
                  <a:gd name="T21" fmla="*/ 200 h 209"/>
                  <a:gd name="T22" fmla="*/ 176 w 209"/>
                  <a:gd name="T23" fmla="*/ 206 h 209"/>
                  <a:gd name="T24" fmla="*/ 162 w 209"/>
                  <a:gd name="T25" fmla="*/ 209 h 209"/>
                  <a:gd name="T26" fmla="*/ 46 w 209"/>
                  <a:gd name="T27" fmla="*/ 209 h 209"/>
                  <a:gd name="T28" fmla="*/ 31 w 209"/>
                  <a:gd name="T29" fmla="*/ 206 h 209"/>
                  <a:gd name="T30" fmla="*/ 18 w 209"/>
                  <a:gd name="T31" fmla="*/ 200 h 209"/>
                  <a:gd name="T32" fmla="*/ 8 w 209"/>
                  <a:gd name="T33" fmla="*/ 189 h 209"/>
                  <a:gd name="T34" fmla="*/ 2 w 209"/>
                  <a:gd name="T35" fmla="*/ 177 h 209"/>
                  <a:gd name="T36" fmla="*/ 0 w 209"/>
                  <a:gd name="T37" fmla="*/ 162 h 209"/>
                  <a:gd name="T38" fmla="*/ 0 w 209"/>
                  <a:gd name="T39" fmla="*/ 46 h 209"/>
                  <a:gd name="T40" fmla="*/ 2 w 209"/>
                  <a:gd name="T41" fmla="*/ 32 h 209"/>
                  <a:gd name="T42" fmla="*/ 8 w 209"/>
                  <a:gd name="T43" fmla="*/ 19 h 209"/>
                  <a:gd name="T44" fmla="*/ 18 w 209"/>
                  <a:gd name="T45" fmla="*/ 9 h 209"/>
                  <a:gd name="T46" fmla="*/ 31 w 209"/>
                  <a:gd name="T47" fmla="*/ 2 h 209"/>
                  <a:gd name="T48" fmla="*/ 46 w 209"/>
                  <a:gd name="T4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209">
                    <a:moveTo>
                      <a:pt x="46" y="0"/>
                    </a:moveTo>
                    <a:lnTo>
                      <a:pt x="162" y="0"/>
                    </a:lnTo>
                    <a:lnTo>
                      <a:pt x="176" y="2"/>
                    </a:lnTo>
                    <a:lnTo>
                      <a:pt x="189" y="9"/>
                    </a:lnTo>
                    <a:lnTo>
                      <a:pt x="199" y="19"/>
                    </a:lnTo>
                    <a:lnTo>
                      <a:pt x="206" y="32"/>
                    </a:lnTo>
                    <a:lnTo>
                      <a:pt x="209" y="46"/>
                    </a:lnTo>
                    <a:lnTo>
                      <a:pt x="209" y="162"/>
                    </a:lnTo>
                    <a:lnTo>
                      <a:pt x="206" y="177"/>
                    </a:lnTo>
                    <a:lnTo>
                      <a:pt x="199" y="189"/>
                    </a:lnTo>
                    <a:lnTo>
                      <a:pt x="189" y="200"/>
                    </a:lnTo>
                    <a:lnTo>
                      <a:pt x="176" y="206"/>
                    </a:lnTo>
                    <a:lnTo>
                      <a:pt x="162" y="209"/>
                    </a:lnTo>
                    <a:lnTo>
                      <a:pt x="46" y="209"/>
                    </a:lnTo>
                    <a:lnTo>
                      <a:pt x="31" y="206"/>
                    </a:lnTo>
                    <a:lnTo>
                      <a:pt x="18" y="200"/>
                    </a:lnTo>
                    <a:lnTo>
                      <a:pt x="8" y="189"/>
                    </a:lnTo>
                    <a:lnTo>
                      <a:pt x="2" y="177"/>
                    </a:lnTo>
                    <a:lnTo>
                      <a:pt x="0" y="162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19"/>
                    </a:lnTo>
                    <a:lnTo>
                      <a:pt x="18" y="9"/>
                    </a:lnTo>
                    <a:lnTo>
                      <a:pt x="31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5993" y="3081"/>
                <a:ext cx="8" cy="5"/>
              </a:xfrm>
              <a:custGeom>
                <a:avLst/>
                <a:gdLst>
                  <a:gd name="T0" fmla="*/ 50 w 129"/>
                  <a:gd name="T1" fmla="*/ 0 h 95"/>
                  <a:gd name="T2" fmla="*/ 129 w 129"/>
                  <a:gd name="T3" fmla="*/ 0 h 95"/>
                  <a:gd name="T4" fmla="*/ 85 w 129"/>
                  <a:gd name="T5" fmla="*/ 30 h 95"/>
                  <a:gd name="T6" fmla="*/ 42 w 129"/>
                  <a:gd name="T7" fmla="*/ 61 h 95"/>
                  <a:gd name="T8" fmla="*/ 0 w 129"/>
                  <a:gd name="T9" fmla="*/ 95 h 95"/>
                  <a:gd name="T10" fmla="*/ 0 w 129"/>
                  <a:gd name="T11" fmla="*/ 48 h 95"/>
                  <a:gd name="T12" fmla="*/ 3 w 129"/>
                  <a:gd name="T13" fmla="*/ 34 h 95"/>
                  <a:gd name="T14" fmla="*/ 10 w 129"/>
                  <a:gd name="T15" fmla="*/ 20 h 95"/>
                  <a:gd name="T16" fmla="*/ 21 w 129"/>
                  <a:gd name="T17" fmla="*/ 10 h 95"/>
                  <a:gd name="T18" fmla="*/ 34 w 129"/>
                  <a:gd name="T19" fmla="*/ 3 h 95"/>
                  <a:gd name="T20" fmla="*/ 50 w 129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95">
                    <a:moveTo>
                      <a:pt x="50" y="0"/>
                    </a:moveTo>
                    <a:lnTo>
                      <a:pt x="129" y="0"/>
                    </a:lnTo>
                    <a:lnTo>
                      <a:pt x="85" y="30"/>
                    </a:lnTo>
                    <a:lnTo>
                      <a:pt x="42" y="61"/>
                    </a:lnTo>
                    <a:lnTo>
                      <a:pt x="0" y="95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10" y="20"/>
                    </a:lnTo>
                    <a:lnTo>
                      <a:pt x="21" y="10"/>
                    </a:lnTo>
                    <a:lnTo>
                      <a:pt x="34" y="3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5977" y="3087"/>
                <a:ext cx="15" cy="20"/>
              </a:xfrm>
              <a:custGeom>
                <a:avLst/>
                <a:gdLst>
                  <a:gd name="T0" fmla="*/ 49 w 251"/>
                  <a:gd name="T1" fmla="*/ 0 h 318"/>
                  <a:gd name="T2" fmla="*/ 251 w 251"/>
                  <a:gd name="T3" fmla="*/ 0 h 318"/>
                  <a:gd name="T4" fmla="*/ 225 w 251"/>
                  <a:gd name="T5" fmla="*/ 23 h 318"/>
                  <a:gd name="T6" fmla="*/ 199 w 251"/>
                  <a:gd name="T7" fmla="*/ 47 h 318"/>
                  <a:gd name="T8" fmla="*/ 153 w 251"/>
                  <a:gd name="T9" fmla="*/ 97 h 318"/>
                  <a:gd name="T10" fmla="*/ 110 w 251"/>
                  <a:gd name="T11" fmla="*/ 150 h 318"/>
                  <a:gd name="T12" fmla="*/ 70 w 251"/>
                  <a:gd name="T13" fmla="*/ 204 h 318"/>
                  <a:gd name="T14" fmla="*/ 33 w 251"/>
                  <a:gd name="T15" fmla="*/ 260 h 318"/>
                  <a:gd name="T16" fmla="*/ 0 w 251"/>
                  <a:gd name="T17" fmla="*/ 318 h 318"/>
                  <a:gd name="T18" fmla="*/ 0 w 251"/>
                  <a:gd name="T19" fmla="*/ 47 h 318"/>
                  <a:gd name="T20" fmla="*/ 3 w 251"/>
                  <a:gd name="T21" fmla="*/ 32 h 318"/>
                  <a:gd name="T22" fmla="*/ 10 w 251"/>
                  <a:gd name="T23" fmla="*/ 19 h 318"/>
                  <a:gd name="T24" fmla="*/ 21 w 251"/>
                  <a:gd name="T25" fmla="*/ 9 h 318"/>
                  <a:gd name="T26" fmla="*/ 34 w 251"/>
                  <a:gd name="T27" fmla="*/ 3 h 318"/>
                  <a:gd name="T28" fmla="*/ 49 w 251"/>
                  <a:gd name="T2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318">
                    <a:moveTo>
                      <a:pt x="49" y="0"/>
                    </a:moveTo>
                    <a:lnTo>
                      <a:pt x="251" y="0"/>
                    </a:lnTo>
                    <a:lnTo>
                      <a:pt x="225" y="23"/>
                    </a:lnTo>
                    <a:lnTo>
                      <a:pt x="199" y="47"/>
                    </a:lnTo>
                    <a:lnTo>
                      <a:pt x="153" y="97"/>
                    </a:lnTo>
                    <a:lnTo>
                      <a:pt x="110" y="150"/>
                    </a:lnTo>
                    <a:lnTo>
                      <a:pt x="70" y="204"/>
                    </a:lnTo>
                    <a:lnTo>
                      <a:pt x="33" y="260"/>
                    </a:lnTo>
                    <a:lnTo>
                      <a:pt x="0" y="318"/>
                    </a:lnTo>
                    <a:lnTo>
                      <a:pt x="0" y="47"/>
                    </a:lnTo>
                    <a:lnTo>
                      <a:pt x="3" y="32"/>
                    </a:lnTo>
                    <a:lnTo>
                      <a:pt x="10" y="19"/>
                    </a:lnTo>
                    <a:lnTo>
                      <a:pt x="21" y="9"/>
                    </a:lnTo>
                    <a:lnTo>
                      <a:pt x="34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2"/>
              <p:cNvSpPr>
                <a:spLocks noEditPoints="1"/>
              </p:cNvSpPr>
              <p:nvPr/>
            </p:nvSpPr>
            <p:spPr bwMode="auto">
              <a:xfrm>
                <a:off x="5978" y="3079"/>
                <a:ext cx="143" cy="143"/>
              </a:xfrm>
              <a:custGeom>
                <a:avLst/>
                <a:gdLst>
                  <a:gd name="T0" fmla="*/ 846 w 2290"/>
                  <a:gd name="T1" fmla="*/ 270 h 2289"/>
                  <a:gd name="T2" fmla="*/ 671 w 2290"/>
                  <a:gd name="T3" fmla="*/ 323 h 2289"/>
                  <a:gd name="T4" fmla="*/ 513 w 2290"/>
                  <a:gd name="T5" fmla="*/ 423 h 2289"/>
                  <a:gd name="T6" fmla="*/ 385 w 2290"/>
                  <a:gd name="T7" fmla="*/ 564 h 2289"/>
                  <a:gd name="T8" fmla="*/ 301 w 2290"/>
                  <a:gd name="T9" fmla="*/ 728 h 2289"/>
                  <a:gd name="T10" fmla="*/ 263 w 2290"/>
                  <a:gd name="T11" fmla="*/ 905 h 2289"/>
                  <a:gd name="T12" fmla="*/ 270 w 2290"/>
                  <a:gd name="T13" fmla="*/ 1085 h 2289"/>
                  <a:gd name="T14" fmla="*/ 324 w 2290"/>
                  <a:gd name="T15" fmla="*/ 1259 h 2289"/>
                  <a:gd name="T16" fmla="*/ 423 w 2290"/>
                  <a:gd name="T17" fmla="*/ 1417 h 2289"/>
                  <a:gd name="T18" fmla="*/ 564 w 2290"/>
                  <a:gd name="T19" fmla="*/ 1546 h 2289"/>
                  <a:gd name="T20" fmla="*/ 728 w 2290"/>
                  <a:gd name="T21" fmla="*/ 1630 h 2289"/>
                  <a:gd name="T22" fmla="*/ 904 w 2290"/>
                  <a:gd name="T23" fmla="*/ 1668 h 2289"/>
                  <a:gd name="T24" fmla="*/ 1085 w 2290"/>
                  <a:gd name="T25" fmla="*/ 1660 h 2289"/>
                  <a:gd name="T26" fmla="*/ 1259 w 2290"/>
                  <a:gd name="T27" fmla="*/ 1607 h 2289"/>
                  <a:gd name="T28" fmla="*/ 1417 w 2290"/>
                  <a:gd name="T29" fmla="*/ 1508 h 2289"/>
                  <a:gd name="T30" fmla="*/ 1545 w 2290"/>
                  <a:gd name="T31" fmla="*/ 1367 h 2289"/>
                  <a:gd name="T32" fmla="*/ 1629 w 2290"/>
                  <a:gd name="T33" fmla="*/ 1203 h 2289"/>
                  <a:gd name="T34" fmla="*/ 1668 w 2290"/>
                  <a:gd name="T35" fmla="*/ 1025 h 2289"/>
                  <a:gd name="T36" fmla="*/ 1660 w 2290"/>
                  <a:gd name="T37" fmla="*/ 845 h 2289"/>
                  <a:gd name="T38" fmla="*/ 1607 w 2290"/>
                  <a:gd name="T39" fmla="*/ 671 h 2289"/>
                  <a:gd name="T40" fmla="*/ 1507 w 2290"/>
                  <a:gd name="T41" fmla="*/ 513 h 2289"/>
                  <a:gd name="T42" fmla="*/ 1366 w 2290"/>
                  <a:gd name="T43" fmla="*/ 385 h 2289"/>
                  <a:gd name="T44" fmla="*/ 1202 w 2290"/>
                  <a:gd name="T45" fmla="*/ 301 h 2289"/>
                  <a:gd name="T46" fmla="*/ 1025 w 2290"/>
                  <a:gd name="T47" fmla="*/ 262 h 2289"/>
                  <a:gd name="T48" fmla="*/ 1000 w 2290"/>
                  <a:gd name="T49" fmla="*/ 0 h 2289"/>
                  <a:gd name="T50" fmla="*/ 1211 w 2290"/>
                  <a:gd name="T51" fmla="*/ 30 h 2289"/>
                  <a:gd name="T52" fmla="*/ 1411 w 2290"/>
                  <a:gd name="T53" fmla="*/ 107 h 2289"/>
                  <a:gd name="T54" fmla="*/ 1593 w 2290"/>
                  <a:gd name="T55" fmla="*/ 230 h 2289"/>
                  <a:gd name="T56" fmla="*/ 1741 w 2290"/>
                  <a:gd name="T57" fmla="*/ 390 h 2289"/>
                  <a:gd name="T58" fmla="*/ 1846 w 2290"/>
                  <a:gd name="T59" fmla="*/ 569 h 2289"/>
                  <a:gd name="T60" fmla="*/ 1909 w 2290"/>
                  <a:gd name="T61" fmla="*/ 762 h 2289"/>
                  <a:gd name="T62" fmla="*/ 1930 w 2290"/>
                  <a:gd name="T63" fmla="*/ 963 h 2289"/>
                  <a:gd name="T64" fmla="*/ 1910 w 2290"/>
                  <a:gd name="T65" fmla="*/ 1163 h 2289"/>
                  <a:gd name="T66" fmla="*/ 1848 w 2290"/>
                  <a:gd name="T67" fmla="*/ 1356 h 2289"/>
                  <a:gd name="T68" fmla="*/ 2226 w 2290"/>
                  <a:gd name="T69" fmla="*/ 1920 h 2289"/>
                  <a:gd name="T70" fmla="*/ 2280 w 2290"/>
                  <a:gd name="T71" fmla="*/ 2007 h 2289"/>
                  <a:gd name="T72" fmla="*/ 2288 w 2290"/>
                  <a:gd name="T73" fmla="*/ 2106 h 2289"/>
                  <a:gd name="T74" fmla="*/ 2250 w 2290"/>
                  <a:gd name="T75" fmla="*/ 2199 h 2289"/>
                  <a:gd name="T76" fmla="*/ 2170 w 2290"/>
                  <a:gd name="T77" fmla="*/ 2266 h 2289"/>
                  <a:gd name="T78" fmla="*/ 2073 w 2290"/>
                  <a:gd name="T79" fmla="*/ 2289 h 2289"/>
                  <a:gd name="T80" fmla="*/ 1977 w 2290"/>
                  <a:gd name="T81" fmla="*/ 2266 h 2289"/>
                  <a:gd name="T82" fmla="*/ 1479 w 2290"/>
                  <a:gd name="T83" fmla="*/ 1783 h 2289"/>
                  <a:gd name="T84" fmla="*/ 1282 w 2290"/>
                  <a:gd name="T85" fmla="*/ 1878 h 2289"/>
                  <a:gd name="T86" fmla="*/ 1074 w 2290"/>
                  <a:gd name="T87" fmla="*/ 1925 h 2289"/>
                  <a:gd name="T88" fmla="*/ 861 w 2290"/>
                  <a:gd name="T89" fmla="*/ 1925 h 2289"/>
                  <a:gd name="T90" fmla="*/ 653 w 2290"/>
                  <a:gd name="T91" fmla="*/ 1879 h 2289"/>
                  <a:gd name="T92" fmla="*/ 457 w 2290"/>
                  <a:gd name="T93" fmla="*/ 1786 h 2289"/>
                  <a:gd name="T94" fmla="*/ 283 w 2290"/>
                  <a:gd name="T95" fmla="*/ 1648 h 2289"/>
                  <a:gd name="T96" fmla="*/ 144 w 2290"/>
                  <a:gd name="T97" fmla="*/ 1473 h 2289"/>
                  <a:gd name="T98" fmla="*/ 51 w 2290"/>
                  <a:gd name="T99" fmla="*/ 1278 h 2289"/>
                  <a:gd name="T100" fmla="*/ 5 w 2290"/>
                  <a:gd name="T101" fmla="*/ 1071 h 2289"/>
                  <a:gd name="T102" fmla="*/ 5 w 2290"/>
                  <a:gd name="T103" fmla="*/ 860 h 2289"/>
                  <a:gd name="T104" fmla="*/ 51 w 2290"/>
                  <a:gd name="T105" fmla="*/ 651 h 2289"/>
                  <a:gd name="T106" fmla="*/ 144 w 2290"/>
                  <a:gd name="T107" fmla="*/ 457 h 2289"/>
                  <a:gd name="T108" fmla="*/ 282 w 2290"/>
                  <a:gd name="T109" fmla="*/ 282 h 2289"/>
                  <a:gd name="T110" fmla="*/ 456 w 2290"/>
                  <a:gd name="T111" fmla="*/ 143 h 2289"/>
                  <a:gd name="T112" fmla="*/ 652 w 2290"/>
                  <a:gd name="T113" fmla="*/ 51 h 2289"/>
                  <a:gd name="T114" fmla="*/ 859 w 2290"/>
                  <a:gd name="T115" fmla="*/ 5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0" h="2289">
                    <a:moveTo>
                      <a:pt x="966" y="260"/>
                    </a:moveTo>
                    <a:lnTo>
                      <a:pt x="904" y="262"/>
                    </a:lnTo>
                    <a:lnTo>
                      <a:pt x="846" y="270"/>
                    </a:lnTo>
                    <a:lnTo>
                      <a:pt x="786" y="283"/>
                    </a:lnTo>
                    <a:lnTo>
                      <a:pt x="728" y="301"/>
                    </a:lnTo>
                    <a:lnTo>
                      <a:pt x="671" y="323"/>
                    </a:lnTo>
                    <a:lnTo>
                      <a:pt x="616" y="351"/>
                    </a:lnTo>
                    <a:lnTo>
                      <a:pt x="564" y="385"/>
                    </a:lnTo>
                    <a:lnTo>
                      <a:pt x="513" y="423"/>
                    </a:lnTo>
                    <a:lnTo>
                      <a:pt x="466" y="466"/>
                    </a:lnTo>
                    <a:lnTo>
                      <a:pt x="423" y="513"/>
                    </a:lnTo>
                    <a:lnTo>
                      <a:pt x="385" y="564"/>
                    </a:lnTo>
                    <a:lnTo>
                      <a:pt x="351" y="616"/>
                    </a:lnTo>
                    <a:lnTo>
                      <a:pt x="324" y="671"/>
                    </a:lnTo>
                    <a:lnTo>
                      <a:pt x="301" y="728"/>
                    </a:lnTo>
                    <a:lnTo>
                      <a:pt x="283" y="786"/>
                    </a:lnTo>
                    <a:lnTo>
                      <a:pt x="270" y="845"/>
                    </a:lnTo>
                    <a:lnTo>
                      <a:pt x="263" y="905"/>
                    </a:lnTo>
                    <a:lnTo>
                      <a:pt x="260" y="965"/>
                    </a:lnTo>
                    <a:lnTo>
                      <a:pt x="263" y="1025"/>
                    </a:lnTo>
                    <a:lnTo>
                      <a:pt x="270" y="1085"/>
                    </a:lnTo>
                    <a:lnTo>
                      <a:pt x="283" y="1145"/>
                    </a:lnTo>
                    <a:lnTo>
                      <a:pt x="301" y="1203"/>
                    </a:lnTo>
                    <a:lnTo>
                      <a:pt x="324" y="1259"/>
                    </a:lnTo>
                    <a:lnTo>
                      <a:pt x="351" y="1314"/>
                    </a:lnTo>
                    <a:lnTo>
                      <a:pt x="385" y="1367"/>
                    </a:lnTo>
                    <a:lnTo>
                      <a:pt x="423" y="1417"/>
                    </a:lnTo>
                    <a:lnTo>
                      <a:pt x="466" y="1464"/>
                    </a:lnTo>
                    <a:lnTo>
                      <a:pt x="513" y="1508"/>
                    </a:lnTo>
                    <a:lnTo>
                      <a:pt x="564" y="1546"/>
                    </a:lnTo>
                    <a:lnTo>
                      <a:pt x="616" y="1579"/>
                    </a:lnTo>
                    <a:lnTo>
                      <a:pt x="671" y="1607"/>
                    </a:lnTo>
                    <a:lnTo>
                      <a:pt x="728" y="1630"/>
                    </a:lnTo>
                    <a:lnTo>
                      <a:pt x="786" y="1648"/>
                    </a:lnTo>
                    <a:lnTo>
                      <a:pt x="846" y="1660"/>
                    </a:lnTo>
                    <a:lnTo>
                      <a:pt x="904" y="1668"/>
                    </a:lnTo>
                    <a:lnTo>
                      <a:pt x="966" y="1671"/>
                    </a:lnTo>
                    <a:lnTo>
                      <a:pt x="1025" y="1668"/>
                    </a:lnTo>
                    <a:lnTo>
                      <a:pt x="1085" y="1660"/>
                    </a:lnTo>
                    <a:lnTo>
                      <a:pt x="1144" y="1648"/>
                    </a:lnTo>
                    <a:lnTo>
                      <a:pt x="1202" y="1630"/>
                    </a:lnTo>
                    <a:lnTo>
                      <a:pt x="1259" y="1607"/>
                    </a:lnTo>
                    <a:lnTo>
                      <a:pt x="1314" y="1579"/>
                    </a:lnTo>
                    <a:lnTo>
                      <a:pt x="1366" y="1546"/>
                    </a:lnTo>
                    <a:lnTo>
                      <a:pt x="1417" y="1508"/>
                    </a:lnTo>
                    <a:lnTo>
                      <a:pt x="1464" y="1464"/>
                    </a:lnTo>
                    <a:lnTo>
                      <a:pt x="1507" y="1417"/>
                    </a:lnTo>
                    <a:lnTo>
                      <a:pt x="1545" y="1367"/>
                    </a:lnTo>
                    <a:lnTo>
                      <a:pt x="1579" y="1314"/>
                    </a:lnTo>
                    <a:lnTo>
                      <a:pt x="1607" y="1259"/>
                    </a:lnTo>
                    <a:lnTo>
                      <a:pt x="1629" y="1203"/>
                    </a:lnTo>
                    <a:lnTo>
                      <a:pt x="1647" y="1145"/>
                    </a:lnTo>
                    <a:lnTo>
                      <a:pt x="1660" y="1085"/>
                    </a:lnTo>
                    <a:lnTo>
                      <a:pt x="1668" y="1025"/>
                    </a:lnTo>
                    <a:lnTo>
                      <a:pt x="1670" y="965"/>
                    </a:lnTo>
                    <a:lnTo>
                      <a:pt x="1668" y="905"/>
                    </a:lnTo>
                    <a:lnTo>
                      <a:pt x="1660" y="845"/>
                    </a:lnTo>
                    <a:lnTo>
                      <a:pt x="1647" y="786"/>
                    </a:lnTo>
                    <a:lnTo>
                      <a:pt x="1629" y="728"/>
                    </a:lnTo>
                    <a:lnTo>
                      <a:pt x="1607" y="671"/>
                    </a:lnTo>
                    <a:lnTo>
                      <a:pt x="1579" y="616"/>
                    </a:lnTo>
                    <a:lnTo>
                      <a:pt x="1545" y="564"/>
                    </a:lnTo>
                    <a:lnTo>
                      <a:pt x="1507" y="513"/>
                    </a:lnTo>
                    <a:lnTo>
                      <a:pt x="1464" y="466"/>
                    </a:lnTo>
                    <a:lnTo>
                      <a:pt x="1417" y="423"/>
                    </a:lnTo>
                    <a:lnTo>
                      <a:pt x="1366" y="385"/>
                    </a:lnTo>
                    <a:lnTo>
                      <a:pt x="1314" y="351"/>
                    </a:lnTo>
                    <a:lnTo>
                      <a:pt x="1259" y="323"/>
                    </a:lnTo>
                    <a:lnTo>
                      <a:pt x="1202" y="301"/>
                    </a:lnTo>
                    <a:lnTo>
                      <a:pt x="1144" y="283"/>
                    </a:lnTo>
                    <a:lnTo>
                      <a:pt x="1085" y="270"/>
                    </a:lnTo>
                    <a:lnTo>
                      <a:pt x="1025" y="262"/>
                    </a:lnTo>
                    <a:lnTo>
                      <a:pt x="966" y="260"/>
                    </a:lnTo>
                    <a:close/>
                    <a:moveTo>
                      <a:pt x="930" y="0"/>
                    </a:moveTo>
                    <a:lnTo>
                      <a:pt x="1000" y="0"/>
                    </a:lnTo>
                    <a:lnTo>
                      <a:pt x="1071" y="5"/>
                    </a:lnTo>
                    <a:lnTo>
                      <a:pt x="1141" y="16"/>
                    </a:lnTo>
                    <a:lnTo>
                      <a:pt x="1211" y="30"/>
                    </a:lnTo>
                    <a:lnTo>
                      <a:pt x="1278" y="51"/>
                    </a:lnTo>
                    <a:lnTo>
                      <a:pt x="1345" y="77"/>
                    </a:lnTo>
                    <a:lnTo>
                      <a:pt x="1411" y="107"/>
                    </a:lnTo>
                    <a:lnTo>
                      <a:pt x="1474" y="144"/>
                    </a:lnTo>
                    <a:lnTo>
                      <a:pt x="1535" y="185"/>
                    </a:lnTo>
                    <a:lnTo>
                      <a:pt x="1593" y="230"/>
                    </a:lnTo>
                    <a:lnTo>
                      <a:pt x="1648" y="282"/>
                    </a:lnTo>
                    <a:lnTo>
                      <a:pt x="1697" y="335"/>
                    </a:lnTo>
                    <a:lnTo>
                      <a:pt x="1741" y="390"/>
                    </a:lnTo>
                    <a:lnTo>
                      <a:pt x="1781" y="447"/>
                    </a:lnTo>
                    <a:lnTo>
                      <a:pt x="1816" y="507"/>
                    </a:lnTo>
                    <a:lnTo>
                      <a:pt x="1846" y="569"/>
                    </a:lnTo>
                    <a:lnTo>
                      <a:pt x="1871" y="632"/>
                    </a:lnTo>
                    <a:lnTo>
                      <a:pt x="1892" y="696"/>
                    </a:lnTo>
                    <a:lnTo>
                      <a:pt x="1909" y="762"/>
                    </a:lnTo>
                    <a:lnTo>
                      <a:pt x="1921" y="828"/>
                    </a:lnTo>
                    <a:lnTo>
                      <a:pt x="1928" y="895"/>
                    </a:lnTo>
                    <a:lnTo>
                      <a:pt x="1930" y="963"/>
                    </a:lnTo>
                    <a:lnTo>
                      <a:pt x="1928" y="1030"/>
                    </a:lnTo>
                    <a:lnTo>
                      <a:pt x="1922" y="1096"/>
                    </a:lnTo>
                    <a:lnTo>
                      <a:pt x="1910" y="1163"/>
                    </a:lnTo>
                    <a:lnTo>
                      <a:pt x="1895" y="1229"/>
                    </a:lnTo>
                    <a:lnTo>
                      <a:pt x="1873" y="1293"/>
                    </a:lnTo>
                    <a:lnTo>
                      <a:pt x="1848" y="1356"/>
                    </a:lnTo>
                    <a:lnTo>
                      <a:pt x="1819" y="1418"/>
                    </a:lnTo>
                    <a:lnTo>
                      <a:pt x="1784" y="1478"/>
                    </a:lnTo>
                    <a:lnTo>
                      <a:pt x="2226" y="1920"/>
                    </a:lnTo>
                    <a:lnTo>
                      <a:pt x="2249" y="1946"/>
                    </a:lnTo>
                    <a:lnTo>
                      <a:pt x="2267" y="1976"/>
                    </a:lnTo>
                    <a:lnTo>
                      <a:pt x="2280" y="2007"/>
                    </a:lnTo>
                    <a:lnTo>
                      <a:pt x="2287" y="2040"/>
                    </a:lnTo>
                    <a:lnTo>
                      <a:pt x="2290" y="2073"/>
                    </a:lnTo>
                    <a:lnTo>
                      <a:pt x="2288" y="2106"/>
                    </a:lnTo>
                    <a:lnTo>
                      <a:pt x="2281" y="2138"/>
                    </a:lnTo>
                    <a:lnTo>
                      <a:pt x="2268" y="2169"/>
                    </a:lnTo>
                    <a:lnTo>
                      <a:pt x="2250" y="2199"/>
                    </a:lnTo>
                    <a:lnTo>
                      <a:pt x="2227" y="2226"/>
                    </a:lnTo>
                    <a:lnTo>
                      <a:pt x="2200" y="2248"/>
                    </a:lnTo>
                    <a:lnTo>
                      <a:pt x="2170" y="2266"/>
                    </a:lnTo>
                    <a:lnTo>
                      <a:pt x="2140" y="2279"/>
                    </a:lnTo>
                    <a:lnTo>
                      <a:pt x="2107" y="2287"/>
                    </a:lnTo>
                    <a:lnTo>
                      <a:pt x="2073" y="2289"/>
                    </a:lnTo>
                    <a:lnTo>
                      <a:pt x="2041" y="2286"/>
                    </a:lnTo>
                    <a:lnTo>
                      <a:pt x="2008" y="2279"/>
                    </a:lnTo>
                    <a:lnTo>
                      <a:pt x="1977" y="2266"/>
                    </a:lnTo>
                    <a:lnTo>
                      <a:pt x="1947" y="2248"/>
                    </a:lnTo>
                    <a:lnTo>
                      <a:pt x="1921" y="2225"/>
                    </a:lnTo>
                    <a:lnTo>
                      <a:pt x="1479" y="1783"/>
                    </a:lnTo>
                    <a:lnTo>
                      <a:pt x="1415" y="1820"/>
                    </a:lnTo>
                    <a:lnTo>
                      <a:pt x="1350" y="1852"/>
                    </a:lnTo>
                    <a:lnTo>
                      <a:pt x="1282" y="1878"/>
                    </a:lnTo>
                    <a:lnTo>
                      <a:pt x="1214" y="1899"/>
                    </a:lnTo>
                    <a:lnTo>
                      <a:pt x="1144" y="1915"/>
                    </a:lnTo>
                    <a:lnTo>
                      <a:pt x="1074" y="1925"/>
                    </a:lnTo>
                    <a:lnTo>
                      <a:pt x="1002" y="1931"/>
                    </a:lnTo>
                    <a:lnTo>
                      <a:pt x="932" y="1931"/>
                    </a:lnTo>
                    <a:lnTo>
                      <a:pt x="861" y="1925"/>
                    </a:lnTo>
                    <a:lnTo>
                      <a:pt x="791" y="1915"/>
                    </a:lnTo>
                    <a:lnTo>
                      <a:pt x="721" y="1900"/>
                    </a:lnTo>
                    <a:lnTo>
                      <a:pt x="653" y="1879"/>
                    </a:lnTo>
                    <a:lnTo>
                      <a:pt x="586" y="1854"/>
                    </a:lnTo>
                    <a:lnTo>
                      <a:pt x="520" y="1822"/>
                    </a:lnTo>
                    <a:lnTo>
                      <a:pt x="457" y="1786"/>
                    </a:lnTo>
                    <a:lnTo>
                      <a:pt x="396" y="1745"/>
                    </a:lnTo>
                    <a:lnTo>
                      <a:pt x="338" y="1699"/>
                    </a:lnTo>
                    <a:lnTo>
                      <a:pt x="283" y="1648"/>
                    </a:lnTo>
                    <a:lnTo>
                      <a:pt x="231" y="1593"/>
                    </a:lnTo>
                    <a:lnTo>
                      <a:pt x="185" y="1534"/>
                    </a:lnTo>
                    <a:lnTo>
                      <a:pt x="144" y="1473"/>
                    </a:lnTo>
                    <a:lnTo>
                      <a:pt x="108" y="1410"/>
                    </a:lnTo>
                    <a:lnTo>
                      <a:pt x="78" y="1346"/>
                    </a:lnTo>
                    <a:lnTo>
                      <a:pt x="51" y="1278"/>
                    </a:lnTo>
                    <a:lnTo>
                      <a:pt x="31" y="1210"/>
                    </a:lnTo>
                    <a:lnTo>
                      <a:pt x="15" y="1140"/>
                    </a:lnTo>
                    <a:lnTo>
                      <a:pt x="5" y="1071"/>
                    </a:lnTo>
                    <a:lnTo>
                      <a:pt x="0" y="1001"/>
                    </a:lnTo>
                    <a:lnTo>
                      <a:pt x="0" y="930"/>
                    </a:lnTo>
                    <a:lnTo>
                      <a:pt x="5" y="860"/>
                    </a:lnTo>
                    <a:lnTo>
                      <a:pt x="15" y="789"/>
                    </a:lnTo>
                    <a:lnTo>
                      <a:pt x="31" y="720"/>
                    </a:lnTo>
                    <a:lnTo>
                      <a:pt x="51" y="651"/>
                    </a:lnTo>
                    <a:lnTo>
                      <a:pt x="76" y="585"/>
                    </a:lnTo>
                    <a:lnTo>
                      <a:pt x="107" y="520"/>
                    </a:lnTo>
                    <a:lnTo>
                      <a:pt x="144" y="457"/>
                    </a:lnTo>
                    <a:lnTo>
                      <a:pt x="185" y="396"/>
                    </a:lnTo>
                    <a:lnTo>
                      <a:pt x="230" y="338"/>
                    </a:lnTo>
                    <a:lnTo>
                      <a:pt x="282" y="282"/>
                    </a:lnTo>
                    <a:lnTo>
                      <a:pt x="337" y="230"/>
                    </a:lnTo>
                    <a:lnTo>
                      <a:pt x="395" y="184"/>
                    </a:lnTo>
                    <a:lnTo>
                      <a:pt x="456" y="143"/>
                    </a:lnTo>
                    <a:lnTo>
                      <a:pt x="519" y="107"/>
                    </a:lnTo>
                    <a:lnTo>
                      <a:pt x="585" y="77"/>
                    </a:lnTo>
                    <a:lnTo>
                      <a:pt x="652" y="51"/>
                    </a:lnTo>
                    <a:lnTo>
                      <a:pt x="719" y="30"/>
                    </a:lnTo>
                    <a:lnTo>
                      <a:pt x="789" y="16"/>
                    </a:lnTo>
                    <a:lnTo>
                      <a:pt x="859" y="5"/>
                    </a:lnTo>
                    <a:lnTo>
                      <a:pt x="9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0" name="Text Box 19"/>
          <p:cNvSpPr txBox="1">
            <a:spLocks noChangeArrowheads="1"/>
          </p:cNvSpPr>
          <p:nvPr/>
        </p:nvSpPr>
        <p:spPr bwMode="auto">
          <a:xfrm>
            <a:off x="602179" y="4862137"/>
            <a:ext cx="809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400" dirty="0" err="1" smtClean="0">
                <a:solidFill>
                  <a:srgbClr val="292929"/>
                </a:solidFill>
                <a:latin typeface="Tahoma" pitchFamily="34" charset="0"/>
              </a:rPr>
              <a:t>Archivi</a:t>
            </a:r>
            <a:endParaRPr lang="en-US" sz="1400" dirty="0">
              <a:solidFill>
                <a:srgbClr val="292929"/>
              </a:solidFill>
              <a:latin typeface="Tahoma" pitchFamily="34" charset="0"/>
            </a:endParaRPr>
          </a:p>
        </p:txBody>
      </p:sp>
      <p:sp>
        <p:nvSpPr>
          <p:cNvPr id="125" name="Freeform 22"/>
          <p:cNvSpPr>
            <a:spLocks noEditPoints="1"/>
          </p:cNvSpPr>
          <p:nvPr/>
        </p:nvSpPr>
        <p:spPr bwMode="auto">
          <a:xfrm>
            <a:off x="8133079" y="4067940"/>
            <a:ext cx="512217" cy="558940"/>
          </a:xfrm>
          <a:custGeom>
            <a:avLst/>
            <a:gdLst>
              <a:gd name="T0" fmla="*/ 1893 w 2504"/>
              <a:gd name="T1" fmla="*/ 2632 h 3282"/>
              <a:gd name="T2" fmla="*/ 1998 w 2504"/>
              <a:gd name="T3" fmla="*/ 2700 h 3282"/>
              <a:gd name="T4" fmla="*/ 2041 w 2504"/>
              <a:gd name="T5" fmla="*/ 2581 h 3282"/>
              <a:gd name="T6" fmla="*/ 2066 w 2504"/>
              <a:gd name="T7" fmla="*/ 1485 h 3282"/>
              <a:gd name="T8" fmla="*/ 2152 w 2504"/>
              <a:gd name="T9" fmla="*/ 1638 h 3282"/>
              <a:gd name="T10" fmla="*/ 1864 w 2504"/>
              <a:gd name="T11" fmla="*/ 1932 h 3282"/>
              <a:gd name="T12" fmla="*/ 1714 w 2504"/>
              <a:gd name="T13" fmla="*/ 1844 h 3282"/>
              <a:gd name="T14" fmla="*/ 1930 w 2504"/>
              <a:gd name="T15" fmla="*/ 1513 h 3282"/>
              <a:gd name="T16" fmla="*/ 1866 w 2504"/>
              <a:gd name="T17" fmla="*/ 1269 h 3282"/>
              <a:gd name="T18" fmla="*/ 1924 w 2504"/>
              <a:gd name="T19" fmla="*/ 1435 h 3282"/>
              <a:gd name="T20" fmla="*/ 1618 w 2504"/>
              <a:gd name="T21" fmla="*/ 1707 h 3282"/>
              <a:gd name="T22" fmla="*/ 1485 w 2504"/>
              <a:gd name="T23" fmla="*/ 1593 h 3282"/>
              <a:gd name="T24" fmla="*/ 1727 w 2504"/>
              <a:gd name="T25" fmla="*/ 1269 h 3282"/>
              <a:gd name="T26" fmla="*/ 376 w 2504"/>
              <a:gd name="T27" fmla="*/ 1249 h 3282"/>
              <a:gd name="T28" fmla="*/ 645 w 2504"/>
              <a:gd name="T29" fmla="*/ 1028 h 3282"/>
              <a:gd name="T30" fmla="*/ 916 w 2504"/>
              <a:gd name="T31" fmla="*/ 613 h 3282"/>
              <a:gd name="T32" fmla="*/ 1527 w 2504"/>
              <a:gd name="T33" fmla="*/ 1031 h 3282"/>
              <a:gd name="T34" fmla="*/ 1689 w 2504"/>
              <a:gd name="T35" fmla="*/ 1089 h 3282"/>
              <a:gd name="T36" fmla="*/ 1651 w 2504"/>
              <a:gd name="T37" fmla="*/ 1273 h 3282"/>
              <a:gd name="T38" fmla="*/ 1348 w 2504"/>
              <a:gd name="T39" fmla="*/ 1471 h 3282"/>
              <a:gd name="T40" fmla="*/ 1262 w 2504"/>
              <a:gd name="T41" fmla="*/ 1318 h 3282"/>
              <a:gd name="T42" fmla="*/ 190 w 2504"/>
              <a:gd name="T43" fmla="*/ 1635 h 3282"/>
              <a:gd name="T44" fmla="*/ 463 w 2504"/>
              <a:gd name="T45" fmla="*/ 1576 h 3282"/>
              <a:gd name="T46" fmla="*/ 585 w 2504"/>
              <a:gd name="T47" fmla="*/ 1427 h 3282"/>
              <a:gd name="T48" fmla="*/ 719 w 2504"/>
              <a:gd name="T49" fmla="*/ 1518 h 3282"/>
              <a:gd name="T50" fmla="*/ 714 w 2504"/>
              <a:gd name="T51" fmla="*/ 1802 h 3282"/>
              <a:gd name="T52" fmla="*/ 662 w 2504"/>
              <a:gd name="T53" fmla="*/ 2115 h 3282"/>
              <a:gd name="T54" fmla="*/ 2063 w 2504"/>
              <a:gd name="T55" fmla="*/ 2161 h 3282"/>
              <a:gd name="T56" fmla="*/ 1930 w 2504"/>
              <a:gd name="T57" fmla="*/ 2046 h 3282"/>
              <a:gd name="T58" fmla="*/ 2172 w 2504"/>
              <a:gd name="T59" fmla="*/ 1723 h 3282"/>
              <a:gd name="T60" fmla="*/ 2340 w 2504"/>
              <a:gd name="T61" fmla="*/ 1749 h 3282"/>
              <a:gd name="T62" fmla="*/ 2340 w 2504"/>
              <a:gd name="T63" fmla="*/ 1931 h 3282"/>
              <a:gd name="T64" fmla="*/ 2504 w 2504"/>
              <a:gd name="T65" fmla="*/ 2231 h 3282"/>
              <a:gd name="T66" fmla="*/ 1668 w 2504"/>
              <a:gd name="T67" fmla="*/ 3151 h 3282"/>
              <a:gd name="T68" fmla="*/ 1361 w 2504"/>
              <a:gd name="T69" fmla="*/ 2988 h 3282"/>
              <a:gd name="T70" fmla="*/ 1141 w 2504"/>
              <a:gd name="T71" fmla="*/ 3191 h 3282"/>
              <a:gd name="T72" fmla="*/ 880 w 2504"/>
              <a:gd name="T73" fmla="*/ 3281 h 3282"/>
              <a:gd name="T74" fmla="*/ 677 w 2504"/>
              <a:gd name="T75" fmla="*/ 3250 h 3282"/>
              <a:gd name="T76" fmla="*/ 517 w 2504"/>
              <a:gd name="T77" fmla="*/ 3158 h 3282"/>
              <a:gd name="T78" fmla="*/ 253 w 2504"/>
              <a:gd name="T79" fmla="*/ 2839 h 3282"/>
              <a:gd name="T80" fmla="*/ 201 w 2504"/>
              <a:gd name="T81" fmla="*/ 2530 h 3282"/>
              <a:gd name="T82" fmla="*/ 243 w 2504"/>
              <a:gd name="T83" fmla="*/ 2381 h 3282"/>
              <a:gd name="T84" fmla="*/ 334 w 2504"/>
              <a:gd name="T85" fmla="*/ 2042 h 3282"/>
              <a:gd name="T86" fmla="*/ 4 w 2504"/>
              <a:gd name="T87" fmla="*/ 1491 h 3282"/>
              <a:gd name="T88" fmla="*/ 888 w 2504"/>
              <a:gd name="T89" fmla="*/ 613 h 3282"/>
              <a:gd name="T90" fmla="*/ 1115 w 2504"/>
              <a:gd name="T91" fmla="*/ 452 h 3282"/>
              <a:gd name="T92" fmla="*/ 828 w 2504"/>
              <a:gd name="T93" fmla="*/ 459 h 3282"/>
              <a:gd name="T94" fmla="*/ 742 w 2504"/>
              <a:gd name="T95" fmla="*/ 381 h 3282"/>
              <a:gd name="T96" fmla="*/ 1069 w 2504"/>
              <a:gd name="T97" fmla="*/ 211 h 3282"/>
              <a:gd name="T98" fmla="*/ 1054 w 2504"/>
              <a:gd name="T99" fmla="*/ 314 h 3282"/>
              <a:gd name="T100" fmla="*/ 700 w 2504"/>
              <a:gd name="T101" fmla="*/ 314 h 3282"/>
              <a:gd name="T102" fmla="*/ 684 w 2504"/>
              <a:gd name="T103" fmla="*/ 212 h 3282"/>
              <a:gd name="T104" fmla="*/ 993 w 2504"/>
              <a:gd name="T105" fmla="*/ 10 h 3282"/>
              <a:gd name="T106" fmla="*/ 1290 w 2504"/>
              <a:gd name="T107" fmla="*/ 274 h 3282"/>
              <a:gd name="T108" fmla="*/ 904 w 2504"/>
              <a:gd name="T109" fmla="*/ 101 h 3282"/>
              <a:gd name="T110" fmla="*/ 506 w 2504"/>
              <a:gd name="T111" fmla="*/ 235 h 3282"/>
              <a:gd name="T112" fmla="*/ 705 w 2504"/>
              <a:gd name="T113" fmla="*/ 23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04" h="3282">
                <a:moveTo>
                  <a:pt x="1964" y="2543"/>
                </a:moveTo>
                <a:lnTo>
                  <a:pt x="1947" y="2547"/>
                </a:lnTo>
                <a:lnTo>
                  <a:pt x="1931" y="2555"/>
                </a:lnTo>
                <a:lnTo>
                  <a:pt x="1916" y="2567"/>
                </a:lnTo>
                <a:lnTo>
                  <a:pt x="1905" y="2581"/>
                </a:lnTo>
                <a:lnTo>
                  <a:pt x="1897" y="2597"/>
                </a:lnTo>
                <a:lnTo>
                  <a:pt x="1893" y="2615"/>
                </a:lnTo>
                <a:lnTo>
                  <a:pt x="1893" y="2632"/>
                </a:lnTo>
                <a:lnTo>
                  <a:pt x="1897" y="2650"/>
                </a:lnTo>
                <a:lnTo>
                  <a:pt x="1905" y="2666"/>
                </a:lnTo>
                <a:lnTo>
                  <a:pt x="1916" y="2682"/>
                </a:lnTo>
                <a:lnTo>
                  <a:pt x="1931" y="2693"/>
                </a:lnTo>
                <a:lnTo>
                  <a:pt x="1947" y="2700"/>
                </a:lnTo>
                <a:lnTo>
                  <a:pt x="1964" y="2705"/>
                </a:lnTo>
                <a:lnTo>
                  <a:pt x="1982" y="2705"/>
                </a:lnTo>
                <a:lnTo>
                  <a:pt x="1998" y="2700"/>
                </a:lnTo>
                <a:lnTo>
                  <a:pt x="2014" y="2693"/>
                </a:lnTo>
                <a:lnTo>
                  <a:pt x="2029" y="2682"/>
                </a:lnTo>
                <a:lnTo>
                  <a:pt x="2041" y="2666"/>
                </a:lnTo>
                <a:lnTo>
                  <a:pt x="2048" y="2650"/>
                </a:lnTo>
                <a:lnTo>
                  <a:pt x="2052" y="2632"/>
                </a:lnTo>
                <a:lnTo>
                  <a:pt x="2052" y="2615"/>
                </a:lnTo>
                <a:lnTo>
                  <a:pt x="2048" y="2597"/>
                </a:lnTo>
                <a:lnTo>
                  <a:pt x="2041" y="2581"/>
                </a:lnTo>
                <a:lnTo>
                  <a:pt x="2029" y="2567"/>
                </a:lnTo>
                <a:lnTo>
                  <a:pt x="2014" y="2555"/>
                </a:lnTo>
                <a:lnTo>
                  <a:pt x="1998" y="2547"/>
                </a:lnTo>
                <a:lnTo>
                  <a:pt x="1981" y="2543"/>
                </a:lnTo>
                <a:lnTo>
                  <a:pt x="1964" y="2543"/>
                </a:lnTo>
                <a:close/>
                <a:moveTo>
                  <a:pt x="2019" y="1475"/>
                </a:moveTo>
                <a:lnTo>
                  <a:pt x="2043" y="1477"/>
                </a:lnTo>
                <a:lnTo>
                  <a:pt x="2066" y="1485"/>
                </a:lnTo>
                <a:lnTo>
                  <a:pt x="2088" y="1496"/>
                </a:lnTo>
                <a:lnTo>
                  <a:pt x="2107" y="1513"/>
                </a:lnTo>
                <a:lnTo>
                  <a:pt x="2118" y="1523"/>
                </a:lnTo>
                <a:lnTo>
                  <a:pt x="2134" y="1542"/>
                </a:lnTo>
                <a:lnTo>
                  <a:pt x="2145" y="1565"/>
                </a:lnTo>
                <a:lnTo>
                  <a:pt x="2152" y="1589"/>
                </a:lnTo>
                <a:lnTo>
                  <a:pt x="2154" y="1613"/>
                </a:lnTo>
                <a:lnTo>
                  <a:pt x="2152" y="1638"/>
                </a:lnTo>
                <a:lnTo>
                  <a:pt x="2145" y="1662"/>
                </a:lnTo>
                <a:lnTo>
                  <a:pt x="2134" y="1685"/>
                </a:lnTo>
                <a:lnTo>
                  <a:pt x="2118" y="1704"/>
                </a:lnTo>
                <a:lnTo>
                  <a:pt x="2095" y="1727"/>
                </a:lnTo>
                <a:lnTo>
                  <a:pt x="1930" y="1896"/>
                </a:lnTo>
                <a:lnTo>
                  <a:pt x="1909" y="1912"/>
                </a:lnTo>
                <a:lnTo>
                  <a:pt x="1887" y="1925"/>
                </a:lnTo>
                <a:lnTo>
                  <a:pt x="1864" y="1932"/>
                </a:lnTo>
                <a:lnTo>
                  <a:pt x="1840" y="1934"/>
                </a:lnTo>
                <a:lnTo>
                  <a:pt x="1816" y="1932"/>
                </a:lnTo>
                <a:lnTo>
                  <a:pt x="1793" y="1925"/>
                </a:lnTo>
                <a:lnTo>
                  <a:pt x="1771" y="1912"/>
                </a:lnTo>
                <a:lnTo>
                  <a:pt x="1751" y="1896"/>
                </a:lnTo>
                <a:lnTo>
                  <a:pt x="1742" y="1887"/>
                </a:lnTo>
                <a:lnTo>
                  <a:pt x="1725" y="1866"/>
                </a:lnTo>
                <a:lnTo>
                  <a:pt x="1714" y="1844"/>
                </a:lnTo>
                <a:lnTo>
                  <a:pt x="1707" y="1820"/>
                </a:lnTo>
                <a:lnTo>
                  <a:pt x="1705" y="1796"/>
                </a:lnTo>
                <a:lnTo>
                  <a:pt x="1707" y="1771"/>
                </a:lnTo>
                <a:lnTo>
                  <a:pt x="1714" y="1747"/>
                </a:lnTo>
                <a:lnTo>
                  <a:pt x="1725" y="1725"/>
                </a:lnTo>
                <a:lnTo>
                  <a:pt x="1742" y="1705"/>
                </a:lnTo>
                <a:lnTo>
                  <a:pt x="1908" y="1535"/>
                </a:lnTo>
                <a:lnTo>
                  <a:pt x="1930" y="1513"/>
                </a:lnTo>
                <a:lnTo>
                  <a:pt x="1949" y="1496"/>
                </a:lnTo>
                <a:lnTo>
                  <a:pt x="1971" y="1485"/>
                </a:lnTo>
                <a:lnTo>
                  <a:pt x="1994" y="1477"/>
                </a:lnTo>
                <a:lnTo>
                  <a:pt x="2019" y="1475"/>
                </a:lnTo>
                <a:close/>
                <a:moveTo>
                  <a:pt x="1796" y="1249"/>
                </a:moveTo>
                <a:lnTo>
                  <a:pt x="1820" y="1251"/>
                </a:lnTo>
                <a:lnTo>
                  <a:pt x="1844" y="1258"/>
                </a:lnTo>
                <a:lnTo>
                  <a:pt x="1866" y="1269"/>
                </a:lnTo>
                <a:lnTo>
                  <a:pt x="1885" y="1286"/>
                </a:lnTo>
                <a:lnTo>
                  <a:pt x="1895" y="1296"/>
                </a:lnTo>
                <a:lnTo>
                  <a:pt x="1911" y="1316"/>
                </a:lnTo>
                <a:lnTo>
                  <a:pt x="1924" y="1338"/>
                </a:lnTo>
                <a:lnTo>
                  <a:pt x="1930" y="1362"/>
                </a:lnTo>
                <a:lnTo>
                  <a:pt x="1933" y="1387"/>
                </a:lnTo>
                <a:lnTo>
                  <a:pt x="1930" y="1412"/>
                </a:lnTo>
                <a:lnTo>
                  <a:pt x="1924" y="1435"/>
                </a:lnTo>
                <a:lnTo>
                  <a:pt x="1911" y="1458"/>
                </a:lnTo>
                <a:lnTo>
                  <a:pt x="1895" y="1477"/>
                </a:lnTo>
                <a:lnTo>
                  <a:pt x="1874" y="1500"/>
                </a:lnTo>
                <a:lnTo>
                  <a:pt x="1707" y="1669"/>
                </a:lnTo>
                <a:lnTo>
                  <a:pt x="1687" y="1686"/>
                </a:lnTo>
                <a:lnTo>
                  <a:pt x="1666" y="1698"/>
                </a:lnTo>
                <a:lnTo>
                  <a:pt x="1642" y="1705"/>
                </a:lnTo>
                <a:lnTo>
                  <a:pt x="1618" y="1707"/>
                </a:lnTo>
                <a:lnTo>
                  <a:pt x="1594" y="1705"/>
                </a:lnTo>
                <a:lnTo>
                  <a:pt x="1571" y="1698"/>
                </a:lnTo>
                <a:lnTo>
                  <a:pt x="1549" y="1686"/>
                </a:lnTo>
                <a:lnTo>
                  <a:pt x="1529" y="1669"/>
                </a:lnTo>
                <a:lnTo>
                  <a:pt x="1519" y="1660"/>
                </a:lnTo>
                <a:lnTo>
                  <a:pt x="1503" y="1639"/>
                </a:lnTo>
                <a:lnTo>
                  <a:pt x="1492" y="1618"/>
                </a:lnTo>
                <a:lnTo>
                  <a:pt x="1485" y="1593"/>
                </a:lnTo>
                <a:lnTo>
                  <a:pt x="1482" y="1569"/>
                </a:lnTo>
                <a:lnTo>
                  <a:pt x="1485" y="1544"/>
                </a:lnTo>
                <a:lnTo>
                  <a:pt x="1492" y="1521"/>
                </a:lnTo>
                <a:lnTo>
                  <a:pt x="1503" y="1498"/>
                </a:lnTo>
                <a:lnTo>
                  <a:pt x="1519" y="1479"/>
                </a:lnTo>
                <a:lnTo>
                  <a:pt x="1541" y="1456"/>
                </a:lnTo>
                <a:lnTo>
                  <a:pt x="1707" y="1286"/>
                </a:lnTo>
                <a:lnTo>
                  <a:pt x="1727" y="1269"/>
                </a:lnTo>
                <a:lnTo>
                  <a:pt x="1750" y="1258"/>
                </a:lnTo>
                <a:lnTo>
                  <a:pt x="1773" y="1251"/>
                </a:lnTo>
                <a:lnTo>
                  <a:pt x="1796" y="1249"/>
                </a:lnTo>
                <a:close/>
                <a:moveTo>
                  <a:pt x="632" y="994"/>
                </a:moveTo>
                <a:lnTo>
                  <a:pt x="624" y="995"/>
                </a:lnTo>
                <a:lnTo>
                  <a:pt x="618" y="999"/>
                </a:lnTo>
                <a:lnTo>
                  <a:pt x="380" y="1243"/>
                </a:lnTo>
                <a:lnTo>
                  <a:pt x="376" y="1249"/>
                </a:lnTo>
                <a:lnTo>
                  <a:pt x="374" y="1257"/>
                </a:lnTo>
                <a:lnTo>
                  <a:pt x="376" y="1264"/>
                </a:lnTo>
                <a:lnTo>
                  <a:pt x="380" y="1270"/>
                </a:lnTo>
                <a:lnTo>
                  <a:pt x="386" y="1275"/>
                </a:lnTo>
                <a:lnTo>
                  <a:pt x="393" y="1277"/>
                </a:lnTo>
                <a:lnTo>
                  <a:pt x="401" y="1275"/>
                </a:lnTo>
                <a:lnTo>
                  <a:pt x="407" y="1270"/>
                </a:lnTo>
                <a:lnTo>
                  <a:pt x="645" y="1028"/>
                </a:lnTo>
                <a:lnTo>
                  <a:pt x="649" y="1021"/>
                </a:lnTo>
                <a:lnTo>
                  <a:pt x="651" y="1014"/>
                </a:lnTo>
                <a:lnTo>
                  <a:pt x="649" y="1007"/>
                </a:lnTo>
                <a:lnTo>
                  <a:pt x="645" y="1000"/>
                </a:lnTo>
                <a:lnTo>
                  <a:pt x="639" y="996"/>
                </a:lnTo>
                <a:lnTo>
                  <a:pt x="632" y="994"/>
                </a:lnTo>
                <a:close/>
                <a:moveTo>
                  <a:pt x="888" y="613"/>
                </a:moveTo>
                <a:lnTo>
                  <a:pt x="916" y="613"/>
                </a:lnTo>
                <a:lnTo>
                  <a:pt x="942" y="617"/>
                </a:lnTo>
                <a:lnTo>
                  <a:pt x="968" y="626"/>
                </a:lnTo>
                <a:lnTo>
                  <a:pt x="993" y="641"/>
                </a:lnTo>
                <a:lnTo>
                  <a:pt x="1015" y="659"/>
                </a:lnTo>
                <a:lnTo>
                  <a:pt x="1446" y="1099"/>
                </a:lnTo>
                <a:lnTo>
                  <a:pt x="1485" y="1059"/>
                </a:lnTo>
                <a:lnTo>
                  <a:pt x="1505" y="1043"/>
                </a:lnTo>
                <a:lnTo>
                  <a:pt x="1527" y="1031"/>
                </a:lnTo>
                <a:lnTo>
                  <a:pt x="1551" y="1024"/>
                </a:lnTo>
                <a:lnTo>
                  <a:pt x="1575" y="1021"/>
                </a:lnTo>
                <a:lnTo>
                  <a:pt x="1598" y="1024"/>
                </a:lnTo>
                <a:lnTo>
                  <a:pt x="1621" y="1031"/>
                </a:lnTo>
                <a:lnTo>
                  <a:pt x="1644" y="1043"/>
                </a:lnTo>
                <a:lnTo>
                  <a:pt x="1664" y="1059"/>
                </a:lnTo>
                <a:lnTo>
                  <a:pt x="1674" y="1069"/>
                </a:lnTo>
                <a:lnTo>
                  <a:pt x="1689" y="1089"/>
                </a:lnTo>
                <a:lnTo>
                  <a:pt x="1701" y="1112"/>
                </a:lnTo>
                <a:lnTo>
                  <a:pt x="1708" y="1135"/>
                </a:lnTo>
                <a:lnTo>
                  <a:pt x="1710" y="1160"/>
                </a:lnTo>
                <a:lnTo>
                  <a:pt x="1708" y="1185"/>
                </a:lnTo>
                <a:lnTo>
                  <a:pt x="1701" y="1209"/>
                </a:lnTo>
                <a:lnTo>
                  <a:pt x="1689" y="1230"/>
                </a:lnTo>
                <a:lnTo>
                  <a:pt x="1674" y="1251"/>
                </a:lnTo>
                <a:lnTo>
                  <a:pt x="1651" y="1273"/>
                </a:lnTo>
                <a:lnTo>
                  <a:pt x="1507" y="1421"/>
                </a:lnTo>
                <a:lnTo>
                  <a:pt x="1485" y="1442"/>
                </a:lnTo>
                <a:lnTo>
                  <a:pt x="1465" y="1459"/>
                </a:lnTo>
                <a:lnTo>
                  <a:pt x="1443" y="1471"/>
                </a:lnTo>
                <a:lnTo>
                  <a:pt x="1420" y="1477"/>
                </a:lnTo>
                <a:lnTo>
                  <a:pt x="1396" y="1481"/>
                </a:lnTo>
                <a:lnTo>
                  <a:pt x="1372" y="1479"/>
                </a:lnTo>
                <a:lnTo>
                  <a:pt x="1348" y="1471"/>
                </a:lnTo>
                <a:lnTo>
                  <a:pt x="1326" y="1459"/>
                </a:lnTo>
                <a:lnTo>
                  <a:pt x="1307" y="1442"/>
                </a:lnTo>
                <a:lnTo>
                  <a:pt x="1297" y="1433"/>
                </a:lnTo>
                <a:lnTo>
                  <a:pt x="1281" y="1413"/>
                </a:lnTo>
                <a:lnTo>
                  <a:pt x="1270" y="1391"/>
                </a:lnTo>
                <a:lnTo>
                  <a:pt x="1262" y="1366"/>
                </a:lnTo>
                <a:lnTo>
                  <a:pt x="1260" y="1343"/>
                </a:lnTo>
                <a:lnTo>
                  <a:pt x="1262" y="1318"/>
                </a:lnTo>
                <a:lnTo>
                  <a:pt x="1270" y="1294"/>
                </a:lnTo>
                <a:lnTo>
                  <a:pt x="1281" y="1271"/>
                </a:lnTo>
                <a:lnTo>
                  <a:pt x="1297" y="1251"/>
                </a:lnTo>
                <a:lnTo>
                  <a:pt x="1319" y="1229"/>
                </a:lnTo>
                <a:lnTo>
                  <a:pt x="1319" y="1228"/>
                </a:lnTo>
                <a:lnTo>
                  <a:pt x="1368" y="1179"/>
                </a:lnTo>
                <a:lnTo>
                  <a:pt x="1003" y="807"/>
                </a:lnTo>
                <a:lnTo>
                  <a:pt x="190" y="1635"/>
                </a:lnTo>
                <a:lnTo>
                  <a:pt x="390" y="1837"/>
                </a:lnTo>
                <a:lnTo>
                  <a:pt x="402" y="1792"/>
                </a:lnTo>
                <a:lnTo>
                  <a:pt x="414" y="1748"/>
                </a:lnTo>
                <a:lnTo>
                  <a:pt x="426" y="1707"/>
                </a:lnTo>
                <a:lnTo>
                  <a:pt x="437" y="1669"/>
                </a:lnTo>
                <a:lnTo>
                  <a:pt x="447" y="1634"/>
                </a:lnTo>
                <a:lnTo>
                  <a:pt x="456" y="1603"/>
                </a:lnTo>
                <a:lnTo>
                  <a:pt x="463" y="1576"/>
                </a:lnTo>
                <a:lnTo>
                  <a:pt x="470" y="1555"/>
                </a:lnTo>
                <a:lnTo>
                  <a:pt x="482" y="1522"/>
                </a:lnTo>
                <a:lnTo>
                  <a:pt x="496" y="1495"/>
                </a:lnTo>
                <a:lnTo>
                  <a:pt x="511" y="1472"/>
                </a:lnTo>
                <a:lnTo>
                  <a:pt x="529" y="1455"/>
                </a:lnTo>
                <a:lnTo>
                  <a:pt x="547" y="1441"/>
                </a:lnTo>
                <a:lnTo>
                  <a:pt x="566" y="1432"/>
                </a:lnTo>
                <a:lnTo>
                  <a:pt x="585" y="1427"/>
                </a:lnTo>
                <a:lnTo>
                  <a:pt x="605" y="1426"/>
                </a:lnTo>
                <a:lnTo>
                  <a:pt x="625" y="1429"/>
                </a:lnTo>
                <a:lnTo>
                  <a:pt x="644" y="1436"/>
                </a:lnTo>
                <a:lnTo>
                  <a:pt x="662" y="1447"/>
                </a:lnTo>
                <a:lnTo>
                  <a:pt x="679" y="1460"/>
                </a:lnTo>
                <a:lnTo>
                  <a:pt x="694" y="1476"/>
                </a:lnTo>
                <a:lnTo>
                  <a:pt x="709" y="1497"/>
                </a:lnTo>
                <a:lnTo>
                  <a:pt x="719" y="1518"/>
                </a:lnTo>
                <a:lnTo>
                  <a:pt x="726" y="1542"/>
                </a:lnTo>
                <a:lnTo>
                  <a:pt x="730" y="1571"/>
                </a:lnTo>
                <a:lnTo>
                  <a:pt x="732" y="1603"/>
                </a:lnTo>
                <a:lnTo>
                  <a:pt x="731" y="1638"/>
                </a:lnTo>
                <a:lnTo>
                  <a:pt x="729" y="1675"/>
                </a:lnTo>
                <a:lnTo>
                  <a:pt x="725" y="1715"/>
                </a:lnTo>
                <a:lnTo>
                  <a:pt x="720" y="1758"/>
                </a:lnTo>
                <a:lnTo>
                  <a:pt x="714" y="1802"/>
                </a:lnTo>
                <a:lnTo>
                  <a:pt x="708" y="1848"/>
                </a:lnTo>
                <a:lnTo>
                  <a:pt x="701" y="1896"/>
                </a:lnTo>
                <a:lnTo>
                  <a:pt x="694" y="1944"/>
                </a:lnTo>
                <a:lnTo>
                  <a:pt x="691" y="1970"/>
                </a:lnTo>
                <a:lnTo>
                  <a:pt x="685" y="2002"/>
                </a:lnTo>
                <a:lnTo>
                  <a:pt x="678" y="2037"/>
                </a:lnTo>
                <a:lnTo>
                  <a:pt x="671" y="2075"/>
                </a:lnTo>
                <a:lnTo>
                  <a:pt x="662" y="2115"/>
                </a:lnTo>
                <a:lnTo>
                  <a:pt x="1471" y="2939"/>
                </a:lnTo>
                <a:lnTo>
                  <a:pt x="2283" y="2112"/>
                </a:lnTo>
                <a:lnTo>
                  <a:pt x="2223" y="2050"/>
                </a:lnTo>
                <a:lnTo>
                  <a:pt x="2152" y="2122"/>
                </a:lnTo>
                <a:lnTo>
                  <a:pt x="2133" y="2139"/>
                </a:lnTo>
                <a:lnTo>
                  <a:pt x="2111" y="2151"/>
                </a:lnTo>
                <a:lnTo>
                  <a:pt x="2087" y="2157"/>
                </a:lnTo>
                <a:lnTo>
                  <a:pt x="2063" y="2161"/>
                </a:lnTo>
                <a:lnTo>
                  <a:pt x="2039" y="2157"/>
                </a:lnTo>
                <a:lnTo>
                  <a:pt x="2016" y="2151"/>
                </a:lnTo>
                <a:lnTo>
                  <a:pt x="1994" y="2139"/>
                </a:lnTo>
                <a:lnTo>
                  <a:pt x="1974" y="2122"/>
                </a:lnTo>
                <a:lnTo>
                  <a:pt x="1964" y="2113"/>
                </a:lnTo>
                <a:lnTo>
                  <a:pt x="1948" y="2093"/>
                </a:lnTo>
                <a:lnTo>
                  <a:pt x="1937" y="2071"/>
                </a:lnTo>
                <a:lnTo>
                  <a:pt x="1930" y="2046"/>
                </a:lnTo>
                <a:lnTo>
                  <a:pt x="1928" y="2023"/>
                </a:lnTo>
                <a:lnTo>
                  <a:pt x="1930" y="1998"/>
                </a:lnTo>
                <a:lnTo>
                  <a:pt x="1937" y="1974"/>
                </a:lnTo>
                <a:lnTo>
                  <a:pt x="1948" y="1951"/>
                </a:lnTo>
                <a:lnTo>
                  <a:pt x="1964" y="1932"/>
                </a:lnTo>
                <a:lnTo>
                  <a:pt x="1986" y="1908"/>
                </a:lnTo>
                <a:lnTo>
                  <a:pt x="2152" y="1739"/>
                </a:lnTo>
                <a:lnTo>
                  <a:pt x="2172" y="1723"/>
                </a:lnTo>
                <a:lnTo>
                  <a:pt x="2194" y="1711"/>
                </a:lnTo>
                <a:lnTo>
                  <a:pt x="2218" y="1704"/>
                </a:lnTo>
                <a:lnTo>
                  <a:pt x="2242" y="1702"/>
                </a:lnTo>
                <a:lnTo>
                  <a:pt x="2265" y="1704"/>
                </a:lnTo>
                <a:lnTo>
                  <a:pt x="2289" y="1711"/>
                </a:lnTo>
                <a:lnTo>
                  <a:pt x="2311" y="1723"/>
                </a:lnTo>
                <a:lnTo>
                  <a:pt x="2331" y="1739"/>
                </a:lnTo>
                <a:lnTo>
                  <a:pt x="2340" y="1749"/>
                </a:lnTo>
                <a:lnTo>
                  <a:pt x="2356" y="1769"/>
                </a:lnTo>
                <a:lnTo>
                  <a:pt x="2368" y="1792"/>
                </a:lnTo>
                <a:lnTo>
                  <a:pt x="2375" y="1815"/>
                </a:lnTo>
                <a:lnTo>
                  <a:pt x="2377" y="1840"/>
                </a:lnTo>
                <a:lnTo>
                  <a:pt x="2375" y="1865"/>
                </a:lnTo>
                <a:lnTo>
                  <a:pt x="2368" y="1889"/>
                </a:lnTo>
                <a:lnTo>
                  <a:pt x="2356" y="1910"/>
                </a:lnTo>
                <a:lnTo>
                  <a:pt x="2340" y="1931"/>
                </a:lnTo>
                <a:lnTo>
                  <a:pt x="2318" y="1952"/>
                </a:lnTo>
                <a:lnTo>
                  <a:pt x="2319" y="1953"/>
                </a:lnTo>
                <a:lnTo>
                  <a:pt x="2302" y="1971"/>
                </a:lnTo>
                <a:lnTo>
                  <a:pt x="2457" y="2131"/>
                </a:lnTo>
                <a:lnTo>
                  <a:pt x="2475" y="2152"/>
                </a:lnTo>
                <a:lnTo>
                  <a:pt x="2490" y="2177"/>
                </a:lnTo>
                <a:lnTo>
                  <a:pt x="2499" y="2204"/>
                </a:lnTo>
                <a:lnTo>
                  <a:pt x="2504" y="2231"/>
                </a:lnTo>
                <a:lnTo>
                  <a:pt x="2504" y="2258"/>
                </a:lnTo>
                <a:lnTo>
                  <a:pt x="2499" y="2286"/>
                </a:lnTo>
                <a:lnTo>
                  <a:pt x="2490" y="2312"/>
                </a:lnTo>
                <a:lnTo>
                  <a:pt x="2475" y="2337"/>
                </a:lnTo>
                <a:lnTo>
                  <a:pt x="2457" y="2359"/>
                </a:lnTo>
                <a:lnTo>
                  <a:pt x="1713" y="3118"/>
                </a:lnTo>
                <a:lnTo>
                  <a:pt x="1692" y="3136"/>
                </a:lnTo>
                <a:lnTo>
                  <a:pt x="1668" y="3151"/>
                </a:lnTo>
                <a:lnTo>
                  <a:pt x="1642" y="3160"/>
                </a:lnTo>
                <a:lnTo>
                  <a:pt x="1614" y="3164"/>
                </a:lnTo>
                <a:lnTo>
                  <a:pt x="1587" y="3164"/>
                </a:lnTo>
                <a:lnTo>
                  <a:pt x="1561" y="3160"/>
                </a:lnTo>
                <a:lnTo>
                  <a:pt x="1534" y="3151"/>
                </a:lnTo>
                <a:lnTo>
                  <a:pt x="1510" y="3136"/>
                </a:lnTo>
                <a:lnTo>
                  <a:pt x="1488" y="3118"/>
                </a:lnTo>
                <a:lnTo>
                  <a:pt x="1361" y="2988"/>
                </a:lnTo>
                <a:lnTo>
                  <a:pt x="1225" y="3125"/>
                </a:lnTo>
                <a:lnTo>
                  <a:pt x="1223" y="3127"/>
                </a:lnTo>
                <a:lnTo>
                  <a:pt x="1218" y="3132"/>
                </a:lnTo>
                <a:lnTo>
                  <a:pt x="1209" y="3140"/>
                </a:lnTo>
                <a:lnTo>
                  <a:pt x="1197" y="3151"/>
                </a:lnTo>
                <a:lnTo>
                  <a:pt x="1181" y="3163"/>
                </a:lnTo>
                <a:lnTo>
                  <a:pt x="1162" y="3176"/>
                </a:lnTo>
                <a:lnTo>
                  <a:pt x="1141" y="3191"/>
                </a:lnTo>
                <a:lnTo>
                  <a:pt x="1117" y="3205"/>
                </a:lnTo>
                <a:lnTo>
                  <a:pt x="1090" y="3220"/>
                </a:lnTo>
                <a:lnTo>
                  <a:pt x="1060" y="3234"/>
                </a:lnTo>
                <a:lnTo>
                  <a:pt x="1029" y="3248"/>
                </a:lnTo>
                <a:lnTo>
                  <a:pt x="995" y="3259"/>
                </a:lnTo>
                <a:lnTo>
                  <a:pt x="958" y="3269"/>
                </a:lnTo>
                <a:lnTo>
                  <a:pt x="920" y="3276"/>
                </a:lnTo>
                <a:lnTo>
                  <a:pt x="880" y="3281"/>
                </a:lnTo>
                <a:lnTo>
                  <a:pt x="838" y="3282"/>
                </a:lnTo>
                <a:lnTo>
                  <a:pt x="794" y="3278"/>
                </a:lnTo>
                <a:lnTo>
                  <a:pt x="750" y="3271"/>
                </a:lnTo>
                <a:lnTo>
                  <a:pt x="747" y="3271"/>
                </a:lnTo>
                <a:lnTo>
                  <a:pt x="744" y="3270"/>
                </a:lnTo>
                <a:lnTo>
                  <a:pt x="726" y="3266"/>
                </a:lnTo>
                <a:lnTo>
                  <a:pt x="708" y="3260"/>
                </a:lnTo>
                <a:lnTo>
                  <a:pt x="677" y="3250"/>
                </a:lnTo>
                <a:lnTo>
                  <a:pt x="663" y="3244"/>
                </a:lnTo>
                <a:lnTo>
                  <a:pt x="648" y="3238"/>
                </a:lnTo>
                <a:lnTo>
                  <a:pt x="618" y="3224"/>
                </a:lnTo>
                <a:lnTo>
                  <a:pt x="587" y="3207"/>
                </a:lnTo>
                <a:lnTo>
                  <a:pt x="578" y="3201"/>
                </a:lnTo>
                <a:lnTo>
                  <a:pt x="568" y="3195"/>
                </a:lnTo>
                <a:lnTo>
                  <a:pt x="543" y="3177"/>
                </a:lnTo>
                <a:lnTo>
                  <a:pt x="517" y="3158"/>
                </a:lnTo>
                <a:lnTo>
                  <a:pt x="496" y="3142"/>
                </a:lnTo>
                <a:lnTo>
                  <a:pt x="461" y="3113"/>
                </a:lnTo>
                <a:lnTo>
                  <a:pt x="427" y="3079"/>
                </a:lnTo>
                <a:lnTo>
                  <a:pt x="380" y="3029"/>
                </a:lnTo>
                <a:lnTo>
                  <a:pt x="340" y="2980"/>
                </a:lnTo>
                <a:lnTo>
                  <a:pt x="305" y="2931"/>
                </a:lnTo>
                <a:lnTo>
                  <a:pt x="277" y="2884"/>
                </a:lnTo>
                <a:lnTo>
                  <a:pt x="253" y="2839"/>
                </a:lnTo>
                <a:lnTo>
                  <a:pt x="233" y="2794"/>
                </a:lnTo>
                <a:lnTo>
                  <a:pt x="218" y="2751"/>
                </a:lnTo>
                <a:lnTo>
                  <a:pt x="207" y="2709"/>
                </a:lnTo>
                <a:lnTo>
                  <a:pt x="200" y="2670"/>
                </a:lnTo>
                <a:lnTo>
                  <a:pt x="197" y="2631"/>
                </a:lnTo>
                <a:lnTo>
                  <a:pt x="196" y="2595"/>
                </a:lnTo>
                <a:lnTo>
                  <a:pt x="197" y="2562"/>
                </a:lnTo>
                <a:lnTo>
                  <a:pt x="201" y="2530"/>
                </a:lnTo>
                <a:lnTo>
                  <a:pt x="207" y="2502"/>
                </a:lnTo>
                <a:lnTo>
                  <a:pt x="214" y="2475"/>
                </a:lnTo>
                <a:lnTo>
                  <a:pt x="223" y="2451"/>
                </a:lnTo>
                <a:lnTo>
                  <a:pt x="224" y="2448"/>
                </a:lnTo>
                <a:lnTo>
                  <a:pt x="226" y="2439"/>
                </a:lnTo>
                <a:lnTo>
                  <a:pt x="230" y="2424"/>
                </a:lnTo>
                <a:lnTo>
                  <a:pt x="236" y="2405"/>
                </a:lnTo>
                <a:lnTo>
                  <a:pt x="243" y="2381"/>
                </a:lnTo>
                <a:lnTo>
                  <a:pt x="250" y="2352"/>
                </a:lnTo>
                <a:lnTo>
                  <a:pt x="259" y="2320"/>
                </a:lnTo>
                <a:lnTo>
                  <a:pt x="268" y="2285"/>
                </a:lnTo>
                <a:lnTo>
                  <a:pt x="278" y="2247"/>
                </a:lnTo>
                <a:lnTo>
                  <a:pt x="289" y="2207"/>
                </a:lnTo>
                <a:lnTo>
                  <a:pt x="300" y="2165"/>
                </a:lnTo>
                <a:lnTo>
                  <a:pt x="312" y="2120"/>
                </a:lnTo>
                <a:lnTo>
                  <a:pt x="334" y="2042"/>
                </a:lnTo>
                <a:lnTo>
                  <a:pt x="355" y="1963"/>
                </a:lnTo>
                <a:lnTo>
                  <a:pt x="45" y="1646"/>
                </a:lnTo>
                <a:lnTo>
                  <a:pt x="27" y="1625"/>
                </a:lnTo>
                <a:lnTo>
                  <a:pt x="13" y="1600"/>
                </a:lnTo>
                <a:lnTo>
                  <a:pt x="4" y="1573"/>
                </a:lnTo>
                <a:lnTo>
                  <a:pt x="0" y="1547"/>
                </a:lnTo>
                <a:lnTo>
                  <a:pt x="0" y="1519"/>
                </a:lnTo>
                <a:lnTo>
                  <a:pt x="4" y="1491"/>
                </a:lnTo>
                <a:lnTo>
                  <a:pt x="13" y="1465"/>
                </a:lnTo>
                <a:lnTo>
                  <a:pt x="27" y="1440"/>
                </a:lnTo>
                <a:lnTo>
                  <a:pt x="45" y="1418"/>
                </a:lnTo>
                <a:lnTo>
                  <a:pt x="789" y="659"/>
                </a:lnTo>
                <a:lnTo>
                  <a:pt x="811" y="641"/>
                </a:lnTo>
                <a:lnTo>
                  <a:pt x="836" y="626"/>
                </a:lnTo>
                <a:lnTo>
                  <a:pt x="861" y="617"/>
                </a:lnTo>
                <a:lnTo>
                  <a:pt x="888" y="613"/>
                </a:lnTo>
                <a:close/>
                <a:moveTo>
                  <a:pt x="857" y="352"/>
                </a:moveTo>
                <a:lnTo>
                  <a:pt x="897" y="352"/>
                </a:lnTo>
                <a:lnTo>
                  <a:pt x="936" y="358"/>
                </a:lnTo>
                <a:lnTo>
                  <a:pt x="975" y="367"/>
                </a:lnTo>
                <a:lnTo>
                  <a:pt x="1013" y="381"/>
                </a:lnTo>
                <a:lnTo>
                  <a:pt x="1049" y="401"/>
                </a:lnTo>
                <a:lnTo>
                  <a:pt x="1083" y="425"/>
                </a:lnTo>
                <a:lnTo>
                  <a:pt x="1115" y="452"/>
                </a:lnTo>
                <a:lnTo>
                  <a:pt x="1045" y="523"/>
                </a:lnTo>
                <a:lnTo>
                  <a:pt x="1018" y="500"/>
                </a:lnTo>
                <a:lnTo>
                  <a:pt x="990" y="481"/>
                </a:lnTo>
                <a:lnTo>
                  <a:pt x="958" y="468"/>
                </a:lnTo>
                <a:lnTo>
                  <a:pt x="927" y="459"/>
                </a:lnTo>
                <a:lnTo>
                  <a:pt x="894" y="453"/>
                </a:lnTo>
                <a:lnTo>
                  <a:pt x="860" y="453"/>
                </a:lnTo>
                <a:lnTo>
                  <a:pt x="828" y="459"/>
                </a:lnTo>
                <a:lnTo>
                  <a:pt x="795" y="468"/>
                </a:lnTo>
                <a:lnTo>
                  <a:pt x="765" y="481"/>
                </a:lnTo>
                <a:lnTo>
                  <a:pt x="736" y="500"/>
                </a:lnTo>
                <a:lnTo>
                  <a:pt x="710" y="523"/>
                </a:lnTo>
                <a:lnTo>
                  <a:pt x="640" y="452"/>
                </a:lnTo>
                <a:lnTo>
                  <a:pt x="671" y="425"/>
                </a:lnTo>
                <a:lnTo>
                  <a:pt x="706" y="401"/>
                </a:lnTo>
                <a:lnTo>
                  <a:pt x="742" y="381"/>
                </a:lnTo>
                <a:lnTo>
                  <a:pt x="779" y="367"/>
                </a:lnTo>
                <a:lnTo>
                  <a:pt x="818" y="358"/>
                </a:lnTo>
                <a:lnTo>
                  <a:pt x="857" y="352"/>
                </a:lnTo>
                <a:close/>
                <a:moveTo>
                  <a:pt x="877" y="173"/>
                </a:moveTo>
                <a:lnTo>
                  <a:pt x="926" y="176"/>
                </a:lnTo>
                <a:lnTo>
                  <a:pt x="975" y="183"/>
                </a:lnTo>
                <a:lnTo>
                  <a:pt x="1023" y="195"/>
                </a:lnTo>
                <a:lnTo>
                  <a:pt x="1069" y="211"/>
                </a:lnTo>
                <a:lnTo>
                  <a:pt x="1115" y="233"/>
                </a:lnTo>
                <a:lnTo>
                  <a:pt x="1158" y="260"/>
                </a:lnTo>
                <a:lnTo>
                  <a:pt x="1200" y="291"/>
                </a:lnTo>
                <a:lnTo>
                  <a:pt x="1239" y="326"/>
                </a:lnTo>
                <a:lnTo>
                  <a:pt x="1169" y="397"/>
                </a:lnTo>
                <a:lnTo>
                  <a:pt x="1133" y="364"/>
                </a:lnTo>
                <a:lnTo>
                  <a:pt x="1095" y="337"/>
                </a:lnTo>
                <a:lnTo>
                  <a:pt x="1054" y="314"/>
                </a:lnTo>
                <a:lnTo>
                  <a:pt x="1011" y="297"/>
                </a:lnTo>
                <a:lnTo>
                  <a:pt x="967" y="283"/>
                </a:lnTo>
                <a:lnTo>
                  <a:pt x="923" y="276"/>
                </a:lnTo>
                <a:lnTo>
                  <a:pt x="877" y="274"/>
                </a:lnTo>
                <a:lnTo>
                  <a:pt x="832" y="276"/>
                </a:lnTo>
                <a:lnTo>
                  <a:pt x="787" y="283"/>
                </a:lnTo>
                <a:lnTo>
                  <a:pt x="743" y="297"/>
                </a:lnTo>
                <a:lnTo>
                  <a:pt x="700" y="314"/>
                </a:lnTo>
                <a:lnTo>
                  <a:pt x="660" y="337"/>
                </a:lnTo>
                <a:lnTo>
                  <a:pt x="621" y="364"/>
                </a:lnTo>
                <a:lnTo>
                  <a:pt x="585" y="397"/>
                </a:lnTo>
                <a:lnTo>
                  <a:pt x="516" y="327"/>
                </a:lnTo>
                <a:lnTo>
                  <a:pt x="554" y="291"/>
                </a:lnTo>
                <a:lnTo>
                  <a:pt x="595" y="260"/>
                </a:lnTo>
                <a:lnTo>
                  <a:pt x="639" y="233"/>
                </a:lnTo>
                <a:lnTo>
                  <a:pt x="684" y="212"/>
                </a:lnTo>
                <a:lnTo>
                  <a:pt x="732" y="195"/>
                </a:lnTo>
                <a:lnTo>
                  <a:pt x="779" y="183"/>
                </a:lnTo>
                <a:lnTo>
                  <a:pt x="828" y="176"/>
                </a:lnTo>
                <a:lnTo>
                  <a:pt x="877" y="173"/>
                </a:lnTo>
                <a:close/>
                <a:moveTo>
                  <a:pt x="874" y="0"/>
                </a:moveTo>
                <a:lnTo>
                  <a:pt x="880" y="0"/>
                </a:lnTo>
                <a:lnTo>
                  <a:pt x="935" y="2"/>
                </a:lnTo>
                <a:lnTo>
                  <a:pt x="993" y="10"/>
                </a:lnTo>
                <a:lnTo>
                  <a:pt x="1050" y="23"/>
                </a:lnTo>
                <a:lnTo>
                  <a:pt x="1106" y="40"/>
                </a:lnTo>
                <a:lnTo>
                  <a:pt x="1160" y="63"/>
                </a:lnTo>
                <a:lnTo>
                  <a:pt x="1214" y="91"/>
                </a:lnTo>
                <a:lnTo>
                  <a:pt x="1264" y="123"/>
                </a:lnTo>
                <a:lnTo>
                  <a:pt x="1313" y="161"/>
                </a:lnTo>
                <a:lnTo>
                  <a:pt x="1358" y="203"/>
                </a:lnTo>
                <a:lnTo>
                  <a:pt x="1290" y="274"/>
                </a:lnTo>
                <a:lnTo>
                  <a:pt x="1248" y="236"/>
                </a:lnTo>
                <a:lnTo>
                  <a:pt x="1204" y="202"/>
                </a:lnTo>
                <a:lnTo>
                  <a:pt x="1157" y="173"/>
                </a:lnTo>
                <a:lnTo>
                  <a:pt x="1109" y="149"/>
                </a:lnTo>
                <a:lnTo>
                  <a:pt x="1059" y="130"/>
                </a:lnTo>
                <a:lnTo>
                  <a:pt x="1008" y="115"/>
                </a:lnTo>
                <a:lnTo>
                  <a:pt x="956" y="106"/>
                </a:lnTo>
                <a:lnTo>
                  <a:pt x="904" y="101"/>
                </a:lnTo>
                <a:lnTo>
                  <a:pt x="851" y="101"/>
                </a:lnTo>
                <a:lnTo>
                  <a:pt x="799" y="105"/>
                </a:lnTo>
                <a:lnTo>
                  <a:pt x="746" y="115"/>
                </a:lnTo>
                <a:lnTo>
                  <a:pt x="695" y="130"/>
                </a:lnTo>
                <a:lnTo>
                  <a:pt x="645" y="148"/>
                </a:lnTo>
                <a:lnTo>
                  <a:pt x="596" y="173"/>
                </a:lnTo>
                <a:lnTo>
                  <a:pt x="551" y="202"/>
                </a:lnTo>
                <a:lnTo>
                  <a:pt x="506" y="235"/>
                </a:lnTo>
                <a:lnTo>
                  <a:pt x="465" y="274"/>
                </a:lnTo>
                <a:lnTo>
                  <a:pt x="395" y="203"/>
                </a:lnTo>
                <a:lnTo>
                  <a:pt x="442" y="161"/>
                </a:lnTo>
                <a:lnTo>
                  <a:pt x="490" y="123"/>
                </a:lnTo>
                <a:lnTo>
                  <a:pt x="541" y="91"/>
                </a:lnTo>
                <a:lnTo>
                  <a:pt x="593" y="63"/>
                </a:lnTo>
                <a:lnTo>
                  <a:pt x="648" y="40"/>
                </a:lnTo>
                <a:lnTo>
                  <a:pt x="705" y="23"/>
                </a:lnTo>
                <a:lnTo>
                  <a:pt x="761" y="10"/>
                </a:lnTo>
                <a:lnTo>
                  <a:pt x="819" y="2"/>
                </a:lnTo>
                <a:lnTo>
                  <a:pt x="87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e 126"/>
          <p:cNvSpPr/>
          <p:nvPr/>
        </p:nvSpPr>
        <p:spPr>
          <a:xfrm>
            <a:off x="1906133" y="5092298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3324" y="5326695"/>
            <a:ext cx="529781" cy="529781"/>
          </a:xfrm>
          <a:prstGeom prst="rect">
            <a:avLst/>
          </a:prstGeom>
        </p:spPr>
      </p:pic>
      <p:sp>
        <p:nvSpPr>
          <p:cNvPr id="129" name="Ovale 128"/>
          <p:cNvSpPr/>
          <p:nvPr/>
        </p:nvSpPr>
        <p:spPr>
          <a:xfrm>
            <a:off x="7468163" y="5203728"/>
            <a:ext cx="720000" cy="72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90332" y="6310312"/>
            <a:ext cx="6884131" cy="547688"/>
          </a:xfrm>
        </p:spPr>
        <p:txBody>
          <a:bodyPr/>
          <a:lstStyle/>
          <a:p>
            <a:r>
              <a:rPr lang="it-IT" sz="1400" dirty="0"/>
              <a:t>Silvia Losco, </a:t>
            </a:r>
            <a:r>
              <a:rPr lang="it-IT" sz="1400" dirty="0" err="1"/>
              <a:t>ForumPA</a:t>
            </a:r>
            <a:r>
              <a:rPr lang="it-IT" sz="1400" dirty="0"/>
              <a:t> - Convention center "La Nuvola" - 23-25 maggio 2017</a:t>
            </a:r>
          </a:p>
        </p:txBody>
      </p:sp>
      <p:sp>
        <p:nvSpPr>
          <p:cNvPr id="112" name="Rectangle 3"/>
          <p:cNvSpPr txBox="1">
            <a:spLocks noChangeArrowheads="1"/>
          </p:cNvSpPr>
          <p:nvPr/>
        </p:nvSpPr>
        <p:spPr>
          <a:xfrm>
            <a:off x="716574" y="461799"/>
            <a:ext cx="794531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63600">
              <a:defRPr/>
            </a:pPr>
            <a:r>
              <a:rPr lang="it-IT" sz="2800" dirty="0">
                <a:latin typeface="Century Schoolbook" panose="02040604050505020304" pitchFamily="18" charset="0"/>
                <a:ea typeface="+mn-ea"/>
                <a:cs typeface="+mn-cs"/>
              </a:rPr>
              <a:t>Il Contesto che cambia</a:t>
            </a:r>
            <a:endParaRPr lang="it-IT" altLang="it-IT" sz="2800" dirty="0"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3" name="Esplosione 2 112"/>
          <p:cNvSpPr/>
          <p:nvPr/>
        </p:nvSpPr>
        <p:spPr>
          <a:xfrm>
            <a:off x="346840" y="714210"/>
            <a:ext cx="3168189" cy="146469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Nuove </a:t>
            </a:r>
            <a:r>
              <a:rPr lang="it-IT" sz="2400" dirty="0"/>
              <a:t>Fonti</a:t>
            </a:r>
          </a:p>
        </p:txBody>
      </p:sp>
      <p:sp>
        <p:nvSpPr>
          <p:cNvPr id="115" name="Esplosione 2 114"/>
          <p:cNvSpPr/>
          <p:nvPr/>
        </p:nvSpPr>
        <p:spPr>
          <a:xfrm>
            <a:off x="5815303" y="439807"/>
            <a:ext cx="3870503" cy="179719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Nuove Esigenze Informative</a:t>
            </a:r>
            <a:endParaRPr lang="it-IT" sz="2000" dirty="0"/>
          </a:p>
        </p:txBody>
      </p:sp>
      <p:pic>
        <p:nvPicPr>
          <p:cNvPr id="114" name="Immagine 1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31" y="2153744"/>
            <a:ext cx="2806038" cy="2806038"/>
          </a:xfrm>
          <a:prstGeom prst="rect">
            <a:avLst/>
          </a:prstGeom>
        </p:spPr>
      </p:pic>
      <p:sp>
        <p:nvSpPr>
          <p:cNvPr id="116" name="Esplosione 2 115"/>
          <p:cNvSpPr/>
          <p:nvPr/>
        </p:nvSpPr>
        <p:spPr>
          <a:xfrm>
            <a:off x="2978044" y="4908184"/>
            <a:ext cx="3881680" cy="1666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Tempestività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979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6" y="966624"/>
            <a:ext cx="8364839" cy="46417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" y="3140686"/>
            <a:ext cx="4130565" cy="309792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6574" y="461799"/>
            <a:ext cx="794531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63600">
              <a:defRPr/>
            </a:pPr>
            <a:r>
              <a:rPr lang="it-IT" sz="2800" dirty="0">
                <a:latin typeface="Century Schoolbook" panose="02040604050505020304" pitchFamily="18" charset="0"/>
                <a:ea typeface="+mn-ea"/>
                <a:cs typeface="+mn-cs"/>
              </a:rPr>
              <a:t>Il Contesto che cambia</a:t>
            </a:r>
            <a:endParaRPr lang="it-IT" altLang="it-IT" sz="2800" dirty="0"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90332" y="6310312"/>
            <a:ext cx="6884131" cy="547688"/>
          </a:xfrm>
        </p:spPr>
        <p:txBody>
          <a:bodyPr/>
          <a:lstStyle/>
          <a:p>
            <a:r>
              <a:rPr lang="it-IT" sz="1400" dirty="0"/>
              <a:t>Silvia Losco, </a:t>
            </a:r>
            <a:r>
              <a:rPr lang="it-IT" sz="1400" dirty="0" err="1"/>
              <a:t>ForumPA</a:t>
            </a:r>
            <a:r>
              <a:rPr lang="it-IT" sz="1400" dirty="0"/>
              <a:t> - Convention center "La Nuvola" - 23-25 maggio 2017</a:t>
            </a:r>
          </a:p>
        </p:txBody>
      </p:sp>
    </p:spTree>
    <p:extLst>
      <p:ext uri="{BB962C8B-B14F-4D97-AF65-F5344CB8AC3E}">
        <p14:creationId xmlns:p14="http://schemas.microsoft.com/office/powerpoint/2010/main" val="38817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20A1D6-52DE-416A-9BAC-FD73A4985CF9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c58f2efd-82a8-4ecf-b395-8c25e928921d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</TotalTime>
  <Words>2101</Words>
  <Application>Microsoft Office PowerPoint</Application>
  <PresentationFormat>Presentazione su schermo (4:3)</PresentationFormat>
  <Paragraphs>386</Paragraphs>
  <Slides>37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copertina</vt:lpstr>
      <vt:lpstr>Presentazione standard di PowerPoint</vt:lpstr>
      <vt:lpstr>Presentazione standard di PowerPoint</vt:lpstr>
      <vt:lpstr>Istat - Istituto Nazionale di Statistica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UTENTE</cp:lastModifiedBy>
  <cp:revision>388</cp:revision>
  <cp:lastPrinted>2017-05-23T18:27:42Z</cp:lastPrinted>
  <dcterms:created xsi:type="dcterms:W3CDTF">2012-12-11T11:00:35Z</dcterms:created>
  <dcterms:modified xsi:type="dcterms:W3CDTF">2017-05-24T05:46:31Z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