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60" r:id="rId3"/>
    <p:sldId id="261" r:id="rId4"/>
    <p:sldId id="280" r:id="rId5"/>
    <p:sldId id="277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82" r:id="rId14"/>
    <p:sldId id="270" r:id="rId15"/>
    <p:sldId id="271" r:id="rId16"/>
    <p:sldId id="272" r:id="rId17"/>
    <p:sldId id="279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85A"/>
    <a:srgbClr val="BE1520"/>
    <a:srgbClr val="CF1E24"/>
    <a:srgbClr val="C72A31"/>
    <a:srgbClr val="DA3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 autoAdjust="0"/>
    <p:restoredTop sz="94628" autoAdjust="0"/>
  </p:normalViewPr>
  <p:slideViewPr>
    <p:cSldViewPr snapToObjects="1">
      <p:cViewPr varScale="1">
        <p:scale>
          <a:sx n="92" d="100"/>
          <a:sy n="92" d="100"/>
        </p:scale>
        <p:origin x="-104" y="-224"/>
      </p:cViewPr>
      <p:guideLst>
        <p:guide orient="horz" pos="998"/>
        <p:guide pos="3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F57E4F-F2FA-41BE-83BC-28B7DF71EFE5}" type="doc">
      <dgm:prSet loTypeId="urn:microsoft.com/office/officeart/2005/8/layout/hProcess1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2A4694D-B018-476C-83E4-4251910464ED}">
      <dgm:prSet phldrT="[Testo]" custT="1"/>
      <dgm:spPr/>
      <dgm:t>
        <a:bodyPr/>
        <a:lstStyle/>
        <a:p>
          <a:r>
            <a:rPr lang="it-IT" sz="1600" b="1" dirty="0" smtClean="0">
              <a:solidFill>
                <a:srgbClr val="FF0000"/>
              </a:solidFill>
            </a:rPr>
            <a:t>1927-1928</a:t>
          </a:r>
          <a:endParaRPr lang="it-IT" sz="1600" b="1" dirty="0">
            <a:solidFill>
              <a:srgbClr val="FF0000"/>
            </a:solidFill>
          </a:endParaRPr>
        </a:p>
      </dgm:t>
    </dgm:pt>
    <dgm:pt modelId="{3FE7737F-41FA-441A-AF2C-93E39FEAA6AF}" type="parTrans" cxnId="{332B223C-305C-4B0A-B0EE-056A3EDDFA89}">
      <dgm:prSet/>
      <dgm:spPr/>
      <dgm:t>
        <a:bodyPr/>
        <a:lstStyle/>
        <a:p>
          <a:endParaRPr lang="it-IT"/>
        </a:p>
      </dgm:t>
    </dgm:pt>
    <dgm:pt modelId="{4C008366-CD03-4090-A8CF-2A3D9AF99F80}" type="sibTrans" cxnId="{332B223C-305C-4B0A-B0EE-056A3EDDFA89}">
      <dgm:prSet/>
      <dgm:spPr/>
      <dgm:t>
        <a:bodyPr/>
        <a:lstStyle/>
        <a:p>
          <a:endParaRPr lang="it-IT"/>
        </a:p>
      </dgm:t>
    </dgm:pt>
    <dgm:pt modelId="{6532BEAD-775C-42F9-8026-9EFFE9AE5ABB}">
      <dgm:prSet phldrT="[Testo]" custT="1"/>
      <dgm:spPr/>
      <dgm:t>
        <a:bodyPr/>
        <a:lstStyle/>
        <a:p>
          <a:r>
            <a:rPr lang="it-IT" sz="1600" dirty="0" smtClean="0"/>
            <a:t>Censimento industria</a:t>
          </a:r>
          <a:endParaRPr lang="it-IT" sz="1600" dirty="0"/>
        </a:p>
      </dgm:t>
    </dgm:pt>
    <dgm:pt modelId="{D4CEBBCB-797D-4B46-A5C7-9919949E7205}" type="parTrans" cxnId="{07071B54-96E9-41FC-83A8-667FB5036124}">
      <dgm:prSet/>
      <dgm:spPr/>
      <dgm:t>
        <a:bodyPr/>
        <a:lstStyle/>
        <a:p>
          <a:endParaRPr lang="it-IT"/>
        </a:p>
      </dgm:t>
    </dgm:pt>
    <dgm:pt modelId="{FFE96D4E-3D6A-4263-ADAB-8C5C4D26ECE6}" type="sibTrans" cxnId="{07071B54-96E9-41FC-83A8-667FB5036124}">
      <dgm:prSet/>
      <dgm:spPr/>
      <dgm:t>
        <a:bodyPr/>
        <a:lstStyle/>
        <a:p>
          <a:endParaRPr lang="it-IT"/>
        </a:p>
      </dgm:t>
    </dgm:pt>
    <dgm:pt modelId="{E1C8F4E2-149C-4CB0-8765-A9BB47E93A1E}">
      <dgm:prSet phldrT="[Testo]" custT="1"/>
      <dgm:spPr/>
      <dgm:t>
        <a:bodyPr/>
        <a:lstStyle/>
        <a:p>
          <a:r>
            <a:rPr lang="it-IT" sz="1600" b="1" dirty="0" smtClean="0">
              <a:solidFill>
                <a:srgbClr val="FF0000"/>
              </a:solidFill>
            </a:rPr>
            <a:t>1931</a:t>
          </a:r>
          <a:endParaRPr lang="it-IT" sz="1600" b="1" dirty="0">
            <a:solidFill>
              <a:srgbClr val="FF0000"/>
            </a:solidFill>
          </a:endParaRPr>
        </a:p>
      </dgm:t>
    </dgm:pt>
    <dgm:pt modelId="{91E38487-A6AC-4241-8797-875F613F6003}" type="parTrans" cxnId="{96B024AA-6297-4B46-B883-6602E27EAFAB}">
      <dgm:prSet/>
      <dgm:spPr/>
      <dgm:t>
        <a:bodyPr/>
        <a:lstStyle/>
        <a:p>
          <a:endParaRPr lang="it-IT"/>
        </a:p>
      </dgm:t>
    </dgm:pt>
    <dgm:pt modelId="{14A29646-4A61-4E01-8968-C69335C35040}" type="sibTrans" cxnId="{96B024AA-6297-4B46-B883-6602E27EAFAB}">
      <dgm:prSet/>
      <dgm:spPr/>
      <dgm:t>
        <a:bodyPr/>
        <a:lstStyle/>
        <a:p>
          <a:endParaRPr lang="it-IT"/>
        </a:p>
      </dgm:t>
    </dgm:pt>
    <dgm:pt modelId="{B00DD3E5-FD51-4732-A1D0-BB5376FA342D}">
      <dgm:prSet phldrT="[Testo]" custT="1"/>
      <dgm:spPr/>
      <dgm:t>
        <a:bodyPr/>
        <a:lstStyle/>
        <a:p>
          <a:r>
            <a:rPr lang="it-IT" sz="1600" dirty="0" smtClean="0"/>
            <a:t>Primo censimento delle abitazioni collegato al censimento della popolazione</a:t>
          </a:r>
          <a:endParaRPr lang="it-IT" sz="1600" dirty="0"/>
        </a:p>
      </dgm:t>
    </dgm:pt>
    <dgm:pt modelId="{1E5D9975-B652-4004-AB15-2EE5E7FAF93E}" type="parTrans" cxnId="{8ACB7ABF-EFCC-47E5-AC76-E4EEDD7A7405}">
      <dgm:prSet/>
      <dgm:spPr/>
      <dgm:t>
        <a:bodyPr/>
        <a:lstStyle/>
        <a:p>
          <a:endParaRPr lang="it-IT"/>
        </a:p>
      </dgm:t>
    </dgm:pt>
    <dgm:pt modelId="{D63E3803-4A37-476F-A621-2E4644196FC7}" type="sibTrans" cxnId="{8ACB7ABF-EFCC-47E5-AC76-E4EEDD7A7405}">
      <dgm:prSet/>
      <dgm:spPr/>
      <dgm:t>
        <a:bodyPr/>
        <a:lstStyle/>
        <a:p>
          <a:endParaRPr lang="it-IT"/>
        </a:p>
      </dgm:t>
    </dgm:pt>
    <dgm:pt modelId="{EBE5B774-17B5-48A5-9FC8-8BDE22E7E5EB}">
      <dgm:prSet phldrT="[Testo]" custT="1"/>
      <dgm:spPr/>
      <dgm:t>
        <a:bodyPr/>
        <a:lstStyle/>
        <a:p>
          <a:r>
            <a:rPr lang="it-IT" sz="1600" b="1" dirty="0" smtClean="0">
              <a:solidFill>
                <a:srgbClr val="FF0000"/>
              </a:solidFill>
            </a:rPr>
            <a:t>1935</a:t>
          </a:r>
        </a:p>
      </dgm:t>
    </dgm:pt>
    <dgm:pt modelId="{DB18CF09-52FB-4663-BD15-BA1826EF690E}" type="parTrans" cxnId="{5C0C498D-D7DF-4C71-9594-A7C664781F8D}">
      <dgm:prSet/>
      <dgm:spPr/>
      <dgm:t>
        <a:bodyPr/>
        <a:lstStyle/>
        <a:p>
          <a:endParaRPr lang="it-IT"/>
        </a:p>
      </dgm:t>
    </dgm:pt>
    <dgm:pt modelId="{032FE7D5-7335-4B4A-9B3E-7E33D5E11D0D}" type="sibTrans" cxnId="{5C0C498D-D7DF-4C71-9594-A7C664781F8D}">
      <dgm:prSet/>
      <dgm:spPr/>
      <dgm:t>
        <a:bodyPr/>
        <a:lstStyle/>
        <a:p>
          <a:endParaRPr lang="it-IT"/>
        </a:p>
      </dgm:t>
    </dgm:pt>
    <dgm:pt modelId="{A96DB4C7-25CD-4E83-9186-2A13A841A890}">
      <dgm:prSet custT="1"/>
      <dgm:spPr/>
      <dgm:t>
        <a:bodyPr/>
        <a:lstStyle/>
        <a:p>
          <a:r>
            <a:rPr lang="it-IT" sz="1600" dirty="0" smtClean="0"/>
            <a:t>Acquisizione dei dati giudiziari e sulla scolarità</a:t>
          </a:r>
        </a:p>
      </dgm:t>
    </dgm:pt>
    <dgm:pt modelId="{17B037EB-26A4-453C-A06D-6ECC5083499D}" type="parTrans" cxnId="{B21B4980-18D2-488D-BD8F-C515AD58B63B}">
      <dgm:prSet/>
      <dgm:spPr/>
      <dgm:t>
        <a:bodyPr/>
        <a:lstStyle/>
        <a:p>
          <a:endParaRPr lang="it-IT"/>
        </a:p>
      </dgm:t>
    </dgm:pt>
    <dgm:pt modelId="{75A40B9C-9565-402C-A853-1E2A1804BAEC}" type="sibTrans" cxnId="{B21B4980-18D2-488D-BD8F-C515AD58B63B}">
      <dgm:prSet/>
      <dgm:spPr/>
      <dgm:t>
        <a:bodyPr/>
        <a:lstStyle/>
        <a:p>
          <a:endParaRPr lang="it-IT"/>
        </a:p>
      </dgm:t>
    </dgm:pt>
    <dgm:pt modelId="{460BE761-905F-40BB-9136-06B7C48DE225}">
      <dgm:prSet phldrT="[Testo]" custT="1"/>
      <dgm:spPr/>
      <dgm:t>
        <a:bodyPr/>
        <a:lstStyle/>
        <a:p>
          <a:r>
            <a:rPr lang="it-IT" sz="1600" b="1" dirty="0" smtClean="0">
              <a:solidFill>
                <a:srgbClr val="FF0000"/>
              </a:solidFill>
            </a:rPr>
            <a:t>1934</a:t>
          </a:r>
          <a:endParaRPr lang="it-IT" sz="1600" b="1" dirty="0">
            <a:solidFill>
              <a:srgbClr val="FF0000"/>
            </a:solidFill>
          </a:endParaRPr>
        </a:p>
      </dgm:t>
    </dgm:pt>
    <dgm:pt modelId="{32968FAC-6136-41DD-ACDA-372282AB58E0}" type="parTrans" cxnId="{34DE5A23-1E54-42B3-A4FE-12AE7936868D}">
      <dgm:prSet/>
      <dgm:spPr/>
      <dgm:t>
        <a:bodyPr/>
        <a:lstStyle/>
        <a:p>
          <a:endParaRPr lang="it-IT"/>
        </a:p>
      </dgm:t>
    </dgm:pt>
    <dgm:pt modelId="{9D7D04AC-BA44-4DD9-BDAC-042706CCF4B0}" type="sibTrans" cxnId="{34DE5A23-1E54-42B3-A4FE-12AE7936868D}">
      <dgm:prSet/>
      <dgm:spPr/>
      <dgm:t>
        <a:bodyPr/>
        <a:lstStyle/>
        <a:p>
          <a:endParaRPr lang="it-IT"/>
        </a:p>
      </dgm:t>
    </dgm:pt>
    <dgm:pt modelId="{026437D1-8283-4FAD-A28A-70F162BDCB43}">
      <dgm:prSet phldrT="[Testo]" custT="1"/>
      <dgm:spPr/>
      <dgm:t>
        <a:bodyPr/>
        <a:lstStyle/>
        <a:p>
          <a:r>
            <a:rPr lang="it-IT" sz="1600" dirty="0" smtClean="0"/>
            <a:t>Prima edizione dell’indice sui prezzi a base 1932</a:t>
          </a:r>
          <a:endParaRPr lang="it-IT" sz="1600" dirty="0"/>
        </a:p>
      </dgm:t>
    </dgm:pt>
    <dgm:pt modelId="{F40886DB-A5D7-4D90-B629-CCBBC716630B}" type="parTrans" cxnId="{07E430C9-6D9E-4FF2-8E48-D11B536DD2C1}">
      <dgm:prSet/>
      <dgm:spPr/>
      <dgm:t>
        <a:bodyPr/>
        <a:lstStyle/>
        <a:p>
          <a:endParaRPr lang="it-IT"/>
        </a:p>
      </dgm:t>
    </dgm:pt>
    <dgm:pt modelId="{2380AE05-1951-4C95-A6AA-A0FF5BF7793B}" type="sibTrans" cxnId="{07E430C9-6D9E-4FF2-8E48-D11B536DD2C1}">
      <dgm:prSet/>
      <dgm:spPr/>
      <dgm:t>
        <a:bodyPr/>
        <a:lstStyle/>
        <a:p>
          <a:endParaRPr lang="it-IT"/>
        </a:p>
      </dgm:t>
    </dgm:pt>
    <dgm:pt modelId="{FB76FEF5-C16A-4594-A7BA-541D5327F58D}">
      <dgm:prSet phldrT="[Testo]" custT="1"/>
      <dgm:spPr/>
      <dgm:t>
        <a:bodyPr/>
        <a:lstStyle/>
        <a:p>
          <a:r>
            <a:rPr lang="it-IT" sz="1600" dirty="0" smtClean="0"/>
            <a:t>Prime statistiche sui depositi vincolati in collaborazione con le Casse di Risparmio</a:t>
          </a:r>
          <a:endParaRPr lang="it-IT" sz="1600" dirty="0"/>
        </a:p>
      </dgm:t>
    </dgm:pt>
    <dgm:pt modelId="{EE1A9A2F-62F1-4E03-8730-C1EFE6F87BEB}" type="parTrans" cxnId="{77932D63-8749-4BA5-B1B8-5E9D8B8E3664}">
      <dgm:prSet/>
      <dgm:spPr/>
      <dgm:t>
        <a:bodyPr/>
        <a:lstStyle/>
        <a:p>
          <a:endParaRPr lang="it-IT"/>
        </a:p>
      </dgm:t>
    </dgm:pt>
    <dgm:pt modelId="{AB21C4E6-257C-4754-A89A-930C0FCBD7B9}" type="sibTrans" cxnId="{77932D63-8749-4BA5-B1B8-5E9D8B8E3664}">
      <dgm:prSet/>
      <dgm:spPr/>
      <dgm:t>
        <a:bodyPr/>
        <a:lstStyle/>
        <a:p>
          <a:endParaRPr lang="it-IT"/>
        </a:p>
      </dgm:t>
    </dgm:pt>
    <dgm:pt modelId="{DB6A2252-2DF1-4AE9-841C-C0B5116D461B}">
      <dgm:prSet phldrT="[Testo]" custT="1"/>
      <dgm:spPr/>
      <dgm:t>
        <a:bodyPr/>
        <a:lstStyle/>
        <a:p>
          <a:r>
            <a:rPr lang="it-IT" sz="1600" dirty="0" smtClean="0"/>
            <a:t>Statistiche sugli stock, giacenze nei magazzini generali e nei depositi doganali</a:t>
          </a:r>
          <a:endParaRPr lang="it-IT" sz="1600" dirty="0"/>
        </a:p>
      </dgm:t>
    </dgm:pt>
    <dgm:pt modelId="{A03D0B52-3C53-43DF-B5B8-B206644730B8}" type="parTrans" cxnId="{275B3DAF-F499-4C5F-9821-B8C66C817612}">
      <dgm:prSet/>
      <dgm:spPr/>
      <dgm:t>
        <a:bodyPr/>
        <a:lstStyle/>
        <a:p>
          <a:endParaRPr lang="it-IT"/>
        </a:p>
      </dgm:t>
    </dgm:pt>
    <dgm:pt modelId="{CA59D717-63FB-4A98-96EA-50F7EC7C4AE2}" type="sibTrans" cxnId="{275B3DAF-F499-4C5F-9821-B8C66C817612}">
      <dgm:prSet/>
      <dgm:spPr/>
      <dgm:t>
        <a:bodyPr/>
        <a:lstStyle/>
        <a:p>
          <a:endParaRPr lang="it-IT"/>
        </a:p>
      </dgm:t>
    </dgm:pt>
    <dgm:pt modelId="{C2EB6FCB-9646-4844-BE81-25751E113FD2}">
      <dgm:prSet phldrT="[Testo]" custT="1"/>
      <dgm:spPr/>
      <dgm:t>
        <a:bodyPr/>
        <a:lstStyle/>
        <a:p>
          <a:r>
            <a:rPr lang="it-IT" sz="1600" dirty="0" smtClean="0"/>
            <a:t>Prima edizione dell’indice mensile sulla produzione industriale</a:t>
          </a:r>
          <a:endParaRPr lang="it-IT" sz="1600" dirty="0"/>
        </a:p>
      </dgm:t>
    </dgm:pt>
    <dgm:pt modelId="{E099B7AD-51B8-4469-BF55-6E68A24C7110}" type="parTrans" cxnId="{621F139B-EC59-4105-ACFE-6E20829FBCFB}">
      <dgm:prSet/>
      <dgm:spPr/>
      <dgm:t>
        <a:bodyPr/>
        <a:lstStyle/>
        <a:p>
          <a:endParaRPr lang="it-IT"/>
        </a:p>
      </dgm:t>
    </dgm:pt>
    <dgm:pt modelId="{D5BB07FE-C42F-4B3E-8E23-9C94DDC038A0}" type="sibTrans" cxnId="{621F139B-EC59-4105-ACFE-6E20829FBCFB}">
      <dgm:prSet/>
      <dgm:spPr/>
      <dgm:t>
        <a:bodyPr/>
        <a:lstStyle/>
        <a:p>
          <a:endParaRPr lang="it-IT"/>
        </a:p>
      </dgm:t>
    </dgm:pt>
    <dgm:pt modelId="{DA4E9FCF-042D-42A1-9C7E-769A437CB9D6}" type="pres">
      <dgm:prSet presAssocID="{09F57E4F-F2FA-41BE-83BC-28B7DF71EF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B545863-B12B-4EFD-9228-039808A2ED61}" type="pres">
      <dgm:prSet presAssocID="{09F57E4F-F2FA-41BE-83BC-28B7DF71EFE5}" presName="arrow" presStyleLbl="bgShp" presStyleIdx="0" presStyleCnt="1" custScaleX="90999" custScaleY="47494"/>
      <dgm:spPr/>
    </dgm:pt>
    <dgm:pt modelId="{BC292805-A03E-44E6-B4E4-F38E4ABFA0E5}" type="pres">
      <dgm:prSet presAssocID="{09F57E4F-F2FA-41BE-83BC-28B7DF71EFE5}" presName="points" presStyleCnt="0"/>
      <dgm:spPr/>
    </dgm:pt>
    <dgm:pt modelId="{7137E742-DF51-4976-9B00-4757AE4431E8}" type="pres">
      <dgm:prSet presAssocID="{02A4694D-B018-476C-83E4-4251910464ED}" presName="compositeA" presStyleCnt="0"/>
      <dgm:spPr/>
    </dgm:pt>
    <dgm:pt modelId="{11B2063F-30E7-471D-B1B6-DBC4FF6D2E32}" type="pres">
      <dgm:prSet presAssocID="{02A4694D-B018-476C-83E4-4251910464ED}" presName="textA" presStyleLbl="revTx" presStyleIdx="0" presStyleCnt="4" custLinFactNeighborX="2206" custLinFactNeighborY="1207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B25131-7B23-4B19-88E5-61C9B6B89B8F}" type="pres">
      <dgm:prSet presAssocID="{02A4694D-B018-476C-83E4-4251910464ED}" presName="circleA" presStyleLbl="node1" presStyleIdx="0" presStyleCnt="4"/>
      <dgm:spPr>
        <a:solidFill>
          <a:schemeClr val="accent2"/>
        </a:solidFill>
      </dgm:spPr>
      <dgm:t>
        <a:bodyPr/>
        <a:lstStyle/>
        <a:p>
          <a:endParaRPr lang="it-IT"/>
        </a:p>
      </dgm:t>
    </dgm:pt>
    <dgm:pt modelId="{4E9BBB64-AD29-4471-B377-023E79F154B1}" type="pres">
      <dgm:prSet presAssocID="{02A4694D-B018-476C-83E4-4251910464ED}" presName="spaceA" presStyleCnt="0"/>
      <dgm:spPr/>
    </dgm:pt>
    <dgm:pt modelId="{51FE38B7-AF2D-4EF0-BFBF-339AD0B5CC80}" type="pres">
      <dgm:prSet presAssocID="{4C008366-CD03-4090-A8CF-2A3D9AF99F80}" presName="space" presStyleCnt="0"/>
      <dgm:spPr/>
    </dgm:pt>
    <dgm:pt modelId="{848CAF6A-C261-44D6-8A46-2AFB8A5CD318}" type="pres">
      <dgm:prSet presAssocID="{E1C8F4E2-149C-4CB0-8765-A9BB47E93A1E}" presName="compositeB" presStyleCnt="0"/>
      <dgm:spPr/>
    </dgm:pt>
    <dgm:pt modelId="{6AAB95EB-3268-4050-939B-3E4BFBB8F0BA}" type="pres">
      <dgm:prSet presAssocID="{E1C8F4E2-149C-4CB0-8765-A9BB47E93A1E}" presName="textB" presStyleLbl="revTx" presStyleIdx="1" presStyleCnt="4" custLinFactNeighborX="2203" custLinFactNeighborY="-1125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8D435F3-FBE1-4FDC-8591-A47A0976FFA3}" type="pres">
      <dgm:prSet presAssocID="{E1C8F4E2-149C-4CB0-8765-A9BB47E93A1E}" presName="circleB" presStyleLbl="node1" presStyleIdx="1" presStyleCnt="4"/>
      <dgm:spPr>
        <a:solidFill>
          <a:schemeClr val="accent2"/>
        </a:solidFill>
      </dgm:spPr>
      <dgm:t>
        <a:bodyPr/>
        <a:lstStyle/>
        <a:p>
          <a:endParaRPr lang="it-IT"/>
        </a:p>
      </dgm:t>
    </dgm:pt>
    <dgm:pt modelId="{7D260FE2-6AB1-4854-BF4A-F5945BFA33DF}" type="pres">
      <dgm:prSet presAssocID="{E1C8F4E2-149C-4CB0-8765-A9BB47E93A1E}" presName="spaceB" presStyleCnt="0"/>
      <dgm:spPr/>
    </dgm:pt>
    <dgm:pt modelId="{5AD007A5-7F84-43FF-818B-B39A0F691DB0}" type="pres">
      <dgm:prSet presAssocID="{14A29646-4A61-4E01-8968-C69335C35040}" presName="space" presStyleCnt="0"/>
      <dgm:spPr/>
    </dgm:pt>
    <dgm:pt modelId="{B2293045-CAB3-4A54-B9BA-DC529225413C}" type="pres">
      <dgm:prSet presAssocID="{460BE761-905F-40BB-9136-06B7C48DE225}" presName="compositeA" presStyleCnt="0"/>
      <dgm:spPr/>
    </dgm:pt>
    <dgm:pt modelId="{470DA5AF-67F6-4FCD-8319-14F9981010F5}" type="pres">
      <dgm:prSet presAssocID="{460BE761-905F-40BB-9136-06B7C48DE225}" presName="textA" presStyleLbl="revTx" presStyleIdx="2" presStyleCnt="4" custScaleX="157282" custLinFactNeighborY="1206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097B9CA-2317-4E22-BB66-53BEA6BABAB0}" type="pres">
      <dgm:prSet presAssocID="{460BE761-905F-40BB-9136-06B7C48DE225}" presName="circleA" presStyleLbl="node1" presStyleIdx="2" presStyleCnt="4"/>
      <dgm:spPr>
        <a:solidFill>
          <a:schemeClr val="accent2"/>
        </a:solidFill>
      </dgm:spPr>
      <dgm:t>
        <a:bodyPr/>
        <a:lstStyle/>
        <a:p>
          <a:endParaRPr lang="it-IT"/>
        </a:p>
      </dgm:t>
    </dgm:pt>
    <dgm:pt modelId="{55DC4CD7-247B-4D09-A72C-4C1A34A599D2}" type="pres">
      <dgm:prSet presAssocID="{460BE761-905F-40BB-9136-06B7C48DE225}" presName="spaceA" presStyleCnt="0"/>
      <dgm:spPr/>
    </dgm:pt>
    <dgm:pt modelId="{4AFDB963-6345-48B1-A0ED-3A831FBE53EA}" type="pres">
      <dgm:prSet presAssocID="{9D7D04AC-BA44-4DD9-BDAC-042706CCF4B0}" presName="space" presStyleCnt="0"/>
      <dgm:spPr/>
    </dgm:pt>
    <dgm:pt modelId="{361DF0D8-E8DA-488E-A3D4-19D6BCB5E7B7}" type="pres">
      <dgm:prSet presAssocID="{EBE5B774-17B5-48A5-9FC8-8BDE22E7E5EB}" presName="compositeB" presStyleCnt="0"/>
      <dgm:spPr/>
    </dgm:pt>
    <dgm:pt modelId="{AA5C7E13-6756-462C-8405-C10D4CBEA0F4}" type="pres">
      <dgm:prSet presAssocID="{EBE5B774-17B5-48A5-9FC8-8BDE22E7E5EB}" presName="textB" presStyleLbl="revTx" presStyleIdx="3" presStyleCnt="4" custLinFactNeighborY="-791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017331F-1A46-4B7D-8234-B169D4C85388}" type="pres">
      <dgm:prSet presAssocID="{EBE5B774-17B5-48A5-9FC8-8BDE22E7E5EB}" presName="circleB" presStyleLbl="node1" presStyleIdx="3" presStyleCnt="4"/>
      <dgm:spPr>
        <a:solidFill>
          <a:schemeClr val="accent2"/>
        </a:solidFill>
      </dgm:spPr>
      <dgm:t>
        <a:bodyPr/>
        <a:lstStyle/>
        <a:p>
          <a:endParaRPr lang="it-IT"/>
        </a:p>
      </dgm:t>
    </dgm:pt>
    <dgm:pt modelId="{0E78F9BD-5267-49B8-A6E3-4BAE821F5358}" type="pres">
      <dgm:prSet presAssocID="{EBE5B774-17B5-48A5-9FC8-8BDE22E7E5EB}" presName="spaceB" presStyleCnt="0"/>
      <dgm:spPr/>
    </dgm:pt>
  </dgm:ptLst>
  <dgm:cxnLst>
    <dgm:cxn modelId="{621F139B-EC59-4105-ACFE-6E20829FBCFB}" srcId="{02A4694D-B018-476C-83E4-4251910464ED}" destId="{C2EB6FCB-9646-4844-BE81-25751E113FD2}" srcOrd="1" destOrd="0" parTransId="{E099B7AD-51B8-4469-BF55-6E68A24C7110}" sibTransId="{D5BB07FE-C42F-4B3E-8E23-9C94DDC038A0}"/>
    <dgm:cxn modelId="{77932D63-8749-4BA5-B1B8-5E9D8B8E3664}" srcId="{460BE761-905F-40BB-9136-06B7C48DE225}" destId="{FB76FEF5-C16A-4594-A7BA-541D5327F58D}" srcOrd="2" destOrd="0" parTransId="{EE1A9A2F-62F1-4E03-8730-C1EFE6F87BEB}" sibTransId="{AB21C4E6-257C-4754-A89A-930C0FCBD7B9}"/>
    <dgm:cxn modelId="{DEC4FA91-A884-4F31-A5B8-B567614A55DE}" type="presOf" srcId="{026437D1-8283-4FAD-A28A-70F162BDCB43}" destId="{470DA5AF-67F6-4FCD-8319-14F9981010F5}" srcOrd="0" destOrd="1" presId="urn:microsoft.com/office/officeart/2005/8/layout/hProcess11"/>
    <dgm:cxn modelId="{275B3DAF-F499-4C5F-9821-B8C66C817612}" srcId="{460BE761-905F-40BB-9136-06B7C48DE225}" destId="{DB6A2252-2DF1-4AE9-841C-C0B5116D461B}" srcOrd="1" destOrd="0" parTransId="{A03D0B52-3C53-43DF-B5B8-B206644730B8}" sibTransId="{CA59D717-63FB-4A98-96EA-50F7EC7C4AE2}"/>
    <dgm:cxn modelId="{96B024AA-6297-4B46-B883-6602E27EAFAB}" srcId="{09F57E4F-F2FA-41BE-83BC-28B7DF71EFE5}" destId="{E1C8F4E2-149C-4CB0-8765-A9BB47E93A1E}" srcOrd="1" destOrd="0" parTransId="{91E38487-A6AC-4241-8797-875F613F6003}" sibTransId="{14A29646-4A61-4E01-8968-C69335C35040}"/>
    <dgm:cxn modelId="{4D2D4954-80AF-4726-A489-14D3ECC16574}" type="presOf" srcId="{E1C8F4E2-149C-4CB0-8765-A9BB47E93A1E}" destId="{6AAB95EB-3268-4050-939B-3E4BFBB8F0BA}" srcOrd="0" destOrd="0" presId="urn:microsoft.com/office/officeart/2005/8/layout/hProcess11"/>
    <dgm:cxn modelId="{07E430C9-6D9E-4FF2-8E48-D11B536DD2C1}" srcId="{460BE761-905F-40BB-9136-06B7C48DE225}" destId="{026437D1-8283-4FAD-A28A-70F162BDCB43}" srcOrd="0" destOrd="0" parTransId="{F40886DB-A5D7-4D90-B629-CCBBC716630B}" sibTransId="{2380AE05-1951-4C95-A6AA-A0FF5BF7793B}"/>
    <dgm:cxn modelId="{75084691-9A6B-4313-A9D1-42C3C953B0AE}" type="presOf" srcId="{FB76FEF5-C16A-4594-A7BA-541D5327F58D}" destId="{470DA5AF-67F6-4FCD-8319-14F9981010F5}" srcOrd="0" destOrd="3" presId="urn:microsoft.com/office/officeart/2005/8/layout/hProcess11"/>
    <dgm:cxn modelId="{67C63DD4-34E8-4069-A103-D6C540ACD350}" type="presOf" srcId="{6532BEAD-775C-42F9-8026-9EFFE9AE5ABB}" destId="{11B2063F-30E7-471D-B1B6-DBC4FF6D2E32}" srcOrd="0" destOrd="1" presId="urn:microsoft.com/office/officeart/2005/8/layout/hProcess11"/>
    <dgm:cxn modelId="{07071B54-96E9-41FC-83A8-667FB5036124}" srcId="{02A4694D-B018-476C-83E4-4251910464ED}" destId="{6532BEAD-775C-42F9-8026-9EFFE9AE5ABB}" srcOrd="0" destOrd="0" parTransId="{D4CEBBCB-797D-4B46-A5C7-9919949E7205}" sibTransId="{FFE96D4E-3D6A-4263-ADAB-8C5C4D26ECE6}"/>
    <dgm:cxn modelId="{B21B4980-18D2-488D-BD8F-C515AD58B63B}" srcId="{EBE5B774-17B5-48A5-9FC8-8BDE22E7E5EB}" destId="{A96DB4C7-25CD-4E83-9186-2A13A841A890}" srcOrd="0" destOrd="0" parTransId="{17B037EB-26A4-453C-A06D-6ECC5083499D}" sibTransId="{75A40B9C-9565-402C-A853-1E2A1804BAEC}"/>
    <dgm:cxn modelId="{14B59E91-392F-41BD-8314-775A14AA6FC8}" type="presOf" srcId="{460BE761-905F-40BB-9136-06B7C48DE225}" destId="{470DA5AF-67F6-4FCD-8319-14F9981010F5}" srcOrd="0" destOrd="0" presId="urn:microsoft.com/office/officeart/2005/8/layout/hProcess11"/>
    <dgm:cxn modelId="{29A6B33A-BE49-4EB0-8944-5DF6B1EC9316}" type="presOf" srcId="{DB6A2252-2DF1-4AE9-841C-C0B5116D461B}" destId="{470DA5AF-67F6-4FCD-8319-14F9981010F5}" srcOrd="0" destOrd="2" presId="urn:microsoft.com/office/officeart/2005/8/layout/hProcess11"/>
    <dgm:cxn modelId="{C66889BD-8F61-4BE8-9F2F-9832BFE86088}" type="presOf" srcId="{02A4694D-B018-476C-83E4-4251910464ED}" destId="{11B2063F-30E7-471D-B1B6-DBC4FF6D2E32}" srcOrd="0" destOrd="0" presId="urn:microsoft.com/office/officeart/2005/8/layout/hProcess11"/>
    <dgm:cxn modelId="{D94CC003-2CFC-4A8F-94D0-902049BAB066}" type="presOf" srcId="{B00DD3E5-FD51-4732-A1D0-BB5376FA342D}" destId="{6AAB95EB-3268-4050-939B-3E4BFBB8F0BA}" srcOrd="0" destOrd="1" presId="urn:microsoft.com/office/officeart/2005/8/layout/hProcess11"/>
    <dgm:cxn modelId="{34DE5A23-1E54-42B3-A4FE-12AE7936868D}" srcId="{09F57E4F-F2FA-41BE-83BC-28B7DF71EFE5}" destId="{460BE761-905F-40BB-9136-06B7C48DE225}" srcOrd="2" destOrd="0" parTransId="{32968FAC-6136-41DD-ACDA-372282AB58E0}" sibTransId="{9D7D04AC-BA44-4DD9-BDAC-042706CCF4B0}"/>
    <dgm:cxn modelId="{5C0C498D-D7DF-4C71-9594-A7C664781F8D}" srcId="{09F57E4F-F2FA-41BE-83BC-28B7DF71EFE5}" destId="{EBE5B774-17B5-48A5-9FC8-8BDE22E7E5EB}" srcOrd="3" destOrd="0" parTransId="{DB18CF09-52FB-4663-BD15-BA1826EF690E}" sibTransId="{032FE7D5-7335-4B4A-9B3E-7E33D5E11D0D}"/>
    <dgm:cxn modelId="{21B0F73F-6717-4038-827E-ED8BA9313E87}" type="presOf" srcId="{C2EB6FCB-9646-4844-BE81-25751E113FD2}" destId="{11B2063F-30E7-471D-B1B6-DBC4FF6D2E32}" srcOrd="0" destOrd="2" presId="urn:microsoft.com/office/officeart/2005/8/layout/hProcess11"/>
    <dgm:cxn modelId="{8ACB7ABF-EFCC-47E5-AC76-E4EEDD7A7405}" srcId="{E1C8F4E2-149C-4CB0-8765-A9BB47E93A1E}" destId="{B00DD3E5-FD51-4732-A1D0-BB5376FA342D}" srcOrd="0" destOrd="0" parTransId="{1E5D9975-B652-4004-AB15-2EE5E7FAF93E}" sibTransId="{D63E3803-4A37-476F-A621-2E4644196FC7}"/>
    <dgm:cxn modelId="{332B223C-305C-4B0A-B0EE-056A3EDDFA89}" srcId="{09F57E4F-F2FA-41BE-83BC-28B7DF71EFE5}" destId="{02A4694D-B018-476C-83E4-4251910464ED}" srcOrd="0" destOrd="0" parTransId="{3FE7737F-41FA-441A-AF2C-93E39FEAA6AF}" sibTransId="{4C008366-CD03-4090-A8CF-2A3D9AF99F80}"/>
    <dgm:cxn modelId="{6367A38C-4BDD-4B4F-83D8-874C53663B88}" type="presOf" srcId="{09F57E4F-F2FA-41BE-83BC-28B7DF71EFE5}" destId="{DA4E9FCF-042D-42A1-9C7E-769A437CB9D6}" srcOrd="0" destOrd="0" presId="urn:microsoft.com/office/officeart/2005/8/layout/hProcess11"/>
    <dgm:cxn modelId="{6B84EBB9-F3B7-4DEA-B0B3-EEB55EC21AC2}" type="presOf" srcId="{A96DB4C7-25CD-4E83-9186-2A13A841A890}" destId="{AA5C7E13-6756-462C-8405-C10D4CBEA0F4}" srcOrd="0" destOrd="1" presId="urn:microsoft.com/office/officeart/2005/8/layout/hProcess11"/>
    <dgm:cxn modelId="{7A4E1AE7-4AA0-447B-8C1A-2B48C4AF5BA7}" type="presOf" srcId="{EBE5B774-17B5-48A5-9FC8-8BDE22E7E5EB}" destId="{AA5C7E13-6756-462C-8405-C10D4CBEA0F4}" srcOrd="0" destOrd="0" presId="urn:microsoft.com/office/officeart/2005/8/layout/hProcess11"/>
    <dgm:cxn modelId="{AA4CF9E9-FA74-45EC-AF34-34BBADDE1E2A}" type="presParOf" srcId="{DA4E9FCF-042D-42A1-9C7E-769A437CB9D6}" destId="{2B545863-B12B-4EFD-9228-039808A2ED61}" srcOrd="0" destOrd="0" presId="urn:microsoft.com/office/officeart/2005/8/layout/hProcess11"/>
    <dgm:cxn modelId="{F8247C10-4C58-49C0-89ED-19309B8970BA}" type="presParOf" srcId="{DA4E9FCF-042D-42A1-9C7E-769A437CB9D6}" destId="{BC292805-A03E-44E6-B4E4-F38E4ABFA0E5}" srcOrd="1" destOrd="0" presId="urn:microsoft.com/office/officeart/2005/8/layout/hProcess11"/>
    <dgm:cxn modelId="{BEADA002-74E5-41E2-A157-CCDB72F2FC36}" type="presParOf" srcId="{BC292805-A03E-44E6-B4E4-F38E4ABFA0E5}" destId="{7137E742-DF51-4976-9B00-4757AE4431E8}" srcOrd="0" destOrd="0" presId="urn:microsoft.com/office/officeart/2005/8/layout/hProcess11"/>
    <dgm:cxn modelId="{EFABDA48-0088-4530-B15A-3ED81809A659}" type="presParOf" srcId="{7137E742-DF51-4976-9B00-4757AE4431E8}" destId="{11B2063F-30E7-471D-B1B6-DBC4FF6D2E32}" srcOrd="0" destOrd="0" presId="urn:microsoft.com/office/officeart/2005/8/layout/hProcess11"/>
    <dgm:cxn modelId="{A538B338-BF6B-4C88-864B-CD2F3DB04841}" type="presParOf" srcId="{7137E742-DF51-4976-9B00-4757AE4431E8}" destId="{9AB25131-7B23-4B19-88E5-61C9B6B89B8F}" srcOrd="1" destOrd="0" presId="urn:microsoft.com/office/officeart/2005/8/layout/hProcess11"/>
    <dgm:cxn modelId="{9F8B7BA0-4234-4CF2-945B-3F3771F45D66}" type="presParOf" srcId="{7137E742-DF51-4976-9B00-4757AE4431E8}" destId="{4E9BBB64-AD29-4471-B377-023E79F154B1}" srcOrd="2" destOrd="0" presId="urn:microsoft.com/office/officeart/2005/8/layout/hProcess11"/>
    <dgm:cxn modelId="{3E8BEF81-9168-4B98-A5D0-94DD55927E9E}" type="presParOf" srcId="{BC292805-A03E-44E6-B4E4-F38E4ABFA0E5}" destId="{51FE38B7-AF2D-4EF0-BFBF-339AD0B5CC80}" srcOrd="1" destOrd="0" presId="urn:microsoft.com/office/officeart/2005/8/layout/hProcess11"/>
    <dgm:cxn modelId="{7C7D1B53-C785-46D1-A2DA-A06D1623DAA3}" type="presParOf" srcId="{BC292805-A03E-44E6-B4E4-F38E4ABFA0E5}" destId="{848CAF6A-C261-44D6-8A46-2AFB8A5CD318}" srcOrd="2" destOrd="0" presId="urn:microsoft.com/office/officeart/2005/8/layout/hProcess11"/>
    <dgm:cxn modelId="{8CE70E96-883F-4337-A337-83A89EC3D4F2}" type="presParOf" srcId="{848CAF6A-C261-44D6-8A46-2AFB8A5CD318}" destId="{6AAB95EB-3268-4050-939B-3E4BFBB8F0BA}" srcOrd="0" destOrd="0" presId="urn:microsoft.com/office/officeart/2005/8/layout/hProcess11"/>
    <dgm:cxn modelId="{DC1F6625-E86D-4B0B-BBFE-0B0D92446144}" type="presParOf" srcId="{848CAF6A-C261-44D6-8A46-2AFB8A5CD318}" destId="{98D435F3-FBE1-4FDC-8591-A47A0976FFA3}" srcOrd="1" destOrd="0" presId="urn:microsoft.com/office/officeart/2005/8/layout/hProcess11"/>
    <dgm:cxn modelId="{77D0E580-AFF2-4031-AD2A-BEA4F7ACCC0C}" type="presParOf" srcId="{848CAF6A-C261-44D6-8A46-2AFB8A5CD318}" destId="{7D260FE2-6AB1-4854-BF4A-F5945BFA33DF}" srcOrd="2" destOrd="0" presId="urn:microsoft.com/office/officeart/2005/8/layout/hProcess11"/>
    <dgm:cxn modelId="{3A057FA1-644E-44C0-90BC-D36DE456E6A4}" type="presParOf" srcId="{BC292805-A03E-44E6-B4E4-F38E4ABFA0E5}" destId="{5AD007A5-7F84-43FF-818B-B39A0F691DB0}" srcOrd="3" destOrd="0" presId="urn:microsoft.com/office/officeart/2005/8/layout/hProcess11"/>
    <dgm:cxn modelId="{9FE41E8A-0A8C-42D3-9E7C-B6A6698871FA}" type="presParOf" srcId="{BC292805-A03E-44E6-B4E4-F38E4ABFA0E5}" destId="{B2293045-CAB3-4A54-B9BA-DC529225413C}" srcOrd="4" destOrd="0" presId="urn:microsoft.com/office/officeart/2005/8/layout/hProcess11"/>
    <dgm:cxn modelId="{54E52646-6D8F-4101-BE96-62C3D0465490}" type="presParOf" srcId="{B2293045-CAB3-4A54-B9BA-DC529225413C}" destId="{470DA5AF-67F6-4FCD-8319-14F9981010F5}" srcOrd="0" destOrd="0" presId="urn:microsoft.com/office/officeart/2005/8/layout/hProcess11"/>
    <dgm:cxn modelId="{DB338489-869A-4500-B44B-C72356F32C06}" type="presParOf" srcId="{B2293045-CAB3-4A54-B9BA-DC529225413C}" destId="{D097B9CA-2317-4E22-BB66-53BEA6BABAB0}" srcOrd="1" destOrd="0" presId="urn:microsoft.com/office/officeart/2005/8/layout/hProcess11"/>
    <dgm:cxn modelId="{6B290B6A-9288-43F7-8FA7-7876D004C5FA}" type="presParOf" srcId="{B2293045-CAB3-4A54-B9BA-DC529225413C}" destId="{55DC4CD7-247B-4D09-A72C-4C1A34A599D2}" srcOrd="2" destOrd="0" presId="urn:microsoft.com/office/officeart/2005/8/layout/hProcess11"/>
    <dgm:cxn modelId="{2DC01BED-30F5-4D3D-8094-7CCA5361DCA8}" type="presParOf" srcId="{BC292805-A03E-44E6-B4E4-F38E4ABFA0E5}" destId="{4AFDB963-6345-48B1-A0ED-3A831FBE53EA}" srcOrd="5" destOrd="0" presId="urn:microsoft.com/office/officeart/2005/8/layout/hProcess11"/>
    <dgm:cxn modelId="{A2188648-9D96-4977-BCBF-1124AAD36C7E}" type="presParOf" srcId="{BC292805-A03E-44E6-B4E4-F38E4ABFA0E5}" destId="{361DF0D8-E8DA-488E-A3D4-19D6BCB5E7B7}" srcOrd="6" destOrd="0" presId="urn:microsoft.com/office/officeart/2005/8/layout/hProcess11"/>
    <dgm:cxn modelId="{4A0563C7-1DD5-4D83-9588-D2DB618B5374}" type="presParOf" srcId="{361DF0D8-E8DA-488E-A3D4-19D6BCB5E7B7}" destId="{AA5C7E13-6756-462C-8405-C10D4CBEA0F4}" srcOrd="0" destOrd="0" presId="urn:microsoft.com/office/officeart/2005/8/layout/hProcess11"/>
    <dgm:cxn modelId="{9E9E7C69-267A-45FA-9598-8319CF887BF9}" type="presParOf" srcId="{361DF0D8-E8DA-488E-A3D4-19D6BCB5E7B7}" destId="{9017331F-1A46-4B7D-8234-B169D4C85388}" srcOrd="1" destOrd="0" presId="urn:microsoft.com/office/officeart/2005/8/layout/hProcess11"/>
    <dgm:cxn modelId="{9C44D762-5ECF-4B76-975B-60B4F24F398F}" type="presParOf" srcId="{361DF0D8-E8DA-488E-A3D4-19D6BCB5E7B7}" destId="{0E78F9BD-5267-49B8-A6E3-4BAE821F535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9F57E4F-F2FA-41BE-83BC-28B7DF71EFE5}" type="doc">
      <dgm:prSet loTypeId="urn:microsoft.com/office/officeart/2005/8/layout/hProcess1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851B895-4F62-4C23-B4C6-F40212DA4ECA}">
      <dgm:prSet phldrT="[Testo]" custT="1"/>
      <dgm:spPr/>
      <dgm:t>
        <a:bodyPr/>
        <a:lstStyle/>
        <a:p>
          <a:r>
            <a:rPr lang="it-IT" sz="1600" b="1" dirty="0" smtClean="0">
              <a:solidFill>
                <a:srgbClr val="DA304A"/>
              </a:solidFill>
            </a:rPr>
            <a:t>1980-1983</a:t>
          </a:r>
          <a:endParaRPr lang="it-IT" sz="1600" b="1" dirty="0">
            <a:solidFill>
              <a:srgbClr val="DA304A"/>
            </a:solidFill>
          </a:endParaRPr>
        </a:p>
      </dgm:t>
    </dgm:pt>
    <dgm:pt modelId="{FA3D3495-8C53-489D-928C-7472A4F622B3}" type="parTrans" cxnId="{F78507F8-4313-4D53-9580-87F02FE8DAB4}">
      <dgm:prSet/>
      <dgm:spPr/>
      <dgm:t>
        <a:bodyPr/>
        <a:lstStyle/>
        <a:p>
          <a:endParaRPr lang="it-IT"/>
        </a:p>
      </dgm:t>
    </dgm:pt>
    <dgm:pt modelId="{D00F82BF-62BD-4DCD-B0DC-3B876ED0A48B}" type="sibTrans" cxnId="{F78507F8-4313-4D53-9580-87F02FE8DAB4}">
      <dgm:prSet/>
      <dgm:spPr/>
      <dgm:t>
        <a:bodyPr/>
        <a:lstStyle/>
        <a:p>
          <a:endParaRPr lang="it-IT"/>
        </a:p>
      </dgm:t>
    </dgm:pt>
    <dgm:pt modelId="{DEFB0508-A438-4A42-B527-C04BD0C2D13C}">
      <dgm:prSet phldrT="[Testo]" custT="1"/>
      <dgm:spPr/>
      <dgm:t>
        <a:bodyPr/>
        <a:lstStyle/>
        <a:p>
          <a:r>
            <a:rPr lang="it-IT" sz="1600" b="0" dirty="0" smtClean="0"/>
            <a:t>Indagine pilota Uso del tempo</a:t>
          </a:r>
          <a:endParaRPr lang="it-IT" sz="1600" b="0" dirty="0"/>
        </a:p>
      </dgm:t>
    </dgm:pt>
    <dgm:pt modelId="{C5425606-64F8-4272-8748-20EA941DA115}" type="parTrans" cxnId="{1947F17B-9795-4641-9AAC-0DFD034C18C8}">
      <dgm:prSet/>
      <dgm:spPr/>
      <dgm:t>
        <a:bodyPr/>
        <a:lstStyle/>
        <a:p>
          <a:endParaRPr lang="it-IT"/>
        </a:p>
      </dgm:t>
    </dgm:pt>
    <dgm:pt modelId="{D8D83283-8B16-4693-B329-82147F88894E}" type="sibTrans" cxnId="{1947F17B-9795-4641-9AAC-0DFD034C18C8}">
      <dgm:prSet/>
      <dgm:spPr/>
      <dgm:t>
        <a:bodyPr/>
        <a:lstStyle/>
        <a:p>
          <a:endParaRPr lang="it-IT"/>
        </a:p>
      </dgm:t>
    </dgm:pt>
    <dgm:pt modelId="{3083E06C-7B1D-4C6E-B11A-FBDFCE648475}">
      <dgm:prSet phldrT="[Testo]" custT="1"/>
      <dgm:spPr/>
      <dgm:t>
        <a:bodyPr/>
        <a:lstStyle/>
        <a:p>
          <a:r>
            <a:rPr lang="it-IT" sz="1600" b="1" dirty="0" smtClean="0">
              <a:solidFill>
                <a:srgbClr val="DA304A"/>
              </a:solidFill>
            </a:rPr>
            <a:t>1984-1985</a:t>
          </a:r>
          <a:endParaRPr lang="it-IT" sz="1600" b="1" dirty="0">
            <a:solidFill>
              <a:srgbClr val="DA304A"/>
            </a:solidFill>
          </a:endParaRPr>
        </a:p>
      </dgm:t>
    </dgm:pt>
    <dgm:pt modelId="{68899F11-DE36-4DB0-AA32-DE94F08A9058}" type="parTrans" cxnId="{467E6CA8-F48B-4D04-BBFC-2ECAB46BFB9C}">
      <dgm:prSet/>
      <dgm:spPr/>
      <dgm:t>
        <a:bodyPr/>
        <a:lstStyle/>
        <a:p>
          <a:endParaRPr lang="it-IT"/>
        </a:p>
      </dgm:t>
    </dgm:pt>
    <dgm:pt modelId="{E7134DB4-C52E-4D66-B293-E2CE83A88FC9}" type="sibTrans" cxnId="{467E6CA8-F48B-4D04-BBFC-2ECAB46BFB9C}">
      <dgm:prSet/>
      <dgm:spPr/>
      <dgm:t>
        <a:bodyPr/>
        <a:lstStyle/>
        <a:p>
          <a:endParaRPr lang="it-IT"/>
        </a:p>
      </dgm:t>
    </dgm:pt>
    <dgm:pt modelId="{56ECE7C8-A40D-4CA0-B64B-B9661126F0B0}">
      <dgm:prSet phldrT="[Testo]" custT="1"/>
      <dgm:spPr/>
      <dgm:t>
        <a:bodyPr/>
        <a:lstStyle/>
        <a:p>
          <a:r>
            <a:rPr lang="it-IT" sz="1600" b="0" dirty="0" smtClean="0"/>
            <a:t>Indagine su Strutture e comportamenti familiari</a:t>
          </a:r>
          <a:endParaRPr lang="it-IT" sz="1600" b="0" dirty="0"/>
        </a:p>
      </dgm:t>
    </dgm:pt>
    <dgm:pt modelId="{8E5B4CEA-B3EC-49F3-BDFF-A655786BF820}" type="parTrans" cxnId="{3B906D69-D03E-4F2A-939B-A987943137DE}">
      <dgm:prSet/>
      <dgm:spPr/>
      <dgm:t>
        <a:bodyPr/>
        <a:lstStyle/>
        <a:p>
          <a:endParaRPr lang="it-IT"/>
        </a:p>
      </dgm:t>
    </dgm:pt>
    <dgm:pt modelId="{16A2EE83-6559-44CF-B8D0-E25B27CE37A1}" type="sibTrans" cxnId="{3B906D69-D03E-4F2A-939B-A987943137DE}">
      <dgm:prSet/>
      <dgm:spPr/>
      <dgm:t>
        <a:bodyPr/>
        <a:lstStyle/>
        <a:p>
          <a:endParaRPr lang="it-IT"/>
        </a:p>
      </dgm:t>
    </dgm:pt>
    <dgm:pt modelId="{4C8E0384-021A-41C6-8CC1-85927224EBF0}">
      <dgm:prSet phldrT="[Testo]" custT="1"/>
      <dgm:spPr/>
      <dgm:t>
        <a:bodyPr/>
        <a:lstStyle/>
        <a:p>
          <a:r>
            <a:rPr lang="it-IT" sz="1600" b="0" dirty="0" smtClean="0"/>
            <a:t>Progettazione del sistema informativo statistico nazionale per il mercato del lavoro</a:t>
          </a:r>
          <a:endParaRPr lang="it-IT" sz="1600" b="0" dirty="0"/>
        </a:p>
      </dgm:t>
    </dgm:pt>
    <dgm:pt modelId="{A42CCEFD-9917-4EF3-9584-531076CAE027}" type="parTrans" cxnId="{020EE76F-50EB-45FA-A7FD-29FB658D9FAC}">
      <dgm:prSet/>
      <dgm:spPr/>
      <dgm:t>
        <a:bodyPr/>
        <a:lstStyle/>
        <a:p>
          <a:endParaRPr lang="it-IT"/>
        </a:p>
      </dgm:t>
    </dgm:pt>
    <dgm:pt modelId="{BDE1EA99-3C22-48EC-8449-C83CD5D2F419}" type="sibTrans" cxnId="{020EE76F-50EB-45FA-A7FD-29FB658D9FAC}">
      <dgm:prSet/>
      <dgm:spPr/>
      <dgm:t>
        <a:bodyPr/>
        <a:lstStyle/>
        <a:p>
          <a:endParaRPr lang="it-IT"/>
        </a:p>
      </dgm:t>
    </dgm:pt>
    <dgm:pt modelId="{C38E259E-8022-4260-A1D4-3E4DEA27618B}">
      <dgm:prSet phldrT="[Testo]" custT="1"/>
      <dgm:spPr/>
      <dgm:t>
        <a:bodyPr/>
        <a:lstStyle/>
        <a:p>
          <a:r>
            <a:rPr lang="it-IT" sz="1600" b="1" dirty="0" smtClean="0">
              <a:solidFill>
                <a:srgbClr val="DA304A"/>
              </a:solidFill>
            </a:rPr>
            <a:t>1985-1989</a:t>
          </a:r>
          <a:endParaRPr lang="it-IT" sz="1600" b="1" dirty="0">
            <a:solidFill>
              <a:srgbClr val="DA304A"/>
            </a:solidFill>
          </a:endParaRPr>
        </a:p>
      </dgm:t>
    </dgm:pt>
    <dgm:pt modelId="{74E594BE-169F-49EA-ACBE-51747AB99650}" type="parTrans" cxnId="{B26D1745-A1CD-4EB2-981E-D1952615D74C}">
      <dgm:prSet/>
      <dgm:spPr/>
      <dgm:t>
        <a:bodyPr/>
        <a:lstStyle/>
        <a:p>
          <a:endParaRPr lang="it-IT"/>
        </a:p>
      </dgm:t>
    </dgm:pt>
    <dgm:pt modelId="{ABB3FA7A-EE74-404A-9893-23C7A5D75EBF}" type="sibTrans" cxnId="{B26D1745-A1CD-4EB2-981E-D1952615D74C}">
      <dgm:prSet/>
      <dgm:spPr/>
      <dgm:t>
        <a:bodyPr/>
        <a:lstStyle/>
        <a:p>
          <a:endParaRPr lang="it-IT"/>
        </a:p>
      </dgm:t>
    </dgm:pt>
    <dgm:pt modelId="{F3C0DC9C-F07F-4135-B7EF-1F2C6C5A3EDA}">
      <dgm:prSet phldrT="[Testo]" custT="1"/>
      <dgm:spPr/>
      <dgm:t>
        <a:bodyPr/>
        <a:lstStyle/>
        <a:p>
          <a:r>
            <a:rPr lang="it-IT" sz="1600" b="0" dirty="0" smtClean="0"/>
            <a:t>Indagine multiscopo sulle famiglie</a:t>
          </a:r>
          <a:endParaRPr lang="it-IT" sz="1600" b="0" dirty="0"/>
        </a:p>
      </dgm:t>
    </dgm:pt>
    <dgm:pt modelId="{57AD8953-F72F-41F8-8124-2B00AABA9406}" type="parTrans" cxnId="{6355F0F9-C6E0-45CF-98AF-240F08CD66BB}">
      <dgm:prSet/>
      <dgm:spPr/>
      <dgm:t>
        <a:bodyPr/>
        <a:lstStyle/>
        <a:p>
          <a:endParaRPr lang="it-IT"/>
        </a:p>
      </dgm:t>
    </dgm:pt>
    <dgm:pt modelId="{E837237F-4A22-47DE-A964-2514F4706BA3}" type="sibTrans" cxnId="{6355F0F9-C6E0-45CF-98AF-240F08CD66BB}">
      <dgm:prSet/>
      <dgm:spPr/>
      <dgm:t>
        <a:bodyPr/>
        <a:lstStyle/>
        <a:p>
          <a:endParaRPr lang="it-IT"/>
        </a:p>
      </dgm:t>
    </dgm:pt>
    <dgm:pt modelId="{D278C211-EE67-49A5-96E6-4777B00876CE}">
      <dgm:prSet phldrT="[Testo]" custT="1"/>
      <dgm:spPr/>
      <dgm:t>
        <a:bodyPr/>
        <a:lstStyle/>
        <a:p>
          <a:r>
            <a:rPr lang="it-IT" sz="1600" b="0" dirty="0" smtClean="0"/>
            <a:t>Rilevazione degli stranieri iscritti in anagrafe</a:t>
          </a:r>
        </a:p>
      </dgm:t>
    </dgm:pt>
    <dgm:pt modelId="{824189C2-F6C1-4046-944F-B1E8C19AA5CC}" type="parTrans" cxnId="{36871042-BF8B-4D3F-B02D-E182693C99C8}">
      <dgm:prSet/>
      <dgm:spPr/>
      <dgm:t>
        <a:bodyPr/>
        <a:lstStyle/>
        <a:p>
          <a:endParaRPr lang="it-IT"/>
        </a:p>
      </dgm:t>
    </dgm:pt>
    <dgm:pt modelId="{842DF44E-469F-4071-A857-B3A657F26F79}" type="sibTrans" cxnId="{36871042-BF8B-4D3F-B02D-E182693C99C8}">
      <dgm:prSet/>
      <dgm:spPr/>
      <dgm:t>
        <a:bodyPr/>
        <a:lstStyle/>
        <a:p>
          <a:endParaRPr lang="it-IT"/>
        </a:p>
      </dgm:t>
    </dgm:pt>
    <dgm:pt modelId="{47FA8345-5628-42F7-9E31-8032DF1EA77D}">
      <dgm:prSet phldrT="[Testo]" custT="1"/>
      <dgm:spPr/>
      <dgm:t>
        <a:bodyPr/>
        <a:lstStyle/>
        <a:p>
          <a:r>
            <a:rPr lang="it-IT" sz="1600" b="0" dirty="0" smtClean="0"/>
            <a:t>Indagine vacanze e sport; lettura e altri aspetti del Tempo libero</a:t>
          </a:r>
          <a:endParaRPr lang="it-IT" sz="1600" b="0" dirty="0"/>
        </a:p>
      </dgm:t>
    </dgm:pt>
    <dgm:pt modelId="{5239791B-5422-47FF-AF47-663422DEDC19}" type="parTrans" cxnId="{37832E22-D1D3-422E-BDD5-0B33871B7DC1}">
      <dgm:prSet/>
      <dgm:spPr/>
      <dgm:t>
        <a:bodyPr/>
        <a:lstStyle/>
        <a:p>
          <a:endParaRPr lang="it-IT"/>
        </a:p>
      </dgm:t>
    </dgm:pt>
    <dgm:pt modelId="{825295FF-6754-4393-86DC-399FD840DB31}" type="sibTrans" cxnId="{37832E22-D1D3-422E-BDD5-0B33871B7DC1}">
      <dgm:prSet/>
      <dgm:spPr/>
      <dgm:t>
        <a:bodyPr/>
        <a:lstStyle/>
        <a:p>
          <a:endParaRPr lang="it-IT"/>
        </a:p>
      </dgm:t>
    </dgm:pt>
    <dgm:pt modelId="{4A14E7C8-83ED-4BE8-8B97-E8D8B39A7795}">
      <dgm:prSet phldrT="[Testo]" custT="1"/>
      <dgm:spPr/>
      <dgm:t>
        <a:bodyPr/>
        <a:lstStyle/>
        <a:p>
          <a:r>
            <a:rPr lang="it-IT" sz="1600" b="0" dirty="0" smtClean="0"/>
            <a:t>Tossicodipendenze</a:t>
          </a:r>
          <a:endParaRPr lang="it-IT" sz="1600" b="0" dirty="0"/>
        </a:p>
      </dgm:t>
    </dgm:pt>
    <dgm:pt modelId="{FA16DE2C-DFD1-403B-824A-CDD97BC7638B}" type="parTrans" cxnId="{62DC2747-61A8-41EA-95A5-61B5E449C840}">
      <dgm:prSet/>
      <dgm:spPr/>
      <dgm:t>
        <a:bodyPr/>
        <a:lstStyle/>
        <a:p>
          <a:endParaRPr lang="it-IT"/>
        </a:p>
      </dgm:t>
    </dgm:pt>
    <dgm:pt modelId="{C3DFA2BD-E61E-4022-A2E7-18B189AB242A}" type="sibTrans" cxnId="{62DC2747-61A8-41EA-95A5-61B5E449C840}">
      <dgm:prSet/>
      <dgm:spPr/>
      <dgm:t>
        <a:bodyPr/>
        <a:lstStyle/>
        <a:p>
          <a:endParaRPr lang="it-IT"/>
        </a:p>
      </dgm:t>
    </dgm:pt>
    <dgm:pt modelId="{C81AA5B2-385D-4F0C-A742-8B7BB46B5E80}">
      <dgm:prSet phldrT="[Testo]" custT="1"/>
      <dgm:spPr/>
      <dgm:t>
        <a:bodyPr/>
        <a:lstStyle/>
        <a:p>
          <a:r>
            <a:rPr lang="it-IT" sz="1600" b="0" dirty="0" smtClean="0"/>
            <a:t>Collaborazione con </a:t>
          </a:r>
          <a:r>
            <a:rPr lang="it-IT" sz="1600" b="0" dirty="0" err="1" smtClean="0"/>
            <a:t>BdI</a:t>
          </a:r>
          <a:r>
            <a:rPr lang="it-IT" sz="1600" b="0" dirty="0" smtClean="0"/>
            <a:t> per produzione info su congiuntura</a:t>
          </a:r>
          <a:endParaRPr lang="it-IT" sz="1600" b="0" dirty="0"/>
        </a:p>
      </dgm:t>
    </dgm:pt>
    <dgm:pt modelId="{02DAD222-6786-4FF3-821D-3D963F4A5F63}" type="parTrans" cxnId="{EF74BBA0-76A3-4788-BFCA-A0C548315111}">
      <dgm:prSet/>
      <dgm:spPr/>
      <dgm:t>
        <a:bodyPr/>
        <a:lstStyle/>
        <a:p>
          <a:endParaRPr lang="it-IT"/>
        </a:p>
      </dgm:t>
    </dgm:pt>
    <dgm:pt modelId="{6D8D94EB-127C-4D03-A81D-FF02252A6EC3}" type="sibTrans" cxnId="{EF74BBA0-76A3-4788-BFCA-A0C548315111}">
      <dgm:prSet/>
      <dgm:spPr/>
      <dgm:t>
        <a:bodyPr/>
        <a:lstStyle/>
        <a:p>
          <a:endParaRPr lang="it-IT"/>
        </a:p>
      </dgm:t>
    </dgm:pt>
    <dgm:pt modelId="{DC1EFAD1-A4DE-4606-A67E-4009C0364BA7}">
      <dgm:prSet phldrT="[Testo]" custT="1"/>
      <dgm:spPr/>
      <dgm:t>
        <a:bodyPr/>
        <a:lstStyle/>
        <a:p>
          <a:r>
            <a:rPr lang="it-IT" sz="1600" b="0" dirty="0" smtClean="0"/>
            <a:t>Indagine pilota sulla mortalità per contesto sociale </a:t>
          </a:r>
          <a:endParaRPr lang="it-IT" sz="1600" b="0" dirty="0"/>
        </a:p>
      </dgm:t>
    </dgm:pt>
    <dgm:pt modelId="{B1C3EE75-AD7C-479A-855C-3A1F0B267CFB}" type="parTrans" cxnId="{90DEEC17-5438-49AB-8EA7-322B53CE64B1}">
      <dgm:prSet/>
      <dgm:spPr/>
      <dgm:t>
        <a:bodyPr/>
        <a:lstStyle/>
        <a:p>
          <a:endParaRPr lang="it-IT"/>
        </a:p>
      </dgm:t>
    </dgm:pt>
    <dgm:pt modelId="{342B59B8-17D2-4A01-AB70-4FDB6C067994}" type="sibTrans" cxnId="{90DEEC17-5438-49AB-8EA7-322B53CE64B1}">
      <dgm:prSet/>
      <dgm:spPr/>
      <dgm:t>
        <a:bodyPr/>
        <a:lstStyle/>
        <a:p>
          <a:endParaRPr lang="it-IT"/>
        </a:p>
      </dgm:t>
    </dgm:pt>
    <dgm:pt modelId="{4AA7F559-5788-4E5B-B597-A0FBB2E9AF71}">
      <dgm:prSet phldrT="[Testo]" custT="1"/>
      <dgm:spPr/>
      <dgm:t>
        <a:bodyPr/>
        <a:lstStyle/>
        <a:p>
          <a:r>
            <a:rPr lang="it-IT" sz="1600" b="0" dirty="0" smtClean="0"/>
            <a:t>Lavori per l’ampliamento delle analisi e delle strutture dei conti economici trimestrali</a:t>
          </a:r>
          <a:endParaRPr lang="it-IT" sz="1600" b="0" dirty="0"/>
        </a:p>
      </dgm:t>
    </dgm:pt>
    <dgm:pt modelId="{014C1454-F05D-411F-9C7B-294611F63245}" type="parTrans" cxnId="{DB001730-7874-4876-9989-9BE64BFCE49A}">
      <dgm:prSet/>
      <dgm:spPr/>
      <dgm:t>
        <a:bodyPr/>
        <a:lstStyle/>
        <a:p>
          <a:endParaRPr lang="it-IT"/>
        </a:p>
      </dgm:t>
    </dgm:pt>
    <dgm:pt modelId="{BA58FE85-014F-40CA-9454-536601E0DFB7}" type="sibTrans" cxnId="{DB001730-7874-4876-9989-9BE64BFCE49A}">
      <dgm:prSet/>
      <dgm:spPr/>
      <dgm:t>
        <a:bodyPr/>
        <a:lstStyle/>
        <a:p>
          <a:endParaRPr lang="it-IT"/>
        </a:p>
      </dgm:t>
    </dgm:pt>
    <dgm:pt modelId="{EB4766E0-25A0-4206-A345-024337B0CBBB}">
      <dgm:prSet phldrT="[Testo]" custT="1"/>
      <dgm:spPr/>
      <dgm:t>
        <a:bodyPr/>
        <a:lstStyle/>
        <a:p>
          <a:r>
            <a:rPr lang="it-IT" sz="1600" b="0" dirty="0" smtClean="0"/>
            <a:t>Indagine sulle Fonti di informazione ambientale</a:t>
          </a:r>
        </a:p>
      </dgm:t>
    </dgm:pt>
    <dgm:pt modelId="{C50EEA2E-E259-409E-8045-55F6A0933EBB}" type="parTrans" cxnId="{CCAA5C76-2543-4CF0-BFA9-3A77FFECDE03}">
      <dgm:prSet/>
      <dgm:spPr/>
      <dgm:t>
        <a:bodyPr/>
        <a:lstStyle/>
        <a:p>
          <a:endParaRPr lang="it-IT"/>
        </a:p>
      </dgm:t>
    </dgm:pt>
    <dgm:pt modelId="{E6042BCF-EB27-40BC-B070-60BFCE1D3752}" type="sibTrans" cxnId="{CCAA5C76-2543-4CF0-BFA9-3A77FFECDE03}">
      <dgm:prSet/>
      <dgm:spPr/>
      <dgm:t>
        <a:bodyPr/>
        <a:lstStyle/>
        <a:p>
          <a:endParaRPr lang="it-IT"/>
        </a:p>
      </dgm:t>
    </dgm:pt>
    <dgm:pt modelId="{5AD8CD88-F96B-4B14-B4A7-6FBBC21C7CCF}">
      <dgm:prSet phldrT="[Testo]" custT="1"/>
      <dgm:spPr/>
      <dgm:t>
        <a:bodyPr/>
        <a:lstStyle/>
        <a:p>
          <a:r>
            <a:rPr lang="it-IT" sz="1600" b="0" dirty="0" smtClean="0"/>
            <a:t>Valutazione dell’economia irregolare per migliore aderenza a schema SEC</a:t>
          </a:r>
        </a:p>
      </dgm:t>
    </dgm:pt>
    <dgm:pt modelId="{FA07F538-2724-439A-83E9-DCADEDA89448}" type="parTrans" cxnId="{0420D438-95B4-4036-9136-FC3205A98185}">
      <dgm:prSet/>
      <dgm:spPr/>
      <dgm:t>
        <a:bodyPr/>
        <a:lstStyle/>
        <a:p>
          <a:endParaRPr lang="it-IT"/>
        </a:p>
      </dgm:t>
    </dgm:pt>
    <dgm:pt modelId="{2369E1C3-CC7F-4D4C-B66C-CF1FF2E787F1}" type="sibTrans" cxnId="{0420D438-95B4-4036-9136-FC3205A98185}">
      <dgm:prSet/>
      <dgm:spPr/>
      <dgm:t>
        <a:bodyPr/>
        <a:lstStyle/>
        <a:p>
          <a:endParaRPr lang="it-IT"/>
        </a:p>
      </dgm:t>
    </dgm:pt>
    <dgm:pt modelId="{DA4E9FCF-042D-42A1-9C7E-769A437CB9D6}" type="pres">
      <dgm:prSet presAssocID="{09F57E4F-F2FA-41BE-83BC-28B7DF71EF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B545863-B12B-4EFD-9228-039808A2ED61}" type="pres">
      <dgm:prSet presAssocID="{09F57E4F-F2FA-41BE-83BC-28B7DF71EFE5}" presName="arrow" presStyleLbl="bgShp" presStyleIdx="0" presStyleCnt="1" custScaleX="90999" custScaleY="47494"/>
      <dgm:spPr/>
    </dgm:pt>
    <dgm:pt modelId="{BC292805-A03E-44E6-B4E4-F38E4ABFA0E5}" type="pres">
      <dgm:prSet presAssocID="{09F57E4F-F2FA-41BE-83BC-28B7DF71EFE5}" presName="points" presStyleCnt="0"/>
      <dgm:spPr/>
    </dgm:pt>
    <dgm:pt modelId="{3672D1A8-0F6E-44B7-978E-CC038F9F7AF5}" type="pres">
      <dgm:prSet presAssocID="{5851B895-4F62-4C23-B4C6-F40212DA4ECA}" presName="compositeA" presStyleCnt="0"/>
      <dgm:spPr/>
    </dgm:pt>
    <dgm:pt modelId="{F3EDBF0C-182C-4C45-9290-60A3BCE9996C}" type="pres">
      <dgm:prSet presAssocID="{5851B895-4F62-4C23-B4C6-F40212DA4ECA}" presName="textA" presStyleLbl="revTx" presStyleIdx="0" presStyleCnt="3" custLinFactNeighborX="3047" custLinFactNeighborY="1749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A8FF189-FE06-41D1-A297-70774F44F1FF}" type="pres">
      <dgm:prSet presAssocID="{5851B895-4F62-4C23-B4C6-F40212DA4ECA}" presName="circleA" presStyleLbl="node1" presStyleIdx="0" presStyleCnt="3"/>
      <dgm:spPr>
        <a:solidFill>
          <a:schemeClr val="accent2"/>
        </a:solidFill>
      </dgm:spPr>
      <dgm:t>
        <a:bodyPr/>
        <a:lstStyle/>
        <a:p>
          <a:endParaRPr lang="it-IT"/>
        </a:p>
      </dgm:t>
    </dgm:pt>
    <dgm:pt modelId="{AB3B025D-15CC-4817-968B-6C5DAF3E0AFB}" type="pres">
      <dgm:prSet presAssocID="{5851B895-4F62-4C23-B4C6-F40212DA4ECA}" presName="spaceA" presStyleCnt="0"/>
      <dgm:spPr/>
    </dgm:pt>
    <dgm:pt modelId="{1ED79093-71E6-4DDA-99E2-984C14EED321}" type="pres">
      <dgm:prSet presAssocID="{D00F82BF-62BD-4DCD-B0DC-3B876ED0A48B}" presName="space" presStyleCnt="0"/>
      <dgm:spPr/>
    </dgm:pt>
    <dgm:pt modelId="{B72EC4CE-A66C-4212-AC9D-7591EC62F7F6}" type="pres">
      <dgm:prSet presAssocID="{3083E06C-7B1D-4C6E-B11A-FBDFCE648475}" presName="compositeB" presStyleCnt="0"/>
      <dgm:spPr/>
    </dgm:pt>
    <dgm:pt modelId="{47648C94-AC3B-4407-A457-275060A95220}" type="pres">
      <dgm:prSet presAssocID="{3083E06C-7B1D-4C6E-B11A-FBDFCE648475}" presName="textB" presStyleLbl="revTx" presStyleIdx="1" presStyleCnt="3" custScaleX="161399" custLinFactNeighborY="-1583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84A2ADE-6514-49B2-9589-5890F490936A}" type="pres">
      <dgm:prSet presAssocID="{3083E06C-7B1D-4C6E-B11A-FBDFCE648475}" presName="circleB" presStyleLbl="node1" presStyleIdx="1" presStyleCnt="3"/>
      <dgm:spPr>
        <a:solidFill>
          <a:schemeClr val="accent2"/>
        </a:solidFill>
      </dgm:spPr>
      <dgm:t>
        <a:bodyPr/>
        <a:lstStyle/>
        <a:p>
          <a:endParaRPr lang="it-IT"/>
        </a:p>
      </dgm:t>
    </dgm:pt>
    <dgm:pt modelId="{877CD775-CFC7-43BF-9A9C-BAD8E1BDAD05}" type="pres">
      <dgm:prSet presAssocID="{3083E06C-7B1D-4C6E-B11A-FBDFCE648475}" presName="spaceB" presStyleCnt="0"/>
      <dgm:spPr/>
    </dgm:pt>
    <dgm:pt modelId="{E510BCBE-B116-4496-A413-7048C4102E09}" type="pres">
      <dgm:prSet presAssocID="{E7134DB4-C52E-4D66-B293-E2CE83A88FC9}" presName="space" presStyleCnt="0"/>
      <dgm:spPr/>
    </dgm:pt>
    <dgm:pt modelId="{47E8780A-059F-47C9-A80C-64CB32B0657B}" type="pres">
      <dgm:prSet presAssocID="{C38E259E-8022-4260-A1D4-3E4DEA27618B}" presName="compositeA" presStyleCnt="0"/>
      <dgm:spPr/>
    </dgm:pt>
    <dgm:pt modelId="{157E213A-38ED-478A-AFB6-2BAD47457BA0}" type="pres">
      <dgm:prSet presAssocID="{C38E259E-8022-4260-A1D4-3E4DEA27618B}" presName="textA" presStyleLbl="revTx" presStyleIdx="2" presStyleCnt="3" custScaleX="94453" custScaleY="96203" custLinFactNeighborY="1034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1812EF7-8A54-47BA-BB28-A24753D90C2B}" type="pres">
      <dgm:prSet presAssocID="{C38E259E-8022-4260-A1D4-3E4DEA27618B}" presName="circleA" presStyleLbl="node1" presStyleIdx="2" presStyleCnt="3"/>
      <dgm:spPr>
        <a:solidFill>
          <a:schemeClr val="accent2"/>
        </a:solidFill>
      </dgm:spPr>
      <dgm:t>
        <a:bodyPr/>
        <a:lstStyle/>
        <a:p>
          <a:endParaRPr lang="it-IT"/>
        </a:p>
      </dgm:t>
    </dgm:pt>
    <dgm:pt modelId="{5AED9229-60FF-4690-81DE-45A4BE4A57BB}" type="pres">
      <dgm:prSet presAssocID="{C38E259E-8022-4260-A1D4-3E4DEA27618B}" presName="spaceA" presStyleCnt="0"/>
      <dgm:spPr/>
    </dgm:pt>
  </dgm:ptLst>
  <dgm:cxnLst>
    <dgm:cxn modelId="{21856EC8-46AC-4FFD-996B-F8D54C7074C2}" type="presOf" srcId="{D278C211-EE67-49A5-96E6-4777B00876CE}" destId="{157E213A-38ED-478A-AFB6-2BAD47457BA0}" srcOrd="0" destOrd="2" presId="urn:microsoft.com/office/officeart/2005/8/layout/hProcess11"/>
    <dgm:cxn modelId="{1947F17B-9795-4641-9AAC-0DFD034C18C8}" srcId="{5851B895-4F62-4C23-B4C6-F40212DA4ECA}" destId="{DEFB0508-A438-4A42-B527-C04BD0C2D13C}" srcOrd="0" destOrd="0" parTransId="{C5425606-64F8-4272-8748-20EA941DA115}" sibTransId="{D8D83283-8B16-4693-B329-82147F88894E}"/>
    <dgm:cxn modelId="{F78507F8-4313-4D53-9580-87F02FE8DAB4}" srcId="{09F57E4F-F2FA-41BE-83BC-28B7DF71EFE5}" destId="{5851B895-4F62-4C23-B4C6-F40212DA4ECA}" srcOrd="0" destOrd="0" parTransId="{FA3D3495-8C53-489D-928C-7472A4F622B3}" sibTransId="{D00F82BF-62BD-4DCD-B0DC-3B876ED0A48B}"/>
    <dgm:cxn modelId="{CE94CAE9-040F-4DB8-A8D0-70B274DBB610}" type="presOf" srcId="{3083E06C-7B1D-4C6E-B11A-FBDFCE648475}" destId="{47648C94-AC3B-4407-A457-275060A95220}" srcOrd="0" destOrd="0" presId="urn:microsoft.com/office/officeart/2005/8/layout/hProcess11"/>
    <dgm:cxn modelId="{89932F70-C415-42FA-9CCD-6C660468C30D}" type="presOf" srcId="{C38E259E-8022-4260-A1D4-3E4DEA27618B}" destId="{157E213A-38ED-478A-AFB6-2BAD47457BA0}" srcOrd="0" destOrd="0" presId="urn:microsoft.com/office/officeart/2005/8/layout/hProcess11"/>
    <dgm:cxn modelId="{CCAA5C76-2543-4CF0-BFA9-3A77FFECDE03}" srcId="{C38E259E-8022-4260-A1D4-3E4DEA27618B}" destId="{EB4766E0-25A0-4206-A345-024337B0CBBB}" srcOrd="2" destOrd="0" parTransId="{C50EEA2E-E259-409E-8045-55F6A0933EBB}" sibTransId="{E6042BCF-EB27-40BC-B070-60BFCE1D3752}"/>
    <dgm:cxn modelId="{90DEEC17-5438-49AB-8EA7-322B53CE64B1}" srcId="{3083E06C-7B1D-4C6E-B11A-FBDFCE648475}" destId="{DC1EFAD1-A4DE-4606-A67E-4009C0364BA7}" srcOrd="3" destOrd="0" parTransId="{B1C3EE75-AD7C-479A-855C-3A1F0B267CFB}" sibTransId="{342B59B8-17D2-4A01-AB70-4FDB6C067994}"/>
    <dgm:cxn modelId="{467E6CA8-F48B-4D04-BBFC-2ECAB46BFB9C}" srcId="{09F57E4F-F2FA-41BE-83BC-28B7DF71EFE5}" destId="{3083E06C-7B1D-4C6E-B11A-FBDFCE648475}" srcOrd="1" destOrd="0" parTransId="{68899F11-DE36-4DB0-AA32-DE94F08A9058}" sibTransId="{E7134DB4-C52E-4D66-B293-E2CE83A88FC9}"/>
    <dgm:cxn modelId="{4341B2D6-A752-44F3-856E-DD71608E3F8A}" type="presOf" srcId="{F3C0DC9C-F07F-4135-B7EF-1F2C6C5A3EDA}" destId="{157E213A-38ED-478A-AFB6-2BAD47457BA0}" srcOrd="0" destOrd="1" presId="urn:microsoft.com/office/officeart/2005/8/layout/hProcess11"/>
    <dgm:cxn modelId="{10573FF1-A6BB-4069-A0F0-3DD44B750954}" type="presOf" srcId="{5AD8CD88-F96B-4B14-B4A7-6FBBC21C7CCF}" destId="{157E213A-38ED-478A-AFB6-2BAD47457BA0}" srcOrd="0" destOrd="4" presId="urn:microsoft.com/office/officeart/2005/8/layout/hProcess11"/>
    <dgm:cxn modelId="{6355F0F9-C6E0-45CF-98AF-240F08CD66BB}" srcId="{C38E259E-8022-4260-A1D4-3E4DEA27618B}" destId="{F3C0DC9C-F07F-4135-B7EF-1F2C6C5A3EDA}" srcOrd="0" destOrd="0" parTransId="{57AD8953-F72F-41F8-8124-2B00AABA9406}" sibTransId="{E837237F-4A22-47DE-A964-2514F4706BA3}"/>
    <dgm:cxn modelId="{42A0625C-B629-4497-A975-705A5ED8D6E8}" type="presOf" srcId="{4AA7F559-5788-4E5B-B597-A0FBB2E9AF71}" destId="{47648C94-AC3B-4407-A457-275060A95220}" srcOrd="0" destOrd="2" presId="urn:microsoft.com/office/officeart/2005/8/layout/hProcess11"/>
    <dgm:cxn modelId="{CED994ED-FAF3-43E5-9FCB-4FABBE9C1493}" type="presOf" srcId="{09F57E4F-F2FA-41BE-83BC-28B7DF71EFE5}" destId="{DA4E9FCF-042D-42A1-9C7E-769A437CB9D6}" srcOrd="0" destOrd="0" presId="urn:microsoft.com/office/officeart/2005/8/layout/hProcess11"/>
    <dgm:cxn modelId="{36871042-BF8B-4D3F-B02D-E182693C99C8}" srcId="{C38E259E-8022-4260-A1D4-3E4DEA27618B}" destId="{D278C211-EE67-49A5-96E6-4777B00876CE}" srcOrd="1" destOrd="0" parTransId="{824189C2-F6C1-4046-944F-B1E8C19AA5CC}" sibTransId="{842DF44E-469F-4071-A857-B3A657F26F79}"/>
    <dgm:cxn modelId="{301FF21B-F670-4C36-836F-AFEB6D9570C5}" type="presOf" srcId="{47FA8345-5628-42F7-9E31-8032DF1EA77D}" destId="{F3EDBF0C-182C-4C45-9290-60A3BCE9996C}" srcOrd="0" destOrd="2" presId="urn:microsoft.com/office/officeart/2005/8/layout/hProcess11"/>
    <dgm:cxn modelId="{EA824169-3CFA-4EF0-B3B6-C2A8CD4C7AF5}" type="presOf" srcId="{4C8E0384-021A-41C6-8CC1-85927224EBF0}" destId="{47648C94-AC3B-4407-A457-275060A95220}" srcOrd="0" destOrd="3" presId="urn:microsoft.com/office/officeart/2005/8/layout/hProcess11"/>
    <dgm:cxn modelId="{DB001730-7874-4876-9989-9BE64BFCE49A}" srcId="{3083E06C-7B1D-4C6E-B11A-FBDFCE648475}" destId="{4AA7F559-5788-4E5B-B597-A0FBB2E9AF71}" srcOrd="1" destOrd="0" parTransId="{014C1454-F05D-411F-9C7B-294611F63245}" sibTransId="{BA58FE85-014F-40CA-9454-536601E0DFB7}"/>
    <dgm:cxn modelId="{B19B0B7E-A61D-449F-AF89-7667A5DE98C3}" type="presOf" srcId="{EB4766E0-25A0-4206-A345-024337B0CBBB}" destId="{157E213A-38ED-478A-AFB6-2BAD47457BA0}" srcOrd="0" destOrd="3" presId="urn:microsoft.com/office/officeart/2005/8/layout/hProcess11"/>
    <dgm:cxn modelId="{3F582BF2-3F6D-4081-B59A-A078C9BDB1D3}" type="presOf" srcId="{4A14E7C8-83ED-4BE8-8B97-E8D8B39A7795}" destId="{F3EDBF0C-182C-4C45-9290-60A3BCE9996C}" srcOrd="0" destOrd="3" presId="urn:microsoft.com/office/officeart/2005/8/layout/hProcess11"/>
    <dgm:cxn modelId="{EF74BBA0-76A3-4788-BFCA-A0C548315111}" srcId="{5851B895-4F62-4C23-B4C6-F40212DA4ECA}" destId="{C81AA5B2-385D-4F0C-A742-8B7BB46B5E80}" srcOrd="3" destOrd="0" parTransId="{02DAD222-6786-4FF3-821D-3D963F4A5F63}" sibTransId="{6D8D94EB-127C-4D03-A81D-FF02252A6EC3}"/>
    <dgm:cxn modelId="{A74F4ADB-7CD4-41BC-B793-320FC81884F8}" type="presOf" srcId="{5851B895-4F62-4C23-B4C6-F40212DA4ECA}" destId="{F3EDBF0C-182C-4C45-9290-60A3BCE9996C}" srcOrd="0" destOrd="0" presId="urn:microsoft.com/office/officeart/2005/8/layout/hProcess11"/>
    <dgm:cxn modelId="{020EE76F-50EB-45FA-A7FD-29FB658D9FAC}" srcId="{3083E06C-7B1D-4C6E-B11A-FBDFCE648475}" destId="{4C8E0384-021A-41C6-8CC1-85927224EBF0}" srcOrd="2" destOrd="0" parTransId="{A42CCEFD-9917-4EF3-9584-531076CAE027}" sibTransId="{BDE1EA99-3C22-48EC-8449-C83CD5D2F419}"/>
    <dgm:cxn modelId="{A798A049-BF35-461D-8161-BB827327F73A}" type="presOf" srcId="{56ECE7C8-A40D-4CA0-B64B-B9661126F0B0}" destId="{47648C94-AC3B-4407-A457-275060A95220}" srcOrd="0" destOrd="1" presId="urn:microsoft.com/office/officeart/2005/8/layout/hProcess11"/>
    <dgm:cxn modelId="{3B906D69-D03E-4F2A-939B-A987943137DE}" srcId="{3083E06C-7B1D-4C6E-B11A-FBDFCE648475}" destId="{56ECE7C8-A40D-4CA0-B64B-B9661126F0B0}" srcOrd="0" destOrd="0" parTransId="{8E5B4CEA-B3EC-49F3-BDFF-A655786BF820}" sibTransId="{16A2EE83-6559-44CF-B8D0-E25B27CE37A1}"/>
    <dgm:cxn modelId="{981628F5-B65A-413C-B376-72B9B1979207}" type="presOf" srcId="{C81AA5B2-385D-4F0C-A742-8B7BB46B5E80}" destId="{F3EDBF0C-182C-4C45-9290-60A3BCE9996C}" srcOrd="0" destOrd="4" presId="urn:microsoft.com/office/officeart/2005/8/layout/hProcess11"/>
    <dgm:cxn modelId="{3AB79683-E8FF-483D-8136-2CADDDD53123}" type="presOf" srcId="{DC1EFAD1-A4DE-4606-A67E-4009C0364BA7}" destId="{47648C94-AC3B-4407-A457-275060A95220}" srcOrd="0" destOrd="4" presId="urn:microsoft.com/office/officeart/2005/8/layout/hProcess11"/>
    <dgm:cxn modelId="{0420D438-95B4-4036-9136-FC3205A98185}" srcId="{C38E259E-8022-4260-A1D4-3E4DEA27618B}" destId="{5AD8CD88-F96B-4B14-B4A7-6FBBC21C7CCF}" srcOrd="3" destOrd="0" parTransId="{FA07F538-2724-439A-83E9-DCADEDA89448}" sibTransId="{2369E1C3-CC7F-4D4C-B66C-CF1FF2E787F1}"/>
    <dgm:cxn modelId="{37832E22-D1D3-422E-BDD5-0B33871B7DC1}" srcId="{5851B895-4F62-4C23-B4C6-F40212DA4ECA}" destId="{47FA8345-5628-42F7-9E31-8032DF1EA77D}" srcOrd="1" destOrd="0" parTransId="{5239791B-5422-47FF-AF47-663422DEDC19}" sibTransId="{825295FF-6754-4393-86DC-399FD840DB31}"/>
    <dgm:cxn modelId="{8BAF4DA0-9F27-4573-BBA8-496C4268D22B}" type="presOf" srcId="{DEFB0508-A438-4A42-B527-C04BD0C2D13C}" destId="{F3EDBF0C-182C-4C45-9290-60A3BCE9996C}" srcOrd="0" destOrd="1" presId="urn:microsoft.com/office/officeart/2005/8/layout/hProcess11"/>
    <dgm:cxn modelId="{B26D1745-A1CD-4EB2-981E-D1952615D74C}" srcId="{09F57E4F-F2FA-41BE-83BC-28B7DF71EFE5}" destId="{C38E259E-8022-4260-A1D4-3E4DEA27618B}" srcOrd="2" destOrd="0" parTransId="{74E594BE-169F-49EA-ACBE-51747AB99650}" sibTransId="{ABB3FA7A-EE74-404A-9893-23C7A5D75EBF}"/>
    <dgm:cxn modelId="{62DC2747-61A8-41EA-95A5-61B5E449C840}" srcId="{5851B895-4F62-4C23-B4C6-F40212DA4ECA}" destId="{4A14E7C8-83ED-4BE8-8B97-E8D8B39A7795}" srcOrd="2" destOrd="0" parTransId="{FA16DE2C-DFD1-403B-824A-CDD97BC7638B}" sibTransId="{C3DFA2BD-E61E-4022-A2E7-18B189AB242A}"/>
    <dgm:cxn modelId="{C77F2769-861B-4FE5-8C02-00447BA55AF0}" type="presParOf" srcId="{DA4E9FCF-042D-42A1-9C7E-769A437CB9D6}" destId="{2B545863-B12B-4EFD-9228-039808A2ED61}" srcOrd="0" destOrd="0" presId="urn:microsoft.com/office/officeart/2005/8/layout/hProcess11"/>
    <dgm:cxn modelId="{06DD2C54-A2E2-4AB6-8C95-2B21E8751379}" type="presParOf" srcId="{DA4E9FCF-042D-42A1-9C7E-769A437CB9D6}" destId="{BC292805-A03E-44E6-B4E4-F38E4ABFA0E5}" srcOrd="1" destOrd="0" presId="urn:microsoft.com/office/officeart/2005/8/layout/hProcess11"/>
    <dgm:cxn modelId="{9C2FE743-6E06-4AB6-B2B2-B7A06C3B91EF}" type="presParOf" srcId="{BC292805-A03E-44E6-B4E4-F38E4ABFA0E5}" destId="{3672D1A8-0F6E-44B7-978E-CC038F9F7AF5}" srcOrd="0" destOrd="0" presId="urn:microsoft.com/office/officeart/2005/8/layout/hProcess11"/>
    <dgm:cxn modelId="{C34E5A52-9E1A-4EAB-94BC-4212C8968287}" type="presParOf" srcId="{3672D1A8-0F6E-44B7-978E-CC038F9F7AF5}" destId="{F3EDBF0C-182C-4C45-9290-60A3BCE9996C}" srcOrd="0" destOrd="0" presId="urn:microsoft.com/office/officeart/2005/8/layout/hProcess11"/>
    <dgm:cxn modelId="{9E3DA214-1DBC-4F7E-BAB8-CD61CAB7DD88}" type="presParOf" srcId="{3672D1A8-0F6E-44B7-978E-CC038F9F7AF5}" destId="{7A8FF189-FE06-41D1-A297-70774F44F1FF}" srcOrd="1" destOrd="0" presId="urn:microsoft.com/office/officeart/2005/8/layout/hProcess11"/>
    <dgm:cxn modelId="{F26F396B-A5C9-4292-A725-7E00D55B90B5}" type="presParOf" srcId="{3672D1A8-0F6E-44B7-978E-CC038F9F7AF5}" destId="{AB3B025D-15CC-4817-968B-6C5DAF3E0AFB}" srcOrd="2" destOrd="0" presId="urn:microsoft.com/office/officeart/2005/8/layout/hProcess11"/>
    <dgm:cxn modelId="{82AA51EB-7FAF-453D-B1FD-A9637A122433}" type="presParOf" srcId="{BC292805-A03E-44E6-B4E4-F38E4ABFA0E5}" destId="{1ED79093-71E6-4DDA-99E2-984C14EED321}" srcOrd="1" destOrd="0" presId="urn:microsoft.com/office/officeart/2005/8/layout/hProcess11"/>
    <dgm:cxn modelId="{309C4A8B-835E-4147-961E-A8230D21F2BE}" type="presParOf" srcId="{BC292805-A03E-44E6-B4E4-F38E4ABFA0E5}" destId="{B72EC4CE-A66C-4212-AC9D-7591EC62F7F6}" srcOrd="2" destOrd="0" presId="urn:microsoft.com/office/officeart/2005/8/layout/hProcess11"/>
    <dgm:cxn modelId="{CBC1ED24-2154-43D7-B8BD-A40B5AE1F5E8}" type="presParOf" srcId="{B72EC4CE-A66C-4212-AC9D-7591EC62F7F6}" destId="{47648C94-AC3B-4407-A457-275060A95220}" srcOrd="0" destOrd="0" presId="urn:microsoft.com/office/officeart/2005/8/layout/hProcess11"/>
    <dgm:cxn modelId="{07759483-CCF1-499E-B911-723BC3221FBE}" type="presParOf" srcId="{B72EC4CE-A66C-4212-AC9D-7591EC62F7F6}" destId="{284A2ADE-6514-49B2-9589-5890F490936A}" srcOrd="1" destOrd="0" presId="urn:microsoft.com/office/officeart/2005/8/layout/hProcess11"/>
    <dgm:cxn modelId="{F6C6D12F-A475-4782-8760-6D8FCC3B91FE}" type="presParOf" srcId="{B72EC4CE-A66C-4212-AC9D-7591EC62F7F6}" destId="{877CD775-CFC7-43BF-9A9C-BAD8E1BDAD05}" srcOrd="2" destOrd="0" presId="urn:microsoft.com/office/officeart/2005/8/layout/hProcess11"/>
    <dgm:cxn modelId="{AA3CD93E-A9CE-4EE4-9407-97B6E775EBB0}" type="presParOf" srcId="{BC292805-A03E-44E6-B4E4-F38E4ABFA0E5}" destId="{E510BCBE-B116-4496-A413-7048C4102E09}" srcOrd="3" destOrd="0" presId="urn:microsoft.com/office/officeart/2005/8/layout/hProcess11"/>
    <dgm:cxn modelId="{2727C5F5-60BD-4F90-B3F3-52BDD6E71E57}" type="presParOf" srcId="{BC292805-A03E-44E6-B4E4-F38E4ABFA0E5}" destId="{47E8780A-059F-47C9-A80C-64CB32B0657B}" srcOrd="4" destOrd="0" presId="urn:microsoft.com/office/officeart/2005/8/layout/hProcess11"/>
    <dgm:cxn modelId="{9CBF89B7-5CF3-43C1-89C3-A308E7EC9302}" type="presParOf" srcId="{47E8780A-059F-47C9-A80C-64CB32B0657B}" destId="{157E213A-38ED-478A-AFB6-2BAD47457BA0}" srcOrd="0" destOrd="0" presId="urn:microsoft.com/office/officeart/2005/8/layout/hProcess11"/>
    <dgm:cxn modelId="{1883CD2C-EBF6-477C-BD45-AA81B5B8EAE9}" type="presParOf" srcId="{47E8780A-059F-47C9-A80C-64CB32B0657B}" destId="{11812EF7-8A54-47BA-BB28-A24753D90C2B}" srcOrd="1" destOrd="0" presId="urn:microsoft.com/office/officeart/2005/8/layout/hProcess11"/>
    <dgm:cxn modelId="{31D41313-2F7B-446B-BD98-6BB61A7AE9CA}" type="presParOf" srcId="{47E8780A-059F-47C9-A80C-64CB32B0657B}" destId="{5AED9229-60FF-4690-81DE-45A4BE4A57B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9F57E4F-F2FA-41BE-83BC-28B7DF71EFE5}" type="doc">
      <dgm:prSet loTypeId="urn:microsoft.com/office/officeart/2005/8/layout/hProcess11" loCatId="process" qsTypeId="urn:microsoft.com/office/officeart/2005/8/quickstyle/simple5" qsCatId="simple" csTypeId="urn:microsoft.com/office/officeart/2005/8/colors/accent1_2" csCatId="accent1" phldr="1"/>
      <dgm:spPr/>
    </dgm:pt>
    <dgm:pt modelId="{22CB8757-57A3-4273-93FD-1FD65CAA5AE0}">
      <dgm:prSet phldrT="[Testo]" custT="1"/>
      <dgm:spPr/>
      <dgm:t>
        <a:bodyPr/>
        <a:lstStyle/>
        <a:p>
          <a:r>
            <a:rPr lang="it-IT" sz="1600" b="1" dirty="0" smtClean="0">
              <a:solidFill>
                <a:srgbClr val="DA304A"/>
              </a:solidFill>
              <a:latin typeface="+mn-lt"/>
            </a:rPr>
            <a:t>1982-1983</a:t>
          </a:r>
          <a:endParaRPr lang="it-IT" sz="1600" b="1" dirty="0">
            <a:solidFill>
              <a:srgbClr val="DA304A"/>
            </a:solidFill>
            <a:latin typeface="+mn-lt"/>
          </a:endParaRPr>
        </a:p>
      </dgm:t>
    </dgm:pt>
    <dgm:pt modelId="{DA626EF1-D95D-4505-8DD2-E35BC2D331F8}" type="parTrans" cxnId="{A2F6DE33-2D84-4BC3-92AE-372C486328D3}">
      <dgm:prSet/>
      <dgm:spPr/>
      <dgm:t>
        <a:bodyPr/>
        <a:lstStyle/>
        <a:p>
          <a:endParaRPr lang="it-IT"/>
        </a:p>
      </dgm:t>
    </dgm:pt>
    <dgm:pt modelId="{EEC4DD9F-F115-474F-BC58-2629B4B1B150}" type="sibTrans" cxnId="{A2F6DE33-2D84-4BC3-92AE-372C486328D3}">
      <dgm:prSet/>
      <dgm:spPr/>
      <dgm:t>
        <a:bodyPr/>
        <a:lstStyle/>
        <a:p>
          <a:endParaRPr lang="it-IT"/>
        </a:p>
      </dgm:t>
    </dgm:pt>
    <dgm:pt modelId="{C6A1CFB3-A4CE-4D4A-80A3-415A80EFA2B4}">
      <dgm:prSet phldrT="[Testo]" custT="1"/>
      <dgm:spPr/>
      <dgm:t>
        <a:bodyPr/>
        <a:lstStyle/>
        <a:p>
          <a:r>
            <a:rPr lang="it-IT" sz="1600" b="0" spc="-6" dirty="0" smtClean="0">
              <a:latin typeface="+mn-lt"/>
            </a:rPr>
            <a:t>Indagine di controllo sui censimenti</a:t>
          </a:r>
          <a:endParaRPr lang="it-IT" sz="1600" b="0" dirty="0">
            <a:latin typeface="+mn-lt"/>
          </a:endParaRPr>
        </a:p>
      </dgm:t>
    </dgm:pt>
    <dgm:pt modelId="{B943029B-4881-470A-A127-2718BE31E0CC}" type="parTrans" cxnId="{959F58B0-D894-42E0-BC1D-5870FAF60926}">
      <dgm:prSet/>
      <dgm:spPr/>
      <dgm:t>
        <a:bodyPr/>
        <a:lstStyle/>
        <a:p>
          <a:endParaRPr lang="it-IT"/>
        </a:p>
      </dgm:t>
    </dgm:pt>
    <dgm:pt modelId="{F342B586-F8F8-435A-9469-50BB2AD22F9C}" type="sibTrans" cxnId="{959F58B0-D894-42E0-BC1D-5870FAF60926}">
      <dgm:prSet/>
      <dgm:spPr/>
      <dgm:t>
        <a:bodyPr/>
        <a:lstStyle/>
        <a:p>
          <a:endParaRPr lang="it-IT"/>
        </a:p>
      </dgm:t>
    </dgm:pt>
    <dgm:pt modelId="{38145AC0-4533-4711-9911-52A29FE9CC56}">
      <dgm:prSet phldrT="[Testo]" custT="1"/>
      <dgm:spPr/>
      <dgm:t>
        <a:bodyPr/>
        <a:lstStyle/>
        <a:p>
          <a:pPr algn="l"/>
          <a:r>
            <a:rPr lang="it-IT" sz="1600" b="1" dirty="0" smtClean="0">
              <a:solidFill>
                <a:srgbClr val="DA304A"/>
              </a:solidFill>
            </a:rPr>
            <a:t>1984</a:t>
          </a:r>
          <a:endParaRPr lang="it-IT" sz="1600" b="1" dirty="0">
            <a:solidFill>
              <a:srgbClr val="DA304A"/>
            </a:solidFill>
          </a:endParaRPr>
        </a:p>
      </dgm:t>
    </dgm:pt>
    <dgm:pt modelId="{2EA7F552-36C5-431D-8C70-3EE8DB9C53A6}" type="parTrans" cxnId="{D069DFAE-B561-4BE7-BEFA-55165375122C}">
      <dgm:prSet/>
      <dgm:spPr/>
      <dgm:t>
        <a:bodyPr/>
        <a:lstStyle/>
        <a:p>
          <a:endParaRPr lang="it-IT"/>
        </a:p>
      </dgm:t>
    </dgm:pt>
    <dgm:pt modelId="{6FC0CDA5-C549-4DE0-B7E1-514E0C8A0E12}" type="sibTrans" cxnId="{D069DFAE-B561-4BE7-BEFA-55165375122C}">
      <dgm:prSet/>
      <dgm:spPr/>
      <dgm:t>
        <a:bodyPr/>
        <a:lstStyle/>
        <a:p>
          <a:endParaRPr lang="it-IT"/>
        </a:p>
      </dgm:t>
    </dgm:pt>
    <dgm:pt modelId="{FCFEC141-1746-45C4-A422-087C01440126}">
      <dgm:prSet phldrT="[Testo]" custT="1"/>
      <dgm:spPr/>
      <dgm:t>
        <a:bodyPr/>
        <a:lstStyle/>
        <a:p>
          <a:pPr algn="l"/>
          <a:r>
            <a:rPr lang="it-IT" sz="1600" b="0" dirty="0" smtClean="0"/>
            <a:t>Studio per sistema informativo area demografica e sociale</a:t>
          </a:r>
          <a:endParaRPr lang="it-IT" sz="1600" b="0" dirty="0"/>
        </a:p>
      </dgm:t>
    </dgm:pt>
    <dgm:pt modelId="{8A5E4661-4141-42C7-9D4F-388EA171ECDC}" type="parTrans" cxnId="{6D36A2C2-90CB-468D-BF6F-EEE3F6B75437}">
      <dgm:prSet/>
      <dgm:spPr/>
      <dgm:t>
        <a:bodyPr/>
        <a:lstStyle/>
        <a:p>
          <a:endParaRPr lang="it-IT"/>
        </a:p>
      </dgm:t>
    </dgm:pt>
    <dgm:pt modelId="{964AACC0-2FDD-4E55-A29C-13F1139B28AE}" type="sibTrans" cxnId="{6D36A2C2-90CB-468D-BF6F-EEE3F6B75437}">
      <dgm:prSet/>
      <dgm:spPr/>
      <dgm:t>
        <a:bodyPr/>
        <a:lstStyle/>
        <a:p>
          <a:endParaRPr lang="it-IT"/>
        </a:p>
      </dgm:t>
    </dgm:pt>
    <dgm:pt modelId="{931CF6D9-6A5F-44F3-806C-D1775C3F0694}">
      <dgm:prSet phldrT="[Testo]" custT="1"/>
      <dgm:spPr/>
      <dgm:t>
        <a:bodyPr/>
        <a:lstStyle/>
        <a:p>
          <a:r>
            <a:rPr lang="it-IT" sz="1600" b="1" dirty="0" smtClean="0">
              <a:solidFill>
                <a:srgbClr val="DA304A"/>
              </a:solidFill>
            </a:rPr>
            <a:t>1985-1989</a:t>
          </a:r>
          <a:endParaRPr lang="it-IT" sz="1600" b="1" dirty="0">
            <a:solidFill>
              <a:srgbClr val="DA304A"/>
            </a:solidFill>
          </a:endParaRPr>
        </a:p>
      </dgm:t>
    </dgm:pt>
    <dgm:pt modelId="{E2353F38-A310-45D1-9E3D-114AB9DFE040}" type="parTrans" cxnId="{44916D35-2CCE-4958-9726-3A880FA70794}">
      <dgm:prSet/>
      <dgm:spPr/>
      <dgm:t>
        <a:bodyPr/>
        <a:lstStyle/>
        <a:p>
          <a:endParaRPr lang="it-IT"/>
        </a:p>
      </dgm:t>
    </dgm:pt>
    <dgm:pt modelId="{5902383F-2433-4E59-9001-02B797170892}" type="sibTrans" cxnId="{44916D35-2CCE-4958-9726-3A880FA70794}">
      <dgm:prSet/>
      <dgm:spPr/>
      <dgm:t>
        <a:bodyPr/>
        <a:lstStyle/>
        <a:p>
          <a:endParaRPr lang="it-IT"/>
        </a:p>
      </dgm:t>
    </dgm:pt>
    <dgm:pt modelId="{B1533701-B314-483B-8030-4DFFFC41D9BB}">
      <dgm:prSet phldrT="[Testo]" custT="1"/>
      <dgm:spPr/>
      <dgm:t>
        <a:bodyPr/>
        <a:lstStyle/>
        <a:p>
          <a:r>
            <a:rPr lang="it-IT" sz="1600" b="0" dirty="0" smtClean="0"/>
            <a:t>Rivalutazione dei conti economici</a:t>
          </a:r>
          <a:endParaRPr lang="it-IT" sz="1600" b="0" dirty="0"/>
        </a:p>
      </dgm:t>
    </dgm:pt>
    <dgm:pt modelId="{C3B8EA17-99A1-4C58-8C51-113FA0D08232}" type="parTrans" cxnId="{537E01BD-7D73-48C6-8872-871AE09D694E}">
      <dgm:prSet/>
      <dgm:spPr/>
      <dgm:t>
        <a:bodyPr/>
        <a:lstStyle/>
        <a:p>
          <a:endParaRPr lang="it-IT"/>
        </a:p>
      </dgm:t>
    </dgm:pt>
    <dgm:pt modelId="{F9A2DB91-6D25-483A-9935-52B7383ED939}" type="sibTrans" cxnId="{537E01BD-7D73-48C6-8872-871AE09D694E}">
      <dgm:prSet/>
      <dgm:spPr/>
      <dgm:t>
        <a:bodyPr/>
        <a:lstStyle/>
        <a:p>
          <a:endParaRPr lang="it-IT"/>
        </a:p>
      </dgm:t>
    </dgm:pt>
    <dgm:pt modelId="{ABEEFF4D-AA27-4804-B3DB-AFD621B1652F}">
      <dgm:prSet custT="1"/>
      <dgm:spPr/>
      <dgm:t>
        <a:bodyPr/>
        <a:lstStyle/>
        <a:p>
          <a:pPr algn="l"/>
          <a:r>
            <a:rPr lang="it-IT" sz="1600" b="0" dirty="0" smtClean="0"/>
            <a:t>Rafforzamento serie storiche: censimenti popolazione dal 1861 al 1981</a:t>
          </a:r>
          <a:endParaRPr lang="it-IT" sz="1600" b="0" dirty="0"/>
        </a:p>
      </dgm:t>
    </dgm:pt>
    <dgm:pt modelId="{569C2DD7-D0D5-4BD2-BBD5-1BB7D67A07EE}" type="parTrans" cxnId="{22DD17C4-9E77-4344-B824-BB55509BE685}">
      <dgm:prSet/>
      <dgm:spPr/>
      <dgm:t>
        <a:bodyPr/>
        <a:lstStyle/>
        <a:p>
          <a:endParaRPr lang="it-IT"/>
        </a:p>
      </dgm:t>
    </dgm:pt>
    <dgm:pt modelId="{9B686E0D-3BB6-4987-8847-1D110AD1969A}" type="sibTrans" cxnId="{22DD17C4-9E77-4344-B824-BB55509BE685}">
      <dgm:prSet/>
      <dgm:spPr/>
      <dgm:t>
        <a:bodyPr/>
        <a:lstStyle/>
        <a:p>
          <a:endParaRPr lang="it-IT"/>
        </a:p>
      </dgm:t>
    </dgm:pt>
    <dgm:pt modelId="{E67575F8-9CDF-4058-9780-BC4613D083A5}">
      <dgm:prSet custT="1"/>
      <dgm:spPr/>
      <dgm:t>
        <a:bodyPr/>
        <a:lstStyle/>
        <a:p>
          <a:pPr algn="l"/>
          <a:r>
            <a:rPr lang="it-IT" sz="1600" b="0" dirty="0" smtClean="0"/>
            <a:t>Classificazione NIPRO (Nomenclature </a:t>
          </a:r>
          <a:r>
            <a:rPr lang="it-IT" sz="1600" b="0" dirty="0" err="1" smtClean="0"/>
            <a:t>commune</a:t>
          </a:r>
          <a:r>
            <a:rPr lang="it-IT" sz="1600" b="0" dirty="0" smtClean="0"/>
            <a:t> </a:t>
          </a:r>
          <a:r>
            <a:rPr lang="it-IT" sz="1600" b="0" dirty="0" err="1" smtClean="0"/>
            <a:t>des</a:t>
          </a:r>
          <a:r>
            <a:rPr lang="it-IT" sz="1600" b="0" dirty="0" smtClean="0"/>
            <a:t> </a:t>
          </a:r>
          <a:r>
            <a:rPr lang="it-IT" sz="1600" b="0" dirty="0" err="1" smtClean="0"/>
            <a:t>produits</a:t>
          </a:r>
          <a:r>
            <a:rPr lang="it-IT" sz="1600" b="0" dirty="0" smtClean="0"/>
            <a:t> </a:t>
          </a:r>
          <a:r>
            <a:rPr lang="it-IT" sz="1600" b="0" dirty="0" err="1" smtClean="0"/>
            <a:t>industriels</a:t>
          </a:r>
          <a:r>
            <a:rPr lang="it-IT" sz="1600" b="0" dirty="0" smtClean="0"/>
            <a:t>)</a:t>
          </a:r>
          <a:endParaRPr lang="it-IT" sz="1600" b="0" dirty="0"/>
        </a:p>
      </dgm:t>
    </dgm:pt>
    <dgm:pt modelId="{F5AA359D-580D-4D27-A10B-5C64D999C785}" type="parTrans" cxnId="{864ABE44-E4C0-44FF-AC6F-5C9398AF4FC4}">
      <dgm:prSet/>
      <dgm:spPr/>
      <dgm:t>
        <a:bodyPr/>
        <a:lstStyle/>
        <a:p>
          <a:endParaRPr lang="it-IT"/>
        </a:p>
      </dgm:t>
    </dgm:pt>
    <dgm:pt modelId="{5FB3DBB5-25B5-442E-B002-49430948C396}" type="sibTrans" cxnId="{864ABE44-E4C0-44FF-AC6F-5C9398AF4FC4}">
      <dgm:prSet/>
      <dgm:spPr/>
      <dgm:t>
        <a:bodyPr/>
        <a:lstStyle/>
        <a:p>
          <a:endParaRPr lang="it-IT"/>
        </a:p>
      </dgm:t>
    </dgm:pt>
    <dgm:pt modelId="{F6856123-9641-4F48-BCCC-DB7D39ADEA2C}">
      <dgm:prSet custT="1"/>
      <dgm:spPr/>
      <dgm:t>
        <a:bodyPr/>
        <a:lstStyle/>
        <a:p>
          <a:pPr algn="l"/>
          <a:r>
            <a:rPr lang="it-IT" sz="1600" b="0" dirty="0" smtClean="0"/>
            <a:t>Adozione metodo di progettazione concettuale  sistemi informativi</a:t>
          </a:r>
          <a:endParaRPr lang="it-IT" sz="1600" b="0" dirty="0"/>
        </a:p>
      </dgm:t>
    </dgm:pt>
    <dgm:pt modelId="{BB43C283-7215-4145-9E2A-FDB32A52079D}" type="parTrans" cxnId="{5A3F03A7-3701-4C21-A936-2591E46226FF}">
      <dgm:prSet/>
      <dgm:spPr/>
      <dgm:t>
        <a:bodyPr/>
        <a:lstStyle/>
        <a:p>
          <a:endParaRPr lang="it-IT"/>
        </a:p>
      </dgm:t>
    </dgm:pt>
    <dgm:pt modelId="{F98D7140-E050-4DFC-97D8-A93E2F8D3B93}" type="sibTrans" cxnId="{5A3F03A7-3701-4C21-A936-2591E46226FF}">
      <dgm:prSet/>
      <dgm:spPr/>
      <dgm:t>
        <a:bodyPr/>
        <a:lstStyle/>
        <a:p>
          <a:endParaRPr lang="it-IT"/>
        </a:p>
      </dgm:t>
    </dgm:pt>
    <dgm:pt modelId="{AFD415CA-9B21-4ABC-ADB5-02D7C4CC94F9}">
      <dgm:prSet phldrT="[Testo]" custT="1"/>
      <dgm:spPr/>
      <dgm:t>
        <a:bodyPr/>
        <a:lstStyle/>
        <a:p>
          <a:r>
            <a:rPr lang="it-IT" sz="1600" b="0" dirty="0" smtClean="0"/>
            <a:t>Commissione con Ministero del Tesoro per armonizzazione classificazioni e definizioni *sistema integrato tra conti economici e finanziari</a:t>
          </a:r>
          <a:endParaRPr lang="it-IT" sz="1600" b="0" dirty="0"/>
        </a:p>
      </dgm:t>
    </dgm:pt>
    <dgm:pt modelId="{2EAB1A40-9E49-4388-91B6-94446F279739}" type="parTrans" cxnId="{E1F60DC9-CD34-48C1-AE47-9C583F53E1EA}">
      <dgm:prSet/>
      <dgm:spPr/>
      <dgm:t>
        <a:bodyPr/>
        <a:lstStyle/>
        <a:p>
          <a:endParaRPr lang="it-IT"/>
        </a:p>
      </dgm:t>
    </dgm:pt>
    <dgm:pt modelId="{13412543-DFBE-4CD3-A17D-8C55B83FF4BD}" type="sibTrans" cxnId="{E1F60DC9-CD34-48C1-AE47-9C583F53E1EA}">
      <dgm:prSet/>
      <dgm:spPr/>
      <dgm:t>
        <a:bodyPr/>
        <a:lstStyle/>
        <a:p>
          <a:endParaRPr lang="it-IT"/>
        </a:p>
      </dgm:t>
    </dgm:pt>
    <dgm:pt modelId="{F6E219BC-C852-493D-9B00-BF250DDE0D5E}">
      <dgm:prSet phldrT="[Testo]" custT="1"/>
      <dgm:spPr/>
      <dgm:t>
        <a:bodyPr/>
        <a:lstStyle/>
        <a:p>
          <a:r>
            <a:rPr lang="it-IT" sz="1600" b="0" dirty="0" smtClean="0"/>
            <a:t>Studi di approfondimento sulla correzione degli errori non campionari</a:t>
          </a:r>
          <a:endParaRPr lang="it-IT" sz="1600" b="0" dirty="0"/>
        </a:p>
      </dgm:t>
    </dgm:pt>
    <dgm:pt modelId="{BBBDE454-AB7C-4BB3-9D59-396BD06628C0}" type="parTrans" cxnId="{48004F11-4941-44D8-AE44-C3C2B7C7DD6B}">
      <dgm:prSet/>
      <dgm:spPr/>
      <dgm:t>
        <a:bodyPr/>
        <a:lstStyle/>
        <a:p>
          <a:endParaRPr lang="it-IT"/>
        </a:p>
      </dgm:t>
    </dgm:pt>
    <dgm:pt modelId="{F73795B9-7C2F-4DD8-B932-0CBD39B89E08}" type="sibTrans" cxnId="{48004F11-4941-44D8-AE44-C3C2B7C7DD6B}">
      <dgm:prSet/>
      <dgm:spPr/>
      <dgm:t>
        <a:bodyPr/>
        <a:lstStyle/>
        <a:p>
          <a:endParaRPr lang="it-IT"/>
        </a:p>
      </dgm:t>
    </dgm:pt>
    <dgm:pt modelId="{9B017864-C910-4813-A573-77A7C2773AA7}">
      <dgm:prSet phldrT="[Testo]" custT="1"/>
      <dgm:spPr/>
      <dgm:t>
        <a:bodyPr/>
        <a:lstStyle/>
        <a:p>
          <a:r>
            <a:rPr lang="it-IT" sz="1600" b="0" dirty="0" smtClean="0">
              <a:latin typeface="+mn-lt"/>
            </a:rPr>
            <a:t>SIRIO archivio imprese a partire da censimento</a:t>
          </a:r>
          <a:endParaRPr lang="it-IT" sz="1600" b="0" dirty="0">
            <a:latin typeface="+mn-lt"/>
          </a:endParaRPr>
        </a:p>
      </dgm:t>
    </dgm:pt>
    <dgm:pt modelId="{61C605C3-4549-481B-A0D8-6001020F773C}" type="parTrans" cxnId="{6A4DDDA8-B397-4EF3-85E4-CDCB6BEF03E4}">
      <dgm:prSet/>
      <dgm:spPr/>
      <dgm:t>
        <a:bodyPr/>
        <a:lstStyle/>
        <a:p>
          <a:endParaRPr lang="it-IT"/>
        </a:p>
      </dgm:t>
    </dgm:pt>
    <dgm:pt modelId="{00B958A9-3EBD-4A36-8C74-A1DFA1EEB165}" type="sibTrans" cxnId="{6A4DDDA8-B397-4EF3-85E4-CDCB6BEF03E4}">
      <dgm:prSet/>
      <dgm:spPr/>
      <dgm:t>
        <a:bodyPr/>
        <a:lstStyle/>
        <a:p>
          <a:endParaRPr lang="it-IT"/>
        </a:p>
      </dgm:t>
    </dgm:pt>
    <dgm:pt modelId="{B8CDBB16-B9AF-48D6-BC0F-082749CD31AD}">
      <dgm:prSet phldrT="[Testo]" custT="1"/>
      <dgm:spPr/>
      <dgm:t>
        <a:bodyPr/>
        <a:lstStyle/>
        <a:p>
          <a:endParaRPr lang="it-IT" sz="1600" b="0" dirty="0">
            <a:latin typeface="+mn-lt"/>
          </a:endParaRPr>
        </a:p>
      </dgm:t>
    </dgm:pt>
    <dgm:pt modelId="{A6F97E60-99C5-439D-88B6-82615DD30ADA}" type="parTrans" cxnId="{3E8BC6FE-78BF-42AE-B9D2-488E60B6018F}">
      <dgm:prSet/>
      <dgm:spPr/>
      <dgm:t>
        <a:bodyPr/>
        <a:lstStyle/>
        <a:p>
          <a:endParaRPr lang="it-IT"/>
        </a:p>
      </dgm:t>
    </dgm:pt>
    <dgm:pt modelId="{2179797A-0DD8-4183-BBD4-5F1FF5845E26}" type="sibTrans" cxnId="{3E8BC6FE-78BF-42AE-B9D2-488E60B6018F}">
      <dgm:prSet/>
      <dgm:spPr/>
      <dgm:t>
        <a:bodyPr/>
        <a:lstStyle/>
        <a:p>
          <a:endParaRPr lang="it-IT"/>
        </a:p>
      </dgm:t>
    </dgm:pt>
    <dgm:pt modelId="{AF5419E1-ADDE-410D-8CAB-037503757189}">
      <dgm:prSet phldrT="[Testo]" custT="1"/>
      <dgm:spPr/>
      <dgm:t>
        <a:bodyPr/>
        <a:lstStyle/>
        <a:p>
          <a:r>
            <a:rPr lang="it-IT" sz="1600" b="0" dirty="0" smtClean="0"/>
            <a:t>Prima indagine telefonica</a:t>
          </a:r>
          <a:endParaRPr lang="it-IT" sz="1600" b="0" dirty="0"/>
        </a:p>
      </dgm:t>
    </dgm:pt>
    <dgm:pt modelId="{BD003375-FF40-417C-8536-2AAA5E34C52E}" type="parTrans" cxnId="{4730B74D-7B3D-462D-AACF-83F1552F5E25}">
      <dgm:prSet/>
      <dgm:spPr/>
      <dgm:t>
        <a:bodyPr/>
        <a:lstStyle/>
        <a:p>
          <a:endParaRPr lang="it-IT"/>
        </a:p>
      </dgm:t>
    </dgm:pt>
    <dgm:pt modelId="{DA142F26-349F-4AC7-80A9-46C44D4E380E}" type="sibTrans" cxnId="{4730B74D-7B3D-462D-AACF-83F1552F5E25}">
      <dgm:prSet/>
      <dgm:spPr/>
      <dgm:t>
        <a:bodyPr/>
        <a:lstStyle/>
        <a:p>
          <a:endParaRPr lang="it-IT"/>
        </a:p>
      </dgm:t>
    </dgm:pt>
    <dgm:pt modelId="{DA4E9FCF-042D-42A1-9C7E-769A437CB9D6}" type="pres">
      <dgm:prSet presAssocID="{09F57E4F-F2FA-41BE-83BC-28B7DF71EFE5}" presName="Name0" presStyleCnt="0">
        <dgm:presLayoutVars>
          <dgm:dir/>
          <dgm:resizeHandles val="exact"/>
        </dgm:presLayoutVars>
      </dgm:prSet>
      <dgm:spPr/>
    </dgm:pt>
    <dgm:pt modelId="{2B545863-B12B-4EFD-9228-039808A2ED61}" type="pres">
      <dgm:prSet presAssocID="{09F57E4F-F2FA-41BE-83BC-28B7DF71EFE5}" presName="arrow" presStyleLbl="bgShp" presStyleIdx="0" presStyleCnt="1" custScaleX="90999" custScaleY="47494"/>
      <dgm:spPr>
        <a:solidFill>
          <a:schemeClr val="accent4"/>
        </a:solidFill>
      </dgm:spPr>
    </dgm:pt>
    <dgm:pt modelId="{BC292805-A03E-44E6-B4E4-F38E4ABFA0E5}" type="pres">
      <dgm:prSet presAssocID="{09F57E4F-F2FA-41BE-83BC-28B7DF71EFE5}" presName="points" presStyleCnt="0"/>
      <dgm:spPr/>
    </dgm:pt>
    <dgm:pt modelId="{89EFC7CE-62C7-4624-A732-85074BA6F0A5}" type="pres">
      <dgm:prSet presAssocID="{22CB8757-57A3-4273-93FD-1FD65CAA5AE0}" presName="compositeA" presStyleCnt="0"/>
      <dgm:spPr/>
    </dgm:pt>
    <dgm:pt modelId="{D71D2BA5-9543-44A6-8C4B-4ED53C43218F}" type="pres">
      <dgm:prSet presAssocID="{22CB8757-57A3-4273-93FD-1FD65CAA5AE0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9F7B7ED-0AF4-474F-B2FB-C889AC224BFE}" type="pres">
      <dgm:prSet presAssocID="{22CB8757-57A3-4273-93FD-1FD65CAA5AE0}" presName="circleA" presStyleLbl="node1" presStyleIdx="0" presStyleCnt="3"/>
      <dgm:spPr>
        <a:solidFill>
          <a:schemeClr val="accent1"/>
        </a:solidFill>
      </dgm:spPr>
    </dgm:pt>
    <dgm:pt modelId="{A0E42FFD-795C-4681-ABDB-6132130677B5}" type="pres">
      <dgm:prSet presAssocID="{22CB8757-57A3-4273-93FD-1FD65CAA5AE0}" presName="spaceA" presStyleCnt="0"/>
      <dgm:spPr/>
    </dgm:pt>
    <dgm:pt modelId="{BF0567CD-D319-4528-BD8E-F3708DD447AF}" type="pres">
      <dgm:prSet presAssocID="{EEC4DD9F-F115-474F-BC58-2629B4B1B150}" presName="space" presStyleCnt="0"/>
      <dgm:spPr/>
    </dgm:pt>
    <dgm:pt modelId="{5E5BC1F9-4CFB-46AB-8409-C7D4FB8346B5}" type="pres">
      <dgm:prSet presAssocID="{38145AC0-4533-4711-9911-52A29FE9CC56}" presName="compositeB" presStyleCnt="0"/>
      <dgm:spPr/>
    </dgm:pt>
    <dgm:pt modelId="{C54FE05C-5856-4221-B3AB-EAE37A719D1F}" type="pres">
      <dgm:prSet presAssocID="{38145AC0-4533-4711-9911-52A29FE9CC56}" presName="textB" presStyleLbl="revTx" presStyleIdx="1" presStyleCnt="3" custScaleX="163016" custLinFactNeighborX="-188" custLinFactNeighborY="-1643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DAB49EB-D462-4DB9-936F-C876B0AD86F8}" type="pres">
      <dgm:prSet presAssocID="{38145AC0-4533-4711-9911-52A29FE9CC56}" presName="circleB" presStyleLbl="node1" presStyleIdx="1" presStyleCnt="3"/>
      <dgm:spPr>
        <a:solidFill>
          <a:schemeClr val="accent1"/>
        </a:solidFill>
      </dgm:spPr>
    </dgm:pt>
    <dgm:pt modelId="{8D600AED-F050-438A-AD8D-FEA45D9EC11E}" type="pres">
      <dgm:prSet presAssocID="{38145AC0-4533-4711-9911-52A29FE9CC56}" presName="spaceB" presStyleCnt="0"/>
      <dgm:spPr/>
    </dgm:pt>
    <dgm:pt modelId="{837F2F90-AA88-45A8-832B-38CE83B2BC78}" type="pres">
      <dgm:prSet presAssocID="{6FC0CDA5-C549-4DE0-B7E1-514E0C8A0E12}" presName="space" presStyleCnt="0"/>
      <dgm:spPr/>
    </dgm:pt>
    <dgm:pt modelId="{78CD2446-BC4E-439C-ADBD-FF952B0C1A0D}" type="pres">
      <dgm:prSet presAssocID="{931CF6D9-6A5F-44F3-806C-D1775C3F0694}" presName="compositeA" presStyleCnt="0"/>
      <dgm:spPr/>
    </dgm:pt>
    <dgm:pt modelId="{987D567F-FB97-4853-838D-441E61411333}" type="pres">
      <dgm:prSet presAssocID="{931CF6D9-6A5F-44F3-806C-D1775C3F0694}" presName="textA" presStyleLbl="revTx" presStyleIdx="2" presStyleCnt="3" custScaleX="144300" custLinFactNeighborY="688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9957DA-41BC-4C48-B287-5AE892DF81F0}" type="pres">
      <dgm:prSet presAssocID="{931CF6D9-6A5F-44F3-806C-D1775C3F0694}" presName="circleA" presStyleLbl="node1" presStyleIdx="2" presStyleCnt="3"/>
      <dgm:spPr>
        <a:solidFill>
          <a:schemeClr val="accent1"/>
        </a:solidFill>
      </dgm:spPr>
    </dgm:pt>
    <dgm:pt modelId="{3A181B1C-63E2-4277-8925-DC6A76E8CD67}" type="pres">
      <dgm:prSet presAssocID="{931CF6D9-6A5F-44F3-806C-D1775C3F0694}" presName="spaceA" presStyleCnt="0"/>
      <dgm:spPr/>
    </dgm:pt>
  </dgm:ptLst>
  <dgm:cxnLst>
    <dgm:cxn modelId="{61EB46AD-3E15-46C9-890E-FC0AA9C8B3F1}" type="presOf" srcId="{E67575F8-9CDF-4058-9780-BC4613D083A5}" destId="{C54FE05C-5856-4221-B3AB-EAE37A719D1F}" srcOrd="0" destOrd="3" presId="urn:microsoft.com/office/officeart/2005/8/layout/hProcess11"/>
    <dgm:cxn modelId="{3E8BC6FE-78BF-42AE-B9D2-488E60B6018F}" srcId="{22CB8757-57A3-4273-93FD-1FD65CAA5AE0}" destId="{B8CDBB16-B9AF-48D6-BC0F-082749CD31AD}" srcOrd="2" destOrd="0" parTransId="{A6F97E60-99C5-439D-88B6-82615DD30ADA}" sibTransId="{2179797A-0DD8-4183-BBD4-5F1FF5845E26}"/>
    <dgm:cxn modelId="{6A4DDDA8-B397-4EF3-85E4-CDCB6BEF03E4}" srcId="{22CB8757-57A3-4273-93FD-1FD65CAA5AE0}" destId="{9B017864-C910-4813-A573-77A7C2773AA7}" srcOrd="1" destOrd="0" parTransId="{61C605C3-4549-481B-A0D8-6001020F773C}" sibTransId="{00B958A9-3EBD-4A36-8C74-A1DFA1EEB165}"/>
    <dgm:cxn modelId="{D4AA6FFC-7B1F-4F41-9A73-849F3179EB86}" type="presOf" srcId="{38145AC0-4533-4711-9911-52A29FE9CC56}" destId="{C54FE05C-5856-4221-B3AB-EAE37A719D1F}" srcOrd="0" destOrd="0" presId="urn:microsoft.com/office/officeart/2005/8/layout/hProcess11"/>
    <dgm:cxn modelId="{6D36A2C2-90CB-468D-BF6F-EEE3F6B75437}" srcId="{38145AC0-4533-4711-9911-52A29FE9CC56}" destId="{FCFEC141-1746-45C4-A422-087C01440126}" srcOrd="0" destOrd="0" parTransId="{8A5E4661-4141-42C7-9D4F-388EA171ECDC}" sibTransId="{964AACC0-2FDD-4E55-A29C-13F1139B28AE}"/>
    <dgm:cxn modelId="{95CA3F7F-F12E-4E88-B854-319E82EE03C9}" type="presOf" srcId="{931CF6D9-6A5F-44F3-806C-D1775C3F0694}" destId="{987D567F-FB97-4853-838D-441E61411333}" srcOrd="0" destOrd="0" presId="urn:microsoft.com/office/officeart/2005/8/layout/hProcess11"/>
    <dgm:cxn modelId="{822A7FEB-ADC4-48CE-B178-3B17EAC5B9D2}" type="presOf" srcId="{B8CDBB16-B9AF-48D6-BC0F-082749CD31AD}" destId="{D71D2BA5-9543-44A6-8C4B-4ED53C43218F}" srcOrd="0" destOrd="3" presId="urn:microsoft.com/office/officeart/2005/8/layout/hProcess11"/>
    <dgm:cxn modelId="{959F58B0-D894-42E0-BC1D-5870FAF60926}" srcId="{22CB8757-57A3-4273-93FD-1FD65CAA5AE0}" destId="{C6A1CFB3-A4CE-4D4A-80A3-415A80EFA2B4}" srcOrd="0" destOrd="0" parTransId="{B943029B-4881-470A-A127-2718BE31E0CC}" sibTransId="{F342B586-F8F8-435A-9469-50BB2AD22F9C}"/>
    <dgm:cxn modelId="{294862EF-5B51-4D8C-B12A-266E9DD8BB7A}" type="presOf" srcId="{B1533701-B314-483B-8030-4DFFFC41D9BB}" destId="{987D567F-FB97-4853-838D-441E61411333}" srcOrd="0" destOrd="1" presId="urn:microsoft.com/office/officeart/2005/8/layout/hProcess11"/>
    <dgm:cxn modelId="{5A3F03A7-3701-4C21-A936-2591E46226FF}" srcId="{38145AC0-4533-4711-9911-52A29FE9CC56}" destId="{F6856123-9641-4F48-BCCC-DB7D39ADEA2C}" srcOrd="3" destOrd="0" parTransId="{BB43C283-7215-4145-9E2A-FDB32A52079D}" sibTransId="{F98D7140-E050-4DFC-97D8-A93E2F8D3B93}"/>
    <dgm:cxn modelId="{537E01BD-7D73-48C6-8872-871AE09D694E}" srcId="{931CF6D9-6A5F-44F3-806C-D1775C3F0694}" destId="{B1533701-B314-483B-8030-4DFFFC41D9BB}" srcOrd="0" destOrd="0" parTransId="{C3B8EA17-99A1-4C58-8C51-113FA0D08232}" sibTransId="{F9A2DB91-6D25-483A-9935-52B7383ED939}"/>
    <dgm:cxn modelId="{44916D35-2CCE-4958-9726-3A880FA70794}" srcId="{09F57E4F-F2FA-41BE-83BC-28B7DF71EFE5}" destId="{931CF6D9-6A5F-44F3-806C-D1775C3F0694}" srcOrd="2" destOrd="0" parTransId="{E2353F38-A310-45D1-9E3D-114AB9DFE040}" sibTransId="{5902383F-2433-4E59-9001-02B797170892}"/>
    <dgm:cxn modelId="{8DBB8464-C480-4335-A5B7-8B3C9553D712}" type="presOf" srcId="{AF5419E1-ADDE-410D-8CAB-037503757189}" destId="{987D567F-FB97-4853-838D-441E61411333}" srcOrd="0" destOrd="4" presId="urn:microsoft.com/office/officeart/2005/8/layout/hProcess11"/>
    <dgm:cxn modelId="{5AF4FB2A-A5EE-49BC-83F8-688F95163AFE}" type="presOf" srcId="{AFD415CA-9B21-4ABC-ADB5-02D7C4CC94F9}" destId="{987D567F-FB97-4853-838D-441E61411333}" srcOrd="0" destOrd="2" presId="urn:microsoft.com/office/officeart/2005/8/layout/hProcess11"/>
    <dgm:cxn modelId="{9DCC6449-F3DC-4649-B2AB-B901F98E4E8E}" type="presOf" srcId="{F6E219BC-C852-493D-9B00-BF250DDE0D5E}" destId="{987D567F-FB97-4853-838D-441E61411333}" srcOrd="0" destOrd="3" presId="urn:microsoft.com/office/officeart/2005/8/layout/hProcess11"/>
    <dgm:cxn modelId="{B15068B3-438A-4CD4-AE7B-BDA395322B8B}" type="presOf" srcId="{FCFEC141-1746-45C4-A422-087C01440126}" destId="{C54FE05C-5856-4221-B3AB-EAE37A719D1F}" srcOrd="0" destOrd="1" presId="urn:microsoft.com/office/officeart/2005/8/layout/hProcess11"/>
    <dgm:cxn modelId="{C766E928-2979-44A2-95B2-DFEF25C94388}" type="presOf" srcId="{ABEEFF4D-AA27-4804-B3DB-AFD621B1652F}" destId="{C54FE05C-5856-4221-B3AB-EAE37A719D1F}" srcOrd="0" destOrd="2" presId="urn:microsoft.com/office/officeart/2005/8/layout/hProcess11"/>
    <dgm:cxn modelId="{864ABE44-E4C0-44FF-AC6F-5C9398AF4FC4}" srcId="{38145AC0-4533-4711-9911-52A29FE9CC56}" destId="{E67575F8-9CDF-4058-9780-BC4613D083A5}" srcOrd="2" destOrd="0" parTransId="{F5AA359D-580D-4D27-A10B-5C64D999C785}" sibTransId="{5FB3DBB5-25B5-442E-B002-49430948C396}"/>
    <dgm:cxn modelId="{CB3B0AA5-1233-4F38-A032-C4BCD3CC3654}" type="presOf" srcId="{9B017864-C910-4813-A573-77A7C2773AA7}" destId="{D71D2BA5-9543-44A6-8C4B-4ED53C43218F}" srcOrd="0" destOrd="2" presId="urn:microsoft.com/office/officeart/2005/8/layout/hProcess11"/>
    <dgm:cxn modelId="{22DD17C4-9E77-4344-B824-BB55509BE685}" srcId="{38145AC0-4533-4711-9911-52A29FE9CC56}" destId="{ABEEFF4D-AA27-4804-B3DB-AFD621B1652F}" srcOrd="1" destOrd="0" parTransId="{569C2DD7-D0D5-4BD2-BBD5-1BB7D67A07EE}" sibTransId="{9B686E0D-3BB6-4987-8847-1D110AD1969A}"/>
    <dgm:cxn modelId="{F803C300-6A0C-43BA-B9B2-681525DD8E9D}" type="presOf" srcId="{22CB8757-57A3-4273-93FD-1FD65CAA5AE0}" destId="{D71D2BA5-9543-44A6-8C4B-4ED53C43218F}" srcOrd="0" destOrd="0" presId="urn:microsoft.com/office/officeart/2005/8/layout/hProcess11"/>
    <dgm:cxn modelId="{03F9E2D4-D39B-4B6A-826C-02B06C4FB607}" type="presOf" srcId="{09F57E4F-F2FA-41BE-83BC-28B7DF71EFE5}" destId="{DA4E9FCF-042D-42A1-9C7E-769A437CB9D6}" srcOrd="0" destOrd="0" presId="urn:microsoft.com/office/officeart/2005/8/layout/hProcess11"/>
    <dgm:cxn modelId="{68882840-CB3E-41D6-B7B3-DD5FAAC38907}" type="presOf" srcId="{C6A1CFB3-A4CE-4D4A-80A3-415A80EFA2B4}" destId="{D71D2BA5-9543-44A6-8C4B-4ED53C43218F}" srcOrd="0" destOrd="1" presId="urn:microsoft.com/office/officeart/2005/8/layout/hProcess11"/>
    <dgm:cxn modelId="{21F903B4-20A7-46DF-A1B8-3BB451A8220E}" type="presOf" srcId="{F6856123-9641-4F48-BCCC-DB7D39ADEA2C}" destId="{C54FE05C-5856-4221-B3AB-EAE37A719D1F}" srcOrd="0" destOrd="4" presId="urn:microsoft.com/office/officeart/2005/8/layout/hProcess11"/>
    <dgm:cxn modelId="{D069DFAE-B561-4BE7-BEFA-55165375122C}" srcId="{09F57E4F-F2FA-41BE-83BC-28B7DF71EFE5}" destId="{38145AC0-4533-4711-9911-52A29FE9CC56}" srcOrd="1" destOrd="0" parTransId="{2EA7F552-36C5-431D-8C70-3EE8DB9C53A6}" sibTransId="{6FC0CDA5-C549-4DE0-B7E1-514E0C8A0E12}"/>
    <dgm:cxn modelId="{E1F60DC9-CD34-48C1-AE47-9C583F53E1EA}" srcId="{931CF6D9-6A5F-44F3-806C-D1775C3F0694}" destId="{AFD415CA-9B21-4ABC-ADB5-02D7C4CC94F9}" srcOrd="1" destOrd="0" parTransId="{2EAB1A40-9E49-4388-91B6-94446F279739}" sibTransId="{13412543-DFBE-4CD3-A17D-8C55B83FF4BD}"/>
    <dgm:cxn modelId="{A2F6DE33-2D84-4BC3-92AE-372C486328D3}" srcId="{09F57E4F-F2FA-41BE-83BC-28B7DF71EFE5}" destId="{22CB8757-57A3-4273-93FD-1FD65CAA5AE0}" srcOrd="0" destOrd="0" parTransId="{DA626EF1-D95D-4505-8DD2-E35BC2D331F8}" sibTransId="{EEC4DD9F-F115-474F-BC58-2629B4B1B150}"/>
    <dgm:cxn modelId="{48004F11-4941-44D8-AE44-C3C2B7C7DD6B}" srcId="{931CF6D9-6A5F-44F3-806C-D1775C3F0694}" destId="{F6E219BC-C852-493D-9B00-BF250DDE0D5E}" srcOrd="2" destOrd="0" parTransId="{BBBDE454-AB7C-4BB3-9D59-396BD06628C0}" sibTransId="{F73795B9-7C2F-4DD8-B932-0CBD39B89E08}"/>
    <dgm:cxn modelId="{4730B74D-7B3D-462D-AACF-83F1552F5E25}" srcId="{931CF6D9-6A5F-44F3-806C-D1775C3F0694}" destId="{AF5419E1-ADDE-410D-8CAB-037503757189}" srcOrd="3" destOrd="0" parTransId="{BD003375-FF40-417C-8536-2AAA5E34C52E}" sibTransId="{DA142F26-349F-4AC7-80A9-46C44D4E380E}"/>
    <dgm:cxn modelId="{FEC7E208-7833-46BD-80DA-E4C45FAC57F9}" type="presParOf" srcId="{DA4E9FCF-042D-42A1-9C7E-769A437CB9D6}" destId="{2B545863-B12B-4EFD-9228-039808A2ED61}" srcOrd="0" destOrd="0" presId="urn:microsoft.com/office/officeart/2005/8/layout/hProcess11"/>
    <dgm:cxn modelId="{BC01F3A5-67FB-4DC3-9A3A-972E80162429}" type="presParOf" srcId="{DA4E9FCF-042D-42A1-9C7E-769A437CB9D6}" destId="{BC292805-A03E-44E6-B4E4-F38E4ABFA0E5}" srcOrd="1" destOrd="0" presId="urn:microsoft.com/office/officeart/2005/8/layout/hProcess11"/>
    <dgm:cxn modelId="{1CB1B3D6-3185-40E9-AEB7-27E2DD2A9433}" type="presParOf" srcId="{BC292805-A03E-44E6-B4E4-F38E4ABFA0E5}" destId="{89EFC7CE-62C7-4624-A732-85074BA6F0A5}" srcOrd="0" destOrd="0" presId="urn:microsoft.com/office/officeart/2005/8/layout/hProcess11"/>
    <dgm:cxn modelId="{D8B5A524-B13E-4D5D-8A25-AE578208B3F2}" type="presParOf" srcId="{89EFC7CE-62C7-4624-A732-85074BA6F0A5}" destId="{D71D2BA5-9543-44A6-8C4B-4ED53C43218F}" srcOrd="0" destOrd="0" presId="urn:microsoft.com/office/officeart/2005/8/layout/hProcess11"/>
    <dgm:cxn modelId="{5271FCA7-3147-4C70-A49E-A3D53706871B}" type="presParOf" srcId="{89EFC7CE-62C7-4624-A732-85074BA6F0A5}" destId="{B9F7B7ED-0AF4-474F-B2FB-C889AC224BFE}" srcOrd="1" destOrd="0" presId="urn:microsoft.com/office/officeart/2005/8/layout/hProcess11"/>
    <dgm:cxn modelId="{A86FA3AE-9C06-4E9F-AF73-0C89AB4290C4}" type="presParOf" srcId="{89EFC7CE-62C7-4624-A732-85074BA6F0A5}" destId="{A0E42FFD-795C-4681-ABDB-6132130677B5}" srcOrd="2" destOrd="0" presId="urn:microsoft.com/office/officeart/2005/8/layout/hProcess11"/>
    <dgm:cxn modelId="{A0D96459-312A-4F99-9543-4B57AE9870FA}" type="presParOf" srcId="{BC292805-A03E-44E6-B4E4-F38E4ABFA0E5}" destId="{BF0567CD-D319-4528-BD8E-F3708DD447AF}" srcOrd="1" destOrd="0" presId="urn:microsoft.com/office/officeart/2005/8/layout/hProcess11"/>
    <dgm:cxn modelId="{BD34FFF1-CB11-496C-A5CA-59048673DE18}" type="presParOf" srcId="{BC292805-A03E-44E6-B4E4-F38E4ABFA0E5}" destId="{5E5BC1F9-4CFB-46AB-8409-C7D4FB8346B5}" srcOrd="2" destOrd="0" presId="urn:microsoft.com/office/officeart/2005/8/layout/hProcess11"/>
    <dgm:cxn modelId="{959400F6-E569-4E11-B4C2-F3485C60BED1}" type="presParOf" srcId="{5E5BC1F9-4CFB-46AB-8409-C7D4FB8346B5}" destId="{C54FE05C-5856-4221-B3AB-EAE37A719D1F}" srcOrd="0" destOrd="0" presId="urn:microsoft.com/office/officeart/2005/8/layout/hProcess11"/>
    <dgm:cxn modelId="{2AED1352-EF77-477D-8F58-31D8326550A9}" type="presParOf" srcId="{5E5BC1F9-4CFB-46AB-8409-C7D4FB8346B5}" destId="{1DAB49EB-D462-4DB9-936F-C876B0AD86F8}" srcOrd="1" destOrd="0" presId="urn:microsoft.com/office/officeart/2005/8/layout/hProcess11"/>
    <dgm:cxn modelId="{52B56E9C-A8CD-48C2-9B68-63BA8F0C169D}" type="presParOf" srcId="{5E5BC1F9-4CFB-46AB-8409-C7D4FB8346B5}" destId="{8D600AED-F050-438A-AD8D-FEA45D9EC11E}" srcOrd="2" destOrd="0" presId="urn:microsoft.com/office/officeart/2005/8/layout/hProcess11"/>
    <dgm:cxn modelId="{F8615404-92C1-4195-81EE-AC616FE27F23}" type="presParOf" srcId="{BC292805-A03E-44E6-B4E4-F38E4ABFA0E5}" destId="{837F2F90-AA88-45A8-832B-38CE83B2BC78}" srcOrd="3" destOrd="0" presId="urn:microsoft.com/office/officeart/2005/8/layout/hProcess11"/>
    <dgm:cxn modelId="{BD54241E-BAB8-4288-A274-919CDACB00B3}" type="presParOf" srcId="{BC292805-A03E-44E6-B4E4-F38E4ABFA0E5}" destId="{78CD2446-BC4E-439C-ADBD-FF952B0C1A0D}" srcOrd="4" destOrd="0" presId="urn:microsoft.com/office/officeart/2005/8/layout/hProcess11"/>
    <dgm:cxn modelId="{6B164C0C-B451-4A38-8FD6-9CF60FEB6678}" type="presParOf" srcId="{78CD2446-BC4E-439C-ADBD-FF952B0C1A0D}" destId="{987D567F-FB97-4853-838D-441E61411333}" srcOrd="0" destOrd="0" presId="urn:microsoft.com/office/officeart/2005/8/layout/hProcess11"/>
    <dgm:cxn modelId="{8B8DDD3E-7F91-45ED-8C75-4CEC04CD781C}" type="presParOf" srcId="{78CD2446-BC4E-439C-ADBD-FF952B0C1A0D}" destId="{AB9957DA-41BC-4C48-B287-5AE892DF81F0}" srcOrd="1" destOrd="0" presId="urn:microsoft.com/office/officeart/2005/8/layout/hProcess11"/>
    <dgm:cxn modelId="{1B9CF436-BFA0-4FAA-A74F-898AEA2C2614}" type="presParOf" srcId="{78CD2446-BC4E-439C-ADBD-FF952B0C1A0D}" destId="{3A181B1C-63E2-4277-8925-DC6A76E8CD6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F57E4F-F2FA-41BE-83BC-28B7DF71EFE5}" type="doc">
      <dgm:prSet loTypeId="urn:microsoft.com/office/officeart/2005/8/layout/hProcess11" loCatId="process" qsTypeId="urn:microsoft.com/office/officeart/2005/8/quickstyle/simple5" qsCatId="simple" csTypeId="urn:microsoft.com/office/officeart/2005/8/colors/accent1_2" csCatId="accent1" phldr="1"/>
      <dgm:spPr/>
    </dgm:pt>
    <dgm:pt modelId="{22CB8757-57A3-4273-93FD-1FD65CAA5AE0}">
      <dgm:prSet phldrT="[Testo]" custT="1"/>
      <dgm:spPr/>
      <dgm:t>
        <a:bodyPr/>
        <a:lstStyle/>
        <a:p>
          <a:r>
            <a:rPr lang="it-IT" sz="1600" b="1" dirty="0" smtClean="0">
              <a:solidFill>
                <a:srgbClr val="DA304A"/>
              </a:solidFill>
            </a:rPr>
            <a:t>1980-1983</a:t>
          </a:r>
          <a:endParaRPr lang="it-IT" sz="1600" b="1" dirty="0">
            <a:solidFill>
              <a:srgbClr val="DA304A"/>
            </a:solidFill>
          </a:endParaRPr>
        </a:p>
      </dgm:t>
    </dgm:pt>
    <dgm:pt modelId="{DA626EF1-D95D-4505-8DD2-E35BC2D331F8}" type="parTrans" cxnId="{A2F6DE33-2D84-4BC3-92AE-372C486328D3}">
      <dgm:prSet/>
      <dgm:spPr/>
      <dgm:t>
        <a:bodyPr/>
        <a:lstStyle/>
        <a:p>
          <a:endParaRPr lang="it-IT"/>
        </a:p>
      </dgm:t>
    </dgm:pt>
    <dgm:pt modelId="{EEC4DD9F-F115-474F-BC58-2629B4B1B150}" type="sibTrans" cxnId="{A2F6DE33-2D84-4BC3-92AE-372C486328D3}">
      <dgm:prSet/>
      <dgm:spPr/>
      <dgm:t>
        <a:bodyPr/>
        <a:lstStyle/>
        <a:p>
          <a:endParaRPr lang="it-IT"/>
        </a:p>
      </dgm:t>
    </dgm:pt>
    <dgm:pt modelId="{38145AC0-4533-4711-9911-52A29FE9CC56}">
      <dgm:prSet phldrT="[Testo]" custT="1"/>
      <dgm:spPr/>
      <dgm:t>
        <a:bodyPr/>
        <a:lstStyle/>
        <a:p>
          <a:pPr algn="l"/>
          <a:r>
            <a:rPr lang="it-IT" sz="1600" b="1" dirty="0" smtClean="0">
              <a:solidFill>
                <a:srgbClr val="DA304A"/>
              </a:solidFill>
            </a:rPr>
            <a:t>1984</a:t>
          </a:r>
          <a:endParaRPr lang="it-IT" sz="1600" b="1" dirty="0">
            <a:solidFill>
              <a:srgbClr val="DA304A"/>
            </a:solidFill>
          </a:endParaRPr>
        </a:p>
      </dgm:t>
    </dgm:pt>
    <dgm:pt modelId="{2EA7F552-36C5-431D-8C70-3EE8DB9C53A6}" type="parTrans" cxnId="{D069DFAE-B561-4BE7-BEFA-55165375122C}">
      <dgm:prSet/>
      <dgm:spPr/>
      <dgm:t>
        <a:bodyPr/>
        <a:lstStyle/>
        <a:p>
          <a:endParaRPr lang="it-IT"/>
        </a:p>
      </dgm:t>
    </dgm:pt>
    <dgm:pt modelId="{6FC0CDA5-C549-4DE0-B7E1-514E0C8A0E12}" type="sibTrans" cxnId="{D069DFAE-B561-4BE7-BEFA-55165375122C}">
      <dgm:prSet/>
      <dgm:spPr/>
      <dgm:t>
        <a:bodyPr/>
        <a:lstStyle/>
        <a:p>
          <a:endParaRPr lang="it-IT"/>
        </a:p>
      </dgm:t>
    </dgm:pt>
    <dgm:pt modelId="{931CF6D9-6A5F-44F3-806C-D1775C3F0694}">
      <dgm:prSet phldrT="[Testo]" custT="1"/>
      <dgm:spPr/>
      <dgm:t>
        <a:bodyPr/>
        <a:lstStyle/>
        <a:p>
          <a:r>
            <a:rPr lang="it-IT" sz="1600" b="1" dirty="0" smtClean="0">
              <a:solidFill>
                <a:srgbClr val="DA304A"/>
              </a:solidFill>
            </a:rPr>
            <a:t>1985-1989</a:t>
          </a:r>
          <a:endParaRPr lang="it-IT" sz="1600" b="1" dirty="0">
            <a:solidFill>
              <a:srgbClr val="DA304A"/>
            </a:solidFill>
          </a:endParaRPr>
        </a:p>
      </dgm:t>
    </dgm:pt>
    <dgm:pt modelId="{E2353F38-A310-45D1-9E3D-114AB9DFE040}" type="parTrans" cxnId="{44916D35-2CCE-4958-9726-3A880FA70794}">
      <dgm:prSet/>
      <dgm:spPr/>
      <dgm:t>
        <a:bodyPr/>
        <a:lstStyle/>
        <a:p>
          <a:endParaRPr lang="it-IT"/>
        </a:p>
      </dgm:t>
    </dgm:pt>
    <dgm:pt modelId="{5902383F-2433-4E59-9001-02B797170892}" type="sibTrans" cxnId="{44916D35-2CCE-4958-9726-3A880FA70794}">
      <dgm:prSet/>
      <dgm:spPr/>
      <dgm:t>
        <a:bodyPr/>
        <a:lstStyle/>
        <a:p>
          <a:endParaRPr lang="it-IT"/>
        </a:p>
      </dgm:t>
    </dgm:pt>
    <dgm:pt modelId="{2D2234E7-526F-4D44-A600-0B3006768163}">
      <dgm:prSet phldrT="[Testo]" custT="1"/>
      <dgm:spPr/>
      <dgm:t>
        <a:bodyPr/>
        <a:lstStyle/>
        <a:p>
          <a:r>
            <a:rPr lang="it-IT" sz="1600" b="0" dirty="0" smtClean="0"/>
            <a:t>DG informatica e automazione *allargamento banche dati</a:t>
          </a:r>
          <a:endParaRPr lang="it-IT" sz="1600" b="0" dirty="0"/>
        </a:p>
      </dgm:t>
    </dgm:pt>
    <dgm:pt modelId="{D6F0FE03-38B9-49FD-ACC8-A6D442D74CA3}" type="parTrans" cxnId="{CC41CF61-1F0F-4A99-BB71-2597CD4A850C}">
      <dgm:prSet/>
      <dgm:spPr/>
      <dgm:t>
        <a:bodyPr/>
        <a:lstStyle/>
        <a:p>
          <a:endParaRPr lang="it-IT"/>
        </a:p>
      </dgm:t>
    </dgm:pt>
    <dgm:pt modelId="{B8C86B87-3D69-4A9B-80FA-96D431A0C536}" type="sibTrans" cxnId="{CC41CF61-1F0F-4A99-BB71-2597CD4A850C}">
      <dgm:prSet/>
      <dgm:spPr/>
      <dgm:t>
        <a:bodyPr/>
        <a:lstStyle/>
        <a:p>
          <a:endParaRPr lang="it-IT"/>
        </a:p>
      </dgm:t>
    </dgm:pt>
    <dgm:pt modelId="{3B7FA3BB-83AC-4DB2-B1F3-9283E84080E5}">
      <dgm:prSet phldrT="[Testo]" custT="1"/>
      <dgm:spPr/>
      <dgm:t>
        <a:bodyPr/>
        <a:lstStyle/>
        <a:p>
          <a:r>
            <a:rPr lang="it-IT" sz="1600" b="0" dirty="0" smtClean="0"/>
            <a:t>installazione di SAS</a:t>
          </a:r>
          <a:endParaRPr lang="it-IT" sz="1600" b="0" dirty="0"/>
        </a:p>
      </dgm:t>
    </dgm:pt>
    <dgm:pt modelId="{FEED5C4C-22A5-4B4F-B121-F87C338D8C18}" type="parTrans" cxnId="{298CD85B-94F3-4E01-8260-0ECAAAA47D41}">
      <dgm:prSet/>
      <dgm:spPr/>
      <dgm:t>
        <a:bodyPr/>
        <a:lstStyle/>
        <a:p>
          <a:endParaRPr lang="it-IT"/>
        </a:p>
      </dgm:t>
    </dgm:pt>
    <dgm:pt modelId="{535C06B1-6439-4552-A6E1-C4B3A02F1B97}" type="sibTrans" cxnId="{298CD85B-94F3-4E01-8260-0ECAAAA47D41}">
      <dgm:prSet/>
      <dgm:spPr/>
      <dgm:t>
        <a:bodyPr/>
        <a:lstStyle/>
        <a:p>
          <a:endParaRPr lang="it-IT"/>
        </a:p>
      </dgm:t>
    </dgm:pt>
    <dgm:pt modelId="{E9C3FDD0-4855-44A1-BF82-742F2841DF57}">
      <dgm:prSet phldrT="[Testo]" custT="1"/>
      <dgm:spPr/>
      <dgm:t>
        <a:bodyPr/>
        <a:lstStyle/>
        <a:p>
          <a:r>
            <a:rPr lang="it-IT" sz="1600" b="0" dirty="0" smtClean="0"/>
            <a:t>sala per utenti interni ed esterni * interrogazione banche dati</a:t>
          </a:r>
          <a:endParaRPr lang="it-IT" sz="1600" b="0" dirty="0"/>
        </a:p>
      </dgm:t>
    </dgm:pt>
    <dgm:pt modelId="{34D29FAD-5E05-44FF-94FE-5E4E8EA82264}" type="parTrans" cxnId="{AD0DED7D-ACA2-41EB-B73E-DCFD85F00511}">
      <dgm:prSet/>
      <dgm:spPr/>
      <dgm:t>
        <a:bodyPr/>
        <a:lstStyle/>
        <a:p>
          <a:endParaRPr lang="it-IT"/>
        </a:p>
      </dgm:t>
    </dgm:pt>
    <dgm:pt modelId="{AC4F82A8-BBF1-46C2-B670-0B5FA544CE14}" type="sibTrans" cxnId="{AD0DED7D-ACA2-41EB-B73E-DCFD85F00511}">
      <dgm:prSet/>
      <dgm:spPr/>
      <dgm:t>
        <a:bodyPr/>
        <a:lstStyle/>
        <a:p>
          <a:endParaRPr lang="it-IT"/>
        </a:p>
      </dgm:t>
    </dgm:pt>
    <dgm:pt modelId="{B4F1369A-F043-43FF-BFE7-FB5B183B8BF7}">
      <dgm:prSet phldrT="[Testo]" custT="1"/>
      <dgm:spPr/>
      <dgm:t>
        <a:bodyPr/>
        <a:lstStyle/>
        <a:p>
          <a:pPr algn="l"/>
          <a:r>
            <a:rPr lang="it-IT" sz="1600" b="0" dirty="0" smtClean="0"/>
            <a:t>studio e sperimentazione dei PC e del relativo software</a:t>
          </a:r>
          <a:endParaRPr lang="it-IT" sz="1600" b="0" dirty="0"/>
        </a:p>
      </dgm:t>
    </dgm:pt>
    <dgm:pt modelId="{AE0D9A4E-798F-4E5D-A54C-2740F1E6F020}" type="parTrans" cxnId="{54072984-20EB-4EE1-9745-1867375CBD28}">
      <dgm:prSet/>
      <dgm:spPr/>
      <dgm:t>
        <a:bodyPr/>
        <a:lstStyle/>
        <a:p>
          <a:endParaRPr lang="it-IT"/>
        </a:p>
      </dgm:t>
    </dgm:pt>
    <dgm:pt modelId="{F316AACB-5196-403F-9EC0-0FC5BBF64951}" type="sibTrans" cxnId="{54072984-20EB-4EE1-9745-1867375CBD28}">
      <dgm:prSet/>
      <dgm:spPr/>
      <dgm:t>
        <a:bodyPr/>
        <a:lstStyle/>
        <a:p>
          <a:endParaRPr lang="it-IT"/>
        </a:p>
      </dgm:t>
    </dgm:pt>
    <dgm:pt modelId="{9EAFB181-A290-487D-BA95-64223A43D350}">
      <dgm:prSet phldrT="[Testo]" custT="1"/>
      <dgm:spPr/>
      <dgm:t>
        <a:bodyPr/>
        <a:lstStyle/>
        <a:p>
          <a:pPr algn="l"/>
          <a:r>
            <a:rPr lang="it-IT" sz="1600" b="0" dirty="0" err="1" smtClean="0"/>
            <a:t>aDABAS</a:t>
          </a:r>
          <a:r>
            <a:rPr lang="it-IT" sz="1600" b="0" dirty="0" smtClean="0"/>
            <a:t> software per la gestione della banche dati</a:t>
          </a:r>
          <a:endParaRPr lang="it-IT" sz="1600" b="0" dirty="0"/>
        </a:p>
      </dgm:t>
    </dgm:pt>
    <dgm:pt modelId="{BCEA5DAF-78E1-42BB-9A9D-D971349A87C7}" type="parTrans" cxnId="{611F3109-A738-4360-8890-BDF52E000C22}">
      <dgm:prSet/>
      <dgm:spPr/>
      <dgm:t>
        <a:bodyPr/>
        <a:lstStyle/>
        <a:p>
          <a:endParaRPr lang="it-IT"/>
        </a:p>
      </dgm:t>
    </dgm:pt>
    <dgm:pt modelId="{9A9360B6-3AAA-4EE0-89E2-DF8A26C40587}" type="sibTrans" cxnId="{611F3109-A738-4360-8890-BDF52E000C22}">
      <dgm:prSet/>
      <dgm:spPr/>
      <dgm:t>
        <a:bodyPr/>
        <a:lstStyle/>
        <a:p>
          <a:endParaRPr lang="it-IT"/>
        </a:p>
      </dgm:t>
    </dgm:pt>
    <dgm:pt modelId="{B1533701-B314-483B-8030-4DFFFC41D9BB}">
      <dgm:prSet phldrT="[Testo]" custT="1"/>
      <dgm:spPr/>
      <dgm:t>
        <a:bodyPr/>
        <a:lstStyle/>
        <a:p>
          <a:r>
            <a:rPr lang="it-IT" sz="1600" b="0" dirty="0" smtClean="0"/>
            <a:t>capacità dei 4 elaboratori = 32 MB; 176 dischi con capacità globale di 85 GB; 238 video terminali; 354 tastiere di data entry</a:t>
          </a:r>
          <a:endParaRPr lang="it-IT" sz="1600" b="0" dirty="0"/>
        </a:p>
      </dgm:t>
    </dgm:pt>
    <dgm:pt modelId="{F9A2DB91-6D25-483A-9935-52B7383ED939}" type="sibTrans" cxnId="{537E01BD-7D73-48C6-8872-871AE09D694E}">
      <dgm:prSet/>
      <dgm:spPr/>
      <dgm:t>
        <a:bodyPr/>
        <a:lstStyle/>
        <a:p>
          <a:endParaRPr lang="it-IT"/>
        </a:p>
      </dgm:t>
    </dgm:pt>
    <dgm:pt modelId="{C3B8EA17-99A1-4C58-8C51-113FA0D08232}" type="parTrans" cxnId="{537E01BD-7D73-48C6-8872-871AE09D694E}">
      <dgm:prSet/>
      <dgm:spPr/>
      <dgm:t>
        <a:bodyPr/>
        <a:lstStyle/>
        <a:p>
          <a:endParaRPr lang="it-IT"/>
        </a:p>
      </dgm:t>
    </dgm:pt>
    <dgm:pt modelId="{E759DCA6-4D4A-438B-816C-32138F795F04}">
      <dgm:prSet phldrT="[Testo]" custT="1"/>
      <dgm:spPr/>
      <dgm:t>
        <a:bodyPr/>
        <a:lstStyle/>
        <a:p>
          <a:r>
            <a:rPr lang="it-IT" sz="1600" b="0" dirty="0" smtClean="0"/>
            <a:t>miglioramento della tempestività e della qualità (controllo e correzione in fase di data entry) di statistiche sulle retribuzioni contrattuali, in campo sanitario e anagrafico</a:t>
          </a:r>
          <a:endParaRPr lang="it-IT" sz="1600" b="0" dirty="0"/>
        </a:p>
      </dgm:t>
    </dgm:pt>
    <dgm:pt modelId="{9CC9B4DC-AAEC-4D12-B348-00A8D51CB48E}" type="parTrans" cxnId="{E8AF9C96-6F91-46A3-9F3D-6BC97B7D03BB}">
      <dgm:prSet/>
      <dgm:spPr/>
      <dgm:t>
        <a:bodyPr/>
        <a:lstStyle/>
        <a:p>
          <a:endParaRPr lang="it-IT"/>
        </a:p>
      </dgm:t>
    </dgm:pt>
    <dgm:pt modelId="{B60EE713-5D61-48B4-ACD9-9A8416462D3C}" type="sibTrans" cxnId="{E8AF9C96-6F91-46A3-9F3D-6BC97B7D03BB}">
      <dgm:prSet/>
      <dgm:spPr/>
      <dgm:t>
        <a:bodyPr/>
        <a:lstStyle/>
        <a:p>
          <a:endParaRPr lang="it-IT"/>
        </a:p>
      </dgm:t>
    </dgm:pt>
    <dgm:pt modelId="{DDAAEA3D-E9CE-F544-A45E-0A1B9A241FB3}">
      <dgm:prSet phldrT="[Testo]" custT="1"/>
      <dgm:spPr/>
      <dgm:t>
        <a:bodyPr/>
        <a:lstStyle/>
        <a:p>
          <a:r>
            <a:rPr lang="it-IT" sz="1600" b="0" dirty="0" smtClean="0"/>
            <a:t>servizio videotel SIP</a:t>
          </a:r>
          <a:endParaRPr lang="it-IT" sz="1600" b="0" dirty="0"/>
        </a:p>
      </dgm:t>
    </dgm:pt>
    <dgm:pt modelId="{E256B2A1-6D34-7B43-A0DA-488F6651432C}" type="parTrans" cxnId="{BC80D097-86F3-FF47-A896-A3E2A9061755}">
      <dgm:prSet/>
      <dgm:spPr/>
      <dgm:t>
        <a:bodyPr/>
        <a:lstStyle/>
        <a:p>
          <a:endParaRPr lang="it-IT"/>
        </a:p>
      </dgm:t>
    </dgm:pt>
    <dgm:pt modelId="{456972A2-1FA0-B840-A459-7DAF1335C537}" type="sibTrans" cxnId="{BC80D097-86F3-FF47-A896-A3E2A9061755}">
      <dgm:prSet/>
      <dgm:spPr/>
      <dgm:t>
        <a:bodyPr/>
        <a:lstStyle/>
        <a:p>
          <a:endParaRPr lang="it-IT"/>
        </a:p>
      </dgm:t>
    </dgm:pt>
    <dgm:pt modelId="{FCFEC141-1746-45C4-A422-087C01440126}">
      <dgm:prSet phldrT="[Testo]" custT="1"/>
      <dgm:spPr/>
      <dgm:t>
        <a:bodyPr/>
        <a:lstStyle/>
        <a:p>
          <a:pPr algn="l"/>
          <a:r>
            <a:rPr lang="it-IT" sz="1600" b="0" dirty="0" smtClean="0"/>
            <a:t>collegamento con CERVED-camere di commercio</a:t>
          </a:r>
          <a:endParaRPr lang="it-IT" sz="1600" b="0" dirty="0"/>
        </a:p>
      </dgm:t>
    </dgm:pt>
    <dgm:pt modelId="{964AACC0-2FDD-4E55-A29C-13F1139B28AE}" type="sibTrans" cxnId="{6D36A2C2-90CB-468D-BF6F-EEE3F6B75437}">
      <dgm:prSet/>
      <dgm:spPr/>
      <dgm:t>
        <a:bodyPr/>
        <a:lstStyle/>
        <a:p>
          <a:endParaRPr lang="it-IT"/>
        </a:p>
      </dgm:t>
    </dgm:pt>
    <dgm:pt modelId="{8A5E4661-4141-42C7-9D4F-388EA171ECDC}" type="parTrans" cxnId="{6D36A2C2-90CB-468D-BF6F-EEE3F6B75437}">
      <dgm:prSet/>
      <dgm:spPr/>
      <dgm:t>
        <a:bodyPr/>
        <a:lstStyle/>
        <a:p>
          <a:endParaRPr lang="it-IT"/>
        </a:p>
      </dgm:t>
    </dgm:pt>
    <dgm:pt modelId="{D6BA3292-22A3-7849-9ABB-CC39BBFE94B4}">
      <dgm:prSet phldrT="[Testo]" custT="1"/>
      <dgm:spPr/>
      <dgm:t>
        <a:bodyPr/>
        <a:lstStyle/>
        <a:p>
          <a:pPr algn="l"/>
          <a:r>
            <a:rPr lang="it-IT" sz="1600" b="0" dirty="0" smtClean="0"/>
            <a:t>calcolo automatizzato degli indici correnti dei prezzi al consumo</a:t>
          </a:r>
          <a:endParaRPr lang="it-IT" sz="1600" b="0" dirty="0"/>
        </a:p>
      </dgm:t>
    </dgm:pt>
    <dgm:pt modelId="{741F17B1-9E2A-A64D-834B-C20FFC577973}" type="parTrans" cxnId="{D100EAE6-383E-FF46-AB9F-92B5DC87032C}">
      <dgm:prSet/>
      <dgm:spPr/>
      <dgm:t>
        <a:bodyPr/>
        <a:lstStyle/>
        <a:p>
          <a:endParaRPr lang="it-IT"/>
        </a:p>
      </dgm:t>
    </dgm:pt>
    <dgm:pt modelId="{721F48D7-8019-9647-B417-08C4DED6DA65}" type="sibTrans" cxnId="{D100EAE6-383E-FF46-AB9F-92B5DC87032C}">
      <dgm:prSet/>
      <dgm:spPr/>
      <dgm:t>
        <a:bodyPr/>
        <a:lstStyle/>
        <a:p>
          <a:endParaRPr lang="it-IT"/>
        </a:p>
      </dgm:t>
    </dgm:pt>
    <dgm:pt modelId="{DA4E9FCF-042D-42A1-9C7E-769A437CB9D6}" type="pres">
      <dgm:prSet presAssocID="{09F57E4F-F2FA-41BE-83BC-28B7DF71EFE5}" presName="Name0" presStyleCnt="0">
        <dgm:presLayoutVars>
          <dgm:dir/>
          <dgm:resizeHandles val="exact"/>
        </dgm:presLayoutVars>
      </dgm:prSet>
      <dgm:spPr/>
    </dgm:pt>
    <dgm:pt modelId="{2B545863-B12B-4EFD-9228-039808A2ED61}" type="pres">
      <dgm:prSet presAssocID="{09F57E4F-F2FA-41BE-83BC-28B7DF71EFE5}" presName="arrow" presStyleLbl="bgShp" presStyleIdx="0" presStyleCnt="1" custScaleX="90999" custScaleY="47494"/>
      <dgm:spPr>
        <a:solidFill>
          <a:schemeClr val="accent3">
            <a:lumMod val="60000"/>
            <a:lumOff val="40000"/>
          </a:schemeClr>
        </a:solidFill>
      </dgm:spPr>
    </dgm:pt>
    <dgm:pt modelId="{BC292805-A03E-44E6-B4E4-F38E4ABFA0E5}" type="pres">
      <dgm:prSet presAssocID="{09F57E4F-F2FA-41BE-83BC-28B7DF71EFE5}" presName="points" presStyleCnt="0"/>
      <dgm:spPr/>
    </dgm:pt>
    <dgm:pt modelId="{89EFC7CE-62C7-4624-A732-85074BA6F0A5}" type="pres">
      <dgm:prSet presAssocID="{22CB8757-57A3-4273-93FD-1FD65CAA5AE0}" presName="compositeA" presStyleCnt="0"/>
      <dgm:spPr/>
    </dgm:pt>
    <dgm:pt modelId="{D71D2BA5-9543-44A6-8C4B-4ED53C43218F}" type="pres">
      <dgm:prSet presAssocID="{22CB8757-57A3-4273-93FD-1FD65CAA5AE0}" presName="textA" presStyleLbl="revTx" presStyleIdx="0" presStyleCnt="3" custScaleX="114040" custLinFactNeighborY="1668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9F7B7ED-0AF4-474F-B2FB-C889AC224BFE}" type="pres">
      <dgm:prSet presAssocID="{22CB8757-57A3-4273-93FD-1FD65CAA5AE0}" presName="circleA" presStyleLbl="node1" presStyleIdx="0" presStyleCnt="3"/>
      <dgm:spPr>
        <a:solidFill>
          <a:schemeClr val="accent6"/>
        </a:solidFill>
      </dgm:spPr>
    </dgm:pt>
    <dgm:pt modelId="{A0E42FFD-795C-4681-ABDB-6132130677B5}" type="pres">
      <dgm:prSet presAssocID="{22CB8757-57A3-4273-93FD-1FD65CAA5AE0}" presName="spaceA" presStyleCnt="0"/>
      <dgm:spPr/>
    </dgm:pt>
    <dgm:pt modelId="{BF0567CD-D319-4528-BD8E-F3708DD447AF}" type="pres">
      <dgm:prSet presAssocID="{EEC4DD9F-F115-474F-BC58-2629B4B1B150}" presName="space" presStyleCnt="0"/>
      <dgm:spPr/>
    </dgm:pt>
    <dgm:pt modelId="{5E5BC1F9-4CFB-46AB-8409-C7D4FB8346B5}" type="pres">
      <dgm:prSet presAssocID="{38145AC0-4533-4711-9911-52A29FE9CC56}" presName="compositeB" presStyleCnt="0"/>
      <dgm:spPr/>
    </dgm:pt>
    <dgm:pt modelId="{C54FE05C-5856-4221-B3AB-EAE37A719D1F}" type="pres">
      <dgm:prSet presAssocID="{38145AC0-4533-4711-9911-52A29FE9CC56}" presName="textB" presStyleLbl="revTx" presStyleIdx="1" presStyleCnt="3" custScaleX="138754" custLinFactNeighborX="-188" custLinFactNeighborY="-1998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DAB49EB-D462-4DB9-936F-C876B0AD86F8}" type="pres">
      <dgm:prSet presAssocID="{38145AC0-4533-4711-9911-52A29FE9CC56}" presName="circleB" presStyleLbl="node1" presStyleIdx="1" presStyleCnt="3"/>
      <dgm:spPr>
        <a:solidFill>
          <a:schemeClr val="accent6"/>
        </a:solidFill>
      </dgm:spPr>
    </dgm:pt>
    <dgm:pt modelId="{8D600AED-F050-438A-AD8D-FEA45D9EC11E}" type="pres">
      <dgm:prSet presAssocID="{38145AC0-4533-4711-9911-52A29FE9CC56}" presName="spaceB" presStyleCnt="0"/>
      <dgm:spPr/>
    </dgm:pt>
    <dgm:pt modelId="{837F2F90-AA88-45A8-832B-38CE83B2BC78}" type="pres">
      <dgm:prSet presAssocID="{6FC0CDA5-C549-4DE0-B7E1-514E0C8A0E12}" presName="space" presStyleCnt="0"/>
      <dgm:spPr/>
    </dgm:pt>
    <dgm:pt modelId="{78CD2446-BC4E-439C-ADBD-FF952B0C1A0D}" type="pres">
      <dgm:prSet presAssocID="{931CF6D9-6A5F-44F3-806C-D1775C3F0694}" presName="compositeA" presStyleCnt="0"/>
      <dgm:spPr/>
    </dgm:pt>
    <dgm:pt modelId="{987D567F-FB97-4853-838D-441E61411333}" type="pres">
      <dgm:prSet presAssocID="{931CF6D9-6A5F-44F3-806C-D1775C3F0694}" presName="textA" presStyleLbl="revTx" presStyleIdx="2" presStyleCnt="3" custScaleX="144300" custLinFactNeighborY="1334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9957DA-41BC-4C48-B287-5AE892DF81F0}" type="pres">
      <dgm:prSet presAssocID="{931CF6D9-6A5F-44F3-806C-D1775C3F0694}" presName="circleA" presStyleLbl="node1" presStyleIdx="2" presStyleCnt="3"/>
      <dgm:spPr>
        <a:solidFill>
          <a:schemeClr val="accent6"/>
        </a:solidFill>
      </dgm:spPr>
    </dgm:pt>
    <dgm:pt modelId="{3A181B1C-63E2-4277-8925-DC6A76E8CD67}" type="pres">
      <dgm:prSet presAssocID="{931CF6D9-6A5F-44F3-806C-D1775C3F0694}" presName="spaceA" presStyleCnt="0"/>
      <dgm:spPr/>
    </dgm:pt>
  </dgm:ptLst>
  <dgm:cxnLst>
    <dgm:cxn modelId="{BC80D097-86F3-FF47-A896-A3E2A9061755}" srcId="{22CB8757-57A3-4273-93FD-1FD65CAA5AE0}" destId="{DDAAEA3D-E9CE-F544-A45E-0A1B9A241FB3}" srcOrd="3" destOrd="0" parTransId="{E256B2A1-6D34-7B43-A0DA-488F6651432C}" sibTransId="{456972A2-1FA0-B840-A459-7DAF1335C537}"/>
    <dgm:cxn modelId="{6E4D7ADD-5D11-4181-9E64-C0AEA6DA91DD}" type="presOf" srcId="{09F57E4F-F2FA-41BE-83BC-28B7DF71EFE5}" destId="{DA4E9FCF-042D-42A1-9C7E-769A437CB9D6}" srcOrd="0" destOrd="0" presId="urn:microsoft.com/office/officeart/2005/8/layout/hProcess11"/>
    <dgm:cxn modelId="{CC41CF61-1F0F-4A99-BB71-2597CD4A850C}" srcId="{22CB8757-57A3-4273-93FD-1FD65CAA5AE0}" destId="{2D2234E7-526F-4D44-A600-0B3006768163}" srcOrd="0" destOrd="0" parTransId="{D6F0FE03-38B9-49FD-ACC8-A6D442D74CA3}" sibTransId="{B8C86B87-3D69-4A9B-80FA-96D431A0C536}"/>
    <dgm:cxn modelId="{75E872C0-7372-4A47-8D79-0E581574C838}" type="presOf" srcId="{38145AC0-4533-4711-9911-52A29FE9CC56}" destId="{C54FE05C-5856-4221-B3AB-EAE37A719D1F}" srcOrd="0" destOrd="0" presId="urn:microsoft.com/office/officeart/2005/8/layout/hProcess11"/>
    <dgm:cxn modelId="{C3673563-4AF4-4F89-A64B-2697D244A287}" type="presOf" srcId="{9EAFB181-A290-487D-BA95-64223A43D350}" destId="{C54FE05C-5856-4221-B3AB-EAE37A719D1F}" srcOrd="0" destOrd="4" presId="urn:microsoft.com/office/officeart/2005/8/layout/hProcess11"/>
    <dgm:cxn modelId="{55B9CCA7-E4B4-4751-BFCD-A4AD7BE27799}" type="presOf" srcId="{2D2234E7-526F-4D44-A600-0B3006768163}" destId="{D71D2BA5-9543-44A6-8C4B-4ED53C43218F}" srcOrd="0" destOrd="1" presId="urn:microsoft.com/office/officeart/2005/8/layout/hProcess11"/>
    <dgm:cxn modelId="{6D36A2C2-90CB-468D-BF6F-EEE3F6B75437}" srcId="{38145AC0-4533-4711-9911-52A29FE9CC56}" destId="{FCFEC141-1746-45C4-A422-087C01440126}" srcOrd="0" destOrd="0" parTransId="{8A5E4661-4141-42C7-9D4F-388EA171ECDC}" sibTransId="{964AACC0-2FDD-4E55-A29C-13F1139B28AE}"/>
    <dgm:cxn modelId="{AD0DED7D-ACA2-41EB-B73E-DCFD85F00511}" srcId="{22CB8757-57A3-4273-93FD-1FD65CAA5AE0}" destId="{E9C3FDD0-4855-44A1-BF82-742F2841DF57}" srcOrd="2" destOrd="0" parTransId="{34D29FAD-5E05-44FF-94FE-5E4E8EA82264}" sibTransId="{AC4F82A8-BBF1-46C2-B670-0B5FA544CE14}"/>
    <dgm:cxn modelId="{5545F492-EC78-48DA-A530-FEAFBB2FB252}" type="presOf" srcId="{E759DCA6-4D4A-438B-816C-32138F795F04}" destId="{987D567F-FB97-4853-838D-441E61411333}" srcOrd="0" destOrd="2" presId="urn:microsoft.com/office/officeart/2005/8/layout/hProcess11"/>
    <dgm:cxn modelId="{D79A047E-C192-4FC3-ADFD-B9148320D6A7}" type="presOf" srcId="{22CB8757-57A3-4273-93FD-1FD65CAA5AE0}" destId="{D71D2BA5-9543-44A6-8C4B-4ED53C43218F}" srcOrd="0" destOrd="0" presId="urn:microsoft.com/office/officeart/2005/8/layout/hProcess11"/>
    <dgm:cxn modelId="{611F3109-A738-4360-8890-BDF52E000C22}" srcId="{38145AC0-4533-4711-9911-52A29FE9CC56}" destId="{9EAFB181-A290-487D-BA95-64223A43D350}" srcOrd="3" destOrd="0" parTransId="{BCEA5DAF-78E1-42BB-9A9D-D971349A87C7}" sibTransId="{9A9360B6-3AAA-4EE0-89E2-DF8A26C40587}"/>
    <dgm:cxn modelId="{537E01BD-7D73-48C6-8872-871AE09D694E}" srcId="{931CF6D9-6A5F-44F3-806C-D1775C3F0694}" destId="{B1533701-B314-483B-8030-4DFFFC41D9BB}" srcOrd="0" destOrd="0" parTransId="{C3B8EA17-99A1-4C58-8C51-113FA0D08232}" sibTransId="{F9A2DB91-6D25-483A-9935-52B7383ED939}"/>
    <dgm:cxn modelId="{26AEEDB0-E926-41B0-9B96-3497796CE37A}" type="presOf" srcId="{B4F1369A-F043-43FF-BFE7-FB5B183B8BF7}" destId="{C54FE05C-5856-4221-B3AB-EAE37A719D1F}" srcOrd="0" destOrd="3" presId="urn:microsoft.com/office/officeart/2005/8/layout/hProcess11"/>
    <dgm:cxn modelId="{44916D35-2CCE-4958-9726-3A880FA70794}" srcId="{09F57E4F-F2FA-41BE-83BC-28B7DF71EFE5}" destId="{931CF6D9-6A5F-44F3-806C-D1775C3F0694}" srcOrd="2" destOrd="0" parTransId="{E2353F38-A310-45D1-9E3D-114AB9DFE040}" sibTransId="{5902383F-2433-4E59-9001-02B797170892}"/>
    <dgm:cxn modelId="{250F8C3A-5E76-6D47-9FAD-DAAEA0C16FAC}" type="presOf" srcId="{DDAAEA3D-E9CE-F544-A45E-0A1B9A241FB3}" destId="{D71D2BA5-9543-44A6-8C4B-4ED53C43218F}" srcOrd="0" destOrd="4" presId="urn:microsoft.com/office/officeart/2005/8/layout/hProcess11"/>
    <dgm:cxn modelId="{E8AF9C96-6F91-46A3-9F3D-6BC97B7D03BB}" srcId="{931CF6D9-6A5F-44F3-806C-D1775C3F0694}" destId="{E759DCA6-4D4A-438B-816C-32138F795F04}" srcOrd="1" destOrd="0" parTransId="{9CC9B4DC-AAEC-4D12-B348-00A8D51CB48E}" sibTransId="{B60EE713-5D61-48B4-ACD9-9A8416462D3C}"/>
    <dgm:cxn modelId="{298CD85B-94F3-4E01-8260-0ECAAAA47D41}" srcId="{22CB8757-57A3-4273-93FD-1FD65CAA5AE0}" destId="{3B7FA3BB-83AC-4DB2-B1F3-9283E84080E5}" srcOrd="1" destOrd="0" parTransId="{FEED5C4C-22A5-4B4F-B121-F87C338D8C18}" sibTransId="{535C06B1-6439-4552-A6E1-C4B3A02F1B97}"/>
    <dgm:cxn modelId="{6891D06C-44A7-443D-B279-547954495F74}" type="presOf" srcId="{E9C3FDD0-4855-44A1-BF82-742F2841DF57}" destId="{D71D2BA5-9543-44A6-8C4B-4ED53C43218F}" srcOrd="0" destOrd="3" presId="urn:microsoft.com/office/officeart/2005/8/layout/hProcess11"/>
    <dgm:cxn modelId="{54072984-20EB-4EE1-9745-1867375CBD28}" srcId="{38145AC0-4533-4711-9911-52A29FE9CC56}" destId="{B4F1369A-F043-43FF-BFE7-FB5B183B8BF7}" srcOrd="2" destOrd="0" parTransId="{AE0D9A4E-798F-4E5D-A54C-2740F1E6F020}" sibTransId="{F316AACB-5196-403F-9EC0-0FC5BBF64951}"/>
    <dgm:cxn modelId="{BE3DE8EF-F35F-443C-BAA8-84F4F4E29AC8}" type="presOf" srcId="{FCFEC141-1746-45C4-A422-087C01440126}" destId="{C54FE05C-5856-4221-B3AB-EAE37A719D1F}" srcOrd="0" destOrd="1" presId="urn:microsoft.com/office/officeart/2005/8/layout/hProcess11"/>
    <dgm:cxn modelId="{D100EAE6-383E-FF46-AB9F-92B5DC87032C}" srcId="{38145AC0-4533-4711-9911-52A29FE9CC56}" destId="{D6BA3292-22A3-7849-9ABB-CC39BBFE94B4}" srcOrd="1" destOrd="0" parTransId="{741F17B1-9E2A-A64D-834B-C20FFC577973}" sibTransId="{721F48D7-8019-9647-B417-08C4DED6DA65}"/>
    <dgm:cxn modelId="{5A1C155E-7E83-B94A-BA54-7AD6284826BC}" type="presOf" srcId="{D6BA3292-22A3-7849-9ABB-CC39BBFE94B4}" destId="{C54FE05C-5856-4221-B3AB-EAE37A719D1F}" srcOrd="0" destOrd="2" presId="urn:microsoft.com/office/officeart/2005/8/layout/hProcess11"/>
    <dgm:cxn modelId="{9AD5FCF1-1C1B-4FC9-A706-0CBB39CC1965}" type="presOf" srcId="{3B7FA3BB-83AC-4DB2-B1F3-9283E84080E5}" destId="{D71D2BA5-9543-44A6-8C4B-4ED53C43218F}" srcOrd="0" destOrd="2" presId="urn:microsoft.com/office/officeart/2005/8/layout/hProcess11"/>
    <dgm:cxn modelId="{81E1DC7A-FF8B-4158-AAA4-E4BEA39A6CDF}" type="presOf" srcId="{931CF6D9-6A5F-44F3-806C-D1775C3F0694}" destId="{987D567F-FB97-4853-838D-441E61411333}" srcOrd="0" destOrd="0" presId="urn:microsoft.com/office/officeart/2005/8/layout/hProcess11"/>
    <dgm:cxn modelId="{D069DFAE-B561-4BE7-BEFA-55165375122C}" srcId="{09F57E4F-F2FA-41BE-83BC-28B7DF71EFE5}" destId="{38145AC0-4533-4711-9911-52A29FE9CC56}" srcOrd="1" destOrd="0" parTransId="{2EA7F552-36C5-431D-8C70-3EE8DB9C53A6}" sibTransId="{6FC0CDA5-C549-4DE0-B7E1-514E0C8A0E12}"/>
    <dgm:cxn modelId="{A2F6DE33-2D84-4BC3-92AE-372C486328D3}" srcId="{09F57E4F-F2FA-41BE-83BC-28B7DF71EFE5}" destId="{22CB8757-57A3-4273-93FD-1FD65CAA5AE0}" srcOrd="0" destOrd="0" parTransId="{DA626EF1-D95D-4505-8DD2-E35BC2D331F8}" sibTransId="{EEC4DD9F-F115-474F-BC58-2629B4B1B150}"/>
    <dgm:cxn modelId="{9D1B1A3C-BDB1-400C-BFD4-53FE5DC7ABAF}" type="presOf" srcId="{B1533701-B314-483B-8030-4DFFFC41D9BB}" destId="{987D567F-FB97-4853-838D-441E61411333}" srcOrd="0" destOrd="1" presId="urn:microsoft.com/office/officeart/2005/8/layout/hProcess11"/>
    <dgm:cxn modelId="{AB77029F-944B-4ACB-A649-8981CF6CDBE9}" type="presParOf" srcId="{DA4E9FCF-042D-42A1-9C7E-769A437CB9D6}" destId="{2B545863-B12B-4EFD-9228-039808A2ED61}" srcOrd="0" destOrd="0" presId="urn:microsoft.com/office/officeart/2005/8/layout/hProcess11"/>
    <dgm:cxn modelId="{9FBA0B83-68F6-4890-A210-F2D26632390E}" type="presParOf" srcId="{DA4E9FCF-042D-42A1-9C7E-769A437CB9D6}" destId="{BC292805-A03E-44E6-B4E4-F38E4ABFA0E5}" srcOrd="1" destOrd="0" presId="urn:microsoft.com/office/officeart/2005/8/layout/hProcess11"/>
    <dgm:cxn modelId="{300B99B4-0C29-49AA-9CA0-1421F7BCE4B3}" type="presParOf" srcId="{BC292805-A03E-44E6-B4E4-F38E4ABFA0E5}" destId="{89EFC7CE-62C7-4624-A732-85074BA6F0A5}" srcOrd="0" destOrd="0" presId="urn:microsoft.com/office/officeart/2005/8/layout/hProcess11"/>
    <dgm:cxn modelId="{84FC012E-71F0-46AD-8546-A4002DE58A68}" type="presParOf" srcId="{89EFC7CE-62C7-4624-A732-85074BA6F0A5}" destId="{D71D2BA5-9543-44A6-8C4B-4ED53C43218F}" srcOrd="0" destOrd="0" presId="urn:microsoft.com/office/officeart/2005/8/layout/hProcess11"/>
    <dgm:cxn modelId="{29C80566-6E78-432D-9A1B-C0FB76D93971}" type="presParOf" srcId="{89EFC7CE-62C7-4624-A732-85074BA6F0A5}" destId="{B9F7B7ED-0AF4-474F-B2FB-C889AC224BFE}" srcOrd="1" destOrd="0" presId="urn:microsoft.com/office/officeart/2005/8/layout/hProcess11"/>
    <dgm:cxn modelId="{2DC3950A-5FDE-4996-9C15-278D9B01D285}" type="presParOf" srcId="{89EFC7CE-62C7-4624-A732-85074BA6F0A5}" destId="{A0E42FFD-795C-4681-ABDB-6132130677B5}" srcOrd="2" destOrd="0" presId="urn:microsoft.com/office/officeart/2005/8/layout/hProcess11"/>
    <dgm:cxn modelId="{51584837-BAF1-4A9A-BB3F-FDEC2444B5EF}" type="presParOf" srcId="{BC292805-A03E-44E6-B4E4-F38E4ABFA0E5}" destId="{BF0567CD-D319-4528-BD8E-F3708DD447AF}" srcOrd="1" destOrd="0" presId="urn:microsoft.com/office/officeart/2005/8/layout/hProcess11"/>
    <dgm:cxn modelId="{DF168DF0-A5B0-4758-AE2F-3C35A3304FAE}" type="presParOf" srcId="{BC292805-A03E-44E6-B4E4-F38E4ABFA0E5}" destId="{5E5BC1F9-4CFB-46AB-8409-C7D4FB8346B5}" srcOrd="2" destOrd="0" presId="urn:microsoft.com/office/officeart/2005/8/layout/hProcess11"/>
    <dgm:cxn modelId="{56FCD08E-A213-401A-8FEE-35C8814340F0}" type="presParOf" srcId="{5E5BC1F9-4CFB-46AB-8409-C7D4FB8346B5}" destId="{C54FE05C-5856-4221-B3AB-EAE37A719D1F}" srcOrd="0" destOrd="0" presId="urn:microsoft.com/office/officeart/2005/8/layout/hProcess11"/>
    <dgm:cxn modelId="{88920429-BB1A-464A-B758-3C03D41CF24B}" type="presParOf" srcId="{5E5BC1F9-4CFB-46AB-8409-C7D4FB8346B5}" destId="{1DAB49EB-D462-4DB9-936F-C876B0AD86F8}" srcOrd="1" destOrd="0" presId="urn:microsoft.com/office/officeart/2005/8/layout/hProcess11"/>
    <dgm:cxn modelId="{987D202B-C564-44EA-8178-DB10749B9C74}" type="presParOf" srcId="{5E5BC1F9-4CFB-46AB-8409-C7D4FB8346B5}" destId="{8D600AED-F050-438A-AD8D-FEA45D9EC11E}" srcOrd="2" destOrd="0" presId="urn:microsoft.com/office/officeart/2005/8/layout/hProcess11"/>
    <dgm:cxn modelId="{E52385C0-006C-4B83-9DD7-BBFD913C7C74}" type="presParOf" srcId="{BC292805-A03E-44E6-B4E4-F38E4ABFA0E5}" destId="{837F2F90-AA88-45A8-832B-38CE83B2BC78}" srcOrd="3" destOrd="0" presId="urn:microsoft.com/office/officeart/2005/8/layout/hProcess11"/>
    <dgm:cxn modelId="{C8A23472-9469-43C3-A76A-FC255A05947E}" type="presParOf" srcId="{BC292805-A03E-44E6-B4E4-F38E4ABFA0E5}" destId="{78CD2446-BC4E-439C-ADBD-FF952B0C1A0D}" srcOrd="4" destOrd="0" presId="urn:microsoft.com/office/officeart/2005/8/layout/hProcess11"/>
    <dgm:cxn modelId="{9D0F7A36-EA4A-4984-9155-878146E3EEF8}" type="presParOf" srcId="{78CD2446-BC4E-439C-ADBD-FF952B0C1A0D}" destId="{987D567F-FB97-4853-838D-441E61411333}" srcOrd="0" destOrd="0" presId="urn:microsoft.com/office/officeart/2005/8/layout/hProcess11"/>
    <dgm:cxn modelId="{3F0F565F-2BE2-4297-AA78-098C1DC56778}" type="presParOf" srcId="{78CD2446-BC4E-439C-ADBD-FF952B0C1A0D}" destId="{AB9957DA-41BC-4C48-B287-5AE892DF81F0}" srcOrd="1" destOrd="0" presId="urn:microsoft.com/office/officeart/2005/8/layout/hProcess11"/>
    <dgm:cxn modelId="{3F20C74B-9B52-4A67-A13A-CF21EFE64306}" type="presParOf" srcId="{78CD2446-BC4E-439C-ADBD-FF952B0C1A0D}" destId="{3A181B1C-63E2-4277-8925-DC6A76E8CD6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9F57E4F-F2FA-41BE-83BC-28B7DF71EFE5}" type="doc">
      <dgm:prSet loTypeId="urn:microsoft.com/office/officeart/2005/8/layout/hProcess1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851B895-4F62-4C23-B4C6-F40212DA4ECA}">
      <dgm:prSet phldrT="[Testo]" custT="1"/>
      <dgm:spPr/>
      <dgm:t>
        <a:bodyPr/>
        <a:lstStyle/>
        <a:p>
          <a:r>
            <a:rPr lang="it-IT" sz="1600" b="1" dirty="0" smtClean="0">
              <a:solidFill>
                <a:srgbClr val="DA304A"/>
              </a:solidFill>
            </a:rPr>
            <a:t>Anni ‘90</a:t>
          </a:r>
          <a:endParaRPr lang="it-IT" sz="1600" b="1" dirty="0">
            <a:solidFill>
              <a:srgbClr val="DA304A"/>
            </a:solidFill>
          </a:endParaRPr>
        </a:p>
      </dgm:t>
    </dgm:pt>
    <dgm:pt modelId="{FA3D3495-8C53-489D-928C-7472A4F622B3}" type="parTrans" cxnId="{F78507F8-4313-4D53-9580-87F02FE8DAB4}">
      <dgm:prSet/>
      <dgm:spPr/>
      <dgm:t>
        <a:bodyPr/>
        <a:lstStyle/>
        <a:p>
          <a:endParaRPr lang="it-IT"/>
        </a:p>
      </dgm:t>
    </dgm:pt>
    <dgm:pt modelId="{D00F82BF-62BD-4DCD-B0DC-3B876ED0A48B}" type="sibTrans" cxnId="{F78507F8-4313-4D53-9580-87F02FE8DAB4}">
      <dgm:prSet/>
      <dgm:spPr/>
      <dgm:t>
        <a:bodyPr/>
        <a:lstStyle/>
        <a:p>
          <a:endParaRPr lang="it-IT"/>
        </a:p>
      </dgm:t>
    </dgm:pt>
    <dgm:pt modelId="{DEFB0508-A438-4A42-B527-C04BD0C2D13C}">
      <dgm:prSet phldrT="[Testo]" custT="1"/>
      <dgm:spPr/>
      <dgm:t>
        <a:bodyPr/>
        <a:lstStyle/>
        <a:p>
          <a:r>
            <a:rPr lang="it-IT" sz="1600" b="0" dirty="0" smtClean="0"/>
            <a:t>Sistema di indagini multiscopo</a:t>
          </a:r>
          <a:endParaRPr lang="it-IT" sz="1600" b="0" dirty="0"/>
        </a:p>
      </dgm:t>
    </dgm:pt>
    <dgm:pt modelId="{C5425606-64F8-4272-8748-20EA941DA115}" type="parTrans" cxnId="{1947F17B-9795-4641-9AAC-0DFD034C18C8}">
      <dgm:prSet/>
      <dgm:spPr/>
      <dgm:t>
        <a:bodyPr/>
        <a:lstStyle/>
        <a:p>
          <a:endParaRPr lang="it-IT"/>
        </a:p>
      </dgm:t>
    </dgm:pt>
    <dgm:pt modelId="{D8D83283-8B16-4693-B329-82147F88894E}" type="sibTrans" cxnId="{1947F17B-9795-4641-9AAC-0DFD034C18C8}">
      <dgm:prSet/>
      <dgm:spPr/>
      <dgm:t>
        <a:bodyPr/>
        <a:lstStyle/>
        <a:p>
          <a:endParaRPr lang="it-IT"/>
        </a:p>
      </dgm:t>
    </dgm:pt>
    <dgm:pt modelId="{3083E06C-7B1D-4C6E-B11A-FBDFCE648475}">
      <dgm:prSet phldrT="[Testo]" custT="1"/>
      <dgm:spPr/>
      <dgm:t>
        <a:bodyPr/>
        <a:lstStyle/>
        <a:p>
          <a:r>
            <a:rPr lang="it-IT" sz="1600" b="1" dirty="0" smtClean="0">
              <a:solidFill>
                <a:srgbClr val="DA304A"/>
              </a:solidFill>
            </a:rPr>
            <a:t>Anni 2000</a:t>
          </a:r>
          <a:endParaRPr lang="it-IT" sz="1600" b="1" dirty="0">
            <a:solidFill>
              <a:srgbClr val="DA304A"/>
            </a:solidFill>
          </a:endParaRPr>
        </a:p>
      </dgm:t>
    </dgm:pt>
    <dgm:pt modelId="{68899F11-DE36-4DB0-AA32-DE94F08A9058}" type="parTrans" cxnId="{467E6CA8-F48B-4D04-BBFC-2ECAB46BFB9C}">
      <dgm:prSet/>
      <dgm:spPr/>
      <dgm:t>
        <a:bodyPr/>
        <a:lstStyle/>
        <a:p>
          <a:endParaRPr lang="it-IT"/>
        </a:p>
      </dgm:t>
    </dgm:pt>
    <dgm:pt modelId="{E7134DB4-C52E-4D66-B293-E2CE83A88FC9}" type="sibTrans" cxnId="{467E6CA8-F48B-4D04-BBFC-2ECAB46BFB9C}">
      <dgm:prSet/>
      <dgm:spPr/>
      <dgm:t>
        <a:bodyPr/>
        <a:lstStyle/>
        <a:p>
          <a:endParaRPr lang="it-IT"/>
        </a:p>
      </dgm:t>
    </dgm:pt>
    <dgm:pt modelId="{56ECE7C8-A40D-4CA0-B64B-B9661126F0B0}">
      <dgm:prSet phldrT="[Testo]" custT="1"/>
      <dgm:spPr/>
      <dgm:t>
        <a:bodyPr/>
        <a:lstStyle/>
        <a:p>
          <a:r>
            <a:rPr lang="it-IT" sz="1600" b="0" dirty="0" smtClean="0"/>
            <a:t>Indagini su uso ICT</a:t>
          </a:r>
          <a:endParaRPr lang="it-IT" sz="1600" b="0" dirty="0"/>
        </a:p>
      </dgm:t>
    </dgm:pt>
    <dgm:pt modelId="{8E5B4CEA-B3EC-49F3-BDFF-A655786BF820}" type="parTrans" cxnId="{3B906D69-D03E-4F2A-939B-A987943137DE}">
      <dgm:prSet/>
      <dgm:spPr/>
      <dgm:t>
        <a:bodyPr/>
        <a:lstStyle/>
        <a:p>
          <a:endParaRPr lang="it-IT"/>
        </a:p>
      </dgm:t>
    </dgm:pt>
    <dgm:pt modelId="{16A2EE83-6559-44CF-B8D0-E25B27CE37A1}" type="sibTrans" cxnId="{3B906D69-D03E-4F2A-939B-A987943137DE}">
      <dgm:prSet/>
      <dgm:spPr/>
      <dgm:t>
        <a:bodyPr/>
        <a:lstStyle/>
        <a:p>
          <a:endParaRPr lang="it-IT"/>
        </a:p>
      </dgm:t>
    </dgm:pt>
    <dgm:pt modelId="{C38E259E-8022-4260-A1D4-3E4DEA27618B}">
      <dgm:prSet phldrT="[Testo]" custT="1"/>
      <dgm:spPr/>
      <dgm:t>
        <a:bodyPr/>
        <a:lstStyle/>
        <a:p>
          <a:r>
            <a:rPr lang="it-IT" sz="1600" b="1" dirty="0" smtClean="0">
              <a:solidFill>
                <a:srgbClr val="DA304A"/>
              </a:solidFill>
            </a:rPr>
            <a:t>Dal 2010 a oggi</a:t>
          </a:r>
          <a:endParaRPr lang="it-IT" sz="1600" b="1" dirty="0">
            <a:solidFill>
              <a:srgbClr val="DA304A"/>
            </a:solidFill>
          </a:endParaRPr>
        </a:p>
      </dgm:t>
    </dgm:pt>
    <dgm:pt modelId="{74E594BE-169F-49EA-ACBE-51747AB99650}" type="parTrans" cxnId="{B26D1745-A1CD-4EB2-981E-D1952615D74C}">
      <dgm:prSet/>
      <dgm:spPr/>
      <dgm:t>
        <a:bodyPr/>
        <a:lstStyle/>
        <a:p>
          <a:endParaRPr lang="it-IT"/>
        </a:p>
      </dgm:t>
    </dgm:pt>
    <dgm:pt modelId="{ABB3FA7A-EE74-404A-9893-23C7A5D75EBF}" type="sibTrans" cxnId="{B26D1745-A1CD-4EB2-981E-D1952615D74C}">
      <dgm:prSet/>
      <dgm:spPr/>
      <dgm:t>
        <a:bodyPr/>
        <a:lstStyle/>
        <a:p>
          <a:endParaRPr lang="it-IT"/>
        </a:p>
      </dgm:t>
    </dgm:pt>
    <dgm:pt modelId="{F3C0DC9C-F07F-4135-B7EF-1F2C6C5A3EDA}">
      <dgm:prSet phldrT="[Testo]" custT="1"/>
      <dgm:spPr/>
      <dgm:t>
        <a:bodyPr/>
        <a:lstStyle/>
        <a:p>
          <a:r>
            <a:rPr lang="it-IT" sz="1600" b="0" dirty="0" smtClean="0"/>
            <a:t>Indagine sulle discriminazioni</a:t>
          </a:r>
          <a:endParaRPr lang="it-IT" sz="1600" b="0" dirty="0"/>
        </a:p>
      </dgm:t>
    </dgm:pt>
    <dgm:pt modelId="{57AD8953-F72F-41F8-8124-2B00AABA9406}" type="parTrans" cxnId="{6355F0F9-C6E0-45CF-98AF-240F08CD66BB}">
      <dgm:prSet/>
      <dgm:spPr/>
      <dgm:t>
        <a:bodyPr/>
        <a:lstStyle/>
        <a:p>
          <a:endParaRPr lang="it-IT"/>
        </a:p>
      </dgm:t>
    </dgm:pt>
    <dgm:pt modelId="{E837237F-4A22-47DE-A964-2514F4706BA3}" type="sibTrans" cxnId="{6355F0F9-C6E0-45CF-98AF-240F08CD66BB}">
      <dgm:prSet/>
      <dgm:spPr/>
      <dgm:t>
        <a:bodyPr/>
        <a:lstStyle/>
        <a:p>
          <a:endParaRPr lang="it-IT"/>
        </a:p>
      </dgm:t>
    </dgm:pt>
    <dgm:pt modelId="{D5BEDD17-6CA5-4501-B559-ECD306A06056}">
      <dgm:prSet phldrT="[Testo]" custT="1"/>
      <dgm:spPr/>
      <dgm:t>
        <a:bodyPr/>
        <a:lstStyle/>
        <a:p>
          <a:r>
            <a:rPr lang="it-IT" sz="1600" b="0" dirty="0" smtClean="0"/>
            <a:t>Dati ambientali sulle città</a:t>
          </a:r>
          <a:endParaRPr lang="it-IT" sz="1600" b="0" dirty="0"/>
        </a:p>
      </dgm:t>
    </dgm:pt>
    <dgm:pt modelId="{FF63774C-BDEE-40C0-8EC9-87485251204A}" type="parTrans" cxnId="{9583F2CE-26E0-4C25-A17D-AA9281DA21DB}">
      <dgm:prSet/>
      <dgm:spPr/>
      <dgm:t>
        <a:bodyPr/>
        <a:lstStyle/>
        <a:p>
          <a:endParaRPr lang="it-IT"/>
        </a:p>
      </dgm:t>
    </dgm:pt>
    <dgm:pt modelId="{11D97F3E-97B3-432D-BF55-BB972F8D8F41}" type="sibTrans" cxnId="{9583F2CE-26E0-4C25-A17D-AA9281DA21DB}">
      <dgm:prSet/>
      <dgm:spPr/>
      <dgm:t>
        <a:bodyPr/>
        <a:lstStyle/>
        <a:p>
          <a:endParaRPr lang="it-IT"/>
        </a:p>
      </dgm:t>
    </dgm:pt>
    <dgm:pt modelId="{679DBDB2-A437-44EE-9C40-9B8BC7123D8C}">
      <dgm:prSet phldrT="[Testo]" custT="1"/>
      <dgm:spPr/>
      <dgm:t>
        <a:bodyPr/>
        <a:lstStyle/>
        <a:p>
          <a:r>
            <a:rPr lang="it-IT" sz="1600" b="0" dirty="0" smtClean="0"/>
            <a:t>Indagini longitudinali sui redditi della famiglie ECHP</a:t>
          </a:r>
          <a:endParaRPr lang="it-IT" sz="1600" b="0" dirty="0"/>
        </a:p>
      </dgm:t>
    </dgm:pt>
    <dgm:pt modelId="{78314914-C896-4CDB-AC72-7B2A2C1B5BE6}" type="parTrans" cxnId="{D933F3CB-FC88-4413-8577-AAA6F9F83056}">
      <dgm:prSet/>
      <dgm:spPr/>
      <dgm:t>
        <a:bodyPr/>
        <a:lstStyle/>
        <a:p>
          <a:endParaRPr lang="it-IT"/>
        </a:p>
      </dgm:t>
    </dgm:pt>
    <dgm:pt modelId="{2C48D77B-8EBC-4C6E-9B2B-155678B03612}" type="sibTrans" cxnId="{D933F3CB-FC88-4413-8577-AAA6F9F83056}">
      <dgm:prSet/>
      <dgm:spPr/>
      <dgm:t>
        <a:bodyPr/>
        <a:lstStyle/>
        <a:p>
          <a:endParaRPr lang="it-IT"/>
        </a:p>
      </dgm:t>
    </dgm:pt>
    <dgm:pt modelId="{29E085CD-3067-4351-9210-26F9EEAA89BB}">
      <dgm:prSet phldrT="[Testo]" custT="1"/>
      <dgm:spPr/>
      <dgm:t>
        <a:bodyPr/>
        <a:lstStyle/>
        <a:p>
          <a:r>
            <a:rPr lang="it-IT" sz="1600" b="0" dirty="0" smtClean="0"/>
            <a:t>Indagini FATS su multinazionali</a:t>
          </a:r>
          <a:endParaRPr lang="it-IT" sz="1600" b="0" dirty="0"/>
        </a:p>
      </dgm:t>
    </dgm:pt>
    <dgm:pt modelId="{3C6C5117-2FB9-40D7-B236-AA00E2D198B1}" type="parTrans" cxnId="{D7D794B5-8A5B-4E9F-AB88-1A426A3773F2}">
      <dgm:prSet/>
      <dgm:spPr/>
      <dgm:t>
        <a:bodyPr/>
        <a:lstStyle/>
        <a:p>
          <a:endParaRPr lang="it-IT"/>
        </a:p>
      </dgm:t>
    </dgm:pt>
    <dgm:pt modelId="{C5282497-ACBC-45D8-9C80-76542007A41D}" type="sibTrans" cxnId="{D7D794B5-8A5B-4E9F-AB88-1A426A3773F2}">
      <dgm:prSet/>
      <dgm:spPr/>
      <dgm:t>
        <a:bodyPr/>
        <a:lstStyle/>
        <a:p>
          <a:endParaRPr lang="it-IT"/>
        </a:p>
      </dgm:t>
    </dgm:pt>
    <dgm:pt modelId="{BB8E1C7E-FF5D-46E2-9016-5B93BE40FFE0}">
      <dgm:prSet phldrT="[Testo]" custT="1"/>
      <dgm:spPr/>
      <dgm:t>
        <a:bodyPr/>
        <a:lstStyle/>
        <a:p>
          <a:r>
            <a:rPr lang="it-IT" sz="1600" b="0" dirty="0" smtClean="0"/>
            <a:t>Indagine sulle seconde generazioni</a:t>
          </a:r>
          <a:endParaRPr lang="it-IT" sz="1600" b="0" dirty="0"/>
        </a:p>
      </dgm:t>
    </dgm:pt>
    <dgm:pt modelId="{859D4284-13C9-415E-8E17-5134429F2AB3}" type="parTrans" cxnId="{8E515F37-0E24-4D45-BA53-815EFF8717AA}">
      <dgm:prSet/>
      <dgm:spPr/>
      <dgm:t>
        <a:bodyPr/>
        <a:lstStyle/>
        <a:p>
          <a:endParaRPr lang="it-IT"/>
        </a:p>
      </dgm:t>
    </dgm:pt>
    <dgm:pt modelId="{F001F765-52A5-4082-BD38-67FA550FBBFD}" type="sibTrans" cxnId="{8E515F37-0E24-4D45-BA53-815EFF8717AA}">
      <dgm:prSet/>
      <dgm:spPr/>
      <dgm:t>
        <a:bodyPr/>
        <a:lstStyle/>
        <a:p>
          <a:endParaRPr lang="it-IT"/>
        </a:p>
      </dgm:t>
    </dgm:pt>
    <dgm:pt modelId="{EF3689FD-EA9D-4FC6-8192-60FD71FDD318}">
      <dgm:prSet phldrT="[Testo]" custT="1"/>
      <dgm:spPr/>
      <dgm:t>
        <a:bodyPr/>
        <a:lstStyle/>
        <a:p>
          <a:r>
            <a:rPr lang="it-IT" sz="1600" b="0" dirty="0" smtClean="0"/>
            <a:t>Indagine multiscopo sulle unità complesse (multinazionali)</a:t>
          </a:r>
          <a:endParaRPr lang="it-IT" sz="1600" b="0" dirty="0"/>
        </a:p>
      </dgm:t>
    </dgm:pt>
    <dgm:pt modelId="{A8E6DB67-5F22-4705-89A6-E78AA5E8664C}" type="parTrans" cxnId="{B36D6D99-4647-4601-949E-D09272A7AB1F}">
      <dgm:prSet/>
      <dgm:spPr/>
      <dgm:t>
        <a:bodyPr/>
        <a:lstStyle/>
        <a:p>
          <a:endParaRPr lang="it-IT"/>
        </a:p>
      </dgm:t>
    </dgm:pt>
    <dgm:pt modelId="{A482245C-16B6-4A82-B23A-F10028C21D59}" type="sibTrans" cxnId="{B36D6D99-4647-4601-949E-D09272A7AB1F}">
      <dgm:prSet/>
      <dgm:spPr/>
      <dgm:t>
        <a:bodyPr/>
        <a:lstStyle/>
        <a:p>
          <a:endParaRPr lang="it-IT"/>
        </a:p>
      </dgm:t>
    </dgm:pt>
    <dgm:pt modelId="{601DD04B-8FD6-4CAC-A15B-4ADC8E0C3972}">
      <dgm:prSet phldrT="[Testo]" custT="1"/>
      <dgm:spPr/>
      <dgm:t>
        <a:bodyPr/>
        <a:lstStyle/>
        <a:p>
          <a:r>
            <a:rPr lang="it-IT" sz="1600" b="0" dirty="0" smtClean="0"/>
            <a:t>Settore non profit</a:t>
          </a:r>
          <a:endParaRPr lang="it-IT" sz="1600" b="0" dirty="0"/>
        </a:p>
      </dgm:t>
    </dgm:pt>
    <dgm:pt modelId="{A85FCB15-5C2C-4727-94DC-4B00C781D211}" type="parTrans" cxnId="{CAC538A5-994D-4D92-8E52-A0EF403FCA35}">
      <dgm:prSet/>
      <dgm:spPr/>
      <dgm:t>
        <a:bodyPr/>
        <a:lstStyle/>
        <a:p>
          <a:endParaRPr lang="it-IT"/>
        </a:p>
      </dgm:t>
    </dgm:pt>
    <dgm:pt modelId="{CBA75393-53F8-4EB2-BD25-67CABB0446DE}" type="sibTrans" cxnId="{CAC538A5-994D-4D92-8E52-A0EF403FCA35}">
      <dgm:prSet/>
      <dgm:spPr/>
      <dgm:t>
        <a:bodyPr/>
        <a:lstStyle/>
        <a:p>
          <a:endParaRPr lang="it-IT"/>
        </a:p>
      </dgm:t>
    </dgm:pt>
    <dgm:pt modelId="{9ADE6D68-BDFE-428D-B772-62DDE92A233C}">
      <dgm:prSet phldrT="[Testo]" custT="1"/>
      <dgm:spPr/>
      <dgm:t>
        <a:bodyPr/>
        <a:lstStyle/>
        <a:p>
          <a:r>
            <a:rPr lang="it-IT" sz="1600" b="0" dirty="0" smtClean="0"/>
            <a:t>Sistemi di indicatori di Benessere e </a:t>
          </a:r>
          <a:r>
            <a:rPr lang="it-IT" sz="1600" b="0" dirty="0" err="1" smtClean="0"/>
            <a:t>SDGs</a:t>
          </a:r>
          <a:endParaRPr lang="it-IT" sz="1600" b="0" dirty="0"/>
        </a:p>
      </dgm:t>
    </dgm:pt>
    <dgm:pt modelId="{71A2760E-7377-4142-A762-DB83B7BDC7D0}" type="parTrans" cxnId="{5AB4A8CF-AEC2-49A5-A4D3-859980EDE3FB}">
      <dgm:prSet/>
      <dgm:spPr/>
      <dgm:t>
        <a:bodyPr/>
        <a:lstStyle/>
        <a:p>
          <a:endParaRPr lang="it-IT"/>
        </a:p>
      </dgm:t>
    </dgm:pt>
    <dgm:pt modelId="{B50990E6-DE8D-48FF-A69C-512B173B0C26}" type="sibTrans" cxnId="{5AB4A8CF-AEC2-49A5-A4D3-859980EDE3FB}">
      <dgm:prSet/>
      <dgm:spPr/>
      <dgm:t>
        <a:bodyPr/>
        <a:lstStyle/>
        <a:p>
          <a:endParaRPr lang="it-IT"/>
        </a:p>
      </dgm:t>
    </dgm:pt>
    <dgm:pt modelId="{DA4E9FCF-042D-42A1-9C7E-769A437CB9D6}" type="pres">
      <dgm:prSet presAssocID="{09F57E4F-F2FA-41BE-83BC-28B7DF71EF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B545863-B12B-4EFD-9228-039808A2ED61}" type="pres">
      <dgm:prSet presAssocID="{09F57E4F-F2FA-41BE-83BC-28B7DF71EFE5}" presName="arrow" presStyleLbl="bgShp" presStyleIdx="0" presStyleCnt="1" custScaleX="90999" custScaleY="47494"/>
      <dgm:spPr/>
    </dgm:pt>
    <dgm:pt modelId="{BC292805-A03E-44E6-B4E4-F38E4ABFA0E5}" type="pres">
      <dgm:prSet presAssocID="{09F57E4F-F2FA-41BE-83BC-28B7DF71EFE5}" presName="points" presStyleCnt="0"/>
      <dgm:spPr/>
    </dgm:pt>
    <dgm:pt modelId="{3672D1A8-0F6E-44B7-978E-CC038F9F7AF5}" type="pres">
      <dgm:prSet presAssocID="{5851B895-4F62-4C23-B4C6-F40212DA4ECA}" presName="compositeA" presStyleCnt="0"/>
      <dgm:spPr/>
    </dgm:pt>
    <dgm:pt modelId="{F3EDBF0C-182C-4C45-9290-60A3BCE9996C}" type="pres">
      <dgm:prSet presAssocID="{5851B895-4F62-4C23-B4C6-F40212DA4ECA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A8FF189-FE06-41D1-A297-70774F44F1FF}" type="pres">
      <dgm:prSet presAssocID="{5851B895-4F62-4C23-B4C6-F40212DA4ECA}" presName="circleA" presStyleLbl="node1" presStyleIdx="0" presStyleCnt="3"/>
      <dgm:spPr>
        <a:solidFill>
          <a:schemeClr val="accent2"/>
        </a:solidFill>
      </dgm:spPr>
      <dgm:t>
        <a:bodyPr/>
        <a:lstStyle/>
        <a:p>
          <a:endParaRPr lang="it-IT"/>
        </a:p>
      </dgm:t>
    </dgm:pt>
    <dgm:pt modelId="{AB3B025D-15CC-4817-968B-6C5DAF3E0AFB}" type="pres">
      <dgm:prSet presAssocID="{5851B895-4F62-4C23-B4C6-F40212DA4ECA}" presName="spaceA" presStyleCnt="0"/>
      <dgm:spPr/>
    </dgm:pt>
    <dgm:pt modelId="{1ED79093-71E6-4DDA-99E2-984C14EED321}" type="pres">
      <dgm:prSet presAssocID="{D00F82BF-62BD-4DCD-B0DC-3B876ED0A48B}" presName="space" presStyleCnt="0"/>
      <dgm:spPr/>
    </dgm:pt>
    <dgm:pt modelId="{B72EC4CE-A66C-4212-AC9D-7591EC62F7F6}" type="pres">
      <dgm:prSet presAssocID="{3083E06C-7B1D-4C6E-B11A-FBDFCE648475}" presName="compositeB" presStyleCnt="0"/>
      <dgm:spPr/>
    </dgm:pt>
    <dgm:pt modelId="{47648C94-AC3B-4407-A457-275060A95220}" type="pres">
      <dgm:prSet presAssocID="{3083E06C-7B1D-4C6E-B11A-FBDFCE648475}" presName="textB" presStyleLbl="revTx" presStyleIdx="1" presStyleCnt="3" custScaleX="161399" custLinFactNeighborY="-1176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84A2ADE-6514-49B2-9589-5890F490936A}" type="pres">
      <dgm:prSet presAssocID="{3083E06C-7B1D-4C6E-B11A-FBDFCE648475}" presName="circleB" presStyleLbl="node1" presStyleIdx="1" presStyleCnt="3"/>
      <dgm:spPr>
        <a:solidFill>
          <a:schemeClr val="accent2"/>
        </a:solidFill>
      </dgm:spPr>
      <dgm:t>
        <a:bodyPr/>
        <a:lstStyle/>
        <a:p>
          <a:endParaRPr lang="it-IT"/>
        </a:p>
      </dgm:t>
    </dgm:pt>
    <dgm:pt modelId="{877CD775-CFC7-43BF-9A9C-BAD8E1BDAD05}" type="pres">
      <dgm:prSet presAssocID="{3083E06C-7B1D-4C6E-B11A-FBDFCE648475}" presName="spaceB" presStyleCnt="0"/>
      <dgm:spPr/>
    </dgm:pt>
    <dgm:pt modelId="{E510BCBE-B116-4496-A413-7048C4102E09}" type="pres">
      <dgm:prSet presAssocID="{E7134DB4-C52E-4D66-B293-E2CE83A88FC9}" presName="space" presStyleCnt="0"/>
      <dgm:spPr/>
    </dgm:pt>
    <dgm:pt modelId="{47E8780A-059F-47C9-A80C-64CB32B0657B}" type="pres">
      <dgm:prSet presAssocID="{C38E259E-8022-4260-A1D4-3E4DEA27618B}" presName="compositeA" presStyleCnt="0"/>
      <dgm:spPr/>
    </dgm:pt>
    <dgm:pt modelId="{157E213A-38ED-478A-AFB6-2BAD47457BA0}" type="pres">
      <dgm:prSet presAssocID="{C38E259E-8022-4260-A1D4-3E4DEA27618B}" presName="textA" presStyleLbl="revTx" presStyleIdx="2" presStyleCnt="3" custScaleX="85461" custScaleY="9620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1812EF7-8A54-47BA-BB28-A24753D90C2B}" type="pres">
      <dgm:prSet presAssocID="{C38E259E-8022-4260-A1D4-3E4DEA27618B}" presName="circleA" presStyleLbl="node1" presStyleIdx="2" presStyleCnt="3"/>
      <dgm:spPr>
        <a:solidFill>
          <a:schemeClr val="accent2"/>
        </a:solidFill>
      </dgm:spPr>
      <dgm:t>
        <a:bodyPr/>
        <a:lstStyle/>
        <a:p>
          <a:endParaRPr lang="it-IT"/>
        </a:p>
      </dgm:t>
    </dgm:pt>
    <dgm:pt modelId="{5AED9229-60FF-4690-81DE-45A4BE4A57BB}" type="pres">
      <dgm:prSet presAssocID="{C38E259E-8022-4260-A1D4-3E4DEA27618B}" presName="spaceA" presStyleCnt="0"/>
      <dgm:spPr/>
    </dgm:pt>
  </dgm:ptLst>
  <dgm:cxnLst>
    <dgm:cxn modelId="{B36D6D99-4647-4601-949E-D09272A7AB1F}" srcId="{C38E259E-8022-4260-A1D4-3E4DEA27618B}" destId="{EF3689FD-EA9D-4FC6-8192-60FD71FDD318}" srcOrd="2" destOrd="0" parTransId="{A8E6DB67-5F22-4705-89A6-E78AA5E8664C}" sibTransId="{A482245C-16B6-4A82-B23A-F10028C21D59}"/>
    <dgm:cxn modelId="{C69D4E1B-FAFB-4A71-A047-318AA69F4FC0}" type="presOf" srcId="{09F57E4F-F2FA-41BE-83BC-28B7DF71EFE5}" destId="{DA4E9FCF-042D-42A1-9C7E-769A437CB9D6}" srcOrd="0" destOrd="0" presId="urn:microsoft.com/office/officeart/2005/8/layout/hProcess11"/>
    <dgm:cxn modelId="{3BC4C485-1340-4D94-9C3F-E18A434B7C06}" type="presOf" srcId="{56ECE7C8-A40D-4CA0-B64B-B9661126F0B0}" destId="{47648C94-AC3B-4407-A457-275060A95220}" srcOrd="0" destOrd="1" presId="urn:microsoft.com/office/officeart/2005/8/layout/hProcess11"/>
    <dgm:cxn modelId="{1947F17B-9795-4641-9AAC-0DFD034C18C8}" srcId="{5851B895-4F62-4C23-B4C6-F40212DA4ECA}" destId="{DEFB0508-A438-4A42-B527-C04BD0C2D13C}" srcOrd="0" destOrd="0" parTransId="{C5425606-64F8-4272-8748-20EA941DA115}" sibTransId="{D8D83283-8B16-4693-B329-82147F88894E}"/>
    <dgm:cxn modelId="{DCA64762-CB48-41C1-AA0E-3F1CBDDC0533}" type="presOf" srcId="{601DD04B-8FD6-4CAC-A15B-4ADC8E0C3972}" destId="{F3EDBF0C-182C-4C45-9290-60A3BCE9996C}" srcOrd="0" destOrd="4" presId="urn:microsoft.com/office/officeart/2005/8/layout/hProcess11"/>
    <dgm:cxn modelId="{29CE1863-9425-4A07-BF9F-4D4402315FC9}" type="presOf" srcId="{3083E06C-7B1D-4C6E-B11A-FBDFCE648475}" destId="{47648C94-AC3B-4407-A457-275060A95220}" srcOrd="0" destOrd="0" presId="urn:microsoft.com/office/officeart/2005/8/layout/hProcess11"/>
    <dgm:cxn modelId="{F78507F8-4313-4D53-9580-87F02FE8DAB4}" srcId="{09F57E4F-F2FA-41BE-83BC-28B7DF71EFE5}" destId="{5851B895-4F62-4C23-B4C6-F40212DA4ECA}" srcOrd="0" destOrd="0" parTransId="{FA3D3495-8C53-489D-928C-7472A4F622B3}" sibTransId="{D00F82BF-62BD-4DCD-B0DC-3B876ED0A48B}"/>
    <dgm:cxn modelId="{0A61CFB4-EAB6-44DF-8844-08E038EC1079}" type="presOf" srcId="{BB8E1C7E-FF5D-46E2-9016-5B93BE40FFE0}" destId="{157E213A-38ED-478A-AFB6-2BAD47457BA0}" srcOrd="0" destOrd="2" presId="urn:microsoft.com/office/officeart/2005/8/layout/hProcess11"/>
    <dgm:cxn modelId="{467E6CA8-F48B-4D04-BBFC-2ECAB46BFB9C}" srcId="{09F57E4F-F2FA-41BE-83BC-28B7DF71EFE5}" destId="{3083E06C-7B1D-4C6E-B11A-FBDFCE648475}" srcOrd="1" destOrd="0" parTransId="{68899F11-DE36-4DB0-AA32-DE94F08A9058}" sibTransId="{E7134DB4-C52E-4D66-B293-E2CE83A88FC9}"/>
    <dgm:cxn modelId="{6355F0F9-C6E0-45CF-98AF-240F08CD66BB}" srcId="{C38E259E-8022-4260-A1D4-3E4DEA27618B}" destId="{F3C0DC9C-F07F-4135-B7EF-1F2C6C5A3EDA}" srcOrd="0" destOrd="0" parTransId="{57AD8953-F72F-41F8-8124-2B00AABA9406}" sibTransId="{E837237F-4A22-47DE-A964-2514F4706BA3}"/>
    <dgm:cxn modelId="{55BC32BE-0CB7-4308-8F16-3AA7D430B1B5}" type="presOf" srcId="{DEFB0508-A438-4A42-B527-C04BD0C2D13C}" destId="{F3EDBF0C-182C-4C45-9290-60A3BCE9996C}" srcOrd="0" destOrd="1" presId="urn:microsoft.com/office/officeart/2005/8/layout/hProcess11"/>
    <dgm:cxn modelId="{1D845AB7-014B-46E1-9F31-3FABD3AAF733}" type="presOf" srcId="{C38E259E-8022-4260-A1D4-3E4DEA27618B}" destId="{157E213A-38ED-478A-AFB6-2BAD47457BA0}" srcOrd="0" destOrd="0" presId="urn:microsoft.com/office/officeart/2005/8/layout/hProcess11"/>
    <dgm:cxn modelId="{D933F3CB-FC88-4413-8577-AAA6F9F83056}" srcId="{5851B895-4F62-4C23-B4C6-F40212DA4ECA}" destId="{679DBDB2-A437-44EE-9C40-9B8BC7123D8C}" srcOrd="2" destOrd="0" parTransId="{78314914-C896-4CDB-AC72-7B2A2C1B5BE6}" sibTransId="{2C48D77B-8EBC-4C6E-9B2B-155678B03612}"/>
    <dgm:cxn modelId="{CAC538A5-994D-4D92-8E52-A0EF403FCA35}" srcId="{5851B895-4F62-4C23-B4C6-F40212DA4ECA}" destId="{601DD04B-8FD6-4CAC-A15B-4ADC8E0C3972}" srcOrd="3" destOrd="0" parTransId="{A85FCB15-5C2C-4727-94DC-4B00C781D211}" sibTransId="{CBA75393-53F8-4EB2-BD25-67CABB0446DE}"/>
    <dgm:cxn modelId="{631C6C97-2331-45AD-B997-6A37BB6D07E0}" type="presOf" srcId="{5851B895-4F62-4C23-B4C6-F40212DA4ECA}" destId="{F3EDBF0C-182C-4C45-9290-60A3BCE9996C}" srcOrd="0" destOrd="0" presId="urn:microsoft.com/office/officeart/2005/8/layout/hProcess11"/>
    <dgm:cxn modelId="{7A58826C-B40F-48CA-94AD-7DE15058706B}" type="presOf" srcId="{9ADE6D68-BDFE-428D-B772-62DDE92A233C}" destId="{157E213A-38ED-478A-AFB6-2BAD47457BA0}" srcOrd="0" destOrd="4" presId="urn:microsoft.com/office/officeart/2005/8/layout/hProcess11"/>
    <dgm:cxn modelId="{9583F2CE-26E0-4C25-A17D-AA9281DA21DB}" srcId="{5851B895-4F62-4C23-B4C6-F40212DA4ECA}" destId="{D5BEDD17-6CA5-4501-B559-ECD306A06056}" srcOrd="1" destOrd="0" parTransId="{FF63774C-BDEE-40C0-8EC9-87485251204A}" sibTransId="{11D97F3E-97B3-432D-BF55-BB972F8D8F41}"/>
    <dgm:cxn modelId="{8E515F37-0E24-4D45-BA53-815EFF8717AA}" srcId="{C38E259E-8022-4260-A1D4-3E4DEA27618B}" destId="{BB8E1C7E-FF5D-46E2-9016-5B93BE40FFE0}" srcOrd="1" destOrd="0" parTransId="{859D4284-13C9-415E-8E17-5134429F2AB3}" sibTransId="{F001F765-52A5-4082-BD38-67FA550FBBFD}"/>
    <dgm:cxn modelId="{CA8687EB-07B0-4FEB-AA65-D36BBEE0957A}" type="presOf" srcId="{F3C0DC9C-F07F-4135-B7EF-1F2C6C5A3EDA}" destId="{157E213A-38ED-478A-AFB6-2BAD47457BA0}" srcOrd="0" destOrd="1" presId="urn:microsoft.com/office/officeart/2005/8/layout/hProcess11"/>
    <dgm:cxn modelId="{3B906D69-D03E-4F2A-939B-A987943137DE}" srcId="{3083E06C-7B1D-4C6E-B11A-FBDFCE648475}" destId="{56ECE7C8-A40D-4CA0-B64B-B9661126F0B0}" srcOrd="0" destOrd="0" parTransId="{8E5B4CEA-B3EC-49F3-BDFF-A655786BF820}" sibTransId="{16A2EE83-6559-44CF-B8D0-E25B27CE37A1}"/>
    <dgm:cxn modelId="{5AB4A8CF-AEC2-49A5-A4D3-859980EDE3FB}" srcId="{C38E259E-8022-4260-A1D4-3E4DEA27618B}" destId="{9ADE6D68-BDFE-428D-B772-62DDE92A233C}" srcOrd="3" destOrd="0" parTransId="{71A2760E-7377-4142-A762-DB83B7BDC7D0}" sibTransId="{B50990E6-DE8D-48FF-A69C-512B173B0C26}"/>
    <dgm:cxn modelId="{74014E3B-01E2-4DC9-8E49-1A76C5C1D27D}" type="presOf" srcId="{EF3689FD-EA9D-4FC6-8192-60FD71FDD318}" destId="{157E213A-38ED-478A-AFB6-2BAD47457BA0}" srcOrd="0" destOrd="3" presId="urn:microsoft.com/office/officeart/2005/8/layout/hProcess11"/>
    <dgm:cxn modelId="{D7D794B5-8A5B-4E9F-AB88-1A426A3773F2}" srcId="{3083E06C-7B1D-4C6E-B11A-FBDFCE648475}" destId="{29E085CD-3067-4351-9210-26F9EEAA89BB}" srcOrd="1" destOrd="0" parTransId="{3C6C5117-2FB9-40D7-B236-AA00E2D198B1}" sibTransId="{C5282497-ACBC-45D8-9C80-76542007A41D}"/>
    <dgm:cxn modelId="{B26D1745-A1CD-4EB2-981E-D1952615D74C}" srcId="{09F57E4F-F2FA-41BE-83BC-28B7DF71EFE5}" destId="{C38E259E-8022-4260-A1D4-3E4DEA27618B}" srcOrd="2" destOrd="0" parTransId="{74E594BE-169F-49EA-ACBE-51747AB99650}" sibTransId="{ABB3FA7A-EE74-404A-9893-23C7A5D75EBF}"/>
    <dgm:cxn modelId="{F496720F-77A7-4623-A5CF-32AFEF764A42}" type="presOf" srcId="{679DBDB2-A437-44EE-9C40-9B8BC7123D8C}" destId="{F3EDBF0C-182C-4C45-9290-60A3BCE9996C}" srcOrd="0" destOrd="3" presId="urn:microsoft.com/office/officeart/2005/8/layout/hProcess11"/>
    <dgm:cxn modelId="{63728840-4797-4DAE-B855-6A58B9FE8241}" type="presOf" srcId="{D5BEDD17-6CA5-4501-B559-ECD306A06056}" destId="{F3EDBF0C-182C-4C45-9290-60A3BCE9996C}" srcOrd="0" destOrd="2" presId="urn:microsoft.com/office/officeart/2005/8/layout/hProcess11"/>
    <dgm:cxn modelId="{19DDAFE5-EB21-4AFD-A5E8-9A740EFCCA3B}" type="presOf" srcId="{29E085CD-3067-4351-9210-26F9EEAA89BB}" destId="{47648C94-AC3B-4407-A457-275060A95220}" srcOrd="0" destOrd="2" presId="urn:microsoft.com/office/officeart/2005/8/layout/hProcess11"/>
    <dgm:cxn modelId="{684E2A7E-4716-48D1-8449-F64FCF3A1F6A}" type="presParOf" srcId="{DA4E9FCF-042D-42A1-9C7E-769A437CB9D6}" destId="{2B545863-B12B-4EFD-9228-039808A2ED61}" srcOrd="0" destOrd="0" presId="urn:microsoft.com/office/officeart/2005/8/layout/hProcess11"/>
    <dgm:cxn modelId="{4D16569C-5348-4C63-AD4B-8C4AFE1364A1}" type="presParOf" srcId="{DA4E9FCF-042D-42A1-9C7E-769A437CB9D6}" destId="{BC292805-A03E-44E6-B4E4-F38E4ABFA0E5}" srcOrd="1" destOrd="0" presId="urn:microsoft.com/office/officeart/2005/8/layout/hProcess11"/>
    <dgm:cxn modelId="{80A4F3B0-7D3F-40EE-B7B0-6763433E4B00}" type="presParOf" srcId="{BC292805-A03E-44E6-B4E4-F38E4ABFA0E5}" destId="{3672D1A8-0F6E-44B7-978E-CC038F9F7AF5}" srcOrd="0" destOrd="0" presId="urn:microsoft.com/office/officeart/2005/8/layout/hProcess11"/>
    <dgm:cxn modelId="{FA1158CB-F5E6-463E-AF17-303FCF9FA4C3}" type="presParOf" srcId="{3672D1A8-0F6E-44B7-978E-CC038F9F7AF5}" destId="{F3EDBF0C-182C-4C45-9290-60A3BCE9996C}" srcOrd="0" destOrd="0" presId="urn:microsoft.com/office/officeart/2005/8/layout/hProcess11"/>
    <dgm:cxn modelId="{5F446529-18A8-4951-AC0A-A807641D3A2B}" type="presParOf" srcId="{3672D1A8-0F6E-44B7-978E-CC038F9F7AF5}" destId="{7A8FF189-FE06-41D1-A297-70774F44F1FF}" srcOrd="1" destOrd="0" presId="urn:microsoft.com/office/officeart/2005/8/layout/hProcess11"/>
    <dgm:cxn modelId="{F570E8EA-F4C2-43A8-9FD6-22E949E5DC78}" type="presParOf" srcId="{3672D1A8-0F6E-44B7-978E-CC038F9F7AF5}" destId="{AB3B025D-15CC-4817-968B-6C5DAF3E0AFB}" srcOrd="2" destOrd="0" presId="urn:microsoft.com/office/officeart/2005/8/layout/hProcess11"/>
    <dgm:cxn modelId="{F0971FDA-D368-4E2F-9463-3D5F1D5968FB}" type="presParOf" srcId="{BC292805-A03E-44E6-B4E4-F38E4ABFA0E5}" destId="{1ED79093-71E6-4DDA-99E2-984C14EED321}" srcOrd="1" destOrd="0" presId="urn:microsoft.com/office/officeart/2005/8/layout/hProcess11"/>
    <dgm:cxn modelId="{2F140BA8-5E6E-449D-9ED0-544CCB9C0374}" type="presParOf" srcId="{BC292805-A03E-44E6-B4E4-F38E4ABFA0E5}" destId="{B72EC4CE-A66C-4212-AC9D-7591EC62F7F6}" srcOrd="2" destOrd="0" presId="urn:microsoft.com/office/officeart/2005/8/layout/hProcess11"/>
    <dgm:cxn modelId="{322EC106-6D0C-4B36-A0D9-EA8F91F02050}" type="presParOf" srcId="{B72EC4CE-A66C-4212-AC9D-7591EC62F7F6}" destId="{47648C94-AC3B-4407-A457-275060A95220}" srcOrd="0" destOrd="0" presId="urn:microsoft.com/office/officeart/2005/8/layout/hProcess11"/>
    <dgm:cxn modelId="{B860065A-42FF-49B6-86C4-F666D8F8A443}" type="presParOf" srcId="{B72EC4CE-A66C-4212-AC9D-7591EC62F7F6}" destId="{284A2ADE-6514-49B2-9589-5890F490936A}" srcOrd="1" destOrd="0" presId="urn:microsoft.com/office/officeart/2005/8/layout/hProcess11"/>
    <dgm:cxn modelId="{36A6B560-AEA2-4CBF-BDA9-B86B811816F8}" type="presParOf" srcId="{B72EC4CE-A66C-4212-AC9D-7591EC62F7F6}" destId="{877CD775-CFC7-43BF-9A9C-BAD8E1BDAD05}" srcOrd="2" destOrd="0" presId="urn:microsoft.com/office/officeart/2005/8/layout/hProcess11"/>
    <dgm:cxn modelId="{D8D28E53-7F0F-46E4-865A-A24AAF07FB91}" type="presParOf" srcId="{BC292805-A03E-44E6-B4E4-F38E4ABFA0E5}" destId="{E510BCBE-B116-4496-A413-7048C4102E09}" srcOrd="3" destOrd="0" presId="urn:microsoft.com/office/officeart/2005/8/layout/hProcess11"/>
    <dgm:cxn modelId="{63C3E011-1787-4DE8-9308-DF8EE47B9742}" type="presParOf" srcId="{BC292805-A03E-44E6-B4E4-F38E4ABFA0E5}" destId="{47E8780A-059F-47C9-A80C-64CB32B0657B}" srcOrd="4" destOrd="0" presId="urn:microsoft.com/office/officeart/2005/8/layout/hProcess11"/>
    <dgm:cxn modelId="{6C4533B3-B818-4D0D-A68A-3ADCB432BD9E}" type="presParOf" srcId="{47E8780A-059F-47C9-A80C-64CB32B0657B}" destId="{157E213A-38ED-478A-AFB6-2BAD47457BA0}" srcOrd="0" destOrd="0" presId="urn:microsoft.com/office/officeart/2005/8/layout/hProcess11"/>
    <dgm:cxn modelId="{7655B721-1DCF-487C-AC9E-791D29AC3BB6}" type="presParOf" srcId="{47E8780A-059F-47C9-A80C-64CB32B0657B}" destId="{11812EF7-8A54-47BA-BB28-A24753D90C2B}" srcOrd="1" destOrd="0" presId="urn:microsoft.com/office/officeart/2005/8/layout/hProcess11"/>
    <dgm:cxn modelId="{8CD57D5A-A258-45F0-98AE-836E5A1D603C}" type="presParOf" srcId="{47E8780A-059F-47C9-A80C-64CB32B0657B}" destId="{5AED9229-60FF-4690-81DE-45A4BE4A57B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9F57E4F-F2FA-41BE-83BC-28B7DF71EFE5}" type="doc">
      <dgm:prSet loTypeId="urn:microsoft.com/office/officeart/2005/8/layout/hProcess11" loCatId="process" qsTypeId="urn:microsoft.com/office/officeart/2005/8/quickstyle/simple5" qsCatId="simple" csTypeId="urn:microsoft.com/office/officeart/2005/8/colors/accent1_2" csCatId="accent1" phldr="1"/>
      <dgm:spPr/>
    </dgm:pt>
    <dgm:pt modelId="{22CB8757-57A3-4273-93FD-1FD65CAA5AE0}">
      <dgm:prSet phldrT="[Testo]" custT="1"/>
      <dgm:spPr/>
      <dgm:t>
        <a:bodyPr/>
        <a:lstStyle/>
        <a:p>
          <a:r>
            <a:rPr lang="it-IT" sz="1600" b="1" dirty="0" smtClean="0">
              <a:solidFill>
                <a:srgbClr val="DA304A"/>
              </a:solidFill>
            </a:rPr>
            <a:t>Anni ’90</a:t>
          </a:r>
        </a:p>
      </dgm:t>
    </dgm:pt>
    <dgm:pt modelId="{DA626EF1-D95D-4505-8DD2-E35BC2D331F8}" type="parTrans" cxnId="{A2F6DE33-2D84-4BC3-92AE-372C486328D3}">
      <dgm:prSet/>
      <dgm:spPr/>
      <dgm:t>
        <a:bodyPr/>
        <a:lstStyle/>
        <a:p>
          <a:endParaRPr lang="it-IT"/>
        </a:p>
      </dgm:t>
    </dgm:pt>
    <dgm:pt modelId="{EEC4DD9F-F115-474F-BC58-2629B4B1B150}" type="sibTrans" cxnId="{A2F6DE33-2D84-4BC3-92AE-372C486328D3}">
      <dgm:prSet/>
      <dgm:spPr/>
      <dgm:t>
        <a:bodyPr/>
        <a:lstStyle/>
        <a:p>
          <a:endParaRPr lang="it-IT"/>
        </a:p>
      </dgm:t>
    </dgm:pt>
    <dgm:pt modelId="{38145AC0-4533-4711-9911-52A29FE9CC56}">
      <dgm:prSet phldrT="[Testo]" custT="1"/>
      <dgm:spPr/>
      <dgm:t>
        <a:bodyPr/>
        <a:lstStyle/>
        <a:p>
          <a:pPr algn="l"/>
          <a:r>
            <a:rPr lang="it-IT" sz="1600" b="1" dirty="0" smtClean="0">
              <a:solidFill>
                <a:srgbClr val="DA304A"/>
              </a:solidFill>
            </a:rPr>
            <a:t>Anni 2000</a:t>
          </a:r>
          <a:endParaRPr lang="it-IT" sz="1600" b="1" dirty="0">
            <a:solidFill>
              <a:srgbClr val="DA304A"/>
            </a:solidFill>
          </a:endParaRPr>
        </a:p>
      </dgm:t>
    </dgm:pt>
    <dgm:pt modelId="{2EA7F552-36C5-431D-8C70-3EE8DB9C53A6}" type="parTrans" cxnId="{D069DFAE-B561-4BE7-BEFA-55165375122C}">
      <dgm:prSet/>
      <dgm:spPr/>
      <dgm:t>
        <a:bodyPr/>
        <a:lstStyle/>
        <a:p>
          <a:endParaRPr lang="it-IT"/>
        </a:p>
      </dgm:t>
    </dgm:pt>
    <dgm:pt modelId="{6FC0CDA5-C549-4DE0-B7E1-514E0C8A0E12}" type="sibTrans" cxnId="{D069DFAE-B561-4BE7-BEFA-55165375122C}">
      <dgm:prSet/>
      <dgm:spPr/>
      <dgm:t>
        <a:bodyPr/>
        <a:lstStyle/>
        <a:p>
          <a:endParaRPr lang="it-IT"/>
        </a:p>
      </dgm:t>
    </dgm:pt>
    <dgm:pt modelId="{931CF6D9-6A5F-44F3-806C-D1775C3F0694}">
      <dgm:prSet phldrT="[Testo]" custT="1"/>
      <dgm:spPr/>
      <dgm:t>
        <a:bodyPr/>
        <a:lstStyle/>
        <a:p>
          <a:r>
            <a:rPr lang="it-IT" sz="1600" b="1" dirty="0" smtClean="0">
              <a:solidFill>
                <a:srgbClr val="DA304A"/>
              </a:solidFill>
            </a:rPr>
            <a:t>Dal 2010 ad oggi</a:t>
          </a:r>
          <a:endParaRPr lang="it-IT" sz="1600" b="1" dirty="0">
            <a:solidFill>
              <a:srgbClr val="DA304A"/>
            </a:solidFill>
          </a:endParaRPr>
        </a:p>
      </dgm:t>
    </dgm:pt>
    <dgm:pt modelId="{E2353F38-A310-45D1-9E3D-114AB9DFE040}" type="parTrans" cxnId="{44916D35-2CCE-4958-9726-3A880FA70794}">
      <dgm:prSet/>
      <dgm:spPr/>
      <dgm:t>
        <a:bodyPr/>
        <a:lstStyle/>
        <a:p>
          <a:endParaRPr lang="it-IT"/>
        </a:p>
      </dgm:t>
    </dgm:pt>
    <dgm:pt modelId="{5902383F-2433-4E59-9001-02B797170892}" type="sibTrans" cxnId="{44916D35-2CCE-4958-9726-3A880FA70794}">
      <dgm:prSet/>
      <dgm:spPr/>
      <dgm:t>
        <a:bodyPr/>
        <a:lstStyle/>
        <a:p>
          <a:endParaRPr lang="it-IT"/>
        </a:p>
      </dgm:t>
    </dgm:pt>
    <dgm:pt modelId="{D27F5318-4024-4B2D-8DF5-5CC30F19DAB3}">
      <dgm:prSet phldrT="[Testo]" custT="1"/>
      <dgm:spPr/>
      <dgm:t>
        <a:bodyPr/>
        <a:lstStyle/>
        <a:p>
          <a:r>
            <a:rPr lang="it-IT" sz="1600" b="0" dirty="0" smtClean="0"/>
            <a:t>Integrazioni tra dati statistici e dati amministrativi</a:t>
          </a:r>
        </a:p>
      </dgm:t>
    </dgm:pt>
    <dgm:pt modelId="{962EA70A-58F6-4995-B622-76DFB607C5A3}" type="parTrans" cxnId="{880394C0-5697-4F87-B010-153EA1089CD5}">
      <dgm:prSet/>
      <dgm:spPr/>
      <dgm:t>
        <a:bodyPr/>
        <a:lstStyle/>
        <a:p>
          <a:endParaRPr lang="it-IT"/>
        </a:p>
      </dgm:t>
    </dgm:pt>
    <dgm:pt modelId="{7DDA9262-E485-432D-9A5C-5F3D035B0533}" type="sibTrans" cxnId="{880394C0-5697-4F87-B010-153EA1089CD5}">
      <dgm:prSet/>
      <dgm:spPr/>
      <dgm:t>
        <a:bodyPr/>
        <a:lstStyle/>
        <a:p>
          <a:endParaRPr lang="it-IT"/>
        </a:p>
      </dgm:t>
    </dgm:pt>
    <dgm:pt modelId="{1A3F0DEB-A21B-4F4A-8D70-8900FF22BEB1}">
      <dgm:prSet custT="1"/>
      <dgm:spPr/>
      <dgm:t>
        <a:bodyPr/>
        <a:lstStyle/>
        <a:p>
          <a:pPr algn="l"/>
          <a:r>
            <a:rPr lang="it-IT" sz="1600" b="0" dirty="0" smtClean="0"/>
            <a:t>Metodi per il record </a:t>
          </a:r>
          <a:r>
            <a:rPr lang="it-IT" sz="1600" b="0" dirty="0" err="1" smtClean="0"/>
            <a:t>linkage</a:t>
          </a:r>
          <a:endParaRPr lang="it-IT" sz="1600" b="0" dirty="0"/>
        </a:p>
      </dgm:t>
    </dgm:pt>
    <dgm:pt modelId="{671FDC67-ADEA-4C61-8EE2-9DE4242B5A56}" type="parTrans" cxnId="{661F1AB9-6F21-4C06-A37C-BB727D87E7AA}">
      <dgm:prSet/>
      <dgm:spPr/>
      <dgm:t>
        <a:bodyPr/>
        <a:lstStyle/>
        <a:p>
          <a:endParaRPr lang="it-IT"/>
        </a:p>
      </dgm:t>
    </dgm:pt>
    <dgm:pt modelId="{FC644B50-6CF4-40FA-9180-E0445DC60B35}" type="sibTrans" cxnId="{661F1AB9-6F21-4C06-A37C-BB727D87E7AA}">
      <dgm:prSet/>
      <dgm:spPr/>
      <dgm:t>
        <a:bodyPr/>
        <a:lstStyle/>
        <a:p>
          <a:endParaRPr lang="it-IT"/>
        </a:p>
      </dgm:t>
    </dgm:pt>
    <dgm:pt modelId="{86DB50DD-E217-4811-A2D9-D5CF43718F20}">
      <dgm:prSet custT="1"/>
      <dgm:spPr/>
      <dgm:t>
        <a:bodyPr/>
        <a:lstStyle/>
        <a:p>
          <a:pPr algn="l"/>
          <a:r>
            <a:rPr lang="it-IT" sz="1600" b="0" dirty="0" smtClean="0"/>
            <a:t>Tecniche CAPI</a:t>
          </a:r>
          <a:endParaRPr lang="it-IT" sz="1600" b="0" dirty="0"/>
        </a:p>
      </dgm:t>
    </dgm:pt>
    <dgm:pt modelId="{8E3C7011-4046-4A01-82B9-40094EF03DA2}" type="parTrans" cxnId="{ACEBFB2B-AC11-46EC-9310-089116670886}">
      <dgm:prSet/>
      <dgm:spPr/>
      <dgm:t>
        <a:bodyPr/>
        <a:lstStyle/>
        <a:p>
          <a:endParaRPr lang="it-IT"/>
        </a:p>
      </dgm:t>
    </dgm:pt>
    <dgm:pt modelId="{4C63A8AF-B845-4658-BD9D-44BDF434BB9C}" type="sibTrans" cxnId="{ACEBFB2B-AC11-46EC-9310-089116670886}">
      <dgm:prSet/>
      <dgm:spPr/>
      <dgm:t>
        <a:bodyPr/>
        <a:lstStyle/>
        <a:p>
          <a:endParaRPr lang="it-IT"/>
        </a:p>
      </dgm:t>
    </dgm:pt>
    <dgm:pt modelId="{646A4AA2-7AF7-4E29-BFB4-38CD215E8A00}">
      <dgm:prSet phldrT="[Testo]" custT="1"/>
      <dgm:spPr/>
      <dgm:t>
        <a:bodyPr/>
        <a:lstStyle/>
        <a:p>
          <a:r>
            <a:rPr lang="it-IT" sz="1600" b="0" dirty="0" smtClean="0"/>
            <a:t>Tecniche di rilevazione CAWI</a:t>
          </a:r>
          <a:endParaRPr lang="it-IT" sz="1600" b="0" dirty="0"/>
        </a:p>
      </dgm:t>
    </dgm:pt>
    <dgm:pt modelId="{60749174-1C63-4867-88C7-E4BA33BC3F40}" type="parTrans" cxnId="{B36AD43D-5D17-4A87-A8B7-DDC92E478A1C}">
      <dgm:prSet/>
      <dgm:spPr/>
      <dgm:t>
        <a:bodyPr/>
        <a:lstStyle/>
        <a:p>
          <a:endParaRPr lang="it-IT"/>
        </a:p>
      </dgm:t>
    </dgm:pt>
    <dgm:pt modelId="{517190C6-2312-4AF5-9D58-A2A777EA7FCE}" type="sibTrans" cxnId="{B36AD43D-5D17-4A87-A8B7-DDC92E478A1C}">
      <dgm:prSet/>
      <dgm:spPr/>
      <dgm:t>
        <a:bodyPr/>
        <a:lstStyle/>
        <a:p>
          <a:endParaRPr lang="it-IT"/>
        </a:p>
      </dgm:t>
    </dgm:pt>
    <dgm:pt modelId="{ABE6BD20-2282-434C-808C-0725AB06A4DB}">
      <dgm:prSet phldrT="[Testo]" custT="1"/>
      <dgm:spPr/>
      <dgm:t>
        <a:bodyPr/>
        <a:lstStyle/>
        <a:p>
          <a:r>
            <a:rPr lang="it-IT" sz="1600" b="0" dirty="0" smtClean="0"/>
            <a:t>Censimenti permanenti e master sample</a:t>
          </a:r>
          <a:endParaRPr lang="it-IT" sz="1600" b="0" dirty="0"/>
        </a:p>
      </dgm:t>
    </dgm:pt>
    <dgm:pt modelId="{1844C79B-6ADD-454A-AB47-08F6C0ACA2B7}" type="parTrans" cxnId="{2436C282-22AC-4634-93C0-D99D26319E72}">
      <dgm:prSet/>
      <dgm:spPr/>
      <dgm:t>
        <a:bodyPr/>
        <a:lstStyle/>
        <a:p>
          <a:endParaRPr lang="it-IT"/>
        </a:p>
      </dgm:t>
    </dgm:pt>
    <dgm:pt modelId="{AD960F1D-E7F9-477B-BCE3-3D6AA4281877}" type="sibTrans" cxnId="{2436C282-22AC-4634-93C0-D99D26319E72}">
      <dgm:prSet/>
      <dgm:spPr/>
      <dgm:t>
        <a:bodyPr/>
        <a:lstStyle/>
        <a:p>
          <a:endParaRPr lang="it-IT"/>
        </a:p>
      </dgm:t>
    </dgm:pt>
    <dgm:pt modelId="{7483A3F8-8E24-4270-9822-5D2B6F1EFC8B}">
      <dgm:prSet phldrT="[Testo]" custT="1"/>
      <dgm:spPr/>
      <dgm:t>
        <a:bodyPr/>
        <a:lstStyle/>
        <a:p>
          <a:r>
            <a:rPr lang="it-IT" sz="1600" b="0" dirty="0" smtClean="0"/>
            <a:t>Analisi dei Big-data</a:t>
          </a:r>
          <a:endParaRPr lang="it-IT" sz="1600" b="0" dirty="0"/>
        </a:p>
      </dgm:t>
    </dgm:pt>
    <dgm:pt modelId="{E2A3E08C-638B-4E96-AFB9-FA0807215476}" type="parTrans" cxnId="{55BFD5D1-BE05-4A34-B6A4-1E5023D81351}">
      <dgm:prSet/>
      <dgm:spPr/>
      <dgm:t>
        <a:bodyPr/>
        <a:lstStyle/>
        <a:p>
          <a:endParaRPr lang="it-IT"/>
        </a:p>
      </dgm:t>
    </dgm:pt>
    <dgm:pt modelId="{376BB8D9-5471-44FC-9417-17135D53A7B8}" type="sibTrans" cxnId="{55BFD5D1-BE05-4A34-B6A4-1E5023D81351}">
      <dgm:prSet/>
      <dgm:spPr/>
      <dgm:t>
        <a:bodyPr/>
        <a:lstStyle/>
        <a:p>
          <a:endParaRPr lang="it-IT"/>
        </a:p>
      </dgm:t>
    </dgm:pt>
    <dgm:pt modelId="{C6178D96-629C-4B0B-8825-6441777A2789}">
      <dgm:prSet phldrT="[Testo]" custT="1"/>
      <dgm:spPr/>
      <dgm:t>
        <a:bodyPr/>
        <a:lstStyle/>
        <a:p>
          <a:r>
            <a:rPr lang="it-IT" sz="1600" b="0" dirty="0" smtClean="0"/>
            <a:t>Destagionalizzazione </a:t>
          </a:r>
        </a:p>
      </dgm:t>
    </dgm:pt>
    <dgm:pt modelId="{43C23C3E-793F-4B27-BE0D-C5F4BFE9333A}" type="parTrans" cxnId="{27CF8DE0-D5B3-48F1-92D2-38838AE82FA6}">
      <dgm:prSet/>
      <dgm:spPr/>
      <dgm:t>
        <a:bodyPr/>
        <a:lstStyle/>
        <a:p>
          <a:endParaRPr lang="it-IT"/>
        </a:p>
      </dgm:t>
    </dgm:pt>
    <dgm:pt modelId="{B1E072BA-8B69-44A3-B886-CFEB25D5B688}" type="sibTrans" cxnId="{27CF8DE0-D5B3-48F1-92D2-38838AE82FA6}">
      <dgm:prSet/>
      <dgm:spPr/>
      <dgm:t>
        <a:bodyPr/>
        <a:lstStyle/>
        <a:p>
          <a:endParaRPr lang="it-IT"/>
        </a:p>
      </dgm:t>
    </dgm:pt>
    <dgm:pt modelId="{4F332CE0-7978-4711-9087-B61D887E4651}">
      <dgm:prSet phldrT="[Testo]" custT="1"/>
      <dgm:spPr/>
      <dgm:t>
        <a:bodyPr/>
        <a:lstStyle/>
        <a:p>
          <a:r>
            <a:rPr lang="it-IT" sz="1600" b="0" dirty="0" smtClean="0"/>
            <a:t>Modelli di micro-simulazione degli impatti delle politiche</a:t>
          </a:r>
          <a:endParaRPr lang="it-IT" sz="1600" b="0" dirty="0"/>
        </a:p>
      </dgm:t>
    </dgm:pt>
    <dgm:pt modelId="{049559CC-CF6B-46CC-93F9-2EC1AF8AD408}" type="parTrans" cxnId="{1173115B-1240-461C-8FC9-EC71B3678BB7}">
      <dgm:prSet/>
      <dgm:spPr/>
      <dgm:t>
        <a:bodyPr/>
        <a:lstStyle/>
        <a:p>
          <a:endParaRPr lang="it-IT"/>
        </a:p>
      </dgm:t>
    </dgm:pt>
    <dgm:pt modelId="{5A9167FA-AA3C-486D-874A-3EBCD3542644}" type="sibTrans" cxnId="{1173115B-1240-461C-8FC9-EC71B3678BB7}">
      <dgm:prSet/>
      <dgm:spPr/>
      <dgm:t>
        <a:bodyPr/>
        <a:lstStyle/>
        <a:p>
          <a:endParaRPr lang="it-IT"/>
        </a:p>
      </dgm:t>
    </dgm:pt>
    <dgm:pt modelId="{E3FA07D4-F3C3-48E0-902A-2061CDBF4435}">
      <dgm:prSet custT="1"/>
      <dgm:spPr/>
      <dgm:t>
        <a:bodyPr/>
        <a:lstStyle/>
        <a:p>
          <a:pPr algn="l"/>
          <a:r>
            <a:rPr lang="it-IT" sz="1600" b="0" dirty="0" smtClean="0"/>
            <a:t>Storage dei microdati - ARMIDA</a:t>
          </a:r>
          <a:endParaRPr lang="it-IT" sz="1600" b="0" dirty="0"/>
        </a:p>
      </dgm:t>
    </dgm:pt>
    <dgm:pt modelId="{F2857BF4-BFAE-4D89-98D6-4122C2C4D1BD}" type="parTrans" cxnId="{CB125B6F-90AA-4A0F-965E-0C721FEA4E43}">
      <dgm:prSet/>
      <dgm:spPr/>
      <dgm:t>
        <a:bodyPr/>
        <a:lstStyle/>
        <a:p>
          <a:endParaRPr lang="it-IT"/>
        </a:p>
      </dgm:t>
    </dgm:pt>
    <dgm:pt modelId="{699FE546-E2B2-4C32-96DE-7B39A3E10B0D}" type="sibTrans" cxnId="{CB125B6F-90AA-4A0F-965E-0C721FEA4E43}">
      <dgm:prSet/>
      <dgm:spPr/>
      <dgm:t>
        <a:bodyPr/>
        <a:lstStyle/>
        <a:p>
          <a:endParaRPr lang="it-IT"/>
        </a:p>
      </dgm:t>
    </dgm:pt>
    <dgm:pt modelId="{6B834188-E4B7-4009-BBD4-152F71C1BAE2}">
      <dgm:prSet phldrT="[Testo]" custT="1"/>
      <dgm:spPr/>
      <dgm:t>
        <a:bodyPr/>
        <a:lstStyle/>
        <a:p>
          <a:r>
            <a:rPr lang="it-IT" sz="1600" b="0" dirty="0" smtClean="0"/>
            <a:t>Accesso ai microdati da remoto e da laboratori virtuali (appena pubblicato in GU)</a:t>
          </a:r>
          <a:endParaRPr lang="it-IT" sz="1600" b="0" dirty="0"/>
        </a:p>
      </dgm:t>
    </dgm:pt>
    <dgm:pt modelId="{A124037B-ED8D-4E42-AD4D-B25FFEC6FF31}" type="parTrans" cxnId="{4E02FF52-C0A7-44B3-9242-44E07DF76240}">
      <dgm:prSet/>
      <dgm:spPr/>
      <dgm:t>
        <a:bodyPr/>
        <a:lstStyle/>
        <a:p>
          <a:endParaRPr lang="it-IT"/>
        </a:p>
      </dgm:t>
    </dgm:pt>
    <dgm:pt modelId="{63690B0F-7369-4420-B7F1-6C5CB15EC9B8}" type="sibTrans" cxnId="{4E02FF52-C0A7-44B3-9242-44E07DF76240}">
      <dgm:prSet/>
      <dgm:spPr/>
      <dgm:t>
        <a:bodyPr/>
        <a:lstStyle/>
        <a:p>
          <a:endParaRPr lang="it-IT"/>
        </a:p>
      </dgm:t>
    </dgm:pt>
    <dgm:pt modelId="{3151DDF6-84C4-47B3-AA85-D16F6627ED3D}">
      <dgm:prSet phldrT="[Testo]" custT="1"/>
      <dgm:spPr/>
      <dgm:t>
        <a:bodyPr/>
        <a:lstStyle/>
        <a:p>
          <a:r>
            <a:rPr lang="it-IT" sz="1600" b="0" dirty="0" smtClean="0"/>
            <a:t>Stima del sommerso</a:t>
          </a:r>
        </a:p>
      </dgm:t>
    </dgm:pt>
    <dgm:pt modelId="{92A5D66A-B05A-4E0D-A62D-6556EAB54161}" type="parTrans" cxnId="{3B67890B-B9F8-4AAF-9B08-F12F02ABAEFB}">
      <dgm:prSet/>
      <dgm:spPr/>
      <dgm:t>
        <a:bodyPr/>
        <a:lstStyle/>
        <a:p>
          <a:endParaRPr lang="it-IT"/>
        </a:p>
      </dgm:t>
    </dgm:pt>
    <dgm:pt modelId="{56F3E53A-87F8-4C6B-84BE-8A7BCFAD93A1}" type="sibTrans" cxnId="{3B67890B-B9F8-4AAF-9B08-F12F02ABAEFB}">
      <dgm:prSet/>
      <dgm:spPr/>
      <dgm:t>
        <a:bodyPr/>
        <a:lstStyle/>
        <a:p>
          <a:endParaRPr lang="it-IT"/>
        </a:p>
      </dgm:t>
    </dgm:pt>
    <dgm:pt modelId="{DA4E9FCF-042D-42A1-9C7E-769A437CB9D6}" type="pres">
      <dgm:prSet presAssocID="{09F57E4F-F2FA-41BE-83BC-28B7DF71EFE5}" presName="Name0" presStyleCnt="0">
        <dgm:presLayoutVars>
          <dgm:dir/>
          <dgm:resizeHandles val="exact"/>
        </dgm:presLayoutVars>
      </dgm:prSet>
      <dgm:spPr/>
    </dgm:pt>
    <dgm:pt modelId="{2B545863-B12B-4EFD-9228-039808A2ED61}" type="pres">
      <dgm:prSet presAssocID="{09F57E4F-F2FA-41BE-83BC-28B7DF71EFE5}" presName="arrow" presStyleLbl="bgShp" presStyleIdx="0" presStyleCnt="1" custScaleX="90999" custScaleY="47494"/>
      <dgm:spPr>
        <a:solidFill>
          <a:schemeClr val="accent4"/>
        </a:solidFill>
      </dgm:spPr>
    </dgm:pt>
    <dgm:pt modelId="{BC292805-A03E-44E6-B4E4-F38E4ABFA0E5}" type="pres">
      <dgm:prSet presAssocID="{09F57E4F-F2FA-41BE-83BC-28B7DF71EFE5}" presName="points" presStyleCnt="0"/>
      <dgm:spPr/>
    </dgm:pt>
    <dgm:pt modelId="{89EFC7CE-62C7-4624-A732-85074BA6F0A5}" type="pres">
      <dgm:prSet presAssocID="{22CB8757-57A3-4273-93FD-1FD65CAA5AE0}" presName="compositeA" presStyleCnt="0"/>
      <dgm:spPr/>
    </dgm:pt>
    <dgm:pt modelId="{D71D2BA5-9543-44A6-8C4B-4ED53C43218F}" type="pres">
      <dgm:prSet presAssocID="{22CB8757-57A3-4273-93FD-1FD65CAA5AE0}" presName="textA" presStyleLbl="revTx" presStyleIdx="0" presStyleCnt="3" custLinFactNeighborY="1144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9F7B7ED-0AF4-474F-B2FB-C889AC224BFE}" type="pres">
      <dgm:prSet presAssocID="{22CB8757-57A3-4273-93FD-1FD65CAA5AE0}" presName="circleA" presStyleLbl="node1" presStyleIdx="0" presStyleCnt="3"/>
      <dgm:spPr>
        <a:solidFill>
          <a:schemeClr val="accent1"/>
        </a:solidFill>
      </dgm:spPr>
    </dgm:pt>
    <dgm:pt modelId="{A0E42FFD-795C-4681-ABDB-6132130677B5}" type="pres">
      <dgm:prSet presAssocID="{22CB8757-57A3-4273-93FD-1FD65CAA5AE0}" presName="spaceA" presStyleCnt="0"/>
      <dgm:spPr/>
    </dgm:pt>
    <dgm:pt modelId="{BF0567CD-D319-4528-BD8E-F3708DD447AF}" type="pres">
      <dgm:prSet presAssocID="{EEC4DD9F-F115-474F-BC58-2629B4B1B150}" presName="space" presStyleCnt="0"/>
      <dgm:spPr/>
    </dgm:pt>
    <dgm:pt modelId="{5E5BC1F9-4CFB-46AB-8409-C7D4FB8346B5}" type="pres">
      <dgm:prSet presAssocID="{38145AC0-4533-4711-9911-52A29FE9CC56}" presName="compositeB" presStyleCnt="0"/>
      <dgm:spPr/>
    </dgm:pt>
    <dgm:pt modelId="{C54FE05C-5856-4221-B3AB-EAE37A719D1F}" type="pres">
      <dgm:prSet presAssocID="{38145AC0-4533-4711-9911-52A29FE9CC56}" presName="textB" presStyleLbl="revTx" presStyleIdx="1" presStyleCnt="3" custScaleX="138754" custLinFactNeighborX="-188" custLinFactNeighborY="-152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DAB49EB-D462-4DB9-936F-C876B0AD86F8}" type="pres">
      <dgm:prSet presAssocID="{38145AC0-4533-4711-9911-52A29FE9CC56}" presName="circleB" presStyleLbl="node1" presStyleIdx="1" presStyleCnt="3"/>
      <dgm:spPr>
        <a:solidFill>
          <a:schemeClr val="accent1"/>
        </a:solidFill>
      </dgm:spPr>
    </dgm:pt>
    <dgm:pt modelId="{8D600AED-F050-438A-AD8D-FEA45D9EC11E}" type="pres">
      <dgm:prSet presAssocID="{38145AC0-4533-4711-9911-52A29FE9CC56}" presName="spaceB" presStyleCnt="0"/>
      <dgm:spPr/>
    </dgm:pt>
    <dgm:pt modelId="{837F2F90-AA88-45A8-832B-38CE83B2BC78}" type="pres">
      <dgm:prSet presAssocID="{6FC0CDA5-C549-4DE0-B7E1-514E0C8A0E12}" presName="space" presStyleCnt="0"/>
      <dgm:spPr/>
    </dgm:pt>
    <dgm:pt modelId="{78CD2446-BC4E-439C-ADBD-FF952B0C1A0D}" type="pres">
      <dgm:prSet presAssocID="{931CF6D9-6A5F-44F3-806C-D1775C3F0694}" presName="compositeA" presStyleCnt="0"/>
      <dgm:spPr/>
    </dgm:pt>
    <dgm:pt modelId="{987D567F-FB97-4853-838D-441E61411333}" type="pres">
      <dgm:prSet presAssocID="{931CF6D9-6A5F-44F3-806C-D1775C3F0694}" presName="textA" presStyleLbl="revTx" presStyleIdx="2" presStyleCnt="3" custScaleX="144300" custLinFactNeighborY="1144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9957DA-41BC-4C48-B287-5AE892DF81F0}" type="pres">
      <dgm:prSet presAssocID="{931CF6D9-6A5F-44F3-806C-D1775C3F0694}" presName="circleA" presStyleLbl="node1" presStyleIdx="2" presStyleCnt="3"/>
      <dgm:spPr>
        <a:solidFill>
          <a:schemeClr val="accent1"/>
        </a:solidFill>
      </dgm:spPr>
    </dgm:pt>
    <dgm:pt modelId="{3A181B1C-63E2-4277-8925-DC6A76E8CD67}" type="pres">
      <dgm:prSet presAssocID="{931CF6D9-6A5F-44F3-806C-D1775C3F0694}" presName="spaceA" presStyleCnt="0"/>
      <dgm:spPr/>
    </dgm:pt>
  </dgm:ptLst>
  <dgm:cxnLst>
    <dgm:cxn modelId="{44916D35-2CCE-4958-9726-3A880FA70794}" srcId="{09F57E4F-F2FA-41BE-83BC-28B7DF71EFE5}" destId="{931CF6D9-6A5F-44F3-806C-D1775C3F0694}" srcOrd="2" destOrd="0" parTransId="{E2353F38-A310-45D1-9E3D-114AB9DFE040}" sibTransId="{5902383F-2433-4E59-9001-02B797170892}"/>
    <dgm:cxn modelId="{661F1AB9-6F21-4C06-A37C-BB727D87E7AA}" srcId="{38145AC0-4533-4711-9911-52A29FE9CC56}" destId="{1A3F0DEB-A21B-4F4A-8D70-8900FF22BEB1}" srcOrd="0" destOrd="0" parTransId="{671FDC67-ADEA-4C61-8EE2-9DE4242B5A56}" sibTransId="{FC644B50-6CF4-40FA-9180-E0445DC60B35}"/>
    <dgm:cxn modelId="{4FCC3330-A455-493D-8AD3-3AFF8470B501}" type="presOf" srcId="{38145AC0-4533-4711-9911-52A29FE9CC56}" destId="{C54FE05C-5856-4221-B3AB-EAE37A719D1F}" srcOrd="0" destOrd="0" presId="urn:microsoft.com/office/officeart/2005/8/layout/hProcess11"/>
    <dgm:cxn modelId="{ADC46C01-1000-4C3E-BA58-43E7F5E966A7}" type="presOf" srcId="{D27F5318-4024-4B2D-8DF5-5CC30F19DAB3}" destId="{D71D2BA5-9543-44A6-8C4B-4ED53C43218F}" srcOrd="0" destOrd="1" presId="urn:microsoft.com/office/officeart/2005/8/layout/hProcess11"/>
    <dgm:cxn modelId="{6BFB398E-FA1A-4DD8-B07B-79F60152612C}" type="presOf" srcId="{ABE6BD20-2282-434C-808C-0725AB06A4DB}" destId="{987D567F-FB97-4853-838D-441E61411333}" srcOrd="0" destOrd="2" presId="urn:microsoft.com/office/officeart/2005/8/layout/hProcess11"/>
    <dgm:cxn modelId="{D546ACB5-1DB7-4E56-A11E-1F15818187B6}" type="presOf" srcId="{09F57E4F-F2FA-41BE-83BC-28B7DF71EFE5}" destId="{DA4E9FCF-042D-42A1-9C7E-769A437CB9D6}" srcOrd="0" destOrd="0" presId="urn:microsoft.com/office/officeart/2005/8/layout/hProcess11"/>
    <dgm:cxn modelId="{B36AD43D-5D17-4A87-A8B7-DDC92E478A1C}" srcId="{931CF6D9-6A5F-44F3-806C-D1775C3F0694}" destId="{646A4AA2-7AF7-4E29-BFB4-38CD215E8A00}" srcOrd="0" destOrd="0" parTransId="{60749174-1C63-4867-88C7-E4BA33BC3F40}" sibTransId="{517190C6-2312-4AF5-9D58-A2A777EA7FCE}"/>
    <dgm:cxn modelId="{B89E994E-4355-4158-A872-F71BCC554537}" type="presOf" srcId="{6B834188-E4B7-4009-BBD4-152F71C1BAE2}" destId="{987D567F-FB97-4853-838D-441E61411333}" srcOrd="0" destOrd="5" presId="urn:microsoft.com/office/officeart/2005/8/layout/hProcess11"/>
    <dgm:cxn modelId="{99C71D3F-BD5C-46CE-A79F-6B24C88A09F1}" type="presOf" srcId="{22CB8757-57A3-4273-93FD-1FD65CAA5AE0}" destId="{D71D2BA5-9543-44A6-8C4B-4ED53C43218F}" srcOrd="0" destOrd="0" presId="urn:microsoft.com/office/officeart/2005/8/layout/hProcess11"/>
    <dgm:cxn modelId="{ACEBFB2B-AC11-46EC-9310-089116670886}" srcId="{38145AC0-4533-4711-9911-52A29FE9CC56}" destId="{86DB50DD-E217-4811-A2D9-D5CF43718F20}" srcOrd="1" destOrd="0" parTransId="{8E3C7011-4046-4A01-82B9-40094EF03DA2}" sibTransId="{4C63A8AF-B845-4658-BD9D-44BDF434BB9C}"/>
    <dgm:cxn modelId="{09377CEF-F48A-4262-AE06-66E22FBB7180}" type="presOf" srcId="{E3FA07D4-F3C3-48E0-902A-2061CDBF4435}" destId="{C54FE05C-5856-4221-B3AB-EAE37A719D1F}" srcOrd="0" destOrd="3" presId="urn:microsoft.com/office/officeart/2005/8/layout/hProcess11"/>
    <dgm:cxn modelId="{CB125B6F-90AA-4A0F-965E-0C721FEA4E43}" srcId="{38145AC0-4533-4711-9911-52A29FE9CC56}" destId="{E3FA07D4-F3C3-48E0-902A-2061CDBF4435}" srcOrd="2" destOrd="0" parTransId="{F2857BF4-BFAE-4D89-98D6-4122C2C4D1BD}" sibTransId="{699FE546-E2B2-4C32-96DE-7B39A3E10B0D}"/>
    <dgm:cxn modelId="{61F0C9E7-B4C9-4F93-98A5-B60A66C70652}" type="presOf" srcId="{3151DDF6-84C4-47B3-AA85-D16F6627ED3D}" destId="{D71D2BA5-9543-44A6-8C4B-4ED53C43218F}" srcOrd="0" destOrd="3" presId="urn:microsoft.com/office/officeart/2005/8/layout/hProcess11"/>
    <dgm:cxn modelId="{2436C282-22AC-4634-93C0-D99D26319E72}" srcId="{931CF6D9-6A5F-44F3-806C-D1775C3F0694}" destId="{ABE6BD20-2282-434C-808C-0725AB06A4DB}" srcOrd="1" destOrd="0" parTransId="{1844C79B-6ADD-454A-AB47-08F6C0ACA2B7}" sibTransId="{AD960F1D-E7F9-477B-BCE3-3D6AA4281877}"/>
    <dgm:cxn modelId="{F3504899-8870-4F55-B34A-AE16D025AF13}" type="presOf" srcId="{646A4AA2-7AF7-4E29-BFB4-38CD215E8A00}" destId="{987D567F-FB97-4853-838D-441E61411333}" srcOrd="0" destOrd="1" presId="urn:microsoft.com/office/officeart/2005/8/layout/hProcess11"/>
    <dgm:cxn modelId="{55CE2D8B-EE43-48C0-A058-82FC3A825AFF}" type="presOf" srcId="{931CF6D9-6A5F-44F3-806C-D1775C3F0694}" destId="{987D567F-FB97-4853-838D-441E61411333}" srcOrd="0" destOrd="0" presId="urn:microsoft.com/office/officeart/2005/8/layout/hProcess11"/>
    <dgm:cxn modelId="{3B67890B-B9F8-4AAF-9B08-F12F02ABAEFB}" srcId="{22CB8757-57A3-4273-93FD-1FD65CAA5AE0}" destId="{3151DDF6-84C4-47B3-AA85-D16F6627ED3D}" srcOrd="2" destOrd="0" parTransId="{92A5D66A-B05A-4E0D-A62D-6556EAB54161}" sibTransId="{56F3E53A-87F8-4C6B-84BE-8A7BCFAD93A1}"/>
    <dgm:cxn modelId="{880394C0-5697-4F87-B010-153EA1089CD5}" srcId="{22CB8757-57A3-4273-93FD-1FD65CAA5AE0}" destId="{D27F5318-4024-4B2D-8DF5-5CC30F19DAB3}" srcOrd="0" destOrd="0" parTransId="{962EA70A-58F6-4995-B622-76DFB607C5A3}" sibTransId="{7DDA9262-E485-432D-9A5C-5F3D035B0533}"/>
    <dgm:cxn modelId="{030C2017-0662-4D37-89A0-EE36F21923CB}" type="presOf" srcId="{86DB50DD-E217-4811-A2D9-D5CF43718F20}" destId="{C54FE05C-5856-4221-B3AB-EAE37A719D1F}" srcOrd="0" destOrd="2" presId="urn:microsoft.com/office/officeart/2005/8/layout/hProcess11"/>
    <dgm:cxn modelId="{A2F6DE33-2D84-4BC3-92AE-372C486328D3}" srcId="{09F57E4F-F2FA-41BE-83BC-28B7DF71EFE5}" destId="{22CB8757-57A3-4273-93FD-1FD65CAA5AE0}" srcOrd="0" destOrd="0" parTransId="{DA626EF1-D95D-4505-8DD2-E35BC2D331F8}" sibTransId="{EEC4DD9F-F115-474F-BC58-2629B4B1B150}"/>
    <dgm:cxn modelId="{27CF8DE0-D5B3-48F1-92D2-38838AE82FA6}" srcId="{22CB8757-57A3-4273-93FD-1FD65CAA5AE0}" destId="{C6178D96-629C-4B0B-8825-6441777A2789}" srcOrd="1" destOrd="0" parTransId="{43C23C3E-793F-4B27-BE0D-C5F4BFE9333A}" sibTransId="{B1E072BA-8B69-44A3-B886-CFEB25D5B688}"/>
    <dgm:cxn modelId="{4E02FF52-C0A7-44B3-9242-44E07DF76240}" srcId="{931CF6D9-6A5F-44F3-806C-D1775C3F0694}" destId="{6B834188-E4B7-4009-BBD4-152F71C1BAE2}" srcOrd="4" destOrd="0" parTransId="{A124037B-ED8D-4E42-AD4D-B25FFEC6FF31}" sibTransId="{63690B0F-7369-4420-B7F1-6C5CB15EC9B8}"/>
    <dgm:cxn modelId="{035793D9-23D4-48CB-A077-80BAC909944A}" type="presOf" srcId="{1A3F0DEB-A21B-4F4A-8D70-8900FF22BEB1}" destId="{C54FE05C-5856-4221-B3AB-EAE37A719D1F}" srcOrd="0" destOrd="1" presId="urn:microsoft.com/office/officeart/2005/8/layout/hProcess11"/>
    <dgm:cxn modelId="{D069DFAE-B561-4BE7-BEFA-55165375122C}" srcId="{09F57E4F-F2FA-41BE-83BC-28B7DF71EFE5}" destId="{38145AC0-4533-4711-9911-52A29FE9CC56}" srcOrd="1" destOrd="0" parTransId="{2EA7F552-36C5-431D-8C70-3EE8DB9C53A6}" sibTransId="{6FC0CDA5-C549-4DE0-B7E1-514E0C8A0E12}"/>
    <dgm:cxn modelId="{1173115B-1240-461C-8FC9-EC71B3678BB7}" srcId="{931CF6D9-6A5F-44F3-806C-D1775C3F0694}" destId="{4F332CE0-7978-4711-9087-B61D887E4651}" srcOrd="3" destOrd="0" parTransId="{049559CC-CF6B-46CC-93F9-2EC1AF8AD408}" sibTransId="{5A9167FA-AA3C-486D-874A-3EBCD3542644}"/>
    <dgm:cxn modelId="{4C73CC4D-BC61-4E13-9F65-7E41A3623A39}" type="presOf" srcId="{4F332CE0-7978-4711-9087-B61D887E4651}" destId="{987D567F-FB97-4853-838D-441E61411333}" srcOrd="0" destOrd="4" presId="urn:microsoft.com/office/officeart/2005/8/layout/hProcess11"/>
    <dgm:cxn modelId="{55BFD5D1-BE05-4A34-B6A4-1E5023D81351}" srcId="{931CF6D9-6A5F-44F3-806C-D1775C3F0694}" destId="{7483A3F8-8E24-4270-9822-5D2B6F1EFC8B}" srcOrd="2" destOrd="0" parTransId="{E2A3E08C-638B-4E96-AFB9-FA0807215476}" sibTransId="{376BB8D9-5471-44FC-9417-17135D53A7B8}"/>
    <dgm:cxn modelId="{36722687-7F88-436D-AAD4-F9A659AFF4F5}" type="presOf" srcId="{7483A3F8-8E24-4270-9822-5D2B6F1EFC8B}" destId="{987D567F-FB97-4853-838D-441E61411333}" srcOrd="0" destOrd="3" presId="urn:microsoft.com/office/officeart/2005/8/layout/hProcess11"/>
    <dgm:cxn modelId="{76ACE849-B205-406E-89A7-5F770CEEF960}" type="presOf" srcId="{C6178D96-629C-4B0B-8825-6441777A2789}" destId="{D71D2BA5-9543-44A6-8C4B-4ED53C43218F}" srcOrd="0" destOrd="2" presId="urn:microsoft.com/office/officeart/2005/8/layout/hProcess11"/>
    <dgm:cxn modelId="{064083B3-7A56-4F0A-9E0F-86A55B123225}" type="presParOf" srcId="{DA4E9FCF-042D-42A1-9C7E-769A437CB9D6}" destId="{2B545863-B12B-4EFD-9228-039808A2ED61}" srcOrd="0" destOrd="0" presId="urn:microsoft.com/office/officeart/2005/8/layout/hProcess11"/>
    <dgm:cxn modelId="{1ED7F21F-143E-46DC-993F-D517E6F2B8DB}" type="presParOf" srcId="{DA4E9FCF-042D-42A1-9C7E-769A437CB9D6}" destId="{BC292805-A03E-44E6-B4E4-F38E4ABFA0E5}" srcOrd="1" destOrd="0" presId="urn:microsoft.com/office/officeart/2005/8/layout/hProcess11"/>
    <dgm:cxn modelId="{B6FFB836-D157-429B-BCB8-7782F658F2F8}" type="presParOf" srcId="{BC292805-A03E-44E6-B4E4-F38E4ABFA0E5}" destId="{89EFC7CE-62C7-4624-A732-85074BA6F0A5}" srcOrd="0" destOrd="0" presId="urn:microsoft.com/office/officeart/2005/8/layout/hProcess11"/>
    <dgm:cxn modelId="{8ED6F537-8836-4DA9-B61F-2F5ECDCED75A}" type="presParOf" srcId="{89EFC7CE-62C7-4624-A732-85074BA6F0A5}" destId="{D71D2BA5-9543-44A6-8C4B-4ED53C43218F}" srcOrd="0" destOrd="0" presId="urn:microsoft.com/office/officeart/2005/8/layout/hProcess11"/>
    <dgm:cxn modelId="{C4DD771F-DE1B-46B7-AC7C-68A4674BB604}" type="presParOf" srcId="{89EFC7CE-62C7-4624-A732-85074BA6F0A5}" destId="{B9F7B7ED-0AF4-474F-B2FB-C889AC224BFE}" srcOrd="1" destOrd="0" presId="urn:microsoft.com/office/officeart/2005/8/layout/hProcess11"/>
    <dgm:cxn modelId="{4F555B1C-7422-4B15-9FF5-7EC786666A19}" type="presParOf" srcId="{89EFC7CE-62C7-4624-A732-85074BA6F0A5}" destId="{A0E42FFD-795C-4681-ABDB-6132130677B5}" srcOrd="2" destOrd="0" presId="urn:microsoft.com/office/officeart/2005/8/layout/hProcess11"/>
    <dgm:cxn modelId="{7853C47A-1FB7-4C15-A806-04ED810DF8F8}" type="presParOf" srcId="{BC292805-A03E-44E6-B4E4-F38E4ABFA0E5}" destId="{BF0567CD-D319-4528-BD8E-F3708DD447AF}" srcOrd="1" destOrd="0" presId="urn:microsoft.com/office/officeart/2005/8/layout/hProcess11"/>
    <dgm:cxn modelId="{E57D8F6D-2B54-48DD-97BB-A20E1F4237BE}" type="presParOf" srcId="{BC292805-A03E-44E6-B4E4-F38E4ABFA0E5}" destId="{5E5BC1F9-4CFB-46AB-8409-C7D4FB8346B5}" srcOrd="2" destOrd="0" presId="urn:microsoft.com/office/officeart/2005/8/layout/hProcess11"/>
    <dgm:cxn modelId="{CA97AB97-32BC-4A06-95A2-7E40409833B8}" type="presParOf" srcId="{5E5BC1F9-4CFB-46AB-8409-C7D4FB8346B5}" destId="{C54FE05C-5856-4221-B3AB-EAE37A719D1F}" srcOrd="0" destOrd="0" presId="urn:microsoft.com/office/officeart/2005/8/layout/hProcess11"/>
    <dgm:cxn modelId="{9CF94958-581E-46DA-8F99-B2B896C3536D}" type="presParOf" srcId="{5E5BC1F9-4CFB-46AB-8409-C7D4FB8346B5}" destId="{1DAB49EB-D462-4DB9-936F-C876B0AD86F8}" srcOrd="1" destOrd="0" presId="urn:microsoft.com/office/officeart/2005/8/layout/hProcess11"/>
    <dgm:cxn modelId="{09F38DA7-A407-4A5A-A574-6F119C192126}" type="presParOf" srcId="{5E5BC1F9-4CFB-46AB-8409-C7D4FB8346B5}" destId="{8D600AED-F050-438A-AD8D-FEA45D9EC11E}" srcOrd="2" destOrd="0" presId="urn:microsoft.com/office/officeart/2005/8/layout/hProcess11"/>
    <dgm:cxn modelId="{EAD10173-6FB8-46AA-8B0A-49B9C21FEA8C}" type="presParOf" srcId="{BC292805-A03E-44E6-B4E4-F38E4ABFA0E5}" destId="{837F2F90-AA88-45A8-832B-38CE83B2BC78}" srcOrd="3" destOrd="0" presId="urn:microsoft.com/office/officeart/2005/8/layout/hProcess11"/>
    <dgm:cxn modelId="{D04A94D9-041C-419A-A428-3C38972CC414}" type="presParOf" srcId="{BC292805-A03E-44E6-B4E4-F38E4ABFA0E5}" destId="{78CD2446-BC4E-439C-ADBD-FF952B0C1A0D}" srcOrd="4" destOrd="0" presId="urn:microsoft.com/office/officeart/2005/8/layout/hProcess11"/>
    <dgm:cxn modelId="{8863DB68-8DF9-45DD-9A8A-1B5572941705}" type="presParOf" srcId="{78CD2446-BC4E-439C-ADBD-FF952B0C1A0D}" destId="{987D567F-FB97-4853-838D-441E61411333}" srcOrd="0" destOrd="0" presId="urn:microsoft.com/office/officeart/2005/8/layout/hProcess11"/>
    <dgm:cxn modelId="{6EADA4B4-50AE-48FB-88D4-076820C3BA71}" type="presParOf" srcId="{78CD2446-BC4E-439C-ADBD-FF952B0C1A0D}" destId="{AB9957DA-41BC-4C48-B287-5AE892DF81F0}" srcOrd="1" destOrd="0" presId="urn:microsoft.com/office/officeart/2005/8/layout/hProcess11"/>
    <dgm:cxn modelId="{1B94AC99-5BF8-451A-A394-D15E9D923F2D}" type="presParOf" srcId="{78CD2446-BC4E-439C-ADBD-FF952B0C1A0D}" destId="{3A181B1C-63E2-4277-8925-DC6A76E8CD6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9F57E4F-F2FA-41BE-83BC-28B7DF71EFE5}" type="doc">
      <dgm:prSet loTypeId="urn:microsoft.com/office/officeart/2005/8/layout/hProcess11" loCatId="process" qsTypeId="urn:microsoft.com/office/officeart/2005/8/quickstyle/simple5" qsCatId="simple" csTypeId="urn:microsoft.com/office/officeart/2005/8/colors/accent1_2" csCatId="accent1" phldr="1"/>
      <dgm:spPr/>
    </dgm:pt>
    <dgm:pt modelId="{38145AC0-4533-4711-9911-52A29FE9CC56}">
      <dgm:prSet phldrT="[Testo]" custT="1"/>
      <dgm:spPr/>
      <dgm:t>
        <a:bodyPr/>
        <a:lstStyle/>
        <a:p>
          <a:pPr algn="l"/>
          <a:r>
            <a:rPr lang="it-IT" sz="1600" b="1" dirty="0" smtClean="0">
              <a:solidFill>
                <a:srgbClr val="DA304A"/>
              </a:solidFill>
            </a:rPr>
            <a:t>Anni 2000</a:t>
          </a:r>
          <a:endParaRPr lang="it-IT" sz="1600" b="1" dirty="0">
            <a:solidFill>
              <a:srgbClr val="DA304A"/>
            </a:solidFill>
          </a:endParaRPr>
        </a:p>
      </dgm:t>
    </dgm:pt>
    <dgm:pt modelId="{2EA7F552-36C5-431D-8C70-3EE8DB9C53A6}" type="parTrans" cxnId="{D069DFAE-B561-4BE7-BEFA-55165375122C}">
      <dgm:prSet/>
      <dgm:spPr/>
      <dgm:t>
        <a:bodyPr/>
        <a:lstStyle/>
        <a:p>
          <a:endParaRPr lang="it-IT"/>
        </a:p>
      </dgm:t>
    </dgm:pt>
    <dgm:pt modelId="{6FC0CDA5-C549-4DE0-B7E1-514E0C8A0E12}" type="sibTrans" cxnId="{D069DFAE-B561-4BE7-BEFA-55165375122C}">
      <dgm:prSet/>
      <dgm:spPr/>
      <dgm:t>
        <a:bodyPr/>
        <a:lstStyle/>
        <a:p>
          <a:endParaRPr lang="it-IT"/>
        </a:p>
      </dgm:t>
    </dgm:pt>
    <dgm:pt modelId="{FCFEC141-1746-45C4-A422-087C01440126}">
      <dgm:prSet phldrT="[Testo]" custT="1"/>
      <dgm:spPr/>
      <dgm:t>
        <a:bodyPr/>
        <a:lstStyle/>
        <a:p>
          <a:pPr algn="l"/>
          <a:r>
            <a:rPr lang="it-IT" sz="1600" b="0" dirty="0" err="1" smtClean="0"/>
            <a:t>Datawarehouse</a:t>
          </a:r>
          <a:r>
            <a:rPr lang="it-IT" sz="1600" b="0" dirty="0" smtClean="0"/>
            <a:t> tematici</a:t>
          </a:r>
          <a:endParaRPr lang="it-IT" sz="1600" b="0" dirty="0"/>
        </a:p>
      </dgm:t>
    </dgm:pt>
    <dgm:pt modelId="{8A5E4661-4141-42C7-9D4F-388EA171ECDC}" type="parTrans" cxnId="{6D36A2C2-90CB-468D-BF6F-EEE3F6B75437}">
      <dgm:prSet/>
      <dgm:spPr/>
      <dgm:t>
        <a:bodyPr/>
        <a:lstStyle/>
        <a:p>
          <a:endParaRPr lang="it-IT"/>
        </a:p>
      </dgm:t>
    </dgm:pt>
    <dgm:pt modelId="{964AACC0-2FDD-4E55-A29C-13F1139B28AE}" type="sibTrans" cxnId="{6D36A2C2-90CB-468D-BF6F-EEE3F6B75437}">
      <dgm:prSet/>
      <dgm:spPr/>
      <dgm:t>
        <a:bodyPr/>
        <a:lstStyle/>
        <a:p>
          <a:endParaRPr lang="it-IT"/>
        </a:p>
      </dgm:t>
    </dgm:pt>
    <dgm:pt modelId="{931CF6D9-6A5F-44F3-806C-D1775C3F0694}">
      <dgm:prSet phldrT="[Testo]" custT="1"/>
      <dgm:spPr/>
      <dgm:t>
        <a:bodyPr/>
        <a:lstStyle/>
        <a:p>
          <a:r>
            <a:rPr lang="it-IT" sz="1600" b="1" dirty="0" smtClean="0">
              <a:solidFill>
                <a:srgbClr val="DA304A"/>
              </a:solidFill>
            </a:rPr>
            <a:t>Dal 2010 a oggi</a:t>
          </a:r>
          <a:endParaRPr lang="it-IT" sz="1600" b="1" dirty="0">
            <a:solidFill>
              <a:srgbClr val="DA304A"/>
            </a:solidFill>
          </a:endParaRPr>
        </a:p>
      </dgm:t>
    </dgm:pt>
    <dgm:pt modelId="{E2353F38-A310-45D1-9E3D-114AB9DFE040}" type="parTrans" cxnId="{44916D35-2CCE-4958-9726-3A880FA70794}">
      <dgm:prSet/>
      <dgm:spPr/>
      <dgm:t>
        <a:bodyPr/>
        <a:lstStyle/>
        <a:p>
          <a:endParaRPr lang="it-IT"/>
        </a:p>
      </dgm:t>
    </dgm:pt>
    <dgm:pt modelId="{5902383F-2433-4E59-9001-02B797170892}" type="sibTrans" cxnId="{44916D35-2CCE-4958-9726-3A880FA70794}">
      <dgm:prSet/>
      <dgm:spPr/>
      <dgm:t>
        <a:bodyPr/>
        <a:lstStyle/>
        <a:p>
          <a:endParaRPr lang="it-IT"/>
        </a:p>
      </dgm:t>
    </dgm:pt>
    <dgm:pt modelId="{B1533701-B314-483B-8030-4DFFFC41D9BB}">
      <dgm:prSet phldrT="[Testo]" custT="1"/>
      <dgm:spPr/>
      <dgm:t>
        <a:bodyPr/>
        <a:lstStyle/>
        <a:p>
          <a:r>
            <a:rPr lang="it-IT" sz="1600" b="0" dirty="0" err="1" smtClean="0"/>
            <a:t>Datawarehouse</a:t>
          </a:r>
          <a:r>
            <a:rPr lang="it-IT" sz="1600" b="0" dirty="0" smtClean="0"/>
            <a:t> aziendale</a:t>
          </a:r>
          <a:endParaRPr lang="it-IT" sz="1600" b="0" dirty="0"/>
        </a:p>
      </dgm:t>
    </dgm:pt>
    <dgm:pt modelId="{F9A2DB91-6D25-483A-9935-52B7383ED939}" type="sibTrans" cxnId="{537E01BD-7D73-48C6-8872-871AE09D694E}">
      <dgm:prSet/>
      <dgm:spPr/>
      <dgm:t>
        <a:bodyPr/>
        <a:lstStyle/>
        <a:p>
          <a:endParaRPr lang="it-IT"/>
        </a:p>
      </dgm:t>
    </dgm:pt>
    <dgm:pt modelId="{C3B8EA17-99A1-4C58-8C51-113FA0D08232}" type="parTrans" cxnId="{537E01BD-7D73-48C6-8872-871AE09D694E}">
      <dgm:prSet/>
      <dgm:spPr/>
      <dgm:t>
        <a:bodyPr/>
        <a:lstStyle/>
        <a:p>
          <a:endParaRPr lang="it-IT"/>
        </a:p>
      </dgm:t>
    </dgm:pt>
    <dgm:pt modelId="{2D2234E7-526F-4D44-A600-0B3006768163}">
      <dgm:prSet phldrT="[Testo]" custT="1"/>
      <dgm:spPr/>
      <dgm:t>
        <a:bodyPr/>
        <a:lstStyle/>
        <a:p>
          <a:r>
            <a:rPr lang="it-IT" sz="1600" b="0" dirty="0" smtClean="0"/>
            <a:t>Commissione Bombi: informatica diffusa</a:t>
          </a:r>
          <a:endParaRPr lang="it-IT" sz="1600" b="0" dirty="0"/>
        </a:p>
      </dgm:t>
    </dgm:pt>
    <dgm:pt modelId="{22CB8757-57A3-4273-93FD-1FD65CAA5AE0}">
      <dgm:prSet phldrT="[Testo]" custT="1"/>
      <dgm:spPr/>
      <dgm:t>
        <a:bodyPr/>
        <a:lstStyle/>
        <a:p>
          <a:r>
            <a:rPr lang="it-IT" sz="1600" b="1" dirty="0" smtClean="0">
              <a:solidFill>
                <a:srgbClr val="DA304A"/>
              </a:solidFill>
            </a:rPr>
            <a:t>Anni ‘90</a:t>
          </a:r>
          <a:endParaRPr lang="it-IT" sz="1600" b="1" dirty="0">
            <a:solidFill>
              <a:srgbClr val="DA304A"/>
            </a:solidFill>
          </a:endParaRPr>
        </a:p>
      </dgm:t>
    </dgm:pt>
    <dgm:pt modelId="{EEC4DD9F-F115-474F-BC58-2629B4B1B150}" type="sibTrans" cxnId="{A2F6DE33-2D84-4BC3-92AE-372C486328D3}">
      <dgm:prSet/>
      <dgm:spPr/>
      <dgm:t>
        <a:bodyPr/>
        <a:lstStyle/>
        <a:p>
          <a:endParaRPr lang="it-IT"/>
        </a:p>
      </dgm:t>
    </dgm:pt>
    <dgm:pt modelId="{DA626EF1-D95D-4505-8DD2-E35BC2D331F8}" type="parTrans" cxnId="{A2F6DE33-2D84-4BC3-92AE-372C486328D3}">
      <dgm:prSet/>
      <dgm:spPr/>
      <dgm:t>
        <a:bodyPr/>
        <a:lstStyle/>
        <a:p>
          <a:endParaRPr lang="it-IT"/>
        </a:p>
      </dgm:t>
    </dgm:pt>
    <dgm:pt modelId="{B8C86B87-3D69-4A9B-80FA-96D431A0C536}" type="sibTrans" cxnId="{CC41CF61-1F0F-4A99-BB71-2597CD4A850C}">
      <dgm:prSet/>
      <dgm:spPr/>
      <dgm:t>
        <a:bodyPr/>
        <a:lstStyle/>
        <a:p>
          <a:endParaRPr lang="it-IT"/>
        </a:p>
      </dgm:t>
    </dgm:pt>
    <dgm:pt modelId="{D6F0FE03-38B9-49FD-ACC8-A6D442D74CA3}" type="parTrans" cxnId="{CC41CF61-1F0F-4A99-BB71-2597CD4A850C}">
      <dgm:prSet/>
      <dgm:spPr/>
      <dgm:t>
        <a:bodyPr/>
        <a:lstStyle/>
        <a:p>
          <a:endParaRPr lang="it-IT"/>
        </a:p>
      </dgm:t>
    </dgm:pt>
    <dgm:pt modelId="{8C4CCF17-3CD8-4589-BC62-8540F03C039B}">
      <dgm:prSet phldrT="[Testo]" custT="1"/>
      <dgm:spPr/>
      <dgm:t>
        <a:bodyPr/>
        <a:lstStyle/>
        <a:p>
          <a:r>
            <a:rPr lang="it-IT" sz="1600" b="0" dirty="0" smtClean="0"/>
            <a:t>Internet</a:t>
          </a:r>
          <a:endParaRPr lang="it-IT" sz="1600" b="0" dirty="0"/>
        </a:p>
      </dgm:t>
    </dgm:pt>
    <dgm:pt modelId="{30B7DFB4-647F-4768-BE30-F93C78B8BD65}" type="parTrans" cxnId="{4A091EA4-86AF-465E-B3D0-52D668F57289}">
      <dgm:prSet/>
      <dgm:spPr/>
      <dgm:t>
        <a:bodyPr/>
        <a:lstStyle/>
        <a:p>
          <a:endParaRPr lang="it-IT"/>
        </a:p>
      </dgm:t>
    </dgm:pt>
    <dgm:pt modelId="{26756A5A-AB06-4F1D-8878-81F4A1849253}" type="sibTrans" cxnId="{4A091EA4-86AF-465E-B3D0-52D668F57289}">
      <dgm:prSet/>
      <dgm:spPr/>
      <dgm:t>
        <a:bodyPr/>
        <a:lstStyle/>
        <a:p>
          <a:endParaRPr lang="it-IT"/>
        </a:p>
      </dgm:t>
    </dgm:pt>
    <dgm:pt modelId="{3AE1E759-EDF9-4E71-BD46-9F956DFD35B6}">
      <dgm:prSet phldrT="[Testo]" custT="1"/>
      <dgm:spPr/>
      <dgm:t>
        <a:bodyPr/>
        <a:lstStyle/>
        <a:p>
          <a:r>
            <a:rPr lang="it-IT" sz="1600" b="0" dirty="0" smtClean="0"/>
            <a:t>Portale imprese</a:t>
          </a:r>
          <a:endParaRPr lang="it-IT" sz="1600" b="0" dirty="0"/>
        </a:p>
      </dgm:t>
    </dgm:pt>
    <dgm:pt modelId="{76F281E7-8C3B-40B5-95F2-7392708B4BC3}" type="parTrans" cxnId="{25FECB9B-1AA9-48EF-A52C-461A5EC0D7DB}">
      <dgm:prSet/>
      <dgm:spPr/>
      <dgm:t>
        <a:bodyPr/>
        <a:lstStyle/>
        <a:p>
          <a:endParaRPr lang="it-IT"/>
        </a:p>
      </dgm:t>
    </dgm:pt>
    <dgm:pt modelId="{41203E1D-73E5-41F1-90C8-A73D0351C5E7}" type="sibTrans" cxnId="{25FECB9B-1AA9-48EF-A52C-461A5EC0D7DB}">
      <dgm:prSet/>
      <dgm:spPr/>
      <dgm:t>
        <a:bodyPr/>
        <a:lstStyle/>
        <a:p>
          <a:endParaRPr lang="it-IT"/>
        </a:p>
      </dgm:t>
    </dgm:pt>
    <dgm:pt modelId="{A872B215-2DB8-4556-B560-E7D9D07FCF16}">
      <dgm:prSet phldrT="[Testo]" custT="1"/>
      <dgm:spPr/>
      <dgm:t>
        <a:bodyPr/>
        <a:lstStyle/>
        <a:p>
          <a:r>
            <a:rPr lang="it-IT" sz="1600" b="0" dirty="0" smtClean="0"/>
            <a:t>Social network</a:t>
          </a:r>
          <a:endParaRPr lang="it-IT" sz="1600" b="0" dirty="0"/>
        </a:p>
      </dgm:t>
    </dgm:pt>
    <dgm:pt modelId="{4D46D29C-AD7B-4317-8DB1-50CDCFF32A09}" type="parTrans" cxnId="{69A31E52-F26A-4D73-B84F-72C128544DDF}">
      <dgm:prSet/>
      <dgm:spPr/>
      <dgm:t>
        <a:bodyPr/>
        <a:lstStyle/>
        <a:p>
          <a:endParaRPr lang="it-IT"/>
        </a:p>
      </dgm:t>
    </dgm:pt>
    <dgm:pt modelId="{A515BC07-51FA-4E58-82FF-EC1F3D998C07}" type="sibTrans" cxnId="{69A31E52-F26A-4D73-B84F-72C128544DDF}">
      <dgm:prSet/>
      <dgm:spPr/>
      <dgm:t>
        <a:bodyPr/>
        <a:lstStyle/>
        <a:p>
          <a:endParaRPr lang="it-IT"/>
        </a:p>
      </dgm:t>
    </dgm:pt>
    <dgm:pt modelId="{3B9D0B37-0E63-41A1-860B-B2AC3C9E4C4D}">
      <dgm:prSet phldrT="[Testo]" custT="1"/>
      <dgm:spPr/>
      <dgm:t>
        <a:bodyPr/>
        <a:lstStyle/>
        <a:p>
          <a:endParaRPr lang="it-IT" sz="1600" b="0" dirty="0"/>
        </a:p>
      </dgm:t>
    </dgm:pt>
    <dgm:pt modelId="{7973A6C4-0597-45D4-8656-EF277360AAC0}" type="parTrans" cxnId="{D95D4E46-CAE0-4266-915A-5B341981386D}">
      <dgm:prSet/>
      <dgm:spPr/>
      <dgm:t>
        <a:bodyPr/>
        <a:lstStyle/>
        <a:p>
          <a:endParaRPr lang="it-IT"/>
        </a:p>
      </dgm:t>
    </dgm:pt>
    <dgm:pt modelId="{F26ED201-29D2-46F8-ABF1-3F6B5FFF1D86}" type="sibTrans" cxnId="{D95D4E46-CAE0-4266-915A-5B341981386D}">
      <dgm:prSet/>
      <dgm:spPr/>
      <dgm:t>
        <a:bodyPr/>
        <a:lstStyle/>
        <a:p>
          <a:endParaRPr lang="it-IT"/>
        </a:p>
      </dgm:t>
    </dgm:pt>
    <dgm:pt modelId="{1E7B0698-A7CE-449D-BB9A-B251B46C6D73}">
      <dgm:prSet phldrT="[Testo]" custT="1"/>
      <dgm:spPr/>
      <dgm:t>
        <a:bodyPr/>
        <a:lstStyle/>
        <a:p>
          <a:r>
            <a:rPr lang="it-IT" sz="1600" b="0" dirty="0" smtClean="0"/>
            <a:t>Sistemi interattivi</a:t>
          </a:r>
          <a:endParaRPr lang="it-IT" sz="1600" b="0" dirty="0"/>
        </a:p>
      </dgm:t>
    </dgm:pt>
    <dgm:pt modelId="{B8F93E59-00F2-4BC2-B721-A36D41812392}" type="parTrans" cxnId="{51820B34-8575-40CD-82F4-3D9783609375}">
      <dgm:prSet/>
      <dgm:spPr/>
      <dgm:t>
        <a:bodyPr/>
        <a:lstStyle/>
        <a:p>
          <a:endParaRPr lang="it-IT"/>
        </a:p>
      </dgm:t>
    </dgm:pt>
    <dgm:pt modelId="{6DBB8C0F-F18E-4833-9D36-E24057D96610}" type="sibTrans" cxnId="{51820B34-8575-40CD-82F4-3D9783609375}">
      <dgm:prSet/>
      <dgm:spPr/>
      <dgm:t>
        <a:bodyPr/>
        <a:lstStyle/>
        <a:p>
          <a:endParaRPr lang="it-IT"/>
        </a:p>
      </dgm:t>
    </dgm:pt>
    <dgm:pt modelId="{64336360-37D4-48C3-A991-B2AF9E2B48EF}">
      <dgm:prSet phldrT="[Testo]" custT="1"/>
      <dgm:spPr/>
      <dgm:t>
        <a:bodyPr/>
        <a:lstStyle/>
        <a:p>
          <a:pPr algn="l"/>
          <a:r>
            <a:rPr lang="it-IT" sz="1600" b="0" dirty="0" smtClean="0"/>
            <a:t>Digitalizzazione della diffusione</a:t>
          </a:r>
          <a:endParaRPr lang="it-IT" sz="1600" b="0" dirty="0"/>
        </a:p>
      </dgm:t>
    </dgm:pt>
    <dgm:pt modelId="{C1146859-70D2-41F8-848A-7FA3410C4509}" type="parTrans" cxnId="{1850CC19-B205-4262-9341-DEC47FBC6484}">
      <dgm:prSet/>
      <dgm:spPr/>
      <dgm:t>
        <a:bodyPr/>
        <a:lstStyle/>
        <a:p>
          <a:endParaRPr lang="it-IT"/>
        </a:p>
      </dgm:t>
    </dgm:pt>
    <dgm:pt modelId="{E7708E63-D049-407C-B2F0-5680A295B159}" type="sibTrans" cxnId="{1850CC19-B205-4262-9341-DEC47FBC6484}">
      <dgm:prSet/>
      <dgm:spPr/>
      <dgm:t>
        <a:bodyPr/>
        <a:lstStyle/>
        <a:p>
          <a:endParaRPr lang="it-IT"/>
        </a:p>
      </dgm:t>
    </dgm:pt>
    <dgm:pt modelId="{DA4E9FCF-042D-42A1-9C7E-769A437CB9D6}" type="pres">
      <dgm:prSet presAssocID="{09F57E4F-F2FA-41BE-83BC-28B7DF71EFE5}" presName="Name0" presStyleCnt="0">
        <dgm:presLayoutVars>
          <dgm:dir/>
          <dgm:resizeHandles val="exact"/>
        </dgm:presLayoutVars>
      </dgm:prSet>
      <dgm:spPr/>
    </dgm:pt>
    <dgm:pt modelId="{2B545863-B12B-4EFD-9228-039808A2ED61}" type="pres">
      <dgm:prSet presAssocID="{09F57E4F-F2FA-41BE-83BC-28B7DF71EFE5}" presName="arrow" presStyleLbl="bgShp" presStyleIdx="0" presStyleCnt="1" custScaleX="90999" custScaleY="47494"/>
      <dgm:spPr>
        <a:solidFill>
          <a:schemeClr val="accent3">
            <a:lumMod val="60000"/>
            <a:lumOff val="40000"/>
          </a:schemeClr>
        </a:solidFill>
      </dgm:spPr>
    </dgm:pt>
    <dgm:pt modelId="{BC292805-A03E-44E6-B4E4-F38E4ABFA0E5}" type="pres">
      <dgm:prSet presAssocID="{09F57E4F-F2FA-41BE-83BC-28B7DF71EFE5}" presName="points" presStyleCnt="0"/>
      <dgm:spPr/>
    </dgm:pt>
    <dgm:pt modelId="{89EFC7CE-62C7-4624-A732-85074BA6F0A5}" type="pres">
      <dgm:prSet presAssocID="{22CB8757-57A3-4273-93FD-1FD65CAA5AE0}" presName="compositeA" presStyleCnt="0"/>
      <dgm:spPr/>
    </dgm:pt>
    <dgm:pt modelId="{D71D2BA5-9543-44A6-8C4B-4ED53C43218F}" type="pres">
      <dgm:prSet presAssocID="{22CB8757-57A3-4273-93FD-1FD65CAA5AE0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9F7B7ED-0AF4-474F-B2FB-C889AC224BFE}" type="pres">
      <dgm:prSet presAssocID="{22CB8757-57A3-4273-93FD-1FD65CAA5AE0}" presName="circleA" presStyleLbl="node1" presStyleIdx="0" presStyleCnt="3"/>
      <dgm:spPr>
        <a:solidFill>
          <a:schemeClr val="accent6"/>
        </a:solidFill>
      </dgm:spPr>
    </dgm:pt>
    <dgm:pt modelId="{A0E42FFD-795C-4681-ABDB-6132130677B5}" type="pres">
      <dgm:prSet presAssocID="{22CB8757-57A3-4273-93FD-1FD65CAA5AE0}" presName="spaceA" presStyleCnt="0"/>
      <dgm:spPr/>
    </dgm:pt>
    <dgm:pt modelId="{BF0567CD-D319-4528-BD8E-F3708DD447AF}" type="pres">
      <dgm:prSet presAssocID="{EEC4DD9F-F115-474F-BC58-2629B4B1B150}" presName="space" presStyleCnt="0"/>
      <dgm:spPr/>
    </dgm:pt>
    <dgm:pt modelId="{5E5BC1F9-4CFB-46AB-8409-C7D4FB8346B5}" type="pres">
      <dgm:prSet presAssocID="{38145AC0-4533-4711-9911-52A29FE9CC56}" presName="compositeB" presStyleCnt="0"/>
      <dgm:spPr/>
    </dgm:pt>
    <dgm:pt modelId="{C54FE05C-5856-4221-B3AB-EAE37A719D1F}" type="pres">
      <dgm:prSet presAssocID="{38145AC0-4533-4711-9911-52A29FE9CC56}" presName="textB" presStyleLbl="revTx" presStyleIdx="1" presStyleCnt="3" custScaleX="138754" custLinFactNeighborX="-18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DAB49EB-D462-4DB9-936F-C876B0AD86F8}" type="pres">
      <dgm:prSet presAssocID="{38145AC0-4533-4711-9911-52A29FE9CC56}" presName="circleB" presStyleLbl="node1" presStyleIdx="1" presStyleCnt="3"/>
      <dgm:spPr>
        <a:solidFill>
          <a:schemeClr val="accent6"/>
        </a:solidFill>
      </dgm:spPr>
    </dgm:pt>
    <dgm:pt modelId="{8D600AED-F050-438A-AD8D-FEA45D9EC11E}" type="pres">
      <dgm:prSet presAssocID="{38145AC0-4533-4711-9911-52A29FE9CC56}" presName="spaceB" presStyleCnt="0"/>
      <dgm:spPr/>
    </dgm:pt>
    <dgm:pt modelId="{837F2F90-AA88-45A8-832B-38CE83B2BC78}" type="pres">
      <dgm:prSet presAssocID="{6FC0CDA5-C549-4DE0-B7E1-514E0C8A0E12}" presName="space" presStyleCnt="0"/>
      <dgm:spPr/>
    </dgm:pt>
    <dgm:pt modelId="{78CD2446-BC4E-439C-ADBD-FF952B0C1A0D}" type="pres">
      <dgm:prSet presAssocID="{931CF6D9-6A5F-44F3-806C-D1775C3F0694}" presName="compositeA" presStyleCnt="0"/>
      <dgm:spPr/>
    </dgm:pt>
    <dgm:pt modelId="{987D567F-FB97-4853-838D-441E61411333}" type="pres">
      <dgm:prSet presAssocID="{931CF6D9-6A5F-44F3-806C-D1775C3F0694}" presName="textA" presStyleLbl="revTx" presStyleIdx="2" presStyleCnt="3" custScaleX="1443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9957DA-41BC-4C48-B287-5AE892DF81F0}" type="pres">
      <dgm:prSet presAssocID="{931CF6D9-6A5F-44F3-806C-D1775C3F0694}" presName="circleA" presStyleLbl="node1" presStyleIdx="2" presStyleCnt="3"/>
      <dgm:spPr>
        <a:solidFill>
          <a:schemeClr val="accent6"/>
        </a:solidFill>
      </dgm:spPr>
    </dgm:pt>
    <dgm:pt modelId="{3A181B1C-63E2-4277-8925-DC6A76E8CD67}" type="pres">
      <dgm:prSet presAssocID="{931CF6D9-6A5F-44F3-806C-D1775C3F0694}" presName="spaceA" presStyleCnt="0"/>
      <dgm:spPr/>
    </dgm:pt>
  </dgm:ptLst>
  <dgm:cxnLst>
    <dgm:cxn modelId="{44916D35-2CCE-4958-9726-3A880FA70794}" srcId="{09F57E4F-F2FA-41BE-83BC-28B7DF71EFE5}" destId="{931CF6D9-6A5F-44F3-806C-D1775C3F0694}" srcOrd="2" destOrd="0" parTransId="{E2353F38-A310-45D1-9E3D-114AB9DFE040}" sibTransId="{5902383F-2433-4E59-9001-02B797170892}"/>
    <dgm:cxn modelId="{FB012B72-DFB4-4E12-B853-8082CC339925}" type="presOf" srcId="{3B9D0B37-0E63-41A1-860B-B2AC3C9E4C4D}" destId="{987D567F-FB97-4853-838D-441E61411333}" srcOrd="0" destOrd="5" presId="urn:microsoft.com/office/officeart/2005/8/layout/hProcess11"/>
    <dgm:cxn modelId="{1850CC19-B205-4262-9341-DEC47FBC6484}" srcId="{38145AC0-4533-4711-9911-52A29FE9CC56}" destId="{64336360-37D4-48C3-A991-B2AF9E2B48EF}" srcOrd="1" destOrd="0" parTransId="{C1146859-70D2-41F8-848A-7FA3410C4509}" sibTransId="{E7708E63-D049-407C-B2F0-5680A295B159}"/>
    <dgm:cxn modelId="{69A31E52-F26A-4D73-B84F-72C128544DDF}" srcId="{931CF6D9-6A5F-44F3-806C-D1775C3F0694}" destId="{A872B215-2DB8-4556-B560-E7D9D07FCF16}" srcOrd="3" destOrd="0" parTransId="{4D46D29C-AD7B-4317-8DB1-50CDCFF32A09}" sibTransId="{A515BC07-51FA-4E58-82FF-EC1F3D998C07}"/>
    <dgm:cxn modelId="{D95D4E46-CAE0-4266-915A-5B341981386D}" srcId="{931CF6D9-6A5F-44F3-806C-D1775C3F0694}" destId="{3B9D0B37-0E63-41A1-860B-B2AC3C9E4C4D}" srcOrd="4" destOrd="0" parTransId="{7973A6C4-0597-45D4-8656-EF277360AAC0}" sibTransId="{F26ED201-29D2-46F8-ABF1-3F6B5FFF1D86}"/>
    <dgm:cxn modelId="{B13F65AF-1C2C-4A81-9594-1809EB51380E}" type="presOf" srcId="{1E7B0698-A7CE-449D-BB9A-B251B46C6D73}" destId="{987D567F-FB97-4853-838D-441E61411333}" srcOrd="0" destOrd="2" presId="urn:microsoft.com/office/officeart/2005/8/layout/hProcess11"/>
    <dgm:cxn modelId="{75BFA9B5-D762-4CFB-B362-D19DF51B29E8}" type="presOf" srcId="{931CF6D9-6A5F-44F3-806C-D1775C3F0694}" destId="{987D567F-FB97-4853-838D-441E61411333}" srcOrd="0" destOrd="0" presId="urn:microsoft.com/office/officeart/2005/8/layout/hProcess11"/>
    <dgm:cxn modelId="{2A720957-B207-4529-93C5-D5A24C796671}" type="presOf" srcId="{3AE1E759-EDF9-4E71-BD46-9F956DFD35B6}" destId="{987D567F-FB97-4853-838D-441E61411333}" srcOrd="0" destOrd="3" presId="urn:microsoft.com/office/officeart/2005/8/layout/hProcess11"/>
    <dgm:cxn modelId="{249913F7-F4C4-4804-A330-1C55AA190305}" type="presOf" srcId="{64336360-37D4-48C3-A991-B2AF9E2B48EF}" destId="{C54FE05C-5856-4221-B3AB-EAE37A719D1F}" srcOrd="0" destOrd="2" presId="urn:microsoft.com/office/officeart/2005/8/layout/hProcess11"/>
    <dgm:cxn modelId="{4A091EA4-86AF-465E-B3D0-52D668F57289}" srcId="{22CB8757-57A3-4273-93FD-1FD65CAA5AE0}" destId="{8C4CCF17-3CD8-4589-BC62-8540F03C039B}" srcOrd="1" destOrd="0" parTransId="{30B7DFB4-647F-4768-BE30-F93C78B8BD65}" sibTransId="{26756A5A-AB06-4F1D-8878-81F4A1849253}"/>
    <dgm:cxn modelId="{205E0C8F-B9DF-481C-82FB-CA1B53871A09}" type="presOf" srcId="{22CB8757-57A3-4273-93FD-1FD65CAA5AE0}" destId="{D71D2BA5-9543-44A6-8C4B-4ED53C43218F}" srcOrd="0" destOrd="0" presId="urn:microsoft.com/office/officeart/2005/8/layout/hProcess11"/>
    <dgm:cxn modelId="{A2F6DE33-2D84-4BC3-92AE-372C486328D3}" srcId="{09F57E4F-F2FA-41BE-83BC-28B7DF71EFE5}" destId="{22CB8757-57A3-4273-93FD-1FD65CAA5AE0}" srcOrd="0" destOrd="0" parTransId="{DA626EF1-D95D-4505-8DD2-E35BC2D331F8}" sibTransId="{EEC4DD9F-F115-474F-BC58-2629B4B1B150}"/>
    <dgm:cxn modelId="{537E01BD-7D73-48C6-8872-871AE09D694E}" srcId="{931CF6D9-6A5F-44F3-806C-D1775C3F0694}" destId="{B1533701-B314-483B-8030-4DFFFC41D9BB}" srcOrd="0" destOrd="0" parTransId="{C3B8EA17-99A1-4C58-8C51-113FA0D08232}" sibTransId="{F9A2DB91-6D25-483A-9935-52B7383ED939}"/>
    <dgm:cxn modelId="{CC41CF61-1F0F-4A99-BB71-2597CD4A850C}" srcId="{22CB8757-57A3-4273-93FD-1FD65CAA5AE0}" destId="{2D2234E7-526F-4D44-A600-0B3006768163}" srcOrd="0" destOrd="0" parTransId="{D6F0FE03-38B9-49FD-ACC8-A6D442D74CA3}" sibTransId="{B8C86B87-3D69-4A9B-80FA-96D431A0C536}"/>
    <dgm:cxn modelId="{51820B34-8575-40CD-82F4-3D9783609375}" srcId="{931CF6D9-6A5F-44F3-806C-D1775C3F0694}" destId="{1E7B0698-A7CE-449D-BB9A-B251B46C6D73}" srcOrd="1" destOrd="0" parTransId="{B8F93E59-00F2-4BC2-B721-A36D41812392}" sibTransId="{6DBB8C0F-F18E-4833-9D36-E24057D96610}"/>
    <dgm:cxn modelId="{6D36A2C2-90CB-468D-BF6F-EEE3F6B75437}" srcId="{38145AC0-4533-4711-9911-52A29FE9CC56}" destId="{FCFEC141-1746-45C4-A422-087C01440126}" srcOrd="0" destOrd="0" parTransId="{8A5E4661-4141-42C7-9D4F-388EA171ECDC}" sibTransId="{964AACC0-2FDD-4E55-A29C-13F1139B28AE}"/>
    <dgm:cxn modelId="{D069DFAE-B561-4BE7-BEFA-55165375122C}" srcId="{09F57E4F-F2FA-41BE-83BC-28B7DF71EFE5}" destId="{38145AC0-4533-4711-9911-52A29FE9CC56}" srcOrd="1" destOrd="0" parTransId="{2EA7F552-36C5-431D-8C70-3EE8DB9C53A6}" sibTransId="{6FC0CDA5-C549-4DE0-B7E1-514E0C8A0E12}"/>
    <dgm:cxn modelId="{B44FAAFB-2838-41D7-9F85-C59FBACAA3BB}" type="presOf" srcId="{FCFEC141-1746-45C4-A422-087C01440126}" destId="{C54FE05C-5856-4221-B3AB-EAE37A719D1F}" srcOrd="0" destOrd="1" presId="urn:microsoft.com/office/officeart/2005/8/layout/hProcess11"/>
    <dgm:cxn modelId="{428791BA-7714-4C09-8585-AB5B02C80B33}" type="presOf" srcId="{38145AC0-4533-4711-9911-52A29FE9CC56}" destId="{C54FE05C-5856-4221-B3AB-EAE37A719D1F}" srcOrd="0" destOrd="0" presId="urn:microsoft.com/office/officeart/2005/8/layout/hProcess11"/>
    <dgm:cxn modelId="{06A97D03-4A99-4AC2-BB09-6FB9A2EB5F07}" type="presOf" srcId="{2D2234E7-526F-4D44-A600-0B3006768163}" destId="{D71D2BA5-9543-44A6-8C4B-4ED53C43218F}" srcOrd="0" destOrd="1" presId="urn:microsoft.com/office/officeart/2005/8/layout/hProcess11"/>
    <dgm:cxn modelId="{25FECB9B-1AA9-48EF-A52C-461A5EC0D7DB}" srcId="{931CF6D9-6A5F-44F3-806C-D1775C3F0694}" destId="{3AE1E759-EDF9-4E71-BD46-9F956DFD35B6}" srcOrd="2" destOrd="0" parTransId="{76F281E7-8C3B-40B5-95F2-7392708B4BC3}" sibTransId="{41203E1D-73E5-41F1-90C8-A73D0351C5E7}"/>
    <dgm:cxn modelId="{0C2AE883-0A87-4043-821B-56DDB8103B5F}" type="presOf" srcId="{8C4CCF17-3CD8-4589-BC62-8540F03C039B}" destId="{D71D2BA5-9543-44A6-8C4B-4ED53C43218F}" srcOrd="0" destOrd="2" presId="urn:microsoft.com/office/officeart/2005/8/layout/hProcess11"/>
    <dgm:cxn modelId="{45B45AE1-2D6D-45D8-8078-5E1368DCBDBD}" type="presOf" srcId="{09F57E4F-F2FA-41BE-83BC-28B7DF71EFE5}" destId="{DA4E9FCF-042D-42A1-9C7E-769A437CB9D6}" srcOrd="0" destOrd="0" presId="urn:microsoft.com/office/officeart/2005/8/layout/hProcess11"/>
    <dgm:cxn modelId="{74F6630B-D26A-46E2-BBAE-BF8A5672828C}" type="presOf" srcId="{B1533701-B314-483B-8030-4DFFFC41D9BB}" destId="{987D567F-FB97-4853-838D-441E61411333}" srcOrd="0" destOrd="1" presId="urn:microsoft.com/office/officeart/2005/8/layout/hProcess11"/>
    <dgm:cxn modelId="{1476CE38-443E-41B3-A814-63034E83E46E}" type="presOf" srcId="{A872B215-2DB8-4556-B560-E7D9D07FCF16}" destId="{987D567F-FB97-4853-838D-441E61411333}" srcOrd="0" destOrd="4" presId="urn:microsoft.com/office/officeart/2005/8/layout/hProcess11"/>
    <dgm:cxn modelId="{BB26B70B-FD77-4552-9999-6FA289C1CA43}" type="presParOf" srcId="{DA4E9FCF-042D-42A1-9C7E-769A437CB9D6}" destId="{2B545863-B12B-4EFD-9228-039808A2ED61}" srcOrd="0" destOrd="0" presId="urn:microsoft.com/office/officeart/2005/8/layout/hProcess11"/>
    <dgm:cxn modelId="{B2B21EA8-12C2-46E3-B71F-C45C7DED1110}" type="presParOf" srcId="{DA4E9FCF-042D-42A1-9C7E-769A437CB9D6}" destId="{BC292805-A03E-44E6-B4E4-F38E4ABFA0E5}" srcOrd="1" destOrd="0" presId="urn:microsoft.com/office/officeart/2005/8/layout/hProcess11"/>
    <dgm:cxn modelId="{6FDB6EFB-128C-410C-83D9-878574109479}" type="presParOf" srcId="{BC292805-A03E-44E6-B4E4-F38E4ABFA0E5}" destId="{89EFC7CE-62C7-4624-A732-85074BA6F0A5}" srcOrd="0" destOrd="0" presId="urn:microsoft.com/office/officeart/2005/8/layout/hProcess11"/>
    <dgm:cxn modelId="{925CF577-DA5A-4A3C-96AE-93F2C812430F}" type="presParOf" srcId="{89EFC7CE-62C7-4624-A732-85074BA6F0A5}" destId="{D71D2BA5-9543-44A6-8C4B-4ED53C43218F}" srcOrd="0" destOrd="0" presId="urn:microsoft.com/office/officeart/2005/8/layout/hProcess11"/>
    <dgm:cxn modelId="{E88A58AF-37D7-4B30-BA83-39D696A83EAA}" type="presParOf" srcId="{89EFC7CE-62C7-4624-A732-85074BA6F0A5}" destId="{B9F7B7ED-0AF4-474F-B2FB-C889AC224BFE}" srcOrd="1" destOrd="0" presId="urn:microsoft.com/office/officeart/2005/8/layout/hProcess11"/>
    <dgm:cxn modelId="{5178DD91-9240-47AC-8170-193AC9DB1885}" type="presParOf" srcId="{89EFC7CE-62C7-4624-A732-85074BA6F0A5}" destId="{A0E42FFD-795C-4681-ABDB-6132130677B5}" srcOrd="2" destOrd="0" presId="urn:microsoft.com/office/officeart/2005/8/layout/hProcess11"/>
    <dgm:cxn modelId="{5F1C7A6A-C9F0-4E27-A758-0988C884E11A}" type="presParOf" srcId="{BC292805-A03E-44E6-B4E4-F38E4ABFA0E5}" destId="{BF0567CD-D319-4528-BD8E-F3708DD447AF}" srcOrd="1" destOrd="0" presId="urn:microsoft.com/office/officeart/2005/8/layout/hProcess11"/>
    <dgm:cxn modelId="{B1DDFD4D-E624-4DF3-9151-C224D674703F}" type="presParOf" srcId="{BC292805-A03E-44E6-B4E4-F38E4ABFA0E5}" destId="{5E5BC1F9-4CFB-46AB-8409-C7D4FB8346B5}" srcOrd="2" destOrd="0" presId="urn:microsoft.com/office/officeart/2005/8/layout/hProcess11"/>
    <dgm:cxn modelId="{6A83AB46-B733-4308-801C-72FE4CD49029}" type="presParOf" srcId="{5E5BC1F9-4CFB-46AB-8409-C7D4FB8346B5}" destId="{C54FE05C-5856-4221-B3AB-EAE37A719D1F}" srcOrd="0" destOrd="0" presId="urn:microsoft.com/office/officeart/2005/8/layout/hProcess11"/>
    <dgm:cxn modelId="{A5CE7CCA-ED49-401F-AE81-34A90B42D6E6}" type="presParOf" srcId="{5E5BC1F9-4CFB-46AB-8409-C7D4FB8346B5}" destId="{1DAB49EB-D462-4DB9-936F-C876B0AD86F8}" srcOrd="1" destOrd="0" presId="urn:microsoft.com/office/officeart/2005/8/layout/hProcess11"/>
    <dgm:cxn modelId="{32579BD3-22F6-402D-B718-2188D01D0BF0}" type="presParOf" srcId="{5E5BC1F9-4CFB-46AB-8409-C7D4FB8346B5}" destId="{8D600AED-F050-438A-AD8D-FEA45D9EC11E}" srcOrd="2" destOrd="0" presId="urn:microsoft.com/office/officeart/2005/8/layout/hProcess11"/>
    <dgm:cxn modelId="{2A6DBC05-7BFD-4DCE-BB70-63CC8090064A}" type="presParOf" srcId="{BC292805-A03E-44E6-B4E4-F38E4ABFA0E5}" destId="{837F2F90-AA88-45A8-832B-38CE83B2BC78}" srcOrd="3" destOrd="0" presId="urn:microsoft.com/office/officeart/2005/8/layout/hProcess11"/>
    <dgm:cxn modelId="{55DB264B-DFEA-487F-9192-70A3FDA2C228}" type="presParOf" srcId="{BC292805-A03E-44E6-B4E4-F38E4ABFA0E5}" destId="{78CD2446-BC4E-439C-ADBD-FF952B0C1A0D}" srcOrd="4" destOrd="0" presId="urn:microsoft.com/office/officeart/2005/8/layout/hProcess11"/>
    <dgm:cxn modelId="{06B22D06-8DBF-43BD-BF53-40D0EAD4FEBD}" type="presParOf" srcId="{78CD2446-BC4E-439C-ADBD-FF952B0C1A0D}" destId="{987D567F-FB97-4853-838D-441E61411333}" srcOrd="0" destOrd="0" presId="urn:microsoft.com/office/officeart/2005/8/layout/hProcess11"/>
    <dgm:cxn modelId="{CFCD7C29-D277-4470-962A-54F5E1884BCA}" type="presParOf" srcId="{78CD2446-BC4E-439C-ADBD-FF952B0C1A0D}" destId="{AB9957DA-41BC-4C48-B287-5AE892DF81F0}" srcOrd="1" destOrd="0" presId="urn:microsoft.com/office/officeart/2005/8/layout/hProcess11"/>
    <dgm:cxn modelId="{4C5A1F0E-C83C-414E-B159-CB34100D117E}" type="presParOf" srcId="{78CD2446-BC4E-439C-ADBD-FF952B0C1A0D}" destId="{3A181B1C-63E2-4277-8925-DC6A76E8CD6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F57E4F-F2FA-41BE-83BC-28B7DF71EFE5}" type="doc">
      <dgm:prSet loTypeId="urn:microsoft.com/office/officeart/2005/8/layout/hProcess11" loCatId="process" qsTypeId="urn:microsoft.com/office/officeart/2005/8/quickstyle/simple5" qsCatId="simple" csTypeId="urn:microsoft.com/office/officeart/2005/8/colors/accent1_2" csCatId="accent1" phldr="1"/>
      <dgm:spPr/>
    </dgm:pt>
    <dgm:pt modelId="{D58C8CE4-1D27-4A90-949D-0288AAD99530}">
      <dgm:prSet phldrT="[Testo]" custT="1"/>
      <dgm:spPr/>
      <dgm:t>
        <a:bodyPr/>
        <a:lstStyle/>
        <a:p>
          <a:r>
            <a:rPr lang="it-IT" sz="1600" b="1" dirty="0" smtClean="0">
              <a:solidFill>
                <a:srgbClr val="FF0000"/>
              </a:solidFill>
            </a:rPr>
            <a:t>Anni ‘20</a:t>
          </a:r>
          <a:endParaRPr lang="it-IT" sz="1600" b="1" dirty="0">
            <a:solidFill>
              <a:srgbClr val="FF0000"/>
            </a:solidFill>
          </a:endParaRPr>
        </a:p>
      </dgm:t>
    </dgm:pt>
    <dgm:pt modelId="{C2DDBA53-6176-471F-9BF2-8A7500988970}" type="parTrans" cxnId="{E46B6DE6-60EA-4A4F-B8BF-CFDCC66217EC}">
      <dgm:prSet/>
      <dgm:spPr/>
      <dgm:t>
        <a:bodyPr/>
        <a:lstStyle/>
        <a:p>
          <a:endParaRPr lang="it-IT"/>
        </a:p>
      </dgm:t>
    </dgm:pt>
    <dgm:pt modelId="{A96612F8-4D29-45D3-9378-5AF393E601F3}" type="sibTrans" cxnId="{E46B6DE6-60EA-4A4F-B8BF-CFDCC66217EC}">
      <dgm:prSet/>
      <dgm:spPr/>
      <dgm:t>
        <a:bodyPr/>
        <a:lstStyle/>
        <a:p>
          <a:endParaRPr lang="it-IT"/>
        </a:p>
      </dgm:t>
    </dgm:pt>
    <dgm:pt modelId="{7A862DDE-EF54-4639-8CC7-F02D6C16315C}">
      <dgm:prSet phldrT="[Testo]" custT="1"/>
      <dgm:spPr/>
      <dgm:t>
        <a:bodyPr/>
        <a:lstStyle/>
        <a:p>
          <a:r>
            <a:rPr lang="it-IT" sz="1600" b="0" dirty="0" smtClean="0"/>
            <a:t>Esperimento di campionamento sui fogli del censimento 1921</a:t>
          </a:r>
          <a:endParaRPr lang="it-IT" sz="1600" b="0" dirty="0"/>
        </a:p>
      </dgm:t>
    </dgm:pt>
    <dgm:pt modelId="{BC1B5503-449A-4E9C-9708-10489609BE7B}" type="parTrans" cxnId="{C430DA64-10CA-4D2E-9FBA-7CCE6183E93A}">
      <dgm:prSet/>
      <dgm:spPr/>
      <dgm:t>
        <a:bodyPr/>
        <a:lstStyle/>
        <a:p>
          <a:endParaRPr lang="it-IT"/>
        </a:p>
      </dgm:t>
    </dgm:pt>
    <dgm:pt modelId="{BD974273-EDC2-4D85-9CC7-FB25D0F36461}" type="sibTrans" cxnId="{C430DA64-10CA-4D2E-9FBA-7CCE6183E93A}">
      <dgm:prSet/>
      <dgm:spPr/>
      <dgm:t>
        <a:bodyPr/>
        <a:lstStyle/>
        <a:p>
          <a:endParaRPr lang="it-IT"/>
        </a:p>
      </dgm:t>
    </dgm:pt>
    <dgm:pt modelId="{7479A16D-4CF5-49DF-B727-BC08799D459B}">
      <dgm:prSet phldrT="[Testo]" custT="1"/>
      <dgm:spPr/>
      <dgm:t>
        <a:bodyPr/>
        <a:lstStyle/>
        <a:p>
          <a:r>
            <a:rPr lang="it-IT" sz="1600" b="0" dirty="0" smtClean="0"/>
            <a:t>Problemi connessi alla qualità dei dati anagrafici; riordino delle anagrafi </a:t>
          </a:r>
          <a:endParaRPr lang="it-IT" sz="1600" b="0" dirty="0"/>
        </a:p>
      </dgm:t>
    </dgm:pt>
    <dgm:pt modelId="{030381EA-F756-4C96-A1F3-E50C3047AE62}" type="parTrans" cxnId="{B13AEDC9-4750-475A-A756-8CF7A38BFC09}">
      <dgm:prSet/>
      <dgm:spPr/>
      <dgm:t>
        <a:bodyPr/>
        <a:lstStyle/>
        <a:p>
          <a:endParaRPr lang="it-IT"/>
        </a:p>
      </dgm:t>
    </dgm:pt>
    <dgm:pt modelId="{2B665F9A-0C0D-405B-B624-A586E73EC58B}" type="sibTrans" cxnId="{B13AEDC9-4750-475A-A756-8CF7A38BFC09}">
      <dgm:prSet/>
      <dgm:spPr/>
      <dgm:t>
        <a:bodyPr/>
        <a:lstStyle/>
        <a:p>
          <a:endParaRPr lang="it-IT"/>
        </a:p>
      </dgm:t>
    </dgm:pt>
    <dgm:pt modelId="{B1562000-C2B6-4642-9A3F-49C5314E5CA6}">
      <dgm:prSet phldrT="[Testo]" custT="1"/>
      <dgm:spPr/>
      <dgm:t>
        <a:bodyPr/>
        <a:lstStyle/>
        <a:p>
          <a:r>
            <a:rPr lang="it-IT" sz="1600" b="1" dirty="0" smtClean="0">
              <a:solidFill>
                <a:srgbClr val="FF0000"/>
              </a:solidFill>
            </a:rPr>
            <a:t>1930 - 1935</a:t>
          </a:r>
          <a:endParaRPr lang="it-IT" sz="1600" b="1" dirty="0">
            <a:solidFill>
              <a:srgbClr val="FF0000"/>
            </a:solidFill>
          </a:endParaRPr>
        </a:p>
      </dgm:t>
    </dgm:pt>
    <dgm:pt modelId="{CFB17B53-D529-45D3-9AA9-032E52328478}" type="parTrans" cxnId="{1622F610-455C-4D60-BE39-828B6D359E8C}">
      <dgm:prSet/>
      <dgm:spPr/>
      <dgm:t>
        <a:bodyPr/>
        <a:lstStyle/>
        <a:p>
          <a:endParaRPr lang="it-IT"/>
        </a:p>
      </dgm:t>
    </dgm:pt>
    <dgm:pt modelId="{08E42CC1-C923-475D-86CA-EBCBFD723694}" type="sibTrans" cxnId="{1622F610-455C-4D60-BE39-828B6D359E8C}">
      <dgm:prSet/>
      <dgm:spPr/>
      <dgm:t>
        <a:bodyPr/>
        <a:lstStyle/>
        <a:p>
          <a:endParaRPr lang="it-IT"/>
        </a:p>
      </dgm:t>
    </dgm:pt>
    <dgm:pt modelId="{B4CAF38C-BEC8-4357-838F-F2E4476C9EDA}">
      <dgm:prSet phldrT="[Testo]" custT="1"/>
      <dgm:spPr/>
      <dgm:t>
        <a:bodyPr/>
        <a:lstStyle/>
        <a:p>
          <a:r>
            <a:rPr lang="it-IT" sz="1600" b="0" dirty="0" smtClean="0"/>
            <a:t>Indici dei prezzi secondo le </a:t>
          </a:r>
          <a:r>
            <a:rPr lang="it-IT" sz="1600" b="0" dirty="0" err="1" smtClean="0"/>
            <a:t>classif</a:t>
          </a:r>
          <a:r>
            <a:rPr lang="it-IT" sz="1600" b="0" dirty="0" smtClean="0"/>
            <a:t>. merc. Società delle Nazioni: indice per grado di lavorazione, origine e uso delle merci </a:t>
          </a:r>
          <a:endParaRPr lang="it-IT" sz="1600" b="0" dirty="0"/>
        </a:p>
      </dgm:t>
    </dgm:pt>
    <dgm:pt modelId="{4B0C1636-9519-44F6-B0BD-D00F754A4652}" type="parTrans" cxnId="{7AF9ABC6-9958-494E-9BB5-23616C93D7F6}">
      <dgm:prSet/>
      <dgm:spPr/>
      <dgm:t>
        <a:bodyPr/>
        <a:lstStyle/>
        <a:p>
          <a:endParaRPr lang="it-IT"/>
        </a:p>
      </dgm:t>
    </dgm:pt>
    <dgm:pt modelId="{3ED22718-2B73-4859-8610-CC0556278C02}" type="sibTrans" cxnId="{7AF9ABC6-9958-494E-9BB5-23616C93D7F6}">
      <dgm:prSet/>
      <dgm:spPr/>
      <dgm:t>
        <a:bodyPr/>
        <a:lstStyle/>
        <a:p>
          <a:endParaRPr lang="it-IT"/>
        </a:p>
      </dgm:t>
    </dgm:pt>
    <dgm:pt modelId="{E7A139CB-A9A8-4BF2-A8B4-6DA059FCA1E0}">
      <dgm:prSet phldrT="[Testo]" custT="1"/>
      <dgm:spPr/>
      <dgm:t>
        <a:bodyPr/>
        <a:lstStyle/>
        <a:p>
          <a:r>
            <a:rPr lang="it-IT" sz="1600" b="0" dirty="0" smtClean="0"/>
            <a:t>Tempestività dei dati - fiducia del rispondente</a:t>
          </a:r>
          <a:endParaRPr lang="it-IT" sz="1600" b="0" dirty="0"/>
        </a:p>
      </dgm:t>
    </dgm:pt>
    <dgm:pt modelId="{DB7FFECD-67D8-4046-9C25-BE1CF327EF01}" type="parTrans" cxnId="{EF586D6B-F474-4215-A922-D3719A97C534}">
      <dgm:prSet/>
      <dgm:spPr/>
      <dgm:t>
        <a:bodyPr/>
        <a:lstStyle/>
        <a:p>
          <a:endParaRPr lang="it-IT"/>
        </a:p>
      </dgm:t>
    </dgm:pt>
    <dgm:pt modelId="{5962BAB2-DD36-4DD7-9821-0819BB9CF9C4}" type="sibTrans" cxnId="{EF586D6B-F474-4215-A922-D3719A97C534}">
      <dgm:prSet/>
      <dgm:spPr/>
      <dgm:t>
        <a:bodyPr/>
        <a:lstStyle/>
        <a:p>
          <a:endParaRPr lang="it-IT"/>
        </a:p>
      </dgm:t>
    </dgm:pt>
    <dgm:pt modelId="{B6A404A1-C4CD-44DA-AC1B-C817A6D61291}">
      <dgm:prSet phldrT="[Testo]" custT="1"/>
      <dgm:spPr/>
      <dgm:t>
        <a:bodyPr/>
        <a:lstStyle/>
        <a:p>
          <a:r>
            <a:rPr lang="it-IT" sz="1600" b="0" dirty="0" smtClean="0"/>
            <a:t>Accuratezza dei registri di partenza per le rilevazioni (anagrafi e catasti)</a:t>
          </a:r>
          <a:endParaRPr lang="it-IT" sz="1600" b="0" dirty="0"/>
        </a:p>
      </dgm:t>
    </dgm:pt>
    <dgm:pt modelId="{366085B8-880F-4B95-916E-7AA9D3256A4A}" type="parTrans" cxnId="{DC59579C-F3C1-4038-8F35-95C034590C43}">
      <dgm:prSet/>
      <dgm:spPr/>
      <dgm:t>
        <a:bodyPr/>
        <a:lstStyle/>
        <a:p>
          <a:endParaRPr lang="it-IT"/>
        </a:p>
      </dgm:t>
    </dgm:pt>
    <dgm:pt modelId="{CA0EE81E-DE1E-4293-82E6-031406301B32}" type="sibTrans" cxnId="{DC59579C-F3C1-4038-8F35-95C034590C43}">
      <dgm:prSet/>
      <dgm:spPr/>
      <dgm:t>
        <a:bodyPr/>
        <a:lstStyle/>
        <a:p>
          <a:endParaRPr lang="it-IT"/>
        </a:p>
      </dgm:t>
    </dgm:pt>
    <dgm:pt modelId="{98E328FC-C178-4C37-A1D7-A0F18E83F94A}">
      <dgm:prSet phldrT="[Testo]" custT="1"/>
      <dgm:spPr/>
      <dgm:t>
        <a:bodyPr/>
        <a:lstStyle/>
        <a:p>
          <a:r>
            <a:rPr lang="it-IT" sz="1600" b="1" dirty="0" smtClean="0">
              <a:solidFill>
                <a:srgbClr val="FF0000"/>
              </a:solidFill>
            </a:rPr>
            <a:t>1935-1940</a:t>
          </a:r>
          <a:endParaRPr lang="it-IT" sz="1600" b="1" dirty="0">
            <a:solidFill>
              <a:srgbClr val="FF0000"/>
            </a:solidFill>
          </a:endParaRPr>
        </a:p>
      </dgm:t>
    </dgm:pt>
    <dgm:pt modelId="{CE404D62-B1CA-4828-973E-2E5C46DF1494}" type="parTrans" cxnId="{F5F879C8-D28A-485A-B891-54635B7695D2}">
      <dgm:prSet/>
      <dgm:spPr/>
      <dgm:t>
        <a:bodyPr/>
        <a:lstStyle/>
        <a:p>
          <a:endParaRPr lang="it-IT"/>
        </a:p>
      </dgm:t>
    </dgm:pt>
    <dgm:pt modelId="{D52B0F28-3085-4571-90B4-E7EF63710889}" type="sibTrans" cxnId="{F5F879C8-D28A-485A-B891-54635B7695D2}">
      <dgm:prSet/>
      <dgm:spPr/>
      <dgm:t>
        <a:bodyPr/>
        <a:lstStyle/>
        <a:p>
          <a:endParaRPr lang="it-IT"/>
        </a:p>
      </dgm:t>
    </dgm:pt>
    <dgm:pt modelId="{7020C6E7-53F2-4F01-8B72-312FF9031DDC}">
      <dgm:prSet phldrT="[Testo]" custT="1"/>
      <dgm:spPr/>
      <dgm:t>
        <a:bodyPr/>
        <a:lstStyle/>
        <a:p>
          <a:r>
            <a:rPr lang="it-IT" sz="1600" b="0" dirty="0" smtClean="0"/>
            <a:t>Preparazione censimento industria 1937: questionario long e short </a:t>
          </a:r>
          <a:r>
            <a:rPr lang="it-IT" sz="1600" b="0" dirty="0" err="1" smtClean="0"/>
            <a:t>form</a:t>
          </a:r>
          <a:endParaRPr lang="it-IT" sz="1600" b="0" dirty="0"/>
        </a:p>
      </dgm:t>
    </dgm:pt>
    <dgm:pt modelId="{BFB45C67-C485-486C-8101-DFBD0FE5DF39}" type="parTrans" cxnId="{CCDF49B3-DDDA-44BD-988A-8A44AAB05C3E}">
      <dgm:prSet/>
      <dgm:spPr/>
      <dgm:t>
        <a:bodyPr/>
        <a:lstStyle/>
        <a:p>
          <a:endParaRPr lang="it-IT"/>
        </a:p>
      </dgm:t>
    </dgm:pt>
    <dgm:pt modelId="{CA8D09FF-C6CA-431F-B4E9-F39A06C5EF36}" type="sibTrans" cxnId="{CCDF49B3-DDDA-44BD-988A-8A44AAB05C3E}">
      <dgm:prSet/>
      <dgm:spPr/>
      <dgm:t>
        <a:bodyPr/>
        <a:lstStyle/>
        <a:p>
          <a:endParaRPr lang="it-IT"/>
        </a:p>
      </dgm:t>
    </dgm:pt>
    <dgm:pt modelId="{86001255-C5DB-4350-AC7E-49CA8D93D4FC}">
      <dgm:prSet phldrT="[Testo]" custT="1"/>
      <dgm:spPr/>
      <dgm:t>
        <a:bodyPr/>
        <a:lstStyle/>
        <a:p>
          <a:r>
            <a:rPr lang="it-IT" sz="1600" b="0" dirty="0" smtClean="0"/>
            <a:t>Pubblicazione dei dati della popolazione  (VIII censimento del 1936) classificata per professione individuale e ramo di industria</a:t>
          </a:r>
          <a:endParaRPr lang="it-IT" sz="1600" b="0" dirty="0"/>
        </a:p>
      </dgm:t>
    </dgm:pt>
    <dgm:pt modelId="{25A6BA4B-722B-405D-9657-0698CD6D8475}" type="parTrans" cxnId="{705CBAEB-2834-452A-B48C-D1861742C284}">
      <dgm:prSet/>
      <dgm:spPr/>
      <dgm:t>
        <a:bodyPr/>
        <a:lstStyle/>
        <a:p>
          <a:endParaRPr lang="it-IT"/>
        </a:p>
      </dgm:t>
    </dgm:pt>
    <dgm:pt modelId="{8421D283-D55B-4919-A884-9DE032408A5F}" type="sibTrans" cxnId="{705CBAEB-2834-452A-B48C-D1861742C284}">
      <dgm:prSet/>
      <dgm:spPr/>
      <dgm:t>
        <a:bodyPr/>
        <a:lstStyle/>
        <a:p>
          <a:endParaRPr lang="it-IT"/>
        </a:p>
      </dgm:t>
    </dgm:pt>
    <dgm:pt modelId="{F75689D0-1C44-4167-AA09-8FE666682FFF}">
      <dgm:prSet phldrT="[Testo]" custT="1"/>
      <dgm:spPr/>
      <dgm:t>
        <a:bodyPr/>
        <a:lstStyle/>
        <a:p>
          <a:r>
            <a:rPr lang="it-IT" sz="1600" b="0" dirty="0" smtClean="0"/>
            <a:t>Riporto indice dei prezzi a base 1928 - 22 e 13</a:t>
          </a:r>
          <a:endParaRPr lang="it-IT" sz="1600" b="0" dirty="0"/>
        </a:p>
      </dgm:t>
    </dgm:pt>
    <dgm:pt modelId="{5617872A-B1BA-43F2-9D13-426D528C72D9}" type="parTrans" cxnId="{8D5CE8AB-169D-4737-8391-0A9FC48E139C}">
      <dgm:prSet/>
      <dgm:spPr/>
      <dgm:t>
        <a:bodyPr/>
        <a:lstStyle/>
        <a:p>
          <a:endParaRPr lang="it-IT"/>
        </a:p>
      </dgm:t>
    </dgm:pt>
    <dgm:pt modelId="{31C28443-7FD2-4323-A6E5-77A9EBC5022C}" type="sibTrans" cxnId="{8D5CE8AB-169D-4737-8391-0A9FC48E139C}">
      <dgm:prSet/>
      <dgm:spPr/>
      <dgm:t>
        <a:bodyPr/>
        <a:lstStyle/>
        <a:p>
          <a:endParaRPr lang="it-IT"/>
        </a:p>
      </dgm:t>
    </dgm:pt>
    <dgm:pt modelId="{DA4E9FCF-042D-42A1-9C7E-769A437CB9D6}" type="pres">
      <dgm:prSet presAssocID="{09F57E4F-F2FA-41BE-83BC-28B7DF71EFE5}" presName="Name0" presStyleCnt="0">
        <dgm:presLayoutVars>
          <dgm:dir/>
          <dgm:resizeHandles val="exact"/>
        </dgm:presLayoutVars>
      </dgm:prSet>
      <dgm:spPr/>
    </dgm:pt>
    <dgm:pt modelId="{2B545863-B12B-4EFD-9228-039808A2ED61}" type="pres">
      <dgm:prSet presAssocID="{09F57E4F-F2FA-41BE-83BC-28B7DF71EFE5}" presName="arrow" presStyleLbl="bgShp" presStyleIdx="0" presStyleCnt="1" custScaleX="90999" custScaleY="47494"/>
      <dgm:spPr>
        <a:solidFill>
          <a:schemeClr val="accent4"/>
        </a:solidFill>
      </dgm:spPr>
    </dgm:pt>
    <dgm:pt modelId="{BC292805-A03E-44E6-B4E4-F38E4ABFA0E5}" type="pres">
      <dgm:prSet presAssocID="{09F57E4F-F2FA-41BE-83BC-28B7DF71EFE5}" presName="points" presStyleCnt="0"/>
      <dgm:spPr/>
    </dgm:pt>
    <dgm:pt modelId="{95B31F03-444F-4F8B-9257-CDA8D93AFBC9}" type="pres">
      <dgm:prSet presAssocID="{D58C8CE4-1D27-4A90-949D-0288AAD99530}" presName="compositeA" presStyleCnt="0"/>
      <dgm:spPr/>
    </dgm:pt>
    <dgm:pt modelId="{0963834D-59C0-43DA-AA77-CD4657047BA9}" type="pres">
      <dgm:prSet presAssocID="{D58C8CE4-1D27-4A90-949D-0288AAD99530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6F3745A-54B5-4E77-A2E0-0A210F6DCE10}" type="pres">
      <dgm:prSet presAssocID="{D58C8CE4-1D27-4A90-949D-0288AAD99530}" presName="circleA" presStyleLbl="node1" presStyleIdx="0" presStyleCnt="3"/>
      <dgm:spPr/>
    </dgm:pt>
    <dgm:pt modelId="{5C37FA90-7CBA-4F65-A86D-E6D1DC660186}" type="pres">
      <dgm:prSet presAssocID="{D58C8CE4-1D27-4A90-949D-0288AAD99530}" presName="spaceA" presStyleCnt="0"/>
      <dgm:spPr/>
    </dgm:pt>
    <dgm:pt modelId="{72396241-D5B3-4DD9-ABB6-FF7E9775E161}" type="pres">
      <dgm:prSet presAssocID="{A96612F8-4D29-45D3-9378-5AF393E601F3}" presName="space" presStyleCnt="0"/>
      <dgm:spPr/>
    </dgm:pt>
    <dgm:pt modelId="{270B39F5-9E09-48C6-A9E5-C7CEF28C7E6A}" type="pres">
      <dgm:prSet presAssocID="{B1562000-C2B6-4642-9A3F-49C5314E5CA6}" presName="compositeB" presStyleCnt="0"/>
      <dgm:spPr/>
    </dgm:pt>
    <dgm:pt modelId="{F30F1648-04FE-442C-8AB6-F4F6B4214853}" type="pres">
      <dgm:prSet presAssocID="{B1562000-C2B6-4642-9A3F-49C5314E5CA6}" presName="textB" presStyleLbl="revTx" presStyleIdx="1" presStyleCnt="3" custScaleX="147961" custLinFactNeighborY="-1866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3A920DF-FBD1-4D12-AA0D-ED9E5CA13415}" type="pres">
      <dgm:prSet presAssocID="{B1562000-C2B6-4642-9A3F-49C5314E5CA6}" presName="circleB" presStyleLbl="node1" presStyleIdx="1" presStyleCnt="3"/>
      <dgm:spPr/>
    </dgm:pt>
    <dgm:pt modelId="{26062ED3-9F3E-44DE-B03E-67B31597E1E9}" type="pres">
      <dgm:prSet presAssocID="{B1562000-C2B6-4642-9A3F-49C5314E5CA6}" presName="spaceB" presStyleCnt="0"/>
      <dgm:spPr/>
    </dgm:pt>
    <dgm:pt modelId="{3F7CC325-4878-4621-9231-1799870CCF99}" type="pres">
      <dgm:prSet presAssocID="{08E42CC1-C923-475D-86CA-EBCBFD723694}" presName="space" presStyleCnt="0"/>
      <dgm:spPr/>
    </dgm:pt>
    <dgm:pt modelId="{0842D9CF-FFC8-4CDC-A2EA-5A0CEB906F47}" type="pres">
      <dgm:prSet presAssocID="{98E328FC-C178-4C37-A1D7-A0F18E83F94A}" presName="compositeA" presStyleCnt="0"/>
      <dgm:spPr/>
    </dgm:pt>
    <dgm:pt modelId="{AE9878F5-E00B-403C-94CA-A6FB3EF261F6}" type="pres">
      <dgm:prSet presAssocID="{98E328FC-C178-4C37-A1D7-A0F18E83F94A}" presName="textA" presStyleLbl="revTx" presStyleIdx="2" presStyleCnt="3" custLinFactNeighborY="1466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E9F9605-C1C4-4D70-A859-A4C2F8CF1085}" type="pres">
      <dgm:prSet presAssocID="{98E328FC-C178-4C37-A1D7-A0F18E83F94A}" presName="circleA" presStyleLbl="node1" presStyleIdx="2" presStyleCnt="3"/>
      <dgm:spPr/>
    </dgm:pt>
    <dgm:pt modelId="{57827FC5-6D7A-4A2D-AD58-037E4EAB4610}" type="pres">
      <dgm:prSet presAssocID="{98E328FC-C178-4C37-A1D7-A0F18E83F94A}" presName="spaceA" presStyleCnt="0"/>
      <dgm:spPr/>
    </dgm:pt>
  </dgm:ptLst>
  <dgm:cxnLst>
    <dgm:cxn modelId="{1622F610-455C-4D60-BE39-828B6D359E8C}" srcId="{09F57E4F-F2FA-41BE-83BC-28B7DF71EFE5}" destId="{B1562000-C2B6-4642-9A3F-49C5314E5CA6}" srcOrd="1" destOrd="0" parTransId="{CFB17B53-D529-45D3-9AA9-032E52328478}" sibTransId="{08E42CC1-C923-475D-86CA-EBCBFD723694}"/>
    <dgm:cxn modelId="{0FC03A9F-95C9-456F-B91B-10C3894A8F42}" type="presOf" srcId="{B6A404A1-C4CD-44DA-AC1B-C817A6D61291}" destId="{F30F1648-04FE-442C-8AB6-F4F6B4214853}" srcOrd="0" destOrd="4" presId="urn:microsoft.com/office/officeart/2005/8/layout/hProcess11"/>
    <dgm:cxn modelId="{4232CD36-FAF8-4160-A7E8-40B0B30CCC50}" type="presOf" srcId="{7479A16D-4CF5-49DF-B727-BC08799D459B}" destId="{0963834D-59C0-43DA-AA77-CD4657047BA9}" srcOrd="0" destOrd="2" presId="urn:microsoft.com/office/officeart/2005/8/layout/hProcess11"/>
    <dgm:cxn modelId="{B13AEDC9-4750-475A-A756-8CF7A38BFC09}" srcId="{D58C8CE4-1D27-4A90-949D-0288AAD99530}" destId="{7479A16D-4CF5-49DF-B727-BC08799D459B}" srcOrd="1" destOrd="0" parTransId="{030381EA-F756-4C96-A1F3-E50C3047AE62}" sibTransId="{2B665F9A-0C0D-405B-B624-A586E73EC58B}"/>
    <dgm:cxn modelId="{7AF9ABC6-9958-494E-9BB5-23616C93D7F6}" srcId="{B1562000-C2B6-4642-9A3F-49C5314E5CA6}" destId="{B4CAF38C-BEC8-4357-838F-F2E4476C9EDA}" srcOrd="0" destOrd="0" parTransId="{4B0C1636-9519-44F6-B0BD-D00F754A4652}" sibTransId="{3ED22718-2B73-4859-8610-CC0556278C02}"/>
    <dgm:cxn modelId="{EF586D6B-F474-4215-A922-D3719A97C534}" srcId="{B1562000-C2B6-4642-9A3F-49C5314E5CA6}" destId="{E7A139CB-A9A8-4BF2-A8B4-6DA059FCA1E0}" srcOrd="2" destOrd="0" parTransId="{DB7FFECD-67D8-4046-9C25-BE1CF327EF01}" sibTransId="{5962BAB2-DD36-4DD7-9821-0819BB9CF9C4}"/>
    <dgm:cxn modelId="{055EB246-CB0E-4F42-99D6-3CC8A6DFB06E}" type="presOf" srcId="{B4CAF38C-BEC8-4357-838F-F2E4476C9EDA}" destId="{F30F1648-04FE-442C-8AB6-F4F6B4214853}" srcOrd="0" destOrd="1" presId="urn:microsoft.com/office/officeart/2005/8/layout/hProcess11"/>
    <dgm:cxn modelId="{C430DA64-10CA-4D2E-9FBA-7CCE6183E93A}" srcId="{D58C8CE4-1D27-4A90-949D-0288AAD99530}" destId="{7A862DDE-EF54-4639-8CC7-F02D6C16315C}" srcOrd="0" destOrd="0" parTransId="{BC1B5503-449A-4E9C-9708-10489609BE7B}" sibTransId="{BD974273-EDC2-4D85-9CC7-FB25D0F36461}"/>
    <dgm:cxn modelId="{2728F0FD-99A2-4935-BC73-7F16F3AAFB93}" type="presOf" srcId="{B1562000-C2B6-4642-9A3F-49C5314E5CA6}" destId="{F30F1648-04FE-442C-8AB6-F4F6B4214853}" srcOrd="0" destOrd="0" presId="urn:microsoft.com/office/officeart/2005/8/layout/hProcess11"/>
    <dgm:cxn modelId="{42414F06-4369-46DC-A758-DFCC972123E7}" type="presOf" srcId="{F75689D0-1C44-4167-AA09-8FE666682FFF}" destId="{F30F1648-04FE-442C-8AB6-F4F6B4214853}" srcOrd="0" destOrd="2" presId="urn:microsoft.com/office/officeart/2005/8/layout/hProcess11"/>
    <dgm:cxn modelId="{B070A5BA-DD93-4E93-AB17-C625304685C3}" type="presOf" srcId="{E7A139CB-A9A8-4BF2-A8B4-6DA059FCA1E0}" destId="{F30F1648-04FE-442C-8AB6-F4F6B4214853}" srcOrd="0" destOrd="3" presId="urn:microsoft.com/office/officeart/2005/8/layout/hProcess11"/>
    <dgm:cxn modelId="{9BADC233-8BD0-42E6-ACCB-A0E0FEB5A7CA}" type="presOf" srcId="{7A862DDE-EF54-4639-8CC7-F02D6C16315C}" destId="{0963834D-59C0-43DA-AA77-CD4657047BA9}" srcOrd="0" destOrd="1" presId="urn:microsoft.com/office/officeart/2005/8/layout/hProcess11"/>
    <dgm:cxn modelId="{2F263861-DC3F-453D-B2D5-71AA16515150}" type="presOf" srcId="{09F57E4F-F2FA-41BE-83BC-28B7DF71EFE5}" destId="{DA4E9FCF-042D-42A1-9C7E-769A437CB9D6}" srcOrd="0" destOrd="0" presId="urn:microsoft.com/office/officeart/2005/8/layout/hProcess11"/>
    <dgm:cxn modelId="{16C2B85A-1A9A-4EEC-851C-DF72F6A2A2ED}" type="presOf" srcId="{98E328FC-C178-4C37-A1D7-A0F18E83F94A}" destId="{AE9878F5-E00B-403C-94CA-A6FB3EF261F6}" srcOrd="0" destOrd="0" presId="urn:microsoft.com/office/officeart/2005/8/layout/hProcess11"/>
    <dgm:cxn modelId="{8D5CE8AB-169D-4737-8391-0A9FC48E139C}" srcId="{B1562000-C2B6-4642-9A3F-49C5314E5CA6}" destId="{F75689D0-1C44-4167-AA09-8FE666682FFF}" srcOrd="1" destOrd="0" parTransId="{5617872A-B1BA-43F2-9D13-426D528C72D9}" sibTransId="{31C28443-7FD2-4323-A6E5-77A9EBC5022C}"/>
    <dgm:cxn modelId="{F5F879C8-D28A-485A-B891-54635B7695D2}" srcId="{09F57E4F-F2FA-41BE-83BC-28B7DF71EFE5}" destId="{98E328FC-C178-4C37-A1D7-A0F18E83F94A}" srcOrd="2" destOrd="0" parTransId="{CE404D62-B1CA-4828-973E-2E5C46DF1494}" sibTransId="{D52B0F28-3085-4571-90B4-E7EF63710889}"/>
    <dgm:cxn modelId="{705CBAEB-2834-452A-B48C-D1861742C284}" srcId="{98E328FC-C178-4C37-A1D7-A0F18E83F94A}" destId="{86001255-C5DB-4350-AC7E-49CA8D93D4FC}" srcOrd="1" destOrd="0" parTransId="{25A6BA4B-722B-405D-9657-0698CD6D8475}" sibTransId="{8421D283-D55B-4919-A884-9DE032408A5F}"/>
    <dgm:cxn modelId="{CCDF49B3-DDDA-44BD-988A-8A44AAB05C3E}" srcId="{98E328FC-C178-4C37-A1D7-A0F18E83F94A}" destId="{7020C6E7-53F2-4F01-8B72-312FF9031DDC}" srcOrd="0" destOrd="0" parTransId="{BFB45C67-C485-486C-8101-DFBD0FE5DF39}" sibTransId="{CA8D09FF-C6CA-431F-B4E9-F39A06C5EF36}"/>
    <dgm:cxn modelId="{E0FCC04E-DB34-48B4-AD0C-E7F5A35DCABB}" type="presOf" srcId="{D58C8CE4-1D27-4A90-949D-0288AAD99530}" destId="{0963834D-59C0-43DA-AA77-CD4657047BA9}" srcOrd="0" destOrd="0" presId="urn:microsoft.com/office/officeart/2005/8/layout/hProcess11"/>
    <dgm:cxn modelId="{28BD9416-907D-4F1A-BA87-7417C40C6AF2}" type="presOf" srcId="{7020C6E7-53F2-4F01-8B72-312FF9031DDC}" destId="{AE9878F5-E00B-403C-94CA-A6FB3EF261F6}" srcOrd="0" destOrd="1" presId="urn:microsoft.com/office/officeart/2005/8/layout/hProcess11"/>
    <dgm:cxn modelId="{E46B6DE6-60EA-4A4F-B8BF-CFDCC66217EC}" srcId="{09F57E4F-F2FA-41BE-83BC-28B7DF71EFE5}" destId="{D58C8CE4-1D27-4A90-949D-0288AAD99530}" srcOrd="0" destOrd="0" parTransId="{C2DDBA53-6176-471F-9BF2-8A7500988970}" sibTransId="{A96612F8-4D29-45D3-9378-5AF393E601F3}"/>
    <dgm:cxn modelId="{A0F8E3B1-EFF9-4599-BB35-7EA26F6ADBDC}" type="presOf" srcId="{86001255-C5DB-4350-AC7E-49CA8D93D4FC}" destId="{AE9878F5-E00B-403C-94CA-A6FB3EF261F6}" srcOrd="0" destOrd="2" presId="urn:microsoft.com/office/officeart/2005/8/layout/hProcess11"/>
    <dgm:cxn modelId="{DC59579C-F3C1-4038-8F35-95C034590C43}" srcId="{B1562000-C2B6-4642-9A3F-49C5314E5CA6}" destId="{B6A404A1-C4CD-44DA-AC1B-C817A6D61291}" srcOrd="3" destOrd="0" parTransId="{366085B8-880F-4B95-916E-7AA9D3256A4A}" sibTransId="{CA0EE81E-DE1E-4293-82E6-031406301B32}"/>
    <dgm:cxn modelId="{3B2B41A9-75C3-492D-9A77-6C360FDD2699}" type="presParOf" srcId="{DA4E9FCF-042D-42A1-9C7E-769A437CB9D6}" destId="{2B545863-B12B-4EFD-9228-039808A2ED61}" srcOrd="0" destOrd="0" presId="urn:microsoft.com/office/officeart/2005/8/layout/hProcess11"/>
    <dgm:cxn modelId="{A9027D61-CA10-4C65-BC05-CDCF7CDACF92}" type="presParOf" srcId="{DA4E9FCF-042D-42A1-9C7E-769A437CB9D6}" destId="{BC292805-A03E-44E6-B4E4-F38E4ABFA0E5}" srcOrd="1" destOrd="0" presId="urn:microsoft.com/office/officeart/2005/8/layout/hProcess11"/>
    <dgm:cxn modelId="{97B35D9C-9CDF-4177-B33E-C8B92B5E2132}" type="presParOf" srcId="{BC292805-A03E-44E6-B4E4-F38E4ABFA0E5}" destId="{95B31F03-444F-4F8B-9257-CDA8D93AFBC9}" srcOrd="0" destOrd="0" presId="urn:microsoft.com/office/officeart/2005/8/layout/hProcess11"/>
    <dgm:cxn modelId="{764DE6DB-13CD-4AD9-91AE-0A77FA631A79}" type="presParOf" srcId="{95B31F03-444F-4F8B-9257-CDA8D93AFBC9}" destId="{0963834D-59C0-43DA-AA77-CD4657047BA9}" srcOrd="0" destOrd="0" presId="urn:microsoft.com/office/officeart/2005/8/layout/hProcess11"/>
    <dgm:cxn modelId="{CF0A5BDA-0BFF-43F3-B8D8-732BE9DD88F4}" type="presParOf" srcId="{95B31F03-444F-4F8B-9257-CDA8D93AFBC9}" destId="{D6F3745A-54B5-4E77-A2E0-0A210F6DCE10}" srcOrd="1" destOrd="0" presId="urn:microsoft.com/office/officeart/2005/8/layout/hProcess11"/>
    <dgm:cxn modelId="{248A2D7B-0B03-45F3-855E-DB5C1D584CD5}" type="presParOf" srcId="{95B31F03-444F-4F8B-9257-CDA8D93AFBC9}" destId="{5C37FA90-7CBA-4F65-A86D-E6D1DC660186}" srcOrd="2" destOrd="0" presId="urn:microsoft.com/office/officeart/2005/8/layout/hProcess11"/>
    <dgm:cxn modelId="{D04CDB00-5D25-4C15-9240-58BFB5702040}" type="presParOf" srcId="{BC292805-A03E-44E6-B4E4-F38E4ABFA0E5}" destId="{72396241-D5B3-4DD9-ABB6-FF7E9775E161}" srcOrd="1" destOrd="0" presId="urn:microsoft.com/office/officeart/2005/8/layout/hProcess11"/>
    <dgm:cxn modelId="{06135BCC-AE43-4EAD-90A1-39C99D74B97F}" type="presParOf" srcId="{BC292805-A03E-44E6-B4E4-F38E4ABFA0E5}" destId="{270B39F5-9E09-48C6-A9E5-C7CEF28C7E6A}" srcOrd="2" destOrd="0" presId="urn:microsoft.com/office/officeart/2005/8/layout/hProcess11"/>
    <dgm:cxn modelId="{010C4F88-BE87-4560-B9E4-D81F3EA38820}" type="presParOf" srcId="{270B39F5-9E09-48C6-A9E5-C7CEF28C7E6A}" destId="{F30F1648-04FE-442C-8AB6-F4F6B4214853}" srcOrd="0" destOrd="0" presId="urn:microsoft.com/office/officeart/2005/8/layout/hProcess11"/>
    <dgm:cxn modelId="{F43691EC-7F60-491C-B7C5-3A490A9D24F7}" type="presParOf" srcId="{270B39F5-9E09-48C6-A9E5-C7CEF28C7E6A}" destId="{A3A920DF-FBD1-4D12-AA0D-ED9E5CA13415}" srcOrd="1" destOrd="0" presId="urn:microsoft.com/office/officeart/2005/8/layout/hProcess11"/>
    <dgm:cxn modelId="{A3DE16BF-969D-4C7C-B57F-DC1E257818DC}" type="presParOf" srcId="{270B39F5-9E09-48C6-A9E5-C7CEF28C7E6A}" destId="{26062ED3-9F3E-44DE-B03E-67B31597E1E9}" srcOrd="2" destOrd="0" presId="urn:microsoft.com/office/officeart/2005/8/layout/hProcess11"/>
    <dgm:cxn modelId="{936F6BF8-2665-4C77-A6EA-7908163BECEA}" type="presParOf" srcId="{BC292805-A03E-44E6-B4E4-F38E4ABFA0E5}" destId="{3F7CC325-4878-4621-9231-1799870CCF99}" srcOrd="3" destOrd="0" presId="urn:microsoft.com/office/officeart/2005/8/layout/hProcess11"/>
    <dgm:cxn modelId="{8016781A-368E-42AE-B871-C47C7DC1668F}" type="presParOf" srcId="{BC292805-A03E-44E6-B4E4-F38E4ABFA0E5}" destId="{0842D9CF-FFC8-4CDC-A2EA-5A0CEB906F47}" srcOrd="4" destOrd="0" presId="urn:microsoft.com/office/officeart/2005/8/layout/hProcess11"/>
    <dgm:cxn modelId="{3411A9FE-1138-4E4D-A19A-291422849FC3}" type="presParOf" srcId="{0842D9CF-FFC8-4CDC-A2EA-5A0CEB906F47}" destId="{AE9878F5-E00B-403C-94CA-A6FB3EF261F6}" srcOrd="0" destOrd="0" presId="urn:microsoft.com/office/officeart/2005/8/layout/hProcess11"/>
    <dgm:cxn modelId="{006D4AE3-8243-4FEC-A26F-589504499133}" type="presParOf" srcId="{0842D9CF-FFC8-4CDC-A2EA-5A0CEB906F47}" destId="{6E9F9605-C1C4-4D70-A859-A4C2F8CF1085}" srcOrd="1" destOrd="0" presId="urn:microsoft.com/office/officeart/2005/8/layout/hProcess11"/>
    <dgm:cxn modelId="{53CB20C5-904B-48DD-A443-13BAF23765C7}" type="presParOf" srcId="{0842D9CF-FFC8-4CDC-A2EA-5A0CEB906F47}" destId="{57827FC5-6D7A-4A2D-AD58-037E4EAB461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F57E4F-F2FA-41BE-83BC-28B7DF71EFE5}" type="doc">
      <dgm:prSet loTypeId="urn:microsoft.com/office/officeart/2005/8/layout/hProcess11" loCatId="process" qsTypeId="urn:microsoft.com/office/officeart/2005/8/quickstyle/simple5" qsCatId="simple" csTypeId="urn:microsoft.com/office/officeart/2005/8/colors/accent1_2" csCatId="accent1" phldr="1"/>
      <dgm:spPr/>
    </dgm:pt>
    <dgm:pt modelId="{038A3148-C75D-48F6-A005-C1CE691DD8C8}">
      <dgm:prSet custT="1"/>
      <dgm:spPr/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dirty="0" smtClean="0"/>
            <a:t>Ufficio controlli e Ufficio spogli meccanografici </a:t>
          </a:r>
        </a:p>
      </dgm:t>
    </dgm:pt>
    <dgm:pt modelId="{57669417-3E0B-496D-B4F0-7AE62503EBAF}" type="parTrans" cxnId="{33B5B73E-E21B-4801-BA7C-F2695D6D6322}">
      <dgm:prSet/>
      <dgm:spPr/>
      <dgm:t>
        <a:bodyPr/>
        <a:lstStyle/>
        <a:p>
          <a:endParaRPr lang="it-IT"/>
        </a:p>
      </dgm:t>
    </dgm:pt>
    <dgm:pt modelId="{89BD2EF6-387C-4C7B-9882-B488DD522F9A}" type="sibTrans" cxnId="{33B5B73E-E21B-4801-BA7C-F2695D6D6322}">
      <dgm:prSet/>
      <dgm:spPr/>
      <dgm:t>
        <a:bodyPr/>
        <a:lstStyle/>
        <a:p>
          <a:endParaRPr lang="it-IT"/>
        </a:p>
      </dgm:t>
    </dgm:pt>
    <dgm:pt modelId="{F8365393-D58E-4B09-AAFA-A688C4EA907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dirty="0" smtClean="0"/>
            <a:t>Rigorosa divisione dei lavori: l’ufficio controlli ha il compito della rilevazione e successivamente della critica dei dati; l’ufficio spogli il compito dello spoglio; preliminare allo spoglio è la fase di codifica della notizia</a:t>
          </a:r>
        </a:p>
      </dgm:t>
    </dgm:pt>
    <dgm:pt modelId="{CFC1CBBE-2426-4D8D-821D-C02C877B785C}" type="parTrans" cxnId="{D96A80FD-F189-4813-B8DE-0F66200CEF32}">
      <dgm:prSet/>
      <dgm:spPr/>
      <dgm:t>
        <a:bodyPr/>
        <a:lstStyle/>
        <a:p>
          <a:endParaRPr lang="it-IT"/>
        </a:p>
      </dgm:t>
    </dgm:pt>
    <dgm:pt modelId="{F5F5C78A-9253-45EB-A1A3-5F3657FE51F5}" type="sibTrans" cxnId="{D96A80FD-F189-4813-B8DE-0F66200CEF32}">
      <dgm:prSet/>
      <dgm:spPr/>
      <dgm:t>
        <a:bodyPr/>
        <a:lstStyle/>
        <a:p>
          <a:endParaRPr lang="it-IT"/>
        </a:p>
      </dgm:t>
    </dgm:pt>
    <dgm:pt modelId="{BAB26BE0-BCE9-479F-B5B9-A73724B57AF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dirty="0" smtClean="0"/>
            <a:t>Lo spoglio meccanografico consiste nell’impiego di macchine statistiche automaticamente comandate da schede perforate preventivamente selezionate e raggruppate da macchine selezionatrici e nella compilazione delle tavole di spoglio</a:t>
          </a:r>
        </a:p>
      </dgm:t>
    </dgm:pt>
    <dgm:pt modelId="{B7150387-CB93-4DF4-B496-9408919BD04D}" type="parTrans" cxnId="{0F07F8AE-E33C-40B1-B0A0-7F0C92FF3F90}">
      <dgm:prSet/>
      <dgm:spPr/>
      <dgm:t>
        <a:bodyPr/>
        <a:lstStyle/>
        <a:p>
          <a:endParaRPr lang="it-IT"/>
        </a:p>
      </dgm:t>
    </dgm:pt>
    <dgm:pt modelId="{75046447-79B3-4413-9229-EB0A3BBFB1EA}" type="sibTrans" cxnId="{0F07F8AE-E33C-40B1-B0A0-7F0C92FF3F90}">
      <dgm:prSet/>
      <dgm:spPr/>
      <dgm:t>
        <a:bodyPr/>
        <a:lstStyle/>
        <a:p>
          <a:endParaRPr lang="it-IT"/>
        </a:p>
      </dgm:t>
    </dgm:pt>
    <dgm:pt modelId="{DA4E9FCF-042D-42A1-9C7E-769A437CB9D6}" type="pres">
      <dgm:prSet presAssocID="{09F57E4F-F2FA-41BE-83BC-28B7DF71EFE5}" presName="Name0" presStyleCnt="0">
        <dgm:presLayoutVars>
          <dgm:dir/>
          <dgm:resizeHandles val="exact"/>
        </dgm:presLayoutVars>
      </dgm:prSet>
      <dgm:spPr/>
    </dgm:pt>
    <dgm:pt modelId="{2B545863-B12B-4EFD-9228-039808A2ED61}" type="pres">
      <dgm:prSet presAssocID="{09F57E4F-F2FA-41BE-83BC-28B7DF71EFE5}" presName="arrow" presStyleLbl="bgShp" presStyleIdx="0" presStyleCnt="1" custScaleX="90999" custScaleY="47494" custLinFactNeighborX="-1067" custLinFactNeighborY="39526"/>
      <dgm:spPr>
        <a:solidFill>
          <a:schemeClr val="accent3">
            <a:lumMod val="60000"/>
            <a:lumOff val="40000"/>
          </a:schemeClr>
        </a:solidFill>
      </dgm:spPr>
    </dgm:pt>
    <dgm:pt modelId="{BC292805-A03E-44E6-B4E4-F38E4ABFA0E5}" type="pres">
      <dgm:prSet presAssocID="{09F57E4F-F2FA-41BE-83BC-28B7DF71EFE5}" presName="points" presStyleCnt="0"/>
      <dgm:spPr/>
    </dgm:pt>
    <dgm:pt modelId="{FA48A4A8-970B-4083-B966-FCAD4B29C962}" type="pres">
      <dgm:prSet presAssocID="{038A3148-C75D-48F6-A005-C1CE691DD8C8}" presName="compositeA" presStyleCnt="0"/>
      <dgm:spPr/>
    </dgm:pt>
    <dgm:pt modelId="{ED1E50C2-4006-47D6-AB19-B10124EC1E79}" type="pres">
      <dgm:prSet presAssocID="{038A3148-C75D-48F6-A005-C1CE691DD8C8}" presName="textA" presStyleLbl="revTx" presStyleIdx="0" presStyleCnt="1" custLinFactNeighborX="111" custLinFactNeighborY="4210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1F5527F-20A7-40FF-9A5A-DCB5BA6788D3}" type="pres">
      <dgm:prSet presAssocID="{038A3148-C75D-48F6-A005-C1CE691DD8C8}" presName="circleA" presStyleLbl="node1" presStyleIdx="0" presStyleCnt="1" custLinFactY="56647" custLinFactNeighborY="100000"/>
      <dgm:spPr>
        <a:solidFill>
          <a:schemeClr val="accent6"/>
        </a:solidFill>
      </dgm:spPr>
    </dgm:pt>
    <dgm:pt modelId="{69BA519D-3C7E-46F0-85BF-3B28CC9F2DC9}" type="pres">
      <dgm:prSet presAssocID="{038A3148-C75D-48F6-A005-C1CE691DD8C8}" presName="spaceA" presStyleCnt="0"/>
      <dgm:spPr/>
    </dgm:pt>
  </dgm:ptLst>
  <dgm:cxnLst>
    <dgm:cxn modelId="{AB888F10-1661-CB40-8010-19627CC0623C}" type="presOf" srcId="{09F57E4F-F2FA-41BE-83BC-28B7DF71EFE5}" destId="{DA4E9FCF-042D-42A1-9C7E-769A437CB9D6}" srcOrd="0" destOrd="0" presId="urn:microsoft.com/office/officeart/2005/8/layout/hProcess11"/>
    <dgm:cxn modelId="{AF9C31B9-960B-406A-B20A-EE9384E601A3}" type="presOf" srcId="{BAB26BE0-BCE9-479F-B5B9-A73724B57AF2}" destId="{ED1E50C2-4006-47D6-AB19-B10124EC1E79}" srcOrd="0" destOrd="2" presId="urn:microsoft.com/office/officeart/2005/8/layout/hProcess11"/>
    <dgm:cxn modelId="{3DECE973-1A80-7841-94B5-669976D5C06E}" type="presOf" srcId="{038A3148-C75D-48F6-A005-C1CE691DD8C8}" destId="{ED1E50C2-4006-47D6-AB19-B10124EC1E79}" srcOrd="0" destOrd="0" presId="urn:microsoft.com/office/officeart/2005/8/layout/hProcess11"/>
    <dgm:cxn modelId="{0F07F8AE-E33C-40B1-B0A0-7F0C92FF3F90}" srcId="{038A3148-C75D-48F6-A005-C1CE691DD8C8}" destId="{BAB26BE0-BCE9-479F-B5B9-A73724B57AF2}" srcOrd="1" destOrd="0" parTransId="{B7150387-CB93-4DF4-B496-9408919BD04D}" sibTransId="{75046447-79B3-4413-9229-EB0A3BBFB1EA}"/>
    <dgm:cxn modelId="{D96A80FD-F189-4813-B8DE-0F66200CEF32}" srcId="{038A3148-C75D-48F6-A005-C1CE691DD8C8}" destId="{F8365393-D58E-4B09-AAFA-A688C4EA9076}" srcOrd="0" destOrd="0" parTransId="{CFC1CBBE-2426-4D8D-821D-C02C877B785C}" sibTransId="{F5F5C78A-9253-45EB-A1A3-5F3657FE51F5}"/>
    <dgm:cxn modelId="{33B5B73E-E21B-4801-BA7C-F2695D6D6322}" srcId="{09F57E4F-F2FA-41BE-83BC-28B7DF71EFE5}" destId="{038A3148-C75D-48F6-A005-C1CE691DD8C8}" srcOrd="0" destOrd="0" parTransId="{57669417-3E0B-496D-B4F0-7AE62503EBAF}" sibTransId="{89BD2EF6-387C-4C7B-9882-B488DD522F9A}"/>
    <dgm:cxn modelId="{DB0D7ED8-7692-FE46-870C-7E54B2A35418}" type="presOf" srcId="{F8365393-D58E-4B09-AAFA-A688C4EA9076}" destId="{ED1E50C2-4006-47D6-AB19-B10124EC1E79}" srcOrd="0" destOrd="1" presId="urn:microsoft.com/office/officeart/2005/8/layout/hProcess11"/>
    <dgm:cxn modelId="{FCA0C087-DF9B-6B42-B854-8DEAA079F50B}" type="presParOf" srcId="{DA4E9FCF-042D-42A1-9C7E-769A437CB9D6}" destId="{2B545863-B12B-4EFD-9228-039808A2ED61}" srcOrd="0" destOrd="0" presId="urn:microsoft.com/office/officeart/2005/8/layout/hProcess11"/>
    <dgm:cxn modelId="{720FAD9C-D4E6-4342-BE55-672BAAF5B61B}" type="presParOf" srcId="{DA4E9FCF-042D-42A1-9C7E-769A437CB9D6}" destId="{BC292805-A03E-44E6-B4E4-F38E4ABFA0E5}" srcOrd="1" destOrd="0" presId="urn:microsoft.com/office/officeart/2005/8/layout/hProcess11"/>
    <dgm:cxn modelId="{EA7E33D5-B837-3A4F-A8E2-1B7E0C91E51D}" type="presParOf" srcId="{BC292805-A03E-44E6-B4E4-F38E4ABFA0E5}" destId="{FA48A4A8-970B-4083-B966-FCAD4B29C962}" srcOrd="0" destOrd="0" presId="urn:microsoft.com/office/officeart/2005/8/layout/hProcess11"/>
    <dgm:cxn modelId="{EB464494-6051-1049-A57A-547634993D45}" type="presParOf" srcId="{FA48A4A8-970B-4083-B966-FCAD4B29C962}" destId="{ED1E50C2-4006-47D6-AB19-B10124EC1E79}" srcOrd="0" destOrd="0" presId="urn:microsoft.com/office/officeart/2005/8/layout/hProcess11"/>
    <dgm:cxn modelId="{FA53376D-A00C-CD4A-B9D0-F2555EC42DF6}" type="presParOf" srcId="{FA48A4A8-970B-4083-B966-FCAD4B29C962}" destId="{21F5527F-20A7-40FF-9A5A-DCB5BA6788D3}" srcOrd="1" destOrd="0" presId="urn:microsoft.com/office/officeart/2005/8/layout/hProcess11"/>
    <dgm:cxn modelId="{EF0FAE87-7C64-DF42-9783-16741FF72A04}" type="presParOf" srcId="{FA48A4A8-970B-4083-B966-FCAD4B29C962}" destId="{69BA519D-3C7E-46F0-85BF-3B28CC9F2DC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F57E4F-F2FA-41BE-83BC-28B7DF71EFE5}" type="doc">
      <dgm:prSet loTypeId="urn:microsoft.com/office/officeart/2005/8/layout/hProcess11" loCatId="process" qsTypeId="urn:microsoft.com/office/officeart/2005/8/quickstyle/simple5" qsCatId="simple" csTypeId="urn:microsoft.com/office/officeart/2005/8/colors/accent1_2" csCatId="accent1" phldr="1"/>
      <dgm:spPr/>
    </dgm:pt>
    <dgm:pt modelId="{22CB8757-57A3-4273-93FD-1FD65CAA5AE0}">
      <dgm:prSet phldrT="[Testo]" custT="1"/>
      <dgm:spPr/>
      <dgm:t>
        <a:bodyPr/>
        <a:lstStyle/>
        <a:p>
          <a:r>
            <a:rPr lang="it-IT" sz="1600" b="1" dirty="0" smtClean="0">
              <a:solidFill>
                <a:srgbClr val="FF0000"/>
              </a:solidFill>
              <a:latin typeface="+mn-lt"/>
            </a:rPr>
            <a:t>1950-1960</a:t>
          </a:r>
          <a:endParaRPr lang="it-IT" sz="1600" b="1" dirty="0">
            <a:solidFill>
              <a:srgbClr val="FF0000"/>
            </a:solidFill>
            <a:latin typeface="+mn-lt"/>
          </a:endParaRPr>
        </a:p>
      </dgm:t>
    </dgm:pt>
    <dgm:pt modelId="{DA626EF1-D95D-4505-8DD2-E35BC2D331F8}" type="parTrans" cxnId="{A2F6DE33-2D84-4BC3-92AE-372C486328D3}">
      <dgm:prSet/>
      <dgm:spPr/>
      <dgm:t>
        <a:bodyPr/>
        <a:lstStyle/>
        <a:p>
          <a:endParaRPr lang="it-IT"/>
        </a:p>
      </dgm:t>
    </dgm:pt>
    <dgm:pt modelId="{EEC4DD9F-F115-474F-BC58-2629B4B1B150}" type="sibTrans" cxnId="{A2F6DE33-2D84-4BC3-92AE-372C486328D3}">
      <dgm:prSet/>
      <dgm:spPr/>
      <dgm:t>
        <a:bodyPr/>
        <a:lstStyle/>
        <a:p>
          <a:endParaRPr lang="it-IT"/>
        </a:p>
      </dgm:t>
    </dgm:pt>
    <dgm:pt modelId="{C6A1CFB3-A4CE-4D4A-80A3-415A80EFA2B4}">
      <dgm:prSet phldrT="[Testo]" custT="1"/>
      <dgm:spPr/>
      <dgm:t>
        <a:bodyPr/>
        <a:lstStyle/>
        <a:p>
          <a:r>
            <a:rPr lang="it-IT" sz="1600" b="0" dirty="0" smtClean="0"/>
            <a:t>Prima elaborazione del calcolo del reddito nazionale  (per ripartizione nel 1960) bilancia pagamenti per FMI</a:t>
          </a:r>
          <a:endParaRPr lang="it-IT" sz="1600" b="0" dirty="0">
            <a:latin typeface="+mn-lt"/>
          </a:endParaRPr>
        </a:p>
      </dgm:t>
    </dgm:pt>
    <dgm:pt modelId="{B943029B-4881-470A-A127-2718BE31E0CC}" type="parTrans" cxnId="{959F58B0-D894-42E0-BC1D-5870FAF60926}">
      <dgm:prSet/>
      <dgm:spPr/>
      <dgm:t>
        <a:bodyPr/>
        <a:lstStyle/>
        <a:p>
          <a:endParaRPr lang="it-IT"/>
        </a:p>
      </dgm:t>
    </dgm:pt>
    <dgm:pt modelId="{F342B586-F8F8-435A-9469-50BB2AD22F9C}" type="sibTrans" cxnId="{959F58B0-D894-42E0-BC1D-5870FAF60926}">
      <dgm:prSet/>
      <dgm:spPr/>
      <dgm:t>
        <a:bodyPr/>
        <a:lstStyle/>
        <a:p>
          <a:endParaRPr lang="it-IT"/>
        </a:p>
      </dgm:t>
    </dgm:pt>
    <dgm:pt modelId="{4DF8D6E5-495B-432E-88D0-778A3E3D7939}">
      <dgm:prSet phldrT="[Testo]" custT="1"/>
      <dgm:spPr/>
      <dgm:t>
        <a:bodyPr/>
        <a:lstStyle/>
        <a:p>
          <a:r>
            <a:rPr lang="it-IT" sz="1600" b="0" dirty="0" smtClean="0">
              <a:latin typeface="+mn-lt"/>
            </a:rPr>
            <a:t>Bilanci famiglie</a:t>
          </a:r>
          <a:endParaRPr lang="it-IT" sz="1600" b="0" dirty="0">
            <a:latin typeface="+mn-lt"/>
          </a:endParaRPr>
        </a:p>
      </dgm:t>
    </dgm:pt>
    <dgm:pt modelId="{555D2CF5-4C0F-479D-92C3-E4BDA7C2706D}" type="parTrans" cxnId="{4628E5A3-770A-4861-94D3-4089A8340D5A}">
      <dgm:prSet/>
      <dgm:spPr/>
      <dgm:t>
        <a:bodyPr/>
        <a:lstStyle/>
        <a:p>
          <a:endParaRPr lang="it-IT"/>
        </a:p>
      </dgm:t>
    </dgm:pt>
    <dgm:pt modelId="{2604ACBC-15D4-4DBA-8321-0917CD3DD2A1}" type="sibTrans" cxnId="{4628E5A3-770A-4861-94D3-4089A8340D5A}">
      <dgm:prSet/>
      <dgm:spPr/>
      <dgm:t>
        <a:bodyPr/>
        <a:lstStyle/>
        <a:p>
          <a:endParaRPr lang="it-IT"/>
        </a:p>
      </dgm:t>
    </dgm:pt>
    <dgm:pt modelId="{44BE5263-5F37-450C-9DD5-DC3718B71E27}">
      <dgm:prSet phldrT="[Testo]" custT="1"/>
      <dgm:spPr/>
      <dgm:t>
        <a:bodyPr/>
        <a:lstStyle/>
        <a:p>
          <a:r>
            <a:rPr lang="it-IT" sz="1600" b="0" dirty="0" smtClean="0">
              <a:latin typeface="+mn-lt"/>
            </a:rPr>
            <a:t>Valore aggiunto della PA</a:t>
          </a:r>
          <a:endParaRPr lang="it-IT" sz="1600" b="0" dirty="0">
            <a:latin typeface="+mn-lt"/>
          </a:endParaRPr>
        </a:p>
      </dgm:t>
    </dgm:pt>
    <dgm:pt modelId="{18AB2739-A0B8-4116-A54C-E1841EBE2E96}" type="parTrans" cxnId="{7013F93D-38A0-4271-BE38-070A739DF15A}">
      <dgm:prSet/>
      <dgm:spPr/>
      <dgm:t>
        <a:bodyPr/>
        <a:lstStyle/>
        <a:p>
          <a:endParaRPr lang="it-IT"/>
        </a:p>
      </dgm:t>
    </dgm:pt>
    <dgm:pt modelId="{BB141EFC-6EA8-4C76-8D8F-B20357935EC4}" type="sibTrans" cxnId="{7013F93D-38A0-4271-BE38-070A739DF15A}">
      <dgm:prSet/>
      <dgm:spPr/>
      <dgm:t>
        <a:bodyPr/>
        <a:lstStyle/>
        <a:p>
          <a:endParaRPr lang="it-IT"/>
        </a:p>
      </dgm:t>
    </dgm:pt>
    <dgm:pt modelId="{E44B4849-165D-4B2B-8E98-4B81A4E74BEF}">
      <dgm:prSet phldrT="[Testo]" custT="1"/>
      <dgm:spPr/>
      <dgm:t>
        <a:bodyPr/>
        <a:lstStyle/>
        <a:p>
          <a:r>
            <a:rPr lang="it-IT" sz="1600" b="0" dirty="0" smtClean="0">
              <a:latin typeface="+mn-lt"/>
            </a:rPr>
            <a:t>Movimento clienti negli esercizi alberghieri</a:t>
          </a:r>
          <a:endParaRPr lang="it-IT" sz="1600" b="0" dirty="0">
            <a:latin typeface="+mn-lt"/>
          </a:endParaRPr>
        </a:p>
      </dgm:t>
    </dgm:pt>
    <dgm:pt modelId="{183C41CA-9D5D-4CD7-A96B-E68B7B1703BF}" type="parTrans" cxnId="{A9FE0216-EAAF-49DB-9FF3-B9DC763758E9}">
      <dgm:prSet/>
      <dgm:spPr/>
      <dgm:t>
        <a:bodyPr/>
        <a:lstStyle/>
        <a:p>
          <a:endParaRPr lang="it-IT"/>
        </a:p>
      </dgm:t>
    </dgm:pt>
    <dgm:pt modelId="{C37037C4-A12B-4ED6-A261-CB8732A236B1}" type="sibTrans" cxnId="{A9FE0216-EAAF-49DB-9FF3-B9DC763758E9}">
      <dgm:prSet/>
      <dgm:spPr/>
      <dgm:t>
        <a:bodyPr/>
        <a:lstStyle/>
        <a:p>
          <a:endParaRPr lang="it-IT"/>
        </a:p>
      </dgm:t>
    </dgm:pt>
    <dgm:pt modelId="{38145AC0-4533-4711-9911-52A29FE9CC56}">
      <dgm:prSet phldrT="[Testo]" custT="1"/>
      <dgm:spPr/>
      <dgm:t>
        <a:bodyPr/>
        <a:lstStyle/>
        <a:p>
          <a:r>
            <a:rPr lang="it-IT" sz="1600" b="0" dirty="0" smtClean="0">
              <a:solidFill>
                <a:srgbClr val="FF0000"/>
              </a:solidFill>
            </a:rPr>
            <a:t>1960-1965</a:t>
          </a:r>
          <a:endParaRPr lang="it-IT" sz="1600" b="0" dirty="0">
            <a:solidFill>
              <a:srgbClr val="FF0000"/>
            </a:solidFill>
          </a:endParaRPr>
        </a:p>
      </dgm:t>
    </dgm:pt>
    <dgm:pt modelId="{2EA7F552-36C5-431D-8C70-3EE8DB9C53A6}" type="parTrans" cxnId="{D069DFAE-B561-4BE7-BEFA-55165375122C}">
      <dgm:prSet/>
      <dgm:spPr/>
      <dgm:t>
        <a:bodyPr/>
        <a:lstStyle/>
        <a:p>
          <a:endParaRPr lang="it-IT"/>
        </a:p>
      </dgm:t>
    </dgm:pt>
    <dgm:pt modelId="{6FC0CDA5-C549-4DE0-B7E1-514E0C8A0E12}" type="sibTrans" cxnId="{D069DFAE-B561-4BE7-BEFA-55165375122C}">
      <dgm:prSet/>
      <dgm:spPr/>
      <dgm:t>
        <a:bodyPr/>
        <a:lstStyle/>
        <a:p>
          <a:endParaRPr lang="it-IT"/>
        </a:p>
      </dgm:t>
    </dgm:pt>
    <dgm:pt modelId="{FCFEC141-1746-45C4-A422-087C01440126}">
      <dgm:prSet phldrT="[Testo]" custT="1"/>
      <dgm:spPr/>
      <dgm:t>
        <a:bodyPr/>
        <a:lstStyle/>
        <a:p>
          <a:r>
            <a:rPr lang="it-IT" sz="1600" b="0" dirty="0" smtClean="0"/>
            <a:t>Indagini collegate alla RFL: affitti e titolo di possesso dell’abitazione; assicurati per pensione di invalidità e vecchiaia</a:t>
          </a:r>
          <a:endParaRPr lang="it-IT" sz="1600" b="0" dirty="0"/>
        </a:p>
      </dgm:t>
    </dgm:pt>
    <dgm:pt modelId="{8A5E4661-4141-42C7-9D4F-388EA171ECDC}" type="parTrans" cxnId="{6D36A2C2-90CB-468D-BF6F-EEE3F6B75437}">
      <dgm:prSet/>
      <dgm:spPr/>
      <dgm:t>
        <a:bodyPr/>
        <a:lstStyle/>
        <a:p>
          <a:endParaRPr lang="it-IT"/>
        </a:p>
      </dgm:t>
    </dgm:pt>
    <dgm:pt modelId="{964AACC0-2FDD-4E55-A29C-13F1139B28AE}" type="sibTrans" cxnId="{6D36A2C2-90CB-468D-BF6F-EEE3F6B75437}">
      <dgm:prSet/>
      <dgm:spPr/>
      <dgm:t>
        <a:bodyPr/>
        <a:lstStyle/>
        <a:p>
          <a:endParaRPr lang="it-IT"/>
        </a:p>
      </dgm:t>
    </dgm:pt>
    <dgm:pt modelId="{4ACD6BC5-410D-4A5B-BC48-FFA8CC239AA4}">
      <dgm:prSet phldrT="[Testo]" custT="1"/>
      <dgm:spPr/>
      <dgm:t>
        <a:bodyPr/>
        <a:lstStyle/>
        <a:p>
          <a:r>
            <a:rPr lang="it-IT" sz="1600" b="0" dirty="0" smtClean="0"/>
            <a:t>Rilevazione campionaria bilanci piccole e medie imprese</a:t>
          </a:r>
          <a:endParaRPr lang="it-IT" sz="1600" b="0" dirty="0"/>
        </a:p>
      </dgm:t>
    </dgm:pt>
    <dgm:pt modelId="{8C49049F-0932-48E4-BEBD-7F7438E9FAB8}" type="parTrans" cxnId="{94C18BA3-2830-4578-A01A-962F9CE2617D}">
      <dgm:prSet/>
      <dgm:spPr/>
      <dgm:t>
        <a:bodyPr/>
        <a:lstStyle/>
        <a:p>
          <a:endParaRPr lang="it-IT"/>
        </a:p>
      </dgm:t>
    </dgm:pt>
    <dgm:pt modelId="{F38AAEC3-15D4-4033-90D5-289F7113A4E1}" type="sibTrans" cxnId="{94C18BA3-2830-4578-A01A-962F9CE2617D}">
      <dgm:prSet/>
      <dgm:spPr/>
      <dgm:t>
        <a:bodyPr/>
        <a:lstStyle/>
        <a:p>
          <a:endParaRPr lang="it-IT"/>
        </a:p>
      </dgm:t>
    </dgm:pt>
    <dgm:pt modelId="{DFFE79A8-5B29-42C3-9656-84C87942E423}">
      <dgm:prSet phldrT="[Testo]" custT="1"/>
      <dgm:spPr/>
      <dgm:t>
        <a:bodyPr/>
        <a:lstStyle/>
        <a:p>
          <a:r>
            <a:rPr lang="it-IT" sz="1600" b="0" dirty="0" smtClean="0"/>
            <a:t>Indagine sulle spese per la ricerca scientifica</a:t>
          </a:r>
          <a:endParaRPr lang="it-IT" sz="1600" b="0" dirty="0"/>
        </a:p>
      </dgm:t>
    </dgm:pt>
    <dgm:pt modelId="{F5EE24F6-3E16-4D62-840A-5224D17DC138}" type="parTrans" cxnId="{8AECF173-16C4-46F9-A6DD-1F741968F395}">
      <dgm:prSet/>
      <dgm:spPr/>
      <dgm:t>
        <a:bodyPr/>
        <a:lstStyle/>
        <a:p>
          <a:endParaRPr lang="it-IT"/>
        </a:p>
      </dgm:t>
    </dgm:pt>
    <dgm:pt modelId="{E7E5D502-ABEC-41A5-863C-088FACE8E741}" type="sibTrans" cxnId="{8AECF173-16C4-46F9-A6DD-1F741968F395}">
      <dgm:prSet/>
      <dgm:spPr/>
      <dgm:t>
        <a:bodyPr/>
        <a:lstStyle/>
        <a:p>
          <a:endParaRPr lang="it-IT"/>
        </a:p>
      </dgm:t>
    </dgm:pt>
    <dgm:pt modelId="{931CF6D9-6A5F-44F3-806C-D1775C3F0694}">
      <dgm:prSet phldrT="[Testo]" custT="1"/>
      <dgm:spPr/>
      <dgm:t>
        <a:bodyPr/>
        <a:lstStyle/>
        <a:p>
          <a:r>
            <a:rPr lang="it-IT" sz="1600" b="1" dirty="0" smtClean="0">
              <a:solidFill>
                <a:srgbClr val="FF0000"/>
              </a:solidFill>
            </a:rPr>
            <a:t>1965-1969</a:t>
          </a:r>
          <a:endParaRPr lang="it-IT" sz="1600" b="1" dirty="0">
            <a:solidFill>
              <a:srgbClr val="FF0000"/>
            </a:solidFill>
          </a:endParaRPr>
        </a:p>
      </dgm:t>
    </dgm:pt>
    <dgm:pt modelId="{E2353F38-A310-45D1-9E3D-114AB9DFE040}" type="parTrans" cxnId="{44916D35-2CCE-4958-9726-3A880FA70794}">
      <dgm:prSet/>
      <dgm:spPr/>
      <dgm:t>
        <a:bodyPr/>
        <a:lstStyle/>
        <a:p>
          <a:endParaRPr lang="it-IT"/>
        </a:p>
      </dgm:t>
    </dgm:pt>
    <dgm:pt modelId="{5902383F-2433-4E59-9001-02B797170892}" type="sibTrans" cxnId="{44916D35-2CCE-4958-9726-3A880FA70794}">
      <dgm:prSet/>
      <dgm:spPr/>
      <dgm:t>
        <a:bodyPr/>
        <a:lstStyle/>
        <a:p>
          <a:endParaRPr lang="it-IT"/>
        </a:p>
      </dgm:t>
    </dgm:pt>
    <dgm:pt modelId="{B1533701-B314-483B-8030-4DFFFC41D9BB}">
      <dgm:prSet phldrT="[Testo]" custT="1"/>
      <dgm:spPr/>
      <dgm:t>
        <a:bodyPr/>
        <a:lstStyle/>
        <a:p>
          <a:r>
            <a:rPr lang="it-IT" sz="1600" b="0" dirty="0" smtClean="0"/>
            <a:t>L’indagine sui consumi delle famiglie diviene trimestrale ed agganciata alla RFL (sub-campione)</a:t>
          </a:r>
          <a:endParaRPr lang="it-IT" sz="1600" b="0" dirty="0"/>
        </a:p>
      </dgm:t>
    </dgm:pt>
    <dgm:pt modelId="{C3B8EA17-99A1-4C58-8C51-113FA0D08232}" type="parTrans" cxnId="{537E01BD-7D73-48C6-8872-871AE09D694E}">
      <dgm:prSet/>
      <dgm:spPr/>
      <dgm:t>
        <a:bodyPr/>
        <a:lstStyle/>
        <a:p>
          <a:endParaRPr lang="it-IT"/>
        </a:p>
      </dgm:t>
    </dgm:pt>
    <dgm:pt modelId="{F9A2DB91-6D25-483A-9935-52B7383ED939}" type="sibTrans" cxnId="{537E01BD-7D73-48C6-8872-871AE09D694E}">
      <dgm:prSet/>
      <dgm:spPr/>
      <dgm:t>
        <a:bodyPr/>
        <a:lstStyle/>
        <a:p>
          <a:endParaRPr lang="it-IT"/>
        </a:p>
      </dgm:t>
    </dgm:pt>
    <dgm:pt modelId="{D3F809FE-B22E-4DA0-9903-3B6D917D8583}">
      <dgm:prSet phldrT="[Testo]" custT="1"/>
      <dgm:spPr/>
      <dgm:t>
        <a:bodyPr/>
        <a:lstStyle/>
        <a:p>
          <a:r>
            <a:rPr lang="it-IT" sz="1600" b="0" dirty="0" smtClean="0"/>
            <a:t>Indagine sugli elaboratori elettronici presenti in Italia</a:t>
          </a:r>
          <a:endParaRPr lang="it-IT" sz="1600" b="0" dirty="0"/>
        </a:p>
      </dgm:t>
    </dgm:pt>
    <dgm:pt modelId="{F452FF86-9B45-41AA-A429-AB2E2B843724}" type="parTrans" cxnId="{9A5403EF-9914-40AB-A170-D313B097A0A0}">
      <dgm:prSet/>
      <dgm:spPr/>
      <dgm:t>
        <a:bodyPr/>
        <a:lstStyle/>
        <a:p>
          <a:endParaRPr lang="it-IT"/>
        </a:p>
      </dgm:t>
    </dgm:pt>
    <dgm:pt modelId="{1CA64420-A92A-4C49-A32B-3FD834669AC8}" type="sibTrans" cxnId="{9A5403EF-9914-40AB-A170-D313B097A0A0}">
      <dgm:prSet/>
      <dgm:spPr/>
      <dgm:t>
        <a:bodyPr/>
        <a:lstStyle/>
        <a:p>
          <a:endParaRPr lang="it-IT"/>
        </a:p>
      </dgm:t>
    </dgm:pt>
    <dgm:pt modelId="{C1CDF4FD-EC1B-4A40-9C42-7F7002ED5665}">
      <dgm:prSet phldrT="[Testo]" custT="1"/>
      <dgm:spPr/>
      <dgm:t>
        <a:bodyPr/>
        <a:lstStyle/>
        <a:p>
          <a:r>
            <a:rPr lang="it-IT" sz="1600" b="0" dirty="0" smtClean="0"/>
            <a:t>In abbinamento a RFL domande sugli aspetti socio-demografici degli emigrati</a:t>
          </a:r>
          <a:endParaRPr lang="it-IT" sz="1600" b="0" dirty="0"/>
        </a:p>
      </dgm:t>
    </dgm:pt>
    <dgm:pt modelId="{20A3DD9F-B45D-4A11-853A-947EFBDA02F3}" type="parTrans" cxnId="{FC7AA7B0-C61A-409F-9469-AE0D0BA6133C}">
      <dgm:prSet/>
      <dgm:spPr/>
      <dgm:t>
        <a:bodyPr/>
        <a:lstStyle/>
        <a:p>
          <a:endParaRPr lang="it-IT"/>
        </a:p>
      </dgm:t>
    </dgm:pt>
    <dgm:pt modelId="{1CEE182B-2191-4166-8A84-1FE517FF759D}" type="sibTrans" cxnId="{FC7AA7B0-C61A-409F-9469-AE0D0BA6133C}">
      <dgm:prSet/>
      <dgm:spPr/>
      <dgm:t>
        <a:bodyPr/>
        <a:lstStyle/>
        <a:p>
          <a:endParaRPr lang="it-IT"/>
        </a:p>
      </dgm:t>
    </dgm:pt>
    <dgm:pt modelId="{10CA1ACF-7274-4C02-B913-59B2EDE40E9A}">
      <dgm:prSet phldrT="[Testo]" custT="1"/>
      <dgm:spPr/>
      <dgm:t>
        <a:bodyPr/>
        <a:lstStyle/>
        <a:p>
          <a:r>
            <a:rPr lang="it-IT" sz="1600" b="0" dirty="0" smtClean="0"/>
            <a:t>Indagine campionaria sulle vacanze degli italiani</a:t>
          </a:r>
          <a:endParaRPr lang="it-IT" sz="1600" b="0" dirty="0"/>
        </a:p>
      </dgm:t>
    </dgm:pt>
    <dgm:pt modelId="{43C1864F-955B-4672-9B92-43A5EEBF5B95}" type="parTrans" cxnId="{4B3EED04-18EA-4B52-B86D-D4AB9FBE894D}">
      <dgm:prSet/>
      <dgm:spPr/>
      <dgm:t>
        <a:bodyPr/>
        <a:lstStyle/>
        <a:p>
          <a:endParaRPr lang="it-IT"/>
        </a:p>
      </dgm:t>
    </dgm:pt>
    <dgm:pt modelId="{E94556E5-C81C-4F71-A328-EBD2A70976CF}" type="sibTrans" cxnId="{4B3EED04-18EA-4B52-B86D-D4AB9FBE894D}">
      <dgm:prSet/>
      <dgm:spPr/>
      <dgm:t>
        <a:bodyPr/>
        <a:lstStyle/>
        <a:p>
          <a:endParaRPr lang="it-IT"/>
        </a:p>
      </dgm:t>
    </dgm:pt>
    <dgm:pt modelId="{A6737111-BF30-42ED-ABF7-1C7223301059}">
      <dgm:prSet phldrT="[Testo]" custT="1"/>
      <dgm:spPr/>
      <dgm:t>
        <a:bodyPr/>
        <a:lstStyle/>
        <a:p>
          <a:r>
            <a:rPr lang="it-IT" sz="1600" b="0" spc="-6" noProof="0" dirty="0" smtClean="0">
              <a:latin typeface="+mn-lt"/>
            </a:rPr>
            <a:t>Rilevazione forze di lavoro </a:t>
          </a:r>
          <a:r>
            <a:rPr lang="en-US" sz="1600" b="0" spc="-6" dirty="0" smtClean="0">
              <a:latin typeface="+mn-lt"/>
            </a:rPr>
            <a:t>(RFL), </a:t>
          </a:r>
          <a:r>
            <a:rPr lang="en-US" sz="1600" b="0" spc="-6" dirty="0" err="1" smtClean="0">
              <a:latin typeface="+mn-lt"/>
            </a:rPr>
            <a:t>trimestrale</a:t>
          </a:r>
          <a:r>
            <a:rPr lang="en-US" sz="1600" b="0" spc="-6" dirty="0" smtClean="0">
              <a:latin typeface="+mn-lt"/>
            </a:rPr>
            <a:t> </a:t>
          </a:r>
          <a:r>
            <a:rPr lang="en-US" sz="1600" b="0" spc="-6" dirty="0" err="1" smtClean="0">
              <a:latin typeface="+mn-lt"/>
            </a:rPr>
            <a:t>nel</a:t>
          </a:r>
          <a:r>
            <a:rPr lang="en-US" sz="1600" b="0" spc="-6" dirty="0" smtClean="0">
              <a:latin typeface="+mn-lt"/>
            </a:rPr>
            <a:t> 1960</a:t>
          </a:r>
          <a:endParaRPr lang="it-IT" sz="1600" b="0" dirty="0">
            <a:latin typeface="+mn-lt"/>
          </a:endParaRPr>
        </a:p>
      </dgm:t>
    </dgm:pt>
    <dgm:pt modelId="{CA997EB1-60B3-4A42-ACCD-158569701DC7}" type="parTrans" cxnId="{160D9C63-CD9F-48F7-BE49-CD83BB93A3EF}">
      <dgm:prSet/>
      <dgm:spPr/>
      <dgm:t>
        <a:bodyPr/>
        <a:lstStyle/>
        <a:p>
          <a:endParaRPr lang="it-IT"/>
        </a:p>
      </dgm:t>
    </dgm:pt>
    <dgm:pt modelId="{62801B2A-72D1-45E6-A01D-F21B13036D50}" type="sibTrans" cxnId="{160D9C63-CD9F-48F7-BE49-CD83BB93A3EF}">
      <dgm:prSet/>
      <dgm:spPr/>
      <dgm:t>
        <a:bodyPr/>
        <a:lstStyle/>
        <a:p>
          <a:endParaRPr lang="it-IT"/>
        </a:p>
      </dgm:t>
    </dgm:pt>
    <dgm:pt modelId="{DA4E9FCF-042D-42A1-9C7E-769A437CB9D6}" type="pres">
      <dgm:prSet presAssocID="{09F57E4F-F2FA-41BE-83BC-28B7DF71EFE5}" presName="Name0" presStyleCnt="0">
        <dgm:presLayoutVars>
          <dgm:dir/>
          <dgm:resizeHandles val="exact"/>
        </dgm:presLayoutVars>
      </dgm:prSet>
      <dgm:spPr/>
    </dgm:pt>
    <dgm:pt modelId="{2B545863-B12B-4EFD-9228-039808A2ED61}" type="pres">
      <dgm:prSet presAssocID="{09F57E4F-F2FA-41BE-83BC-28B7DF71EFE5}" presName="arrow" presStyleLbl="bgShp" presStyleIdx="0" presStyleCnt="1" custScaleX="90999" custScaleY="47494"/>
      <dgm:spPr/>
    </dgm:pt>
    <dgm:pt modelId="{BC292805-A03E-44E6-B4E4-F38E4ABFA0E5}" type="pres">
      <dgm:prSet presAssocID="{09F57E4F-F2FA-41BE-83BC-28B7DF71EFE5}" presName="points" presStyleCnt="0"/>
      <dgm:spPr/>
    </dgm:pt>
    <dgm:pt modelId="{89EFC7CE-62C7-4624-A732-85074BA6F0A5}" type="pres">
      <dgm:prSet presAssocID="{22CB8757-57A3-4273-93FD-1FD65CAA5AE0}" presName="compositeA" presStyleCnt="0"/>
      <dgm:spPr/>
    </dgm:pt>
    <dgm:pt modelId="{D71D2BA5-9543-44A6-8C4B-4ED53C43218F}" type="pres">
      <dgm:prSet presAssocID="{22CB8757-57A3-4273-93FD-1FD65CAA5AE0}" presName="textA" presStyleLbl="revTx" presStyleIdx="0" presStyleCnt="3" custScaleX="198447" custLinFactNeighborX="-269" custLinFactNeighborY="1810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9F7B7ED-0AF4-474F-B2FB-C889AC224BFE}" type="pres">
      <dgm:prSet presAssocID="{22CB8757-57A3-4273-93FD-1FD65CAA5AE0}" presName="circleA" presStyleLbl="node1" presStyleIdx="0" presStyleCnt="3"/>
      <dgm:spPr>
        <a:solidFill>
          <a:schemeClr val="accent2"/>
        </a:solidFill>
      </dgm:spPr>
    </dgm:pt>
    <dgm:pt modelId="{A0E42FFD-795C-4681-ABDB-6132130677B5}" type="pres">
      <dgm:prSet presAssocID="{22CB8757-57A3-4273-93FD-1FD65CAA5AE0}" presName="spaceA" presStyleCnt="0"/>
      <dgm:spPr/>
    </dgm:pt>
    <dgm:pt modelId="{BF0567CD-D319-4528-BD8E-F3708DD447AF}" type="pres">
      <dgm:prSet presAssocID="{EEC4DD9F-F115-474F-BC58-2629B4B1B150}" presName="space" presStyleCnt="0"/>
      <dgm:spPr/>
    </dgm:pt>
    <dgm:pt modelId="{5E5BC1F9-4CFB-46AB-8409-C7D4FB8346B5}" type="pres">
      <dgm:prSet presAssocID="{38145AC0-4533-4711-9911-52A29FE9CC56}" presName="compositeB" presStyleCnt="0"/>
      <dgm:spPr/>
    </dgm:pt>
    <dgm:pt modelId="{C54FE05C-5856-4221-B3AB-EAE37A719D1F}" type="pres">
      <dgm:prSet presAssocID="{38145AC0-4533-4711-9911-52A29FE9CC56}" presName="textB" presStyleLbl="revTx" presStyleIdx="1" presStyleCnt="3" custScaleX="170914" custLinFactNeighborY="-1532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DAB49EB-D462-4DB9-936F-C876B0AD86F8}" type="pres">
      <dgm:prSet presAssocID="{38145AC0-4533-4711-9911-52A29FE9CC56}" presName="circleB" presStyleLbl="node1" presStyleIdx="1" presStyleCnt="3"/>
      <dgm:spPr>
        <a:solidFill>
          <a:schemeClr val="accent2"/>
        </a:solidFill>
      </dgm:spPr>
    </dgm:pt>
    <dgm:pt modelId="{8D600AED-F050-438A-AD8D-FEA45D9EC11E}" type="pres">
      <dgm:prSet presAssocID="{38145AC0-4533-4711-9911-52A29FE9CC56}" presName="spaceB" presStyleCnt="0"/>
      <dgm:spPr/>
    </dgm:pt>
    <dgm:pt modelId="{837F2F90-AA88-45A8-832B-38CE83B2BC78}" type="pres">
      <dgm:prSet presAssocID="{6FC0CDA5-C549-4DE0-B7E1-514E0C8A0E12}" presName="space" presStyleCnt="0"/>
      <dgm:spPr/>
    </dgm:pt>
    <dgm:pt modelId="{78CD2446-BC4E-439C-ADBD-FF952B0C1A0D}" type="pres">
      <dgm:prSet presAssocID="{931CF6D9-6A5F-44F3-806C-D1775C3F0694}" presName="compositeA" presStyleCnt="0"/>
      <dgm:spPr/>
    </dgm:pt>
    <dgm:pt modelId="{987D567F-FB97-4853-838D-441E61411333}" type="pres">
      <dgm:prSet presAssocID="{931CF6D9-6A5F-44F3-806C-D1775C3F0694}" presName="textA" presStyleLbl="revTx" presStyleIdx="2" presStyleCnt="3" custScaleX="144300" custLinFactNeighborY="1466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9957DA-41BC-4C48-B287-5AE892DF81F0}" type="pres">
      <dgm:prSet presAssocID="{931CF6D9-6A5F-44F3-806C-D1775C3F0694}" presName="circleA" presStyleLbl="node1" presStyleIdx="2" presStyleCnt="3"/>
      <dgm:spPr>
        <a:solidFill>
          <a:schemeClr val="accent2"/>
        </a:solidFill>
      </dgm:spPr>
    </dgm:pt>
    <dgm:pt modelId="{3A181B1C-63E2-4277-8925-DC6A76E8CD67}" type="pres">
      <dgm:prSet presAssocID="{931CF6D9-6A5F-44F3-806C-D1775C3F0694}" presName="spaceA" presStyleCnt="0"/>
      <dgm:spPr/>
    </dgm:pt>
  </dgm:ptLst>
  <dgm:cxnLst>
    <dgm:cxn modelId="{4B3EED04-18EA-4B52-B86D-D4AB9FBE894D}" srcId="{931CF6D9-6A5F-44F3-806C-D1775C3F0694}" destId="{10CA1ACF-7274-4C02-B913-59B2EDE40E9A}" srcOrd="1" destOrd="0" parTransId="{43C1864F-955B-4672-9B92-43A5EEBF5B95}" sibTransId="{E94556E5-C81C-4F71-A328-EBD2A70976CF}"/>
    <dgm:cxn modelId="{E0A735E6-BE9A-428C-98E5-251DD68413C9}" type="presOf" srcId="{C6A1CFB3-A4CE-4D4A-80A3-415A80EFA2B4}" destId="{D71D2BA5-9543-44A6-8C4B-4ED53C43218F}" srcOrd="0" destOrd="1" presId="urn:microsoft.com/office/officeart/2005/8/layout/hProcess11"/>
    <dgm:cxn modelId="{9C2D8824-94A2-4309-BC0C-AB83BCD0B5D8}" type="presOf" srcId="{D3F809FE-B22E-4DA0-9903-3B6D917D8583}" destId="{987D567F-FB97-4853-838D-441E61411333}" srcOrd="0" destOrd="3" presId="urn:microsoft.com/office/officeart/2005/8/layout/hProcess11"/>
    <dgm:cxn modelId="{D7146932-8237-4C8A-97F3-6D2BB7623E47}" type="presOf" srcId="{09F57E4F-F2FA-41BE-83BC-28B7DF71EFE5}" destId="{DA4E9FCF-042D-42A1-9C7E-769A437CB9D6}" srcOrd="0" destOrd="0" presId="urn:microsoft.com/office/officeart/2005/8/layout/hProcess11"/>
    <dgm:cxn modelId="{94C18BA3-2830-4578-A01A-962F9CE2617D}" srcId="{38145AC0-4533-4711-9911-52A29FE9CC56}" destId="{4ACD6BC5-410D-4A5B-BC48-FFA8CC239AA4}" srcOrd="1" destOrd="0" parTransId="{8C49049F-0932-48E4-BEBD-7F7438E9FAB8}" sibTransId="{F38AAEC3-15D4-4033-90D5-289F7113A4E1}"/>
    <dgm:cxn modelId="{FC7AA7B0-C61A-409F-9469-AE0D0BA6133C}" srcId="{931CF6D9-6A5F-44F3-806C-D1775C3F0694}" destId="{C1CDF4FD-EC1B-4A40-9C42-7F7002ED5665}" srcOrd="3" destOrd="0" parTransId="{20A3DD9F-B45D-4A11-853A-947EFBDA02F3}" sibTransId="{1CEE182B-2191-4166-8A84-1FE517FF759D}"/>
    <dgm:cxn modelId="{160D9C63-CD9F-48F7-BE49-CD83BB93A3EF}" srcId="{22CB8757-57A3-4273-93FD-1FD65CAA5AE0}" destId="{A6737111-BF30-42ED-ABF7-1C7223301059}" srcOrd="1" destOrd="0" parTransId="{CA997EB1-60B3-4A42-ACCD-158569701DC7}" sibTransId="{62801B2A-72D1-45E6-A01D-F21B13036D50}"/>
    <dgm:cxn modelId="{543EC8DA-2DE0-4B48-B576-D6A00D551D8C}" type="presOf" srcId="{E44B4849-165D-4B2B-8E98-4B81A4E74BEF}" destId="{D71D2BA5-9543-44A6-8C4B-4ED53C43218F}" srcOrd="0" destOrd="5" presId="urn:microsoft.com/office/officeart/2005/8/layout/hProcess11"/>
    <dgm:cxn modelId="{9A5403EF-9914-40AB-A170-D313B097A0A0}" srcId="{931CF6D9-6A5F-44F3-806C-D1775C3F0694}" destId="{D3F809FE-B22E-4DA0-9903-3B6D917D8583}" srcOrd="2" destOrd="0" parTransId="{F452FF86-9B45-41AA-A429-AB2E2B843724}" sibTransId="{1CA64420-A92A-4C49-A32B-3FD834669AC8}"/>
    <dgm:cxn modelId="{1E3A9715-333C-4058-B37C-B586D70D9A80}" type="presOf" srcId="{10CA1ACF-7274-4C02-B913-59B2EDE40E9A}" destId="{987D567F-FB97-4853-838D-441E61411333}" srcOrd="0" destOrd="2" presId="urn:microsoft.com/office/officeart/2005/8/layout/hProcess11"/>
    <dgm:cxn modelId="{EABC587A-752E-4ED2-9601-1B5C6018AD23}" type="presOf" srcId="{DFFE79A8-5B29-42C3-9656-84C87942E423}" destId="{C54FE05C-5856-4221-B3AB-EAE37A719D1F}" srcOrd="0" destOrd="3" presId="urn:microsoft.com/office/officeart/2005/8/layout/hProcess11"/>
    <dgm:cxn modelId="{1CAD5794-C035-4D15-A6F8-282DC4E06279}" type="presOf" srcId="{44BE5263-5F37-450C-9DD5-DC3718B71E27}" destId="{D71D2BA5-9543-44A6-8C4B-4ED53C43218F}" srcOrd="0" destOrd="4" presId="urn:microsoft.com/office/officeart/2005/8/layout/hProcess11"/>
    <dgm:cxn modelId="{8AECF173-16C4-46F9-A6DD-1F741968F395}" srcId="{38145AC0-4533-4711-9911-52A29FE9CC56}" destId="{DFFE79A8-5B29-42C3-9656-84C87942E423}" srcOrd="2" destOrd="0" parTransId="{F5EE24F6-3E16-4D62-840A-5224D17DC138}" sibTransId="{E7E5D502-ABEC-41A5-863C-088FACE8E741}"/>
    <dgm:cxn modelId="{9FE5E4B6-A217-4619-B2AB-E02D818C30DF}" type="presOf" srcId="{FCFEC141-1746-45C4-A422-087C01440126}" destId="{C54FE05C-5856-4221-B3AB-EAE37A719D1F}" srcOrd="0" destOrd="1" presId="urn:microsoft.com/office/officeart/2005/8/layout/hProcess11"/>
    <dgm:cxn modelId="{CB7F9021-E0A0-4C95-AB4D-CBA31AFF8746}" type="presOf" srcId="{38145AC0-4533-4711-9911-52A29FE9CC56}" destId="{C54FE05C-5856-4221-B3AB-EAE37A719D1F}" srcOrd="0" destOrd="0" presId="urn:microsoft.com/office/officeart/2005/8/layout/hProcess11"/>
    <dgm:cxn modelId="{44916D35-2CCE-4958-9726-3A880FA70794}" srcId="{09F57E4F-F2FA-41BE-83BC-28B7DF71EFE5}" destId="{931CF6D9-6A5F-44F3-806C-D1775C3F0694}" srcOrd="2" destOrd="0" parTransId="{E2353F38-A310-45D1-9E3D-114AB9DFE040}" sibTransId="{5902383F-2433-4E59-9001-02B797170892}"/>
    <dgm:cxn modelId="{A2F6DE33-2D84-4BC3-92AE-372C486328D3}" srcId="{09F57E4F-F2FA-41BE-83BC-28B7DF71EFE5}" destId="{22CB8757-57A3-4273-93FD-1FD65CAA5AE0}" srcOrd="0" destOrd="0" parTransId="{DA626EF1-D95D-4505-8DD2-E35BC2D331F8}" sibTransId="{EEC4DD9F-F115-474F-BC58-2629B4B1B150}"/>
    <dgm:cxn modelId="{A9FE0216-EAAF-49DB-9FF3-B9DC763758E9}" srcId="{22CB8757-57A3-4273-93FD-1FD65CAA5AE0}" destId="{E44B4849-165D-4B2B-8E98-4B81A4E74BEF}" srcOrd="4" destOrd="0" parTransId="{183C41CA-9D5D-4CD7-A96B-E68B7B1703BF}" sibTransId="{C37037C4-A12B-4ED6-A261-CB8732A236B1}"/>
    <dgm:cxn modelId="{4628E5A3-770A-4861-94D3-4089A8340D5A}" srcId="{22CB8757-57A3-4273-93FD-1FD65CAA5AE0}" destId="{4DF8D6E5-495B-432E-88D0-778A3E3D7939}" srcOrd="2" destOrd="0" parTransId="{555D2CF5-4C0F-479D-92C3-E4BDA7C2706D}" sibTransId="{2604ACBC-15D4-4DBA-8321-0917CD3DD2A1}"/>
    <dgm:cxn modelId="{959F58B0-D894-42E0-BC1D-5870FAF60926}" srcId="{22CB8757-57A3-4273-93FD-1FD65CAA5AE0}" destId="{C6A1CFB3-A4CE-4D4A-80A3-415A80EFA2B4}" srcOrd="0" destOrd="0" parTransId="{B943029B-4881-470A-A127-2718BE31E0CC}" sibTransId="{F342B586-F8F8-435A-9469-50BB2AD22F9C}"/>
    <dgm:cxn modelId="{09F19E4B-39C4-4F73-92A7-2ABC374550A3}" type="presOf" srcId="{A6737111-BF30-42ED-ABF7-1C7223301059}" destId="{D71D2BA5-9543-44A6-8C4B-4ED53C43218F}" srcOrd="0" destOrd="2" presId="urn:microsoft.com/office/officeart/2005/8/layout/hProcess11"/>
    <dgm:cxn modelId="{7013F93D-38A0-4271-BE38-070A739DF15A}" srcId="{22CB8757-57A3-4273-93FD-1FD65CAA5AE0}" destId="{44BE5263-5F37-450C-9DD5-DC3718B71E27}" srcOrd="3" destOrd="0" parTransId="{18AB2739-A0B8-4116-A54C-E1841EBE2E96}" sibTransId="{BB141EFC-6EA8-4C76-8D8F-B20357935EC4}"/>
    <dgm:cxn modelId="{537E01BD-7D73-48C6-8872-871AE09D694E}" srcId="{931CF6D9-6A5F-44F3-806C-D1775C3F0694}" destId="{B1533701-B314-483B-8030-4DFFFC41D9BB}" srcOrd="0" destOrd="0" parTransId="{C3B8EA17-99A1-4C58-8C51-113FA0D08232}" sibTransId="{F9A2DB91-6D25-483A-9935-52B7383ED939}"/>
    <dgm:cxn modelId="{D069DFAE-B561-4BE7-BEFA-55165375122C}" srcId="{09F57E4F-F2FA-41BE-83BC-28B7DF71EFE5}" destId="{38145AC0-4533-4711-9911-52A29FE9CC56}" srcOrd="1" destOrd="0" parTransId="{2EA7F552-36C5-431D-8C70-3EE8DB9C53A6}" sibTransId="{6FC0CDA5-C549-4DE0-B7E1-514E0C8A0E12}"/>
    <dgm:cxn modelId="{D2ECD02C-0463-4491-8FFA-CFC50018CD98}" type="presOf" srcId="{C1CDF4FD-EC1B-4A40-9C42-7F7002ED5665}" destId="{987D567F-FB97-4853-838D-441E61411333}" srcOrd="0" destOrd="4" presId="urn:microsoft.com/office/officeart/2005/8/layout/hProcess11"/>
    <dgm:cxn modelId="{897A69BA-EB97-4176-BCF1-A8A4770D70A8}" type="presOf" srcId="{B1533701-B314-483B-8030-4DFFFC41D9BB}" destId="{987D567F-FB97-4853-838D-441E61411333}" srcOrd="0" destOrd="1" presId="urn:microsoft.com/office/officeart/2005/8/layout/hProcess11"/>
    <dgm:cxn modelId="{DBF578B2-F010-4C75-93F1-2030A6328E70}" type="presOf" srcId="{4ACD6BC5-410D-4A5B-BC48-FFA8CC239AA4}" destId="{C54FE05C-5856-4221-B3AB-EAE37A719D1F}" srcOrd="0" destOrd="2" presId="urn:microsoft.com/office/officeart/2005/8/layout/hProcess11"/>
    <dgm:cxn modelId="{6D36A2C2-90CB-468D-BF6F-EEE3F6B75437}" srcId="{38145AC0-4533-4711-9911-52A29FE9CC56}" destId="{FCFEC141-1746-45C4-A422-087C01440126}" srcOrd="0" destOrd="0" parTransId="{8A5E4661-4141-42C7-9D4F-388EA171ECDC}" sibTransId="{964AACC0-2FDD-4E55-A29C-13F1139B28AE}"/>
    <dgm:cxn modelId="{71F57F3F-81D2-476B-95DB-1B679D753501}" type="presOf" srcId="{931CF6D9-6A5F-44F3-806C-D1775C3F0694}" destId="{987D567F-FB97-4853-838D-441E61411333}" srcOrd="0" destOrd="0" presId="urn:microsoft.com/office/officeart/2005/8/layout/hProcess11"/>
    <dgm:cxn modelId="{DCBE8F65-2D3C-41EB-9A60-2D6E8E070A3F}" type="presOf" srcId="{22CB8757-57A3-4273-93FD-1FD65CAA5AE0}" destId="{D71D2BA5-9543-44A6-8C4B-4ED53C43218F}" srcOrd="0" destOrd="0" presId="urn:microsoft.com/office/officeart/2005/8/layout/hProcess11"/>
    <dgm:cxn modelId="{65EAEA18-E127-45C3-AD9C-46BF7BFC8303}" type="presOf" srcId="{4DF8D6E5-495B-432E-88D0-778A3E3D7939}" destId="{D71D2BA5-9543-44A6-8C4B-4ED53C43218F}" srcOrd="0" destOrd="3" presId="urn:microsoft.com/office/officeart/2005/8/layout/hProcess11"/>
    <dgm:cxn modelId="{199CFA41-9358-4DA9-B73F-1CB6341501DC}" type="presParOf" srcId="{DA4E9FCF-042D-42A1-9C7E-769A437CB9D6}" destId="{2B545863-B12B-4EFD-9228-039808A2ED61}" srcOrd="0" destOrd="0" presId="urn:microsoft.com/office/officeart/2005/8/layout/hProcess11"/>
    <dgm:cxn modelId="{01B2C7D6-CEED-470E-B089-983AAE2AE3EE}" type="presParOf" srcId="{DA4E9FCF-042D-42A1-9C7E-769A437CB9D6}" destId="{BC292805-A03E-44E6-B4E4-F38E4ABFA0E5}" srcOrd="1" destOrd="0" presId="urn:microsoft.com/office/officeart/2005/8/layout/hProcess11"/>
    <dgm:cxn modelId="{6BB16983-F4D7-4B81-8D17-98F286DED6F5}" type="presParOf" srcId="{BC292805-A03E-44E6-B4E4-F38E4ABFA0E5}" destId="{89EFC7CE-62C7-4624-A732-85074BA6F0A5}" srcOrd="0" destOrd="0" presId="urn:microsoft.com/office/officeart/2005/8/layout/hProcess11"/>
    <dgm:cxn modelId="{989F1420-1E8B-47CE-BC6B-ED621547CC49}" type="presParOf" srcId="{89EFC7CE-62C7-4624-A732-85074BA6F0A5}" destId="{D71D2BA5-9543-44A6-8C4B-4ED53C43218F}" srcOrd="0" destOrd="0" presId="urn:microsoft.com/office/officeart/2005/8/layout/hProcess11"/>
    <dgm:cxn modelId="{FB68A813-5E12-4BCA-B92A-D62934AD73EF}" type="presParOf" srcId="{89EFC7CE-62C7-4624-A732-85074BA6F0A5}" destId="{B9F7B7ED-0AF4-474F-B2FB-C889AC224BFE}" srcOrd="1" destOrd="0" presId="urn:microsoft.com/office/officeart/2005/8/layout/hProcess11"/>
    <dgm:cxn modelId="{48BBDAEA-1CC2-4814-8EBC-61EEFFC26334}" type="presParOf" srcId="{89EFC7CE-62C7-4624-A732-85074BA6F0A5}" destId="{A0E42FFD-795C-4681-ABDB-6132130677B5}" srcOrd="2" destOrd="0" presId="urn:microsoft.com/office/officeart/2005/8/layout/hProcess11"/>
    <dgm:cxn modelId="{F69F1077-DC80-45DB-8997-7325764244A5}" type="presParOf" srcId="{BC292805-A03E-44E6-B4E4-F38E4ABFA0E5}" destId="{BF0567CD-D319-4528-BD8E-F3708DD447AF}" srcOrd="1" destOrd="0" presId="urn:microsoft.com/office/officeart/2005/8/layout/hProcess11"/>
    <dgm:cxn modelId="{45689A2D-F9F3-4226-AC73-1D6F5B0656BE}" type="presParOf" srcId="{BC292805-A03E-44E6-B4E4-F38E4ABFA0E5}" destId="{5E5BC1F9-4CFB-46AB-8409-C7D4FB8346B5}" srcOrd="2" destOrd="0" presId="urn:microsoft.com/office/officeart/2005/8/layout/hProcess11"/>
    <dgm:cxn modelId="{D3A44876-66BE-4FCD-ADDA-82685E6CE7B6}" type="presParOf" srcId="{5E5BC1F9-4CFB-46AB-8409-C7D4FB8346B5}" destId="{C54FE05C-5856-4221-B3AB-EAE37A719D1F}" srcOrd="0" destOrd="0" presId="urn:microsoft.com/office/officeart/2005/8/layout/hProcess11"/>
    <dgm:cxn modelId="{8527C137-CE93-439C-8C83-35E550606EBF}" type="presParOf" srcId="{5E5BC1F9-4CFB-46AB-8409-C7D4FB8346B5}" destId="{1DAB49EB-D462-4DB9-936F-C876B0AD86F8}" srcOrd="1" destOrd="0" presId="urn:microsoft.com/office/officeart/2005/8/layout/hProcess11"/>
    <dgm:cxn modelId="{195F1B98-783A-4A5F-B736-147F6E7E56AE}" type="presParOf" srcId="{5E5BC1F9-4CFB-46AB-8409-C7D4FB8346B5}" destId="{8D600AED-F050-438A-AD8D-FEA45D9EC11E}" srcOrd="2" destOrd="0" presId="urn:microsoft.com/office/officeart/2005/8/layout/hProcess11"/>
    <dgm:cxn modelId="{2A76B805-63C3-4B7E-A70C-9BC10C9F99D7}" type="presParOf" srcId="{BC292805-A03E-44E6-B4E4-F38E4ABFA0E5}" destId="{837F2F90-AA88-45A8-832B-38CE83B2BC78}" srcOrd="3" destOrd="0" presId="urn:microsoft.com/office/officeart/2005/8/layout/hProcess11"/>
    <dgm:cxn modelId="{208F3B35-A164-4333-84C5-C3C10954CC32}" type="presParOf" srcId="{BC292805-A03E-44E6-B4E4-F38E4ABFA0E5}" destId="{78CD2446-BC4E-439C-ADBD-FF952B0C1A0D}" srcOrd="4" destOrd="0" presId="urn:microsoft.com/office/officeart/2005/8/layout/hProcess11"/>
    <dgm:cxn modelId="{135E80DA-3CDA-4724-A085-B1B5EDA81F32}" type="presParOf" srcId="{78CD2446-BC4E-439C-ADBD-FF952B0C1A0D}" destId="{987D567F-FB97-4853-838D-441E61411333}" srcOrd="0" destOrd="0" presId="urn:microsoft.com/office/officeart/2005/8/layout/hProcess11"/>
    <dgm:cxn modelId="{4293E5DE-ECF7-4DBB-AEBA-824AAC01A475}" type="presParOf" srcId="{78CD2446-BC4E-439C-ADBD-FF952B0C1A0D}" destId="{AB9957DA-41BC-4C48-B287-5AE892DF81F0}" srcOrd="1" destOrd="0" presId="urn:microsoft.com/office/officeart/2005/8/layout/hProcess11"/>
    <dgm:cxn modelId="{98C11C3C-6FF7-4D7C-8133-4BD2B3E00AD3}" type="presParOf" srcId="{78CD2446-BC4E-439C-ADBD-FF952B0C1A0D}" destId="{3A181B1C-63E2-4277-8925-DC6A76E8CD6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F57E4F-F2FA-41BE-83BC-28B7DF71EFE5}" type="doc">
      <dgm:prSet loTypeId="urn:microsoft.com/office/officeart/2005/8/layout/hProcess11" loCatId="process" qsTypeId="urn:microsoft.com/office/officeart/2005/8/quickstyle/simple5" qsCatId="simple" csTypeId="urn:microsoft.com/office/officeart/2005/8/colors/accent1_2" csCatId="accent1" phldr="1"/>
      <dgm:spPr/>
    </dgm:pt>
    <dgm:pt modelId="{38145AC0-4533-4711-9911-52A29FE9CC56}">
      <dgm:prSet phldrT="[Testo]" custT="1"/>
      <dgm:spPr/>
      <dgm:t>
        <a:bodyPr/>
        <a:lstStyle/>
        <a:p>
          <a:r>
            <a:rPr lang="it-IT" sz="1600" b="1" dirty="0" smtClean="0">
              <a:solidFill>
                <a:srgbClr val="FF0000"/>
              </a:solidFill>
            </a:rPr>
            <a:t>1955-1965</a:t>
          </a:r>
          <a:endParaRPr lang="it-IT" sz="1600" b="1" dirty="0">
            <a:solidFill>
              <a:srgbClr val="FF0000"/>
            </a:solidFill>
          </a:endParaRPr>
        </a:p>
      </dgm:t>
    </dgm:pt>
    <dgm:pt modelId="{2EA7F552-36C5-431D-8C70-3EE8DB9C53A6}" type="parTrans" cxnId="{D069DFAE-B561-4BE7-BEFA-55165375122C}">
      <dgm:prSet/>
      <dgm:spPr/>
      <dgm:t>
        <a:bodyPr/>
        <a:lstStyle/>
        <a:p>
          <a:endParaRPr lang="it-IT"/>
        </a:p>
      </dgm:t>
    </dgm:pt>
    <dgm:pt modelId="{6FC0CDA5-C549-4DE0-B7E1-514E0C8A0E12}" type="sibTrans" cxnId="{D069DFAE-B561-4BE7-BEFA-55165375122C}">
      <dgm:prSet/>
      <dgm:spPr/>
      <dgm:t>
        <a:bodyPr/>
        <a:lstStyle/>
        <a:p>
          <a:endParaRPr lang="it-IT"/>
        </a:p>
      </dgm:t>
    </dgm:pt>
    <dgm:pt modelId="{931CF6D9-6A5F-44F3-806C-D1775C3F0694}">
      <dgm:prSet phldrT="[Testo]" custT="1"/>
      <dgm:spPr/>
      <dgm:t>
        <a:bodyPr/>
        <a:lstStyle/>
        <a:p>
          <a:r>
            <a:rPr lang="it-IT" sz="1600" b="1" dirty="0" smtClean="0">
              <a:solidFill>
                <a:srgbClr val="FF0000"/>
              </a:solidFill>
            </a:rPr>
            <a:t>1965-1969</a:t>
          </a:r>
          <a:endParaRPr lang="it-IT" sz="1600" b="1" dirty="0">
            <a:solidFill>
              <a:srgbClr val="FF0000"/>
            </a:solidFill>
          </a:endParaRPr>
        </a:p>
      </dgm:t>
    </dgm:pt>
    <dgm:pt modelId="{E2353F38-A310-45D1-9E3D-114AB9DFE040}" type="parTrans" cxnId="{44916D35-2CCE-4958-9726-3A880FA70794}">
      <dgm:prSet/>
      <dgm:spPr/>
      <dgm:t>
        <a:bodyPr/>
        <a:lstStyle/>
        <a:p>
          <a:endParaRPr lang="it-IT"/>
        </a:p>
      </dgm:t>
    </dgm:pt>
    <dgm:pt modelId="{5902383F-2433-4E59-9001-02B797170892}" type="sibTrans" cxnId="{44916D35-2CCE-4958-9726-3A880FA70794}">
      <dgm:prSet/>
      <dgm:spPr/>
      <dgm:t>
        <a:bodyPr/>
        <a:lstStyle/>
        <a:p>
          <a:endParaRPr lang="it-IT"/>
        </a:p>
      </dgm:t>
    </dgm:pt>
    <dgm:pt modelId="{D58C8CE4-1D27-4A90-949D-0288AAD99530}">
      <dgm:prSet phldrT="[Testo]" custT="1"/>
      <dgm:spPr/>
      <dgm:t>
        <a:bodyPr/>
        <a:lstStyle/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dirty="0" smtClean="0">
              <a:solidFill>
                <a:srgbClr val="FF0000"/>
              </a:solidFill>
            </a:rPr>
            <a:t>1945-1955</a:t>
          </a:r>
          <a:endParaRPr lang="it-IT" sz="1600" b="1" dirty="0">
            <a:solidFill>
              <a:srgbClr val="FF0000"/>
            </a:solidFill>
          </a:endParaRPr>
        </a:p>
      </dgm:t>
    </dgm:pt>
    <dgm:pt modelId="{C2DDBA53-6176-471F-9BF2-8A7500988970}" type="parTrans" cxnId="{E46B6DE6-60EA-4A4F-B8BF-CFDCC66217EC}">
      <dgm:prSet/>
      <dgm:spPr/>
      <dgm:t>
        <a:bodyPr/>
        <a:lstStyle/>
        <a:p>
          <a:endParaRPr lang="it-IT"/>
        </a:p>
      </dgm:t>
    </dgm:pt>
    <dgm:pt modelId="{A96612F8-4D29-45D3-9378-5AF393E601F3}" type="sibTrans" cxnId="{E46B6DE6-60EA-4A4F-B8BF-CFDCC66217EC}">
      <dgm:prSet/>
      <dgm:spPr/>
      <dgm:t>
        <a:bodyPr/>
        <a:lstStyle/>
        <a:p>
          <a:endParaRPr lang="it-IT"/>
        </a:p>
      </dgm:t>
    </dgm:pt>
    <dgm:pt modelId="{D3F809FE-B22E-4DA0-9903-3B6D917D8583}">
      <dgm:prSet phldrT="[Testo]" custT="1"/>
      <dgm:spPr/>
      <dgm:t>
        <a:bodyPr/>
        <a:lstStyle/>
        <a:p>
          <a:r>
            <a:rPr lang="it-IT" sz="1600" b="0" dirty="0" smtClean="0"/>
            <a:t>Classificazione NIMEXE -statistiche sul commercio</a:t>
          </a:r>
          <a:endParaRPr lang="it-IT" sz="1600" b="0" dirty="0"/>
        </a:p>
      </dgm:t>
    </dgm:pt>
    <dgm:pt modelId="{1CA64420-A92A-4C49-A32B-3FD834669AC8}" type="sibTrans" cxnId="{9A5403EF-9914-40AB-A170-D313B097A0A0}">
      <dgm:prSet/>
      <dgm:spPr/>
      <dgm:t>
        <a:bodyPr/>
        <a:lstStyle/>
        <a:p>
          <a:endParaRPr lang="it-IT"/>
        </a:p>
      </dgm:t>
    </dgm:pt>
    <dgm:pt modelId="{F452FF86-9B45-41AA-A429-AB2E2B843724}" type="parTrans" cxnId="{9A5403EF-9914-40AB-A170-D313B097A0A0}">
      <dgm:prSet/>
      <dgm:spPr/>
      <dgm:t>
        <a:bodyPr/>
        <a:lstStyle/>
        <a:p>
          <a:endParaRPr lang="it-IT"/>
        </a:p>
      </dgm:t>
    </dgm:pt>
    <dgm:pt modelId="{A7921EF8-92E8-4C21-9374-4FC25DABFD5A}">
      <dgm:prSet phldrT="[Tes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0" dirty="0" smtClean="0"/>
            <a:t>Riorganizzazione e potenziamento dell’attività di ricerca dell’Istituto</a:t>
          </a:r>
          <a:endParaRPr lang="it-IT" sz="1600" b="0" dirty="0"/>
        </a:p>
      </dgm:t>
    </dgm:pt>
    <dgm:pt modelId="{634BC25D-7F09-4045-9EA0-1486E31D7136}" type="parTrans" cxnId="{CD2D656C-4C6E-4028-8533-D1C04919085F}">
      <dgm:prSet/>
      <dgm:spPr/>
      <dgm:t>
        <a:bodyPr/>
        <a:lstStyle/>
        <a:p>
          <a:endParaRPr lang="it-IT"/>
        </a:p>
      </dgm:t>
    </dgm:pt>
    <dgm:pt modelId="{9E8DA5A5-E5D1-4B52-A2AD-294240CB3E88}" type="sibTrans" cxnId="{CD2D656C-4C6E-4028-8533-D1C04919085F}">
      <dgm:prSet/>
      <dgm:spPr/>
      <dgm:t>
        <a:bodyPr/>
        <a:lstStyle/>
        <a:p>
          <a:endParaRPr lang="it-IT"/>
        </a:p>
      </dgm:t>
    </dgm:pt>
    <dgm:pt modelId="{2FCBFD96-2632-4E6F-8C64-228063B60B88}">
      <dgm:prSet phldrT="[Tes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0" dirty="0" smtClean="0"/>
            <a:t>Centro di ricerche econometriche</a:t>
          </a:r>
          <a:endParaRPr lang="it-IT" sz="1600" b="0" dirty="0"/>
        </a:p>
      </dgm:t>
    </dgm:pt>
    <dgm:pt modelId="{654FC4B6-2F96-4325-B66A-A93FC092F6D2}" type="parTrans" cxnId="{23289BC3-EFF3-4DBA-85DF-178A8C90169B}">
      <dgm:prSet/>
      <dgm:spPr/>
      <dgm:t>
        <a:bodyPr/>
        <a:lstStyle/>
        <a:p>
          <a:endParaRPr lang="it-IT"/>
        </a:p>
      </dgm:t>
    </dgm:pt>
    <dgm:pt modelId="{4CE0ABE5-7897-4174-B793-8AFA092D81F1}" type="sibTrans" cxnId="{23289BC3-EFF3-4DBA-85DF-178A8C90169B}">
      <dgm:prSet/>
      <dgm:spPr/>
      <dgm:t>
        <a:bodyPr/>
        <a:lstStyle/>
        <a:p>
          <a:endParaRPr lang="it-IT"/>
        </a:p>
      </dgm:t>
    </dgm:pt>
    <dgm:pt modelId="{01D9B29A-9B7B-42C2-8D7B-D98856F17255}">
      <dgm:prSet phldrT="[Testo]" custT="1"/>
      <dgm:spPr/>
      <dgm:t>
        <a:bodyPr/>
        <a:lstStyle/>
        <a:p>
          <a:r>
            <a:rPr lang="it-IT" sz="1600" b="0" dirty="0" smtClean="0"/>
            <a:t>Censimento agricoltura 1961 -modello FAO</a:t>
          </a:r>
          <a:endParaRPr lang="it-IT" sz="1600" b="0" dirty="0"/>
        </a:p>
      </dgm:t>
    </dgm:pt>
    <dgm:pt modelId="{CE28120A-D224-4A9E-9D3F-A9CF1965D85B}" type="sibTrans" cxnId="{A535B4B8-D9E2-4EBC-B45A-65DDF9A5769A}">
      <dgm:prSet/>
      <dgm:spPr/>
      <dgm:t>
        <a:bodyPr/>
        <a:lstStyle/>
        <a:p>
          <a:endParaRPr lang="it-IT"/>
        </a:p>
      </dgm:t>
    </dgm:pt>
    <dgm:pt modelId="{8DBDEF0C-05A1-4FC9-BF91-E7DBEE6F6774}" type="parTrans" cxnId="{A535B4B8-D9E2-4EBC-B45A-65DDF9A5769A}">
      <dgm:prSet/>
      <dgm:spPr/>
      <dgm:t>
        <a:bodyPr/>
        <a:lstStyle/>
        <a:p>
          <a:endParaRPr lang="it-IT"/>
        </a:p>
      </dgm:t>
    </dgm:pt>
    <dgm:pt modelId="{9AECF0AB-0820-420D-BEF3-FA5163D52FAE}">
      <dgm:prSet custT="1"/>
      <dgm:spPr/>
      <dgm:t>
        <a:bodyPr/>
        <a:lstStyle/>
        <a:p>
          <a:r>
            <a:rPr lang="it-IT" sz="1600" b="0" dirty="0" smtClean="0"/>
            <a:t>Tavola delle transazioni economiche intersettoriali</a:t>
          </a:r>
          <a:endParaRPr lang="it-IT" sz="1600" b="0" dirty="0"/>
        </a:p>
      </dgm:t>
    </dgm:pt>
    <dgm:pt modelId="{91AD1512-509F-493E-A57A-D8BC48B93B55}" type="parTrans" cxnId="{40F8237D-2396-4946-B092-093B5FC69CEA}">
      <dgm:prSet/>
      <dgm:spPr/>
      <dgm:t>
        <a:bodyPr/>
        <a:lstStyle/>
        <a:p>
          <a:endParaRPr lang="it-IT"/>
        </a:p>
      </dgm:t>
    </dgm:pt>
    <dgm:pt modelId="{C5669C78-3218-4850-9BE9-5A9A3C582EE4}" type="sibTrans" cxnId="{40F8237D-2396-4946-B092-093B5FC69CEA}">
      <dgm:prSet/>
      <dgm:spPr/>
      <dgm:t>
        <a:bodyPr/>
        <a:lstStyle/>
        <a:p>
          <a:endParaRPr lang="it-IT"/>
        </a:p>
      </dgm:t>
    </dgm:pt>
    <dgm:pt modelId="{ED5C66B7-2296-480A-9F11-86F74B31F98E}">
      <dgm:prSet custT="1"/>
      <dgm:spPr/>
      <dgm:t>
        <a:bodyPr/>
        <a:lstStyle/>
        <a:p>
          <a:r>
            <a:rPr lang="it-IT" sz="1600" b="0" dirty="0" smtClean="0"/>
            <a:t>Campionamento di una parte dei fogli di censimento</a:t>
          </a:r>
          <a:endParaRPr lang="it-IT" sz="1600" b="0" dirty="0"/>
        </a:p>
      </dgm:t>
    </dgm:pt>
    <dgm:pt modelId="{41AED861-5CEE-4648-B819-9317C003ADEA}" type="parTrans" cxnId="{D19AA1B1-1E7B-402B-816E-438A92B62AB0}">
      <dgm:prSet/>
      <dgm:spPr/>
      <dgm:t>
        <a:bodyPr/>
        <a:lstStyle/>
        <a:p>
          <a:endParaRPr lang="it-IT"/>
        </a:p>
      </dgm:t>
    </dgm:pt>
    <dgm:pt modelId="{CD44F7CC-BE10-4D19-B3BE-9522FB09FD30}" type="sibTrans" cxnId="{D19AA1B1-1E7B-402B-816E-438A92B62AB0}">
      <dgm:prSet/>
      <dgm:spPr/>
      <dgm:t>
        <a:bodyPr/>
        <a:lstStyle/>
        <a:p>
          <a:endParaRPr lang="it-IT"/>
        </a:p>
      </dgm:t>
    </dgm:pt>
    <dgm:pt modelId="{9A82DEA2-8E37-4C90-99A9-CEA04750CB41}">
      <dgm:prSet custT="1"/>
      <dgm:spPr/>
      <dgm:t>
        <a:bodyPr/>
        <a:lstStyle/>
        <a:p>
          <a:r>
            <a:rPr lang="it-IT" sz="1600" b="0" dirty="0" smtClean="0"/>
            <a:t>Proiezioni su reddito nazionale e popolazione</a:t>
          </a:r>
          <a:endParaRPr lang="it-IT" sz="1600" b="0" dirty="0"/>
        </a:p>
      </dgm:t>
    </dgm:pt>
    <dgm:pt modelId="{C4EBC5DE-C743-4907-90FB-EDE4086E82BB}" type="parTrans" cxnId="{625BC384-D130-4B43-ABB5-84CF38F4744A}">
      <dgm:prSet/>
      <dgm:spPr/>
      <dgm:t>
        <a:bodyPr/>
        <a:lstStyle/>
        <a:p>
          <a:endParaRPr lang="it-IT"/>
        </a:p>
      </dgm:t>
    </dgm:pt>
    <dgm:pt modelId="{31E9ECAD-FB44-4CE3-8C1D-8DF2EA911566}" type="sibTrans" cxnId="{625BC384-D130-4B43-ABB5-84CF38F4744A}">
      <dgm:prSet/>
      <dgm:spPr/>
      <dgm:t>
        <a:bodyPr/>
        <a:lstStyle/>
        <a:p>
          <a:endParaRPr lang="it-IT"/>
        </a:p>
      </dgm:t>
    </dgm:pt>
    <dgm:pt modelId="{41E86EB1-E0E5-49A6-8F41-BEBDED0E5D41}">
      <dgm:prSet custT="1"/>
      <dgm:spPr/>
      <dgm:t>
        <a:bodyPr/>
        <a:lstStyle/>
        <a:p>
          <a:r>
            <a:rPr lang="it-IT" sz="1600" b="0" smtClean="0"/>
            <a:t>Commissione Parenti</a:t>
          </a:r>
          <a:endParaRPr lang="it-IT" sz="1600" b="0" dirty="0"/>
        </a:p>
      </dgm:t>
    </dgm:pt>
    <dgm:pt modelId="{A5F3D11C-F4F8-4D16-92BD-DF48AF4A4A8A}" type="parTrans" cxnId="{70D43154-E0F7-4898-B3A6-72A5E77AC46B}">
      <dgm:prSet/>
      <dgm:spPr/>
      <dgm:t>
        <a:bodyPr/>
        <a:lstStyle/>
        <a:p>
          <a:endParaRPr lang="it-IT"/>
        </a:p>
      </dgm:t>
    </dgm:pt>
    <dgm:pt modelId="{474EA090-A13B-4283-A7AC-EE6899238380}" type="sibTrans" cxnId="{70D43154-E0F7-4898-B3A6-72A5E77AC46B}">
      <dgm:prSet/>
      <dgm:spPr/>
      <dgm:t>
        <a:bodyPr/>
        <a:lstStyle/>
        <a:p>
          <a:endParaRPr lang="it-IT"/>
        </a:p>
      </dgm:t>
    </dgm:pt>
    <dgm:pt modelId="{C646CEF0-F259-4BEE-88E8-58322221DDB3}">
      <dgm:prSet custT="1"/>
      <dgm:spPr/>
      <dgm:t>
        <a:bodyPr/>
        <a:lstStyle/>
        <a:p>
          <a:r>
            <a:rPr lang="it-IT" sz="1600" b="0" dirty="0" smtClean="0"/>
            <a:t>Classificazione internazionale per le professioni - Bureau International </a:t>
          </a:r>
          <a:r>
            <a:rPr lang="it-IT" sz="1600" b="0" dirty="0" err="1" smtClean="0"/>
            <a:t>du</a:t>
          </a:r>
          <a:r>
            <a:rPr lang="it-IT" sz="1600" b="0" dirty="0" smtClean="0"/>
            <a:t> </a:t>
          </a:r>
          <a:r>
            <a:rPr lang="it-IT" sz="1600" b="0" dirty="0" err="1" smtClean="0"/>
            <a:t>Travail</a:t>
          </a:r>
          <a:endParaRPr lang="it-IT" sz="1600" b="0" dirty="0"/>
        </a:p>
      </dgm:t>
    </dgm:pt>
    <dgm:pt modelId="{8F15199B-1BA7-4261-8F79-3C9C3C9DBEF1}" type="parTrans" cxnId="{05B63D44-F908-453F-82BE-7113C2F4AF2F}">
      <dgm:prSet/>
      <dgm:spPr/>
      <dgm:t>
        <a:bodyPr/>
        <a:lstStyle/>
        <a:p>
          <a:endParaRPr lang="it-IT"/>
        </a:p>
      </dgm:t>
    </dgm:pt>
    <dgm:pt modelId="{775F328B-720D-4048-9B95-BDEC80AC35E0}" type="sibTrans" cxnId="{05B63D44-F908-453F-82BE-7113C2F4AF2F}">
      <dgm:prSet/>
      <dgm:spPr/>
      <dgm:t>
        <a:bodyPr/>
        <a:lstStyle/>
        <a:p>
          <a:endParaRPr lang="it-IT"/>
        </a:p>
      </dgm:t>
    </dgm:pt>
    <dgm:pt modelId="{68361FC5-A9B7-DC4B-9953-B77D4EE010BF}">
      <dgm:prSet custT="1"/>
      <dgm:spPr/>
      <dgm:t>
        <a:bodyPr/>
        <a:lstStyle/>
        <a:p>
          <a:r>
            <a:rPr lang="it-IT" sz="1600" b="0" dirty="0" smtClean="0"/>
            <a:t>Questionario armonizzato europeo - RFL</a:t>
          </a:r>
          <a:endParaRPr lang="it-IT" sz="1600" b="0" dirty="0"/>
        </a:p>
      </dgm:t>
    </dgm:pt>
    <dgm:pt modelId="{672F0E0D-ED50-F04C-A067-5A6D59356C7C}" type="parTrans" cxnId="{F1F16599-3407-284B-984D-5DA542E56AAC}">
      <dgm:prSet/>
      <dgm:spPr/>
      <dgm:t>
        <a:bodyPr/>
        <a:lstStyle/>
        <a:p>
          <a:endParaRPr lang="it-IT"/>
        </a:p>
      </dgm:t>
    </dgm:pt>
    <dgm:pt modelId="{77CE8D5D-D063-4747-9803-0AC20097C11D}" type="sibTrans" cxnId="{F1F16599-3407-284B-984D-5DA542E56AAC}">
      <dgm:prSet/>
      <dgm:spPr/>
      <dgm:t>
        <a:bodyPr/>
        <a:lstStyle/>
        <a:p>
          <a:endParaRPr lang="it-IT"/>
        </a:p>
      </dgm:t>
    </dgm:pt>
    <dgm:pt modelId="{DA4E9FCF-042D-42A1-9C7E-769A437CB9D6}" type="pres">
      <dgm:prSet presAssocID="{09F57E4F-F2FA-41BE-83BC-28B7DF71EFE5}" presName="Name0" presStyleCnt="0">
        <dgm:presLayoutVars>
          <dgm:dir/>
          <dgm:resizeHandles val="exact"/>
        </dgm:presLayoutVars>
      </dgm:prSet>
      <dgm:spPr/>
    </dgm:pt>
    <dgm:pt modelId="{2B545863-B12B-4EFD-9228-039808A2ED61}" type="pres">
      <dgm:prSet presAssocID="{09F57E4F-F2FA-41BE-83BC-28B7DF71EFE5}" presName="arrow" presStyleLbl="bgShp" presStyleIdx="0" presStyleCnt="1" custScaleX="90999" custScaleY="47494"/>
      <dgm:spPr>
        <a:solidFill>
          <a:schemeClr val="accent4"/>
        </a:solidFill>
      </dgm:spPr>
    </dgm:pt>
    <dgm:pt modelId="{BC292805-A03E-44E6-B4E4-F38E4ABFA0E5}" type="pres">
      <dgm:prSet presAssocID="{09F57E4F-F2FA-41BE-83BC-28B7DF71EFE5}" presName="points" presStyleCnt="0"/>
      <dgm:spPr/>
    </dgm:pt>
    <dgm:pt modelId="{95B31F03-444F-4F8B-9257-CDA8D93AFBC9}" type="pres">
      <dgm:prSet presAssocID="{D58C8CE4-1D27-4A90-949D-0288AAD99530}" presName="compositeA" presStyleCnt="0"/>
      <dgm:spPr/>
    </dgm:pt>
    <dgm:pt modelId="{0963834D-59C0-43DA-AA77-CD4657047BA9}" type="pres">
      <dgm:prSet presAssocID="{D58C8CE4-1D27-4A90-949D-0288AAD99530}" presName="textA" presStyleLbl="revTx" presStyleIdx="0" presStyleCnt="3" custScaleX="14916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6F3745A-54B5-4E77-A2E0-0A210F6DCE10}" type="pres">
      <dgm:prSet presAssocID="{D58C8CE4-1D27-4A90-949D-0288AAD99530}" presName="circleA" presStyleLbl="node1" presStyleIdx="0" presStyleCnt="3"/>
      <dgm:spPr>
        <a:solidFill>
          <a:schemeClr val="accent1"/>
        </a:solidFill>
      </dgm:spPr>
    </dgm:pt>
    <dgm:pt modelId="{5C37FA90-7CBA-4F65-A86D-E6D1DC660186}" type="pres">
      <dgm:prSet presAssocID="{D58C8CE4-1D27-4A90-949D-0288AAD99530}" presName="spaceA" presStyleCnt="0"/>
      <dgm:spPr/>
    </dgm:pt>
    <dgm:pt modelId="{72396241-D5B3-4DD9-ABB6-FF7E9775E161}" type="pres">
      <dgm:prSet presAssocID="{A96612F8-4D29-45D3-9378-5AF393E601F3}" presName="space" presStyleCnt="0"/>
      <dgm:spPr/>
    </dgm:pt>
    <dgm:pt modelId="{5E5BC1F9-4CFB-46AB-8409-C7D4FB8346B5}" type="pres">
      <dgm:prSet presAssocID="{38145AC0-4533-4711-9911-52A29FE9CC56}" presName="compositeB" presStyleCnt="0"/>
      <dgm:spPr/>
    </dgm:pt>
    <dgm:pt modelId="{C54FE05C-5856-4221-B3AB-EAE37A719D1F}" type="pres">
      <dgm:prSet presAssocID="{38145AC0-4533-4711-9911-52A29FE9CC56}" presName="textB" presStyleLbl="revTx" presStyleIdx="1" presStyleCnt="3" custScaleX="138754" custLinFactNeighborY="-1583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DAB49EB-D462-4DB9-936F-C876B0AD86F8}" type="pres">
      <dgm:prSet presAssocID="{38145AC0-4533-4711-9911-52A29FE9CC56}" presName="circleB" presStyleLbl="node1" presStyleIdx="1" presStyleCnt="3"/>
      <dgm:spPr>
        <a:solidFill>
          <a:schemeClr val="accent1"/>
        </a:solidFill>
      </dgm:spPr>
    </dgm:pt>
    <dgm:pt modelId="{8D600AED-F050-438A-AD8D-FEA45D9EC11E}" type="pres">
      <dgm:prSet presAssocID="{38145AC0-4533-4711-9911-52A29FE9CC56}" presName="spaceB" presStyleCnt="0"/>
      <dgm:spPr/>
    </dgm:pt>
    <dgm:pt modelId="{837F2F90-AA88-45A8-832B-38CE83B2BC78}" type="pres">
      <dgm:prSet presAssocID="{6FC0CDA5-C549-4DE0-B7E1-514E0C8A0E12}" presName="space" presStyleCnt="0"/>
      <dgm:spPr/>
    </dgm:pt>
    <dgm:pt modelId="{78CD2446-BC4E-439C-ADBD-FF952B0C1A0D}" type="pres">
      <dgm:prSet presAssocID="{931CF6D9-6A5F-44F3-806C-D1775C3F0694}" presName="compositeA" presStyleCnt="0"/>
      <dgm:spPr/>
    </dgm:pt>
    <dgm:pt modelId="{987D567F-FB97-4853-838D-441E61411333}" type="pres">
      <dgm:prSet presAssocID="{931CF6D9-6A5F-44F3-806C-D1775C3F0694}" presName="textA" presStyleLbl="revTx" presStyleIdx="2" presStyleCnt="3" custScaleX="144300" custLinFactNeighborX="97" custLinFactNeighborY="364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9957DA-41BC-4C48-B287-5AE892DF81F0}" type="pres">
      <dgm:prSet presAssocID="{931CF6D9-6A5F-44F3-806C-D1775C3F0694}" presName="circleA" presStyleLbl="node1" presStyleIdx="2" presStyleCnt="3"/>
      <dgm:spPr>
        <a:solidFill>
          <a:schemeClr val="accent1"/>
        </a:solidFill>
      </dgm:spPr>
    </dgm:pt>
    <dgm:pt modelId="{3A181B1C-63E2-4277-8925-DC6A76E8CD67}" type="pres">
      <dgm:prSet presAssocID="{931CF6D9-6A5F-44F3-806C-D1775C3F0694}" presName="spaceA" presStyleCnt="0"/>
      <dgm:spPr/>
    </dgm:pt>
  </dgm:ptLst>
  <dgm:cxnLst>
    <dgm:cxn modelId="{44916D35-2CCE-4958-9726-3A880FA70794}" srcId="{09F57E4F-F2FA-41BE-83BC-28B7DF71EFE5}" destId="{931CF6D9-6A5F-44F3-806C-D1775C3F0694}" srcOrd="2" destOrd="0" parTransId="{E2353F38-A310-45D1-9E3D-114AB9DFE040}" sibTransId="{5902383F-2433-4E59-9001-02B797170892}"/>
    <dgm:cxn modelId="{62D2F5B2-2B95-40A3-83C2-FC294B5505AA}" type="presOf" srcId="{A7921EF8-92E8-4C21-9374-4FC25DABFD5A}" destId="{0963834D-59C0-43DA-AA77-CD4657047BA9}" srcOrd="0" destOrd="1" presId="urn:microsoft.com/office/officeart/2005/8/layout/hProcess11"/>
    <dgm:cxn modelId="{D19AA1B1-1E7B-402B-816E-438A92B62AB0}" srcId="{38145AC0-4533-4711-9911-52A29FE9CC56}" destId="{ED5C66B7-2296-480A-9F11-86F74B31F98E}" srcOrd="2" destOrd="0" parTransId="{41AED861-5CEE-4648-B819-9317C003ADEA}" sibTransId="{CD44F7CC-BE10-4D19-B3BE-9522FB09FD30}"/>
    <dgm:cxn modelId="{A535B4B8-D9E2-4EBC-B45A-65DDF9A5769A}" srcId="{38145AC0-4533-4711-9911-52A29FE9CC56}" destId="{01D9B29A-9B7B-42C2-8D7B-D98856F17255}" srcOrd="0" destOrd="0" parTransId="{8DBDEF0C-05A1-4FC9-BF91-E7DBEE6F6774}" sibTransId="{CE28120A-D224-4A9E-9D3F-A9CF1965D85B}"/>
    <dgm:cxn modelId="{7BC3A74A-4E8F-4FB2-8B3D-4B684CF8981A}" type="presOf" srcId="{ED5C66B7-2296-480A-9F11-86F74B31F98E}" destId="{C54FE05C-5856-4221-B3AB-EAE37A719D1F}" srcOrd="0" destOrd="3" presId="urn:microsoft.com/office/officeart/2005/8/layout/hProcess11"/>
    <dgm:cxn modelId="{72BB8CC4-6CDE-45A4-9666-EAAF98BBA9ED}" type="presOf" srcId="{41E86EB1-E0E5-49A6-8F41-BEBDED0E5D41}" destId="{987D567F-FB97-4853-838D-441E61411333}" srcOrd="0" destOrd="3" presId="urn:microsoft.com/office/officeart/2005/8/layout/hProcess11"/>
    <dgm:cxn modelId="{625BC384-D130-4B43-ABB5-84CF38F4744A}" srcId="{931CF6D9-6A5F-44F3-806C-D1775C3F0694}" destId="{9A82DEA2-8E37-4C90-99A9-CEA04750CB41}" srcOrd="1" destOrd="0" parTransId="{C4EBC5DE-C743-4907-90FB-EDE4086E82BB}" sibTransId="{31E9ECAD-FB44-4CE3-8C1D-8DF2EA911566}"/>
    <dgm:cxn modelId="{6912496F-69F5-4C17-937B-0E4126D403A6}" type="presOf" srcId="{9AECF0AB-0820-420D-BEF3-FA5163D52FAE}" destId="{C54FE05C-5856-4221-B3AB-EAE37A719D1F}" srcOrd="0" destOrd="2" presId="urn:microsoft.com/office/officeart/2005/8/layout/hProcess11"/>
    <dgm:cxn modelId="{389A2C6E-7BCA-4AC0-B987-E4BFD6B6847C}" type="presOf" srcId="{D58C8CE4-1D27-4A90-949D-0288AAD99530}" destId="{0963834D-59C0-43DA-AA77-CD4657047BA9}" srcOrd="0" destOrd="0" presId="urn:microsoft.com/office/officeart/2005/8/layout/hProcess11"/>
    <dgm:cxn modelId="{40F8237D-2396-4946-B092-093B5FC69CEA}" srcId="{38145AC0-4533-4711-9911-52A29FE9CC56}" destId="{9AECF0AB-0820-420D-BEF3-FA5163D52FAE}" srcOrd="1" destOrd="0" parTransId="{91AD1512-509F-493E-A57A-D8BC48B93B55}" sibTransId="{C5669C78-3218-4850-9BE9-5A9A3C582EE4}"/>
    <dgm:cxn modelId="{F1F16599-3407-284B-984D-5DA542E56AAC}" srcId="{931CF6D9-6A5F-44F3-806C-D1775C3F0694}" destId="{68361FC5-A9B7-DC4B-9953-B77D4EE010BF}" srcOrd="3" destOrd="0" parTransId="{672F0E0D-ED50-F04C-A067-5A6D59356C7C}" sibTransId="{77CE8D5D-D063-4747-9803-0AC20097C11D}"/>
    <dgm:cxn modelId="{5ECE14F5-B252-2443-B9A7-84E76F36A9E9}" type="presOf" srcId="{68361FC5-A9B7-DC4B-9953-B77D4EE010BF}" destId="{987D567F-FB97-4853-838D-441E61411333}" srcOrd="0" destOrd="4" presId="urn:microsoft.com/office/officeart/2005/8/layout/hProcess11"/>
    <dgm:cxn modelId="{7F8A27DA-6AAC-4635-B752-028859C97187}" type="presOf" srcId="{09F57E4F-F2FA-41BE-83BC-28B7DF71EFE5}" destId="{DA4E9FCF-042D-42A1-9C7E-769A437CB9D6}" srcOrd="0" destOrd="0" presId="urn:microsoft.com/office/officeart/2005/8/layout/hProcess11"/>
    <dgm:cxn modelId="{D413FCA6-36BA-4644-96DB-964A04B58CB6}" type="presOf" srcId="{9A82DEA2-8E37-4C90-99A9-CEA04750CB41}" destId="{987D567F-FB97-4853-838D-441E61411333}" srcOrd="0" destOrd="2" presId="urn:microsoft.com/office/officeart/2005/8/layout/hProcess11"/>
    <dgm:cxn modelId="{244ED1C8-8BAC-413B-9186-FF61DC04161A}" type="presOf" srcId="{D3F809FE-B22E-4DA0-9903-3B6D917D8583}" destId="{987D567F-FB97-4853-838D-441E61411333}" srcOrd="0" destOrd="1" presId="urn:microsoft.com/office/officeart/2005/8/layout/hProcess11"/>
    <dgm:cxn modelId="{23289BC3-EFF3-4DBA-85DF-178A8C90169B}" srcId="{D58C8CE4-1D27-4A90-949D-0288AAD99530}" destId="{2FCBFD96-2632-4E6F-8C64-228063B60B88}" srcOrd="1" destOrd="0" parTransId="{654FC4B6-2F96-4325-B66A-A93FC092F6D2}" sibTransId="{4CE0ABE5-7897-4174-B793-8AFA092D81F1}"/>
    <dgm:cxn modelId="{70D43154-E0F7-4898-B3A6-72A5E77AC46B}" srcId="{931CF6D9-6A5F-44F3-806C-D1775C3F0694}" destId="{41E86EB1-E0E5-49A6-8F41-BEBDED0E5D41}" srcOrd="2" destOrd="0" parTransId="{A5F3D11C-F4F8-4D16-92BD-DF48AF4A4A8A}" sibTransId="{474EA090-A13B-4283-A7AC-EE6899238380}"/>
    <dgm:cxn modelId="{9A5403EF-9914-40AB-A170-D313B097A0A0}" srcId="{931CF6D9-6A5F-44F3-806C-D1775C3F0694}" destId="{D3F809FE-B22E-4DA0-9903-3B6D917D8583}" srcOrd="0" destOrd="0" parTransId="{F452FF86-9B45-41AA-A429-AB2E2B843724}" sibTransId="{1CA64420-A92A-4C49-A32B-3FD834669AC8}"/>
    <dgm:cxn modelId="{FE74BDD0-079F-44E3-9264-EC676E8ACB8C}" type="presOf" srcId="{01D9B29A-9B7B-42C2-8D7B-D98856F17255}" destId="{C54FE05C-5856-4221-B3AB-EAE37A719D1F}" srcOrd="0" destOrd="1" presId="urn:microsoft.com/office/officeart/2005/8/layout/hProcess11"/>
    <dgm:cxn modelId="{FFEA6B62-1A3A-4C51-A685-2378DAB6F1AD}" type="presOf" srcId="{38145AC0-4533-4711-9911-52A29FE9CC56}" destId="{C54FE05C-5856-4221-B3AB-EAE37A719D1F}" srcOrd="0" destOrd="0" presId="urn:microsoft.com/office/officeart/2005/8/layout/hProcess11"/>
    <dgm:cxn modelId="{1B876D09-8E3B-4D56-B091-4F5A9DD7DEC1}" type="presOf" srcId="{C646CEF0-F259-4BEE-88E8-58322221DDB3}" destId="{987D567F-FB97-4853-838D-441E61411333}" srcOrd="0" destOrd="5" presId="urn:microsoft.com/office/officeart/2005/8/layout/hProcess11"/>
    <dgm:cxn modelId="{05B63D44-F908-453F-82BE-7113C2F4AF2F}" srcId="{931CF6D9-6A5F-44F3-806C-D1775C3F0694}" destId="{C646CEF0-F259-4BEE-88E8-58322221DDB3}" srcOrd="4" destOrd="0" parTransId="{8F15199B-1BA7-4261-8F79-3C9C3C9DBEF1}" sibTransId="{775F328B-720D-4048-9B95-BDEC80AC35E0}"/>
    <dgm:cxn modelId="{22177FA5-11C6-4D4B-A49D-8DD657E2CAE2}" type="presOf" srcId="{2FCBFD96-2632-4E6F-8C64-228063B60B88}" destId="{0963834D-59C0-43DA-AA77-CD4657047BA9}" srcOrd="0" destOrd="2" presId="urn:microsoft.com/office/officeart/2005/8/layout/hProcess11"/>
    <dgm:cxn modelId="{D069DFAE-B561-4BE7-BEFA-55165375122C}" srcId="{09F57E4F-F2FA-41BE-83BC-28B7DF71EFE5}" destId="{38145AC0-4533-4711-9911-52A29FE9CC56}" srcOrd="1" destOrd="0" parTransId="{2EA7F552-36C5-431D-8C70-3EE8DB9C53A6}" sibTransId="{6FC0CDA5-C549-4DE0-B7E1-514E0C8A0E12}"/>
    <dgm:cxn modelId="{E46B6DE6-60EA-4A4F-B8BF-CFDCC66217EC}" srcId="{09F57E4F-F2FA-41BE-83BC-28B7DF71EFE5}" destId="{D58C8CE4-1D27-4A90-949D-0288AAD99530}" srcOrd="0" destOrd="0" parTransId="{C2DDBA53-6176-471F-9BF2-8A7500988970}" sibTransId="{A96612F8-4D29-45D3-9378-5AF393E601F3}"/>
    <dgm:cxn modelId="{CD2D656C-4C6E-4028-8533-D1C04919085F}" srcId="{D58C8CE4-1D27-4A90-949D-0288AAD99530}" destId="{A7921EF8-92E8-4C21-9374-4FC25DABFD5A}" srcOrd="0" destOrd="0" parTransId="{634BC25D-7F09-4045-9EA0-1486E31D7136}" sibTransId="{9E8DA5A5-E5D1-4B52-A2AD-294240CB3E88}"/>
    <dgm:cxn modelId="{E417E5D1-C2B7-4141-8A3D-BCD540A81501}" type="presOf" srcId="{931CF6D9-6A5F-44F3-806C-D1775C3F0694}" destId="{987D567F-FB97-4853-838D-441E61411333}" srcOrd="0" destOrd="0" presId="urn:microsoft.com/office/officeart/2005/8/layout/hProcess11"/>
    <dgm:cxn modelId="{075AF26B-67B9-4CB1-9AE3-B83707E6B06F}" type="presParOf" srcId="{DA4E9FCF-042D-42A1-9C7E-769A437CB9D6}" destId="{2B545863-B12B-4EFD-9228-039808A2ED61}" srcOrd="0" destOrd="0" presId="urn:microsoft.com/office/officeart/2005/8/layout/hProcess11"/>
    <dgm:cxn modelId="{4B29DBFF-27F9-49F0-852F-A6AC66ACD873}" type="presParOf" srcId="{DA4E9FCF-042D-42A1-9C7E-769A437CB9D6}" destId="{BC292805-A03E-44E6-B4E4-F38E4ABFA0E5}" srcOrd="1" destOrd="0" presId="urn:microsoft.com/office/officeart/2005/8/layout/hProcess11"/>
    <dgm:cxn modelId="{30A61F27-01B4-4B40-A7C6-09D7B07AA0AF}" type="presParOf" srcId="{BC292805-A03E-44E6-B4E4-F38E4ABFA0E5}" destId="{95B31F03-444F-4F8B-9257-CDA8D93AFBC9}" srcOrd="0" destOrd="0" presId="urn:microsoft.com/office/officeart/2005/8/layout/hProcess11"/>
    <dgm:cxn modelId="{5559A05A-7F27-4472-A0F8-22E832CB37F0}" type="presParOf" srcId="{95B31F03-444F-4F8B-9257-CDA8D93AFBC9}" destId="{0963834D-59C0-43DA-AA77-CD4657047BA9}" srcOrd="0" destOrd="0" presId="urn:microsoft.com/office/officeart/2005/8/layout/hProcess11"/>
    <dgm:cxn modelId="{827DCCBE-D9D6-474C-BDDD-01DBC9D89404}" type="presParOf" srcId="{95B31F03-444F-4F8B-9257-CDA8D93AFBC9}" destId="{D6F3745A-54B5-4E77-A2E0-0A210F6DCE10}" srcOrd="1" destOrd="0" presId="urn:microsoft.com/office/officeart/2005/8/layout/hProcess11"/>
    <dgm:cxn modelId="{30E20D8B-CD35-46BD-AC8C-C4432C8E5534}" type="presParOf" srcId="{95B31F03-444F-4F8B-9257-CDA8D93AFBC9}" destId="{5C37FA90-7CBA-4F65-A86D-E6D1DC660186}" srcOrd="2" destOrd="0" presId="urn:microsoft.com/office/officeart/2005/8/layout/hProcess11"/>
    <dgm:cxn modelId="{6658D6B2-FDB0-4936-B7D7-7457E314BE2D}" type="presParOf" srcId="{BC292805-A03E-44E6-B4E4-F38E4ABFA0E5}" destId="{72396241-D5B3-4DD9-ABB6-FF7E9775E161}" srcOrd="1" destOrd="0" presId="urn:microsoft.com/office/officeart/2005/8/layout/hProcess11"/>
    <dgm:cxn modelId="{72CA9F33-10AA-4AE0-B2E6-796E6DAC5989}" type="presParOf" srcId="{BC292805-A03E-44E6-B4E4-F38E4ABFA0E5}" destId="{5E5BC1F9-4CFB-46AB-8409-C7D4FB8346B5}" srcOrd="2" destOrd="0" presId="urn:microsoft.com/office/officeart/2005/8/layout/hProcess11"/>
    <dgm:cxn modelId="{FE259FB5-F58A-414A-809D-57404EBB8026}" type="presParOf" srcId="{5E5BC1F9-4CFB-46AB-8409-C7D4FB8346B5}" destId="{C54FE05C-5856-4221-B3AB-EAE37A719D1F}" srcOrd="0" destOrd="0" presId="urn:microsoft.com/office/officeart/2005/8/layout/hProcess11"/>
    <dgm:cxn modelId="{0FAB4F37-6B93-496A-8521-625AD918018D}" type="presParOf" srcId="{5E5BC1F9-4CFB-46AB-8409-C7D4FB8346B5}" destId="{1DAB49EB-D462-4DB9-936F-C876B0AD86F8}" srcOrd="1" destOrd="0" presId="urn:microsoft.com/office/officeart/2005/8/layout/hProcess11"/>
    <dgm:cxn modelId="{8FD2B27C-48E4-43A4-8770-347ACCF1881E}" type="presParOf" srcId="{5E5BC1F9-4CFB-46AB-8409-C7D4FB8346B5}" destId="{8D600AED-F050-438A-AD8D-FEA45D9EC11E}" srcOrd="2" destOrd="0" presId="urn:microsoft.com/office/officeart/2005/8/layout/hProcess11"/>
    <dgm:cxn modelId="{63243B5E-1F1E-4CC3-BC73-92319E9F6F96}" type="presParOf" srcId="{BC292805-A03E-44E6-B4E4-F38E4ABFA0E5}" destId="{837F2F90-AA88-45A8-832B-38CE83B2BC78}" srcOrd="3" destOrd="0" presId="urn:microsoft.com/office/officeart/2005/8/layout/hProcess11"/>
    <dgm:cxn modelId="{A6E999A0-C826-40DA-AED2-92AE02A6053B}" type="presParOf" srcId="{BC292805-A03E-44E6-B4E4-F38E4ABFA0E5}" destId="{78CD2446-BC4E-439C-ADBD-FF952B0C1A0D}" srcOrd="4" destOrd="0" presId="urn:microsoft.com/office/officeart/2005/8/layout/hProcess11"/>
    <dgm:cxn modelId="{5E7E05AC-2750-4CFF-85F3-5AC3AF2DFAEE}" type="presParOf" srcId="{78CD2446-BC4E-439C-ADBD-FF952B0C1A0D}" destId="{987D567F-FB97-4853-838D-441E61411333}" srcOrd="0" destOrd="0" presId="urn:microsoft.com/office/officeart/2005/8/layout/hProcess11"/>
    <dgm:cxn modelId="{D4139E82-7011-4F79-81C8-A187BDF6091D}" type="presParOf" srcId="{78CD2446-BC4E-439C-ADBD-FF952B0C1A0D}" destId="{AB9957DA-41BC-4C48-B287-5AE892DF81F0}" srcOrd="1" destOrd="0" presId="urn:microsoft.com/office/officeart/2005/8/layout/hProcess11"/>
    <dgm:cxn modelId="{4257992E-C000-4121-A334-E138963EE5AD}" type="presParOf" srcId="{78CD2446-BC4E-439C-ADBD-FF952B0C1A0D}" destId="{3A181B1C-63E2-4277-8925-DC6A76E8CD6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F57E4F-F2FA-41BE-83BC-28B7DF71EFE5}" type="doc">
      <dgm:prSet loTypeId="urn:microsoft.com/office/officeart/2005/8/layout/hProcess11" loCatId="process" qsTypeId="urn:microsoft.com/office/officeart/2005/8/quickstyle/simple5" qsCatId="simple" csTypeId="urn:microsoft.com/office/officeart/2005/8/colors/accent1_2" csCatId="accent1" phldr="1"/>
      <dgm:spPr/>
    </dgm:pt>
    <dgm:pt modelId="{22CB8757-57A3-4273-93FD-1FD65CAA5AE0}">
      <dgm:prSet phldrT="[Testo]" custT="1"/>
      <dgm:spPr/>
      <dgm:t>
        <a:bodyPr/>
        <a:lstStyle/>
        <a:p>
          <a:r>
            <a:rPr lang="it-IT" sz="1600" b="1" dirty="0" smtClean="0">
              <a:solidFill>
                <a:srgbClr val="FF0000"/>
              </a:solidFill>
              <a:latin typeface="+mn-lt"/>
            </a:rPr>
            <a:t>1965</a:t>
          </a:r>
          <a:endParaRPr lang="it-IT" sz="1600" b="1" dirty="0">
            <a:solidFill>
              <a:srgbClr val="FF0000"/>
            </a:solidFill>
            <a:latin typeface="+mn-lt"/>
          </a:endParaRPr>
        </a:p>
      </dgm:t>
    </dgm:pt>
    <dgm:pt modelId="{DA626EF1-D95D-4505-8DD2-E35BC2D331F8}" type="parTrans" cxnId="{A2F6DE33-2D84-4BC3-92AE-372C486328D3}">
      <dgm:prSet/>
      <dgm:spPr/>
      <dgm:t>
        <a:bodyPr/>
        <a:lstStyle/>
        <a:p>
          <a:endParaRPr lang="it-IT"/>
        </a:p>
      </dgm:t>
    </dgm:pt>
    <dgm:pt modelId="{EEC4DD9F-F115-474F-BC58-2629B4B1B150}" type="sibTrans" cxnId="{A2F6DE33-2D84-4BC3-92AE-372C486328D3}">
      <dgm:prSet/>
      <dgm:spPr/>
      <dgm:t>
        <a:bodyPr/>
        <a:lstStyle/>
        <a:p>
          <a:endParaRPr lang="it-IT"/>
        </a:p>
      </dgm:t>
    </dgm:pt>
    <dgm:pt modelId="{38145AC0-4533-4711-9911-52A29FE9CC56}">
      <dgm:prSet phldrT="[Testo]" custT="1"/>
      <dgm:spPr/>
      <dgm:t>
        <a:bodyPr/>
        <a:lstStyle/>
        <a:p>
          <a:pPr algn="l"/>
          <a:r>
            <a:rPr lang="it-IT" sz="1600" b="1" dirty="0" smtClean="0">
              <a:solidFill>
                <a:srgbClr val="FF0000"/>
              </a:solidFill>
            </a:rPr>
            <a:t>1968</a:t>
          </a:r>
          <a:endParaRPr lang="it-IT" sz="1600" b="1" dirty="0">
            <a:solidFill>
              <a:srgbClr val="FF0000"/>
            </a:solidFill>
          </a:endParaRPr>
        </a:p>
      </dgm:t>
    </dgm:pt>
    <dgm:pt modelId="{2EA7F552-36C5-431D-8C70-3EE8DB9C53A6}" type="parTrans" cxnId="{D069DFAE-B561-4BE7-BEFA-55165375122C}">
      <dgm:prSet/>
      <dgm:spPr/>
      <dgm:t>
        <a:bodyPr/>
        <a:lstStyle/>
        <a:p>
          <a:endParaRPr lang="it-IT"/>
        </a:p>
      </dgm:t>
    </dgm:pt>
    <dgm:pt modelId="{6FC0CDA5-C549-4DE0-B7E1-514E0C8A0E12}" type="sibTrans" cxnId="{D069DFAE-B561-4BE7-BEFA-55165375122C}">
      <dgm:prSet/>
      <dgm:spPr/>
      <dgm:t>
        <a:bodyPr/>
        <a:lstStyle/>
        <a:p>
          <a:endParaRPr lang="it-IT"/>
        </a:p>
      </dgm:t>
    </dgm:pt>
    <dgm:pt modelId="{FCFEC141-1746-45C4-A422-087C01440126}">
      <dgm:prSet phldrT="[Testo]" custT="1"/>
      <dgm:spPr/>
      <dgm:t>
        <a:bodyPr/>
        <a:lstStyle/>
        <a:p>
          <a:pPr algn="l"/>
          <a:r>
            <a:rPr lang="it-IT" sz="1600" b="0" dirty="0" smtClean="0"/>
            <a:t>Dati della rilevazione sulle aziende agricole riportati su nastri magnetici per ridurre i tempi di elaborazione</a:t>
          </a:r>
          <a:endParaRPr lang="it-IT" sz="1600" b="0" dirty="0"/>
        </a:p>
      </dgm:t>
    </dgm:pt>
    <dgm:pt modelId="{8A5E4661-4141-42C7-9D4F-388EA171ECDC}" type="parTrans" cxnId="{6D36A2C2-90CB-468D-BF6F-EEE3F6B75437}">
      <dgm:prSet/>
      <dgm:spPr/>
      <dgm:t>
        <a:bodyPr/>
        <a:lstStyle/>
        <a:p>
          <a:endParaRPr lang="it-IT"/>
        </a:p>
      </dgm:t>
    </dgm:pt>
    <dgm:pt modelId="{964AACC0-2FDD-4E55-A29C-13F1139B28AE}" type="sibTrans" cxnId="{6D36A2C2-90CB-468D-BF6F-EEE3F6B75437}">
      <dgm:prSet/>
      <dgm:spPr/>
      <dgm:t>
        <a:bodyPr/>
        <a:lstStyle/>
        <a:p>
          <a:endParaRPr lang="it-IT"/>
        </a:p>
      </dgm:t>
    </dgm:pt>
    <dgm:pt modelId="{931CF6D9-6A5F-44F3-806C-D1775C3F0694}">
      <dgm:prSet phldrT="[Testo]" custT="1"/>
      <dgm:spPr/>
      <dgm:t>
        <a:bodyPr/>
        <a:lstStyle/>
        <a:p>
          <a:r>
            <a:rPr lang="it-IT" sz="1600" b="1" dirty="0" smtClean="0">
              <a:solidFill>
                <a:srgbClr val="FF0000"/>
              </a:solidFill>
            </a:rPr>
            <a:t>1969</a:t>
          </a:r>
          <a:endParaRPr lang="it-IT" sz="1600" b="1" dirty="0">
            <a:solidFill>
              <a:srgbClr val="FF0000"/>
            </a:solidFill>
          </a:endParaRPr>
        </a:p>
      </dgm:t>
    </dgm:pt>
    <dgm:pt modelId="{E2353F38-A310-45D1-9E3D-114AB9DFE040}" type="parTrans" cxnId="{44916D35-2CCE-4958-9726-3A880FA70794}">
      <dgm:prSet/>
      <dgm:spPr/>
      <dgm:t>
        <a:bodyPr/>
        <a:lstStyle/>
        <a:p>
          <a:endParaRPr lang="it-IT"/>
        </a:p>
      </dgm:t>
    </dgm:pt>
    <dgm:pt modelId="{5902383F-2433-4E59-9001-02B797170892}" type="sibTrans" cxnId="{44916D35-2CCE-4958-9726-3A880FA70794}">
      <dgm:prSet/>
      <dgm:spPr/>
      <dgm:t>
        <a:bodyPr/>
        <a:lstStyle/>
        <a:p>
          <a:endParaRPr lang="it-IT"/>
        </a:p>
      </dgm:t>
    </dgm:pt>
    <dgm:pt modelId="{B1533701-B314-483B-8030-4DFFFC41D9BB}">
      <dgm:prSet phldrT="[Testo]" custT="1"/>
      <dgm:spPr/>
      <dgm:t>
        <a:bodyPr/>
        <a:lstStyle/>
        <a:p>
          <a:r>
            <a:rPr lang="it-IT" sz="1600" b="0" dirty="0" smtClean="0"/>
            <a:t>Acquisto 2 complessi elettronici IBM 360/40</a:t>
          </a:r>
          <a:endParaRPr lang="it-IT" sz="1600" b="0" dirty="0"/>
        </a:p>
      </dgm:t>
    </dgm:pt>
    <dgm:pt modelId="{C3B8EA17-99A1-4C58-8C51-113FA0D08232}" type="parTrans" cxnId="{537E01BD-7D73-48C6-8872-871AE09D694E}">
      <dgm:prSet/>
      <dgm:spPr/>
      <dgm:t>
        <a:bodyPr/>
        <a:lstStyle/>
        <a:p>
          <a:endParaRPr lang="it-IT"/>
        </a:p>
      </dgm:t>
    </dgm:pt>
    <dgm:pt modelId="{F9A2DB91-6D25-483A-9935-52B7383ED939}" type="sibTrans" cxnId="{537E01BD-7D73-48C6-8872-871AE09D694E}">
      <dgm:prSet/>
      <dgm:spPr/>
      <dgm:t>
        <a:bodyPr/>
        <a:lstStyle/>
        <a:p>
          <a:endParaRPr lang="it-IT"/>
        </a:p>
      </dgm:t>
    </dgm:pt>
    <dgm:pt modelId="{ABEEFF4D-AA27-4804-B3DB-AFD621B1652F}">
      <dgm:prSet custT="1"/>
      <dgm:spPr/>
      <dgm:t>
        <a:bodyPr/>
        <a:lstStyle/>
        <a:p>
          <a:pPr algn="l"/>
          <a:r>
            <a:rPr lang="it-IT" sz="1600" b="0" dirty="0" smtClean="0"/>
            <a:t>Vettori ottici per input dei dati nei calcolatori</a:t>
          </a:r>
          <a:endParaRPr lang="it-IT" sz="1600" b="0" dirty="0"/>
        </a:p>
      </dgm:t>
    </dgm:pt>
    <dgm:pt modelId="{569C2DD7-D0D5-4BD2-BBD5-1BB7D67A07EE}" type="parTrans" cxnId="{22DD17C4-9E77-4344-B824-BB55509BE685}">
      <dgm:prSet/>
      <dgm:spPr/>
      <dgm:t>
        <a:bodyPr/>
        <a:lstStyle/>
        <a:p>
          <a:endParaRPr lang="it-IT"/>
        </a:p>
      </dgm:t>
    </dgm:pt>
    <dgm:pt modelId="{9B686E0D-3BB6-4987-8847-1D110AD1969A}" type="sibTrans" cxnId="{22DD17C4-9E77-4344-B824-BB55509BE685}">
      <dgm:prSet/>
      <dgm:spPr/>
      <dgm:t>
        <a:bodyPr/>
        <a:lstStyle/>
        <a:p>
          <a:endParaRPr lang="it-IT"/>
        </a:p>
      </dgm:t>
    </dgm:pt>
    <dgm:pt modelId="{C6A1CFB3-A4CE-4D4A-80A3-415A80EFA2B4}">
      <dgm:prSet phldrT="[Testo]" custT="1"/>
      <dgm:spPr/>
      <dgm:t>
        <a:bodyPr/>
        <a:lstStyle/>
        <a:p>
          <a:r>
            <a:rPr lang="it-IT" sz="1600" b="0" spc="-6" dirty="0" smtClean="0">
              <a:latin typeface="+mn-lt"/>
            </a:rPr>
            <a:t>Installazione del primo elaboratore elettronico UNIVAC (</a:t>
          </a:r>
          <a:r>
            <a:rPr lang="it-IT" sz="1600" i="1" dirty="0" err="1" smtClean="0">
              <a:latin typeface="+mn-lt"/>
            </a:rPr>
            <a:t>UNIVersal</a:t>
          </a:r>
          <a:r>
            <a:rPr lang="it-IT" sz="1600" i="1" dirty="0" smtClean="0">
              <a:latin typeface="+mn-lt"/>
            </a:rPr>
            <a:t> </a:t>
          </a:r>
          <a:r>
            <a:rPr lang="it-IT" sz="1600" i="1" dirty="0" err="1" smtClean="0">
              <a:latin typeface="+mn-lt"/>
            </a:rPr>
            <a:t>Automatic</a:t>
          </a:r>
          <a:r>
            <a:rPr lang="it-IT" sz="1600" i="1" dirty="0" smtClean="0">
              <a:latin typeface="+mn-lt"/>
            </a:rPr>
            <a:t> Computer) </a:t>
          </a:r>
          <a:r>
            <a:rPr lang="it-IT" sz="1600" b="0" spc="-6" dirty="0" smtClean="0">
              <a:latin typeface="+mn-lt"/>
            </a:rPr>
            <a:t>III  [UNIVAC I fu consegnato nel 1951 al </a:t>
          </a:r>
          <a:r>
            <a:rPr lang="it-IT" sz="1600" b="0" spc="-6" dirty="0" err="1" smtClean="0">
              <a:latin typeface="+mn-lt"/>
            </a:rPr>
            <a:t>United</a:t>
          </a:r>
          <a:r>
            <a:rPr lang="it-IT" sz="1600" b="0" spc="-6" dirty="0" smtClean="0">
              <a:latin typeface="+mn-lt"/>
            </a:rPr>
            <a:t> </a:t>
          </a:r>
          <a:r>
            <a:rPr lang="it-IT" sz="1600" b="0" spc="-6" dirty="0" err="1" smtClean="0">
              <a:latin typeface="+mn-lt"/>
            </a:rPr>
            <a:t>States</a:t>
          </a:r>
          <a:r>
            <a:rPr lang="it-IT" sz="1600" b="0" spc="-6" dirty="0" smtClean="0">
              <a:latin typeface="+mn-lt"/>
            </a:rPr>
            <a:t> </a:t>
          </a:r>
          <a:r>
            <a:rPr lang="it-IT" sz="1600" b="0" spc="-6" dirty="0" err="1" smtClean="0">
              <a:latin typeface="+mn-lt"/>
            </a:rPr>
            <a:t>Census</a:t>
          </a:r>
          <a:r>
            <a:rPr lang="it-IT" sz="1600" b="0" spc="-6" dirty="0" smtClean="0">
              <a:latin typeface="+mn-lt"/>
            </a:rPr>
            <a:t> Bureau]</a:t>
          </a:r>
          <a:endParaRPr lang="it-IT" sz="1600" b="0" dirty="0">
            <a:latin typeface="+mn-lt"/>
          </a:endParaRPr>
        </a:p>
      </dgm:t>
    </dgm:pt>
    <dgm:pt modelId="{F342B586-F8F8-435A-9469-50BB2AD22F9C}" type="sibTrans" cxnId="{959F58B0-D894-42E0-BC1D-5870FAF60926}">
      <dgm:prSet/>
      <dgm:spPr/>
      <dgm:t>
        <a:bodyPr/>
        <a:lstStyle/>
        <a:p>
          <a:endParaRPr lang="it-IT"/>
        </a:p>
      </dgm:t>
    </dgm:pt>
    <dgm:pt modelId="{B943029B-4881-470A-A127-2718BE31E0CC}" type="parTrans" cxnId="{959F58B0-D894-42E0-BC1D-5870FAF60926}">
      <dgm:prSet/>
      <dgm:spPr/>
      <dgm:t>
        <a:bodyPr/>
        <a:lstStyle/>
        <a:p>
          <a:endParaRPr lang="it-IT"/>
        </a:p>
      </dgm:t>
    </dgm:pt>
    <dgm:pt modelId="{DA4E9FCF-042D-42A1-9C7E-769A437CB9D6}" type="pres">
      <dgm:prSet presAssocID="{09F57E4F-F2FA-41BE-83BC-28B7DF71EFE5}" presName="Name0" presStyleCnt="0">
        <dgm:presLayoutVars>
          <dgm:dir/>
          <dgm:resizeHandles val="exact"/>
        </dgm:presLayoutVars>
      </dgm:prSet>
      <dgm:spPr/>
    </dgm:pt>
    <dgm:pt modelId="{2B545863-B12B-4EFD-9228-039808A2ED61}" type="pres">
      <dgm:prSet presAssocID="{09F57E4F-F2FA-41BE-83BC-28B7DF71EFE5}" presName="arrow" presStyleLbl="bgShp" presStyleIdx="0" presStyleCnt="1" custScaleX="90999" custScaleY="47494"/>
      <dgm:spPr>
        <a:solidFill>
          <a:schemeClr val="accent3">
            <a:lumMod val="60000"/>
            <a:lumOff val="40000"/>
          </a:schemeClr>
        </a:solidFill>
      </dgm:spPr>
    </dgm:pt>
    <dgm:pt modelId="{BC292805-A03E-44E6-B4E4-F38E4ABFA0E5}" type="pres">
      <dgm:prSet presAssocID="{09F57E4F-F2FA-41BE-83BC-28B7DF71EFE5}" presName="points" presStyleCnt="0"/>
      <dgm:spPr/>
    </dgm:pt>
    <dgm:pt modelId="{89EFC7CE-62C7-4624-A732-85074BA6F0A5}" type="pres">
      <dgm:prSet presAssocID="{22CB8757-57A3-4273-93FD-1FD65CAA5AE0}" presName="compositeA" presStyleCnt="0"/>
      <dgm:spPr/>
    </dgm:pt>
    <dgm:pt modelId="{D71D2BA5-9543-44A6-8C4B-4ED53C43218F}" type="pres">
      <dgm:prSet presAssocID="{22CB8757-57A3-4273-93FD-1FD65CAA5AE0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9F7B7ED-0AF4-474F-B2FB-C889AC224BFE}" type="pres">
      <dgm:prSet presAssocID="{22CB8757-57A3-4273-93FD-1FD65CAA5AE0}" presName="circleA" presStyleLbl="node1" presStyleIdx="0" presStyleCnt="3"/>
      <dgm:spPr>
        <a:solidFill>
          <a:schemeClr val="accent6"/>
        </a:solidFill>
      </dgm:spPr>
    </dgm:pt>
    <dgm:pt modelId="{A0E42FFD-795C-4681-ABDB-6132130677B5}" type="pres">
      <dgm:prSet presAssocID="{22CB8757-57A3-4273-93FD-1FD65CAA5AE0}" presName="spaceA" presStyleCnt="0"/>
      <dgm:spPr/>
    </dgm:pt>
    <dgm:pt modelId="{BF0567CD-D319-4528-BD8E-F3708DD447AF}" type="pres">
      <dgm:prSet presAssocID="{EEC4DD9F-F115-474F-BC58-2629B4B1B150}" presName="space" presStyleCnt="0"/>
      <dgm:spPr/>
    </dgm:pt>
    <dgm:pt modelId="{5E5BC1F9-4CFB-46AB-8409-C7D4FB8346B5}" type="pres">
      <dgm:prSet presAssocID="{38145AC0-4533-4711-9911-52A29FE9CC56}" presName="compositeB" presStyleCnt="0"/>
      <dgm:spPr/>
    </dgm:pt>
    <dgm:pt modelId="{C54FE05C-5856-4221-B3AB-EAE37A719D1F}" type="pres">
      <dgm:prSet presAssocID="{38145AC0-4533-4711-9911-52A29FE9CC56}" presName="textB" presStyleLbl="revTx" presStyleIdx="1" presStyleCnt="3" custScaleX="138754" custLinFactNeighborX="-188" custLinFactNeighborY="-334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DAB49EB-D462-4DB9-936F-C876B0AD86F8}" type="pres">
      <dgm:prSet presAssocID="{38145AC0-4533-4711-9911-52A29FE9CC56}" presName="circleB" presStyleLbl="node1" presStyleIdx="1" presStyleCnt="3"/>
      <dgm:spPr>
        <a:solidFill>
          <a:schemeClr val="accent6"/>
        </a:solidFill>
      </dgm:spPr>
    </dgm:pt>
    <dgm:pt modelId="{8D600AED-F050-438A-AD8D-FEA45D9EC11E}" type="pres">
      <dgm:prSet presAssocID="{38145AC0-4533-4711-9911-52A29FE9CC56}" presName="spaceB" presStyleCnt="0"/>
      <dgm:spPr/>
    </dgm:pt>
    <dgm:pt modelId="{837F2F90-AA88-45A8-832B-38CE83B2BC78}" type="pres">
      <dgm:prSet presAssocID="{6FC0CDA5-C549-4DE0-B7E1-514E0C8A0E12}" presName="space" presStyleCnt="0"/>
      <dgm:spPr/>
    </dgm:pt>
    <dgm:pt modelId="{78CD2446-BC4E-439C-ADBD-FF952B0C1A0D}" type="pres">
      <dgm:prSet presAssocID="{931CF6D9-6A5F-44F3-806C-D1775C3F0694}" presName="compositeA" presStyleCnt="0"/>
      <dgm:spPr/>
    </dgm:pt>
    <dgm:pt modelId="{987D567F-FB97-4853-838D-441E61411333}" type="pres">
      <dgm:prSet presAssocID="{931CF6D9-6A5F-44F3-806C-D1775C3F0694}" presName="textA" presStyleLbl="revTx" presStyleIdx="2" presStyleCnt="3" custScaleX="1443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9957DA-41BC-4C48-B287-5AE892DF81F0}" type="pres">
      <dgm:prSet presAssocID="{931CF6D9-6A5F-44F3-806C-D1775C3F0694}" presName="circleA" presStyleLbl="node1" presStyleIdx="2" presStyleCnt="3"/>
      <dgm:spPr>
        <a:solidFill>
          <a:schemeClr val="accent6"/>
        </a:solidFill>
      </dgm:spPr>
    </dgm:pt>
    <dgm:pt modelId="{3A181B1C-63E2-4277-8925-DC6A76E8CD67}" type="pres">
      <dgm:prSet presAssocID="{931CF6D9-6A5F-44F3-806C-D1775C3F0694}" presName="spaceA" presStyleCnt="0"/>
      <dgm:spPr/>
    </dgm:pt>
  </dgm:ptLst>
  <dgm:cxnLst>
    <dgm:cxn modelId="{035F2AC9-8019-4F72-A20B-EC9BC7A33579}" type="presOf" srcId="{09F57E4F-F2FA-41BE-83BC-28B7DF71EFE5}" destId="{DA4E9FCF-042D-42A1-9C7E-769A437CB9D6}" srcOrd="0" destOrd="0" presId="urn:microsoft.com/office/officeart/2005/8/layout/hProcess11"/>
    <dgm:cxn modelId="{44916D35-2CCE-4958-9726-3A880FA70794}" srcId="{09F57E4F-F2FA-41BE-83BC-28B7DF71EFE5}" destId="{931CF6D9-6A5F-44F3-806C-D1775C3F0694}" srcOrd="2" destOrd="0" parTransId="{E2353F38-A310-45D1-9E3D-114AB9DFE040}" sibTransId="{5902383F-2433-4E59-9001-02B797170892}"/>
    <dgm:cxn modelId="{712FB358-C042-4F19-8C31-4A8E3FDADB65}" type="presOf" srcId="{22CB8757-57A3-4273-93FD-1FD65CAA5AE0}" destId="{D71D2BA5-9543-44A6-8C4B-4ED53C43218F}" srcOrd="0" destOrd="0" presId="urn:microsoft.com/office/officeart/2005/8/layout/hProcess11"/>
    <dgm:cxn modelId="{959F58B0-D894-42E0-BC1D-5870FAF60926}" srcId="{22CB8757-57A3-4273-93FD-1FD65CAA5AE0}" destId="{C6A1CFB3-A4CE-4D4A-80A3-415A80EFA2B4}" srcOrd="0" destOrd="0" parTransId="{B943029B-4881-470A-A127-2718BE31E0CC}" sibTransId="{F342B586-F8F8-435A-9469-50BB2AD22F9C}"/>
    <dgm:cxn modelId="{EB1C97BD-9015-4311-B00D-3D572BEB370D}" type="presOf" srcId="{ABEEFF4D-AA27-4804-B3DB-AFD621B1652F}" destId="{C54FE05C-5856-4221-B3AB-EAE37A719D1F}" srcOrd="0" destOrd="2" presId="urn:microsoft.com/office/officeart/2005/8/layout/hProcess11"/>
    <dgm:cxn modelId="{E2F0E9D5-D22D-484D-9208-993C3D7417BA}" type="presOf" srcId="{931CF6D9-6A5F-44F3-806C-D1775C3F0694}" destId="{987D567F-FB97-4853-838D-441E61411333}" srcOrd="0" destOrd="0" presId="urn:microsoft.com/office/officeart/2005/8/layout/hProcess11"/>
    <dgm:cxn modelId="{F6F11424-FC5E-4FD8-83FB-737306912629}" type="presOf" srcId="{38145AC0-4533-4711-9911-52A29FE9CC56}" destId="{C54FE05C-5856-4221-B3AB-EAE37A719D1F}" srcOrd="0" destOrd="0" presId="urn:microsoft.com/office/officeart/2005/8/layout/hProcess11"/>
    <dgm:cxn modelId="{A2F6DE33-2D84-4BC3-92AE-372C486328D3}" srcId="{09F57E4F-F2FA-41BE-83BC-28B7DF71EFE5}" destId="{22CB8757-57A3-4273-93FD-1FD65CAA5AE0}" srcOrd="0" destOrd="0" parTransId="{DA626EF1-D95D-4505-8DD2-E35BC2D331F8}" sibTransId="{EEC4DD9F-F115-474F-BC58-2629B4B1B150}"/>
    <dgm:cxn modelId="{537E01BD-7D73-48C6-8872-871AE09D694E}" srcId="{931CF6D9-6A5F-44F3-806C-D1775C3F0694}" destId="{B1533701-B314-483B-8030-4DFFFC41D9BB}" srcOrd="0" destOrd="0" parTransId="{C3B8EA17-99A1-4C58-8C51-113FA0D08232}" sibTransId="{F9A2DB91-6D25-483A-9935-52B7383ED939}"/>
    <dgm:cxn modelId="{4EFBD8D2-9622-4D45-9116-BFC21C37E1C7}" type="presOf" srcId="{FCFEC141-1746-45C4-A422-087C01440126}" destId="{C54FE05C-5856-4221-B3AB-EAE37A719D1F}" srcOrd="0" destOrd="1" presId="urn:microsoft.com/office/officeart/2005/8/layout/hProcess11"/>
    <dgm:cxn modelId="{6D36A2C2-90CB-468D-BF6F-EEE3F6B75437}" srcId="{38145AC0-4533-4711-9911-52A29FE9CC56}" destId="{FCFEC141-1746-45C4-A422-087C01440126}" srcOrd="0" destOrd="0" parTransId="{8A5E4661-4141-42C7-9D4F-388EA171ECDC}" sibTransId="{964AACC0-2FDD-4E55-A29C-13F1139B28AE}"/>
    <dgm:cxn modelId="{22DD17C4-9E77-4344-B824-BB55509BE685}" srcId="{38145AC0-4533-4711-9911-52A29FE9CC56}" destId="{ABEEFF4D-AA27-4804-B3DB-AFD621B1652F}" srcOrd="1" destOrd="0" parTransId="{569C2DD7-D0D5-4BD2-BBD5-1BB7D67A07EE}" sibTransId="{9B686E0D-3BB6-4987-8847-1D110AD1969A}"/>
    <dgm:cxn modelId="{D069DFAE-B561-4BE7-BEFA-55165375122C}" srcId="{09F57E4F-F2FA-41BE-83BC-28B7DF71EFE5}" destId="{38145AC0-4533-4711-9911-52A29FE9CC56}" srcOrd="1" destOrd="0" parTransId="{2EA7F552-36C5-431D-8C70-3EE8DB9C53A6}" sibTransId="{6FC0CDA5-C549-4DE0-B7E1-514E0C8A0E12}"/>
    <dgm:cxn modelId="{B41FDE74-88C1-49E1-ADD9-5ECEB1EEADEE}" type="presOf" srcId="{C6A1CFB3-A4CE-4D4A-80A3-415A80EFA2B4}" destId="{D71D2BA5-9543-44A6-8C4B-4ED53C43218F}" srcOrd="0" destOrd="1" presId="urn:microsoft.com/office/officeart/2005/8/layout/hProcess11"/>
    <dgm:cxn modelId="{99319F5A-D16D-48E0-BA84-225352473F69}" type="presOf" srcId="{B1533701-B314-483B-8030-4DFFFC41D9BB}" destId="{987D567F-FB97-4853-838D-441E61411333}" srcOrd="0" destOrd="1" presId="urn:microsoft.com/office/officeart/2005/8/layout/hProcess11"/>
    <dgm:cxn modelId="{E75166B4-97CA-4B8D-A8CF-DF2BE18A7974}" type="presParOf" srcId="{DA4E9FCF-042D-42A1-9C7E-769A437CB9D6}" destId="{2B545863-B12B-4EFD-9228-039808A2ED61}" srcOrd="0" destOrd="0" presId="urn:microsoft.com/office/officeart/2005/8/layout/hProcess11"/>
    <dgm:cxn modelId="{0DDED9F2-3912-4E8C-A796-F10C5E7E3D96}" type="presParOf" srcId="{DA4E9FCF-042D-42A1-9C7E-769A437CB9D6}" destId="{BC292805-A03E-44E6-B4E4-F38E4ABFA0E5}" srcOrd="1" destOrd="0" presId="urn:microsoft.com/office/officeart/2005/8/layout/hProcess11"/>
    <dgm:cxn modelId="{11DB8A50-E311-40C3-84CF-98A3D4500D7D}" type="presParOf" srcId="{BC292805-A03E-44E6-B4E4-F38E4ABFA0E5}" destId="{89EFC7CE-62C7-4624-A732-85074BA6F0A5}" srcOrd="0" destOrd="0" presId="urn:microsoft.com/office/officeart/2005/8/layout/hProcess11"/>
    <dgm:cxn modelId="{6F05DD87-AC9F-44C3-A141-41D9D703D1B0}" type="presParOf" srcId="{89EFC7CE-62C7-4624-A732-85074BA6F0A5}" destId="{D71D2BA5-9543-44A6-8C4B-4ED53C43218F}" srcOrd="0" destOrd="0" presId="urn:microsoft.com/office/officeart/2005/8/layout/hProcess11"/>
    <dgm:cxn modelId="{A14BE067-6F5A-49E7-8FB5-35490F80BD47}" type="presParOf" srcId="{89EFC7CE-62C7-4624-A732-85074BA6F0A5}" destId="{B9F7B7ED-0AF4-474F-B2FB-C889AC224BFE}" srcOrd="1" destOrd="0" presId="urn:microsoft.com/office/officeart/2005/8/layout/hProcess11"/>
    <dgm:cxn modelId="{CB29C131-2EE7-40E4-83A3-36616B415BA8}" type="presParOf" srcId="{89EFC7CE-62C7-4624-A732-85074BA6F0A5}" destId="{A0E42FFD-795C-4681-ABDB-6132130677B5}" srcOrd="2" destOrd="0" presId="urn:microsoft.com/office/officeart/2005/8/layout/hProcess11"/>
    <dgm:cxn modelId="{968372DC-8EA5-4975-B136-5FE2F5F6B263}" type="presParOf" srcId="{BC292805-A03E-44E6-B4E4-F38E4ABFA0E5}" destId="{BF0567CD-D319-4528-BD8E-F3708DD447AF}" srcOrd="1" destOrd="0" presId="urn:microsoft.com/office/officeart/2005/8/layout/hProcess11"/>
    <dgm:cxn modelId="{743824D6-6B84-439F-B560-BF5B999F8951}" type="presParOf" srcId="{BC292805-A03E-44E6-B4E4-F38E4ABFA0E5}" destId="{5E5BC1F9-4CFB-46AB-8409-C7D4FB8346B5}" srcOrd="2" destOrd="0" presId="urn:microsoft.com/office/officeart/2005/8/layout/hProcess11"/>
    <dgm:cxn modelId="{F9F3FD2F-95FD-4DC3-83F3-294929B24CFE}" type="presParOf" srcId="{5E5BC1F9-4CFB-46AB-8409-C7D4FB8346B5}" destId="{C54FE05C-5856-4221-B3AB-EAE37A719D1F}" srcOrd="0" destOrd="0" presId="urn:microsoft.com/office/officeart/2005/8/layout/hProcess11"/>
    <dgm:cxn modelId="{4F11D197-03B0-415B-9067-F812C4A677AA}" type="presParOf" srcId="{5E5BC1F9-4CFB-46AB-8409-C7D4FB8346B5}" destId="{1DAB49EB-D462-4DB9-936F-C876B0AD86F8}" srcOrd="1" destOrd="0" presId="urn:microsoft.com/office/officeart/2005/8/layout/hProcess11"/>
    <dgm:cxn modelId="{C488C402-C868-4368-82DA-02EABCBD7C36}" type="presParOf" srcId="{5E5BC1F9-4CFB-46AB-8409-C7D4FB8346B5}" destId="{8D600AED-F050-438A-AD8D-FEA45D9EC11E}" srcOrd="2" destOrd="0" presId="urn:microsoft.com/office/officeart/2005/8/layout/hProcess11"/>
    <dgm:cxn modelId="{AD052416-3C90-46FB-8566-9EBC4F8390FA}" type="presParOf" srcId="{BC292805-A03E-44E6-B4E4-F38E4ABFA0E5}" destId="{837F2F90-AA88-45A8-832B-38CE83B2BC78}" srcOrd="3" destOrd="0" presId="urn:microsoft.com/office/officeart/2005/8/layout/hProcess11"/>
    <dgm:cxn modelId="{01AFD763-13CC-48AE-B5D9-DEC8820F0AE7}" type="presParOf" srcId="{BC292805-A03E-44E6-B4E4-F38E4ABFA0E5}" destId="{78CD2446-BC4E-439C-ADBD-FF952B0C1A0D}" srcOrd="4" destOrd="0" presId="urn:microsoft.com/office/officeart/2005/8/layout/hProcess11"/>
    <dgm:cxn modelId="{96E35FA8-C229-43C7-A12E-1626B2AFDDD5}" type="presParOf" srcId="{78CD2446-BC4E-439C-ADBD-FF952B0C1A0D}" destId="{987D567F-FB97-4853-838D-441E61411333}" srcOrd="0" destOrd="0" presId="urn:microsoft.com/office/officeart/2005/8/layout/hProcess11"/>
    <dgm:cxn modelId="{C837769A-F1CB-4D98-A5A9-2E089C54AA0B}" type="presParOf" srcId="{78CD2446-BC4E-439C-ADBD-FF952B0C1A0D}" destId="{AB9957DA-41BC-4C48-B287-5AE892DF81F0}" srcOrd="1" destOrd="0" presId="urn:microsoft.com/office/officeart/2005/8/layout/hProcess11"/>
    <dgm:cxn modelId="{0E5A55D0-A5F5-4654-855E-6F0035C8C571}" type="presParOf" srcId="{78CD2446-BC4E-439C-ADBD-FF952B0C1A0D}" destId="{3A181B1C-63E2-4277-8925-DC6A76E8CD6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F57E4F-F2FA-41BE-83BC-28B7DF71EFE5}" type="doc">
      <dgm:prSet loTypeId="urn:microsoft.com/office/officeart/2005/8/layout/hProcess1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F518BA6-88AA-41F7-AA29-FBA60B155212}">
      <dgm:prSet phldrT="[Testo]" custT="1"/>
      <dgm:spPr/>
      <dgm:t>
        <a:bodyPr/>
        <a:lstStyle/>
        <a:p>
          <a:r>
            <a:rPr lang="it-IT" sz="1600" b="1" dirty="0" smtClean="0">
              <a:solidFill>
                <a:srgbClr val="FF0000"/>
              </a:solidFill>
            </a:rPr>
            <a:t>1970-1973</a:t>
          </a:r>
          <a:endParaRPr lang="it-IT" sz="1600" b="1" dirty="0">
            <a:solidFill>
              <a:srgbClr val="FF0000"/>
            </a:solidFill>
          </a:endParaRPr>
        </a:p>
      </dgm:t>
    </dgm:pt>
    <dgm:pt modelId="{0139C24F-A1C3-4373-935B-E10F6A3CF3AA}" type="parTrans" cxnId="{7E30417C-73B1-44E4-BBF0-CA140059F283}">
      <dgm:prSet/>
      <dgm:spPr/>
      <dgm:t>
        <a:bodyPr/>
        <a:lstStyle/>
        <a:p>
          <a:endParaRPr lang="it-IT"/>
        </a:p>
      </dgm:t>
    </dgm:pt>
    <dgm:pt modelId="{AC3005E5-0033-4895-B778-B1330152E340}" type="sibTrans" cxnId="{7E30417C-73B1-44E4-BBF0-CA140059F283}">
      <dgm:prSet/>
      <dgm:spPr/>
      <dgm:t>
        <a:bodyPr/>
        <a:lstStyle/>
        <a:p>
          <a:endParaRPr lang="it-IT"/>
        </a:p>
      </dgm:t>
    </dgm:pt>
    <dgm:pt modelId="{6C0B94AC-1923-42DC-B25B-C5BA1EC2B46F}">
      <dgm:prSet phldrT="[Testo]" custT="1"/>
      <dgm:spPr/>
      <dgm:t>
        <a:bodyPr/>
        <a:lstStyle/>
        <a:p>
          <a:r>
            <a:rPr lang="it-IT" sz="1600" b="0" dirty="0" smtClean="0"/>
            <a:t>Rilevazione sui divorzi</a:t>
          </a:r>
          <a:endParaRPr lang="it-IT" sz="1600" b="0" dirty="0"/>
        </a:p>
      </dgm:t>
    </dgm:pt>
    <dgm:pt modelId="{42CBEC54-58E8-4F24-A0C3-8FC9810FB428}" type="parTrans" cxnId="{7178DF11-A2AC-4847-A939-F43B134821F1}">
      <dgm:prSet/>
      <dgm:spPr/>
      <dgm:t>
        <a:bodyPr/>
        <a:lstStyle/>
        <a:p>
          <a:endParaRPr lang="it-IT"/>
        </a:p>
      </dgm:t>
    </dgm:pt>
    <dgm:pt modelId="{AB94FE0A-BEEA-4719-9120-5B6EE4A331C2}" type="sibTrans" cxnId="{7178DF11-A2AC-4847-A939-F43B134821F1}">
      <dgm:prSet/>
      <dgm:spPr/>
      <dgm:t>
        <a:bodyPr/>
        <a:lstStyle/>
        <a:p>
          <a:endParaRPr lang="it-IT"/>
        </a:p>
      </dgm:t>
    </dgm:pt>
    <dgm:pt modelId="{0DDDE64E-15D5-4491-B125-3C08BA25145F}">
      <dgm:prSet phldrT="[Testo]" custT="1"/>
      <dgm:spPr/>
      <dgm:t>
        <a:bodyPr/>
        <a:lstStyle/>
        <a:p>
          <a:r>
            <a:rPr lang="it-IT" sz="1600" b="0" dirty="0" smtClean="0"/>
            <a:t>Calcolo del costo dei detenuti  per la riforma carceraria</a:t>
          </a:r>
          <a:endParaRPr lang="it-IT" sz="1600" b="0" dirty="0"/>
        </a:p>
      </dgm:t>
    </dgm:pt>
    <dgm:pt modelId="{87112CB9-9FA0-4C4A-A763-907DFD456758}" type="parTrans" cxnId="{DDBB5A6B-56CB-43EE-9709-756E20C747E2}">
      <dgm:prSet/>
      <dgm:spPr/>
      <dgm:t>
        <a:bodyPr/>
        <a:lstStyle/>
        <a:p>
          <a:endParaRPr lang="it-IT"/>
        </a:p>
      </dgm:t>
    </dgm:pt>
    <dgm:pt modelId="{5F26F411-645B-4437-B8AB-CAF163A519C7}" type="sibTrans" cxnId="{DDBB5A6B-56CB-43EE-9709-756E20C747E2}">
      <dgm:prSet/>
      <dgm:spPr/>
      <dgm:t>
        <a:bodyPr/>
        <a:lstStyle/>
        <a:p>
          <a:endParaRPr lang="it-IT"/>
        </a:p>
      </dgm:t>
    </dgm:pt>
    <dgm:pt modelId="{1FE7E6F5-40E1-4E5B-A1F2-6BC005A89FF4}">
      <dgm:prSet phldrT="[Testo]" custT="1"/>
      <dgm:spPr/>
      <dgm:t>
        <a:bodyPr/>
        <a:lstStyle/>
        <a:p>
          <a:r>
            <a:rPr lang="it-IT" sz="1600" b="0" dirty="0" smtClean="0"/>
            <a:t>Conti protezione sociale</a:t>
          </a:r>
          <a:endParaRPr lang="it-IT" sz="1600" b="0" dirty="0"/>
        </a:p>
      </dgm:t>
    </dgm:pt>
    <dgm:pt modelId="{18BCEEED-708A-449E-A29B-A9E1DD3A2B28}" type="parTrans" cxnId="{F9DC8E72-653B-42B4-9123-56047EF66E55}">
      <dgm:prSet/>
      <dgm:spPr/>
      <dgm:t>
        <a:bodyPr/>
        <a:lstStyle/>
        <a:p>
          <a:endParaRPr lang="it-IT"/>
        </a:p>
      </dgm:t>
    </dgm:pt>
    <dgm:pt modelId="{81E4E3A2-68F7-4405-93A5-8F585AD1015B}" type="sibTrans" cxnId="{F9DC8E72-653B-42B4-9123-56047EF66E55}">
      <dgm:prSet/>
      <dgm:spPr/>
      <dgm:t>
        <a:bodyPr/>
        <a:lstStyle/>
        <a:p>
          <a:endParaRPr lang="it-IT"/>
        </a:p>
      </dgm:t>
    </dgm:pt>
    <dgm:pt modelId="{14158F9D-4243-4DCA-9DCB-6C97E91204D1}">
      <dgm:prSet phldrT="[Testo]" custT="1"/>
      <dgm:spPr/>
      <dgm:t>
        <a:bodyPr/>
        <a:lstStyle/>
        <a:p>
          <a:r>
            <a:rPr lang="it-IT" sz="1600" b="1" dirty="0" smtClean="0">
              <a:solidFill>
                <a:srgbClr val="FF0000"/>
              </a:solidFill>
            </a:rPr>
            <a:t>1975-1979</a:t>
          </a:r>
          <a:endParaRPr lang="it-IT" sz="1600" b="1" dirty="0">
            <a:solidFill>
              <a:srgbClr val="FF0000"/>
            </a:solidFill>
          </a:endParaRPr>
        </a:p>
      </dgm:t>
    </dgm:pt>
    <dgm:pt modelId="{E4E6C482-29EC-455C-A7FE-695383E2A13F}" type="parTrans" cxnId="{67E213D1-1895-4355-8403-BE54ADCB539D}">
      <dgm:prSet/>
      <dgm:spPr/>
      <dgm:t>
        <a:bodyPr/>
        <a:lstStyle/>
        <a:p>
          <a:endParaRPr lang="it-IT"/>
        </a:p>
      </dgm:t>
    </dgm:pt>
    <dgm:pt modelId="{CCE8EE88-A378-4248-B9E6-7E03CE21E371}" type="sibTrans" cxnId="{67E213D1-1895-4355-8403-BE54ADCB539D}">
      <dgm:prSet/>
      <dgm:spPr/>
      <dgm:t>
        <a:bodyPr/>
        <a:lstStyle/>
        <a:p>
          <a:endParaRPr lang="it-IT"/>
        </a:p>
      </dgm:t>
    </dgm:pt>
    <dgm:pt modelId="{A42FDFCF-B28F-40D0-AF1C-FE1CF149175D}">
      <dgm:prSet phldrT="[Testo]" custT="1"/>
      <dgm:spPr/>
      <dgm:t>
        <a:bodyPr/>
        <a:lstStyle/>
        <a:p>
          <a:r>
            <a:rPr lang="it-IT" sz="1600" b="0" dirty="0" smtClean="0">
              <a:solidFill>
                <a:schemeClr val="tx1"/>
              </a:solidFill>
            </a:rPr>
            <a:t>Indagine sui trattamenti pensionistici</a:t>
          </a:r>
          <a:endParaRPr lang="it-IT" sz="1600" b="0" dirty="0">
            <a:solidFill>
              <a:schemeClr val="tx1"/>
            </a:solidFill>
          </a:endParaRPr>
        </a:p>
      </dgm:t>
    </dgm:pt>
    <dgm:pt modelId="{16CB32AA-58C9-4922-8AEC-217770FD0839}" type="parTrans" cxnId="{59366AF3-E17C-452B-A2C2-86CB644A9789}">
      <dgm:prSet/>
      <dgm:spPr/>
      <dgm:t>
        <a:bodyPr/>
        <a:lstStyle/>
        <a:p>
          <a:endParaRPr lang="it-IT"/>
        </a:p>
      </dgm:t>
    </dgm:pt>
    <dgm:pt modelId="{8796CD6D-5853-487B-9D9C-26E5B575528B}" type="sibTrans" cxnId="{59366AF3-E17C-452B-A2C2-86CB644A9789}">
      <dgm:prSet/>
      <dgm:spPr/>
      <dgm:t>
        <a:bodyPr/>
        <a:lstStyle/>
        <a:p>
          <a:endParaRPr lang="it-IT"/>
        </a:p>
      </dgm:t>
    </dgm:pt>
    <dgm:pt modelId="{2D6AA6B6-8637-41E7-A0B6-3C0B271BB7E6}">
      <dgm:prSet phldrT="[Testo]" custT="1"/>
      <dgm:spPr/>
      <dgm:t>
        <a:bodyPr/>
        <a:lstStyle/>
        <a:p>
          <a:r>
            <a:rPr lang="it-IT" sz="1600" b="0" dirty="0" smtClean="0"/>
            <a:t>Indagine campionaria sulle condizioni di salute</a:t>
          </a:r>
          <a:endParaRPr lang="it-IT" sz="1600" b="0" dirty="0"/>
        </a:p>
      </dgm:t>
    </dgm:pt>
    <dgm:pt modelId="{3D1ADC68-D0A1-478C-9E5F-2807541577E4}" type="parTrans" cxnId="{5D2A19EF-FFE1-410A-8C07-AFE717D6024A}">
      <dgm:prSet/>
      <dgm:spPr/>
      <dgm:t>
        <a:bodyPr/>
        <a:lstStyle/>
        <a:p>
          <a:endParaRPr lang="it-IT"/>
        </a:p>
      </dgm:t>
    </dgm:pt>
    <dgm:pt modelId="{8731019F-49F1-4D3E-ACB4-FE779A634F64}" type="sibTrans" cxnId="{5D2A19EF-FFE1-410A-8C07-AFE717D6024A}">
      <dgm:prSet/>
      <dgm:spPr/>
      <dgm:t>
        <a:bodyPr/>
        <a:lstStyle/>
        <a:p>
          <a:endParaRPr lang="it-IT"/>
        </a:p>
      </dgm:t>
    </dgm:pt>
    <dgm:pt modelId="{142EA4E5-9D80-437A-BDAD-4F0B82B583C5}">
      <dgm:prSet phldrT="[Testo]" custT="1"/>
      <dgm:spPr/>
      <dgm:t>
        <a:bodyPr/>
        <a:lstStyle/>
        <a:p>
          <a:r>
            <a:rPr lang="it-IT" sz="1600" b="0" dirty="0" smtClean="0"/>
            <a:t>Rilevazione aborti (L.194/1978) e equo canone (L.398/1978)</a:t>
          </a:r>
          <a:endParaRPr lang="it-IT" sz="1600" b="0" dirty="0"/>
        </a:p>
      </dgm:t>
    </dgm:pt>
    <dgm:pt modelId="{9EC1743B-602A-4990-99E6-A36259FC003B}" type="parTrans" cxnId="{B5348674-3C06-4521-AE02-C6DA5FDBB367}">
      <dgm:prSet/>
      <dgm:spPr/>
      <dgm:t>
        <a:bodyPr/>
        <a:lstStyle/>
        <a:p>
          <a:endParaRPr lang="it-IT"/>
        </a:p>
      </dgm:t>
    </dgm:pt>
    <dgm:pt modelId="{62891362-1A7F-4FC0-84F8-7AAC73F2C4ED}" type="sibTrans" cxnId="{B5348674-3C06-4521-AE02-C6DA5FDBB367}">
      <dgm:prSet/>
      <dgm:spPr/>
      <dgm:t>
        <a:bodyPr/>
        <a:lstStyle/>
        <a:p>
          <a:endParaRPr lang="it-IT"/>
        </a:p>
      </dgm:t>
    </dgm:pt>
    <dgm:pt modelId="{6552295C-6117-4F25-8165-1B915BB44C40}">
      <dgm:prSet phldrT="[Testo]" custT="1"/>
      <dgm:spPr/>
      <dgm:t>
        <a:bodyPr/>
        <a:lstStyle/>
        <a:p>
          <a:r>
            <a:rPr lang="it-IT" sz="1600" b="0" dirty="0" smtClean="0"/>
            <a:t>Indagine campionaria sulle imprese con meno di 20 addetti</a:t>
          </a:r>
          <a:endParaRPr lang="it-IT" sz="1600" b="0" dirty="0"/>
        </a:p>
      </dgm:t>
    </dgm:pt>
    <dgm:pt modelId="{2D3C2EEB-0BE3-479B-8FFF-848FBA503817}" type="parTrans" cxnId="{CB190C7D-453D-4C1B-8119-D079001CE25A}">
      <dgm:prSet/>
      <dgm:spPr/>
      <dgm:t>
        <a:bodyPr/>
        <a:lstStyle/>
        <a:p>
          <a:endParaRPr lang="it-IT"/>
        </a:p>
      </dgm:t>
    </dgm:pt>
    <dgm:pt modelId="{1F11F00F-8E29-48C6-9890-699C9FD857FA}" type="sibTrans" cxnId="{CB190C7D-453D-4C1B-8119-D079001CE25A}">
      <dgm:prSet/>
      <dgm:spPr/>
      <dgm:t>
        <a:bodyPr/>
        <a:lstStyle/>
        <a:p>
          <a:endParaRPr lang="it-IT"/>
        </a:p>
      </dgm:t>
    </dgm:pt>
    <dgm:pt modelId="{398ED368-D203-8F45-A8E5-D6868195DE0C}">
      <dgm:prSet phldrT="[Testo]" custT="1"/>
      <dgm:spPr/>
      <dgm:t>
        <a:bodyPr/>
        <a:lstStyle/>
        <a:p>
          <a:r>
            <a:rPr lang="it-IT" sz="1600" b="0" dirty="0" smtClean="0"/>
            <a:t>Accenni a statistiche ambientali</a:t>
          </a:r>
          <a:endParaRPr lang="it-IT" sz="1600" b="0" dirty="0"/>
        </a:p>
      </dgm:t>
    </dgm:pt>
    <dgm:pt modelId="{A7877032-6CD3-1A43-8497-59C0878A569E}" type="parTrans" cxnId="{30175A99-1D28-284A-8125-9DE8BAF218E5}">
      <dgm:prSet/>
      <dgm:spPr/>
      <dgm:t>
        <a:bodyPr/>
        <a:lstStyle/>
        <a:p>
          <a:endParaRPr lang="it-IT"/>
        </a:p>
      </dgm:t>
    </dgm:pt>
    <dgm:pt modelId="{9004AD2A-C772-2B4D-B775-9EEC610DC196}" type="sibTrans" cxnId="{30175A99-1D28-284A-8125-9DE8BAF218E5}">
      <dgm:prSet/>
      <dgm:spPr/>
      <dgm:t>
        <a:bodyPr/>
        <a:lstStyle/>
        <a:p>
          <a:endParaRPr lang="it-IT"/>
        </a:p>
      </dgm:t>
    </dgm:pt>
    <dgm:pt modelId="{C536B36F-A2CF-4B5F-91F5-027E9A327758}">
      <dgm:prSet phldrT="[Testo]" custT="1"/>
      <dgm:spPr/>
      <dgm:t>
        <a:bodyPr/>
        <a:lstStyle/>
        <a:p>
          <a:r>
            <a:rPr lang="it-IT" sz="1600" b="1" dirty="0" smtClean="0">
              <a:solidFill>
                <a:srgbClr val="FF0000"/>
              </a:solidFill>
            </a:rPr>
            <a:t>1974</a:t>
          </a:r>
        </a:p>
        <a:p>
          <a:r>
            <a:rPr lang="it-IT" sz="1600" b="1" dirty="0" smtClean="0">
              <a:solidFill>
                <a:srgbClr val="FF0000"/>
              </a:solidFill>
            </a:rPr>
            <a:t>                                                           </a:t>
          </a:r>
          <a:endParaRPr lang="it-IT" sz="1600" b="1" dirty="0">
            <a:solidFill>
              <a:srgbClr val="FF0000"/>
            </a:solidFill>
          </a:endParaRPr>
        </a:p>
      </dgm:t>
    </dgm:pt>
    <dgm:pt modelId="{67CCF0F0-4167-4127-A014-727A854E56DF}" type="sibTrans" cxnId="{402127D2-E04A-41CB-8B0D-B9DD452E9551}">
      <dgm:prSet/>
      <dgm:spPr/>
      <dgm:t>
        <a:bodyPr/>
        <a:lstStyle/>
        <a:p>
          <a:endParaRPr lang="it-IT"/>
        </a:p>
      </dgm:t>
    </dgm:pt>
    <dgm:pt modelId="{6E57F473-C628-4AB5-B50D-F2D56E8C1ED9}" type="parTrans" cxnId="{402127D2-E04A-41CB-8B0D-B9DD452E9551}">
      <dgm:prSet/>
      <dgm:spPr/>
      <dgm:t>
        <a:bodyPr/>
        <a:lstStyle/>
        <a:p>
          <a:endParaRPr lang="it-IT"/>
        </a:p>
      </dgm:t>
    </dgm:pt>
    <dgm:pt modelId="{DA4E9FCF-042D-42A1-9C7E-769A437CB9D6}" type="pres">
      <dgm:prSet presAssocID="{09F57E4F-F2FA-41BE-83BC-28B7DF71EF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B545863-B12B-4EFD-9228-039808A2ED61}" type="pres">
      <dgm:prSet presAssocID="{09F57E4F-F2FA-41BE-83BC-28B7DF71EFE5}" presName="arrow" presStyleLbl="bgShp" presStyleIdx="0" presStyleCnt="1" custScaleX="90999" custScaleY="47494"/>
      <dgm:spPr/>
    </dgm:pt>
    <dgm:pt modelId="{BC292805-A03E-44E6-B4E4-F38E4ABFA0E5}" type="pres">
      <dgm:prSet presAssocID="{09F57E4F-F2FA-41BE-83BC-28B7DF71EFE5}" presName="points" presStyleCnt="0"/>
      <dgm:spPr/>
    </dgm:pt>
    <dgm:pt modelId="{53624775-C1AC-43F5-A6C7-C031945A6CB2}" type="pres">
      <dgm:prSet presAssocID="{5F518BA6-88AA-41F7-AA29-FBA60B155212}" presName="compositeA" presStyleCnt="0"/>
      <dgm:spPr/>
    </dgm:pt>
    <dgm:pt modelId="{835FF5A1-7F15-4901-BCDB-BF393C6D8443}" type="pres">
      <dgm:prSet presAssocID="{5F518BA6-88AA-41F7-AA29-FBA60B155212}" presName="textA" presStyleLbl="revTx" presStyleIdx="0" presStyleCnt="3" custScaleX="12908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A0A97F4-E531-416B-BF52-5D4C93257741}" type="pres">
      <dgm:prSet presAssocID="{5F518BA6-88AA-41F7-AA29-FBA60B155212}" presName="circleA" presStyleLbl="node1" presStyleIdx="0" presStyleCnt="3"/>
      <dgm:spPr>
        <a:solidFill>
          <a:schemeClr val="accent2"/>
        </a:solidFill>
      </dgm:spPr>
      <dgm:t>
        <a:bodyPr/>
        <a:lstStyle/>
        <a:p>
          <a:endParaRPr lang="it-IT"/>
        </a:p>
      </dgm:t>
    </dgm:pt>
    <dgm:pt modelId="{42F39842-E77C-4F02-A37E-C70430EB4D1C}" type="pres">
      <dgm:prSet presAssocID="{5F518BA6-88AA-41F7-AA29-FBA60B155212}" presName="spaceA" presStyleCnt="0"/>
      <dgm:spPr/>
    </dgm:pt>
    <dgm:pt modelId="{9593D9FD-EFC3-419D-BF59-D0D92F4FB62B}" type="pres">
      <dgm:prSet presAssocID="{AC3005E5-0033-4895-B778-B1330152E340}" presName="space" presStyleCnt="0"/>
      <dgm:spPr/>
    </dgm:pt>
    <dgm:pt modelId="{4F5524BF-A71B-4BDD-A869-FDE2768DC044}" type="pres">
      <dgm:prSet presAssocID="{C536B36F-A2CF-4B5F-91F5-027E9A327758}" presName="compositeB" presStyleCnt="0"/>
      <dgm:spPr/>
    </dgm:pt>
    <dgm:pt modelId="{D1697346-4776-4DBC-9E01-A6569C90D92D}" type="pres">
      <dgm:prSet presAssocID="{C536B36F-A2CF-4B5F-91F5-027E9A327758}" presName="textB" presStyleLbl="revTx" presStyleIdx="1" presStyleCnt="3" custScaleX="196585" custLinFactNeighborY="-1591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4D9B30C-6388-4429-ABED-8B3BB9E792FA}" type="pres">
      <dgm:prSet presAssocID="{C536B36F-A2CF-4B5F-91F5-027E9A327758}" presName="circleB" presStyleLbl="node1" presStyleIdx="1" presStyleCnt="3"/>
      <dgm:spPr>
        <a:solidFill>
          <a:schemeClr val="accent2"/>
        </a:solidFill>
      </dgm:spPr>
      <dgm:t>
        <a:bodyPr/>
        <a:lstStyle/>
        <a:p>
          <a:endParaRPr lang="it-IT"/>
        </a:p>
      </dgm:t>
    </dgm:pt>
    <dgm:pt modelId="{51FF03ED-B8BA-428B-A0E9-BD03C56C8B5E}" type="pres">
      <dgm:prSet presAssocID="{C536B36F-A2CF-4B5F-91F5-027E9A327758}" presName="spaceB" presStyleCnt="0"/>
      <dgm:spPr/>
    </dgm:pt>
    <dgm:pt modelId="{7AF7B6A2-2E10-4774-B54A-D917A70CE561}" type="pres">
      <dgm:prSet presAssocID="{67CCF0F0-4167-4127-A014-727A854E56DF}" presName="space" presStyleCnt="0"/>
      <dgm:spPr/>
    </dgm:pt>
    <dgm:pt modelId="{2BB473C6-B1C2-4B5E-8732-4B8945949323}" type="pres">
      <dgm:prSet presAssocID="{14158F9D-4243-4DCA-9DCB-6C97E91204D1}" presName="compositeA" presStyleCnt="0"/>
      <dgm:spPr/>
    </dgm:pt>
    <dgm:pt modelId="{A4451A9C-2A94-4633-A5CC-F109AF46F6E4}" type="pres">
      <dgm:prSet presAssocID="{14158F9D-4243-4DCA-9DCB-6C97E91204D1}" presName="textA" presStyleLbl="revTx" presStyleIdx="2" presStyleCnt="3" custScaleX="132817" custLinFactNeighborY="1073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AE17882-F6C8-4517-AB6F-E655FF52226C}" type="pres">
      <dgm:prSet presAssocID="{14158F9D-4243-4DCA-9DCB-6C97E91204D1}" presName="circleA" presStyleLbl="node1" presStyleIdx="2" presStyleCnt="3"/>
      <dgm:spPr>
        <a:solidFill>
          <a:schemeClr val="accent2"/>
        </a:solidFill>
      </dgm:spPr>
      <dgm:t>
        <a:bodyPr/>
        <a:lstStyle/>
        <a:p>
          <a:endParaRPr lang="it-IT"/>
        </a:p>
      </dgm:t>
    </dgm:pt>
    <dgm:pt modelId="{422717AB-8DA1-443C-B4C8-63269F654A5A}" type="pres">
      <dgm:prSet presAssocID="{14158F9D-4243-4DCA-9DCB-6C97E91204D1}" presName="spaceA" presStyleCnt="0"/>
      <dgm:spPr/>
    </dgm:pt>
  </dgm:ptLst>
  <dgm:cxnLst>
    <dgm:cxn modelId="{9071BDDB-92EC-4B31-B299-9453152A48EA}" type="presOf" srcId="{14158F9D-4243-4DCA-9DCB-6C97E91204D1}" destId="{A4451A9C-2A94-4633-A5CC-F109AF46F6E4}" srcOrd="0" destOrd="0" presId="urn:microsoft.com/office/officeart/2005/8/layout/hProcess11"/>
    <dgm:cxn modelId="{30175A99-1D28-284A-8125-9DE8BAF218E5}" srcId="{5F518BA6-88AA-41F7-AA29-FBA60B155212}" destId="{398ED368-D203-8F45-A8E5-D6868195DE0C}" srcOrd="1" destOrd="0" parTransId="{A7877032-6CD3-1A43-8497-59C0878A569E}" sibTransId="{9004AD2A-C772-2B4D-B775-9EEC610DC196}"/>
    <dgm:cxn modelId="{7178DF11-A2AC-4847-A939-F43B134821F1}" srcId="{5F518BA6-88AA-41F7-AA29-FBA60B155212}" destId="{6C0B94AC-1923-42DC-B25B-C5BA1EC2B46F}" srcOrd="0" destOrd="0" parTransId="{42CBEC54-58E8-4F24-A0C3-8FC9810FB428}" sibTransId="{AB94FE0A-BEEA-4719-9120-5B6EE4A331C2}"/>
    <dgm:cxn modelId="{7E30417C-73B1-44E4-BBF0-CA140059F283}" srcId="{09F57E4F-F2FA-41BE-83BC-28B7DF71EFE5}" destId="{5F518BA6-88AA-41F7-AA29-FBA60B155212}" srcOrd="0" destOrd="0" parTransId="{0139C24F-A1C3-4373-935B-E10F6A3CF3AA}" sibTransId="{AC3005E5-0033-4895-B778-B1330152E340}"/>
    <dgm:cxn modelId="{B5348674-3C06-4521-AE02-C6DA5FDBB367}" srcId="{14158F9D-4243-4DCA-9DCB-6C97E91204D1}" destId="{142EA4E5-9D80-437A-BDAD-4F0B82B583C5}" srcOrd="2" destOrd="0" parTransId="{9EC1743B-602A-4990-99E6-A36259FC003B}" sibTransId="{62891362-1A7F-4FC0-84F8-7AAC73F2C4ED}"/>
    <dgm:cxn modelId="{DDBB5A6B-56CB-43EE-9709-756E20C747E2}" srcId="{5F518BA6-88AA-41F7-AA29-FBA60B155212}" destId="{0DDDE64E-15D5-4491-B125-3C08BA25145F}" srcOrd="2" destOrd="0" parTransId="{87112CB9-9FA0-4C4A-A763-907DFD456758}" sibTransId="{5F26F411-645B-4437-B8AB-CAF163A519C7}"/>
    <dgm:cxn modelId="{7048F8CA-A4D8-4D76-AD78-F8639834684B}" type="presOf" srcId="{2D6AA6B6-8637-41E7-A0B6-3C0B271BB7E6}" destId="{A4451A9C-2A94-4633-A5CC-F109AF46F6E4}" srcOrd="0" destOrd="2" presId="urn:microsoft.com/office/officeart/2005/8/layout/hProcess11"/>
    <dgm:cxn modelId="{9AF34898-F7CE-4F1D-B856-AA19ED4A4473}" type="presOf" srcId="{09F57E4F-F2FA-41BE-83BC-28B7DF71EFE5}" destId="{DA4E9FCF-042D-42A1-9C7E-769A437CB9D6}" srcOrd="0" destOrd="0" presId="urn:microsoft.com/office/officeart/2005/8/layout/hProcess11"/>
    <dgm:cxn modelId="{5D2A19EF-FFE1-410A-8C07-AFE717D6024A}" srcId="{14158F9D-4243-4DCA-9DCB-6C97E91204D1}" destId="{2D6AA6B6-8637-41E7-A0B6-3C0B271BB7E6}" srcOrd="1" destOrd="0" parTransId="{3D1ADC68-D0A1-478C-9E5F-2807541577E4}" sibTransId="{8731019F-49F1-4D3E-ACB4-FE779A634F64}"/>
    <dgm:cxn modelId="{CD549292-79B6-42F1-98AC-E7927D1609F0}" type="presOf" srcId="{A42FDFCF-B28F-40D0-AF1C-FE1CF149175D}" destId="{A4451A9C-2A94-4633-A5CC-F109AF46F6E4}" srcOrd="0" destOrd="1" presId="urn:microsoft.com/office/officeart/2005/8/layout/hProcess11"/>
    <dgm:cxn modelId="{402127D2-E04A-41CB-8B0D-B9DD452E9551}" srcId="{09F57E4F-F2FA-41BE-83BC-28B7DF71EFE5}" destId="{C536B36F-A2CF-4B5F-91F5-027E9A327758}" srcOrd="1" destOrd="0" parTransId="{6E57F473-C628-4AB5-B50D-F2D56E8C1ED9}" sibTransId="{67CCF0F0-4167-4127-A014-727A854E56DF}"/>
    <dgm:cxn modelId="{E0158D1A-42FA-472F-935E-491FADC64EAD}" type="presOf" srcId="{6C0B94AC-1923-42DC-B25B-C5BA1EC2B46F}" destId="{835FF5A1-7F15-4901-BCDB-BF393C6D8443}" srcOrd="0" destOrd="1" presId="urn:microsoft.com/office/officeart/2005/8/layout/hProcess11"/>
    <dgm:cxn modelId="{40128BFE-0D9F-4596-87A9-2FC621ABAC79}" type="presOf" srcId="{142EA4E5-9D80-437A-BDAD-4F0B82B583C5}" destId="{A4451A9C-2A94-4633-A5CC-F109AF46F6E4}" srcOrd="0" destOrd="3" presId="urn:microsoft.com/office/officeart/2005/8/layout/hProcess11"/>
    <dgm:cxn modelId="{59366AF3-E17C-452B-A2C2-86CB644A9789}" srcId="{14158F9D-4243-4DCA-9DCB-6C97E91204D1}" destId="{A42FDFCF-B28F-40D0-AF1C-FE1CF149175D}" srcOrd="0" destOrd="0" parTransId="{16CB32AA-58C9-4922-8AEC-217770FD0839}" sibTransId="{8796CD6D-5853-487B-9D9C-26E5B575528B}"/>
    <dgm:cxn modelId="{FFBF1B26-DCF3-4AF1-AEFD-D1CCEB571E18}" type="presOf" srcId="{0DDDE64E-15D5-4491-B125-3C08BA25145F}" destId="{835FF5A1-7F15-4901-BCDB-BF393C6D8443}" srcOrd="0" destOrd="3" presId="urn:microsoft.com/office/officeart/2005/8/layout/hProcess11"/>
    <dgm:cxn modelId="{67E213D1-1895-4355-8403-BE54ADCB539D}" srcId="{09F57E4F-F2FA-41BE-83BC-28B7DF71EFE5}" destId="{14158F9D-4243-4DCA-9DCB-6C97E91204D1}" srcOrd="2" destOrd="0" parTransId="{E4E6C482-29EC-455C-A7FE-695383E2A13F}" sibTransId="{CCE8EE88-A378-4248-B9E6-7E03CE21E371}"/>
    <dgm:cxn modelId="{CB190C7D-453D-4C1B-8119-D079001CE25A}" srcId="{14158F9D-4243-4DCA-9DCB-6C97E91204D1}" destId="{6552295C-6117-4F25-8165-1B915BB44C40}" srcOrd="3" destOrd="0" parTransId="{2D3C2EEB-0BE3-479B-8FFF-848FBA503817}" sibTransId="{1F11F00F-8E29-48C6-9890-699C9FD857FA}"/>
    <dgm:cxn modelId="{227BD39C-7192-4764-BD71-2A6E980DB5A7}" type="presOf" srcId="{5F518BA6-88AA-41F7-AA29-FBA60B155212}" destId="{835FF5A1-7F15-4901-BCDB-BF393C6D8443}" srcOrd="0" destOrd="0" presId="urn:microsoft.com/office/officeart/2005/8/layout/hProcess11"/>
    <dgm:cxn modelId="{F9DC8E72-653B-42B4-9123-56047EF66E55}" srcId="{5F518BA6-88AA-41F7-AA29-FBA60B155212}" destId="{1FE7E6F5-40E1-4E5B-A1F2-6BC005A89FF4}" srcOrd="3" destOrd="0" parTransId="{18BCEEED-708A-449E-A29B-A9E1DD3A2B28}" sibTransId="{81E4E3A2-68F7-4405-93A5-8F585AD1015B}"/>
    <dgm:cxn modelId="{7554B472-E6DA-BD40-9403-9022E9B7A80B}" type="presOf" srcId="{398ED368-D203-8F45-A8E5-D6868195DE0C}" destId="{835FF5A1-7F15-4901-BCDB-BF393C6D8443}" srcOrd="0" destOrd="2" presId="urn:microsoft.com/office/officeart/2005/8/layout/hProcess11"/>
    <dgm:cxn modelId="{109C4FE1-2603-427D-A949-D788ADA1B544}" type="presOf" srcId="{C536B36F-A2CF-4B5F-91F5-027E9A327758}" destId="{D1697346-4776-4DBC-9E01-A6569C90D92D}" srcOrd="0" destOrd="0" presId="urn:microsoft.com/office/officeart/2005/8/layout/hProcess11"/>
    <dgm:cxn modelId="{1CBC03F1-8469-424B-BFF4-7EA6D58FDC77}" type="presOf" srcId="{6552295C-6117-4F25-8165-1B915BB44C40}" destId="{A4451A9C-2A94-4633-A5CC-F109AF46F6E4}" srcOrd="0" destOrd="4" presId="urn:microsoft.com/office/officeart/2005/8/layout/hProcess11"/>
    <dgm:cxn modelId="{80EDF938-02D4-4726-9D2A-64BB647DCF2E}" type="presOf" srcId="{1FE7E6F5-40E1-4E5B-A1F2-6BC005A89FF4}" destId="{835FF5A1-7F15-4901-BCDB-BF393C6D8443}" srcOrd="0" destOrd="4" presId="urn:microsoft.com/office/officeart/2005/8/layout/hProcess11"/>
    <dgm:cxn modelId="{CB533C36-2B34-4C23-945D-9D88428DAB5A}" type="presParOf" srcId="{DA4E9FCF-042D-42A1-9C7E-769A437CB9D6}" destId="{2B545863-B12B-4EFD-9228-039808A2ED61}" srcOrd="0" destOrd="0" presId="urn:microsoft.com/office/officeart/2005/8/layout/hProcess11"/>
    <dgm:cxn modelId="{66BCDA2B-2066-4FD4-B0AD-A08E6C77AC6D}" type="presParOf" srcId="{DA4E9FCF-042D-42A1-9C7E-769A437CB9D6}" destId="{BC292805-A03E-44E6-B4E4-F38E4ABFA0E5}" srcOrd="1" destOrd="0" presId="urn:microsoft.com/office/officeart/2005/8/layout/hProcess11"/>
    <dgm:cxn modelId="{189C5889-479B-45F9-AD41-86480DCDEA24}" type="presParOf" srcId="{BC292805-A03E-44E6-B4E4-F38E4ABFA0E5}" destId="{53624775-C1AC-43F5-A6C7-C031945A6CB2}" srcOrd="0" destOrd="0" presId="urn:microsoft.com/office/officeart/2005/8/layout/hProcess11"/>
    <dgm:cxn modelId="{C2D43B73-C8A1-4EC6-B932-32DE0B635834}" type="presParOf" srcId="{53624775-C1AC-43F5-A6C7-C031945A6CB2}" destId="{835FF5A1-7F15-4901-BCDB-BF393C6D8443}" srcOrd="0" destOrd="0" presId="urn:microsoft.com/office/officeart/2005/8/layout/hProcess11"/>
    <dgm:cxn modelId="{4EB5A053-A330-46AD-9176-D748C61E9D1E}" type="presParOf" srcId="{53624775-C1AC-43F5-A6C7-C031945A6CB2}" destId="{7A0A97F4-E531-416B-BF52-5D4C93257741}" srcOrd="1" destOrd="0" presId="urn:microsoft.com/office/officeart/2005/8/layout/hProcess11"/>
    <dgm:cxn modelId="{ADCCD087-DF4E-4528-8AC4-515F91E7402F}" type="presParOf" srcId="{53624775-C1AC-43F5-A6C7-C031945A6CB2}" destId="{42F39842-E77C-4F02-A37E-C70430EB4D1C}" srcOrd="2" destOrd="0" presId="urn:microsoft.com/office/officeart/2005/8/layout/hProcess11"/>
    <dgm:cxn modelId="{7187DD66-28A8-484A-A7E3-8C8BC4523C49}" type="presParOf" srcId="{BC292805-A03E-44E6-B4E4-F38E4ABFA0E5}" destId="{9593D9FD-EFC3-419D-BF59-D0D92F4FB62B}" srcOrd="1" destOrd="0" presId="urn:microsoft.com/office/officeart/2005/8/layout/hProcess11"/>
    <dgm:cxn modelId="{07D4523A-79AB-4AA6-80D0-52BFCEF6EF16}" type="presParOf" srcId="{BC292805-A03E-44E6-B4E4-F38E4ABFA0E5}" destId="{4F5524BF-A71B-4BDD-A869-FDE2768DC044}" srcOrd="2" destOrd="0" presId="urn:microsoft.com/office/officeart/2005/8/layout/hProcess11"/>
    <dgm:cxn modelId="{C3824C33-BEFA-4A38-BAB8-42AE7558EF4C}" type="presParOf" srcId="{4F5524BF-A71B-4BDD-A869-FDE2768DC044}" destId="{D1697346-4776-4DBC-9E01-A6569C90D92D}" srcOrd="0" destOrd="0" presId="urn:microsoft.com/office/officeart/2005/8/layout/hProcess11"/>
    <dgm:cxn modelId="{C0EBEA72-E845-48C0-A8BB-7CA8841A653B}" type="presParOf" srcId="{4F5524BF-A71B-4BDD-A869-FDE2768DC044}" destId="{04D9B30C-6388-4429-ABED-8B3BB9E792FA}" srcOrd="1" destOrd="0" presId="urn:microsoft.com/office/officeart/2005/8/layout/hProcess11"/>
    <dgm:cxn modelId="{80980E8F-3945-4CC7-A5E0-3BDD6F140FD1}" type="presParOf" srcId="{4F5524BF-A71B-4BDD-A869-FDE2768DC044}" destId="{51FF03ED-B8BA-428B-A0E9-BD03C56C8B5E}" srcOrd="2" destOrd="0" presId="urn:microsoft.com/office/officeart/2005/8/layout/hProcess11"/>
    <dgm:cxn modelId="{A9F2ED6A-77E3-4C5C-801E-C367E6CAF589}" type="presParOf" srcId="{BC292805-A03E-44E6-B4E4-F38E4ABFA0E5}" destId="{7AF7B6A2-2E10-4774-B54A-D917A70CE561}" srcOrd="3" destOrd="0" presId="urn:microsoft.com/office/officeart/2005/8/layout/hProcess11"/>
    <dgm:cxn modelId="{52F11F44-60A9-4CC5-BA22-37777AF53C50}" type="presParOf" srcId="{BC292805-A03E-44E6-B4E4-F38E4ABFA0E5}" destId="{2BB473C6-B1C2-4B5E-8732-4B8945949323}" srcOrd="4" destOrd="0" presId="urn:microsoft.com/office/officeart/2005/8/layout/hProcess11"/>
    <dgm:cxn modelId="{27B120D5-0C95-466B-A7F6-C54E65D44CF1}" type="presParOf" srcId="{2BB473C6-B1C2-4B5E-8732-4B8945949323}" destId="{A4451A9C-2A94-4633-A5CC-F109AF46F6E4}" srcOrd="0" destOrd="0" presId="urn:microsoft.com/office/officeart/2005/8/layout/hProcess11"/>
    <dgm:cxn modelId="{6485FBFC-7901-4601-967A-B86CBBC2A79C}" type="presParOf" srcId="{2BB473C6-B1C2-4B5E-8732-4B8945949323}" destId="{7AE17882-F6C8-4517-AB6F-E655FF52226C}" srcOrd="1" destOrd="0" presId="urn:microsoft.com/office/officeart/2005/8/layout/hProcess11"/>
    <dgm:cxn modelId="{39CA3ED8-C897-4ABB-A299-198371AAF6D4}" type="presParOf" srcId="{2BB473C6-B1C2-4B5E-8732-4B8945949323}" destId="{422717AB-8DA1-443C-B4C8-63269F654A5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9F57E4F-F2FA-41BE-83BC-28B7DF71EFE5}" type="doc">
      <dgm:prSet loTypeId="urn:microsoft.com/office/officeart/2005/8/layout/hProcess11" loCatId="process" qsTypeId="urn:microsoft.com/office/officeart/2005/8/quickstyle/simple5" qsCatId="simple" csTypeId="urn:microsoft.com/office/officeart/2005/8/colors/accent1_2" csCatId="accent1" phldr="1"/>
      <dgm:spPr/>
    </dgm:pt>
    <dgm:pt modelId="{22CB8757-57A3-4273-93FD-1FD65CAA5AE0}">
      <dgm:prSet phldrT="[Testo]" custT="1"/>
      <dgm:spPr/>
      <dgm:t>
        <a:bodyPr/>
        <a:lstStyle/>
        <a:p>
          <a:r>
            <a:rPr lang="it-IT" sz="1600" b="1" dirty="0" smtClean="0">
              <a:solidFill>
                <a:srgbClr val="DA304A"/>
              </a:solidFill>
              <a:latin typeface="+mn-lt"/>
            </a:rPr>
            <a:t>1970-1971</a:t>
          </a:r>
          <a:endParaRPr lang="it-IT" sz="1600" b="1" dirty="0">
            <a:solidFill>
              <a:srgbClr val="DA304A"/>
            </a:solidFill>
            <a:latin typeface="+mn-lt"/>
          </a:endParaRPr>
        </a:p>
      </dgm:t>
    </dgm:pt>
    <dgm:pt modelId="{DA626EF1-D95D-4505-8DD2-E35BC2D331F8}" type="parTrans" cxnId="{A2F6DE33-2D84-4BC3-92AE-372C486328D3}">
      <dgm:prSet/>
      <dgm:spPr/>
      <dgm:t>
        <a:bodyPr/>
        <a:lstStyle/>
        <a:p>
          <a:endParaRPr lang="it-IT"/>
        </a:p>
      </dgm:t>
    </dgm:pt>
    <dgm:pt modelId="{EEC4DD9F-F115-474F-BC58-2629B4B1B150}" type="sibTrans" cxnId="{A2F6DE33-2D84-4BC3-92AE-372C486328D3}">
      <dgm:prSet/>
      <dgm:spPr/>
      <dgm:t>
        <a:bodyPr/>
        <a:lstStyle/>
        <a:p>
          <a:endParaRPr lang="it-IT"/>
        </a:p>
      </dgm:t>
    </dgm:pt>
    <dgm:pt modelId="{C6A1CFB3-A4CE-4D4A-80A3-415A80EFA2B4}">
      <dgm:prSet phldrT="[Testo]" custT="1"/>
      <dgm:spPr/>
      <dgm:t>
        <a:bodyPr/>
        <a:lstStyle/>
        <a:p>
          <a:r>
            <a:rPr lang="en-US" sz="1600" b="0" spc="-6" dirty="0" err="1" smtClean="0">
              <a:latin typeface="+mn-lt"/>
            </a:rPr>
            <a:t>Applicazione</a:t>
          </a:r>
          <a:r>
            <a:rPr lang="en-US" sz="1600" b="0" spc="-6" dirty="0" smtClean="0">
              <a:latin typeface="+mn-lt"/>
            </a:rPr>
            <a:t> </a:t>
          </a:r>
          <a:r>
            <a:rPr lang="en-US" sz="1600" b="0" spc="-6" dirty="0" err="1" smtClean="0">
              <a:latin typeface="+mn-lt"/>
            </a:rPr>
            <a:t>degli</a:t>
          </a:r>
          <a:r>
            <a:rPr lang="en-US" sz="1600" b="0" spc="-6" dirty="0" smtClean="0">
              <a:latin typeface="+mn-lt"/>
            </a:rPr>
            <a:t> </a:t>
          </a:r>
          <a:r>
            <a:rPr lang="en-US" sz="1600" b="0" spc="-6" dirty="0" err="1" smtClean="0">
              <a:latin typeface="+mn-lt"/>
            </a:rPr>
            <a:t>schemi</a:t>
          </a:r>
          <a:r>
            <a:rPr lang="en-US" sz="1600" b="0" spc="-6" dirty="0" smtClean="0">
              <a:latin typeface="+mn-lt"/>
            </a:rPr>
            <a:t> SNA e SEC</a:t>
          </a:r>
          <a:endParaRPr lang="it-IT" sz="1600" b="0" dirty="0">
            <a:latin typeface="+mn-lt"/>
          </a:endParaRPr>
        </a:p>
      </dgm:t>
    </dgm:pt>
    <dgm:pt modelId="{B943029B-4881-470A-A127-2718BE31E0CC}" type="parTrans" cxnId="{959F58B0-D894-42E0-BC1D-5870FAF60926}">
      <dgm:prSet/>
      <dgm:spPr/>
      <dgm:t>
        <a:bodyPr/>
        <a:lstStyle/>
        <a:p>
          <a:endParaRPr lang="it-IT"/>
        </a:p>
      </dgm:t>
    </dgm:pt>
    <dgm:pt modelId="{F342B586-F8F8-435A-9469-50BB2AD22F9C}" type="sibTrans" cxnId="{959F58B0-D894-42E0-BC1D-5870FAF60926}">
      <dgm:prSet/>
      <dgm:spPr/>
      <dgm:t>
        <a:bodyPr/>
        <a:lstStyle/>
        <a:p>
          <a:endParaRPr lang="it-IT"/>
        </a:p>
      </dgm:t>
    </dgm:pt>
    <dgm:pt modelId="{38145AC0-4533-4711-9911-52A29FE9CC56}">
      <dgm:prSet phldrT="[Testo]" custT="1"/>
      <dgm:spPr/>
      <dgm:t>
        <a:bodyPr/>
        <a:lstStyle/>
        <a:p>
          <a:pPr algn="l"/>
          <a:r>
            <a:rPr lang="it-IT" sz="1600" b="1" dirty="0" smtClean="0">
              <a:solidFill>
                <a:srgbClr val="DA304A"/>
              </a:solidFill>
            </a:rPr>
            <a:t>1972-1974</a:t>
          </a:r>
          <a:endParaRPr lang="it-IT" sz="1600" b="1" dirty="0">
            <a:solidFill>
              <a:srgbClr val="DA304A"/>
            </a:solidFill>
          </a:endParaRPr>
        </a:p>
      </dgm:t>
    </dgm:pt>
    <dgm:pt modelId="{2EA7F552-36C5-431D-8C70-3EE8DB9C53A6}" type="parTrans" cxnId="{D069DFAE-B561-4BE7-BEFA-55165375122C}">
      <dgm:prSet/>
      <dgm:spPr/>
      <dgm:t>
        <a:bodyPr/>
        <a:lstStyle/>
        <a:p>
          <a:endParaRPr lang="it-IT"/>
        </a:p>
      </dgm:t>
    </dgm:pt>
    <dgm:pt modelId="{6FC0CDA5-C549-4DE0-B7E1-514E0C8A0E12}" type="sibTrans" cxnId="{D069DFAE-B561-4BE7-BEFA-55165375122C}">
      <dgm:prSet/>
      <dgm:spPr/>
      <dgm:t>
        <a:bodyPr/>
        <a:lstStyle/>
        <a:p>
          <a:endParaRPr lang="it-IT"/>
        </a:p>
      </dgm:t>
    </dgm:pt>
    <dgm:pt modelId="{931CF6D9-6A5F-44F3-806C-D1775C3F0694}">
      <dgm:prSet phldrT="[Testo]" custT="1"/>
      <dgm:spPr/>
      <dgm:t>
        <a:bodyPr/>
        <a:lstStyle/>
        <a:p>
          <a:r>
            <a:rPr lang="it-IT" sz="1600" b="1" dirty="0" smtClean="0">
              <a:solidFill>
                <a:srgbClr val="DA304A"/>
              </a:solidFill>
            </a:rPr>
            <a:t>1976</a:t>
          </a:r>
          <a:endParaRPr lang="it-IT" sz="1600" b="1" dirty="0">
            <a:solidFill>
              <a:srgbClr val="DA304A"/>
            </a:solidFill>
          </a:endParaRPr>
        </a:p>
      </dgm:t>
    </dgm:pt>
    <dgm:pt modelId="{E2353F38-A310-45D1-9E3D-114AB9DFE040}" type="parTrans" cxnId="{44916D35-2CCE-4958-9726-3A880FA70794}">
      <dgm:prSet/>
      <dgm:spPr/>
      <dgm:t>
        <a:bodyPr/>
        <a:lstStyle/>
        <a:p>
          <a:endParaRPr lang="it-IT"/>
        </a:p>
      </dgm:t>
    </dgm:pt>
    <dgm:pt modelId="{5902383F-2433-4E59-9001-02B797170892}" type="sibTrans" cxnId="{44916D35-2CCE-4958-9726-3A880FA70794}">
      <dgm:prSet/>
      <dgm:spPr/>
      <dgm:t>
        <a:bodyPr/>
        <a:lstStyle/>
        <a:p>
          <a:endParaRPr lang="it-IT"/>
        </a:p>
      </dgm:t>
    </dgm:pt>
    <dgm:pt modelId="{B1533701-B314-483B-8030-4DFFFC41D9BB}">
      <dgm:prSet phldrT="[Testo]" custT="1"/>
      <dgm:spPr/>
      <dgm:t>
        <a:bodyPr/>
        <a:lstStyle/>
        <a:p>
          <a:r>
            <a:rPr lang="it-IT" sz="1600" b="0" dirty="0" smtClean="0"/>
            <a:t>Adozione ATECO per statistiche sui prezzi</a:t>
          </a:r>
          <a:endParaRPr lang="it-IT" sz="1600" b="0" dirty="0"/>
        </a:p>
      </dgm:t>
    </dgm:pt>
    <dgm:pt modelId="{C3B8EA17-99A1-4C58-8C51-113FA0D08232}" type="parTrans" cxnId="{537E01BD-7D73-48C6-8872-871AE09D694E}">
      <dgm:prSet/>
      <dgm:spPr/>
      <dgm:t>
        <a:bodyPr/>
        <a:lstStyle/>
        <a:p>
          <a:endParaRPr lang="it-IT"/>
        </a:p>
      </dgm:t>
    </dgm:pt>
    <dgm:pt modelId="{F9A2DB91-6D25-483A-9935-52B7383ED939}" type="sibTrans" cxnId="{537E01BD-7D73-48C6-8872-871AE09D694E}">
      <dgm:prSet/>
      <dgm:spPr/>
      <dgm:t>
        <a:bodyPr/>
        <a:lstStyle/>
        <a:p>
          <a:endParaRPr lang="it-IT"/>
        </a:p>
      </dgm:t>
    </dgm:pt>
    <dgm:pt modelId="{53AD9662-1EEE-430D-BBB5-4E0678BA7BA1}">
      <dgm:prSet phldrT="[Testo]" custT="1"/>
      <dgm:spPr/>
      <dgm:t>
        <a:bodyPr/>
        <a:lstStyle/>
        <a:p>
          <a:r>
            <a:rPr lang="it-IT" sz="1600" b="0" dirty="0" smtClean="0">
              <a:latin typeface="+mn-lt"/>
            </a:rPr>
            <a:t>Introduzione di parti longitudinali in RFL per analisi transizioni status occupazionale</a:t>
          </a:r>
          <a:endParaRPr lang="it-IT" sz="1600" b="0" dirty="0">
            <a:latin typeface="+mn-lt"/>
          </a:endParaRPr>
        </a:p>
      </dgm:t>
    </dgm:pt>
    <dgm:pt modelId="{CD653DBD-0C39-4702-B235-A8CD33E26483}" type="parTrans" cxnId="{3D093336-F2D7-4236-A328-3A737A8D5853}">
      <dgm:prSet/>
      <dgm:spPr/>
      <dgm:t>
        <a:bodyPr/>
        <a:lstStyle/>
        <a:p>
          <a:endParaRPr lang="it-IT"/>
        </a:p>
      </dgm:t>
    </dgm:pt>
    <dgm:pt modelId="{657E9588-FF58-4F69-BA6C-5C17FCEC8F82}" type="sibTrans" cxnId="{3D093336-F2D7-4236-A328-3A737A8D5853}">
      <dgm:prSet/>
      <dgm:spPr/>
      <dgm:t>
        <a:bodyPr/>
        <a:lstStyle/>
        <a:p>
          <a:endParaRPr lang="it-IT"/>
        </a:p>
      </dgm:t>
    </dgm:pt>
    <dgm:pt modelId="{ABEEFF4D-AA27-4804-B3DB-AFD621B1652F}">
      <dgm:prSet custT="1"/>
      <dgm:spPr/>
      <dgm:t>
        <a:bodyPr/>
        <a:lstStyle/>
        <a:p>
          <a:pPr algn="l"/>
          <a:r>
            <a:rPr lang="it-IT" sz="1600" b="0" dirty="0" smtClean="0"/>
            <a:t>Analisi econometrica per determinare funzioni di consumo e elasticità del consumo ai prezzi</a:t>
          </a:r>
          <a:endParaRPr lang="it-IT" sz="1600" b="0" dirty="0"/>
        </a:p>
      </dgm:t>
    </dgm:pt>
    <dgm:pt modelId="{569C2DD7-D0D5-4BD2-BBD5-1BB7D67A07EE}" type="parTrans" cxnId="{22DD17C4-9E77-4344-B824-BB55509BE685}">
      <dgm:prSet/>
      <dgm:spPr/>
      <dgm:t>
        <a:bodyPr/>
        <a:lstStyle/>
        <a:p>
          <a:endParaRPr lang="it-IT"/>
        </a:p>
      </dgm:t>
    </dgm:pt>
    <dgm:pt modelId="{9B686E0D-3BB6-4987-8847-1D110AD1969A}" type="sibTrans" cxnId="{22DD17C4-9E77-4344-B824-BB55509BE685}">
      <dgm:prSet/>
      <dgm:spPr/>
      <dgm:t>
        <a:bodyPr/>
        <a:lstStyle/>
        <a:p>
          <a:endParaRPr lang="it-IT"/>
        </a:p>
      </dgm:t>
    </dgm:pt>
    <dgm:pt modelId="{E67575F8-9CDF-4058-9780-BC4613D083A5}">
      <dgm:prSet custT="1"/>
      <dgm:spPr/>
      <dgm:t>
        <a:bodyPr/>
        <a:lstStyle/>
        <a:p>
          <a:pPr algn="l"/>
          <a:r>
            <a:rPr lang="it-IT" sz="1600" b="0" dirty="0" smtClean="0"/>
            <a:t>Destagionalizzazione indici della produzione industriale</a:t>
          </a:r>
          <a:endParaRPr lang="it-IT" sz="1600" b="0" dirty="0"/>
        </a:p>
      </dgm:t>
    </dgm:pt>
    <dgm:pt modelId="{F5AA359D-580D-4D27-A10B-5C64D999C785}" type="parTrans" cxnId="{864ABE44-E4C0-44FF-AC6F-5C9398AF4FC4}">
      <dgm:prSet/>
      <dgm:spPr/>
      <dgm:t>
        <a:bodyPr/>
        <a:lstStyle/>
        <a:p>
          <a:endParaRPr lang="it-IT"/>
        </a:p>
      </dgm:t>
    </dgm:pt>
    <dgm:pt modelId="{5FB3DBB5-25B5-442E-B002-49430948C396}" type="sibTrans" cxnId="{864ABE44-E4C0-44FF-AC6F-5C9398AF4FC4}">
      <dgm:prSet/>
      <dgm:spPr/>
      <dgm:t>
        <a:bodyPr/>
        <a:lstStyle/>
        <a:p>
          <a:endParaRPr lang="it-IT"/>
        </a:p>
      </dgm:t>
    </dgm:pt>
    <dgm:pt modelId="{FCFEC141-1746-45C4-A422-087C01440126}">
      <dgm:prSet phldrT="[Testo]" custT="1"/>
      <dgm:spPr/>
      <dgm:t>
        <a:bodyPr/>
        <a:lstStyle/>
        <a:p>
          <a:pPr algn="l"/>
          <a:r>
            <a:rPr lang="it-IT" sz="1600" b="0" dirty="0" smtClean="0"/>
            <a:t>Classificazione NIMEXE adottata con regolamento europeo</a:t>
          </a:r>
          <a:endParaRPr lang="it-IT" sz="1600" b="0" dirty="0"/>
        </a:p>
      </dgm:t>
    </dgm:pt>
    <dgm:pt modelId="{964AACC0-2FDD-4E55-A29C-13F1139B28AE}" type="sibTrans" cxnId="{6D36A2C2-90CB-468D-BF6F-EEE3F6B75437}">
      <dgm:prSet/>
      <dgm:spPr/>
      <dgm:t>
        <a:bodyPr/>
        <a:lstStyle/>
        <a:p>
          <a:endParaRPr lang="it-IT"/>
        </a:p>
      </dgm:t>
    </dgm:pt>
    <dgm:pt modelId="{8A5E4661-4141-42C7-9D4F-388EA171ECDC}" type="parTrans" cxnId="{6D36A2C2-90CB-468D-BF6F-EEE3F6B75437}">
      <dgm:prSet/>
      <dgm:spPr/>
      <dgm:t>
        <a:bodyPr/>
        <a:lstStyle/>
        <a:p>
          <a:endParaRPr lang="it-IT"/>
        </a:p>
      </dgm:t>
    </dgm:pt>
    <dgm:pt modelId="{F778BE59-4D90-4096-9CC6-930723C7DFD4}">
      <dgm:prSet custT="1"/>
      <dgm:spPr/>
      <dgm:t>
        <a:bodyPr/>
        <a:lstStyle/>
        <a:p>
          <a:pPr algn="l"/>
          <a:r>
            <a:rPr lang="it-IT" sz="1600" b="0" dirty="0" smtClean="0">
              <a:latin typeface="+mn-lt"/>
            </a:rPr>
            <a:t>Studi per portare la rappresentatività di RFL a livello provinciale</a:t>
          </a:r>
          <a:endParaRPr lang="it-IT" sz="1600" b="0" dirty="0"/>
        </a:p>
      </dgm:t>
    </dgm:pt>
    <dgm:pt modelId="{47533AAB-CB59-4A74-BEC2-8A2FE48F8CB6}" type="parTrans" cxnId="{41AD4668-6895-419C-86D3-0595680BC769}">
      <dgm:prSet/>
      <dgm:spPr/>
      <dgm:t>
        <a:bodyPr/>
        <a:lstStyle/>
        <a:p>
          <a:endParaRPr lang="it-IT"/>
        </a:p>
      </dgm:t>
    </dgm:pt>
    <dgm:pt modelId="{C9A213A7-3868-4E94-B907-53DDB3F7C55A}" type="sibTrans" cxnId="{41AD4668-6895-419C-86D3-0595680BC769}">
      <dgm:prSet/>
      <dgm:spPr/>
      <dgm:t>
        <a:bodyPr/>
        <a:lstStyle/>
        <a:p>
          <a:endParaRPr lang="it-IT"/>
        </a:p>
      </dgm:t>
    </dgm:pt>
    <dgm:pt modelId="{4BD63714-444A-4798-823F-089D580D30FE}">
      <dgm:prSet phldrT="[Testo]" custT="1"/>
      <dgm:spPr/>
      <dgm:t>
        <a:bodyPr/>
        <a:lstStyle/>
        <a:p>
          <a:r>
            <a:rPr lang="it-IT" sz="1600" b="0" dirty="0" smtClean="0">
              <a:latin typeface="+mn-lt"/>
            </a:rPr>
            <a:t>Studi per realizzazione conti trimestrali e regionali</a:t>
          </a:r>
          <a:endParaRPr lang="it-IT" sz="1600" b="0" dirty="0">
            <a:latin typeface="+mn-lt"/>
          </a:endParaRPr>
        </a:p>
      </dgm:t>
    </dgm:pt>
    <dgm:pt modelId="{817DA508-C0B1-4444-BE31-856AB7619159}" type="parTrans" cxnId="{38E633D4-0C79-40BD-81FA-809C6C71ECE1}">
      <dgm:prSet/>
      <dgm:spPr/>
      <dgm:t>
        <a:bodyPr/>
        <a:lstStyle/>
        <a:p>
          <a:endParaRPr lang="it-IT"/>
        </a:p>
      </dgm:t>
    </dgm:pt>
    <dgm:pt modelId="{54D04A05-C16F-4E9C-9FBA-C74E7621FBFA}" type="sibTrans" cxnId="{38E633D4-0C79-40BD-81FA-809C6C71ECE1}">
      <dgm:prSet/>
      <dgm:spPr/>
      <dgm:t>
        <a:bodyPr/>
        <a:lstStyle/>
        <a:p>
          <a:endParaRPr lang="it-IT"/>
        </a:p>
      </dgm:t>
    </dgm:pt>
    <dgm:pt modelId="{0AA62812-0E61-4617-837D-576135DBFBA4}">
      <dgm:prSet phldrT="[Testo]" custT="1"/>
      <dgm:spPr/>
      <dgm:t>
        <a:bodyPr/>
        <a:lstStyle/>
        <a:p>
          <a:r>
            <a:rPr lang="it-IT" sz="1600" b="0" i="0" u="none" dirty="0" err="1" smtClean="0"/>
            <a:t>Pil</a:t>
          </a:r>
          <a:r>
            <a:rPr lang="it-IT" sz="1600" b="0" i="0" u="none" dirty="0" smtClean="0"/>
            <a:t> compilato secondo SEC anche a livello territoriale e trimestrale</a:t>
          </a:r>
          <a:endParaRPr lang="it-IT" sz="1600" b="0" dirty="0"/>
        </a:p>
      </dgm:t>
    </dgm:pt>
    <dgm:pt modelId="{97D77C0E-52BE-440C-99FD-C10DC47FD7D0}" type="parTrans" cxnId="{8EBE437F-315C-4807-8BAC-C61331C2FC19}">
      <dgm:prSet/>
      <dgm:spPr/>
      <dgm:t>
        <a:bodyPr/>
        <a:lstStyle/>
        <a:p>
          <a:endParaRPr lang="it-IT"/>
        </a:p>
      </dgm:t>
    </dgm:pt>
    <dgm:pt modelId="{50802610-AAF8-4EDB-A844-A019D4AD3079}" type="sibTrans" cxnId="{8EBE437F-315C-4807-8BAC-C61331C2FC19}">
      <dgm:prSet/>
      <dgm:spPr/>
      <dgm:t>
        <a:bodyPr/>
        <a:lstStyle/>
        <a:p>
          <a:endParaRPr lang="it-IT"/>
        </a:p>
      </dgm:t>
    </dgm:pt>
    <dgm:pt modelId="{DA4E9FCF-042D-42A1-9C7E-769A437CB9D6}" type="pres">
      <dgm:prSet presAssocID="{09F57E4F-F2FA-41BE-83BC-28B7DF71EFE5}" presName="Name0" presStyleCnt="0">
        <dgm:presLayoutVars>
          <dgm:dir/>
          <dgm:resizeHandles val="exact"/>
        </dgm:presLayoutVars>
      </dgm:prSet>
      <dgm:spPr/>
    </dgm:pt>
    <dgm:pt modelId="{2B545863-B12B-4EFD-9228-039808A2ED61}" type="pres">
      <dgm:prSet presAssocID="{09F57E4F-F2FA-41BE-83BC-28B7DF71EFE5}" presName="arrow" presStyleLbl="bgShp" presStyleIdx="0" presStyleCnt="1" custScaleX="90999" custScaleY="47494"/>
      <dgm:spPr>
        <a:solidFill>
          <a:schemeClr val="accent4"/>
        </a:solidFill>
      </dgm:spPr>
    </dgm:pt>
    <dgm:pt modelId="{BC292805-A03E-44E6-B4E4-F38E4ABFA0E5}" type="pres">
      <dgm:prSet presAssocID="{09F57E4F-F2FA-41BE-83BC-28B7DF71EFE5}" presName="points" presStyleCnt="0"/>
      <dgm:spPr/>
    </dgm:pt>
    <dgm:pt modelId="{89EFC7CE-62C7-4624-A732-85074BA6F0A5}" type="pres">
      <dgm:prSet presAssocID="{22CB8757-57A3-4273-93FD-1FD65CAA5AE0}" presName="compositeA" presStyleCnt="0"/>
      <dgm:spPr/>
    </dgm:pt>
    <dgm:pt modelId="{D71D2BA5-9543-44A6-8C4B-4ED53C43218F}" type="pres">
      <dgm:prSet presAssocID="{22CB8757-57A3-4273-93FD-1FD65CAA5AE0}" presName="textA" presStyleLbl="revTx" presStyleIdx="0" presStyleCnt="3" custScaleX="193838" custLinFactNeighborY="1036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9F7B7ED-0AF4-474F-B2FB-C889AC224BFE}" type="pres">
      <dgm:prSet presAssocID="{22CB8757-57A3-4273-93FD-1FD65CAA5AE0}" presName="circleA" presStyleLbl="node1" presStyleIdx="0" presStyleCnt="3"/>
      <dgm:spPr>
        <a:solidFill>
          <a:schemeClr val="accent1"/>
        </a:solidFill>
      </dgm:spPr>
    </dgm:pt>
    <dgm:pt modelId="{A0E42FFD-795C-4681-ABDB-6132130677B5}" type="pres">
      <dgm:prSet presAssocID="{22CB8757-57A3-4273-93FD-1FD65CAA5AE0}" presName="spaceA" presStyleCnt="0"/>
      <dgm:spPr/>
    </dgm:pt>
    <dgm:pt modelId="{BF0567CD-D319-4528-BD8E-F3708DD447AF}" type="pres">
      <dgm:prSet presAssocID="{EEC4DD9F-F115-474F-BC58-2629B4B1B150}" presName="space" presStyleCnt="0"/>
      <dgm:spPr/>
    </dgm:pt>
    <dgm:pt modelId="{5E5BC1F9-4CFB-46AB-8409-C7D4FB8346B5}" type="pres">
      <dgm:prSet presAssocID="{38145AC0-4533-4711-9911-52A29FE9CC56}" presName="compositeB" presStyleCnt="0"/>
      <dgm:spPr/>
    </dgm:pt>
    <dgm:pt modelId="{C54FE05C-5856-4221-B3AB-EAE37A719D1F}" type="pres">
      <dgm:prSet presAssocID="{38145AC0-4533-4711-9911-52A29FE9CC56}" presName="textB" presStyleLbl="revTx" presStyleIdx="1" presStyleCnt="3" custScaleX="251265" custLinFactNeighborY="-1438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DAB49EB-D462-4DB9-936F-C876B0AD86F8}" type="pres">
      <dgm:prSet presAssocID="{38145AC0-4533-4711-9911-52A29FE9CC56}" presName="circleB" presStyleLbl="node1" presStyleIdx="1" presStyleCnt="3"/>
      <dgm:spPr>
        <a:solidFill>
          <a:schemeClr val="accent1"/>
        </a:solidFill>
      </dgm:spPr>
    </dgm:pt>
    <dgm:pt modelId="{8D600AED-F050-438A-AD8D-FEA45D9EC11E}" type="pres">
      <dgm:prSet presAssocID="{38145AC0-4533-4711-9911-52A29FE9CC56}" presName="spaceB" presStyleCnt="0"/>
      <dgm:spPr/>
    </dgm:pt>
    <dgm:pt modelId="{837F2F90-AA88-45A8-832B-38CE83B2BC78}" type="pres">
      <dgm:prSet presAssocID="{6FC0CDA5-C549-4DE0-B7E1-514E0C8A0E12}" presName="space" presStyleCnt="0"/>
      <dgm:spPr/>
    </dgm:pt>
    <dgm:pt modelId="{78CD2446-BC4E-439C-ADBD-FF952B0C1A0D}" type="pres">
      <dgm:prSet presAssocID="{931CF6D9-6A5F-44F3-806C-D1775C3F0694}" presName="compositeA" presStyleCnt="0"/>
      <dgm:spPr/>
    </dgm:pt>
    <dgm:pt modelId="{987D567F-FB97-4853-838D-441E61411333}" type="pres">
      <dgm:prSet presAssocID="{931CF6D9-6A5F-44F3-806C-D1775C3F0694}" presName="textA" presStyleLbl="revTx" presStyleIdx="2" presStyleCnt="3" custScaleX="1443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9957DA-41BC-4C48-B287-5AE892DF81F0}" type="pres">
      <dgm:prSet presAssocID="{931CF6D9-6A5F-44F3-806C-D1775C3F0694}" presName="circleA" presStyleLbl="node1" presStyleIdx="2" presStyleCnt="3"/>
      <dgm:spPr>
        <a:solidFill>
          <a:schemeClr val="accent1"/>
        </a:solidFill>
      </dgm:spPr>
    </dgm:pt>
    <dgm:pt modelId="{3A181B1C-63E2-4277-8925-DC6A76E8CD67}" type="pres">
      <dgm:prSet presAssocID="{931CF6D9-6A5F-44F3-806C-D1775C3F0694}" presName="spaceA" presStyleCnt="0"/>
      <dgm:spPr/>
    </dgm:pt>
  </dgm:ptLst>
  <dgm:cxnLst>
    <dgm:cxn modelId="{3FF33111-340C-47BB-AA9C-F128A94A4249}" type="presOf" srcId="{09F57E4F-F2FA-41BE-83BC-28B7DF71EFE5}" destId="{DA4E9FCF-042D-42A1-9C7E-769A437CB9D6}" srcOrd="0" destOrd="0" presId="urn:microsoft.com/office/officeart/2005/8/layout/hProcess11"/>
    <dgm:cxn modelId="{44916D35-2CCE-4958-9726-3A880FA70794}" srcId="{09F57E4F-F2FA-41BE-83BC-28B7DF71EFE5}" destId="{931CF6D9-6A5F-44F3-806C-D1775C3F0694}" srcOrd="2" destOrd="0" parTransId="{E2353F38-A310-45D1-9E3D-114AB9DFE040}" sibTransId="{5902383F-2433-4E59-9001-02B797170892}"/>
    <dgm:cxn modelId="{959F58B0-D894-42E0-BC1D-5870FAF60926}" srcId="{22CB8757-57A3-4273-93FD-1FD65CAA5AE0}" destId="{C6A1CFB3-A4CE-4D4A-80A3-415A80EFA2B4}" srcOrd="0" destOrd="0" parTransId="{B943029B-4881-470A-A127-2718BE31E0CC}" sibTransId="{F342B586-F8F8-435A-9469-50BB2AD22F9C}"/>
    <dgm:cxn modelId="{8EBE437F-315C-4807-8BAC-C61331C2FC19}" srcId="{931CF6D9-6A5F-44F3-806C-D1775C3F0694}" destId="{0AA62812-0E61-4617-837D-576135DBFBA4}" srcOrd="1" destOrd="0" parTransId="{97D77C0E-52BE-440C-99FD-C10DC47FD7D0}" sibTransId="{50802610-AAF8-4EDB-A844-A019D4AD3079}"/>
    <dgm:cxn modelId="{51CBA04A-BF07-44C9-89A4-CA76FCE04377}" type="presOf" srcId="{931CF6D9-6A5F-44F3-806C-D1775C3F0694}" destId="{987D567F-FB97-4853-838D-441E61411333}" srcOrd="0" destOrd="0" presId="urn:microsoft.com/office/officeart/2005/8/layout/hProcess11"/>
    <dgm:cxn modelId="{276E6DDF-B3E2-434A-AD1C-45C76EE90462}" type="presOf" srcId="{ABEEFF4D-AA27-4804-B3DB-AFD621B1652F}" destId="{C54FE05C-5856-4221-B3AB-EAE37A719D1F}" srcOrd="0" destOrd="2" presId="urn:microsoft.com/office/officeart/2005/8/layout/hProcess11"/>
    <dgm:cxn modelId="{2AFFA149-3833-4511-8903-C57084B42994}" type="presOf" srcId="{22CB8757-57A3-4273-93FD-1FD65CAA5AE0}" destId="{D71D2BA5-9543-44A6-8C4B-4ED53C43218F}" srcOrd="0" destOrd="0" presId="urn:microsoft.com/office/officeart/2005/8/layout/hProcess11"/>
    <dgm:cxn modelId="{41AD4668-6895-419C-86D3-0595680BC769}" srcId="{38145AC0-4533-4711-9911-52A29FE9CC56}" destId="{F778BE59-4D90-4096-9CC6-930723C7DFD4}" srcOrd="3" destOrd="0" parTransId="{47533AAB-CB59-4A74-BEC2-8A2FE48F8CB6}" sibTransId="{C9A213A7-3868-4E94-B907-53DDB3F7C55A}"/>
    <dgm:cxn modelId="{25B34FDC-B272-4319-969A-25F716BEF470}" type="presOf" srcId="{E67575F8-9CDF-4058-9780-BC4613D083A5}" destId="{C54FE05C-5856-4221-B3AB-EAE37A719D1F}" srcOrd="0" destOrd="3" presId="urn:microsoft.com/office/officeart/2005/8/layout/hProcess11"/>
    <dgm:cxn modelId="{FF611E33-5FA5-4DA5-A740-F3A79735361C}" type="presOf" srcId="{38145AC0-4533-4711-9911-52A29FE9CC56}" destId="{C54FE05C-5856-4221-B3AB-EAE37A719D1F}" srcOrd="0" destOrd="0" presId="urn:microsoft.com/office/officeart/2005/8/layout/hProcess11"/>
    <dgm:cxn modelId="{3D093336-F2D7-4236-A328-3A737A8D5853}" srcId="{22CB8757-57A3-4273-93FD-1FD65CAA5AE0}" destId="{53AD9662-1EEE-430D-BBB5-4E0678BA7BA1}" srcOrd="1" destOrd="0" parTransId="{CD653DBD-0C39-4702-B235-A8CD33E26483}" sibTransId="{657E9588-FF58-4F69-BA6C-5C17FCEC8F82}"/>
    <dgm:cxn modelId="{06BBB976-B155-4499-92F7-BF21660FA02F}" type="presOf" srcId="{B1533701-B314-483B-8030-4DFFFC41D9BB}" destId="{987D567F-FB97-4853-838D-441E61411333}" srcOrd="0" destOrd="1" presId="urn:microsoft.com/office/officeart/2005/8/layout/hProcess11"/>
    <dgm:cxn modelId="{4604BDA7-7BF7-4014-8FAD-902233ED27AF}" type="presOf" srcId="{C6A1CFB3-A4CE-4D4A-80A3-415A80EFA2B4}" destId="{D71D2BA5-9543-44A6-8C4B-4ED53C43218F}" srcOrd="0" destOrd="1" presId="urn:microsoft.com/office/officeart/2005/8/layout/hProcess11"/>
    <dgm:cxn modelId="{313EC1CE-5105-496E-BE18-F24DF02551D1}" type="presOf" srcId="{F778BE59-4D90-4096-9CC6-930723C7DFD4}" destId="{C54FE05C-5856-4221-B3AB-EAE37A719D1F}" srcOrd="0" destOrd="4" presId="urn:microsoft.com/office/officeart/2005/8/layout/hProcess11"/>
    <dgm:cxn modelId="{38E633D4-0C79-40BD-81FA-809C6C71ECE1}" srcId="{22CB8757-57A3-4273-93FD-1FD65CAA5AE0}" destId="{4BD63714-444A-4798-823F-089D580D30FE}" srcOrd="2" destOrd="0" parTransId="{817DA508-C0B1-4444-BE31-856AB7619159}" sibTransId="{54D04A05-C16F-4E9C-9FBA-C74E7621FBFA}"/>
    <dgm:cxn modelId="{A2F6DE33-2D84-4BC3-92AE-372C486328D3}" srcId="{09F57E4F-F2FA-41BE-83BC-28B7DF71EFE5}" destId="{22CB8757-57A3-4273-93FD-1FD65CAA5AE0}" srcOrd="0" destOrd="0" parTransId="{DA626EF1-D95D-4505-8DD2-E35BC2D331F8}" sibTransId="{EEC4DD9F-F115-474F-BC58-2629B4B1B150}"/>
    <dgm:cxn modelId="{537E01BD-7D73-48C6-8872-871AE09D694E}" srcId="{931CF6D9-6A5F-44F3-806C-D1775C3F0694}" destId="{B1533701-B314-483B-8030-4DFFFC41D9BB}" srcOrd="0" destOrd="0" parTransId="{C3B8EA17-99A1-4C58-8C51-113FA0D08232}" sibTransId="{F9A2DB91-6D25-483A-9935-52B7383ED939}"/>
    <dgm:cxn modelId="{6EF67824-FEB9-405E-B93C-704339656891}" type="presOf" srcId="{0AA62812-0E61-4617-837D-576135DBFBA4}" destId="{987D567F-FB97-4853-838D-441E61411333}" srcOrd="0" destOrd="2" presId="urn:microsoft.com/office/officeart/2005/8/layout/hProcess11"/>
    <dgm:cxn modelId="{864ABE44-E4C0-44FF-AC6F-5C9398AF4FC4}" srcId="{38145AC0-4533-4711-9911-52A29FE9CC56}" destId="{E67575F8-9CDF-4058-9780-BC4613D083A5}" srcOrd="2" destOrd="0" parTransId="{F5AA359D-580D-4D27-A10B-5C64D999C785}" sibTransId="{5FB3DBB5-25B5-442E-B002-49430948C396}"/>
    <dgm:cxn modelId="{6D36A2C2-90CB-468D-BF6F-EEE3F6B75437}" srcId="{38145AC0-4533-4711-9911-52A29FE9CC56}" destId="{FCFEC141-1746-45C4-A422-087C01440126}" srcOrd="0" destOrd="0" parTransId="{8A5E4661-4141-42C7-9D4F-388EA171ECDC}" sibTransId="{964AACC0-2FDD-4E55-A29C-13F1139B28AE}"/>
    <dgm:cxn modelId="{22DD17C4-9E77-4344-B824-BB55509BE685}" srcId="{38145AC0-4533-4711-9911-52A29FE9CC56}" destId="{ABEEFF4D-AA27-4804-B3DB-AFD621B1652F}" srcOrd="1" destOrd="0" parTransId="{569C2DD7-D0D5-4BD2-BBD5-1BB7D67A07EE}" sibTransId="{9B686E0D-3BB6-4987-8847-1D110AD1969A}"/>
    <dgm:cxn modelId="{D069DFAE-B561-4BE7-BEFA-55165375122C}" srcId="{09F57E4F-F2FA-41BE-83BC-28B7DF71EFE5}" destId="{38145AC0-4533-4711-9911-52A29FE9CC56}" srcOrd="1" destOrd="0" parTransId="{2EA7F552-36C5-431D-8C70-3EE8DB9C53A6}" sibTransId="{6FC0CDA5-C549-4DE0-B7E1-514E0C8A0E12}"/>
    <dgm:cxn modelId="{E0D80D55-09E5-4882-AB23-9F2B4DD1F628}" type="presOf" srcId="{4BD63714-444A-4798-823F-089D580D30FE}" destId="{D71D2BA5-9543-44A6-8C4B-4ED53C43218F}" srcOrd="0" destOrd="3" presId="urn:microsoft.com/office/officeart/2005/8/layout/hProcess11"/>
    <dgm:cxn modelId="{FFAE9456-0794-4811-9A54-67C0793841D8}" type="presOf" srcId="{FCFEC141-1746-45C4-A422-087C01440126}" destId="{C54FE05C-5856-4221-B3AB-EAE37A719D1F}" srcOrd="0" destOrd="1" presId="urn:microsoft.com/office/officeart/2005/8/layout/hProcess11"/>
    <dgm:cxn modelId="{AEC626C5-09F1-4CF8-B5B3-5E34EC268697}" type="presOf" srcId="{53AD9662-1EEE-430D-BBB5-4E0678BA7BA1}" destId="{D71D2BA5-9543-44A6-8C4B-4ED53C43218F}" srcOrd="0" destOrd="2" presId="urn:microsoft.com/office/officeart/2005/8/layout/hProcess11"/>
    <dgm:cxn modelId="{D6C14C05-665B-401D-A252-05322E5CBE5E}" type="presParOf" srcId="{DA4E9FCF-042D-42A1-9C7E-769A437CB9D6}" destId="{2B545863-B12B-4EFD-9228-039808A2ED61}" srcOrd="0" destOrd="0" presId="urn:microsoft.com/office/officeart/2005/8/layout/hProcess11"/>
    <dgm:cxn modelId="{FEBFF0C2-61A1-474A-A8B8-C6A1A66B2D89}" type="presParOf" srcId="{DA4E9FCF-042D-42A1-9C7E-769A437CB9D6}" destId="{BC292805-A03E-44E6-B4E4-F38E4ABFA0E5}" srcOrd="1" destOrd="0" presId="urn:microsoft.com/office/officeart/2005/8/layout/hProcess11"/>
    <dgm:cxn modelId="{8A854689-7827-4325-904A-A92E8CD2ACE3}" type="presParOf" srcId="{BC292805-A03E-44E6-B4E4-F38E4ABFA0E5}" destId="{89EFC7CE-62C7-4624-A732-85074BA6F0A5}" srcOrd="0" destOrd="0" presId="urn:microsoft.com/office/officeart/2005/8/layout/hProcess11"/>
    <dgm:cxn modelId="{11514A9C-2866-4980-B8E0-ED33F8CB08F8}" type="presParOf" srcId="{89EFC7CE-62C7-4624-A732-85074BA6F0A5}" destId="{D71D2BA5-9543-44A6-8C4B-4ED53C43218F}" srcOrd="0" destOrd="0" presId="urn:microsoft.com/office/officeart/2005/8/layout/hProcess11"/>
    <dgm:cxn modelId="{74D24FE6-CF90-454E-AF49-FCA8E62A1FD4}" type="presParOf" srcId="{89EFC7CE-62C7-4624-A732-85074BA6F0A5}" destId="{B9F7B7ED-0AF4-474F-B2FB-C889AC224BFE}" srcOrd="1" destOrd="0" presId="urn:microsoft.com/office/officeart/2005/8/layout/hProcess11"/>
    <dgm:cxn modelId="{63C897AD-54FD-46A9-BC06-D995EA14BDB7}" type="presParOf" srcId="{89EFC7CE-62C7-4624-A732-85074BA6F0A5}" destId="{A0E42FFD-795C-4681-ABDB-6132130677B5}" srcOrd="2" destOrd="0" presId="urn:microsoft.com/office/officeart/2005/8/layout/hProcess11"/>
    <dgm:cxn modelId="{60C61509-17A3-4587-A1C4-233B9BFF9B08}" type="presParOf" srcId="{BC292805-A03E-44E6-B4E4-F38E4ABFA0E5}" destId="{BF0567CD-D319-4528-BD8E-F3708DD447AF}" srcOrd="1" destOrd="0" presId="urn:microsoft.com/office/officeart/2005/8/layout/hProcess11"/>
    <dgm:cxn modelId="{5C4DB02F-DA5B-480E-8299-E95E25D9BE32}" type="presParOf" srcId="{BC292805-A03E-44E6-B4E4-F38E4ABFA0E5}" destId="{5E5BC1F9-4CFB-46AB-8409-C7D4FB8346B5}" srcOrd="2" destOrd="0" presId="urn:microsoft.com/office/officeart/2005/8/layout/hProcess11"/>
    <dgm:cxn modelId="{DC07B5B0-4407-4A36-99E7-0F790CCD1E3E}" type="presParOf" srcId="{5E5BC1F9-4CFB-46AB-8409-C7D4FB8346B5}" destId="{C54FE05C-5856-4221-B3AB-EAE37A719D1F}" srcOrd="0" destOrd="0" presId="urn:microsoft.com/office/officeart/2005/8/layout/hProcess11"/>
    <dgm:cxn modelId="{13785CCA-6C45-41D6-84FB-111AC2DFCC71}" type="presParOf" srcId="{5E5BC1F9-4CFB-46AB-8409-C7D4FB8346B5}" destId="{1DAB49EB-D462-4DB9-936F-C876B0AD86F8}" srcOrd="1" destOrd="0" presId="urn:microsoft.com/office/officeart/2005/8/layout/hProcess11"/>
    <dgm:cxn modelId="{C12C29C5-A064-4B4C-90D3-83A279123B09}" type="presParOf" srcId="{5E5BC1F9-4CFB-46AB-8409-C7D4FB8346B5}" destId="{8D600AED-F050-438A-AD8D-FEA45D9EC11E}" srcOrd="2" destOrd="0" presId="urn:microsoft.com/office/officeart/2005/8/layout/hProcess11"/>
    <dgm:cxn modelId="{A43524A1-0737-4513-BEFE-EBF573A0644E}" type="presParOf" srcId="{BC292805-A03E-44E6-B4E4-F38E4ABFA0E5}" destId="{837F2F90-AA88-45A8-832B-38CE83B2BC78}" srcOrd="3" destOrd="0" presId="urn:microsoft.com/office/officeart/2005/8/layout/hProcess11"/>
    <dgm:cxn modelId="{CA036F0E-2783-4B7C-8105-D4D594B971F0}" type="presParOf" srcId="{BC292805-A03E-44E6-B4E4-F38E4ABFA0E5}" destId="{78CD2446-BC4E-439C-ADBD-FF952B0C1A0D}" srcOrd="4" destOrd="0" presId="urn:microsoft.com/office/officeart/2005/8/layout/hProcess11"/>
    <dgm:cxn modelId="{16338C85-348E-4E80-AE9C-3333CDF6C808}" type="presParOf" srcId="{78CD2446-BC4E-439C-ADBD-FF952B0C1A0D}" destId="{987D567F-FB97-4853-838D-441E61411333}" srcOrd="0" destOrd="0" presId="urn:microsoft.com/office/officeart/2005/8/layout/hProcess11"/>
    <dgm:cxn modelId="{4F34669B-D730-4E9C-AB78-B87B06708637}" type="presParOf" srcId="{78CD2446-BC4E-439C-ADBD-FF952B0C1A0D}" destId="{AB9957DA-41BC-4C48-B287-5AE892DF81F0}" srcOrd="1" destOrd="0" presId="urn:microsoft.com/office/officeart/2005/8/layout/hProcess11"/>
    <dgm:cxn modelId="{E45B25D9-7331-4FD0-9CD6-0B927A46C2FA}" type="presParOf" srcId="{78CD2446-BC4E-439C-ADBD-FF952B0C1A0D}" destId="{3A181B1C-63E2-4277-8925-DC6A76E8CD6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9F57E4F-F2FA-41BE-83BC-28B7DF71EFE5}" type="doc">
      <dgm:prSet loTypeId="urn:microsoft.com/office/officeart/2005/8/layout/hProcess11" loCatId="process" qsTypeId="urn:microsoft.com/office/officeart/2005/8/quickstyle/simple5" qsCatId="simple" csTypeId="urn:microsoft.com/office/officeart/2005/8/colors/accent1_2" csCatId="accent1" phldr="1"/>
      <dgm:spPr/>
    </dgm:pt>
    <dgm:pt modelId="{22CB8757-57A3-4273-93FD-1FD65CAA5AE0}">
      <dgm:prSet phldrT="[Testo]" custT="1"/>
      <dgm:spPr/>
      <dgm:t>
        <a:bodyPr/>
        <a:lstStyle/>
        <a:p>
          <a:r>
            <a:rPr lang="it-IT" sz="1600" b="1" dirty="0" smtClean="0">
              <a:solidFill>
                <a:srgbClr val="DA304A"/>
              </a:solidFill>
            </a:rPr>
            <a:t>1970-1972</a:t>
          </a:r>
          <a:endParaRPr lang="it-IT" sz="1600" b="1" dirty="0">
            <a:solidFill>
              <a:srgbClr val="DA304A"/>
            </a:solidFill>
          </a:endParaRPr>
        </a:p>
      </dgm:t>
    </dgm:pt>
    <dgm:pt modelId="{DA626EF1-D95D-4505-8DD2-E35BC2D331F8}" type="parTrans" cxnId="{A2F6DE33-2D84-4BC3-92AE-372C486328D3}">
      <dgm:prSet/>
      <dgm:spPr/>
      <dgm:t>
        <a:bodyPr/>
        <a:lstStyle/>
        <a:p>
          <a:endParaRPr lang="it-IT"/>
        </a:p>
      </dgm:t>
    </dgm:pt>
    <dgm:pt modelId="{EEC4DD9F-F115-474F-BC58-2629B4B1B150}" type="sibTrans" cxnId="{A2F6DE33-2D84-4BC3-92AE-372C486328D3}">
      <dgm:prSet/>
      <dgm:spPr/>
      <dgm:t>
        <a:bodyPr/>
        <a:lstStyle/>
        <a:p>
          <a:endParaRPr lang="it-IT"/>
        </a:p>
      </dgm:t>
    </dgm:pt>
    <dgm:pt modelId="{38145AC0-4533-4711-9911-52A29FE9CC56}">
      <dgm:prSet phldrT="[Testo]" custT="1"/>
      <dgm:spPr/>
      <dgm:t>
        <a:bodyPr/>
        <a:lstStyle/>
        <a:p>
          <a:pPr algn="l"/>
          <a:r>
            <a:rPr lang="it-IT" sz="1600" b="1" dirty="0" smtClean="0">
              <a:solidFill>
                <a:srgbClr val="DA304A"/>
              </a:solidFill>
            </a:rPr>
            <a:t>1973-1975</a:t>
          </a:r>
          <a:endParaRPr lang="it-IT" sz="1600" b="1" dirty="0">
            <a:solidFill>
              <a:srgbClr val="DA304A"/>
            </a:solidFill>
          </a:endParaRPr>
        </a:p>
      </dgm:t>
    </dgm:pt>
    <dgm:pt modelId="{2EA7F552-36C5-431D-8C70-3EE8DB9C53A6}" type="parTrans" cxnId="{D069DFAE-B561-4BE7-BEFA-55165375122C}">
      <dgm:prSet/>
      <dgm:spPr/>
      <dgm:t>
        <a:bodyPr/>
        <a:lstStyle/>
        <a:p>
          <a:endParaRPr lang="it-IT"/>
        </a:p>
      </dgm:t>
    </dgm:pt>
    <dgm:pt modelId="{6FC0CDA5-C549-4DE0-B7E1-514E0C8A0E12}" type="sibTrans" cxnId="{D069DFAE-B561-4BE7-BEFA-55165375122C}">
      <dgm:prSet/>
      <dgm:spPr/>
      <dgm:t>
        <a:bodyPr/>
        <a:lstStyle/>
        <a:p>
          <a:endParaRPr lang="it-IT"/>
        </a:p>
      </dgm:t>
    </dgm:pt>
    <dgm:pt modelId="{FCFEC141-1746-45C4-A422-087C01440126}">
      <dgm:prSet phldrT="[Testo]" custT="1"/>
      <dgm:spPr/>
      <dgm:t>
        <a:bodyPr/>
        <a:lstStyle/>
        <a:p>
          <a:pPr algn="l"/>
          <a:r>
            <a:rPr lang="it-IT" sz="1600" b="0" dirty="0" smtClean="0"/>
            <a:t>Comunicazione telegrafica dei dati</a:t>
          </a:r>
          <a:endParaRPr lang="it-IT" sz="1600" b="0" dirty="0"/>
        </a:p>
      </dgm:t>
    </dgm:pt>
    <dgm:pt modelId="{8A5E4661-4141-42C7-9D4F-388EA171ECDC}" type="parTrans" cxnId="{6D36A2C2-90CB-468D-BF6F-EEE3F6B75437}">
      <dgm:prSet/>
      <dgm:spPr/>
      <dgm:t>
        <a:bodyPr/>
        <a:lstStyle/>
        <a:p>
          <a:endParaRPr lang="it-IT"/>
        </a:p>
      </dgm:t>
    </dgm:pt>
    <dgm:pt modelId="{964AACC0-2FDD-4E55-A29C-13F1139B28AE}" type="sibTrans" cxnId="{6D36A2C2-90CB-468D-BF6F-EEE3F6B75437}">
      <dgm:prSet/>
      <dgm:spPr/>
      <dgm:t>
        <a:bodyPr/>
        <a:lstStyle/>
        <a:p>
          <a:endParaRPr lang="it-IT"/>
        </a:p>
      </dgm:t>
    </dgm:pt>
    <dgm:pt modelId="{931CF6D9-6A5F-44F3-806C-D1775C3F0694}">
      <dgm:prSet phldrT="[Testo]" custT="1"/>
      <dgm:spPr/>
      <dgm:t>
        <a:bodyPr/>
        <a:lstStyle/>
        <a:p>
          <a:r>
            <a:rPr lang="it-IT" sz="1600" b="1" dirty="0" smtClean="0">
              <a:solidFill>
                <a:srgbClr val="DA304A"/>
              </a:solidFill>
            </a:rPr>
            <a:t>1977-1979</a:t>
          </a:r>
          <a:endParaRPr lang="it-IT" sz="1600" b="1" dirty="0">
            <a:solidFill>
              <a:srgbClr val="DA304A"/>
            </a:solidFill>
          </a:endParaRPr>
        </a:p>
      </dgm:t>
    </dgm:pt>
    <dgm:pt modelId="{E2353F38-A310-45D1-9E3D-114AB9DFE040}" type="parTrans" cxnId="{44916D35-2CCE-4958-9726-3A880FA70794}">
      <dgm:prSet/>
      <dgm:spPr/>
      <dgm:t>
        <a:bodyPr/>
        <a:lstStyle/>
        <a:p>
          <a:endParaRPr lang="it-IT"/>
        </a:p>
      </dgm:t>
    </dgm:pt>
    <dgm:pt modelId="{5902383F-2433-4E59-9001-02B797170892}" type="sibTrans" cxnId="{44916D35-2CCE-4958-9726-3A880FA70794}">
      <dgm:prSet/>
      <dgm:spPr/>
      <dgm:t>
        <a:bodyPr/>
        <a:lstStyle/>
        <a:p>
          <a:endParaRPr lang="it-IT"/>
        </a:p>
      </dgm:t>
    </dgm:pt>
    <dgm:pt modelId="{ABEEFF4D-AA27-4804-B3DB-AFD621B1652F}">
      <dgm:prSet custT="1"/>
      <dgm:spPr/>
      <dgm:t>
        <a:bodyPr/>
        <a:lstStyle/>
        <a:p>
          <a:pPr algn="l"/>
          <a:r>
            <a:rPr lang="it-IT" sz="1600" b="0" dirty="0" smtClean="0"/>
            <a:t>Nuove macchine per centro elaborazione (4000k di memoria!) per prima fase sperimentale di “Banca dati” per prezzi e commercio estero</a:t>
          </a:r>
          <a:endParaRPr lang="it-IT" sz="1600" b="0" dirty="0"/>
        </a:p>
      </dgm:t>
    </dgm:pt>
    <dgm:pt modelId="{569C2DD7-D0D5-4BD2-BBD5-1BB7D67A07EE}" type="parTrans" cxnId="{22DD17C4-9E77-4344-B824-BB55509BE685}">
      <dgm:prSet/>
      <dgm:spPr/>
      <dgm:t>
        <a:bodyPr/>
        <a:lstStyle/>
        <a:p>
          <a:endParaRPr lang="it-IT"/>
        </a:p>
      </dgm:t>
    </dgm:pt>
    <dgm:pt modelId="{9B686E0D-3BB6-4987-8847-1D110AD1969A}" type="sibTrans" cxnId="{22DD17C4-9E77-4344-B824-BB55509BE685}">
      <dgm:prSet/>
      <dgm:spPr/>
      <dgm:t>
        <a:bodyPr/>
        <a:lstStyle/>
        <a:p>
          <a:endParaRPr lang="it-IT"/>
        </a:p>
      </dgm:t>
    </dgm:pt>
    <dgm:pt modelId="{2D2234E7-526F-4D44-A600-0B3006768163}">
      <dgm:prSet phldrT="[Testo]" custT="1"/>
      <dgm:spPr/>
      <dgm:t>
        <a:bodyPr/>
        <a:lstStyle/>
        <a:p>
          <a:r>
            <a:rPr lang="it-IT" sz="1600" b="0" dirty="0" smtClean="0"/>
            <a:t>Creazione del primo sistema informativo sulle imprese - schedario automatizzato gestito da elaboratori elettronici</a:t>
          </a:r>
          <a:endParaRPr lang="it-IT" sz="1600" b="0" dirty="0"/>
        </a:p>
      </dgm:t>
    </dgm:pt>
    <dgm:pt modelId="{D6F0FE03-38B9-49FD-ACC8-A6D442D74CA3}" type="parTrans" cxnId="{CC41CF61-1F0F-4A99-BB71-2597CD4A850C}">
      <dgm:prSet/>
      <dgm:spPr/>
      <dgm:t>
        <a:bodyPr/>
        <a:lstStyle/>
        <a:p>
          <a:endParaRPr lang="it-IT"/>
        </a:p>
      </dgm:t>
    </dgm:pt>
    <dgm:pt modelId="{B8C86B87-3D69-4A9B-80FA-96D431A0C536}" type="sibTrans" cxnId="{CC41CF61-1F0F-4A99-BB71-2597CD4A850C}">
      <dgm:prSet/>
      <dgm:spPr/>
      <dgm:t>
        <a:bodyPr/>
        <a:lstStyle/>
        <a:p>
          <a:endParaRPr lang="it-IT"/>
        </a:p>
      </dgm:t>
    </dgm:pt>
    <dgm:pt modelId="{3B7FA3BB-83AC-4DB2-B1F3-9283E84080E5}">
      <dgm:prSet phldrT="[Testo]" custT="1"/>
      <dgm:spPr/>
      <dgm:t>
        <a:bodyPr/>
        <a:lstStyle/>
        <a:p>
          <a:r>
            <a:rPr lang="it-IT" sz="1600" b="0" dirty="0" smtClean="0"/>
            <a:t>Diffusione di modelli di rilevazione utilizzabili sul lettore ottico</a:t>
          </a:r>
          <a:endParaRPr lang="it-IT" sz="1600" b="0" dirty="0"/>
        </a:p>
      </dgm:t>
    </dgm:pt>
    <dgm:pt modelId="{FEED5C4C-22A5-4B4F-B121-F87C338D8C18}" type="parTrans" cxnId="{298CD85B-94F3-4E01-8260-0ECAAAA47D41}">
      <dgm:prSet/>
      <dgm:spPr/>
      <dgm:t>
        <a:bodyPr/>
        <a:lstStyle/>
        <a:p>
          <a:endParaRPr lang="it-IT"/>
        </a:p>
      </dgm:t>
    </dgm:pt>
    <dgm:pt modelId="{535C06B1-6439-4552-A6E1-C4B3A02F1B97}" type="sibTrans" cxnId="{298CD85B-94F3-4E01-8260-0ECAAAA47D41}">
      <dgm:prSet/>
      <dgm:spPr/>
      <dgm:t>
        <a:bodyPr/>
        <a:lstStyle/>
        <a:p>
          <a:endParaRPr lang="it-IT"/>
        </a:p>
      </dgm:t>
    </dgm:pt>
    <dgm:pt modelId="{2B7DD007-5A67-A443-BAAB-B4F38E0FAFF1}">
      <dgm:prSet phldrT="[Testo]" custT="1"/>
      <dgm:spPr/>
      <dgm:t>
        <a:bodyPr/>
        <a:lstStyle/>
        <a:p>
          <a:endParaRPr lang="it-IT" sz="1600" b="0" dirty="0" smtClean="0"/>
        </a:p>
        <a:p>
          <a:endParaRPr lang="it-IT" sz="1600" b="0" dirty="0" smtClean="0"/>
        </a:p>
        <a:p>
          <a:endParaRPr lang="it-IT" sz="1600" b="0" dirty="0" smtClean="0"/>
        </a:p>
        <a:p>
          <a:endParaRPr lang="it-IT" sz="1600" b="0" dirty="0" smtClean="0"/>
        </a:p>
        <a:p>
          <a:endParaRPr lang="it-IT" sz="1600" b="0" dirty="0" smtClean="0"/>
        </a:p>
        <a:p>
          <a:endParaRPr lang="it-IT" sz="1600" b="0" dirty="0" smtClean="0"/>
        </a:p>
        <a:p>
          <a:endParaRPr lang="it-IT" sz="1600" b="0" dirty="0"/>
        </a:p>
      </dgm:t>
    </dgm:pt>
    <dgm:pt modelId="{367309D1-D240-D640-82E1-DC97B5A09F0C}" type="parTrans" cxnId="{FA1C7E67-F597-2647-8B16-CFEA84F6129A}">
      <dgm:prSet/>
      <dgm:spPr/>
      <dgm:t>
        <a:bodyPr/>
        <a:lstStyle/>
        <a:p>
          <a:endParaRPr lang="it-IT"/>
        </a:p>
      </dgm:t>
    </dgm:pt>
    <dgm:pt modelId="{86493565-0B07-C847-82BD-97078A1FE2AC}" type="sibTrans" cxnId="{FA1C7E67-F597-2647-8B16-CFEA84F6129A}">
      <dgm:prSet/>
      <dgm:spPr/>
      <dgm:t>
        <a:bodyPr/>
        <a:lstStyle/>
        <a:p>
          <a:endParaRPr lang="it-IT"/>
        </a:p>
      </dgm:t>
    </dgm:pt>
    <dgm:pt modelId="{62638F34-6065-6A43-9198-F5F24B71193F}">
      <dgm:prSet phldrT="[Testo]" custT="1"/>
      <dgm:spPr/>
      <dgm:t>
        <a:bodyPr/>
        <a:lstStyle/>
        <a:p>
          <a:endParaRPr lang="it-IT" sz="1600" b="0" dirty="0"/>
        </a:p>
      </dgm:t>
    </dgm:pt>
    <dgm:pt modelId="{3A14C248-5664-784E-BEAC-8E9A6AD54F29}" type="parTrans" cxnId="{11C7C9E8-B503-AE46-9DB0-9FE8FFA97EED}">
      <dgm:prSet/>
      <dgm:spPr/>
      <dgm:t>
        <a:bodyPr/>
        <a:lstStyle/>
        <a:p>
          <a:endParaRPr lang="it-IT"/>
        </a:p>
      </dgm:t>
    </dgm:pt>
    <dgm:pt modelId="{34C1085F-F34E-7E4A-AE5C-165C21673022}" type="sibTrans" cxnId="{11C7C9E8-B503-AE46-9DB0-9FE8FFA97EED}">
      <dgm:prSet/>
      <dgm:spPr/>
      <dgm:t>
        <a:bodyPr/>
        <a:lstStyle/>
        <a:p>
          <a:endParaRPr lang="it-IT"/>
        </a:p>
      </dgm:t>
    </dgm:pt>
    <dgm:pt modelId="{DA4E9FCF-042D-42A1-9C7E-769A437CB9D6}" type="pres">
      <dgm:prSet presAssocID="{09F57E4F-F2FA-41BE-83BC-28B7DF71EFE5}" presName="Name0" presStyleCnt="0">
        <dgm:presLayoutVars>
          <dgm:dir/>
          <dgm:resizeHandles val="exact"/>
        </dgm:presLayoutVars>
      </dgm:prSet>
      <dgm:spPr/>
    </dgm:pt>
    <dgm:pt modelId="{2B545863-B12B-4EFD-9228-039808A2ED61}" type="pres">
      <dgm:prSet presAssocID="{09F57E4F-F2FA-41BE-83BC-28B7DF71EFE5}" presName="arrow" presStyleLbl="bgShp" presStyleIdx="0" presStyleCnt="1" custScaleX="90999" custScaleY="47494"/>
      <dgm:spPr>
        <a:solidFill>
          <a:schemeClr val="accent3">
            <a:lumMod val="60000"/>
            <a:lumOff val="40000"/>
          </a:schemeClr>
        </a:solidFill>
      </dgm:spPr>
    </dgm:pt>
    <dgm:pt modelId="{BC292805-A03E-44E6-B4E4-F38E4ABFA0E5}" type="pres">
      <dgm:prSet presAssocID="{09F57E4F-F2FA-41BE-83BC-28B7DF71EFE5}" presName="points" presStyleCnt="0"/>
      <dgm:spPr/>
    </dgm:pt>
    <dgm:pt modelId="{89EFC7CE-62C7-4624-A732-85074BA6F0A5}" type="pres">
      <dgm:prSet presAssocID="{22CB8757-57A3-4273-93FD-1FD65CAA5AE0}" presName="compositeA" presStyleCnt="0"/>
      <dgm:spPr/>
    </dgm:pt>
    <dgm:pt modelId="{D71D2BA5-9543-44A6-8C4B-4ED53C43218F}" type="pres">
      <dgm:prSet presAssocID="{22CB8757-57A3-4273-93FD-1FD65CAA5AE0}" presName="textA" presStyleLbl="revTx" presStyleIdx="0" presStyleCnt="3" custLinFactNeighborY="1137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9F7B7ED-0AF4-474F-B2FB-C889AC224BFE}" type="pres">
      <dgm:prSet presAssocID="{22CB8757-57A3-4273-93FD-1FD65CAA5AE0}" presName="circleA" presStyleLbl="node1" presStyleIdx="0" presStyleCnt="3"/>
      <dgm:spPr>
        <a:solidFill>
          <a:schemeClr val="accent6"/>
        </a:solidFill>
      </dgm:spPr>
    </dgm:pt>
    <dgm:pt modelId="{A0E42FFD-795C-4681-ABDB-6132130677B5}" type="pres">
      <dgm:prSet presAssocID="{22CB8757-57A3-4273-93FD-1FD65CAA5AE0}" presName="spaceA" presStyleCnt="0"/>
      <dgm:spPr/>
    </dgm:pt>
    <dgm:pt modelId="{BF0567CD-D319-4528-BD8E-F3708DD447AF}" type="pres">
      <dgm:prSet presAssocID="{EEC4DD9F-F115-474F-BC58-2629B4B1B150}" presName="space" presStyleCnt="0"/>
      <dgm:spPr/>
    </dgm:pt>
    <dgm:pt modelId="{5E5BC1F9-4CFB-46AB-8409-C7D4FB8346B5}" type="pres">
      <dgm:prSet presAssocID="{38145AC0-4533-4711-9911-52A29FE9CC56}" presName="compositeB" presStyleCnt="0"/>
      <dgm:spPr/>
    </dgm:pt>
    <dgm:pt modelId="{C54FE05C-5856-4221-B3AB-EAE37A719D1F}" type="pres">
      <dgm:prSet presAssocID="{38145AC0-4533-4711-9911-52A29FE9CC56}" presName="textB" presStyleLbl="revTx" presStyleIdx="1" presStyleCnt="3" custScaleX="138754" custLinFactNeighborX="-18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DAB49EB-D462-4DB9-936F-C876B0AD86F8}" type="pres">
      <dgm:prSet presAssocID="{38145AC0-4533-4711-9911-52A29FE9CC56}" presName="circleB" presStyleLbl="node1" presStyleIdx="1" presStyleCnt="3"/>
      <dgm:spPr>
        <a:solidFill>
          <a:schemeClr val="accent6"/>
        </a:solidFill>
      </dgm:spPr>
    </dgm:pt>
    <dgm:pt modelId="{8D600AED-F050-438A-AD8D-FEA45D9EC11E}" type="pres">
      <dgm:prSet presAssocID="{38145AC0-4533-4711-9911-52A29FE9CC56}" presName="spaceB" presStyleCnt="0"/>
      <dgm:spPr/>
    </dgm:pt>
    <dgm:pt modelId="{837F2F90-AA88-45A8-832B-38CE83B2BC78}" type="pres">
      <dgm:prSet presAssocID="{6FC0CDA5-C549-4DE0-B7E1-514E0C8A0E12}" presName="space" presStyleCnt="0"/>
      <dgm:spPr/>
    </dgm:pt>
    <dgm:pt modelId="{78CD2446-BC4E-439C-ADBD-FF952B0C1A0D}" type="pres">
      <dgm:prSet presAssocID="{931CF6D9-6A5F-44F3-806C-D1775C3F0694}" presName="compositeA" presStyleCnt="0"/>
      <dgm:spPr/>
    </dgm:pt>
    <dgm:pt modelId="{987D567F-FB97-4853-838D-441E61411333}" type="pres">
      <dgm:prSet presAssocID="{931CF6D9-6A5F-44F3-806C-D1775C3F0694}" presName="textA" presStyleLbl="revTx" presStyleIdx="2" presStyleCnt="3" custScaleX="1443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9957DA-41BC-4C48-B287-5AE892DF81F0}" type="pres">
      <dgm:prSet presAssocID="{931CF6D9-6A5F-44F3-806C-D1775C3F0694}" presName="circleA" presStyleLbl="node1" presStyleIdx="2" presStyleCnt="3"/>
      <dgm:spPr>
        <a:solidFill>
          <a:schemeClr val="accent6"/>
        </a:solidFill>
      </dgm:spPr>
    </dgm:pt>
    <dgm:pt modelId="{3A181B1C-63E2-4277-8925-DC6A76E8CD67}" type="pres">
      <dgm:prSet presAssocID="{931CF6D9-6A5F-44F3-806C-D1775C3F0694}" presName="spaceA" presStyleCnt="0"/>
      <dgm:spPr/>
    </dgm:pt>
  </dgm:ptLst>
  <dgm:cxnLst>
    <dgm:cxn modelId="{44916D35-2CCE-4958-9726-3A880FA70794}" srcId="{09F57E4F-F2FA-41BE-83BC-28B7DF71EFE5}" destId="{931CF6D9-6A5F-44F3-806C-D1775C3F0694}" srcOrd="2" destOrd="0" parTransId="{E2353F38-A310-45D1-9E3D-114AB9DFE040}" sibTransId="{5902383F-2433-4E59-9001-02B797170892}"/>
    <dgm:cxn modelId="{6F8D0751-5536-43E8-8F7C-8FE9FA57CF99}" type="presOf" srcId="{22CB8757-57A3-4273-93FD-1FD65CAA5AE0}" destId="{D71D2BA5-9543-44A6-8C4B-4ED53C43218F}" srcOrd="0" destOrd="0" presId="urn:microsoft.com/office/officeart/2005/8/layout/hProcess11"/>
    <dgm:cxn modelId="{2E8F0598-FFDB-4ADB-9DF9-EB9B9EF711FA}" type="presOf" srcId="{38145AC0-4533-4711-9911-52A29FE9CC56}" destId="{C54FE05C-5856-4221-B3AB-EAE37A719D1F}" srcOrd="0" destOrd="0" presId="urn:microsoft.com/office/officeart/2005/8/layout/hProcess11"/>
    <dgm:cxn modelId="{2BAA62A3-A5DB-40A5-9CE8-1EA6BA075E44}" type="presOf" srcId="{931CF6D9-6A5F-44F3-806C-D1775C3F0694}" destId="{987D567F-FB97-4853-838D-441E61411333}" srcOrd="0" destOrd="0" presId="urn:microsoft.com/office/officeart/2005/8/layout/hProcess11"/>
    <dgm:cxn modelId="{1528F297-84D6-4494-BDD8-C26011B429F0}" type="presOf" srcId="{ABEEFF4D-AA27-4804-B3DB-AFD621B1652F}" destId="{C54FE05C-5856-4221-B3AB-EAE37A719D1F}" srcOrd="0" destOrd="2" presId="urn:microsoft.com/office/officeart/2005/8/layout/hProcess11"/>
    <dgm:cxn modelId="{C2F39014-5302-43F3-A933-F49D7A06B10E}" type="presOf" srcId="{FCFEC141-1746-45C4-A422-087C01440126}" destId="{C54FE05C-5856-4221-B3AB-EAE37A719D1F}" srcOrd="0" destOrd="1" presId="urn:microsoft.com/office/officeart/2005/8/layout/hProcess11"/>
    <dgm:cxn modelId="{8B364DF8-90FF-4888-B5C8-F85CDB179F1A}" type="presOf" srcId="{09F57E4F-F2FA-41BE-83BC-28B7DF71EFE5}" destId="{DA4E9FCF-042D-42A1-9C7E-769A437CB9D6}" srcOrd="0" destOrd="0" presId="urn:microsoft.com/office/officeart/2005/8/layout/hProcess11"/>
    <dgm:cxn modelId="{6083937C-BCB7-4A80-AD3D-C1F1472EAD38}" type="presOf" srcId="{3B7FA3BB-83AC-4DB2-B1F3-9283E84080E5}" destId="{D71D2BA5-9543-44A6-8C4B-4ED53C43218F}" srcOrd="0" destOrd="2" presId="urn:microsoft.com/office/officeart/2005/8/layout/hProcess11"/>
    <dgm:cxn modelId="{11C7C9E8-B503-AE46-9DB0-9FE8FFA97EED}" srcId="{931CF6D9-6A5F-44F3-806C-D1775C3F0694}" destId="{62638F34-6065-6A43-9198-F5F24B71193F}" srcOrd="0" destOrd="0" parTransId="{3A14C248-5664-784E-BEAC-8E9A6AD54F29}" sibTransId="{34C1085F-F34E-7E4A-AE5C-165C21673022}"/>
    <dgm:cxn modelId="{298CD85B-94F3-4E01-8260-0ECAAAA47D41}" srcId="{22CB8757-57A3-4273-93FD-1FD65CAA5AE0}" destId="{3B7FA3BB-83AC-4DB2-B1F3-9283E84080E5}" srcOrd="1" destOrd="0" parTransId="{FEED5C4C-22A5-4B4F-B121-F87C338D8C18}" sibTransId="{535C06B1-6439-4552-A6E1-C4B3A02F1B97}"/>
    <dgm:cxn modelId="{790E3BC2-4CD9-472F-8191-C6E10439A7A4}" type="presOf" srcId="{2D2234E7-526F-4D44-A600-0B3006768163}" destId="{D71D2BA5-9543-44A6-8C4B-4ED53C43218F}" srcOrd="0" destOrd="1" presId="urn:microsoft.com/office/officeart/2005/8/layout/hProcess11"/>
    <dgm:cxn modelId="{A2F6DE33-2D84-4BC3-92AE-372C486328D3}" srcId="{09F57E4F-F2FA-41BE-83BC-28B7DF71EFE5}" destId="{22CB8757-57A3-4273-93FD-1FD65CAA5AE0}" srcOrd="0" destOrd="0" parTransId="{DA626EF1-D95D-4505-8DD2-E35BC2D331F8}" sibTransId="{EEC4DD9F-F115-474F-BC58-2629B4B1B150}"/>
    <dgm:cxn modelId="{FA1C7E67-F597-2647-8B16-CFEA84F6129A}" srcId="{931CF6D9-6A5F-44F3-806C-D1775C3F0694}" destId="{2B7DD007-5A67-A443-BAAB-B4F38E0FAFF1}" srcOrd="1" destOrd="0" parTransId="{367309D1-D240-D640-82E1-DC97B5A09F0C}" sibTransId="{86493565-0B07-C847-82BD-97078A1FE2AC}"/>
    <dgm:cxn modelId="{4F2C2A35-66FE-9A4B-AC48-7A20336AA05A}" type="presOf" srcId="{62638F34-6065-6A43-9198-F5F24B71193F}" destId="{987D567F-FB97-4853-838D-441E61411333}" srcOrd="0" destOrd="1" presId="urn:microsoft.com/office/officeart/2005/8/layout/hProcess11"/>
    <dgm:cxn modelId="{A4EEDF69-A36F-334F-BF06-416F73F3AC74}" type="presOf" srcId="{2B7DD007-5A67-A443-BAAB-B4F38E0FAFF1}" destId="{987D567F-FB97-4853-838D-441E61411333}" srcOrd="0" destOrd="2" presId="urn:microsoft.com/office/officeart/2005/8/layout/hProcess11"/>
    <dgm:cxn modelId="{CC41CF61-1F0F-4A99-BB71-2597CD4A850C}" srcId="{22CB8757-57A3-4273-93FD-1FD65CAA5AE0}" destId="{2D2234E7-526F-4D44-A600-0B3006768163}" srcOrd="0" destOrd="0" parTransId="{D6F0FE03-38B9-49FD-ACC8-A6D442D74CA3}" sibTransId="{B8C86B87-3D69-4A9B-80FA-96D431A0C536}"/>
    <dgm:cxn modelId="{22DD17C4-9E77-4344-B824-BB55509BE685}" srcId="{38145AC0-4533-4711-9911-52A29FE9CC56}" destId="{ABEEFF4D-AA27-4804-B3DB-AFD621B1652F}" srcOrd="1" destOrd="0" parTransId="{569C2DD7-D0D5-4BD2-BBD5-1BB7D67A07EE}" sibTransId="{9B686E0D-3BB6-4987-8847-1D110AD1969A}"/>
    <dgm:cxn modelId="{6D36A2C2-90CB-468D-BF6F-EEE3F6B75437}" srcId="{38145AC0-4533-4711-9911-52A29FE9CC56}" destId="{FCFEC141-1746-45C4-A422-087C01440126}" srcOrd="0" destOrd="0" parTransId="{8A5E4661-4141-42C7-9D4F-388EA171ECDC}" sibTransId="{964AACC0-2FDD-4E55-A29C-13F1139B28AE}"/>
    <dgm:cxn modelId="{D069DFAE-B561-4BE7-BEFA-55165375122C}" srcId="{09F57E4F-F2FA-41BE-83BC-28B7DF71EFE5}" destId="{38145AC0-4533-4711-9911-52A29FE9CC56}" srcOrd="1" destOrd="0" parTransId="{2EA7F552-36C5-431D-8C70-3EE8DB9C53A6}" sibTransId="{6FC0CDA5-C549-4DE0-B7E1-514E0C8A0E12}"/>
    <dgm:cxn modelId="{7EDC9B43-A0E4-4E08-9D87-9C458094374C}" type="presParOf" srcId="{DA4E9FCF-042D-42A1-9C7E-769A437CB9D6}" destId="{2B545863-B12B-4EFD-9228-039808A2ED61}" srcOrd="0" destOrd="0" presId="urn:microsoft.com/office/officeart/2005/8/layout/hProcess11"/>
    <dgm:cxn modelId="{572B87D2-CE08-4FA3-AA4E-D412122C7B27}" type="presParOf" srcId="{DA4E9FCF-042D-42A1-9C7E-769A437CB9D6}" destId="{BC292805-A03E-44E6-B4E4-F38E4ABFA0E5}" srcOrd="1" destOrd="0" presId="urn:microsoft.com/office/officeart/2005/8/layout/hProcess11"/>
    <dgm:cxn modelId="{F30EDD85-1A7C-4059-BBD6-79B75C6CC37E}" type="presParOf" srcId="{BC292805-A03E-44E6-B4E4-F38E4ABFA0E5}" destId="{89EFC7CE-62C7-4624-A732-85074BA6F0A5}" srcOrd="0" destOrd="0" presId="urn:microsoft.com/office/officeart/2005/8/layout/hProcess11"/>
    <dgm:cxn modelId="{99DFCC76-B71E-4C62-A478-93ECB6895EA2}" type="presParOf" srcId="{89EFC7CE-62C7-4624-A732-85074BA6F0A5}" destId="{D71D2BA5-9543-44A6-8C4B-4ED53C43218F}" srcOrd="0" destOrd="0" presId="urn:microsoft.com/office/officeart/2005/8/layout/hProcess11"/>
    <dgm:cxn modelId="{3B29D350-EDDC-4258-A514-4A579416D51C}" type="presParOf" srcId="{89EFC7CE-62C7-4624-A732-85074BA6F0A5}" destId="{B9F7B7ED-0AF4-474F-B2FB-C889AC224BFE}" srcOrd="1" destOrd="0" presId="urn:microsoft.com/office/officeart/2005/8/layout/hProcess11"/>
    <dgm:cxn modelId="{E390A994-198C-4226-A30A-E2ADBE49D63D}" type="presParOf" srcId="{89EFC7CE-62C7-4624-A732-85074BA6F0A5}" destId="{A0E42FFD-795C-4681-ABDB-6132130677B5}" srcOrd="2" destOrd="0" presId="urn:microsoft.com/office/officeart/2005/8/layout/hProcess11"/>
    <dgm:cxn modelId="{DFB8F087-F018-4780-8359-96ECBE133DC7}" type="presParOf" srcId="{BC292805-A03E-44E6-B4E4-F38E4ABFA0E5}" destId="{BF0567CD-D319-4528-BD8E-F3708DD447AF}" srcOrd="1" destOrd="0" presId="urn:microsoft.com/office/officeart/2005/8/layout/hProcess11"/>
    <dgm:cxn modelId="{C08D4C5C-B336-4B89-AEA6-7DE6D2EA446D}" type="presParOf" srcId="{BC292805-A03E-44E6-B4E4-F38E4ABFA0E5}" destId="{5E5BC1F9-4CFB-46AB-8409-C7D4FB8346B5}" srcOrd="2" destOrd="0" presId="urn:microsoft.com/office/officeart/2005/8/layout/hProcess11"/>
    <dgm:cxn modelId="{0D435AE0-B369-46F0-B29E-B372AA85C7D0}" type="presParOf" srcId="{5E5BC1F9-4CFB-46AB-8409-C7D4FB8346B5}" destId="{C54FE05C-5856-4221-B3AB-EAE37A719D1F}" srcOrd="0" destOrd="0" presId="urn:microsoft.com/office/officeart/2005/8/layout/hProcess11"/>
    <dgm:cxn modelId="{8974ADEE-2745-4DC4-ADEF-BC3087C43560}" type="presParOf" srcId="{5E5BC1F9-4CFB-46AB-8409-C7D4FB8346B5}" destId="{1DAB49EB-D462-4DB9-936F-C876B0AD86F8}" srcOrd="1" destOrd="0" presId="urn:microsoft.com/office/officeart/2005/8/layout/hProcess11"/>
    <dgm:cxn modelId="{DFEA2856-1E1A-4E74-B841-95B970E09EAB}" type="presParOf" srcId="{5E5BC1F9-4CFB-46AB-8409-C7D4FB8346B5}" destId="{8D600AED-F050-438A-AD8D-FEA45D9EC11E}" srcOrd="2" destOrd="0" presId="urn:microsoft.com/office/officeart/2005/8/layout/hProcess11"/>
    <dgm:cxn modelId="{E134449D-E2A4-4601-8569-4D555DADD5BC}" type="presParOf" srcId="{BC292805-A03E-44E6-B4E4-F38E4ABFA0E5}" destId="{837F2F90-AA88-45A8-832B-38CE83B2BC78}" srcOrd="3" destOrd="0" presId="urn:microsoft.com/office/officeart/2005/8/layout/hProcess11"/>
    <dgm:cxn modelId="{917CA310-81F2-47EB-9348-6B83B11C966E}" type="presParOf" srcId="{BC292805-A03E-44E6-B4E4-F38E4ABFA0E5}" destId="{78CD2446-BC4E-439C-ADBD-FF952B0C1A0D}" srcOrd="4" destOrd="0" presId="urn:microsoft.com/office/officeart/2005/8/layout/hProcess11"/>
    <dgm:cxn modelId="{EB05512E-CDDC-4C80-9752-A022A6C975EB}" type="presParOf" srcId="{78CD2446-BC4E-439C-ADBD-FF952B0C1A0D}" destId="{987D567F-FB97-4853-838D-441E61411333}" srcOrd="0" destOrd="0" presId="urn:microsoft.com/office/officeart/2005/8/layout/hProcess11"/>
    <dgm:cxn modelId="{A68141A2-AE30-4309-9532-8B588E2179BB}" type="presParOf" srcId="{78CD2446-BC4E-439C-ADBD-FF952B0C1A0D}" destId="{AB9957DA-41BC-4C48-B287-5AE892DF81F0}" srcOrd="1" destOrd="0" presId="urn:microsoft.com/office/officeart/2005/8/layout/hProcess11"/>
    <dgm:cxn modelId="{A1F0D517-7341-4BCB-982A-BE583D03E246}" type="presParOf" srcId="{78CD2446-BC4E-439C-ADBD-FF952B0C1A0D}" destId="{3A181B1C-63E2-4277-8925-DC6A76E8CD6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45863-B12B-4EFD-9228-039808A2ED61}">
      <dsp:nvSpPr>
        <dsp:cNvPr id="0" name=""/>
        <dsp:cNvSpPr/>
      </dsp:nvSpPr>
      <dsp:spPr>
        <a:xfrm>
          <a:off x="728300" y="2187064"/>
          <a:ext cx="9827892" cy="102587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B2063F-30E7-471D-B1B6-DBC4FF6D2E32}">
      <dsp:nvSpPr>
        <dsp:cNvPr id="0" name=""/>
        <dsp:cNvSpPr/>
      </dsp:nvSpPr>
      <dsp:spPr>
        <a:xfrm>
          <a:off x="289194" y="260733"/>
          <a:ext cx="2057431" cy="21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FF0000"/>
              </a:solidFill>
            </a:rPr>
            <a:t>1927-1928</a:t>
          </a:r>
          <a:endParaRPr lang="it-IT" sz="1600" b="1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Censimento industria</a:t>
          </a: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Prima edizione dell’indice mensile sulla produzione industriale</a:t>
          </a:r>
          <a:endParaRPr lang="it-IT" sz="1600" kern="1200" dirty="0"/>
        </a:p>
      </dsp:txBody>
      <dsp:txXfrm>
        <a:off x="289194" y="260733"/>
        <a:ext cx="2057431" cy="2160000"/>
      </dsp:txXfrm>
    </dsp:sp>
    <dsp:sp modelId="{9AB25131-7B23-4B19-88E5-61C9B6B89B8F}">
      <dsp:nvSpPr>
        <dsp:cNvPr id="0" name=""/>
        <dsp:cNvSpPr/>
      </dsp:nvSpPr>
      <dsp:spPr>
        <a:xfrm>
          <a:off x="1002522" y="2430000"/>
          <a:ext cx="540000" cy="540000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AB95EB-3268-4050-939B-3E4BFBB8F0BA}">
      <dsp:nvSpPr>
        <dsp:cNvPr id="0" name=""/>
        <dsp:cNvSpPr/>
      </dsp:nvSpPr>
      <dsp:spPr>
        <a:xfrm>
          <a:off x="2449435" y="2996805"/>
          <a:ext cx="2057431" cy="21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FF0000"/>
              </a:solidFill>
            </a:rPr>
            <a:t>1931</a:t>
          </a:r>
          <a:endParaRPr lang="it-IT" sz="1600" b="1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Primo censimento delle abitazioni collegato al censimento della popolazione</a:t>
          </a:r>
          <a:endParaRPr lang="it-IT" sz="1600" kern="1200" dirty="0"/>
        </a:p>
      </dsp:txBody>
      <dsp:txXfrm>
        <a:off x="2449435" y="2996805"/>
        <a:ext cx="2057431" cy="2160000"/>
      </dsp:txXfrm>
    </dsp:sp>
    <dsp:sp modelId="{98D435F3-FBE1-4FDC-8591-A47A0976FFA3}">
      <dsp:nvSpPr>
        <dsp:cNvPr id="0" name=""/>
        <dsp:cNvSpPr/>
      </dsp:nvSpPr>
      <dsp:spPr>
        <a:xfrm>
          <a:off x="3162826" y="2430000"/>
          <a:ext cx="540000" cy="540000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0DA5AF-67F6-4FCD-8319-14F9981010F5}">
      <dsp:nvSpPr>
        <dsp:cNvPr id="0" name=""/>
        <dsp:cNvSpPr/>
      </dsp:nvSpPr>
      <dsp:spPr>
        <a:xfrm>
          <a:off x="4564413" y="260496"/>
          <a:ext cx="3235969" cy="21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FF0000"/>
              </a:solidFill>
            </a:rPr>
            <a:t>1934</a:t>
          </a:r>
          <a:endParaRPr lang="it-IT" sz="1600" b="1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Prima edizione dell’indice sui prezzi a base 1932</a:t>
          </a: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Statistiche sugli stock, giacenze nei magazzini generali e nei depositi doganali</a:t>
          </a: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Prime statistiche sui depositi vincolati in collaborazione con le Casse di Risparmio</a:t>
          </a:r>
          <a:endParaRPr lang="it-IT" sz="1600" kern="1200" dirty="0"/>
        </a:p>
      </dsp:txBody>
      <dsp:txXfrm>
        <a:off x="4564413" y="260496"/>
        <a:ext cx="3235969" cy="2160000"/>
      </dsp:txXfrm>
    </dsp:sp>
    <dsp:sp modelId="{D097B9CA-2317-4E22-BB66-53BEA6BABAB0}">
      <dsp:nvSpPr>
        <dsp:cNvPr id="0" name=""/>
        <dsp:cNvSpPr/>
      </dsp:nvSpPr>
      <dsp:spPr>
        <a:xfrm>
          <a:off x="5912398" y="2430000"/>
          <a:ext cx="540000" cy="540000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A5C7E13-6756-462C-8405-C10D4CBEA0F4}">
      <dsp:nvSpPr>
        <dsp:cNvPr id="0" name=""/>
        <dsp:cNvSpPr/>
      </dsp:nvSpPr>
      <dsp:spPr>
        <a:xfrm>
          <a:off x="7903254" y="3069057"/>
          <a:ext cx="2057431" cy="21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FF0000"/>
              </a:solidFill>
            </a:rPr>
            <a:t>1935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Acquisizione dei dati giudiziari e sulla scolarità</a:t>
          </a:r>
        </a:p>
      </dsp:txBody>
      <dsp:txXfrm>
        <a:off x="7903254" y="3069057"/>
        <a:ext cx="2057431" cy="2160000"/>
      </dsp:txXfrm>
    </dsp:sp>
    <dsp:sp modelId="{9017331F-1A46-4B7D-8234-B169D4C85388}">
      <dsp:nvSpPr>
        <dsp:cNvPr id="0" name=""/>
        <dsp:cNvSpPr/>
      </dsp:nvSpPr>
      <dsp:spPr>
        <a:xfrm>
          <a:off x="8661970" y="2430000"/>
          <a:ext cx="540000" cy="540000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45863-B12B-4EFD-9228-039808A2ED61}">
      <dsp:nvSpPr>
        <dsp:cNvPr id="0" name=""/>
        <dsp:cNvSpPr/>
      </dsp:nvSpPr>
      <dsp:spPr>
        <a:xfrm>
          <a:off x="727192" y="2187064"/>
          <a:ext cx="9827892" cy="102587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EDBF0C-182C-4C45-9290-60A3BCE9996C}">
      <dsp:nvSpPr>
        <dsp:cNvPr id="0" name=""/>
        <dsp:cNvSpPr/>
      </dsp:nvSpPr>
      <dsp:spPr>
        <a:xfrm>
          <a:off x="324597" y="377956"/>
          <a:ext cx="2615097" cy="21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DA304A"/>
              </a:solidFill>
            </a:rPr>
            <a:t>1980-1983</a:t>
          </a:r>
          <a:endParaRPr lang="it-IT" sz="1600" b="1" kern="1200" dirty="0">
            <a:solidFill>
              <a:srgbClr val="DA304A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Indagine pilota Uso del tempo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Indagine vacanze e sport; lettura e altri aspetti del Tempo libero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Tossicodipendenze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Collaborazione con </a:t>
          </a:r>
          <a:r>
            <a:rPr lang="it-IT" sz="1600" b="0" kern="1200" dirty="0" err="1" smtClean="0"/>
            <a:t>BdI</a:t>
          </a:r>
          <a:r>
            <a:rPr lang="it-IT" sz="1600" b="0" kern="1200" dirty="0" smtClean="0"/>
            <a:t> per produzione info su congiuntura</a:t>
          </a:r>
          <a:endParaRPr lang="it-IT" sz="1600" b="0" kern="1200" dirty="0"/>
        </a:p>
      </dsp:txBody>
      <dsp:txXfrm>
        <a:off x="324597" y="377956"/>
        <a:ext cx="2615097" cy="2160000"/>
      </dsp:txXfrm>
    </dsp:sp>
    <dsp:sp modelId="{7A8FF189-FE06-41D1-A297-70774F44F1FF}">
      <dsp:nvSpPr>
        <dsp:cNvPr id="0" name=""/>
        <dsp:cNvSpPr/>
      </dsp:nvSpPr>
      <dsp:spPr>
        <a:xfrm>
          <a:off x="1282464" y="2430000"/>
          <a:ext cx="540000" cy="540000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648C94-AC3B-4407-A457-275060A95220}">
      <dsp:nvSpPr>
        <dsp:cNvPr id="0" name=""/>
        <dsp:cNvSpPr/>
      </dsp:nvSpPr>
      <dsp:spPr>
        <a:xfrm>
          <a:off x="2990767" y="2897985"/>
          <a:ext cx="4220741" cy="21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DA304A"/>
              </a:solidFill>
            </a:rPr>
            <a:t>1984-1985</a:t>
          </a:r>
          <a:endParaRPr lang="it-IT" sz="1600" b="1" kern="1200" dirty="0">
            <a:solidFill>
              <a:srgbClr val="DA304A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Indagine su Strutture e comportamenti familiari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Lavori per l’ampliamento delle analisi e delle strutture dei conti economici trimestrali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Progettazione del sistema informativo statistico nazionale per il mercato del lavoro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Indagine pilota sulla mortalità per contesto sociale </a:t>
          </a:r>
          <a:endParaRPr lang="it-IT" sz="1600" b="0" kern="1200" dirty="0"/>
        </a:p>
      </dsp:txBody>
      <dsp:txXfrm>
        <a:off x="2990767" y="2897985"/>
        <a:ext cx="4220741" cy="2160000"/>
      </dsp:txXfrm>
    </dsp:sp>
    <dsp:sp modelId="{284A2ADE-6514-49B2-9589-5890F490936A}">
      <dsp:nvSpPr>
        <dsp:cNvPr id="0" name=""/>
        <dsp:cNvSpPr/>
      </dsp:nvSpPr>
      <dsp:spPr>
        <a:xfrm>
          <a:off x="4831138" y="2430000"/>
          <a:ext cx="540000" cy="540000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57E213A-38ED-478A-AFB6-2BAD47457BA0}">
      <dsp:nvSpPr>
        <dsp:cNvPr id="0" name=""/>
        <dsp:cNvSpPr/>
      </dsp:nvSpPr>
      <dsp:spPr>
        <a:xfrm>
          <a:off x="7414793" y="243934"/>
          <a:ext cx="2470038" cy="2077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DA304A"/>
              </a:solidFill>
            </a:rPr>
            <a:t>1985-1989</a:t>
          </a:r>
          <a:endParaRPr lang="it-IT" sz="1600" b="1" kern="1200" dirty="0">
            <a:solidFill>
              <a:srgbClr val="DA304A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Indagine multiscopo sulle famiglie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Rilevazione degli stranieri iscritti in anagrafe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Indagine sulle Fonti di informazione ambientale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Valutazione dell’economia irregolare per migliore aderenza a schema SEC</a:t>
          </a:r>
        </a:p>
      </dsp:txBody>
      <dsp:txXfrm>
        <a:off x="7414793" y="243934"/>
        <a:ext cx="2470038" cy="2077984"/>
      </dsp:txXfrm>
    </dsp:sp>
    <dsp:sp modelId="{11812EF7-8A54-47BA-BB28-A24753D90C2B}">
      <dsp:nvSpPr>
        <dsp:cNvPr id="0" name=""/>
        <dsp:cNvSpPr/>
      </dsp:nvSpPr>
      <dsp:spPr>
        <a:xfrm>
          <a:off x="8379813" y="2409496"/>
          <a:ext cx="540000" cy="540000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45863-B12B-4EFD-9228-039808A2ED61}">
      <dsp:nvSpPr>
        <dsp:cNvPr id="0" name=""/>
        <dsp:cNvSpPr/>
      </dsp:nvSpPr>
      <dsp:spPr>
        <a:xfrm>
          <a:off x="727817" y="2187064"/>
          <a:ext cx="9827892" cy="1025870"/>
        </a:xfrm>
        <a:prstGeom prst="notchedRightArrow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1D2BA5-9543-44A6-8C4B-4ED53C43218F}">
      <dsp:nvSpPr>
        <dsp:cNvPr id="0" name=""/>
        <dsp:cNvSpPr/>
      </dsp:nvSpPr>
      <dsp:spPr>
        <a:xfrm>
          <a:off x="244290" y="0"/>
          <a:ext cx="2327958" cy="21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DA304A"/>
              </a:solidFill>
              <a:latin typeface="+mn-lt"/>
            </a:rPr>
            <a:t>1982-1983</a:t>
          </a:r>
          <a:endParaRPr lang="it-IT" sz="1600" b="1" kern="1200" dirty="0">
            <a:solidFill>
              <a:srgbClr val="DA304A"/>
            </a:solidFill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spc="-6" dirty="0" smtClean="0">
              <a:latin typeface="+mn-lt"/>
            </a:rPr>
            <a:t>Indagine di controllo sui censimenti</a:t>
          </a:r>
          <a:endParaRPr lang="it-IT" sz="1600" b="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>
              <a:latin typeface="+mn-lt"/>
            </a:rPr>
            <a:t>SIRIO archivio imprese a partire da censimento</a:t>
          </a:r>
          <a:endParaRPr lang="it-IT" sz="1600" b="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600" b="0" kern="1200" dirty="0">
            <a:latin typeface="+mn-lt"/>
          </a:endParaRPr>
        </a:p>
      </dsp:txBody>
      <dsp:txXfrm>
        <a:off x="244290" y="0"/>
        <a:ext cx="2327958" cy="2160000"/>
      </dsp:txXfrm>
    </dsp:sp>
    <dsp:sp modelId="{B9F7B7ED-0AF4-474F-B2FB-C889AC224BFE}">
      <dsp:nvSpPr>
        <dsp:cNvPr id="0" name=""/>
        <dsp:cNvSpPr/>
      </dsp:nvSpPr>
      <dsp:spPr>
        <a:xfrm>
          <a:off x="1138270" y="2430000"/>
          <a:ext cx="540000" cy="540000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4FE05C-5856-4221-B3AB-EAE37A719D1F}">
      <dsp:nvSpPr>
        <dsp:cNvPr id="0" name=""/>
        <dsp:cNvSpPr/>
      </dsp:nvSpPr>
      <dsp:spPr>
        <a:xfrm>
          <a:off x="2684271" y="2885004"/>
          <a:ext cx="3794945" cy="21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DA304A"/>
              </a:solidFill>
            </a:rPr>
            <a:t>1984</a:t>
          </a:r>
          <a:endParaRPr lang="it-IT" sz="1600" b="1" kern="1200" dirty="0">
            <a:solidFill>
              <a:srgbClr val="DA304A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Studio per sistema informativo area demografica e sociale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Rafforzamento serie storiche: censimenti popolazione dal 1861 al 1981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Classificazione NIPRO (Nomenclature </a:t>
          </a:r>
          <a:r>
            <a:rPr lang="it-IT" sz="1600" b="0" kern="1200" dirty="0" err="1" smtClean="0"/>
            <a:t>commune</a:t>
          </a:r>
          <a:r>
            <a:rPr lang="it-IT" sz="1600" b="0" kern="1200" dirty="0" smtClean="0"/>
            <a:t> </a:t>
          </a:r>
          <a:r>
            <a:rPr lang="it-IT" sz="1600" b="0" kern="1200" dirty="0" err="1" smtClean="0"/>
            <a:t>des</a:t>
          </a:r>
          <a:r>
            <a:rPr lang="it-IT" sz="1600" b="0" kern="1200" dirty="0" smtClean="0"/>
            <a:t> </a:t>
          </a:r>
          <a:r>
            <a:rPr lang="it-IT" sz="1600" b="0" kern="1200" dirty="0" err="1" smtClean="0"/>
            <a:t>produits</a:t>
          </a:r>
          <a:r>
            <a:rPr lang="it-IT" sz="1600" b="0" kern="1200" dirty="0" smtClean="0"/>
            <a:t> </a:t>
          </a:r>
          <a:r>
            <a:rPr lang="it-IT" sz="1600" b="0" kern="1200" dirty="0" err="1" smtClean="0"/>
            <a:t>industriels</a:t>
          </a:r>
          <a:r>
            <a:rPr lang="it-IT" sz="1600" b="0" kern="1200" dirty="0" smtClean="0"/>
            <a:t>)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Adozione metodo di progettazione concettuale  sistemi informativi</a:t>
          </a:r>
          <a:endParaRPr lang="it-IT" sz="1600" b="0" kern="1200" dirty="0"/>
        </a:p>
      </dsp:txBody>
      <dsp:txXfrm>
        <a:off x="2684271" y="2885004"/>
        <a:ext cx="3794945" cy="2160000"/>
      </dsp:txXfrm>
    </dsp:sp>
    <dsp:sp modelId="{1DAB49EB-D462-4DB9-936F-C876B0AD86F8}">
      <dsp:nvSpPr>
        <dsp:cNvPr id="0" name=""/>
        <dsp:cNvSpPr/>
      </dsp:nvSpPr>
      <dsp:spPr>
        <a:xfrm>
          <a:off x="4316120" y="2430000"/>
          <a:ext cx="540000" cy="540000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87D567F-FB97-4853-838D-441E61411333}">
      <dsp:nvSpPr>
        <dsp:cNvPr id="0" name=""/>
        <dsp:cNvSpPr/>
      </dsp:nvSpPr>
      <dsp:spPr>
        <a:xfrm>
          <a:off x="6599991" y="148694"/>
          <a:ext cx="3359244" cy="21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DA304A"/>
              </a:solidFill>
            </a:rPr>
            <a:t>1985-1989</a:t>
          </a:r>
          <a:endParaRPr lang="it-IT" sz="1600" b="1" kern="1200" dirty="0">
            <a:solidFill>
              <a:srgbClr val="DA304A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Rivalutazione dei conti economici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Commissione con Ministero del Tesoro per armonizzazione classificazioni e definizioni *sistema integrato tra conti economici e finanziari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Studi di approfondimento sulla correzione degli errori non campionari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Prima indagine telefonica</a:t>
          </a:r>
          <a:endParaRPr lang="it-IT" sz="1600" b="0" kern="1200" dirty="0"/>
        </a:p>
      </dsp:txBody>
      <dsp:txXfrm>
        <a:off x="6599991" y="148694"/>
        <a:ext cx="3359244" cy="2160000"/>
      </dsp:txXfrm>
    </dsp:sp>
    <dsp:sp modelId="{AB9957DA-41BC-4C48-B287-5AE892DF81F0}">
      <dsp:nvSpPr>
        <dsp:cNvPr id="0" name=""/>
        <dsp:cNvSpPr/>
      </dsp:nvSpPr>
      <dsp:spPr>
        <a:xfrm>
          <a:off x="8009613" y="2430000"/>
          <a:ext cx="540000" cy="540000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45863-B12B-4EFD-9228-039808A2ED61}">
      <dsp:nvSpPr>
        <dsp:cNvPr id="0" name=""/>
        <dsp:cNvSpPr/>
      </dsp:nvSpPr>
      <dsp:spPr>
        <a:xfrm>
          <a:off x="728704" y="2187064"/>
          <a:ext cx="9827892" cy="1025870"/>
        </a:xfrm>
        <a:prstGeom prst="notchedRightArrow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1D2BA5-9543-44A6-8C4B-4ED53C43218F}">
      <dsp:nvSpPr>
        <dsp:cNvPr id="0" name=""/>
        <dsp:cNvSpPr/>
      </dsp:nvSpPr>
      <dsp:spPr>
        <a:xfrm>
          <a:off x="243403" y="360288"/>
          <a:ext cx="2722459" cy="21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DA304A"/>
              </a:solidFill>
            </a:rPr>
            <a:t>1980-1983</a:t>
          </a:r>
          <a:endParaRPr lang="it-IT" sz="1600" b="1" kern="1200" dirty="0">
            <a:solidFill>
              <a:srgbClr val="DA304A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DG informatica e automazione *allargamento banche dati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installazione di SAS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sala per utenti interni ed esterni * interrogazione banche dati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servizio videotel SIP</a:t>
          </a:r>
          <a:endParaRPr lang="it-IT" sz="1600" b="0" kern="1200" dirty="0"/>
        </a:p>
      </dsp:txBody>
      <dsp:txXfrm>
        <a:off x="243403" y="360288"/>
        <a:ext cx="2722459" cy="2160000"/>
      </dsp:txXfrm>
    </dsp:sp>
    <dsp:sp modelId="{B9F7B7ED-0AF4-474F-B2FB-C889AC224BFE}">
      <dsp:nvSpPr>
        <dsp:cNvPr id="0" name=""/>
        <dsp:cNvSpPr/>
      </dsp:nvSpPr>
      <dsp:spPr>
        <a:xfrm>
          <a:off x="1334633" y="2430000"/>
          <a:ext cx="540000" cy="540000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4FE05C-5856-4221-B3AB-EAE37A719D1F}">
      <dsp:nvSpPr>
        <dsp:cNvPr id="0" name=""/>
        <dsp:cNvSpPr/>
      </dsp:nvSpPr>
      <dsp:spPr>
        <a:xfrm>
          <a:off x="3080739" y="2808324"/>
          <a:ext cx="3312453" cy="21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DA304A"/>
              </a:solidFill>
            </a:rPr>
            <a:t>1984</a:t>
          </a:r>
          <a:endParaRPr lang="it-IT" sz="1600" b="1" kern="1200" dirty="0">
            <a:solidFill>
              <a:srgbClr val="DA304A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collegamento con CERVED-camere di commercio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calcolo automatizzato degli indici correnti dei prezzi al consumo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studio e sperimentazione dei PC e del relativo software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err="1" smtClean="0"/>
            <a:t>aDABAS</a:t>
          </a:r>
          <a:r>
            <a:rPr lang="it-IT" sz="1600" b="0" kern="1200" dirty="0" smtClean="0"/>
            <a:t> software per la gestione della banche dati</a:t>
          </a:r>
          <a:endParaRPr lang="it-IT" sz="1600" b="0" kern="1200" dirty="0"/>
        </a:p>
      </dsp:txBody>
      <dsp:txXfrm>
        <a:off x="3080739" y="2808324"/>
        <a:ext cx="3312453" cy="2160000"/>
      </dsp:txXfrm>
    </dsp:sp>
    <dsp:sp modelId="{1DAB49EB-D462-4DB9-936F-C876B0AD86F8}">
      <dsp:nvSpPr>
        <dsp:cNvPr id="0" name=""/>
        <dsp:cNvSpPr/>
      </dsp:nvSpPr>
      <dsp:spPr>
        <a:xfrm>
          <a:off x="4471454" y="2430000"/>
          <a:ext cx="540000" cy="540000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87D567F-FB97-4853-838D-441E61411333}">
      <dsp:nvSpPr>
        <dsp:cNvPr id="0" name=""/>
        <dsp:cNvSpPr/>
      </dsp:nvSpPr>
      <dsp:spPr>
        <a:xfrm>
          <a:off x="6517045" y="288273"/>
          <a:ext cx="3444852" cy="21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DA304A"/>
              </a:solidFill>
            </a:rPr>
            <a:t>1985-1989</a:t>
          </a:r>
          <a:endParaRPr lang="it-IT" sz="1600" b="1" kern="1200" dirty="0">
            <a:solidFill>
              <a:srgbClr val="DA304A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capacità dei 4 elaboratori = 32 MB; 176 dischi con capacità globale di 85 GB; 238 video terminali; 354 tastiere di data entry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miglioramento della tempestività e della qualità (controllo e correzione in fase di data entry) di statistiche sulle retribuzioni contrattuali, in campo sanitario e anagrafico</a:t>
          </a:r>
          <a:endParaRPr lang="it-IT" sz="1600" b="0" kern="1200" dirty="0"/>
        </a:p>
      </dsp:txBody>
      <dsp:txXfrm>
        <a:off x="6517045" y="288273"/>
        <a:ext cx="3444852" cy="2160000"/>
      </dsp:txXfrm>
    </dsp:sp>
    <dsp:sp modelId="{AB9957DA-41BC-4C48-B287-5AE892DF81F0}">
      <dsp:nvSpPr>
        <dsp:cNvPr id="0" name=""/>
        <dsp:cNvSpPr/>
      </dsp:nvSpPr>
      <dsp:spPr>
        <a:xfrm>
          <a:off x="7969471" y="2430000"/>
          <a:ext cx="540000" cy="540000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45863-B12B-4EFD-9228-039808A2ED61}">
      <dsp:nvSpPr>
        <dsp:cNvPr id="0" name=""/>
        <dsp:cNvSpPr/>
      </dsp:nvSpPr>
      <dsp:spPr>
        <a:xfrm>
          <a:off x="727192" y="2187064"/>
          <a:ext cx="9827892" cy="102587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EDBF0C-182C-4C45-9290-60A3BCE9996C}">
      <dsp:nvSpPr>
        <dsp:cNvPr id="0" name=""/>
        <dsp:cNvSpPr/>
      </dsp:nvSpPr>
      <dsp:spPr>
        <a:xfrm>
          <a:off x="244915" y="0"/>
          <a:ext cx="2615097" cy="21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DA304A"/>
              </a:solidFill>
            </a:rPr>
            <a:t>Anni ‘90</a:t>
          </a:r>
          <a:endParaRPr lang="it-IT" sz="1600" b="1" kern="1200" dirty="0">
            <a:solidFill>
              <a:srgbClr val="DA304A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Sistema di indagini multiscopo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Dati ambientali sulle città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Indagini longitudinali sui redditi della famiglie ECHP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Settore non profit</a:t>
          </a:r>
          <a:endParaRPr lang="it-IT" sz="1600" b="0" kern="1200" dirty="0"/>
        </a:p>
      </dsp:txBody>
      <dsp:txXfrm>
        <a:off x="244915" y="0"/>
        <a:ext cx="2615097" cy="2160000"/>
      </dsp:txXfrm>
    </dsp:sp>
    <dsp:sp modelId="{7A8FF189-FE06-41D1-A297-70774F44F1FF}">
      <dsp:nvSpPr>
        <dsp:cNvPr id="0" name=""/>
        <dsp:cNvSpPr/>
      </dsp:nvSpPr>
      <dsp:spPr>
        <a:xfrm>
          <a:off x="1282464" y="2430000"/>
          <a:ext cx="540000" cy="540000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648C94-AC3B-4407-A457-275060A95220}">
      <dsp:nvSpPr>
        <dsp:cNvPr id="0" name=""/>
        <dsp:cNvSpPr/>
      </dsp:nvSpPr>
      <dsp:spPr>
        <a:xfrm>
          <a:off x="2990767" y="2985919"/>
          <a:ext cx="4220741" cy="21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DA304A"/>
              </a:solidFill>
            </a:rPr>
            <a:t>Anni 2000</a:t>
          </a:r>
          <a:endParaRPr lang="it-IT" sz="1600" b="1" kern="1200" dirty="0">
            <a:solidFill>
              <a:srgbClr val="DA304A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Indagini su uso ICT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Indagini FATS su multinazionali</a:t>
          </a:r>
          <a:endParaRPr lang="it-IT" sz="1600" b="0" kern="1200" dirty="0"/>
        </a:p>
      </dsp:txBody>
      <dsp:txXfrm>
        <a:off x="2990767" y="2985919"/>
        <a:ext cx="4220741" cy="2160000"/>
      </dsp:txXfrm>
    </dsp:sp>
    <dsp:sp modelId="{284A2ADE-6514-49B2-9589-5890F490936A}">
      <dsp:nvSpPr>
        <dsp:cNvPr id="0" name=""/>
        <dsp:cNvSpPr/>
      </dsp:nvSpPr>
      <dsp:spPr>
        <a:xfrm>
          <a:off x="4831138" y="2430000"/>
          <a:ext cx="540000" cy="540000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57E213A-38ED-478A-AFB6-2BAD47457BA0}">
      <dsp:nvSpPr>
        <dsp:cNvPr id="0" name=""/>
        <dsp:cNvSpPr/>
      </dsp:nvSpPr>
      <dsp:spPr>
        <a:xfrm>
          <a:off x="7532368" y="20503"/>
          <a:ext cx="2234888" cy="2077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DA304A"/>
              </a:solidFill>
            </a:rPr>
            <a:t>Dal 2010 a oggi</a:t>
          </a:r>
          <a:endParaRPr lang="it-IT" sz="1600" b="1" kern="1200" dirty="0">
            <a:solidFill>
              <a:srgbClr val="DA304A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Indagine sulle discriminazioni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Indagine sulle seconde generazioni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Indagine multiscopo sulle unità complesse (multinazionali)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Sistemi di indicatori di Benessere e </a:t>
          </a:r>
          <a:r>
            <a:rPr lang="it-IT" sz="1600" b="0" kern="1200" dirty="0" err="1" smtClean="0"/>
            <a:t>SDGs</a:t>
          </a:r>
          <a:endParaRPr lang="it-IT" sz="1600" b="0" kern="1200" dirty="0"/>
        </a:p>
      </dsp:txBody>
      <dsp:txXfrm>
        <a:off x="7532368" y="20503"/>
        <a:ext cx="2234888" cy="2077984"/>
      </dsp:txXfrm>
    </dsp:sp>
    <dsp:sp modelId="{11812EF7-8A54-47BA-BB28-A24753D90C2B}">
      <dsp:nvSpPr>
        <dsp:cNvPr id="0" name=""/>
        <dsp:cNvSpPr/>
      </dsp:nvSpPr>
      <dsp:spPr>
        <a:xfrm>
          <a:off x="8379813" y="2409496"/>
          <a:ext cx="540000" cy="540000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45863-B12B-4EFD-9228-039808A2ED61}">
      <dsp:nvSpPr>
        <dsp:cNvPr id="0" name=""/>
        <dsp:cNvSpPr/>
      </dsp:nvSpPr>
      <dsp:spPr>
        <a:xfrm>
          <a:off x="728857" y="2187064"/>
          <a:ext cx="9827892" cy="1025870"/>
        </a:xfrm>
        <a:prstGeom prst="notchedRightArrow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1D2BA5-9543-44A6-8C4B-4ED53C43218F}">
      <dsp:nvSpPr>
        <dsp:cNvPr id="0" name=""/>
        <dsp:cNvSpPr/>
      </dsp:nvSpPr>
      <dsp:spPr>
        <a:xfrm>
          <a:off x="243250" y="247298"/>
          <a:ext cx="2472714" cy="21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DA304A"/>
              </a:solidFill>
            </a:rPr>
            <a:t>Anni ’90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Integrazioni tra dati statistici e dati amministrativi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Destagionalizzazione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Stima del sommerso</a:t>
          </a:r>
        </a:p>
      </dsp:txBody>
      <dsp:txXfrm>
        <a:off x="243250" y="247298"/>
        <a:ext cx="2472714" cy="2160000"/>
      </dsp:txXfrm>
    </dsp:sp>
    <dsp:sp modelId="{B9F7B7ED-0AF4-474F-B2FB-C889AC224BFE}">
      <dsp:nvSpPr>
        <dsp:cNvPr id="0" name=""/>
        <dsp:cNvSpPr/>
      </dsp:nvSpPr>
      <dsp:spPr>
        <a:xfrm>
          <a:off x="1209608" y="2430000"/>
          <a:ext cx="540000" cy="540000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4FE05C-5856-4221-B3AB-EAE37A719D1F}">
      <dsp:nvSpPr>
        <dsp:cNvPr id="0" name=""/>
        <dsp:cNvSpPr/>
      </dsp:nvSpPr>
      <dsp:spPr>
        <a:xfrm>
          <a:off x="2834952" y="2911356"/>
          <a:ext cx="3430990" cy="21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DA304A"/>
              </a:solidFill>
            </a:rPr>
            <a:t>Anni 2000</a:t>
          </a:r>
          <a:endParaRPr lang="it-IT" sz="1600" b="1" kern="1200" dirty="0">
            <a:solidFill>
              <a:srgbClr val="DA304A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Metodi per il record </a:t>
          </a:r>
          <a:r>
            <a:rPr lang="it-IT" sz="1600" b="0" kern="1200" dirty="0" err="1" smtClean="0"/>
            <a:t>linkage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Tecniche CAPI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Storage dei microdati - ARMIDA</a:t>
          </a:r>
          <a:endParaRPr lang="it-IT" sz="1600" b="0" kern="1200" dirty="0"/>
        </a:p>
      </dsp:txBody>
      <dsp:txXfrm>
        <a:off x="2834952" y="2911356"/>
        <a:ext cx="3430990" cy="2160000"/>
      </dsp:txXfrm>
    </dsp:sp>
    <dsp:sp modelId="{1DAB49EB-D462-4DB9-936F-C876B0AD86F8}">
      <dsp:nvSpPr>
        <dsp:cNvPr id="0" name=""/>
        <dsp:cNvSpPr/>
      </dsp:nvSpPr>
      <dsp:spPr>
        <a:xfrm>
          <a:off x="4285096" y="2430000"/>
          <a:ext cx="540000" cy="540000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87D567F-FB97-4853-838D-441E61411333}">
      <dsp:nvSpPr>
        <dsp:cNvPr id="0" name=""/>
        <dsp:cNvSpPr/>
      </dsp:nvSpPr>
      <dsp:spPr>
        <a:xfrm>
          <a:off x="6394227" y="247298"/>
          <a:ext cx="3568127" cy="21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DA304A"/>
              </a:solidFill>
            </a:rPr>
            <a:t>Dal 2010 ad oggi</a:t>
          </a:r>
          <a:endParaRPr lang="it-IT" sz="1600" b="1" kern="1200" dirty="0">
            <a:solidFill>
              <a:srgbClr val="DA304A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Tecniche di rilevazione CAWI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Censimenti permanenti e master sample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Analisi dei Big-data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Modelli di micro-simulazione degli impatti delle politiche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Accesso ai microdati da remoto e da laboratori virtuali (appena pubblicato in GU)</a:t>
          </a:r>
          <a:endParaRPr lang="it-IT" sz="1600" b="0" kern="1200" dirty="0"/>
        </a:p>
      </dsp:txBody>
      <dsp:txXfrm>
        <a:off x="6394227" y="247298"/>
        <a:ext cx="3568127" cy="2160000"/>
      </dsp:txXfrm>
    </dsp:sp>
    <dsp:sp modelId="{AB9957DA-41BC-4C48-B287-5AE892DF81F0}">
      <dsp:nvSpPr>
        <dsp:cNvPr id="0" name=""/>
        <dsp:cNvSpPr/>
      </dsp:nvSpPr>
      <dsp:spPr>
        <a:xfrm>
          <a:off x="7908291" y="2430000"/>
          <a:ext cx="540000" cy="540000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45863-B12B-4EFD-9228-039808A2ED61}">
      <dsp:nvSpPr>
        <dsp:cNvPr id="0" name=""/>
        <dsp:cNvSpPr/>
      </dsp:nvSpPr>
      <dsp:spPr>
        <a:xfrm>
          <a:off x="728857" y="2187064"/>
          <a:ext cx="9827892" cy="1025870"/>
        </a:xfrm>
        <a:prstGeom prst="notchedRightArrow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1D2BA5-9543-44A6-8C4B-4ED53C43218F}">
      <dsp:nvSpPr>
        <dsp:cNvPr id="0" name=""/>
        <dsp:cNvSpPr/>
      </dsp:nvSpPr>
      <dsp:spPr>
        <a:xfrm>
          <a:off x="243250" y="0"/>
          <a:ext cx="2472714" cy="21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DA304A"/>
              </a:solidFill>
            </a:rPr>
            <a:t>Anni ‘90</a:t>
          </a:r>
          <a:endParaRPr lang="it-IT" sz="1600" b="1" kern="1200" dirty="0">
            <a:solidFill>
              <a:srgbClr val="DA304A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Commissione Bombi: informatica diffusa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Internet</a:t>
          </a:r>
          <a:endParaRPr lang="it-IT" sz="1600" b="0" kern="1200" dirty="0"/>
        </a:p>
      </dsp:txBody>
      <dsp:txXfrm>
        <a:off x="243250" y="0"/>
        <a:ext cx="2472714" cy="2160000"/>
      </dsp:txXfrm>
    </dsp:sp>
    <dsp:sp modelId="{B9F7B7ED-0AF4-474F-B2FB-C889AC224BFE}">
      <dsp:nvSpPr>
        <dsp:cNvPr id="0" name=""/>
        <dsp:cNvSpPr/>
      </dsp:nvSpPr>
      <dsp:spPr>
        <a:xfrm>
          <a:off x="1209608" y="2430000"/>
          <a:ext cx="540000" cy="540000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4FE05C-5856-4221-B3AB-EAE37A719D1F}">
      <dsp:nvSpPr>
        <dsp:cNvPr id="0" name=""/>
        <dsp:cNvSpPr/>
      </dsp:nvSpPr>
      <dsp:spPr>
        <a:xfrm>
          <a:off x="2834952" y="3240000"/>
          <a:ext cx="3430990" cy="21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DA304A"/>
              </a:solidFill>
            </a:rPr>
            <a:t>Anni 2000</a:t>
          </a:r>
          <a:endParaRPr lang="it-IT" sz="1600" b="1" kern="1200" dirty="0">
            <a:solidFill>
              <a:srgbClr val="DA304A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err="1" smtClean="0"/>
            <a:t>Datawarehouse</a:t>
          </a:r>
          <a:r>
            <a:rPr lang="it-IT" sz="1600" b="0" kern="1200" dirty="0" smtClean="0"/>
            <a:t> tematici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Digitalizzazione della diffusione</a:t>
          </a:r>
          <a:endParaRPr lang="it-IT" sz="1600" b="0" kern="1200" dirty="0"/>
        </a:p>
      </dsp:txBody>
      <dsp:txXfrm>
        <a:off x="2834952" y="3240000"/>
        <a:ext cx="3430990" cy="2160000"/>
      </dsp:txXfrm>
    </dsp:sp>
    <dsp:sp modelId="{1DAB49EB-D462-4DB9-936F-C876B0AD86F8}">
      <dsp:nvSpPr>
        <dsp:cNvPr id="0" name=""/>
        <dsp:cNvSpPr/>
      </dsp:nvSpPr>
      <dsp:spPr>
        <a:xfrm>
          <a:off x="4285096" y="2430000"/>
          <a:ext cx="540000" cy="540000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87D567F-FB97-4853-838D-441E61411333}">
      <dsp:nvSpPr>
        <dsp:cNvPr id="0" name=""/>
        <dsp:cNvSpPr/>
      </dsp:nvSpPr>
      <dsp:spPr>
        <a:xfrm>
          <a:off x="6394227" y="0"/>
          <a:ext cx="3568127" cy="21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DA304A"/>
              </a:solidFill>
            </a:rPr>
            <a:t>Dal 2010 a oggi</a:t>
          </a:r>
          <a:endParaRPr lang="it-IT" sz="1600" b="1" kern="1200" dirty="0">
            <a:solidFill>
              <a:srgbClr val="DA304A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err="1" smtClean="0"/>
            <a:t>Datawarehouse</a:t>
          </a:r>
          <a:r>
            <a:rPr lang="it-IT" sz="1600" b="0" kern="1200" dirty="0" smtClean="0"/>
            <a:t> aziendale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Sistemi interattivi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Portale imprese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Social network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600" b="0" kern="1200" dirty="0"/>
        </a:p>
      </dsp:txBody>
      <dsp:txXfrm>
        <a:off x="6394227" y="0"/>
        <a:ext cx="3568127" cy="2160000"/>
      </dsp:txXfrm>
    </dsp:sp>
    <dsp:sp modelId="{AB9957DA-41BC-4C48-B287-5AE892DF81F0}">
      <dsp:nvSpPr>
        <dsp:cNvPr id="0" name=""/>
        <dsp:cNvSpPr/>
      </dsp:nvSpPr>
      <dsp:spPr>
        <a:xfrm>
          <a:off x="7908291" y="2430000"/>
          <a:ext cx="540000" cy="540000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45863-B12B-4EFD-9228-039808A2ED61}">
      <dsp:nvSpPr>
        <dsp:cNvPr id="0" name=""/>
        <dsp:cNvSpPr/>
      </dsp:nvSpPr>
      <dsp:spPr>
        <a:xfrm>
          <a:off x="777100" y="2187064"/>
          <a:ext cx="10483084" cy="1025870"/>
        </a:xfrm>
        <a:prstGeom prst="notchedRightArrow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63834D-59C0-43DA-AA77-CD4657047BA9}">
      <dsp:nvSpPr>
        <dsp:cNvPr id="0" name=""/>
        <dsp:cNvSpPr/>
      </dsp:nvSpPr>
      <dsp:spPr>
        <a:xfrm>
          <a:off x="259814" y="0"/>
          <a:ext cx="2895750" cy="21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FF0000"/>
              </a:solidFill>
            </a:rPr>
            <a:t>Anni ‘20</a:t>
          </a:r>
          <a:endParaRPr lang="it-IT" sz="1600" b="1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Esperimento di campionamento sui fogli del censimento 1921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Problemi connessi alla qualità dei dati anagrafici; riordino delle anagrafi </a:t>
          </a:r>
          <a:endParaRPr lang="it-IT" sz="1600" b="0" kern="1200" dirty="0"/>
        </a:p>
      </dsp:txBody>
      <dsp:txXfrm>
        <a:off x="259814" y="0"/>
        <a:ext cx="2895750" cy="2160000"/>
      </dsp:txXfrm>
    </dsp:sp>
    <dsp:sp modelId="{D6F3745A-54B5-4E77-A2E0-0A210F6DCE10}">
      <dsp:nvSpPr>
        <dsp:cNvPr id="0" name=""/>
        <dsp:cNvSpPr/>
      </dsp:nvSpPr>
      <dsp:spPr>
        <a:xfrm>
          <a:off x="1437689" y="2430000"/>
          <a:ext cx="540000" cy="5400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30F1648-04FE-442C-8AB6-F4F6B4214853}">
      <dsp:nvSpPr>
        <dsp:cNvPr id="0" name=""/>
        <dsp:cNvSpPr/>
      </dsp:nvSpPr>
      <dsp:spPr>
        <a:xfrm>
          <a:off x="3300352" y="2836922"/>
          <a:ext cx="4284580" cy="21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FF0000"/>
              </a:solidFill>
            </a:rPr>
            <a:t>1930 - 1935</a:t>
          </a:r>
          <a:endParaRPr lang="it-IT" sz="1600" b="1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Indici dei prezzi secondo le </a:t>
          </a:r>
          <a:r>
            <a:rPr lang="it-IT" sz="1600" b="0" kern="1200" dirty="0" err="1" smtClean="0"/>
            <a:t>classif</a:t>
          </a:r>
          <a:r>
            <a:rPr lang="it-IT" sz="1600" b="0" kern="1200" dirty="0" smtClean="0"/>
            <a:t>. merc. Società delle Nazioni: indice per grado di lavorazione, origine e uso delle merci 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Riporto indice dei prezzi a base 1928 - 22 e 13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Tempestività dei dati - fiducia del rispondente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Accuratezza dei registri di partenza per le rilevazioni (anagrafi e catasti)</a:t>
          </a:r>
          <a:endParaRPr lang="it-IT" sz="1600" b="0" kern="1200" dirty="0"/>
        </a:p>
      </dsp:txBody>
      <dsp:txXfrm>
        <a:off x="3300352" y="2836922"/>
        <a:ext cx="4284580" cy="2160000"/>
      </dsp:txXfrm>
    </dsp:sp>
    <dsp:sp modelId="{A3A920DF-FBD1-4D12-AA0D-ED9E5CA13415}">
      <dsp:nvSpPr>
        <dsp:cNvPr id="0" name=""/>
        <dsp:cNvSpPr/>
      </dsp:nvSpPr>
      <dsp:spPr>
        <a:xfrm>
          <a:off x="5172642" y="2430000"/>
          <a:ext cx="540000" cy="5400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E9878F5-E00B-403C-94CA-A6FB3EF261F6}">
      <dsp:nvSpPr>
        <dsp:cNvPr id="0" name=""/>
        <dsp:cNvSpPr/>
      </dsp:nvSpPr>
      <dsp:spPr>
        <a:xfrm>
          <a:off x="7729720" y="316850"/>
          <a:ext cx="2895750" cy="21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FF0000"/>
              </a:solidFill>
            </a:rPr>
            <a:t>1935-1940</a:t>
          </a:r>
          <a:endParaRPr lang="it-IT" sz="1600" b="1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Preparazione censimento industria 1937: questionario long e short </a:t>
          </a:r>
          <a:r>
            <a:rPr lang="it-IT" sz="1600" b="0" kern="1200" dirty="0" err="1" smtClean="0"/>
            <a:t>form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Pubblicazione dei dati della popolazione  (VIII censimento del 1936) classificata per professione individuale e ramo di industria</a:t>
          </a:r>
          <a:endParaRPr lang="it-IT" sz="1600" b="0" kern="1200" dirty="0"/>
        </a:p>
      </dsp:txBody>
      <dsp:txXfrm>
        <a:off x="7729720" y="316850"/>
        <a:ext cx="2895750" cy="2160000"/>
      </dsp:txXfrm>
    </dsp:sp>
    <dsp:sp modelId="{6E9F9605-C1C4-4D70-A859-A4C2F8CF1085}">
      <dsp:nvSpPr>
        <dsp:cNvPr id="0" name=""/>
        <dsp:cNvSpPr/>
      </dsp:nvSpPr>
      <dsp:spPr>
        <a:xfrm>
          <a:off x="8907595" y="2430000"/>
          <a:ext cx="540000" cy="5400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45863-B12B-4EFD-9228-039808A2ED61}">
      <dsp:nvSpPr>
        <dsp:cNvPr id="0" name=""/>
        <dsp:cNvSpPr/>
      </dsp:nvSpPr>
      <dsp:spPr>
        <a:xfrm>
          <a:off x="613844" y="2260081"/>
          <a:ext cx="9827892" cy="762473"/>
        </a:xfrm>
        <a:prstGeom prst="notchedRightArrow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1E50C2-4006-47D6-AB19-B10124EC1E79}">
      <dsp:nvSpPr>
        <dsp:cNvPr id="0" name=""/>
        <dsp:cNvSpPr/>
      </dsp:nvSpPr>
      <dsp:spPr>
        <a:xfrm>
          <a:off x="253816" y="675910"/>
          <a:ext cx="9720000" cy="1605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1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Ufficio controlli e Ufficio spogli meccanografici 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it-IT" sz="1800" kern="1200" dirty="0" smtClean="0"/>
            <a:t>Rigorosa divisione dei lavori: l’ufficio controlli ha il compito della rilevazione e successivamente della critica dei dati; l’ufficio spogli il compito dello spoglio; preliminare allo spoglio è la fase di codifica della notizia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it-IT" sz="1800" kern="1200" dirty="0" smtClean="0"/>
            <a:t>Lo spoglio meccanografico consiste nell’impiego di macchine statistiche automaticamente comandate da schede perforate preventivamente selezionate e raggruppate da macchine selezionatrici e nella compilazione delle tavole di spoglio</a:t>
          </a:r>
        </a:p>
      </dsp:txBody>
      <dsp:txXfrm>
        <a:off x="253816" y="675910"/>
        <a:ext cx="9720000" cy="1605411"/>
      </dsp:txXfrm>
    </dsp:sp>
    <dsp:sp modelId="{21F5527F-20A7-40FF-9A5A-DCB5BA6788D3}">
      <dsp:nvSpPr>
        <dsp:cNvPr id="0" name=""/>
        <dsp:cNvSpPr/>
      </dsp:nvSpPr>
      <dsp:spPr>
        <a:xfrm>
          <a:off x="4902350" y="2434794"/>
          <a:ext cx="401352" cy="401352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45863-B12B-4EFD-9228-039808A2ED61}">
      <dsp:nvSpPr>
        <dsp:cNvPr id="0" name=""/>
        <dsp:cNvSpPr/>
      </dsp:nvSpPr>
      <dsp:spPr>
        <a:xfrm>
          <a:off x="728504" y="2187064"/>
          <a:ext cx="9827892" cy="102587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1D2BA5-9543-44A6-8C4B-4ED53C43218F}">
      <dsp:nvSpPr>
        <dsp:cNvPr id="0" name=""/>
        <dsp:cNvSpPr/>
      </dsp:nvSpPr>
      <dsp:spPr>
        <a:xfrm>
          <a:off x="238611" y="391068"/>
          <a:ext cx="3682625" cy="21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FF0000"/>
              </a:solidFill>
              <a:latin typeface="+mn-lt"/>
            </a:rPr>
            <a:t>1950-1960</a:t>
          </a:r>
          <a:endParaRPr lang="it-IT" sz="1600" b="1" kern="1200" dirty="0">
            <a:solidFill>
              <a:srgbClr val="FF0000"/>
            </a:solidFill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Prima elaborazione del calcolo del reddito nazionale  (per ripartizione nel 1960) bilancia pagamenti per FMI</a:t>
          </a:r>
          <a:endParaRPr lang="it-IT" sz="1600" b="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spc="-6" noProof="0" dirty="0" smtClean="0">
              <a:latin typeface="+mn-lt"/>
            </a:rPr>
            <a:t>Rilevazione forze di lavoro </a:t>
          </a:r>
          <a:r>
            <a:rPr lang="en-US" sz="1600" b="0" kern="1200" spc="-6" dirty="0" smtClean="0">
              <a:latin typeface="+mn-lt"/>
            </a:rPr>
            <a:t>(RFL), </a:t>
          </a:r>
          <a:r>
            <a:rPr lang="en-US" sz="1600" b="0" kern="1200" spc="-6" dirty="0" err="1" smtClean="0">
              <a:latin typeface="+mn-lt"/>
            </a:rPr>
            <a:t>trimestrale</a:t>
          </a:r>
          <a:r>
            <a:rPr lang="en-US" sz="1600" b="0" kern="1200" spc="-6" dirty="0" smtClean="0">
              <a:latin typeface="+mn-lt"/>
            </a:rPr>
            <a:t> </a:t>
          </a:r>
          <a:r>
            <a:rPr lang="en-US" sz="1600" b="0" kern="1200" spc="-6" dirty="0" err="1" smtClean="0">
              <a:latin typeface="+mn-lt"/>
            </a:rPr>
            <a:t>nel</a:t>
          </a:r>
          <a:r>
            <a:rPr lang="en-US" sz="1600" b="0" kern="1200" spc="-6" dirty="0" smtClean="0">
              <a:latin typeface="+mn-lt"/>
            </a:rPr>
            <a:t> 1960</a:t>
          </a:r>
          <a:endParaRPr lang="it-IT" sz="1600" b="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>
              <a:latin typeface="+mn-lt"/>
            </a:rPr>
            <a:t>Bilanci famiglie</a:t>
          </a:r>
          <a:endParaRPr lang="it-IT" sz="1600" b="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>
              <a:latin typeface="+mn-lt"/>
            </a:rPr>
            <a:t>Valore aggiunto della PA</a:t>
          </a:r>
          <a:endParaRPr lang="it-IT" sz="1600" b="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>
              <a:latin typeface="+mn-lt"/>
            </a:rPr>
            <a:t>Movimento clienti negli esercizi alberghieri</a:t>
          </a:r>
          <a:endParaRPr lang="it-IT" sz="1600" b="0" kern="1200" dirty="0">
            <a:latin typeface="+mn-lt"/>
          </a:endParaRPr>
        </a:p>
      </dsp:txBody>
      <dsp:txXfrm>
        <a:off x="238611" y="391068"/>
        <a:ext cx="3682625" cy="2160000"/>
      </dsp:txXfrm>
    </dsp:sp>
    <dsp:sp modelId="{B9F7B7ED-0AF4-474F-B2FB-C889AC224BFE}">
      <dsp:nvSpPr>
        <dsp:cNvPr id="0" name=""/>
        <dsp:cNvSpPr/>
      </dsp:nvSpPr>
      <dsp:spPr>
        <a:xfrm>
          <a:off x="1814916" y="2430000"/>
          <a:ext cx="540000" cy="540000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4FE05C-5856-4221-B3AB-EAE37A719D1F}">
      <dsp:nvSpPr>
        <dsp:cNvPr id="0" name=""/>
        <dsp:cNvSpPr/>
      </dsp:nvSpPr>
      <dsp:spPr>
        <a:xfrm>
          <a:off x="4019015" y="2908915"/>
          <a:ext cx="3171689" cy="21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0" kern="1200" dirty="0" smtClean="0">
              <a:solidFill>
                <a:srgbClr val="FF0000"/>
              </a:solidFill>
            </a:rPr>
            <a:t>1960-1965</a:t>
          </a:r>
          <a:endParaRPr lang="it-IT" sz="1600" b="0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Indagini collegate alla RFL: affitti e titolo di possesso dell’abitazione; assicurati per pensione di invalidità e vecchiaia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Rilevazione campionaria bilanci piccole e medie imprese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Indagine sulle spese per la ricerca scientifica</a:t>
          </a:r>
          <a:endParaRPr lang="it-IT" sz="1600" b="0" kern="1200" dirty="0"/>
        </a:p>
      </dsp:txBody>
      <dsp:txXfrm>
        <a:off x="4019015" y="2908915"/>
        <a:ext cx="3171689" cy="2160000"/>
      </dsp:txXfrm>
    </dsp:sp>
    <dsp:sp modelId="{1DAB49EB-D462-4DB9-936F-C876B0AD86F8}">
      <dsp:nvSpPr>
        <dsp:cNvPr id="0" name=""/>
        <dsp:cNvSpPr/>
      </dsp:nvSpPr>
      <dsp:spPr>
        <a:xfrm>
          <a:off x="5334860" y="2430000"/>
          <a:ext cx="540000" cy="540000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87D567F-FB97-4853-838D-441E61411333}">
      <dsp:nvSpPr>
        <dsp:cNvPr id="0" name=""/>
        <dsp:cNvSpPr/>
      </dsp:nvSpPr>
      <dsp:spPr>
        <a:xfrm>
          <a:off x="7283491" y="316850"/>
          <a:ext cx="2677807" cy="21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FF0000"/>
              </a:solidFill>
            </a:rPr>
            <a:t>1965-1969</a:t>
          </a:r>
          <a:endParaRPr lang="it-IT" sz="1600" b="1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L’indagine sui consumi delle famiglie diviene trimestrale ed agganciata alla RFL (sub-campione)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Indagine campionaria sulle vacanze degli italiani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Indagine sugli elaboratori elettronici presenti in Italia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In abbinamento a RFL domande sugli aspetti socio-demografici degli emigrati</a:t>
          </a:r>
          <a:endParaRPr lang="it-IT" sz="1600" b="0" kern="1200" dirty="0"/>
        </a:p>
      </dsp:txBody>
      <dsp:txXfrm>
        <a:off x="7283491" y="316850"/>
        <a:ext cx="2677807" cy="2160000"/>
      </dsp:txXfrm>
    </dsp:sp>
    <dsp:sp modelId="{AB9957DA-41BC-4C48-B287-5AE892DF81F0}">
      <dsp:nvSpPr>
        <dsp:cNvPr id="0" name=""/>
        <dsp:cNvSpPr/>
      </dsp:nvSpPr>
      <dsp:spPr>
        <a:xfrm>
          <a:off x="8352394" y="2430000"/>
          <a:ext cx="540000" cy="540000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45863-B12B-4EFD-9228-039808A2ED61}">
      <dsp:nvSpPr>
        <dsp:cNvPr id="0" name=""/>
        <dsp:cNvSpPr/>
      </dsp:nvSpPr>
      <dsp:spPr>
        <a:xfrm>
          <a:off x="728462" y="2187064"/>
          <a:ext cx="9827892" cy="1025870"/>
        </a:xfrm>
        <a:prstGeom prst="notchedRightArrow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63834D-59C0-43DA-AA77-CD4657047BA9}">
      <dsp:nvSpPr>
        <dsp:cNvPr id="0" name=""/>
        <dsp:cNvSpPr/>
      </dsp:nvSpPr>
      <dsp:spPr>
        <a:xfrm>
          <a:off x="243645" y="0"/>
          <a:ext cx="3277835" cy="21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FF0000"/>
              </a:solidFill>
            </a:rPr>
            <a:t>1945-1955</a:t>
          </a:r>
          <a:endParaRPr lang="it-IT" sz="1600" b="1" kern="1200" dirty="0">
            <a:solidFill>
              <a:srgbClr val="FF0000"/>
            </a:solidFill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it-IT" sz="1600" b="0" kern="1200" dirty="0" smtClean="0"/>
            <a:t>Riorganizzazione e potenziamento dell’attività di ricerca dell’Istituto</a:t>
          </a:r>
          <a:endParaRPr lang="it-IT" sz="1600" b="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it-IT" sz="1600" b="0" kern="1200" dirty="0" smtClean="0"/>
            <a:t>Centro di ricerche econometriche</a:t>
          </a:r>
          <a:endParaRPr lang="it-IT" sz="1600" b="0" kern="1200" dirty="0"/>
        </a:p>
      </dsp:txBody>
      <dsp:txXfrm>
        <a:off x="243645" y="0"/>
        <a:ext cx="3277835" cy="2160000"/>
      </dsp:txXfrm>
    </dsp:sp>
    <dsp:sp modelId="{D6F3745A-54B5-4E77-A2E0-0A210F6DCE10}">
      <dsp:nvSpPr>
        <dsp:cNvPr id="0" name=""/>
        <dsp:cNvSpPr/>
      </dsp:nvSpPr>
      <dsp:spPr>
        <a:xfrm>
          <a:off x="1612563" y="2430000"/>
          <a:ext cx="540000" cy="540000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4FE05C-5856-4221-B3AB-EAE37A719D1F}">
      <dsp:nvSpPr>
        <dsp:cNvPr id="0" name=""/>
        <dsp:cNvSpPr/>
      </dsp:nvSpPr>
      <dsp:spPr>
        <a:xfrm>
          <a:off x="3631353" y="2898028"/>
          <a:ext cx="3049037" cy="21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FF0000"/>
              </a:solidFill>
            </a:rPr>
            <a:t>1955-1965</a:t>
          </a:r>
          <a:endParaRPr lang="it-IT" sz="1600" b="1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Censimento agricoltura 1961 -modello FAO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Tavola delle transazioni economiche intersettoriali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Campionamento di una parte dei fogli di censimento</a:t>
          </a:r>
          <a:endParaRPr lang="it-IT" sz="1600" b="0" kern="1200" dirty="0"/>
        </a:p>
      </dsp:txBody>
      <dsp:txXfrm>
        <a:off x="3631353" y="2898028"/>
        <a:ext cx="3049037" cy="2160000"/>
      </dsp:txXfrm>
    </dsp:sp>
    <dsp:sp modelId="{1DAB49EB-D462-4DB9-936F-C876B0AD86F8}">
      <dsp:nvSpPr>
        <dsp:cNvPr id="0" name=""/>
        <dsp:cNvSpPr/>
      </dsp:nvSpPr>
      <dsp:spPr>
        <a:xfrm>
          <a:off x="4885872" y="2430000"/>
          <a:ext cx="540000" cy="540000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87D567F-FB97-4853-838D-441E61411333}">
      <dsp:nvSpPr>
        <dsp:cNvPr id="0" name=""/>
        <dsp:cNvSpPr/>
      </dsp:nvSpPr>
      <dsp:spPr>
        <a:xfrm>
          <a:off x="6792394" y="78688"/>
          <a:ext cx="3170907" cy="21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FF0000"/>
              </a:solidFill>
            </a:rPr>
            <a:t>1965-1969</a:t>
          </a:r>
          <a:endParaRPr lang="it-IT" sz="1600" b="1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Classificazione NIMEXE -statistiche sul commercio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Proiezioni su reddito nazionale e popolazione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smtClean="0"/>
            <a:t>Commissione Parenti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Questionario armonizzato europeo - RFL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Classificazione internazionale per le professioni - Bureau International </a:t>
          </a:r>
          <a:r>
            <a:rPr lang="it-IT" sz="1600" b="0" kern="1200" dirty="0" err="1" smtClean="0"/>
            <a:t>du</a:t>
          </a:r>
          <a:r>
            <a:rPr lang="it-IT" sz="1600" b="0" kern="1200" dirty="0" smtClean="0"/>
            <a:t> </a:t>
          </a:r>
          <a:r>
            <a:rPr lang="it-IT" sz="1600" b="0" kern="1200" dirty="0" err="1" smtClean="0"/>
            <a:t>Travail</a:t>
          </a:r>
          <a:endParaRPr lang="it-IT" sz="1600" b="0" kern="1200" dirty="0"/>
        </a:p>
      </dsp:txBody>
      <dsp:txXfrm>
        <a:off x="6792394" y="78688"/>
        <a:ext cx="3170907" cy="2160000"/>
      </dsp:txXfrm>
    </dsp:sp>
    <dsp:sp modelId="{AB9957DA-41BC-4C48-B287-5AE892DF81F0}">
      <dsp:nvSpPr>
        <dsp:cNvPr id="0" name=""/>
        <dsp:cNvSpPr/>
      </dsp:nvSpPr>
      <dsp:spPr>
        <a:xfrm>
          <a:off x="8105717" y="2430000"/>
          <a:ext cx="540000" cy="540000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45863-B12B-4EFD-9228-039808A2ED61}">
      <dsp:nvSpPr>
        <dsp:cNvPr id="0" name=""/>
        <dsp:cNvSpPr/>
      </dsp:nvSpPr>
      <dsp:spPr>
        <a:xfrm>
          <a:off x="728857" y="2187064"/>
          <a:ext cx="9827892" cy="1025870"/>
        </a:xfrm>
        <a:prstGeom prst="notchedRightArrow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1D2BA5-9543-44A6-8C4B-4ED53C43218F}">
      <dsp:nvSpPr>
        <dsp:cNvPr id="0" name=""/>
        <dsp:cNvSpPr/>
      </dsp:nvSpPr>
      <dsp:spPr>
        <a:xfrm>
          <a:off x="243250" y="0"/>
          <a:ext cx="2472714" cy="21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FF0000"/>
              </a:solidFill>
              <a:latin typeface="+mn-lt"/>
            </a:rPr>
            <a:t>1965</a:t>
          </a:r>
          <a:endParaRPr lang="it-IT" sz="1600" b="1" kern="1200" dirty="0">
            <a:solidFill>
              <a:srgbClr val="FF0000"/>
            </a:solidFill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spc="-6" dirty="0" smtClean="0">
              <a:latin typeface="+mn-lt"/>
            </a:rPr>
            <a:t>Installazione del primo elaboratore elettronico UNIVAC (</a:t>
          </a:r>
          <a:r>
            <a:rPr lang="it-IT" sz="1600" i="1" kern="1200" dirty="0" err="1" smtClean="0">
              <a:latin typeface="+mn-lt"/>
            </a:rPr>
            <a:t>UNIVersal</a:t>
          </a:r>
          <a:r>
            <a:rPr lang="it-IT" sz="1600" i="1" kern="1200" dirty="0" smtClean="0">
              <a:latin typeface="+mn-lt"/>
            </a:rPr>
            <a:t> </a:t>
          </a:r>
          <a:r>
            <a:rPr lang="it-IT" sz="1600" i="1" kern="1200" dirty="0" err="1" smtClean="0">
              <a:latin typeface="+mn-lt"/>
            </a:rPr>
            <a:t>Automatic</a:t>
          </a:r>
          <a:r>
            <a:rPr lang="it-IT" sz="1600" i="1" kern="1200" dirty="0" smtClean="0">
              <a:latin typeface="+mn-lt"/>
            </a:rPr>
            <a:t> Computer) </a:t>
          </a:r>
          <a:r>
            <a:rPr lang="it-IT" sz="1600" b="0" kern="1200" spc="-6" dirty="0" smtClean="0">
              <a:latin typeface="+mn-lt"/>
            </a:rPr>
            <a:t>III  [UNIVAC I fu consegnato nel 1951 al </a:t>
          </a:r>
          <a:r>
            <a:rPr lang="it-IT" sz="1600" b="0" kern="1200" spc="-6" dirty="0" err="1" smtClean="0">
              <a:latin typeface="+mn-lt"/>
            </a:rPr>
            <a:t>United</a:t>
          </a:r>
          <a:r>
            <a:rPr lang="it-IT" sz="1600" b="0" kern="1200" spc="-6" dirty="0" smtClean="0">
              <a:latin typeface="+mn-lt"/>
            </a:rPr>
            <a:t> </a:t>
          </a:r>
          <a:r>
            <a:rPr lang="it-IT" sz="1600" b="0" kern="1200" spc="-6" dirty="0" err="1" smtClean="0">
              <a:latin typeface="+mn-lt"/>
            </a:rPr>
            <a:t>States</a:t>
          </a:r>
          <a:r>
            <a:rPr lang="it-IT" sz="1600" b="0" kern="1200" spc="-6" dirty="0" smtClean="0">
              <a:latin typeface="+mn-lt"/>
            </a:rPr>
            <a:t> </a:t>
          </a:r>
          <a:r>
            <a:rPr lang="it-IT" sz="1600" b="0" kern="1200" spc="-6" dirty="0" err="1" smtClean="0">
              <a:latin typeface="+mn-lt"/>
            </a:rPr>
            <a:t>Census</a:t>
          </a:r>
          <a:r>
            <a:rPr lang="it-IT" sz="1600" b="0" kern="1200" spc="-6" dirty="0" smtClean="0">
              <a:latin typeface="+mn-lt"/>
            </a:rPr>
            <a:t> Bureau]</a:t>
          </a:r>
          <a:endParaRPr lang="it-IT" sz="1600" b="0" kern="1200" dirty="0">
            <a:latin typeface="+mn-lt"/>
          </a:endParaRPr>
        </a:p>
      </dsp:txBody>
      <dsp:txXfrm>
        <a:off x="243250" y="0"/>
        <a:ext cx="2472714" cy="2160000"/>
      </dsp:txXfrm>
    </dsp:sp>
    <dsp:sp modelId="{B9F7B7ED-0AF4-474F-B2FB-C889AC224BFE}">
      <dsp:nvSpPr>
        <dsp:cNvPr id="0" name=""/>
        <dsp:cNvSpPr/>
      </dsp:nvSpPr>
      <dsp:spPr>
        <a:xfrm>
          <a:off x="1209608" y="2430000"/>
          <a:ext cx="540000" cy="540000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4FE05C-5856-4221-B3AB-EAE37A719D1F}">
      <dsp:nvSpPr>
        <dsp:cNvPr id="0" name=""/>
        <dsp:cNvSpPr/>
      </dsp:nvSpPr>
      <dsp:spPr>
        <a:xfrm>
          <a:off x="2834952" y="3167748"/>
          <a:ext cx="3430990" cy="21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FF0000"/>
              </a:solidFill>
            </a:rPr>
            <a:t>1968</a:t>
          </a:r>
          <a:endParaRPr lang="it-IT" sz="1600" b="1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Dati della rilevazione sulle aziende agricole riportati su nastri magnetici per ridurre i tempi di elaborazione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Vettori ottici per input dei dati nei calcolatori</a:t>
          </a:r>
          <a:endParaRPr lang="it-IT" sz="1600" b="0" kern="1200" dirty="0"/>
        </a:p>
      </dsp:txBody>
      <dsp:txXfrm>
        <a:off x="2834952" y="3167748"/>
        <a:ext cx="3430990" cy="2160000"/>
      </dsp:txXfrm>
    </dsp:sp>
    <dsp:sp modelId="{1DAB49EB-D462-4DB9-936F-C876B0AD86F8}">
      <dsp:nvSpPr>
        <dsp:cNvPr id="0" name=""/>
        <dsp:cNvSpPr/>
      </dsp:nvSpPr>
      <dsp:spPr>
        <a:xfrm>
          <a:off x="4285096" y="2430000"/>
          <a:ext cx="540000" cy="540000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87D567F-FB97-4853-838D-441E61411333}">
      <dsp:nvSpPr>
        <dsp:cNvPr id="0" name=""/>
        <dsp:cNvSpPr/>
      </dsp:nvSpPr>
      <dsp:spPr>
        <a:xfrm>
          <a:off x="6394227" y="0"/>
          <a:ext cx="3568127" cy="21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FF0000"/>
              </a:solidFill>
            </a:rPr>
            <a:t>1969</a:t>
          </a:r>
          <a:endParaRPr lang="it-IT" sz="1600" b="1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Acquisto 2 complessi elettronici IBM 360/40</a:t>
          </a:r>
          <a:endParaRPr lang="it-IT" sz="1600" b="0" kern="1200" dirty="0"/>
        </a:p>
      </dsp:txBody>
      <dsp:txXfrm>
        <a:off x="6394227" y="0"/>
        <a:ext cx="3568127" cy="2160000"/>
      </dsp:txXfrm>
    </dsp:sp>
    <dsp:sp modelId="{AB9957DA-41BC-4C48-B287-5AE892DF81F0}">
      <dsp:nvSpPr>
        <dsp:cNvPr id="0" name=""/>
        <dsp:cNvSpPr/>
      </dsp:nvSpPr>
      <dsp:spPr>
        <a:xfrm>
          <a:off x="7908291" y="2430000"/>
          <a:ext cx="540000" cy="540000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45863-B12B-4EFD-9228-039808A2ED61}">
      <dsp:nvSpPr>
        <dsp:cNvPr id="0" name=""/>
        <dsp:cNvSpPr/>
      </dsp:nvSpPr>
      <dsp:spPr>
        <a:xfrm>
          <a:off x="728220" y="2187064"/>
          <a:ext cx="9827892" cy="102587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35FF5A1-7F15-4901-BCDB-BF393C6D8443}">
      <dsp:nvSpPr>
        <dsp:cNvPr id="0" name=""/>
        <dsp:cNvSpPr/>
      </dsp:nvSpPr>
      <dsp:spPr>
        <a:xfrm>
          <a:off x="243887" y="0"/>
          <a:ext cx="2677216" cy="21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FF0000"/>
              </a:solidFill>
            </a:rPr>
            <a:t>1970-1973</a:t>
          </a:r>
          <a:endParaRPr lang="it-IT" sz="1600" b="1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Rilevazione sui divorzi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Accenni a statistiche ambientali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Calcolo del costo dei detenuti  per la riforma carceraria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Conti protezione sociale</a:t>
          </a:r>
          <a:endParaRPr lang="it-IT" sz="1600" b="0" kern="1200" dirty="0"/>
        </a:p>
      </dsp:txBody>
      <dsp:txXfrm>
        <a:off x="243887" y="0"/>
        <a:ext cx="2677216" cy="2160000"/>
      </dsp:txXfrm>
    </dsp:sp>
    <dsp:sp modelId="{7A0A97F4-E531-416B-BF52-5D4C93257741}">
      <dsp:nvSpPr>
        <dsp:cNvPr id="0" name=""/>
        <dsp:cNvSpPr/>
      </dsp:nvSpPr>
      <dsp:spPr>
        <a:xfrm>
          <a:off x="1312495" y="2430000"/>
          <a:ext cx="540000" cy="540000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697346-4776-4DBC-9E01-A6569C90D92D}">
      <dsp:nvSpPr>
        <dsp:cNvPr id="0" name=""/>
        <dsp:cNvSpPr/>
      </dsp:nvSpPr>
      <dsp:spPr>
        <a:xfrm>
          <a:off x="3024805" y="2896192"/>
          <a:ext cx="4077257" cy="21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FF0000"/>
              </a:solidFill>
            </a:rPr>
            <a:t>1974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FF0000"/>
              </a:solidFill>
            </a:rPr>
            <a:t>                                                           </a:t>
          </a:r>
          <a:endParaRPr lang="it-IT" sz="1600" b="1" kern="1200" dirty="0">
            <a:solidFill>
              <a:srgbClr val="FF0000"/>
            </a:solidFill>
          </a:endParaRPr>
        </a:p>
      </dsp:txBody>
      <dsp:txXfrm>
        <a:off x="3024805" y="2896192"/>
        <a:ext cx="4077257" cy="2160000"/>
      </dsp:txXfrm>
    </dsp:sp>
    <dsp:sp modelId="{04D9B30C-6388-4429-ABED-8B3BB9E792FA}">
      <dsp:nvSpPr>
        <dsp:cNvPr id="0" name=""/>
        <dsp:cNvSpPr/>
      </dsp:nvSpPr>
      <dsp:spPr>
        <a:xfrm>
          <a:off x="4793434" y="2430000"/>
          <a:ext cx="540000" cy="540000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451A9C-2A94-4633-A5CC-F109AF46F6E4}">
      <dsp:nvSpPr>
        <dsp:cNvPr id="0" name=""/>
        <dsp:cNvSpPr/>
      </dsp:nvSpPr>
      <dsp:spPr>
        <a:xfrm>
          <a:off x="7205764" y="231897"/>
          <a:ext cx="2754681" cy="21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FF0000"/>
              </a:solidFill>
            </a:rPr>
            <a:t>1975-1979</a:t>
          </a:r>
          <a:endParaRPr lang="it-IT" sz="1600" b="1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>
              <a:solidFill>
                <a:schemeClr val="tx1"/>
              </a:solidFill>
            </a:rPr>
            <a:t>Indagine sui trattamenti pensionistici</a:t>
          </a:r>
          <a:endParaRPr lang="it-IT" sz="1600" b="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Indagine campionaria sulle condizioni di salute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Rilevazione aborti (L.194/1978) e equo canone (L.398/1978)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Indagine campionaria sulle imprese con meno di 20 addetti</a:t>
          </a:r>
          <a:endParaRPr lang="it-IT" sz="1600" b="0" kern="1200" dirty="0"/>
        </a:p>
      </dsp:txBody>
      <dsp:txXfrm>
        <a:off x="7205764" y="231897"/>
        <a:ext cx="2754681" cy="2160000"/>
      </dsp:txXfrm>
    </dsp:sp>
    <dsp:sp modelId="{7AE17882-F6C8-4517-AB6F-E655FF52226C}">
      <dsp:nvSpPr>
        <dsp:cNvPr id="0" name=""/>
        <dsp:cNvSpPr/>
      </dsp:nvSpPr>
      <dsp:spPr>
        <a:xfrm>
          <a:off x="8313105" y="2430000"/>
          <a:ext cx="540000" cy="540000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45863-B12B-4EFD-9228-039808A2ED61}">
      <dsp:nvSpPr>
        <dsp:cNvPr id="0" name=""/>
        <dsp:cNvSpPr/>
      </dsp:nvSpPr>
      <dsp:spPr>
        <a:xfrm>
          <a:off x="727848" y="2187064"/>
          <a:ext cx="9827892" cy="1025870"/>
        </a:xfrm>
        <a:prstGeom prst="notchedRightArrow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1D2BA5-9543-44A6-8C4B-4ED53C43218F}">
      <dsp:nvSpPr>
        <dsp:cNvPr id="0" name=""/>
        <dsp:cNvSpPr/>
      </dsp:nvSpPr>
      <dsp:spPr>
        <a:xfrm>
          <a:off x="244259" y="223927"/>
          <a:ext cx="3141708" cy="21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DA304A"/>
              </a:solidFill>
              <a:latin typeface="+mn-lt"/>
            </a:rPr>
            <a:t>1970-1971</a:t>
          </a:r>
          <a:endParaRPr lang="it-IT" sz="1600" b="1" kern="1200" dirty="0">
            <a:solidFill>
              <a:srgbClr val="DA304A"/>
            </a:solidFill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spc="-6" dirty="0" err="1" smtClean="0">
              <a:latin typeface="+mn-lt"/>
            </a:rPr>
            <a:t>Applicazione</a:t>
          </a:r>
          <a:r>
            <a:rPr lang="en-US" sz="1600" b="0" kern="1200" spc="-6" dirty="0" smtClean="0">
              <a:latin typeface="+mn-lt"/>
            </a:rPr>
            <a:t> </a:t>
          </a:r>
          <a:r>
            <a:rPr lang="en-US" sz="1600" b="0" kern="1200" spc="-6" dirty="0" err="1" smtClean="0">
              <a:latin typeface="+mn-lt"/>
            </a:rPr>
            <a:t>degli</a:t>
          </a:r>
          <a:r>
            <a:rPr lang="en-US" sz="1600" b="0" kern="1200" spc="-6" dirty="0" smtClean="0">
              <a:latin typeface="+mn-lt"/>
            </a:rPr>
            <a:t> </a:t>
          </a:r>
          <a:r>
            <a:rPr lang="en-US" sz="1600" b="0" kern="1200" spc="-6" dirty="0" err="1" smtClean="0">
              <a:latin typeface="+mn-lt"/>
            </a:rPr>
            <a:t>schemi</a:t>
          </a:r>
          <a:r>
            <a:rPr lang="en-US" sz="1600" b="0" kern="1200" spc="-6" dirty="0" smtClean="0">
              <a:latin typeface="+mn-lt"/>
            </a:rPr>
            <a:t> SNA e SEC</a:t>
          </a:r>
          <a:endParaRPr lang="it-IT" sz="1600" b="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>
              <a:latin typeface="+mn-lt"/>
            </a:rPr>
            <a:t>Introduzione di parti longitudinali in RFL per analisi transizioni status occupazionale</a:t>
          </a:r>
          <a:endParaRPr lang="it-IT" sz="1600" b="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>
              <a:latin typeface="+mn-lt"/>
            </a:rPr>
            <a:t>Studi per realizzazione conti trimestrali e regionali</a:t>
          </a:r>
          <a:endParaRPr lang="it-IT" sz="1600" b="0" kern="1200" dirty="0">
            <a:latin typeface="+mn-lt"/>
          </a:endParaRPr>
        </a:p>
      </dsp:txBody>
      <dsp:txXfrm>
        <a:off x="244259" y="223927"/>
        <a:ext cx="3141708" cy="2160000"/>
      </dsp:txXfrm>
    </dsp:sp>
    <dsp:sp modelId="{B9F7B7ED-0AF4-474F-B2FB-C889AC224BFE}">
      <dsp:nvSpPr>
        <dsp:cNvPr id="0" name=""/>
        <dsp:cNvSpPr/>
      </dsp:nvSpPr>
      <dsp:spPr>
        <a:xfrm>
          <a:off x="1545113" y="2430000"/>
          <a:ext cx="540000" cy="540000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4FE05C-5856-4221-B3AB-EAE37A719D1F}">
      <dsp:nvSpPr>
        <dsp:cNvPr id="0" name=""/>
        <dsp:cNvSpPr/>
      </dsp:nvSpPr>
      <dsp:spPr>
        <a:xfrm>
          <a:off x="3467007" y="2929219"/>
          <a:ext cx="4072480" cy="21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DA304A"/>
              </a:solidFill>
            </a:rPr>
            <a:t>1972-1974</a:t>
          </a:r>
          <a:endParaRPr lang="it-IT" sz="1600" b="1" kern="1200" dirty="0">
            <a:solidFill>
              <a:srgbClr val="DA304A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Classificazione NIMEXE adottata con regolamento europeo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Analisi econometrica per determinare funzioni di consumo e elasticità del consumo ai prezzi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Destagionalizzazione indici della produzione industriale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>
              <a:latin typeface="+mn-lt"/>
            </a:rPr>
            <a:t>Studi per portare la rappresentatività di RFL a livello provinciale</a:t>
          </a:r>
          <a:endParaRPr lang="it-IT" sz="1600" b="0" kern="1200" dirty="0"/>
        </a:p>
      </dsp:txBody>
      <dsp:txXfrm>
        <a:off x="3467007" y="2929219"/>
        <a:ext cx="4072480" cy="2160000"/>
      </dsp:txXfrm>
    </dsp:sp>
    <dsp:sp modelId="{1DAB49EB-D462-4DB9-936F-C876B0AD86F8}">
      <dsp:nvSpPr>
        <dsp:cNvPr id="0" name=""/>
        <dsp:cNvSpPr/>
      </dsp:nvSpPr>
      <dsp:spPr>
        <a:xfrm>
          <a:off x="5233248" y="2430000"/>
          <a:ext cx="540000" cy="540000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87D567F-FB97-4853-838D-441E61411333}">
      <dsp:nvSpPr>
        <dsp:cNvPr id="0" name=""/>
        <dsp:cNvSpPr/>
      </dsp:nvSpPr>
      <dsp:spPr>
        <a:xfrm>
          <a:off x="7620528" y="0"/>
          <a:ext cx="2338801" cy="21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DA304A"/>
              </a:solidFill>
            </a:rPr>
            <a:t>1976</a:t>
          </a:r>
          <a:endParaRPr lang="it-IT" sz="1600" b="1" kern="1200" dirty="0">
            <a:solidFill>
              <a:srgbClr val="DA304A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Adozione ATECO per statistiche sui prezzi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i="0" u="none" kern="1200" dirty="0" err="1" smtClean="0"/>
            <a:t>Pil</a:t>
          </a:r>
          <a:r>
            <a:rPr lang="it-IT" sz="1600" b="0" i="0" u="none" kern="1200" dirty="0" smtClean="0"/>
            <a:t> compilato secondo SEC anche a livello territoriale e trimestrale</a:t>
          </a:r>
          <a:endParaRPr lang="it-IT" sz="1600" b="0" kern="1200" dirty="0"/>
        </a:p>
      </dsp:txBody>
      <dsp:txXfrm>
        <a:off x="7620528" y="0"/>
        <a:ext cx="2338801" cy="2160000"/>
      </dsp:txXfrm>
    </dsp:sp>
    <dsp:sp modelId="{AB9957DA-41BC-4C48-B287-5AE892DF81F0}">
      <dsp:nvSpPr>
        <dsp:cNvPr id="0" name=""/>
        <dsp:cNvSpPr/>
      </dsp:nvSpPr>
      <dsp:spPr>
        <a:xfrm>
          <a:off x="8519928" y="2430000"/>
          <a:ext cx="540000" cy="540000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45863-B12B-4EFD-9228-039808A2ED61}">
      <dsp:nvSpPr>
        <dsp:cNvPr id="0" name=""/>
        <dsp:cNvSpPr/>
      </dsp:nvSpPr>
      <dsp:spPr>
        <a:xfrm>
          <a:off x="728857" y="2187064"/>
          <a:ext cx="9827892" cy="1025870"/>
        </a:xfrm>
        <a:prstGeom prst="notchedRightArrow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1D2BA5-9543-44A6-8C4B-4ED53C43218F}">
      <dsp:nvSpPr>
        <dsp:cNvPr id="0" name=""/>
        <dsp:cNvSpPr/>
      </dsp:nvSpPr>
      <dsp:spPr>
        <a:xfrm>
          <a:off x="243250" y="245656"/>
          <a:ext cx="2472714" cy="21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DA304A"/>
              </a:solidFill>
            </a:rPr>
            <a:t>1970-1972</a:t>
          </a:r>
          <a:endParaRPr lang="it-IT" sz="1600" b="1" kern="1200" dirty="0">
            <a:solidFill>
              <a:srgbClr val="DA304A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Creazione del primo sistema informativo sulle imprese - schedario automatizzato gestito da elaboratori elettronici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Diffusione di modelli di rilevazione utilizzabili sul lettore ottico</a:t>
          </a:r>
          <a:endParaRPr lang="it-IT" sz="1600" b="0" kern="1200" dirty="0"/>
        </a:p>
      </dsp:txBody>
      <dsp:txXfrm>
        <a:off x="243250" y="245656"/>
        <a:ext cx="2472714" cy="2160000"/>
      </dsp:txXfrm>
    </dsp:sp>
    <dsp:sp modelId="{B9F7B7ED-0AF4-474F-B2FB-C889AC224BFE}">
      <dsp:nvSpPr>
        <dsp:cNvPr id="0" name=""/>
        <dsp:cNvSpPr/>
      </dsp:nvSpPr>
      <dsp:spPr>
        <a:xfrm>
          <a:off x="1209608" y="2430000"/>
          <a:ext cx="540000" cy="540000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4FE05C-5856-4221-B3AB-EAE37A719D1F}">
      <dsp:nvSpPr>
        <dsp:cNvPr id="0" name=""/>
        <dsp:cNvSpPr/>
      </dsp:nvSpPr>
      <dsp:spPr>
        <a:xfrm>
          <a:off x="2834952" y="3240000"/>
          <a:ext cx="3430990" cy="21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DA304A"/>
              </a:solidFill>
            </a:rPr>
            <a:t>1973-1975</a:t>
          </a:r>
          <a:endParaRPr lang="it-IT" sz="1600" b="1" kern="1200" dirty="0">
            <a:solidFill>
              <a:srgbClr val="DA304A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Comunicazione telegrafica dei dati</a:t>
          </a: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Nuove macchine per centro elaborazione (4000k di memoria!) per prima fase sperimentale di “Banca dati” per prezzi e commercio estero</a:t>
          </a:r>
          <a:endParaRPr lang="it-IT" sz="1600" b="0" kern="1200" dirty="0"/>
        </a:p>
      </dsp:txBody>
      <dsp:txXfrm>
        <a:off x="2834952" y="3240000"/>
        <a:ext cx="3430990" cy="2160000"/>
      </dsp:txXfrm>
    </dsp:sp>
    <dsp:sp modelId="{1DAB49EB-D462-4DB9-936F-C876B0AD86F8}">
      <dsp:nvSpPr>
        <dsp:cNvPr id="0" name=""/>
        <dsp:cNvSpPr/>
      </dsp:nvSpPr>
      <dsp:spPr>
        <a:xfrm>
          <a:off x="4285096" y="2430000"/>
          <a:ext cx="540000" cy="540000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87D567F-FB97-4853-838D-441E61411333}">
      <dsp:nvSpPr>
        <dsp:cNvPr id="0" name=""/>
        <dsp:cNvSpPr/>
      </dsp:nvSpPr>
      <dsp:spPr>
        <a:xfrm>
          <a:off x="6394227" y="0"/>
          <a:ext cx="3568127" cy="21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DA304A"/>
              </a:solidFill>
            </a:rPr>
            <a:t>1977-1979</a:t>
          </a:r>
          <a:endParaRPr lang="it-IT" sz="1600" b="1" kern="1200" dirty="0">
            <a:solidFill>
              <a:srgbClr val="DA304A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600" b="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600" b="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600" b="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600" b="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600" b="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600" b="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600" b="0" kern="1200" dirty="0"/>
        </a:p>
      </dsp:txBody>
      <dsp:txXfrm>
        <a:off x="6394227" y="0"/>
        <a:ext cx="3568127" cy="2160000"/>
      </dsp:txXfrm>
    </dsp:sp>
    <dsp:sp modelId="{AB9957DA-41BC-4C48-B287-5AE892DF81F0}">
      <dsp:nvSpPr>
        <dsp:cNvPr id="0" name=""/>
        <dsp:cNvSpPr/>
      </dsp:nvSpPr>
      <dsp:spPr>
        <a:xfrm>
          <a:off x="7908291" y="2430000"/>
          <a:ext cx="540000" cy="540000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7B1F3-FB2D-A247-9676-97B3C010A75B}" type="datetimeFigureOut">
              <a:rPr lang="it-IT" smtClean="0"/>
              <a:t>22/06/16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A04C-CF00-2442-8489-B17C223CBBD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3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65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3462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b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dirty="0" smtClean="0"/>
              <a:t>calcolo del reddito nazionale; calcolo della bilancia dei pagamenti; indagini campionarie; questioni demografiche; congiuntura economica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dirty="0" smtClean="0"/>
              <a:t>Commissione Parenti: studi econometrici ai fini della programmazione economica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b="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3844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dirty="0" smtClean="0"/>
              <a:t>I edizione del volume sulle statistiche sociali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807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dirty="0" smtClean="0">
                <a:latin typeface="+mn-lt"/>
              </a:rPr>
              <a:t>Introduzione di parti longitudinali in RFL per analisi transizioni attraverso accoppiamento schede individuali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942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dirty="0" smtClean="0"/>
              <a:t>collegamento con CERVED-camere di commercio: procedura automatica di ricerca notizie dei movimenti anagrafici delle imprese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2883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915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3D688-612B-4C3F-B9CA-B1674D6F50E9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5005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emf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 userDrawn="1"/>
        </p:nvCxnSpPr>
        <p:spPr>
          <a:xfrm flipH="1">
            <a:off x="601664" y="968418"/>
            <a:ext cx="10997669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814" r="74033" b="37508"/>
          <a:stretch/>
        </p:blipFill>
        <p:spPr>
          <a:xfrm>
            <a:off x="10647499" y="5776731"/>
            <a:ext cx="1544501" cy="108127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1615" y="179460"/>
            <a:ext cx="1975884" cy="788958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 userDrawn="1"/>
        </p:nvSpPr>
        <p:spPr>
          <a:xfrm>
            <a:off x="601662" y="353490"/>
            <a:ext cx="7627989" cy="53860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80"/>
              </a:lnSpc>
              <a:spcAft>
                <a:spcPts val="600"/>
              </a:spcAft>
            </a:pP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ROMA 23</a:t>
            </a:r>
            <a:r>
              <a:rPr lang="it-IT" sz="11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 </a:t>
            </a: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GIUGNO 2016 </a:t>
            </a:r>
          </a:p>
          <a:p>
            <a:pPr marL="0" marR="0" indent="0" algn="l" defTabSz="914400" rtl="0" eaLnBrk="1" fontAlgn="auto" latinLnBrk="0" hangingPunct="1">
              <a:lnSpc>
                <a:spcPts val="10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dirty="0" smtClean="0">
                <a:solidFill>
                  <a:srgbClr val="1C385A"/>
                </a:solidFill>
                <a:latin typeface="+mn-lt"/>
                <a:ea typeface="Signika Light" charset="0"/>
                <a:cs typeface="Calibri"/>
              </a:rPr>
              <a:t>AREA TEMATICA 1</a:t>
            </a:r>
            <a:r>
              <a:rPr lang="it-IT" sz="1100" b="1" dirty="0" smtClean="0">
                <a:solidFill>
                  <a:schemeClr val="tx1"/>
                </a:solidFill>
                <a:latin typeface="+mn-lt"/>
                <a:ea typeface="Signika Light" charset="0"/>
                <a:cs typeface="Calibri"/>
              </a:rPr>
              <a:t>. La lunga storia della statistica ufficiale </a:t>
            </a:r>
          </a:p>
          <a:p>
            <a:pPr>
              <a:lnSpc>
                <a:spcPts val="1080"/>
              </a:lnSpc>
              <a:spcBef>
                <a:spcPts val="300"/>
              </a:spcBef>
              <a:spcAft>
                <a:spcPts val="600"/>
              </a:spcAft>
            </a:pPr>
            <a:r>
              <a:rPr lang="it-IT" sz="120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Temi, metodi e tecnologie</a:t>
            </a:r>
            <a:endParaRPr lang="it-IT" sz="1200" dirty="0">
              <a:solidFill>
                <a:schemeClr val="tx1"/>
              </a:solidFill>
              <a:latin typeface="+mn-lt"/>
              <a:ea typeface="Signika Light" charset="0"/>
              <a:cs typeface="Arial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27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4" Type="http://schemas.openxmlformats.org/officeDocument/2006/relationships/diagramLayout" Target="../diagrams/layout12.xml"/><Relationship Id="rId5" Type="http://schemas.openxmlformats.org/officeDocument/2006/relationships/diagramQuickStyle" Target="../diagrams/quickStyle12.xml"/><Relationship Id="rId6" Type="http://schemas.openxmlformats.org/officeDocument/2006/relationships/diagramColors" Target="../diagrams/colors12.xml"/><Relationship Id="rId7" Type="http://schemas.microsoft.com/office/2007/relationships/diagramDrawing" Target="../diagrams/drawing1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4" Type="http://schemas.openxmlformats.org/officeDocument/2006/relationships/diagramQuickStyle" Target="../diagrams/quickStyle15.xml"/><Relationship Id="rId5" Type="http://schemas.openxmlformats.org/officeDocument/2006/relationships/diagramColors" Target="../diagrams/colors15.xml"/><Relationship Id="rId6" Type="http://schemas.microsoft.com/office/2007/relationships/diagramDrawing" Target="../diagrams/drawing15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hyperlink" Target="https://commons.wikimedia.org/w/index.php?curid=2491670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3376083"/>
            <a:ext cx="12192000" cy="3481918"/>
          </a:xfrm>
          <a:prstGeom prst="rect">
            <a:avLst/>
          </a:prstGeom>
          <a:solidFill>
            <a:srgbClr val="1C3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DA304A"/>
                </a:solidFill>
              </a:rPr>
              <a:t> </a:t>
            </a:r>
            <a:endParaRPr lang="it-IT" dirty="0">
              <a:solidFill>
                <a:srgbClr val="DA304A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173412" y="3811955"/>
            <a:ext cx="8221860" cy="1346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80"/>
              </a:lnSpc>
            </a:pPr>
            <a:r>
              <a:rPr lang="it-IT" sz="28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LA LUNGA STORIA DELLA STATISTICA UFFICIALE</a:t>
            </a:r>
            <a:endParaRPr lang="it-IT" sz="1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2160"/>
              </a:lnSpc>
            </a:pPr>
            <a:endParaRPr lang="it-IT" sz="28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3200"/>
              </a:lnSpc>
            </a:pPr>
            <a:r>
              <a:rPr lang="it-IT" sz="3200" dirty="0" smtClean="0">
                <a:solidFill>
                  <a:schemeClr val="bg1"/>
                </a:solidFill>
                <a:ea typeface="Signika Light" charset="0"/>
                <a:cs typeface="Arial"/>
              </a:rPr>
              <a:t>Temi, metodi e tecnologie</a:t>
            </a:r>
            <a:endParaRPr lang="it-IT" sz="3200" dirty="0">
              <a:solidFill>
                <a:schemeClr val="bg1"/>
              </a:solidFill>
              <a:ea typeface="Signika Light" charset="0"/>
              <a:cs typeface="Arial"/>
            </a:endParaRPr>
          </a:p>
          <a:p>
            <a:pPr>
              <a:lnSpc>
                <a:spcPts val="3200"/>
              </a:lnSpc>
            </a:pPr>
            <a:endParaRPr lang="it-IT" sz="3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611254" y="384211"/>
            <a:ext cx="5050820" cy="16111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>
              <a:lnSpc>
                <a:spcPts val="25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COMPORTAMENTI INDIVIDUALI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E RELAZIONI SOCIALI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IN TRASFORMAZIONE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UNA SFIDA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PER </a:t>
            </a: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LA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STATISTICA UFFICIALE </a:t>
            </a:r>
            <a:endParaRPr lang="it-IT" sz="2400" dirty="0">
              <a:solidFill>
                <a:schemeClr val="bg1"/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25412" y="4357526"/>
            <a:ext cx="2772274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23 GIUGNO 2016 </a:t>
            </a:r>
          </a:p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11.15 | 12.45</a:t>
            </a:r>
            <a:endParaRPr lang="it-IT" dirty="0">
              <a:solidFill>
                <a:schemeClr val="bg1"/>
              </a:solidFill>
              <a:ea typeface="Signika Light" charset="0"/>
              <a:cs typeface="Arial"/>
            </a:endParaRPr>
          </a:p>
        </p:txBody>
      </p:sp>
      <p:pic>
        <p:nvPicPr>
          <p:cNvPr id="13" name="Immagine 12" descr="Logo12esimaOk-2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714" y="5859742"/>
            <a:ext cx="480972" cy="625265"/>
          </a:xfrm>
          <a:prstGeom prst="rect">
            <a:avLst/>
          </a:prstGeom>
        </p:spPr>
      </p:pic>
      <p:pic>
        <p:nvPicPr>
          <p:cNvPr id="14" name="Immagine 13" descr="Logo12esimaOk-2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186" y="3683343"/>
            <a:ext cx="571500" cy="609600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3173412" y="6056410"/>
            <a:ext cx="8221860" cy="3932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it-IT" sz="2000" dirty="0" smtClean="0">
                <a:solidFill>
                  <a:schemeClr val="bg1"/>
                </a:solidFill>
                <a:ea typeface="Signika Light" charset="0"/>
                <a:cs typeface="Arial"/>
              </a:rPr>
              <a:t>Elisabetta </a:t>
            </a:r>
            <a:r>
              <a:rPr lang="it-IT" sz="2000" dirty="0">
                <a:solidFill>
                  <a:schemeClr val="bg1"/>
                </a:solidFill>
                <a:ea typeface="Signika Light" charset="0"/>
                <a:cs typeface="Arial"/>
              </a:rPr>
              <a:t>Segre</a:t>
            </a:r>
            <a:r>
              <a:rPr lang="it-IT" sz="2000" b="1" dirty="0">
                <a:solidFill>
                  <a:schemeClr val="bg1"/>
                </a:solidFill>
                <a:ea typeface="Signika Light" charset="0"/>
                <a:cs typeface="Arial"/>
              </a:rPr>
              <a:t> </a:t>
            </a:r>
            <a:r>
              <a:rPr lang="it-IT" sz="2000" b="1" dirty="0" smtClean="0">
                <a:solidFill>
                  <a:schemeClr val="bg1"/>
                </a:solidFill>
                <a:ea typeface="Signika Light" charset="0"/>
                <a:cs typeface="Arial"/>
              </a:rPr>
              <a:t>- </a:t>
            </a:r>
            <a:r>
              <a:rPr lang="it-IT" sz="2000" dirty="0">
                <a:solidFill>
                  <a:schemeClr val="bg1"/>
                </a:solidFill>
                <a:ea typeface="Signika Light" charset="0"/>
                <a:cs typeface="Arial"/>
              </a:rPr>
              <a:t>Gabriella </a:t>
            </a:r>
            <a:r>
              <a:rPr lang="it-IT" sz="2000" dirty="0" err="1">
                <a:solidFill>
                  <a:schemeClr val="bg1"/>
                </a:solidFill>
                <a:ea typeface="Signika Light" charset="0"/>
                <a:cs typeface="Arial"/>
              </a:rPr>
              <a:t>Fazzi</a:t>
            </a:r>
            <a:r>
              <a:rPr lang="it-IT" sz="2000" dirty="0">
                <a:solidFill>
                  <a:schemeClr val="bg1"/>
                </a:solidFill>
                <a:ea typeface="Signika Light" charset="0"/>
                <a:cs typeface="Arial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ea typeface="Signika Light" charset="0"/>
                <a:cs typeface="Arial"/>
              </a:rPr>
              <a:t>- </a:t>
            </a:r>
            <a:r>
              <a:rPr lang="it-IT" sz="2000" dirty="0">
                <a:solidFill>
                  <a:schemeClr val="bg1"/>
                </a:solidFill>
                <a:ea typeface="Signika Light" charset="0"/>
                <a:cs typeface="Arial"/>
              </a:rPr>
              <a:t>Stefania Rossetti </a:t>
            </a:r>
            <a:r>
              <a:rPr lang="it-IT" sz="20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| </a:t>
            </a:r>
            <a:r>
              <a:rPr lang="it-IT" sz="2000" dirty="0" smtClean="0">
                <a:solidFill>
                  <a:schemeClr val="bg1"/>
                </a:solidFill>
                <a:ea typeface="Signika Light" charset="0"/>
                <a:cs typeface="Arial"/>
              </a:rPr>
              <a:t>Istat</a:t>
            </a:r>
            <a:endParaRPr lang="it-IT" sz="2000" dirty="0">
              <a:solidFill>
                <a:schemeClr val="bg1"/>
              </a:solidFill>
              <a:ea typeface="Signika Light" charset="0"/>
              <a:cs typeface="Arial"/>
            </a:endParaRPr>
          </a:p>
        </p:txBody>
      </p:sp>
      <p:cxnSp>
        <p:nvCxnSpPr>
          <p:cNvPr id="19" name="Connettore 1 18"/>
          <p:cNvCxnSpPr/>
          <p:nvPr/>
        </p:nvCxnSpPr>
        <p:spPr>
          <a:xfrm>
            <a:off x="2998756" y="3811955"/>
            <a:ext cx="0" cy="2580211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uppo 15"/>
          <p:cNvGrpSpPr/>
          <p:nvPr/>
        </p:nvGrpSpPr>
        <p:grpSpPr>
          <a:xfrm>
            <a:off x="323742" y="214878"/>
            <a:ext cx="11719461" cy="2895775"/>
            <a:chOff x="323742" y="214878"/>
            <a:chExt cx="11719461" cy="2895775"/>
          </a:xfrm>
        </p:grpSpPr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742" y="214878"/>
              <a:ext cx="11427622" cy="2895775"/>
            </a:xfrm>
            <a:prstGeom prst="rect">
              <a:avLst/>
            </a:prstGeom>
          </p:spPr>
        </p:pic>
        <p:sp>
          <p:nvSpPr>
            <p:cNvPr id="20" name="CasellaDiTesto 19"/>
            <p:cNvSpPr txBox="1"/>
            <p:nvPr/>
          </p:nvSpPr>
          <p:spPr>
            <a:xfrm>
              <a:off x="9079437" y="1173480"/>
              <a:ext cx="2963766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it-IT" dirty="0" smtClean="0"/>
            </a:p>
            <a:p>
              <a:endParaRPr lang="it-IT" dirty="0"/>
            </a:p>
            <a:p>
              <a:endParaRPr lang="it-IT" dirty="0"/>
            </a:p>
          </p:txBody>
        </p:sp>
        <p:pic>
          <p:nvPicPr>
            <p:cNvPr id="21" name="710D1BEF-24B7-4C46-97FB-4C1AD860C859" descr="7A41E2B5-8E06-4AB5-9693-F973C7B639EA@p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3637" y="704445"/>
              <a:ext cx="1521635" cy="1473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o 21"/>
            <p:cNvGrpSpPr/>
            <p:nvPr/>
          </p:nvGrpSpPr>
          <p:grpSpPr>
            <a:xfrm>
              <a:off x="9798761" y="2249210"/>
              <a:ext cx="2195119" cy="687775"/>
              <a:chOff x="9798761" y="2249210"/>
              <a:chExt cx="2195119" cy="687775"/>
            </a:xfrm>
          </p:grpSpPr>
          <p:sp>
            <p:nvSpPr>
              <p:cNvPr id="23" name="Rettangolo 22"/>
              <p:cNvSpPr/>
              <p:nvPr/>
            </p:nvSpPr>
            <p:spPr>
              <a:xfrm>
                <a:off x="9798761" y="2267571"/>
                <a:ext cx="2195119" cy="669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500"/>
                  </a:lnSpc>
                </a:pPr>
                <a:r>
                  <a:rPr lang="it-IT" sz="1600" dirty="0" smtClean="0">
                    <a:solidFill>
                      <a:srgbClr val="FF0000"/>
                    </a:solidFill>
                  </a:rPr>
                  <a:t>Evento del ciclo</a:t>
                </a:r>
                <a:endParaRPr lang="it-IT" sz="1600" dirty="0">
                  <a:solidFill>
                    <a:srgbClr val="FF0000"/>
                  </a:solidFill>
                </a:endParaRPr>
              </a:p>
              <a:p>
                <a:pPr>
                  <a:lnSpc>
                    <a:spcPts val="1500"/>
                  </a:lnSpc>
                </a:pPr>
                <a:r>
                  <a:rPr lang="it-IT" sz="1600" b="1" dirty="0">
                    <a:solidFill>
                      <a:srgbClr val="FF0000"/>
                    </a:solidFill>
                  </a:rPr>
                  <a:t>LE TRASFORMAZIONI </a:t>
                </a:r>
                <a:endParaRPr lang="it-IT" sz="1600" b="1" dirty="0" smtClean="0">
                  <a:solidFill>
                    <a:srgbClr val="FF0000"/>
                  </a:solidFill>
                </a:endParaRPr>
              </a:p>
              <a:p>
                <a:pPr>
                  <a:lnSpc>
                    <a:spcPts val="1500"/>
                  </a:lnSpc>
                </a:pPr>
                <a:r>
                  <a:rPr lang="it-IT" sz="1600" b="1" dirty="0" smtClean="0">
                    <a:solidFill>
                      <a:srgbClr val="FF0000"/>
                    </a:solidFill>
                  </a:rPr>
                  <a:t>DEL PAESE</a:t>
                </a:r>
                <a:endParaRPr lang="it-IT" sz="16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4" name="Connettore 1 23"/>
              <p:cNvCxnSpPr/>
              <p:nvPr/>
            </p:nvCxnSpPr>
            <p:spPr>
              <a:xfrm>
                <a:off x="9889642" y="2249210"/>
                <a:ext cx="900000" cy="0"/>
              </a:xfrm>
              <a:prstGeom prst="line">
                <a:avLst/>
              </a:prstGeom>
              <a:ln w="28575" cmpd="sng">
                <a:solidFill>
                  <a:srgbClr val="DA304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47058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145033"/>
            <a:ext cx="11071754" cy="524744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b="1" dirty="0" smtClean="0">
                <a:solidFill>
                  <a:srgbClr val="7F7F7F"/>
                </a:solidFill>
              </a:rPr>
              <a:t>Gli anni ‘70: i temi</a:t>
            </a:r>
            <a:endParaRPr lang="it-IT" sz="3200" b="1" dirty="0">
              <a:solidFill>
                <a:srgbClr val="7F7F7F"/>
              </a:solidFill>
              <a:latin typeface="+mn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050817" y="647858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10</a:t>
            </a:fld>
            <a:endParaRPr lang="it-IT" dirty="0"/>
          </a:p>
        </p:txBody>
      </p:sp>
      <p:graphicFrame>
        <p:nvGraphicFramePr>
          <p:cNvPr id="5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8092161"/>
              </p:ext>
            </p:extLst>
          </p:nvPr>
        </p:nvGraphicFramePr>
        <p:xfrm>
          <a:off x="599757" y="1613157"/>
          <a:ext cx="10800000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uppo 5"/>
          <p:cNvGrpSpPr/>
          <p:nvPr/>
        </p:nvGrpSpPr>
        <p:grpSpPr>
          <a:xfrm>
            <a:off x="2639616" y="4797152"/>
            <a:ext cx="6480720" cy="2160001"/>
            <a:chOff x="2940994" y="2896192"/>
            <a:chExt cx="4161068" cy="4664159"/>
          </a:xfrm>
        </p:grpSpPr>
        <p:sp>
          <p:nvSpPr>
            <p:cNvPr id="7" name="Rettangolo 6"/>
            <p:cNvSpPr/>
            <p:nvPr/>
          </p:nvSpPr>
          <p:spPr>
            <a:xfrm>
              <a:off x="3024805" y="2896192"/>
              <a:ext cx="4077257" cy="216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ttangolo 7"/>
            <p:cNvSpPr/>
            <p:nvPr/>
          </p:nvSpPr>
          <p:spPr>
            <a:xfrm>
              <a:off x="2940994" y="2896194"/>
              <a:ext cx="4077257" cy="46641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t" anchorCtr="1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1600" b="0" kern="1200" dirty="0" smtClean="0"/>
                <a:t>Rilevazione su controversie individuali di lavoro e previdenza e assistenza obbligatoria (L.533/1973)</a:t>
              </a:r>
              <a:endParaRPr lang="it-IT" sz="1600" b="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1600" b="0" kern="1200" dirty="0" smtClean="0"/>
                <a:t>Indagine sulle importazioni agevolate da PVS su richiesta della CEE</a:t>
              </a:r>
              <a:endParaRPr lang="it-IT" sz="1600" b="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1600" b="0" kern="1200" dirty="0" smtClean="0"/>
                <a:t>Modello RFL ampliato a non forze di lavoro</a:t>
              </a:r>
              <a:endParaRPr lang="it-IT" sz="1600" b="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1600" b="0" kern="1200" dirty="0" smtClean="0"/>
                <a:t>Indagine sui bilanci consuntivi e previsionali degli Enti pubblici di ricerca</a:t>
              </a:r>
              <a:endParaRPr lang="it-IT" sz="1600" b="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1600" dirty="0"/>
                <a:t>C</a:t>
              </a:r>
              <a:r>
                <a:rPr lang="it-IT" sz="1600" b="0" kern="1200" dirty="0" smtClean="0"/>
                <a:t>oltivazioni agricole in serra separazione della rilevazione dei dati di superficie agricola</a:t>
              </a:r>
              <a:endParaRPr lang="it-IT" sz="1600" b="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86454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145033"/>
            <a:ext cx="11071754" cy="524744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b="1" dirty="0" smtClean="0">
                <a:solidFill>
                  <a:srgbClr val="7F7F7F"/>
                </a:solidFill>
              </a:rPr>
              <a:t>Gli anni ‘70: i metodi</a:t>
            </a:r>
            <a:endParaRPr lang="it-IT" sz="3200" b="1" dirty="0">
              <a:solidFill>
                <a:srgbClr val="7F7F7F"/>
              </a:solidFill>
              <a:latin typeface="+mn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050817" y="647858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11</a:t>
            </a:fld>
            <a:endParaRPr lang="it-IT" dirty="0"/>
          </a:p>
        </p:txBody>
      </p:sp>
      <p:graphicFrame>
        <p:nvGraphicFramePr>
          <p:cNvPr id="6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9197546"/>
              </p:ext>
            </p:extLst>
          </p:nvPr>
        </p:nvGraphicFramePr>
        <p:xfrm>
          <a:off x="569913" y="1268760"/>
          <a:ext cx="10800000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6467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145033"/>
            <a:ext cx="11071754" cy="524744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b="1" dirty="0" smtClean="0">
                <a:solidFill>
                  <a:srgbClr val="7F7F7F"/>
                </a:solidFill>
              </a:rPr>
              <a:t>Gli anni ‘70: le tecnologie</a:t>
            </a:r>
            <a:endParaRPr lang="it-IT" sz="3200" b="1" dirty="0">
              <a:solidFill>
                <a:srgbClr val="7F7F7F"/>
              </a:solidFill>
              <a:latin typeface="+mn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050817" y="647858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12</a:t>
            </a:fld>
            <a:endParaRPr lang="it-IT" dirty="0"/>
          </a:p>
        </p:txBody>
      </p:sp>
      <p:graphicFrame>
        <p:nvGraphicFramePr>
          <p:cNvPr id="5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3575037"/>
              </p:ext>
            </p:extLst>
          </p:nvPr>
        </p:nvGraphicFramePr>
        <p:xfrm>
          <a:off x="584181" y="1599162"/>
          <a:ext cx="10800000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uppo 5"/>
          <p:cNvGrpSpPr/>
          <p:nvPr/>
        </p:nvGrpSpPr>
        <p:grpSpPr>
          <a:xfrm>
            <a:off x="5896113" y="1989080"/>
            <a:ext cx="5960527" cy="2160000"/>
            <a:chOff x="6394227" y="0"/>
            <a:chExt cx="3568127" cy="2160000"/>
          </a:xfrm>
        </p:grpSpPr>
        <p:sp>
          <p:nvSpPr>
            <p:cNvPr id="7" name="Rettangolo 6"/>
            <p:cNvSpPr/>
            <p:nvPr/>
          </p:nvSpPr>
          <p:spPr>
            <a:xfrm>
              <a:off x="6394227" y="0"/>
              <a:ext cx="3568127" cy="216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ttangolo 7"/>
            <p:cNvSpPr/>
            <p:nvPr/>
          </p:nvSpPr>
          <p:spPr>
            <a:xfrm>
              <a:off x="6394227" y="0"/>
              <a:ext cx="3568127" cy="216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b" anchorCtr="1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1600" dirty="0"/>
                <a:t>E</a:t>
              </a:r>
              <a:r>
                <a:rPr lang="it-IT" sz="1600" b="0" kern="1200" dirty="0" smtClean="0"/>
                <a:t>laborazione elettronica dei dati sui bilanci comunali</a:t>
              </a:r>
              <a:endParaRPr lang="it-IT" sz="1600" b="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1600" b="0" kern="1200" dirty="0" smtClean="0"/>
                <a:t>DG Tesoro mette a disposizione nastri magnetici delle pensioni nel settore pubblico</a:t>
              </a:r>
              <a:endParaRPr lang="it-IT" sz="1600" b="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1600" dirty="0"/>
                <a:t>G</a:t>
              </a:r>
              <a:r>
                <a:rPr lang="it-IT" sz="1600" b="0" kern="1200" dirty="0" smtClean="0"/>
                <a:t>raduale installazione di sistema di Data entry</a:t>
              </a:r>
              <a:endParaRPr lang="it-IT" sz="1600" b="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600" dirty="0"/>
                <a:t>P</a:t>
              </a:r>
              <a:r>
                <a:rPr lang="pt-BR" sz="1600" b="0" kern="1200" dirty="0" smtClean="0"/>
                <a:t>assaggio da DOS a OS</a:t>
              </a:r>
              <a:endParaRPr lang="it-IT" sz="1600" b="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1600" dirty="0"/>
                <a:t>A</a:t>
              </a:r>
              <a:r>
                <a:rPr lang="it-IT" sz="1600" b="0" kern="1200" dirty="0" smtClean="0"/>
                <a:t>lla fiera di Milano videoterminale collegato al centro elettronico dell’Istat</a:t>
              </a:r>
              <a:endParaRPr lang="it-IT" sz="1600" b="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1600" dirty="0"/>
                <a:t>A</a:t>
              </a:r>
              <a:r>
                <a:rPr lang="it-IT" sz="1600" b="0" kern="1200" dirty="0" smtClean="0"/>
                <a:t>pprontamento di DB da inserire nel sistema informativo statistico SIS-ISTAT al quale si possa collegare ON-LINE la Camera dei Deputati</a:t>
              </a:r>
              <a:endParaRPr lang="it-IT" sz="1600" b="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88303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3D688-612B-4C3F-B9CA-B1674D6F50E9}" type="slidenum">
              <a:rPr lang="it-IT" altLang="it-IT" smtClean="0"/>
              <a:pPr>
                <a:defRPr/>
              </a:pPr>
              <a:t>13</a:t>
            </a:fld>
            <a:endParaRPr lang="it-IT" altLang="it-IT"/>
          </a:p>
        </p:txBody>
      </p:sp>
      <p:pic>
        <p:nvPicPr>
          <p:cNvPr id="1026" name="Picture 2" descr="https://encrypted-tbn0.gstatic.com/images?q=tbn:ANd9GcTVTVHpvDq1pO0ESmqKAYi20sUi91IOOuaJ5Gr1kAntTiNSy7g96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2420888"/>
            <a:ext cx="4764205" cy="352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upload.wikimedia.org/wikipedia/commons/3/36/DSCN107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95" y="1340768"/>
            <a:ext cx="4057385" cy="304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130894" y="4411088"/>
            <a:ext cx="4057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Système </a:t>
            </a:r>
            <a:r>
              <a:rPr lang="fr-FR" sz="1600" dirty="0" err="1"/>
              <a:t>Amdahl</a:t>
            </a:r>
            <a:r>
              <a:rPr lang="fr-FR" sz="1600" dirty="0"/>
              <a:t> 470V/6 de l'Université du Michigan en 1975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30114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145033"/>
            <a:ext cx="11071754" cy="524744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b="1" dirty="0" smtClean="0">
                <a:solidFill>
                  <a:srgbClr val="7F7F7F"/>
                </a:solidFill>
              </a:rPr>
              <a:t>Gli anni ‘80: i temi</a:t>
            </a:r>
            <a:endParaRPr lang="it-IT" sz="3200" b="1" dirty="0">
              <a:solidFill>
                <a:srgbClr val="7F7F7F"/>
              </a:solidFill>
              <a:latin typeface="+mn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050817" y="647858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14</a:t>
            </a:fld>
            <a:endParaRPr lang="it-IT" dirty="0"/>
          </a:p>
        </p:txBody>
      </p:sp>
      <p:graphicFrame>
        <p:nvGraphicFramePr>
          <p:cNvPr id="6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6155603"/>
              </p:ext>
            </p:extLst>
          </p:nvPr>
        </p:nvGraphicFramePr>
        <p:xfrm>
          <a:off x="636021" y="1611134"/>
          <a:ext cx="10800000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9741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145033"/>
            <a:ext cx="11071754" cy="524744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b="1" dirty="0" smtClean="0">
                <a:solidFill>
                  <a:srgbClr val="7F7F7F"/>
                </a:solidFill>
              </a:rPr>
              <a:t>Gli anni ‘80: i metodi</a:t>
            </a:r>
            <a:endParaRPr lang="it-IT" sz="3200" b="1" dirty="0">
              <a:solidFill>
                <a:srgbClr val="7F7F7F"/>
              </a:solidFill>
              <a:latin typeface="+mn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050817" y="647858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15</a:t>
            </a:fld>
            <a:endParaRPr lang="it-IT" dirty="0"/>
          </a:p>
        </p:txBody>
      </p:sp>
      <p:graphicFrame>
        <p:nvGraphicFramePr>
          <p:cNvPr id="5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6953158"/>
              </p:ext>
            </p:extLst>
          </p:nvPr>
        </p:nvGraphicFramePr>
        <p:xfrm>
          <a:off x="584183" y="1628800"/>
          <a:ext cx="10800000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4387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050817" y="647858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16</a:t>
            </a:fld>
            <a:endParaRPr lang="it-IT" dirty="0"/>
          </a:p>
        </p:txBody>
      </p:sp>
      <p:graphicFrame>
        <p:nvGraphicFramePr>
          <p:cNvPr id="6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3074973"/>
              </p:ext>
            </p:extLst>
          </p:nvPr>
        </p:nvGraphicFramePr>
        <p:xfrm>
          <a:off x="768608" y="1701408"/>
          <a:ext cx="10800000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145033"/>
            <a:ext cx="11071754" cy="524744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b="1" dirty="0" smtClean="0">
                <a:solidFill>
                  <a:srgbClr val="7F7F7F"/>
                </a:solidFill>
              </a:rPr>
              <a:t>Gli anni ‘80: le tecnologie</a:t>
            </a:r>
            <a:endParaRPr lang="it-IT" sz="3200" b="1" dirty="0">
              <a:solidFill>
                <a:srgbClr val="7F7F7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7856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3D688-612B-4C3F-B9CA-B1674D6F50E9}" type="slidenum">
              <a:rPr lang="it-IT" altLang="it-IT" smtClean="0"/>
              <a:pPr>
                <a:defRPr/>
              </a:pPr>
              <a:t>17</a:t>
            </a:fld>
            <a:endParaRPr lang="it-IT" altLang="it-IT"/>
          </a:p>
        </p:txBody>
      </p:sp>
      <p:pic>
        <p:nvPicPr>
          <p:cNvPr id="5124" name="Picture 4" descr="http://www.vintads.it/dati/videotel_sip_mc_microcomputer_58_12_1986_sm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03"/>
          <a:stretch/>
        </p:blipFill>
        <p:spPr bwMode="auto">
          <a:xfrm>
            <a:off x="3639666" y="1584325"/>
            <a:ext cx="4400550" cy="514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618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145033"/>
            <a:ext cx="11071754" cy="524744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b="1" dirty="0" smtClean="0">
                <a:solidFill>
                  <a:srgbClr val="7F7F7F"/>
                </a:solidFill>
              </a:rPr>
              <a:t>Dagli anni ‘90 a oggi: i temi</a:t>
            </a:r>
            <a:endParaRPr lang="it-IT" sz="3200" b="1" dirty="0">
              <a:solidFill>
                <a:srgbClr val="7F7F7F"/>
              </a:solidFill>
              <a:latin typeface="+mn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050817" y="647858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18</a:t>
            </a:fld>
            <a:endParaRPr lang="it-IT" dirty="0"/>
          </a:p>
        </p:txBody>
      </p:sp>
      <p:graphicFrame>
        <p:nvGraphicFramePr>
          <p:cNvPr id="6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8396716"/>
              </p:ext>
            </p:extLst>
          </p:nvPr>
        </p:nvGraphicFramePr>
        <p:xfrm>
          <a:off x="597142" y="1598176"/>
          <a:ext cx="10800000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736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145033"/>
            <a:ext cx="11071754" cy="524744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b="1" dirty="0">
                <a:solidFill>
                  <a:srgbClr val="7F7F7F"/>
                </a:solidFill>
              </a:rPr>
              <a:t>Dagli anni </a:t>
            </a:r>
            <a:r>
              <a:rPr lang="it-IT" sz="3200" b="1" dirty="0" smtClean="0">
                <a:solidFill>
                  <a:srgbClr val="7F7F7F"/>
                </a:solidFill>
              </a:rPr>
              <a:t>‘90 </a:t>
            </a:r>
            <a:r>
              <a:rPr lang="it-IT" sz="3200" b="1" dirty="0">
                <a:solidFill>
                  <a:srgbClr val="7F7F7F"/>
                </a:solidFill>
              </a:rPr>
              <a:t>a </a:t>
            </a:r>
            <a:r>
              <a:rPr lang="it-IT" sz="3200" b="1" dirty="0" smtClean="0">
                <a:solidFill>
                  <a:srgbClr val="7F7F7F"/>
                </a:solidFill>
              </a:rPr>
              <a:t>oggi: i metodi</a:t>
            </a:r>
            <a:endParaRPr lang="it-IT" sz="3200" b="1" dirty="0">
              <a:solidFill>
                <a:srgbClr val="7F7F7F"/>
              </a:solidFill>
              <a:latin typeface="+mn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050817" y="647858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19</a:t>
            </a:fld>
            <a:endParaRPr lang="it-IT" dirty="0"/>
          </a:p>
        </p:txBody>
      </p:sp>
      <p:graphicFrame>
        <p:nvGraphicFramePr>
          <p:cNvPr id="5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9861497"/>
              </p:ext>
            </p:extLst>
          </p:nvPr>
        </p:nvGraphicFramePr>
        <p:xfrm>
          <a:off x="569913" y="1669776"/>
          <a:ext cx="10800000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0537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145033"/>
            <a:ext cx="11071754" cy="524744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b="1" dirty="0">
                <a:solidFill>
                  <a:srgbClr val="7F7F7F"/>
                </a:solidFill>
              </a:rPr>
              <a:t>Dal 1926 alla fine del secondo conflitto </a:t>
            </a:r>
            <a:r>
              <a:rPr lang="it-IT" sz="3200" b="1" dirty="0" smtClean="0">
                <a:solidFill>
                  <a:srgbClr val="7F7F7F"/>
                </a:solidFill>
              </a:rPr>
              <a:t>mondiale: i temi</a:t>
            </a:r>
            <a:endParaRPr lang="it-IT" sz="3200" b="1" dirty="0">
              <a:solidFill>
                <a:srgbClr val="7F7F7F"/>
              </a:solidFill>
              <a:latin typeface="+mn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050817" y="647858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</a:t>
            </a:fld>
            <a:endParaRPr lang="it-IT" dirty="0"/>
          </a:p>
        </p:txBody>
      </p:sp>
      <p:graphicFrame>
        <p:nvGraphicFramePr>
          <p:cNvPr id="5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8314978"/>
              </p:ext>
            </p:extLst>
          </p:nvPr>
        </p:nvGraphicFramePr>
        <p:xfrm>
          <a:off x="581025" y="1584325"/>
          <a:ext cx="10800000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4148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145033"/>
            <a:ext cx="11071754" cy="524744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b="1" dirty="0">
                <a:solidFill>
                  <a:srgbClr val="7F7F7F"/>
                </a:solidFill>
              </a:rPr>
              <a:t>Dagli anni </a:t>
            </a:r>
            <a:r>
              <a:rPr lang="it-IT" sz="3200" b="1" dirty="0" smtClean="0">
                <a:solidFill>
                  <a:srgbClr val="7F7F7F"/>
                </a:solidFill>
              </a:rPr>
              <a:t>‘90 </a:t>
            </a:r>
            <a:r>
              <a:rPr lang="it-IT" sz="3200" b="1" dirty="0">
                <a:solidFill>
                  <a:srgbClr val="7F7F7F"/>
                </a:solidFill>
              </a:rPr>
              <a:t>a </a:t>
            </a:r>
            <a:r>
              <a:rPr lang="it-IT" sz="3200" b="1" dirty="0" smtClean="0">
                <a:solidFill>
                  <a:srgbClr val="7F7F7F"/>
                </a:solidFill>
              </a:rPr>
              <a:t>oggi: le tecnologie</a:t>
            </a:r>
            <a:endParaRPr lang="it-IT" sz="3200" b="1" dirty="0">
              <a:solidFill>
                <a:srgbClr val="7F7F7F"/>
              </a:solidFill>
              <a:latin typeface="+mn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050817" y="647858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20</a:t>
            </a:fld>
            <a:endParaRPr lang="it-IT" dirty="0"/>
          </a:p>
        </p:txBody>
      </p:sp>
      <p:graphicFrame>
        <p:nvGraphicFramePr>
          <p:cNvPr id="6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5852645"/>
              </p:ext>
            </p:extLst>
          </p:nvPr>
        </p:nvGraphicFramePr>
        <p:xfrm>
          <a:off x="581025" y="1584325"/>
          <a:ext cx="10800000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8246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145033"/>
            <a:ext cx="11071754" cy="524744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rgbClr val="7F7F7F"/>
                </a:solidFill>
              </a:rPr>
              <a:t>Dal 1926 alla fine del secondo conflitto mondiale: i metodi</a:t>
            </a:r>
            <a:endParaRPr lang="it-IT" sz="3200" dirty="0">
              <a:solidFill>
                <a:srgbClr val="7F7F7F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050817" y="647858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3</a:t>
            </a:fld>
            <a:endParaRPr lang="it-IT" dirty="0"/>
          </a:p>
        </p:txBody>
      </p:sp>
      <p:graphicFrame>
        <p:nvGraphicFramePr>
          <p:cNvPr id="6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5725986"/>
              </p:ext>
            </p:extLst>
          </p:nvPr>
        </p:nvGraphicFramePr>
        <p:xfrm>
          <a:off x="599759" y="1600199"/>
          <a:ext cx="11520000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5381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145033"/>
            <a:ext cx="11071754" cy="524744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rgbClr val="7F7F7F"/>
                </a:solidFill>
              </a:rPr>
              <a:t>Dal 1926 alla fine del secondo conflitto mondiale: le tecnologie</a:t>
            </a:r>
            <a:endParaRPr lang="it-IT" sz="3200" dirty="0">
              <a:solidFill>
                <a:srgbClr val="7F7F7F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050817" y="647858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4</a:t>
            </a:fld>
            <a:endParaRPr lang="it-IT" dirty="0"/>
          </a:p>
        </p:txBody>
      </p:sp>
      <p:graphicFrame>
        <p:nvGraphicFramePr>
          <p:cNvPr id="5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3503942"/>
              </p:ext>
            </p:extLst>
          </p:nvPr>
        </p:nvGraphicFramePr>
        <p:xfrm>
          <a:off x="441553" y="2465060"/>
          <a:ext cx="10800000" cy="4013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949409" y="5589240"/>
            <a:ext cx="1026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Al termine del periodo bellico l’Istituto disponeva di: 82 perforatrici, 84 verificatrici, 33 selezionatrici, 15 duplicatrici, 2 gag-punch e 4 tabulatrici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651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piè di pagina 2"/>
          <p:cNvSpPr>
            <a:spLocks noGrp="1"/>
          </p:cNvSpPr>
          <p:nvPr>
            <p:ph type="ftr" sz="quarter" idx="4294967295"/>
          </p:nvPr>
        </p:nvSpPr>
        <p:spPr>
          <a:xfrm>
            <a:off x="6112691" y="6500192"/>
            <a:ext cx="4519813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9pPr>
          </a:lstStyle>
          <a:p>
            <a:r>
              <a:rPr lang="it-IT" altLang="it-IT" sz="1400" dirty="0" smtClean="0"/>
              <a:t>(fonte immagini: Corrado </a:t>
            </a:r>
            <a:r>
              <a:rPr lang="it-IT" altLang="it-IT" sz="1400" dirty="0" err="1" smtClean="0"/>
              <a:t>Bonfanti</a:t>
            </a:r>
            <a:r>
              <a:rPr lang="it-IT" altLang="it-IT" sz="1400" dirty="0"/>
              <a:t>, storia </a:t>
            </a:r>
            <a:r>
              <a:rPr lang="it-IT" altLang="it-IT" sz="1400" dirty="0" smtClean="0"/>
              <a:t>dell'informatica)</a:t>
            </a:r>
            <a:endParaRPr lang="it-IT" altLang="it-IT" sz="1400" dirty="0"/>
          </a:p>
        </p:txBody>
      </p:sp>
      <p:sp>
        <p:nvSpPr>
          <p:cNvPr id="10243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9pPr>
          </a:lstStyle>
          <a:p>
            <a:fld id="{16C08080-D0F6-4A3D-B38D-2610C81FF067}" type="slidenum">
              <a:rPr lang="it-IT" altLang="it-IT" sz="1400"/>
              <a:pPr/>
              <a:t>5</a:t>
            </a:fld>
            <a:endParaRPr lang="it-IT" altLang="it-IT" sz="1400"/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5003475" y="5214250"/>
            <a:ext cx="31496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1600" dirty="0"/>
              <a:t>Perforatrice (macchina e persona addetta) a tastiera </a:t>
            </a:r>
            <a:r>
              <a:rPr lang="it-IT" altLang="it-IT" sz="1600" dirty="0" err="1" smtClean="0"/>
              <a:t>Powers</a:t>
            </a:r>
            <a:r>
              <a:rPr lang="it-IT" altLang="it-IT" sz="1600" dirty="0"/>
              <a:t> </a:t>
            </a:r>
            <a:r>
              <a:rPr lang="it-IT" altLang="it-IT" sz="1600" dirty="0" smtClean="0"/>
              <a:t>(1910)</a:t>
            </a:r>
            <a:endParaRPr lang="it-IT" altLang="it-IT" sz="1600" dirty="0"/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508000" y="3454725"/>
            <a:ext cx="396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1800" dirty="0"/>
              <a:t>Al lavoro con una la tabulatrice </a:t>
            </a:r>
            <a:r>
              <a:rPr lang="it-IT" altLang="it-IT" sz="1800" dirty="0" err="1"/>
              <a:t>Hollerith</a:t>
            </a:r>
            <a:r>
              <a:rPr lang="it-IT" altLang="it-IT" sz="1800" dirty="0"/>
              <a:t> “prima maniera</a:t>
            </a:r>
            <a:r>
              <a:rPr lang="it-IT" altLang="it-IT" sz="1800" dirty="0" smtClean="0"/>
              <a:t>”</a:t>
            </a:r>
            <a:endParaRPr lang="it-IT" altLang="it-IT" sz="1800" dirty="0"/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8636000" y="5486401"/>
            <a:ext cx="33528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1600" dirty="0"/>
              <a:t>Selezionatrice ”verticale” </a:t>
            </a:r>
            <a:r>
              <a:rPr lang="it-IT" altLang="it-IT" sz="1600" dirty="0" err="1"/>
              <a:t>Hollerith</a:t>
            </a:r>
            <a:r>
              <a:rPr lang="it-IT" altLang="it-IT" sz="1600" dirty="0"/>
              <a:t> (</a:t>
            </a:r>
            <a:r>
              <a:rPr lang="it-IT" altLang="it-IT" sz="1600" dirty="0" smtClean="0"/>
              <a:t>1908)</a:t>
            </a:r>
            <a:endParaRPr lang="it-IT" altLang="it-IT" sz="1600" dirty="0"/>
          </a:p>
        </p:txBody>
      </p:sp>
      <p:pic>
        <p:nvPicPr>
          <p:cNvPr id="10247" name="Picture 10" descr="C:\Documents and Settings\Corrado\Documenti\AA-Storia\CORSI UNIVERSITA\Corso UDINE UNIV\CORSO 2009-10\FIGURE LEZ 5-6\Foto depoca 1 _ Operatore Holl _ Ridu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9"/>
          <a:stretch>
            <a:fillRect/>
          </a:stretch>
        </p:blipFill>
        <p:spPr bwMode="auto">
          <a:xfrm>
            <a:off x="559450" y="1190497"/>
            <a:ext cx="3739408" cy="226422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11" descr="C:\Documents and Settings\Corrado\Documenti\AA-Storia\CORSI UNIVERSITA\Corso UDINE UNIV\CORSO 2009-10\FIGURE LEZ 5-6\Foto depoca 2 _ Perforatrice a tastiera _ Riduz.jpg"/>
          <p:cNvPicPr>
            <a:picLocks noChangeAspect="1" noChangeArrowheads="1"/>
          </p:cNvPicPr>
          <p:nvPr/>
        </p:nvPicPr>
        <p:blipFill>
          <a:blip r:embed="rId3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/>
          <a:stretch>
            <a:fillRect/>
          </a:stretch>
        </p:blipFill>
        <p:spPr bwMode="auto">
          <a:xfrm>
            <a:off x="5144651" y="1534427"/>
            <a:ext cx="2788062" cy="350070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12" descr="C:\Documents and Settings\Corrado\Documenti\AA-Storia\CORSI UNIVERSITA\Corso UDINE UNIV\CORSO 2009-10\FIGURE LEZ 5-6\Foto depoca 3 _ Selez vert _ Riduz.jpg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/>
          <a:stretch>
            <a:fillRect/>
          </a:stretch>
        </p:blipFill>
        <p:spPr bwMode="auto">
          <a:xfrm>
            <a:off x="8636000" y="2057400"/>
            <a:ext cx="2835564" cy="3352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719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145033"/>
            <a:ext cx="11071754" cy="524744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b="1" dirty="0" smtClean="0">
                <a:solidFill>
                  <a:srgbClr val="7F7F7F"/>
                </a:solidFill>
              </a:rPr>
              <a:t>Gli anni ‘50 e ‘60: i temi</a:t>
            </a:r>
            <a:endParaRPr lang="it-IT" sz="3200" b="1" dirty="0">
              <a:solidFill>
                <a:srgbClr val="7F7F7F"/>
              </a:solidFill>
              <a:latin typeface="+mn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050817" y="647858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6</a:t>
            </a:fld>
            <a:endParaRPr lang="it-IT" dirty="0"/>
          </a:p>
        </p:txBody>
      </p:sp>
      <p:graphicFrame>
        <p:nvGraphicFramePr>
          <p:cNvPr id="6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9928992"/>
              </p:ext>
            </p:extLst>
          </p:nvPr>
        </p:nvGraphicFramePr>
        <p:xfrm>
          <a:off x="457199" y="1700808"/>
          <a:ext cx="10800000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1119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7</a:t>
            </a:fld>
            <a:endParaRPr lang="it-IT" dirty="0"/>
          </a:p>
        </p:txBody>
      </p:sp>
      <p:graphicFrame>
        <p:nvGraphicFramePr>
          <p:cNvPr id="3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7590395"/>
              </p:ext>
            </p:extLst>
          </p:nvPr>
        </p:nvGraphicFramePr>
        <p:xfrm>
          <a:off x="599757" y="1591096"/>
          <a:ext cx="10800000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olo 1"/>
          <p:cNvSpPr txBox="1">
            <a:spLocks/>
          </p:cNvSpPr>
          <p:nvPr/>
        </p:nvSpPr>
        <p:spPr>
          <a:xfrm>
            <a:off x="569913" y="1145033"/>
            <a:ext cx="11071754" cy="52474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rgbClr val="7F7F7F"/>
                </a:solidFill>
              </a:rPr>
              <a:t>Gli anni ‘50 e ‘60: i metodi</a:t>
            </a:r>
            <a:endParaRPr lang="it-IT" sz="3200" b="1" dirty="0">
              <a:solidFill>
                <a:srgbClr val="7F7F7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3203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569913" y="1145033"/>
            <a:ext cx="11071754" cy="52474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rgbClr val="7F7F7F"/>
                </a:solidFill>
              </a:rPr>
              <a:t>Gli anni ‘50 e ‘60: le tecnologie</a:t>
            </a:r>
            <a:endParaRPr lang="it-IT" sz="3200" b="1" dirty="0">
              <a:solidFill>
                <a:srgbClr val="7F7F7F"/>
              </a:solidFill>
              <a:latin typeface="+mn-lt"/>
            </a:endParaRPr>
          </a:p>
        </p:txBody>
      </p:sp>
      <p:graphicFrame>
        <p:nvGraphicFramePr>
          <p:cNvPr id="5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1090086"/>
              </p:ext>
            </p:extLst>
          </p:nvPr>
        </p:nvGraphicFramePr>
        <p:xfrm>
          <a:off x="696600" y="1629400"/>
          <a:ext cx="10800000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8474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9</a:t>
            </a:fld>
            <a:endParaRPr lang="it-IT" dirty="0"/>
          </a:p>
        </p:txBody>
      </p:sp>
      <p:pic>
        <p:nvPicPr>
          <p:cNvPr id="1026" name="Picture 2" descr="https://upload.wikimedia.org/wikipedia/commons/b/bd/UNIVAC-I-BRL61-09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70" y="1259825"/>
            <a:ext cx="4924505" cy="267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83086" y="3971358"/>
            <a:ext cx="7867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L'UNIVAC della Franklin Life </a:t>
            </a:r>
            <a:r>
              <a:rPr lang="it-IT" sz="1600" dirty="0" err="1"/>
              <a:t>Insurance</a:t>
            </a:r>
            <a:r>
              <a:rPr lang="it-IT" sz="1600" dirty="0"/>
              <a:t> </a:t>
            </a:r>
            <a:r>
              <a:rPr lang="it-IT" sz="1600" dirty="0" smtClean="0"/>
              <a:t>Company</a:t>
            </a:r>
          </a:p>
        </p:txBody>
      </p:sp>
      <p:pic>
        <p:nvPicPr>
          <p:cNvPr id="6" name="Picture 5" descr="C:\Documents and Settings\Corrado\Documenti\AA-Storia\CORSI UNIVERSITA\Corso UDINE UNIV\CORSO 2009-10\FIGURE LEZ 5-6\Confluenza 5 _ IBM 370 _ Ridu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877" y="1676400"/>
            <a:ext cx="4951718" cy="306185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974877" y="4992101"/>
            <a:ext cx="495171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1600" dirty="0">
                <a:latin typeface="+mn-lt"/>
              </a:rPr>
              <a:t>IBM 370 (1970)</a:t>
            </a:r>
          </a:p>
        </p:txBody>
      </p:sp>
      <p:sp>
        <p:nvSpPr>
          <p:cNvPr id="9" name="Segnaposto piè di pagina 2"/>
          <p:cNvSpPr txBox="1">
            <a:spLocks/>
          </p:cNvSpPr>
          <p:nvPr/>
        </p:nvSpPr>
        <p:spPr>
          <a:xfrm>
            <a:off x="581025" y="6478588"/>
            <a:ext cx="10051480" cy="478804"/>
          </a:xfrm>
          <a:prstGeom prst="rect">
            <a:avLst/>
          </a:prstGeom>
          <a:noFill/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9pPr>
          </a:lstStyle>
          <a:p>
            <a:pPr algn="r"/>
            <a:r>
              <a:rPr lang="it-IT" altLang="it-IT" sz="1400" dirty="0" smtClean="0"/>
              <a:t>(fonte immagini: </a:t>
            </a:r>
            <a:r>
              <a:rPr lang="it-IT" sz="1400" dirty="0" smtClean="0">
                <a:hlinkClick r:id="rId4"/>
              </a:rPr>
              <a:t>https</a:t>
            </a:r>
            <a:r>
              <a:rPr lang="it-IT" sz="1400" dirty="0">
                <a:hlinkClick r:id="rId4"/>
              </a:rPr>
              <a:t>://commons.wikimedia.org/w/index.php?curid=</a:t>
            </a:r>
            <a:r>
              <a:rPr lang="it-IT" sz="1400" dirty="0" smtClean="0">
                <a:hlinkClick r:id="rId4"/>
              </a:rPr>
              <a:t>2491670</a:t>
            </a:r>
            <a:r>
              <a:rPr lang="it-IT" sz="1400" dirty="0" smtClean="0"/>
              <a:t>; </a:t>
            </a:r>
            <a:r>
              <a:rPr lang="it-IT" altLang="it-IT" sz="1400" dirty="0" smtClean="0"/>
              <a:t>Corrado </a:t>
            </a:r>
            <a:r>
              <a:rPr lang="it-IT" altLang="it-IT" sz="1400" dirty="0" err="1" smtClean="0"/>
              <a:t>Bonfanti</a:t>
            </a:r>
            <a:r>
              <a:rPr lang="it-IT" altLang="it-IT" sz="1400" dirty="0" smtClean="0"/>
              <a:t>, storia dell'informatica)</a:t>
            </a:r>
            <a:endParaRPr lang="it-IT" altLang="it-IT" sz="1400" dirty="0"/>
          </a:p>
        </p:txBody>
      </p:sp>
    </p:spTree>
    <p:extLst>
      <p:ext uri="{BB962C8B-B14F-4D97-AF65-F5344CB8AC3E}">
        <p14:creationId xmlns:p14="http://schemas.microsoft.com/office/powerpoint/2010/main" val="2919868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2041</TotalTime>
  <Words>1657</Words>
  <Application>Microsoft Macintosh PowerPoint</Application>
  <PresentationFormat>Custom</PresentationFormat>
  <Paragraphs>253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Personalizza struttura</vt:lpstr>
      <vt:lpstr>COMPORTAMENTI INDIVIDUALI  E RELAZIONI SOCIALI  IN TRASFORMAZIONE  UNA SFIDA PER LA  STATISTICA UFFICIALE </vt:lpstr>
      <vt:lpstr>Dal 1926 alla fine del secondo conflitto mondiale: i temi</vt:lpstr>
      <vt:lpstr>Dal 1926 alla fine del secondo conflitto mondiale: i metodi</vt:lpstr>
      <vt:lpstr>Dal 1926 alla fine del secondo conflitto mondiale: le tecnologie</vt:lpstr>
      <vt:lpstr>PowerPoint Presentation</vt:lpstr>
      <vt:lpstr>Gli anni ‘50 e ‘60: i temi</vt:lpstr>
      <vt:lpstr>PowerPoint Presentation</vt:lpstr>
      <vt:lpstr>PowerPoint Presentation</vt:lpstr>
      <vt:lpstr>PowerPoint Presentation</vt:lpstr>
      <vt:lpstr>Gli anni ‘70: i temi</vt:lpstr>
      <vt:lpstr>Gli anni ‘70: i metodi</vt:lpstr>
      <vt:lpstr>Gli anni ‘70: le tecnologie</vt:lpstr>
      <vt:lpstr>PowerPoint Presentation</vt:lpstr>
      <vt:lpstr>Gli anni ‘80: i temi</vt:lpstr>
      <vt:lpstr>Gli anni ‘80: i metodi</vt:lpstr>
      <vt:lpstr>Gli anni ‘80: le tecnologie</vt:lpstr>
      <vt:lpstr>PowerPoint Presentation</vt:lpstr>
      <vt:lpstr>Dagli anni ‘90 a oggi: i temi</vt:lpstr>
      <vt:lpstr>Dagli anni ‘90 a oggi: i metodi</vt:lpstr>
      <vt:lpstr>Dagli anni ‘90 a oggi: le tecnologie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Elisabetta Segre</cp:lastModifiedBy>
  <cp:revision>111</cp:revision>
  <cp:lastPrinted>2016-03-21T17:06:08Z</cp:lastPrinted>
  <dcterms:created xsi:type="dcterms:W3CDTF">2016-03-11T16:10:26Z</dcterms:created>
  <dcterms:modified xsi:type="dcterms:W3CDTF">2016-06-22T16:40:47Z</dcterms:modified>
</cp:coreProperties>
</file>