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4"/>
  </p:notesMasterIdLst>
  <p:sldIdLst>
    <p:sldId id="256" r:id="rId3"/>
    <p:sldId id="304" r:id="rId4"/>
    <p:sldId id="293" r:id="rId5"/>
    <p:sldId id="303" r:id="rId6"/>
    <p:sldId id="299" r:id="rId7"/>
    <p:sldId id="295" r:id="rId8"/>
    <p:sldId id="315" r:id="rId9"/>
    <p:sldId id="308" r:id="rId10"/>
    <p:sldId id="312" r:id="rId11"/>
    <p:sldId id="314" r:id="rId12"/>
    <p:sldId id="302" r:id="rId13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3" autoAdjust="0"/>
  </p:normalViewPr>
  <p:slideViewPr>
    <p:cSldViewPr snapToGrid="0" snapToObjects="1">
      <p:cViewPr>
        <p:scale>
          <a:sx n="100" d="100"/>
          <a:sy n="100" d="100"/>
        </p:scale>
        <p:origin x="-12" y="18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58D8B-D785-44B8-998E-83141C32BE7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59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1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58D8B-D785-44B8-998E-83141C32BE7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59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6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6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58D8B-D785-44B8-998E-83141C32BE7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59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8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6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1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31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32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1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35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2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5571" y="6356351"/>
            <a:ext cx="9443049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it-IT" sz="1200" b="0" i="0" u="none" strike="noStrike" baseline="0" smtClean="0">
                <a:latin typeface="Calibri" panose="020F0502020204030204" pitchFamily="34" charset="0"/>
              </a:defRPr>
            </a:lvl1pPr>
          </a:lstStyle>
          <a:p>
            <a:r>
              <a:rPr lang="it-IT" dirty="0" smtClean="0"/>
              <a:t>Dodicesima Conferenza Nazionale di Statistica, </a:t>
            </a:r>
            <a:r>
              <a:rPr lang="it-IT" b="1" dirty="0" smtClean="0"/>
              <a:t>Più forza ai dati: un valore per il Paese, </a:t>
            </a:r>
            <a:r>
              <a:rPr lang="it-IT" dirty="0" smtClean="0"/>
              <a:t>22 Giugno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25571" y="6356351"/>
            <a:ext cx="9443049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it-IT" sz="1200" b="0" i="0" u="none" strike="noStrike" baseline="0" smtClean="0">
                <a:latin typeface="Calibri" panose="020F0502020204030204" pitchFamily="34" charset="0"/>
              </a:defRPr>
            </a:lvl1pPr>
          </a:lstStyle>
          <a:p>
            <a:r>
              <a:rPr lang="it-IT" dirty="0" smtClean="0"/>
              <a:t>Dodicesima Conferenza Nazionale di Statistica, </a:t>
            </a:r>
            <a:r>
              <a:rPr lang="it-IT" b="1" dirty="0" smtClean="0"/>
              <a:t>Più forza ai dati: un valore per il Paese, </a:t>
            </a:r>
            <a:r>
              <a:rPr lang="it-IT" dirty="0" smtClean="0"/>
              <a:t>22 Giugno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830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3175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69089"/>
            <a:ext cx="79586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723CD3-3C3C-4478-A50A-C2ED1F03362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1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8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64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7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3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9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Ridisegno delle indagini sociali nell’ottica del censimento permanente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6EBE-491A-467B-8DBF-B091BA949749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C630-E6B2-4869-9F4A-7DCD53E2C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7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Ridisegno delle indagini sociali nell’ottica del censimento permanente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u="sng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Fabrizio Solari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, Antonella Bernardini, Nicoletta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Cibella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0" y="1837901"/>
            <a:ext cx="1140142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600" b="1" dirty="0">
                <a:solidFill>
                  <a:srgbClr val="C00000"/>
                </a:solidFill>
              </a:rPr>
              <a:t>Uso di archivi amministrativi a supporto delle strategie campionarie in fase di disegno e di costruzione dei pesi:</a:t>
            </a:r>
          </a:p>
          <a:p>
            <a:pPr algn="just">
              <a:spcAft>
                <a:spcPts val="600"/>
              </a:spcAft>
            </a:pPr>
            <a:endParaRPr lang="it-IT" sz="800" b="1" dirty="0" smtClean="0">
              <a:solidFill>
                <a:srgbClr val="C00000"/>
              </a:solidFill>
            </a:endParaRPr>
          </a:p>
          <a:p>
            <a:pPr algn="just">
              <a:spcAft>
                <a:spcPts val="600"/>
              </a:spcAft>
            </a:pPr>
            <a:endParaRPr lang="it-IT" sz="800" b="1" dirty="0">
              <a:solidFill>
                <a:srgbClr val="C00000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Valutazione dell’eleggibilità degli individui in base agli esiti di mancato </a:t>
            </a:r>
            <a:r>
              <a:rPr lang="it-IT" sz="2400" dirty="0" smtClean="0"/>
              <a:t>contatto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/>
              <a:t>Individuazione di popolazioni sfuggenti</a:t>
            </a:r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Calcolo di livelli di benchmark per la </a:t>
            </a:r>
            <a:r>
              <a:rPr lang="it-IT" sz="2400" dirty="0"/>
              <a:t>sotto e </a:t>
            </a:r>
            <a:r>
              <a:rPr lang="it-IT" sz="2400" dirty="0" err="1"/>
              <a:t>sovracopertura</a:t>
            </a:r>
            <a:r>
              <a:rPr lang="it-IT" sz="2400" dirty="0"/>
              <a:t> </a:t>
            </a:r>
            <a:r>
              <a:rPr lang="it-IT" sz="2400" dirty="0" smtClean="0"/>
              <a:t>mediante </a:t>
            </a:r>
            <a:r>
              <a:rPr lang="it-IT" sz="2400" dirty="0"/>
              <a:t>uno o più archivi </a:t>
            </a:r>
            <a:r>
              <a:rPr lang="it-IT" sz="2400" dirty="0" smtClean="0"/>
              <a:t>e dati </a:t>
            </a:r>
            <a:r>
              <a:rPr lang="it-IT" sz="2400" dirty="0"/>
              <a:t>di indagine (tali attività rientrano nel quadro più generale chiamato </a:t>
            </a:r>
            <a:r>
              <a:rPr lang="it-IT" sz="2400" dirty="0" smtClean="0"/>
              <a:t>SURFACES, </a:t>
            </a:r>
            <a:r>
              <a:rPr lang="it-IT" sz="2400" dirty="0" err="1" smtClean="0"/>
              <a:t>SUrvey</a:t>
            </a:r>
            <a:r>
              <a:rPr lang="it-IT" sz="2400" dirty="0" smtClean="0"/>
              <a:t> </a:t>
            </a:r>
            <a:r>
              <a:rPr lang="it-IT" sz="2400" dirty="0"/>
              <a:t>and </a:t>
            </a:r>
            <a:r>
              <a:rPr lang="it-IT" sz="2400" dirty="0" err="1"/>
              <a:t>Register</a:t>
            </a:r>
            <a:r>
              <a:rPr lang="it-IT" sz="2400" dirty="0"/>
              <a:t> For </a:t>
            </a:r>
            <a:r>
              <a:rPr lang="it-IT" sz="2400" dirty="0" err="1"/>
              <a:t>Assisting</a:t>
            </a:r>
            <a:r>
              <a:rPr lang="it-IT" sz="2400" dirty="0"/>
              <a:t> </a:t>
            </a:r>
            <a:r>
              <a:rPr lang="it-IT" sz="2400" dirty="0" err="1"/>
              <a:t>Count</a:t>
            </a:r>
            <a:r>
              <a:rPr lang="it-IT" sz="2400" dirty="0"/>
              <a:t> </a:t>
            </a:r>
            <a:r>
              <a:rPr lang="it-IT" sz="2400" dirty="0" err="1"/>
              <a:t>Estimation</a:t>
            </a:r>
            <a:r>
              <a:rPr lang="it-IT" sz="2400" dirty="0"/>
              <a:t> in Social </a:t>
            </a:r>
            <a:r>
              <a:rPr lang="it-IT" sz="2400" dirty="0" err="1"/>
              <a:t>surveys</a:t>
            </a:r>
            <a:r>
              <a:rPr lang="it-IT" sz="2400" dirty="0"/>
              <a:t>). </a:t>
            </a:r>
            <a:endParaRPr lang="it-IT" sz="2400" dirty="0" smtClean="0"/>
          </a:p>
          <a:p>
            <a:pPr marL="266700" lvl="2" indent="-266700" algn="just"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it-IT" sz="23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Integrazione in ottica censimento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2114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1950" y="1966914"/>
            <a:ext cx="115157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900" b="1" i="1" dirty="0" smtClean="0"/>
          </a:p>
          <a:p>
            <a:r>
              <a:rPr lang="it-IT" sz="2400" b="1" dirty="0">
                <a:solidFill>
                  <a:srgbClr val="C00000"/>
                </a:solidFill>
              </a:rPr>
              <a:t>Biennio </a:t>
            </a:r>
            <a:r>
              <a:rPr lang="it-IT" sz="2400" b="1" dirty="0" smtClean="0">
                <a:solidFill>
                  <a:srgbClr val="C00000"/>
                </a:solidFill>
              </a:rPr>
              <a:t>2016-2017</a:t>
            </a:r>
            <a:r>
              <a:rPr lang="it-IT" sz="2400" b="1" dirty="0" smtClean="0"/>
              <a:t>: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Disegno e realizzazione di indagini </a:t>
            </a:r>
            <a:r>
              <a:rPr lang="it-IT" sz="2400" dirty="0"/>
              <a:t>sperimentali </a:t>
            </a:r>
            <a:r>
              <a:rPr lang="it-IT" sz="2400" dirty="0" smtClean="0"/>
              <a:t>per il master sample con l’obiettivo di bilanciare </a:t>
            </a:r>
            <a:r>
              <a:rPr lang="it-IT" sz="2400" dirty="0"/>
              <a:t>in modo ottimale la qualità dei dati prodotti e i costi per la loro </a:t>
            </a:r>
            <a:r>
              <a:rPr lang="it-IT" sz="2400" dirty="0" smtClean="0"/>
              <a:t>produzione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r>
              <a:rPr lang="it-IT" sz="2400" b="1" dirty="0" smtClean="0">
                <a:solidFill>
                  <a:srgbClr val="C00000"/>
                </a:solidFill>
              </a:rPr>
              <a:t>Anno 2018</a:t>
            </a:r>
            <a:r>
              <a:rPr lang="it-IT" sz="2400" b="1" dirty="0" smtClean="0"/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Realizzazione del primo impianto del nuovo sistema integrato e produzione degli </a:t>
            </a:r>
            <a:r>
              <a:rPr lang="it-IT" sz="2400" dirty="0" err="1" smtClean="0"/>
              <a:t>iper</a:t>
            </a:r>
            <a:r>
              <a:rPr lang="it-IT" sz="2400" dirty="0" smtClean="0"/>
              <a:t>-cubi censuari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Creazione del </a:t>
            </a:r>
            <a:r>
              <a:rPr lang="it-IT" sz="2400" dirty="0"/>
              <a:t>d</a:t>
            </a:r>
            <a:r>
              <a:rPr lang="it-IT" sz="2400" dirty="0" smtClean="0"/>
              <a:t>ata base </a:t>
            </a:r>
            <a:r>
              <a:rPr lang="it-IT" sz="2400" dirty="0"/>
              <a:t>dei micro-dati delle indagini sociali </a:t>
            </a:r>
            <a:r>
              <a:rPr lang="it-IT" sz="2400" dirty="0" smtClean="0"/>
              <a:t>integrato </a:t>
            </a:r>
            <a:r>
              <a:rPr lang="it-IT" sz="2400" dirty="0"/>
              <a:t>con il registro di </a:t>
            </a:r>
            <a:r>
              <a:rPr lang="it-IT" sz="2400" dirty="0" smtClean="0"/>
              <a:t>popolazione</a:t>
            </a:r>
            <a:endParaRPr lang="it-IT" sz="2400" dirty="0"/>
          </a:p>
          <a:p>
            <a:pPr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Milestones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0" y="1720691"/>
                <a:ext cx="12191999" cy="181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 smtClean="0">
                    <a:solidFill>
                      <a:srgbClr val="FF0000"/>
                    </a:solidFill>
                    <a:ea typeface="Signika Semibold" charset="0"/>
                    <a:cs typeface="Signika Semibold" charset="0"/>
                  </a:rPr>
                  <a:t>  Expert Group on the integration of the European social surveys:</a:t>
                </a:r>
              </a:p>
              <a:p>
                <a:endParaRPr lang="en-GB" altLang="en-US" sz="1400" b="1" dirty="0" smtClean="0"/>
              </a:p>
              <a:p>
                <a:r>
                  <a:rPr lang="en-GB" altLang="en-US" sz="2400" b="1" dirty="0" smtClean="0"/>
                  <a:t>  </a:t>
                </a:r>
                <a:r>
                  <a:rPr lang="en-GB" altLang="en-US" sz="1200" b="1" dirty="0" smtClean="0"/>
                  <a:t> </a:t>
                </a:r>
                <a:r>
                  <a:rPr lang="en-GB" altLang="en-US" sz="2400" b="1" dirty="0" smtClean="0"/>
                  <a:t>Sistema Modulare: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altLang="en-US" sz="22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22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altLang="en-US" sz="2200" b="1">
                                  <a:latin typeface="Cambria Math"/>
                                </a:rPr>
                                <m:t>𝐌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𝐨𝐝𝐮𝐥𝐨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𝐆𝐞𝐧𝐞𝐫𝐚𝐥𝐞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variabili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demografiche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presenti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tutte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le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indagini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="1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it-IT" altLang="en-US" sz="22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 smtClean="0">
                                  <a:latin typeface="Cambria Math"/>
                                </a:rPr>
                                <m:t>𝐌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𝐨𝐝𝐮𝐥𝐨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𝐀𝐫𝐦𝐨𝐧𝐢𝐳𝐳𝐚𝐭𝐨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variabili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osservate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pi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ù </m:t>
                              </m:r>
                              <m:r>
                                <m:rPr>
                                  <m:nor/>
                                </m:rPr>
                                <a:rPr lang="en-GB" sz="2200" dirty="0"/>
                                <m:t>indagini</m:t>
                              </m:r>
                              <m:r>
                                <a:rPr lang="it-IT" sz="2200" b="0" dirty="0">
                                  <a:latin typeface="Cambria Math"/>
                                </a:rPr>
                                <m:t>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it-IT" altLang="en-US" sz="2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𝐌𝐨𝐝𝐮𝐥𝐨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𝐒𝐩𝐞𝐜𝐢𝐟𝐢𝐜𝐨</m:t>
                              </m:r>
                              <m:r>
                                <a:rPr lang="it-IT" altLang="en-US" sz="2200" b="1"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variabili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osservate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solo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un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dirty="0"/>
                                <m:t>indagine</m:t>
                              </m:r>
                              <m:r>
                                <m:rPr>
                                  <m:nor/>
                                </m:rPr>
                                <a:rPr lang="it-IT" altLang="en-US" sz="2200" dirty="0"/>
                                <m:t>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2200" b="1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20691"/>
                <a:ext cx="12191999" cy="1819537"/>
              </a:xfrm>
              <a:prstGeom prst="rect">
                <a:avLst/>
              </a:prstGeom>
              <a:blipFill rotWithShape="1">
                <a:blip r:embed="rId3"/>
                <a:stretch>
                  <a:fillRect t="-3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7"/>
          <p:cNvGrpSpPr/>
          <p:nvPr/>
        </p:nvGrpSpPr>
        <p:grpSpPr>
          <a:xfrm>
            <a:off x="249421" y="3753413"/>
            <a:ext cx="3564303" cy="2160240"/>
            <a:chOff x="1774909" y="9775935"/>
            <a:chExt cx="3855324" cy="3104843"/>
          </a:xfrm>
        </p:grpSpPr>
        <p:grpSp>
          <p:nvGrpSpPr>
            <p:cNvPr id="7" name="Group 9"/>
            <p:cNvGrpSpPr/>
            <p:nvPr/>
          </p:nvGrpSpPr>
          <p:grpSpPr>
            <a:xfrm>
              <a:off x="1774909" y="10495138"/>
              <a:ext cx="3855323" cy="2385640"/>
              <a:chOff x="1174834" y="10495138"/>
              <a:chExt cx="3855323" cy="2385640"/>
            </a:xfrm>
          </p:grpSpPr>
          <p:grpSp>
            <p:nvGrpSpPr>
              <p:cNvPr id="9" name="Group 11"/>
              <p:cNvGrpSpPr/>
              <p:nvPr/>
            </p:nvGrpSpPr>
            <p:grpSpPr>
              <a:xfrm>
                <a:off x="1174834" y="10495138"/>
                <a:ext cx="1803095" cy="2376264"/>
                <a:chOff x="539552" y="758334"/>
                <a:chExt cx="1803095" cy="2376264"/>
              </a:xfrm>
            </p:grpSpPr>
            <p:sp>
              <p:nvSpPr>
                <p:cNvPr id="16" name="Rounded Rectangle 17"/>
                <p:cNvSpPr/>
                <p:nvPr/>
              </p:nvSpPr>
              <p:spPr>
                <a:xfrm>
                  <a:off x="539553" y="758334"/>
                  <a:ext cx="1800200" cy="237626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3425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 b="1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TextBox 18"/>
                <p:cNvSpPr txBox="1"/>
                <p:nvPr/>
              </p:nvSpPr>
              <p:spPr>
                <a:xfrm>
                  <a:off x="539553" y="1261037"/>
                  <a:ext cx="1800201" cy="12551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dirty="0" smtClean="0">
                      <a:solidFill>
                        <a:srgbClr val="FFFF00"/>
                      </a:solidFill>
                      <a:cs typeface="Arial" charset="0"/>
                    </a:rPr>
                    <a:t>SESSO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dirty="0" smtClean="0">
                      <a:solidFill>
                        <a:srgbClr val="FFFF00"/>
                      </a:solidFill>
                      <a:cs typeface="Arial" charset="0"/>
                    </a:rPr>
                    <a:t>DATA NASCITA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dirty="0" smtClean="0">
                      <a:solidFill>
                        <a:srgbClr val="FFFF00"/>
                      </a:solidFill>
                      <a:cs typeface="Arial" charset="0"/>
                    </a:rPr>
                    <a:t>LUOGO NASCITA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dirty="0" smtClean="0">
                      <a:solidFill>
                        <a:srgbClr val="FFFF00"/>
                      </a:solidFill>
                      <a:cs typeface="Arial" charset="0"/>
                    </a:rPr>
                    <a:t>CITTADINANZA</a:t>
                  </a:r>
                </a:p>
              </p:txBody>
            </p:sp>
            <p:sp>
              <p:nvSpPr>
                <p:cNvPr id="18" name="Rounded Rectangle 5"/>
                <p:cNvSpPr/>
                <p:nvPr/>
              </p:nvSpPr>
              <p:spPr>
                <a:xfrm>
                  <a:off x="539552" y="767710"/>
                  <a:ext cx="1803095" cy="493326"/>
                </a:xfrm>
                <a:custGeom>
                  <a:avLst/>
                  <a:gdLst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274271 w 1645592"/>
                    <a:gd name="connsiteY6" fmla="*/ 2376264 h 2376264"/>
                    <a:gd name="connsiteX7" fmla="*/ 0 w 1645592"/>
                    <a:gd name="connsiteY7" fmla="*/ 2101993 h 2376264"/>
                    <a:gd name="connsiteX8" fmla="*/ 0 w 1645592"/>
                    <a:gd name="connsiteY8" fmla="*/ 274271 h 2376264"/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0 w 1645592"/>
                    <a:gd name="connsiteY6" fmla="*/ 2101993 h 2376264"/>
                    <a:gd name="connsiteX7" fmla="*/ 0 w 1645592"/>
                    <a:gd name="connsiteY7" fmla="*/ 274271 h 2376264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239239"/>
                    <a:gd name="connsiteX1" fmla="*/ 274271 w 1645592"/>
                    <a:gd name="connsiteY1" fmla="*/ 0 h 2239239"/>
                    <a:gd name="connsiteX2" fmla="*/ 1371321 w 1645592"/>
                    <a:gd name="connsiteY2" fmla="*/ 0 h 2239239"/>
                    <a:gd name="connsiteX3" fmla="*/ 1645592 w 1645592"/>
                    <a:gd name="connsiteY3" fmla="*/ 274271 h 2239239"/>
                    <a:gd name="connsiteX4" fmla="*/ 1645592 w 1645592"/>
                    <a:gd name="connsiteY4" fmla="*/ 2101993 h 2239239"/>
                    <a:gd name="connsiteX5" fmla="*/ 0 w 1645592"/>
                    <a:gd name="connsiteY5" fmla="*/ 2101993 h 2239239"/>
                    <a:gd name="connsiteX6" fmla="*/ 0 w 1645592"/>
                    <a:gd name="connsiteY6" fmla="*/ 274271 h 2239239"/>
                    <a:gd name="connsiteX0" fmla="*/ 0 w 1645592"/>
                    <a:gd name="connsiteY0" fmla="*/ 274271 h 2371375"/>
                    <a:gd name="connsiteX1" fmla="*/ 274271 w 1645592"/>
                    <a:gd name="connsiteY1" fmla="*/ 0 h 2371375"/>
                    <a:gd name="connsiteX2" fmla="*/ 1371321 w 1645592"/>
                    <a:gd name="connsiteY2" fmla="*/ 0 h 2371375"/>
                    <a:gd name="connsiteX3" fmla="*/ 1645592 w 1645592"/>
                    <a:gd name="connsiteY3" fmla="*/ 274271 h 2371375"/>
                    <a:gd name="connsiteX4" fmla="*/ 1645592 w 1645592"/>
                    <a:gd name="connsiteY4" fmla="*/ 2101993 h 2371375"/>
                    <a:gd name="connsiteX5" fmla="*/ 0 w 1645592"/>
                    <a:gd name="connsiteY5" fmla="*/ 2101993 h 2371375"/>
                    <a:gd name="connsiteX6" fmla="*/ 0 w 1645592"/>
                    <a:gd name="connsiteY6" fmla="*/ 274271 h 2371375"/>
                    <a:gd name="connsiteX0" fmla="*/ 0 w 1645592"/>
                    <a:gd name="connsiteY0" fmla="*/ 274271 h 2453738"/>
                    <a:gd name="connsiteX1" fmla="*/ 274271 w 1645592"/>
                    <a:gd name="connsiteY1" fmla="*/ 0 h 2453738"/>
                    <a:gd name="connsiteX2" fmla="*/ 1371321 w 1645592"/>
                    <a:gd name="connsiteY2" fmla="*/ 0 h 2453738"/>
                    <a:gd name="connsiteX3" fmla="*/ 1645592 w 1645592"/>
                    <a:gd name="connsiteY3" fmla="*/ 274271 h 2453738"/>
                    <a:gd name="connsiteX4" fmla="*/ 1645592 w 1645592"/>
                    <a:gd name="connsiteY4" fmla="*/ 2101993 h 2453738"/>
                    <a:gd name="connsiteX5" fmla="*/ 0 w 1645592"/>
                    <a:gd name="connsiteY5" fmla="*/ 2101993 h 2453738"/>
                    <a:gd name="connsiteX6" fmla="*/ 0 w 1645592"/>
                    <a:gd name="connsiteY6" fmla="*/ 274271 h 2453738"/>
                    <a:gd name="connsiteX0" fmla="*/ 0 w 1645592"/>
                    <a:gd name="connsiteY0" fmla="*/ 274271 h 2237379"/>
                    <a:gd name="connsiteX1" fmla="*/ 274271 w 1645592"/>
                    <a:gd name="connsiteY1" fmla="*/ 0 h 2237379"/>
                    <a:gd name="connsiteX2" fmla="*/ 1371321 w 1645592"/>
                    <a:gd name="connsiteY2" fmla="*/ 0 h 2237379"/>
                    <a:gd name="connsiteX3" fmla="*/ 1645592 w 1645592"/>
                    <a:gd name="connsiteY3" fmla="*/ 274271 h 2237379"/>
                    <a:gd name="connsiteX4" fmla="*/ 1645592 w 1645592"/>
                    <a:gd name="connsiteY4" fmla="*/ 2101993 h 2237379"/>
                    <a:gd name="connsiteX5" fmla="*/ 0 w 1645592"/>
                    <a:gd name="connsiteY5" fmla="*/ 2101993 h 2237379"/>
                    <a:gd name="connsiteX6" fmla="*/ 0 w 1645592"/>
                    <a:gd name="connsiteY6" fmla="*/ 274271 h 2237379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8466 w 1654058"/>
                    <a:gd name="connsiteY0" fmla="*/ 274271 h 2101993"/>
                    <a:gd name="connsiteX1" fmla="*/ 282737 w 1654058"/>
                    <a:gd name="connsiteY1" fmla="*/ 0 h 2101993"/>
                    <a:gd name="connsiteX2" fmla="*/ 1379787 w 1654058"/>
                    <a:gd name="connsiteY2" fmla="*/ 0 h 2101993"/>
                    <a:gd name="connsiteX3" fmla="*/ 1654058 w 1654058"/>
                    <a:gd name="connsiteY3" fmla="*/ 274271 h 2101993"/>
                    <a:gd name="connsiteX4" fmla="*/ 1654058 w 1654058"/>
                    <a:gd name="connsiteY4" fmla="*/ 2101993 h 2101993"/>
                    <a:gd name="connsiteX5" fmla="*/ 0 w 1654058"/>
                    <a:gd name="connsiteY5" fmla="*/ 1119859 h 2101993"/>
                    <a:gd name="connsiteX6" fmla="*/ 8466 w 1654058"/>
                    <a:gd name="connsiteY6" fmla="*/ 274271 h 2101993"/>
                    <a:gd name="connsiteX0" fmla="*/ 16933 w 1662525"/>
                    <a:gd name="connsiteY0" fmla="*/ 274271 h 2101993"/>
                    <a:gd name="connsiteX1" fmla="*/ 291204 w 1662525"/>
                    <a:gd name="connsiteY1" fmla="*/ 0 h 2101993"/>
                    <a:gd name="connsiteX2" fmla="*/ 1388254 w 1662525"/>
                    <a:gd name="connsiteY2" fmla="*/ 0 h 2101993"/>
                    <a:gd name="connsiteX3" fmla="*/ 1662525 w 1662525"/>
                    <a:gd name="connsiteY3" fmla="*/ 274271 h 2101993"/>
                    <a:gd name="connsiteX4" fmla="*/ 1662525 w 1662525"/>
                    <a:gd name="connsiteY4" fmla="*/ 2101993 h 2101993"/>
                    <a:gd name="connsiteX5" fmla="*/ 0 w 1662525"/>
                    <a:gd name="connsiteY5" fmla="*/ 679593 h 2101993"/>
                    <a:gd name="connsiteX6" fmla="*/ 16933 w 1662525"/>
                    <a:gd name="connsiteY6" fmla="*/ 274271 h 2101993"/>
                    <a:gd name="connsiteX0" fmla="*/ 16933 w 1662525"/>
                    <a:gd name="connsiteY0" fmla="*/ 274271 h 679593"/>
                    <a:gd name="connsiteX1" fmla="*/ 291204 w 1662525"/>
                    <a:gd name="connsiteY1" fmla="*/ 0 h 679593"/>
                    <a:gd name="connsiteX2" fmla="*/ 1388254 w 1662525"/>
                    <a:gd name="connsiteY2" fmla="*/ 0 h 679593"/>
                    <a:gd name="connsiteX3" fmla="*/ 1662525 w 1662525"/>
                    <a:gd name="connsiteY3" fmla="*/ 274271 h 679593"/>
                    <a:gd name="connsiteX4" fmla="*/ 1662525 w 1662525"/>
                    <a:gd name="connsiteY4" fmla="*/ 493326 h 679593"/>
                    <a:gd name="connsiteX5" fmla="*/ 0 w 1662525"/>
                    <a:gd name="connsiteY5" fmla="*/ 679593 h 679593"/>
                    <a:gd name="connsiteX6" fmla="*/ 16933 w 1662525"/>
                    <a:gd name="connsiteY6" fmla="*/ 274271 h 679593"/>
                    <a:gd name="connsiteX0" fmla="*/ 16933 w 1662525"/>
                    <a:gd name="connsiteY0" fmla="*/ 274271 h 493326"/>
                    <a:gd name="connsiteX1" fmla="*/ 291204 w 1662525"/>
                    <a:gd name="connsiteY1" fmla="*/ 0 h 493326"/>
                    <a:gd name="connsiteX2" fmla="*/ 1388254 w 1662525"/>
                    <a:gd name="connsiteY2" fmla="*/ 0 h 493326"/>
                    <a:gd name="connsiteX3" fmla="*/ 1662525 w 1662525"/>
                    <a:gd name="connsiteY3" fmla="*/ 274271 h 493326"/>
                    <a:gd name="connsiteX4" fmla="*/ 1662525 w 1662525"/>
                    <a:gd name="connsiteY4" fmla="*/ 493326 h 493326"/>
                    <a:gd name="connsiteX5" fmla="*/ 0 w 1662525"/>
                    <a:gd name="connsiteY5" fmla="*/ 493326 h 493326"/>
                    <a:gd name="connsiteX6" fmla="*/ 16933 w 1662525"/>
                    <a:gd name="connsiteY6" fmla="*/ 274271 h 493326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6 h 493326"/>
                    <a:gd name="connsiteX6" fmla="*/ 5027 w 1650619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2117 w 1645592"/>
                    <a:gd name="connsiteY5" fmla="*/ 493326 h 493326"/>
                    <a:gd name="connsiteX6" fmla="*/ 0 w 1645592"/>
                    <a:gd name="connsiteY6" fmla="*/ 274271 h 493326"/>
                    <a:gd name="connsiteX0" fmla="*/ 5080 w 1650672"/>
                    <a:gd name="connsiteY0" fmla="*/ 274271 h 493326"/>
                    <a:gd name="connsiteX1" fmla="*/ 279351 w 1650672"/>
                    <a:gd name="connsiteY1" fmla="*/ 0 h 493326"/>
                    <a:gd name="connsiteX2" fmla="*/ 1376401 w 1650672"/>
                    <a:gd name="connsiteY2" fmla="*/ 0 h 493326"/>
                    <a:gd name="connsiteX3" fmla="*/ 1650672 w 1650672"/>
                    <a:gd name="connsiteY3" fmla="*/ 274271 h 493326"/>
                    <a:gd name="connsiteX4" fmla="*/ 1650672 w 1650672"/>
                    <a:gd name="connsiteY4" fmla="*/ 493326 h 493326"/>
                    <a:gd name="connsiteX5" fmla="*/ 54 w 1650672"/>
                    <a:gd name="connsiteY5" fmla="*/ 493326 h 493326"/>
                    <a:gd name="connsiteX6" fmla="*/ 5080 w 1650672"/>
                    <a:gd name="connsiteY6" fmla="*/ 274271 h 493326"/>
                    <a:gd name="connsiteX0" fmla="*/ 5026 w 1650618"/>
                    <a:gd name="connsiteY0" fmla="*/ 274271 h 493326"/>
                    <a:gd name="connsiteX1" fmla="*/ 279297 w 1650618"/>
                    <a:gd name="connsiteY1" fmla="*/ 0 h 493326"/>
                    <a:gd name="connsiteX2" fmla="*/ 1376347 w 1650618"/>
                    <a:gd name="connsiteY2" fmla="*/ 0 h 493326"/>
                    <a:gd name="connsiteX3" fmla="*/ 1650618 w 1650618"/>
                    <a:gd name="connsiteY3" fmla="*/ 274271 h 493326"/>
                    <a:gd name="connsiteX4" fmla="*/ 1650618 w 1650618"/>
                    <a:gd name="connsiteY4" fmla="*/ 493326 h 493326"/>
                    <a:gd name="connsiteX5" fmla="*/ 0 w 1650618"/>
                    <a:gd name="connsiteY5" fmla="*/ 493326 h 493326"/>
                    <a:gd name="connsiteX6" fmla="*/ 5026 w 1650618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0945 h 493326"/>
                    <a:gd name="connsiteX6" fmla="*/ 2645 w 1648237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3326 h 493326"/>
                    <a:gd name="connsiteX6" fmla="*/ 2645 w 1648237"/>
                    <a:gd name="connsiteY6" fmla="*/ 274271 h 493326"/>
                    <a:gd name="connsiteX0" fmla="*/ 264 w 1645856"/>
                    <a:gd name="connsiteY0" fmla="*/ 274271 h 493326"/>
                    <a:gd name="connsiteX1" fmla="*/ 274535 w 1645856"/>
                    <a:gd name="connsiteY1" fmla="*/ 0 h 493326"/>
                    <a:gd name="connsiteX2" fmla="*/ 1371585 w 1645856"/>
                    <a:gd name="connsiteY2" fmla="*/ 0 h 493326"/>
                    <a:gd name="connsiteX3" fmla="*/ 1645856 w 1645856"/>
                    <a:gd name="connsiteY3" fmla="*/ 274271 h 493326"/>
                    <a:gd name="connsiteX4" fmla="*/ 1645856 w 1645856"/>
                    <a:gd name="connsiteY4" fmla="*/ 493326 h 493326"/>
                    <a:gd name="connsiteX5" fmla="*/ 0 w 1645856"/>
                    <a:gd name="connsiteY5" fmla="*/ 493326 h 493326"/>
                    <a:gd name="connsiteX6" fmla="*/ 264 w 1645856"/>
                    <a:gd name="connsiteY6" fmla="*/ 274271 h 493326"/>
                    <a:gd name="connsiteX0" fmla="*/ 9789 w 1655381"/>
                    <a:gd name="connsiteY0" fmla="*/ 274271 h 493326"/>
                    <a:gd name="connsiteX1" fmla="*/ 284060 w 1655381"/>
                    <a:gd name="connsiteY1" fmla="*/ 0 h 493326"/>
                    <a:gd name="connsiteX2" fmla="*/ 1381110 w 1655381"/>
                    <a:gd name="connsiteY2" fmla="*/ 0 h 493326"/>
                    <a:gd name="connsiteX3" fmla="*/ 1655381 w 1655381"/>
                    <a:gd name="connsiteY3" fmla="*/ 274271 h 493326"/>
                    <a:gd name="connsiteX4" fmla="*/ 1655381 w 1655381"/>
                    <a:gd name="connsiteY4" fmla="*/ 493326 h 493326"/>
                    <a:gd name="connsiteX5" fmla="*/ 0 w 1655381"/>
                    <a:gd name="connsiteY5" fmla="*/ 493326 h 493326"/>
                    <a:gd name="connsiteX6" fmla="*/ 9789 w 1655381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0944 h 493326"/>
                    <a:gd name="connsiteX6" fmla="*/ 5027 w 1650619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5 h 493326"/>
                    <a:gd name="connsiteX6" fmla="*/ 5027 w 1650619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6879 w 1645592"/>
                    <a:gd name="connsiteY5" fmla="*/ 493325 h 493326"/>
                    <a:gd name="connsiteX6" fmla="*/ 0 w 1645592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238" h="493326">
                      <a:moveTo>
                        <a:pt x="2646" y="274271"/>
                      </a:moveTo>
                      <a:cubicBezTo>
                        <a:pt x="2646" y="122795"/>
                        <a:pt x="125441" y="0"/>
                        <a:pt x="276917" y="0"/>
                      </a:cubicBezTo>
                      <a:lnTo>
                        <a:pt x="1373967" y="0"/>
                      </a:lnTo>
                      <a:cubicBezTo>
                        <a:pt x="1525443" y="0"/>
                        <a:pt x="1648238" y="122795"/>
                        <a:pt x="1648238" y="274271"/>
                      </a:cubicBezTo>
                      <a:lnTo>
                        <a:pt x="1648238" y="493326"/>
                      </a:lnTo>
                      <a:lnTo>
                        <a:pt x="0" y="493325"/>
                      </a:lnTo>
                      <a:cubicBezTo>
                        <a:pt x="2513" y="383797"/>
                        <a:pt x="3352" y="347289"/>
                        <a:pt x="2646" y="27427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rgbClr val="03425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 dirty="0" smtClean="0">
                      <a:solidFill>
                        <a:srgbClr val="FFFF00"/>
                      </a:solidFill>
                    </a:rPr>
                    <a:t>DEMO</a:t>
                  </a:r>
                  <a:endParaRPr lang="en-GB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0" name="Group 13"/>
              <p:cNvGrpSpPr/>
              <p:nvPr/>
            </p:nvGrpSpPr>
            <p:grpSpPr>
              <a:xfrm>
                <a:off x="3227062" y="10504514"/>
                <a:ext cx="1803095" cy="2376264"/>
                <a:chOff x="539552" y="758334"/>
                <a:chExt cx="1803095" cy="2376264"/>
              </a:xfrm>
            </p:grpSpPr>
            <p:sp>
              <p:nvSpPr>
                <p:cNvPr id="11" name="Rounded Rectangle 14"/>
                <p:cNvSpPr/>
                <p:nvPr/>
              </p:nvSpPr>
              <p:spPr>
                <a:xfrm>
                  <a:off x="539553" y="758334"/>
                  <a:ext cx="1800200" cy="237626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3425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 b="1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Rounded Rectangle 5"/>
                <p:cNvSpPr/>
                <p:nvPr/>
              </p:nvSpPr>
              <p:spPr>
                <a:xfrm>
                  <a:off x="539552" y="767710"/>
                  <a:ext cx="1803095" cy="493326"/>
                </a:xfrm>
                <a:custGeom>
                  <a:avLst/>
                  <a:gdLst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274271 w 1645592"/>
                    <a:gd name="connsiteY6" fmla="*/ 2376264 h 2376264"/>
                    <a:gd name="connsiteX7" fmla="*/ 0 w 1645592"/>
                    <a:gd name="connsiteY7" fmla="*/ 2101993 h 2376264"/>
                    <a:gd name="connsiteX8" fmla="*/ 0 w 1645592"/>
                    <a:gd name="connsiteY8" fmla="*/ 274271 h 2376264"/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0 w 1645592"/>
                    <a:gd name="connsiteY6" fmla="*/ 2101993 h 2376264"/>
                    <a:gd name="connsiteX7" fmla="*/ 0 w 1645592"/>
                    <a:gd name="connsiteY7" fmla="*/ 274271 h 2376264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239239"/>
                    <a:gd name="connsiteX1" fmla="*/ 274271 w 1645592"/>
                    <a:gd name="connsiteY1" fmla="*/ 0 h 2239239"/>
                    <a:gd name="connsiteX2" fmla="*/ 1371321 w 1645592"/>
                    <a:gd name="connsiteY2" fmla="*/ 0 h 2239239"/>
                    <a:gd name="connsiteX3" fmla="*/ 1645592 w 1645592"/>
                    <a:gd name="connsiteY3" fmla="*/ 274271 h 2239239"/>
                    <a:gd name="connsiteX4" fmla="*/ 1645592 w 1645592"/>
                    <a:gd name="connsiteY4" fmla="*/ 2101993 h 2239239"/>
                    <a:gd name="connsiteX5" fmla="*/ 0 w 1645592"/>
                    <a:gd name="connsiteY5" fmla="*/ 2101993 h 2239239"/>
                    <a:gd name="connsiteX6" fmla="*/ 0 w 1645592"/>
                    <a:gd name="connsiteY6" fmla="*/ 274271 h 2239239"/>
                    <a:gd name="connsiteX0" fmla="*/ 0 w 1645592"/>
                    <a:gd name="connsiteY0" fmla="*/ 274271 h 2371375"/>
                    <a:gd name="connsiteX1" fmla="*/ 274271 w 1645592"/>
                    <a:gd name="connsiteY1" fmla="*/ 0 h 2371375"/>
                    <a:gd name="connsiteX2" fmla="*/ 1371321 w 1645592"/>
                    <a:gd name="connsiteY2" fmla="*/ 0 h 2371375"/>
                    <a:gd name="connsiteX3" fmla="*/ 1645592 w 1645592"/>
                    <a:gd name="connsiteY3" fmla="*/ 274271 h 2371375"/>
                    <a:gd name="connsiteX4" fmla="*/ 1645592 w 1645592"/>
                    <a:gd name="connsiteY4" fmla="*/ 2101993 h 2371375"/>
                    <a:gd name="connsiteX5" fmla="*/ 0 w 1645592"/>
                    <a:gd name="connsiteY5" fmla="*/ 2101993 h 2371375"/>
                    <a:gd name="connsiteX6" fmla="*/ 0 w 1645592"/>
                    <a:gd name="connsiteY6" fmla="*/ 274271 h 2371375"/>
                    <a:gd name="connsiteX0" fmla="*/ 0 w 1645592"/>
                    <a:gd name="connsiteY0" fmla="*/ 274271 h 2453738"/>
                    <a:gd name="connsiteX1" fmla="*/ 274271 w 1645592"/>
                    <a:gd name="connsiteY1" fmla="*/ 0 h 2453738"/>
                    <a:gd name="connsiteX2" fmla="*/ 1371321 w 1645592"/>
                    <a:gd name="connsiteY2" fmla="*/ 0 h 2453738"/>
                    <a:gd name="connsiteX3" fmla="*/ 1645592 w 1645592"/>
                    <a:gd name="connsiteY3" fmla="*/ 274271 h 2453738"/>
                    <a:gd name="connsiteX4" fmla="*/ 1645592 w 1645592"/>
                    <a:gd name="connsiteY4" fmla="*/ 2101993 h 2453738"/>
                    <a:gd name="connsiteX5" fmla="*/ 0 w 1645592"/>
                    <a:gd name="connsiteY5" fmla="*/ 2101993 h 2453738"/>
                    <a:gd name="connsiteX6" fmla="*/ 0 w 1645592"/>
                    <a:gd name="connsiteY6" fmla="*/ 274271 h 2453738"/>
                    <a:gd name="connsiteX0" fmla="*/ 0 w 1645592"/>
                    <a:gd name="connsiteY0" fmla="*/ 274271 h 2237379"/>
                    <a:gd name="connsiteX1" fmla="*/ 274271 w 1645592"/>
                    <a:gd name="connsiteY1" fmla="*/ 0 h 2237379"/>
                    <a:gd name="connsiteX2" fmla="*/ 1371321 w 1645592"/>
                    <a:gd name="connsiteY2" fmla="*/ 0 h 2237379"/>
                    <a:gd name="connsiteX3" fmla="*/ 1645592 w 1645592"/>
                    <a:gd name="connsiteY3" fmla="*/ 274271 h 2237379"/>
                    <a:gd name="connsiteX4" fmla="*/ 1645592 w 1645592"/>
                    <a:gd name="connsiteY4" fmla="*/ 2101993 h 2237379"/>
                    <a:gd name="connsiteX5" fmla="*/ 0 w 1645592"/>
                    <a:gd name="connsiteY5" fmla="*/ 2101993 h 2237379"/>
                    <a:gd name="connsiteX6" fmla="*/ 0 w 1645592"/>
                    <a:gd name="connsiteY6" fmla="*/ 274271 h 2237379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8466 w 1654058"/>
                    <a:gd name="connsiteY0" fmla="*/ 274271 h 2101993"/>
                    <a:gd name="connsiteX1" fmla="*/ 282737 w 1654058"/>
                    <a:gd name="connsiteY1" fmla="*/ 0 h 2101993"/>
                    <a:gd name="connsiteX2" fmla="*/ 1379787 w 1654058"/>
                    <a:gd name="connsiteY2" fmla="*/ 0 h 2101993"/>
                    <a:gd name="connsiteX3" fmla="*/ 1654058 w 1654058"/>
                    <a:gd name="connsiteY3" fmla="*/ 274271 h 2101993"/>
                    <a:gd name="connsiteX4" fmla="*/ 1654058 w 1654058"/>
                    <a:gd name="connsiteY4" fmla="*/ 2101993 h 2101993"/>
                    <a:gd name="connsiteX5" fmla="*/ 0 w 1654058"/>
                    <a:gd name="connsiteY5" fmla="*/ 1119859 h 2101993"/>
                    <a:gd name="connsiteX6" fmla="*/ 8466 w 1654058"/>
                    <a:gd name="connsiteY6" fmla="*/ 274271 h 2101993"/>
                    <a:gd name="connsiteX0" fmla="*/ 16933 w 1662525"/>
                    <a:gd name="connsiteY0" fmla="*/ 274271 h 2101993"/>
                    <a:gd name="connsiteX1" fmla="*/ 291204 w 1662525"/>
                    <a:gd name="connsiteY1" fmla="*/ 0 h 2101993"/>
                    <a:gd name="connsiteX2" fmla="*/ 1388254 w 1662525"/>
                    <a:gd name="connsiteY2" fmla="*/ 0 h 2101993"/>
                    <a:gd name="connsiteX3" fmla="*/ 1662525 w 1662525"/>
                    <a:gd name="connsiteY3" fmla="*/ 274271 h 2101993"/>
                    <a:gd name="connsiteX4" fmla="*/ 1662525 w 1662525"/>
                    <a:gd name="connsiteY4" fmla="*/ 2101993 h 2101993"/>
                    <a:gd name="connsiteX5" fmla="*/ 0 w 1662525"/>
                    <a:gd name="connsiteY5" fmla="*/ 679593 h 2101993"/>
                    <a:gd name="connsiteX6" fmla="*/ 16933 w 1662525"/>
                    <a:gd name="connsiteY6" fmla="*/ 274271 h 2101993"/>
                    <a:gd name="connsiteX0" fmla="*/ 16933 w 1662525"/>
                    <a:gd name="connsiteY0" fmla="*/ 274271 h 679593"/>
                    <a:gd name="connsiteX1" fmla="*/ 291204 w 1662525"/>
                    <a:gd name="connsiteY1" fmla="*/ 0 h 679593"/>
                    <a:gd name="connsiteX2" fmla="*/ 1388254 w 1662525"/>
                    <a:gd name="connsiteY2" fmla="*/ 0 h 679593"/>
                    <a:gd name="connsiteX3" fmla="*/ 1662525 w 1662525"/>
                    <a:gd name="connsiteY3" fmla="*/ 274271 h 679593"/>
                    <a:gd name="connsiteX4" fmla="*/ 1662525 w 1662525"/>
                    <a:gd name="connsiteY4" fmla="*/ 493326 h 679593"/>
                    <a:gd name="connsiteX5" fmla="*/ 0 w 1662525"/>
                    <a:gd name="connsiteY5" fmla="*/ 679593 h 679593"/>
                    <a:gd name="connsiteX6" fmla="*/ 16933 w 1662525"/>
                    <a:gd name="connsiteY6" fmla="*/ 274271 h 679593"/>
                    <a:gd name="connsiteX0" fmla="*/ 16933 w 1662525"/>
                    <a:gd name="connsiteY0" fmla="*/ 274271 h 493326"/>
                    <a:gd name="connsiteX1" fmla="*/ 291204 w 1662525"/>
                    <a:gd name="connsiteY1" fmla="*/ 0 h 493326"/>
                    <a:gd name="connsiteX2" fmla="*/ 1388254 w 1662525"/>
                    <a:gd name="connsiteY2" fmla="*/ 0 h 493326"/>
                    <a:gd name="connsiteX3" fmla="*/ 1662525 w 1662525"/>
                    <a:gd name="connsiteY3" fmla="*/ 274271 h 493326"/>
                    <a:gd name="connsiteX4" fmla="*/ 1662525 w 1662525"/>
                    <a:gd name="connsiteY4" fmla="*/ 493326 h 493326"/>
                    <a:gd name="connsiteX5" fmla="*/ 0 w 1662525"/>
                    <a:gd name="connsiteY5" fmla="*/ 493326 h 493326"/>
                    <a:gd name="connsiteX6" fmla="*/ 16933 w 1662525"/>
                    <a:gd name="connsiteY6" fmla="*/ 274271 h 493326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6 h 493326"/>
                    <a:gd name="connsiteX6" fmla="*/ 5027 w 1650619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2117 w 1645592"/>
                    <a:gd name="connsiteY5" fmla="*/ 493326 h 493326"/>
                    <a:gd name="connsiteX6" fmla="*/ 0 w 1645592"/>
                    <a:gd name="connsiteY6" fmla="*/ 274271 h 493326"/>
                    <a:gd name="connsiteX0" fmla="*/ 5080 w 1650672"/>
                    <a:gd name="connsiteY0" fmla="*/ 274271 h 493326"/>
                    <a:gd name="connsiteX1" fmla="*/ 279351 w 1650672"/>
                    <a:gd name="connsiteY1" fmla="*/ 0 h 493326"/>
                    <a:gd name="connsiteX2" fmla="*/ 1376401 w 1650672"/>
                    <a:gd name="connsiteY2" fmla="*/ 0 h 493326"/>
                    <a:gd name="connsiteX3" fmla="*/ 1650672 w 1650672"/>
                    <a:gd name="connsiteY3" fmla="*/ 274271 h 493326"/>
                    <a:gd name="connsiteX4" fmla="*/ 1650672 w 1650672"/>
                    <a:gd name="connsiteY4" fmla="*/ 493326 h 493326"/>
                    <a:gd name="connsiteX5" fmla="*/ 54 w 1650672"/>
                    <a:gd name="connsiteY5" fmla="*/ 493326 h 493326"/>
                    <a:gd name="connsiteX6" fmla="*/ 5080 w 1650672"/>
                    <a:gd name="connsiteY6" fmla="*/ 274271 h 493326"/>
                    <a:gd name="connsiteX0" fmla="*/ 5026 w 1650618"/>
                    <a:gd name="connsiteY0" fmla="*/ 274271 h 493326"/>
                    <a:gd name="connsiteX1" fmla="*/ 279297 w 1650618"/>
                    <a:gd name="connsiteY1" fmla="*/ 0 h 493326"/>
                    <a:gd name="connsiteX2" fmla="*/ 1376347 w 1650618"/>
                    <a:gd name="connsiteY2" fmla="*/ 0 h 493326"/>
                    <a:gd name="connsiteX3" fmla="*/ 1650618 w 1650618"/>
                    <a:gd name="connsiteY3" fmla="*/ 274271 h 493326"/>
                    <a:gd name="connsiteX4" fmla="*/ 1650618 w 1650618"/>
                    <a:gd name="connsiteY4" fmla="*/ 493326 h 493326"/>
                    <a:gd name="connsiteX5" fmla="*/ 0 w 1650618"/>
                    <a:gd name="connsiteY5" fmla="*/ 493326 h 493326"/>
                    <a:gd name="connsiteX6" fmla="*/ 5026 w 1650618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0945 h 493326"/>
                    <a:gd name="connsiteX6" fmla="*/ 2645 w 1648237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3326 h 493326"/>
                    <a:gd name="connsiteX6" fmla="*/ 2645 w 1648237"/>
                    <a:gd name="connsiteY6" fmla="*/ 274271 h 493326"/>
                    <a:gd name="connsiteX0" fmla="*/ 264 w 1645856"/>
                    <a:gd name="connsiteY0" fmla="*/ 274271 h 493326"/>
                    <a:gd name="connsiteX1" fmla="*/ 274535 w 1645856"/>
                    <a:gd name="connsiteY1" fmla="*/ 0 h 493326"/>
                    <a:gd name="connsiteX2" fmla="*/ 1371585 w 1645856"/>
                    <a:gd name="connsiteY2" fmla="*/ 0 h 493326"/>
                    <a:gd name="connsiteX3" fmla="*/ 1645856 w 1645856"/>
                    <a:gd name="connsiteY3" fmla="*/ 274271 h 493326"/>
                    <a:gd name="connsiteX4" fmla="*/ 1645856 w 1645856"/>
                    <a:gd name="connsiteY4" fmla="*/ 493326 h 493326"/>
                    <a:gd name="connsiteX5" fmla="*/ 0 w 1645856"/>
                    <a:gd name="connsiteY5" fmla="*/ 493326 h 493326"/>
                    <a:gd name="connsiteX6" fmla="*/ 264 w 1645856"/>
                    <a:gd name="connsiteY6" fmla="*/ 274271 h 493326"/>
                    <a:gd name="connsiteX0" fmla="*/ 9789 w 1655381"/>
                    <a:gd name="connsiteY0" fmla="*/ 274271 h 493326"/>
                    <a:gd name="connsiteX1" fmla="*/ 284060 w 1655381"/>
                    <a:gd name="connsiteY1" fmla="*/ 0 h 493326"/>
                    <a:gd name="connsiteX2" fmla="*/ 1381110 w 1655381"/>
                    <a:gd name="connsiteY2" fmla="*/ 0 h 493326"/>
                    <a:gd name="connsiteX3" fmla="*/ 1655381 w 1655381"/>
                    <a:gd name="connsiteY3" fmla="*/ 274271 h 493326"/>
                    <a:gd name="connsiteX4" fmla="*/ 1655381 w 1655381"/>
                    <a:gd name="connsiteY4" fmla="*/ 493326 h 493326"/>
                    <a:gd name="connsiteX5" fmla="*/ 0 w 1655381"/>
                    <a:gd name="connsiteY5" fmla="*/ 493326 h 493326"/>
                    <a:gd name="connsiteX6" fmla="*/ 9789 w 1655381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0944 h 493326"/>
                    <a:gd name="connsiteX6" fmla="*/ 5027 w 1650619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5 h 493326"/>
                    <a:gd name="connsiteX6" fmla="*/ 5027 w 1650619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6879 w 1645592"/>
                    <a:gd name="connsiteY5" fmla="*/ 493325 h 493326"/>
                    <a:gd name="connsiteX6" fmla="*/ 0 w 1645592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238" h="493326">
                      <a:moveTo>
                        <a:pt x="2646" y="274271"/>
                      </a:moveTo>
                      <a:cubicBezTo>
                        <a:pt x="2646" y="122795"/>
                        <a:pt x="125441" y="0"/>
                        <a:pt x="276917" y="0"/>
                      </a:cubicBezTo>
                      <a:lnTo>
                        <a:pt x="1373967" y="0"/>
                      </a:lnTo>
                      <a:cubicBezTo>
                        <a:pt x="1525443" y="0"/>
                        <a:pt x="1648238" y="122795"/>
                        <a:pt x="1648238" y="274271"/>
                      </a:cubicBezTo>
                      <a:lnTo>
                        <a:pt x="1648238" y="493326"/>
                      </a:lnTo>
                      <a:lnTo>
                        <a:pt x="0" y="493325"/>
                      </a:lnTo>
                      <a:cubicBezTo>
                        <a:pt x="2513" y="383797"/>
                        <a:pt x="3352" y="347289"/>
                        <a:pt x="2646" y="27427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rgbClr val="03425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 dirty="0" smtClean="0">
                      <a:solidFill>
                        <a:srgbClr val="FFFF00"/>
                      </a:solidFill>
                    </a:rPr>
                    <a:t>(…)</a:t>
                  </a:r>
                  <a:endParaRPr lang="en-GB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>
              <a:off x="1774911" y="9775935"/>
              <a:ext cx="3855322" cy="67858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algn="ctr">
                <a:defRPr sz="4000" b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106" charset="-128"/>
                  <a:cs typeface="Arial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000000">
                      <a:lumMod val="50000"/>
                    </a:srgbClr>
                  </a:solidFill>
                </a:rPr>
                <a:t>Modulo </a:t>
              </a:r>
              <a:r>
                <a:rPr lang="en-GB" sz="2400" dirty="0" err="1" smtClean="0">
                  <a:solidFill>
                    <a:srgbClr val="000000">
                      <a:lumMod val="50000"/>
                    </a:srgbClr>
                  </a:solidFill>
                </a:rPr>
                <a:t>Generale</a:t>
              </a:r>
              <a:endParaRPr lang="en-GB" sz="2400" dirty="0">
                <a:solidFill>
                  <a:srgbClr val="000000">
                    <a:lumMod val="50000"/>
                  </a:srgbClr>
                </a:solidFill>
              </a:endParaRPr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4589014" y="3764176"/>
            <a:ext cx="7305571" cy="2110771"/>
            <a:chOff x="1176570" y="12170817"/>
            <a:chExt cx="8439560" cy="3136462"/>
          </a:xfrm>
        </p:grpSpPr>
        <p:grpSp>
          <p:nvGrpSpPr>
            <p:cNvPr id="20" name="Group 21"/>
            <p:cNvGrpSpPr/>
            <p:nvPr/>
          </p:nvGrpSpPr>
          <p:grpSpPr>
            <a:xfrm>
              <a:off x="1176570" y="12170817"/>
              <a:ext cx="3852435" cy="3136462"/>
              <a:chOff x="1174835" y="13726501"/>
              <a:chExt cx="3852435" cy="3136462"/>
            </a:xfrm>
          </p:grpSpPr>
          <p:sp>
            <p:nvSpPr>
              <p:cNvPr id="28" name="TextBox 37"/>
              <p:cNvSpPr txBox="1"/>
              <p:nvPr/>
            </p:nvSpPr>
            <p:spPr>
              <a:xfrm>
                <a:off x="1382444" y="13726501"/>
                <a:ext cx="3478833" cy="67858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 dirty="0" smtClean="0">
                    <a:solidFill>
                      <a:srgbClr val="000000">
                        <a:lumMod val="50000"/>
                      </a:srgbClr>
                    </a:solidFill>
                    <a:latin typeface="Arial" pitchFamily="34" charset="0"/>
                    <a:ea typeface="ＭＳ Ｐゴシック" pitchFamily="-106" charset="-128"/>
                    <a:cs typeface="Arial" pitchFamily="34" charset="0"/>
                  </a:rPr>
                  <a:t>Modulo </a:t>
                </a:r>
                <a:r>
                  <a:rPr lang="en-GB" sz="2400" b="1" dirty="0" err="1" smtClean="0">
                    <a:solidFill>
                      <a:srgbClr val="000000">
                        <a:lumMod val="50000"/>
                      </a:srgbClr>
                    </a:solidFill>
                    <a:latin typeface="Arial" pitchFamily="34" charset="0"/>
                    <a:ea typeface="ＭＳ Ｐゴシック" pitchFamily="-106" charset="-128"/>
                    <a:cs typeface="Arial" pitchFamily="34" charset="0"/>
                  </a:rPr>
                  <a:t>Armonizzato</a:t>
                </a:r>
                <a:endParaRPr lang="en-GB" sz="2400" b="1" dirty="0">
                  <a:solidFill>
                    <a:srgbClr val="FFD624"/>
                  </a:solidFill>
                  <a:cs typeface="Arial" charset="0"/>
                </a:endParaRPr>
              </a:p>
            </p:txBody>
          </p:sp>
          <p:grpSp>
            <p:nvGrpSpPr>
              <p:cNvPr id="29" name="Group 38"/>
              <p:cNvGrpSpPr/>
              <p:nvPr/>
            </p:nvGrpSpPr>
            <p:grpSpPr>
              <a:xfrm>
                <a:off x="1174835" y="14467945"/>
                <a:ext cx="3852435" cy="2395018"/>
                <a:chOff x="1174835" y="14467945"/>
                <a:chExt cx="3852435" cy="2395018"/>
              </a:xfrm>
            </p:grpSpPr>
            <p:grpSp>
              <p:nvGrpSpPr>
                <p:cNvPr id="30" name="Group 39"/>
                <p:cNvGrpSpPr/>
                <p:nvPr/>
              </p:nvGrpSpPr>
              <p:grpSpPr>
                <a:xfrm>
                  <a:off x="1174835" y="14467945"/>
                  <a:ext cx="1803095" cy="2376264"/>
                  <a:chOff x="539552" y="758334"/>
                  <a:chExt cx="1803095" cy="2376264"/>
                </a:xfrm>
              </p:grpSpPr>
              <p:sp>
                <p:nvSpPr>
                  <p:cNvPr id="36" name="Rounded Rectangle 48"/>
                  <p:cNvSpPr/>
                  <p:nvPr/>
                </p:nvSpPr>
                <p:spPr>
                  <a:xfrm>
                    <a:off x="539553" y="758334"/>
                    <a:ext cx="1800200" cy="2376264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34259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200" b="1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7" name="TextBox 49"/>
                  <p:cNvSpPr txBox="1"/>
                  <p:nvPr/>
                </p:nvSpPr>
                <p:spPr>
                  <a:xfrm>
                    <a:off x="539553" y="1261037"/>
                    <a:ext cx="1800200" cy="9367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400" b="1" dirty="0" smtClean="0">
                        <a:solidFill>
                          <a:srgbClr val="FFFF00"/>
                        </a:solidFill>
                        <a:cs typeface="Arial" charset="0"/>
                      </a:rPr>
                      <a:t>TITOLO DI STUDIO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400" b="1" dirty="0" smtClean="0">
                        <a:solidFill>
                          <a:srgbClr val="FFFF00"/>
                        </a:solidFill>
                        <a:cs typeface="Arial" charset="0"/>
                      </a:rPr>
                      <a:t>SPECIALIZZAZIONE</a:t>
                    </a:r>
                    <a:endParaRPr lang="en-GB" sz="1400" b="1" dirty="0">
                      <a:solidFill>
                        <a:srgbClr val="FFFF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8" name="Rounded Rectangle 5"/>
                  <p:cNvSpPr/>
                  <p:nvPr/>
                </p:nvSpPr>
                <p:spPr>
                  <a:xfrm>
                    <a:off x="539552" y="767710"/>
                    <a:ext cx="1803095" cy="493326"/>
                  </a:xfrm>
                  <a:custGeom>
                    <a:avLst/>
                    <a:gdLst>
                      <a:gd name="connsiteX0" fmla="*/ 0 w 1645592"/>
                      <a:gd name="connsiteY0" fmla="*/ 274271 h 2376264"/>
                      <a:gd name="connsiteX1" fmla="*/ 274271 w 1645592"/>
                      <a:gd name="connsiteY1" fmla="*/ 0 h 2376264"/>
                      <a:gd name="connsiteX2" fmla="*/ 1371321 w 1645592"/>
                      <a:gd name="connsiteY2" fmla="*/ 0 h 2376264"/>
                      <a:gd name="connsiteX3" fmla="*/ 1645592 w 1645592"/>
                      <a:gd name="connsiteY3" fmla="*/ 274271 h 2376264"/>
                      <a:gd name="connsiteX4" fmla="*/ 1645592 w 1645592"/>
                      <a:gd name="connsiteY4" fmla="*/ 2101993 h 2376264"/>
                      <a:gd name="connsiteX5" fmla="*/ 1371321 w 1645592"/>
                      <a:gd name="connsiteY5" fmla="*/ 2376264 h 2376264"/>
                      <a:gd name="connsiteX6" fmla="*/ 274271 w 1645592"/>
                      <a:gd name="connsiteY6" fmla="*/ 2376264 h 2376264"/>
                      <a:gd name="connsiteX7" fmla="*/ 0 w 1645592"/>
                      <a:gd name="connsiteY7" fmla="*/ 2101993 h 2376264"/>
                      <a:gd name="connsiteX8" fmla="*/ 0 w 1645592"/>
                      <a:gd name="connsiteY8" fmla="*/ 274271 h 2376264"/>
                      <a:gd name="connsiteX0" fmla="*/ 0 w 1645592"/>
                      <a:gd name="connsiteY0" fmla="*/ 274271 h 2376264"/>
                      <a:gd name="connsiteX1" fmla="*/ 274271 w 1645592"/>
                      <a:gd name="connsiteY1" fmla="*/ 0 h 2376264"/>
                      <a:gd name="connsiteX2" fmla="*/ 1371321 w 1645592"/>
                      <a:gd name="connsiteY2" fmla="*/ 0 h 2376264"/>
                      <a:gd name="connsiteX3" fmla="*/ 1645592 w 1645592"/>
                      <a:gd name="connsiteY3" fmla="*/ 274271 h 2376264"/>
                      <a:gd name="connsiteX4" fmla="*/ 1645592 w 1645592"/>
                      <a:gd name="connsiteY4" fmla="*/ 2101993 h 2376264"/>
                      <a:gd name="connsiteX5" fmla="*/ 1371321 w 1645592"/>
                      <a:gd name="connsiteY5" fmla="*/ 2376264 h 2376264"/>
                      <a:gd name="connsiteX6" fmla="*/ 0 w 1645592"/>
                      <a:gd name="connsiteY6" fmla="*/ 2101993 h 2376264"/>
                      <a:gd name="connsiteX7" fmla="*/ 0 w 1645592"/>
                      <a:gd name="connsiteY7" fmla="*/ 274271 h 2376264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0 w 1645592"/>
                      <a:gd name="connsiteY0" fmla="*/ 274271 h 2239239"/>
                      <a:gd name="connsiteX1" fmla="*/ 274271 w 1645592"/>
                      <a:gd name="connsiteY1" fmla="*/ 0 h 2239239"/>
                      <a:gd name="connsiteX2" fmla="*/ 1371321 w 1645592"/>
                      <a:gd name="connsiteY2" fmla="*/ 0 h 2239239"/>
                      <a:gd name="connsiteX3" fmla="*/ 1645592 w 1645592"/>
                      <a:gd name="connsiteY3" fmla="*/ 274271 h 2239239"/>
                      <a:gd name="connsiteX4" fmla="*/ 1645592 w 1645592"/>
                      <a:gd name="connsiteY4" fmla="*/ 2101993 h 2239239"/>
                      <a:gd name="connsiteX5" fmla="*/ 0 w 1645592"/>
                      <a:gd name="connsiteY5" fmla="*/ 2101993 h 2239239"/>
                      <a:gd name="connsiteX6" fmla="*/ 0 w 1645592"/>
                      <a:gd name="connsiteY6" fmla="*/ 274271 h 2239239"/>
                      <a:gd name="connsiteX0" fmla="*/ 0 w 1645592"/>
                      <a:gd name="connsiteY0" fmla="*/ 274271 h 2371375"/>
                      <a:gd name="connsiteX1" fmla="*/ 274271 w 1645592"/>
                      <a:gd name="connsiteY1" fmla="*/ 0 h 2371375"/>
                      <a:gd name="connsiteX2" fmla="*/ 1371321 w 1645592"/>
                      <a:gd name="connsiteY2" fmla="*/ 0 h 2371375"/>
                      <a:gd name="connsiteX3" fmla="*/ 1645592 w 1645592"/>
                      <a:gd name="connsiteY3" fmla="*/ 274271 h 2371375"/>
                      <a:gd name="connsiteX4" fmla="*/ 1645592 w 1645592"/>
                      <a:gd name="connsiteY4" fmla="*/ 2101993 h 2371375"/>
                      <a:gd name="connsiteX5" fmla="*/ 0 w 1645592"/>
                      <a:gd name="connsiteY5" fmla="*/ 2101993 h 2371375"/>
                      <a:gd name="connsiteX6" fmla="*/ 0 w 1645592"/>
                      <a:gd name="connsiteY6" fmla="*/ 274271 h 2371375"/>
                      <a:gd name="connsiteX0" fmla="*/ 0 w 1645592"/>
                      <a:gd name="connsiteY0" fmla="*/ 274271 h 2453738"/>
                      <a:gd name="connsiteX1" fmla="*/ 274271 w 1645592"/>
                      <a:gd name="connsiteY1" fmla="*/ 0 h 2453738"/>
                      <a:gd name="connsiteX2" fmla="*/ 1371321 w 1645592"/>
                      <a:gd name="connsiteY2" fmla="*/ 0 h 2453738"/>
                      <a:gd name="connsiteX3" fmla="*/ 1645592 w 1645592"/>
                      <a:gd name="connsiteY3" fmla="*/ 274271 h 2453738"/>
                      <a:gd name="connsiteX4" fmla="*/ 1645592 w 1645592"/>
                      <a:gd name="connsiteY4" fmla="*/ 2101993 h 2453738"/>
                      <a:gd name="connsiteX5" fmla="*/ 0 w 1645592"/>
                      <a:gd name="connsiteY5" fmla="*/ 2101993 h 2453738"/>
                      <a:gd name="connsiteX6" fmla="*/ 0 w 1645592"/>
                      <a:gd name="connsiteY6" fmla="*/ 274271 h 2453738"/>
                      <a:gd name="connsiteX0" fmla="*/ 0 w 1645592"/>
                      <a:gd name="connsiteY0" fmla="*/ 274271 h 2237379"/>
                      <a:gd name="connsiteX1" fmla="*/ 274271 w 1645592"/>
                      <a:gd name="connsiteY1" fmla="*/ 0 h 2237379"/>
                      <a:gd name="connsiteX2" fmla="*/ 1371321 w 1645592"/>
                      <a:gd name="connsiteY2" fmla="*/ 0 h 2237379"/>
                      <a:gd name="connsiteX3" fmla="*/ 1645592 w 1645592"/>
                      <a:gd name="connsiteY3" fmla="*/ 274271 h 2237379"/>
                      <a:gd name="connsiteX4" fmla="*/ 1645592 w 1645592"/>
                      <a:gd name="connsiteY4" fmla="*/ 2101993 h 2237379"/>
                      <a:gd name="connsiteX5" fmla="*/ 0 w 1645592"/>
                      <a:gd name="connsiteY5" fmla="*/ 2101993 h 2237379"/>
                      <a:gd name="connsiteX6" fmla="*/ 0 w 1645592"/>
                      <a:gd name="connsiteY6" fmla="*/ 274271 h 2237379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8466 w 1654058"/>
                      <a:gd name="connsiteY0" fmla="*/ 274271 h 2101993"/>
                      <a:gd name="connsiteX1" fmla="*/ 282737 w 1654058"/>
                      <a:gd name="connsiteY1" fmla="*/ 0 h 2101993"/>
                      <a:gd name="connsiteX2" fmla="*/ 1379787 w 1654058"/>
                      <a:gd name="connsiteY2" fmla="*/ 0 h 2101993"/>
                      <a:gd name="connsiteX3" fmla="*/ 1654058 w 1654058"/>
                      <a:gd name="connsiteY3" fmla="*/ 274271 h 2101993"/>
                      <a:gd name="connsiteX4" fmla="*/ 1654058 w 1654058"/>
                      <a:gd name="connsiteY4" fmla="*/ 2101993 h 2101993"/>
                      <a:gd name="connsiteX5" fmla="*/ 0 w 1654058"/>
                      <a:gd name="connsiteY5" fmla="*/ 1119859 h 2101993"/>
                      <a:gd name="connsiteX6" fmla="*/ 8466 w 1654058"/>
                      <a:gd name="connsiteY6" fmla="*/ 274271 h 2101993"/>
                      <a:gd name="connsiteX0" fmla="*/ 16933 w 1662525"/>
                      <a:gd name="connsiteY0" fmla="*/ 274271 h 2101993"/>
                      <a:gd name="connsiteX1" fmla="*/ 291204 w 1662525"/>
                      <a:gd name="connsiteY1" fmla="*/ 0 h 2101993"/>
                      <a:gd name="connsiteX2" fmla="*/ 1388254 w 1662525"/>
                      <a:gd name="connsiteY2" fmla="*/ 0 h 2101993"/>
                      <a:gd name="connsiteX3" fmla="*/ 1662525 w 1662525"/>
                      <a:gd name="connsiteY3" fmla="*/ 274271 h 2101993"/>
                      <a:gd name="connsiteX4" fmla="*/ 1662525 w 1662525"/>
                      <a:gd name="connsiteY4" fmla="*/ 2101993 h 2101993"/>
                      <a:gd name="connsiteX5" fmla="*/ 0 w 1662525"/>
                      <a:gd name="connsiteY5" fmla="*/ 679593 h 2101993"/>
                      <a:gd name="connsiteX6" fmla="*/ 16933 w 1662525"/>
                      <a:gd name="connsiteY6" fmla="*/ 274271 h 2101993"/>
                      <a:gd name="connsiteX0" fmla="*/ 16933 w 1662525"/>
                      <a:gd name="connsiteY0" fmla="*/ 274271 h 679593"/>
                      <a:gd name="connsiteX1" fmla="*/ 291204 w 1662525"/>
                      <a:gd name="connsiteY1" fmla="*/ 0 h 679593"/>
                      <a:gd name="connsiteX2" fmla="*/ 1388254 w 1662525"/>
                      <a:gd name="connsiteY2" fmla="*/ 0 h 679593"/>
                      <a:gd name="connsiteX3" fmla="*/ 1662525 w 1662525"/>
                      <a:gd name="connsiteY3" fmla="*/ 274271 h 679593"/>
                      <a:gd name="connsiteX4" fmla="*/ 1662525 w 1662525"/>
                      <a:gd name="connsiteY4" fmla="*/ 493326 h 679593"/>
                      <a:gd name="connsiteX5" fmla="*/ 0 w 1662525"/>
                      <a:gd name="connsiteY5" fmla="*/ 679593 h 679593"/>
                      <a:gd name="connsiteX6" fmla="*/ 16933 w 1662525"/>
                      <a:gd name="connsiteY6" fmla="*/ 274271 h 679593"/>
                      <a:gd name="connsiteX0" fmla="*/ 16933 w 1662525"/>
                      <a:gd name="connsiteY0" fmla="*/ 274271 h 493326"/>
                      <a:gd name="connsiteX1" fmla="*/ 291204 w 1662525"/>
                      <a:gd name="connsiteY1" fmla="*/ 0 h 493326"/>
                      <a:gd name="connsiteX2" fmla="*/ 1388254 w 1662525"/>
                      <a:gd name="connsiteY2" fmla="*/ 0 h 493326"/>
                      <a:gd name="connsiteX3" fmla="*/ 1662525 w 1662525"/>
                      <a:gd name="connsiteY3" fmla="*/ 274271 h 493326"/>
                      <a:gd name="connsiteX4" fmla="*/ 1662525 w 1662525"/>
                      <a:gd name="connsiteY4" fmla="*/ 493326 h 493326"/>
                      <a:gd name="connsiteX5" fmla="*/ 0 w 1662525"/>
                      <a:gd name="connsiteY5" fmla="*/ 493326 h 493326"/>
                      <a:gd name="connsiteX6" fmla="*/ 16933 w 1662525"/>
                      <a:gd name="connsiteY6" fmla="*/ 274271 h 493326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3326 h 493326"/>
                      <a:gd name="connsiteX6" fmla="*/ 5027 w 1650619"/>
                      <a:gd name="connsiteY6" fmla="*/ 274271 h 493326"/>
                      <a:gd name="connsiteX0" fmla="*/ 0 w 1645592"/>
                      <a:gd name="connsiteY0" fmla="*/ 274271 h 493326"/>
                      <a:gd name="connsiteX1" fmla="*/ 274271 w 1645592"/>
                      <a:gd name="connsiteY1" fmla="*/ 0 h 493326"/>
                      <a:gd name="connsiteX2" fmla="*/ 1371321 w 1645592"/>
                      <a:gd name="connsiteY2" fmla="*/ 0 h 493326"/>
                      <a:gd name="connsiteX3" fmla="*/ 1645592 w 1645592"/>
                      <a:gd name="connsiteY3" fmla="*/ 274271 h 493326"/>
                      <a:gd name="connsiteX4" fmla="*/ 1645592 w 1645592"/>
                      <a:gd name="connsiteY4" fmla="*/ 493326 h 493326"/>
                      <a:gd name="connsiteX5" fmla="*/ 2117 w 1645592"/>
                      <a:gd name="connsiteY5" fmla="*/ 493326 h 493326"/>
                      <a:gd name="connsiteX6" fmla="*/ 0 w 1645592"/>
                      <a:gd name="connsiteY6" fmla="*/ 274271 h 493326"/>
                      <a:gd name="connsiteX0" fmla="*/ 5080 w 1650672"/>
                      <a:gd name="connsiteY0" fmla="*/ 274271 h 493326"/>
                      <a:gd name="connsiteX1" fmla="*/ 279351 w 1650672"/>
                      <a:gd name="connsiteY1" fmla="*/ 0 h 493326"/>
                      <a:gd name="connsiteX2" fmla="*/ 1376401 w 1650672"/>
                      <a:gd name="connsiteY2" fmla="*/ 0 h 493326"/>
                      <a:gd name="connsiteX3" fmla="*/ 1650672 w 1650672"/>
                      <a:gd name="connsiteY3" fmla="*/ 274271 h 493326"/>
                      <a:gd name="connsiteX4" fmla="*/ 1650672 w 1650672"/>
                      <a:gd name="connsiteY4" fmla="*/ 493326 h 493326"/>
                      <a:gd name="connsiteX5" fmla="*/ 54 w 1650672"/>
                      <a:gd name="connsiteY5" fmla="*/ 493326 h 493326"/>
                      <a:gd name="connsiteX6" fmla="*/ 5080 w 1650672"/>
                      <a:gd name="connsiteY6" fmla="*/ 274271 h 493326"/>
                      <a:gd name="connsiteX0" fmla="*/ 5026 w 1650618"/>
                      <a:gd name="connsiteY0" fmla="*/ 274271 h 493326"/>
                      <a:gd name="connsiteX1" fmla="*/ 279297 w 1650618"/>
                      <a:gd name="connsiteY1" fmla="*/ 0 h 493326"/>
                      <a:gd name="connsiteX2" fmla="*/ 1376347 w 1650618"/>
                      <a:gd name="connsiteY2" fmla="*/ 0 h 493326"/>
                      <a:gd name="connsiteX3" fmla="*/ 1650618 w 1650618"/>
                      <a:gd name="connsiteY3" fmla="*/ 274271 h 493326"/>
                      <a:gd name="connsiteX4" fmla="*/ 1650618 w 1650618"/>
                      <a:gd name="connsiteY4" fmla="*/ 493326 h 493326"/>
                      <a:gd name="connsiteX5" fmla="*/ 0 w 1650618"/>
                      <a:gd name="connsiteY5" fmla="*/ 493326 h 493326"/>
                      <a:gd name="connsiteX6" fmla="*/ 5026 w 1650618"/>
                      <a:gd name="connsiteY6" fmla="*/ 274271 h 493326"/>
                      <a:gd name="connsiteX0" fmla="*/ 2645 w 1648237"/>
                      <a:gd name="connsiteY0" fmla="*/ 274271 h 493326"/>
                      <a:gd name="connsiteX1" fmla="*/ 276916 w 1648237"/>
                      <a:gd name="connsiteY1" fmla="*/ 0 h 493326"/>
                      <a:gd name="connsiteX2" fmla="*/ 1373966 w 1648237"/>
                      <a:gd name="connsiteY2" fmla="*/ 0 h 493326"/>
                      <a:gd name="connsiteX3" fmla="*/ 1648237 w 1648237"/>
                      <a:gd name="connsiteY3" fmla="*/ 274271 h 493326"/>
                      <a:gd name="connsiteX4" fmla="*/ 1648237 w 1648237"/>
                      <a:gd name="connsiteY4" fmla="*/ 493326 h 493326"/>
                      <a:gd name="connsiteX5" fmla="*/ 0 w 1648237"/>
                      <a:gd name="connsiteY5" fmla="*/ 490945 h 493326"/>
                      <a:gd name="connsiteX6" fmla="*/ 2645 w 1648237"/>
                      <a:gd name="connsiteY6" fmla="*/ 274271 h 493326"/>
                      <a:gd name="connsiteX0" fmla="*/ 2645 w 1648237"/>
                      <a:gd name="connsiteY0" fmla="*/ 274271 h 493326"/>
                      <a:gd name="connsiteX1" fmla="*/ 276916 w 1648237"/>
                      <a:gd name="connsiteY1" fmla="*/ 0 h 493326"/>
                      <a:gd name="connsiteX2" fmla="*/ 1373966 w 1648237"/>
                      <a:gd name="connsiteY2" fmla="*/ 0 h 493326"/>
                      <a:gd name="connsiteX3" fmla="*/ 1648237 w 1648237"/>
                      <a:gd name="connsiteY3" fmla="*/ 274271 h 493326"/>
                      <a:gd name="connsiteX4" fmla="*/ 1648237 w 1648237"/>
                      <a:gd name="connsiteY4" fmla="*/ 493326 h 493326"/>
                      <a:gd name="connsiteX5" fmla="*/ 0 w 1648237"/>
                      <a:gd name="connsiteY5" fmla="*/ 493326 h 493326"/>
                      <a:gd name="connsiteX6" fmla="*/ 2645 w 1648237"/>
                      <a:gd name="connsiteY6" fmla="*/ 274271 h 493326"/>
                      <a:gd name="connsiteX0" fmla="*/ 264 w 1645856"/>
                      <a:gd name="connsiteY0" fmla="*/ 274271 h 493326"/>
                      <a:gd name="connsiteX1" fmla="*/ 274535 w 1645856"/>
                      <a:gd name="connsiteY1" fmla="*/ 0 h 493326"/>
                      <a:gd name="connsiteX2" fmla="*/ 1371585 w 1645856"/>
                      <a:gd name="connsiteY2" fmla="*/ 0 h 493326"/>
                      <a:gd name="connsiteX3" fmla="*/ 1645856 w 1645856"/>
                      <a:gd name="connsiteY3" fmla="*/ 274271 h 493326"/>
                      <a:gd name="connsiteX4" fmla="*/ 1645856 w 1645856"/>
                      <a:gd name="connsiteY4" fmla="*/ 493326 h 493326"/>
                      <a:gd name="connsiteX5" fmla="*/ 0 w 1645856"/>
                      <a:gd name="connsiteY5" fmla="*/ 493326 h 493326"/>
                      <a:gd name="connsiteX6" fmla="*/ 264 w 1645856"/>
                      <a:gd name="connsiteY6" fmla="*/ 274271 h 493326"/>
                      <a:gd name="connsiteX0" fmla="*/ 9789 w 1655381"/>
                      <a:gd name="connsiteY0" fmla="*/ 274271 h 493326"/>
                      <a:gd name="connsiteX1" fmla="*/ 284060 w 1655381"/>
                      <a:gd name="connsiteY1" fmla="*/ 0 h 493326"/>
                      <a:gd name="connsiteX2" fmla="*/ 1381110 w 1655381"/>
                      <a:gd name="connsiteY2" fmla="*/ 0 h 493326"/>
                      <a:gd name="connsiteX3" fmla="*/ 1655381 w 1655381"/>
                      <a:gd name="connsiteY3" fmla="*/ 274271 h 493326"/>
                      <a:gd name="connsiteX4" fmla="*/ 1655381 w 1655381"/>
                      <a:gd name="connsiteY4" fmla="*/ 493326 h 493326"/>
                      <a:gd name="connsiteX5" fmla="*/ 0 w 1655381"/>
                      <a:gd name="connsiteY5" fmla="*/ 493326 h 493326"/>
                      <a:gd name="connsiteX6" fmla="*/ 9789 w 1655381"/>
                      <a:gd name="connsiteY6" fmla="*/ 274271 h 493326"/>
                      <a:gd name="connsiteX0" fmla="*/ 5027 w 1650619"/>
                      <a:gd name="connsiteY0" fmla="*/ 274271 h 498088"/>
                      <a:gd name="connsiteX1" fmla="*/ 279298 w 1650619"/>
                      <a:gd name="connsiteY1" fmla="*/ 0 h 498088"/>
                      <a:gd name="connsiteX2" fmla="*/ 1376348 w 1650619"/>
                      <a:gd name="connsiteY2" fmla="*/ 0 h 498088"/>
                      <a:gd name="connsiteX3" fmla="*/ 1650619 w 1650619"/>
                      <a:gd name="connsiteY3" fmla="*/ 274271 h 498088"/>
                      <a:gd name="connsiteX4" fmla="*/ 1650619 w 1650619"/>
                      <a:gd name="connsiteY4" fmla="*/ 493326 h 498088"/>
                      <a:gd name="connsiteX5" fmla="*/ 0 w 1650619"/>
                      <a:gd name="connsiteY5" fmla="*/ 498088 h 498088"/>
                      <a:gd name="connsiteX6" fmla="*/ 5027 w 1650619"/>
                      <a:gd name="connsiteY6" fmla="*/ 274271 h 498088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0944 h 493326"/>
                      <a:gd name="connsiteX6" fmla="*/ 5027 w 1650619"/>
                      <a:gd name="connsiteY6" fmla="*/ 274271 h 493326"/>
                      <a:gd name="connsiteX0" fmla="*/ 5027 w 1650619"/>
                      <a:gd name="connsiteY0" fmla="*/ 274271 h 498088"/>
                      <a:gd name="connsiteX1" fmla="*/ 279298 w 1650619"/>
                      <a:gd name="connsiteY1" fmla="*/ 0 h 498088"/>
                      <a:gd name="connsiteX2" fmla="*/ 1376348 w 1650619"/>
                      <a:gd name="connsiteY2" fmla="*/ 0 h 498088"/>
                      <a:gd name="connsiteX3" fmla="*/ 1650619 w 1650619"/>
                      <a:gd name="connsiteY3" fmla="*/ 274271 h 498088"/>
                      <a:gd name="connsiteX4" fmla="*/ 1650619 w 1650619"/>
                      <a:gd name="connsiteY4" fmla="*/ 493326 h 498088"/>
                      <a:gd name="connsiteX5" fmla="*/ 0 w 1650619"/>
                      <a:gd name="connsiteY5" fmla="*/ 498088 h 498088"/>
                      <a:gd name="connsiteX6" fmla="*/ 5027 w 1650619"/>
                      <a:gd name="connsiteY6" fmla="*/ 274271 h 498088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3325 h 493326"/>
                      <a:gd name="connsiteX6" fmla="*/ 5027 w 1650619"/>
                      <a:gd name="connsiteY6" fmla="*/ 274271 h 493326"/>
                      <a:gd name="connsiteX0" fmla="*/ 2646 w 1648238"/>
                      <a:gd name="connsiteY0" fmla="*/ 274271 h 493326"/>
                      <a:gd name="connsiteX1" fmla="*/ 276917 w 1648238"/>
                      <a:gd name="connsiteY1" fmla="*/ 0 h 493326"/>
                      <a:gd name="connsiteX2" fmla="*/ 1373967 w 1648238"/>
                      <a:gd name="connsiteY2" fmla="*/ 0 h 493326"/>
                      <a:gd name="connsiteX3" fmla="*/ 1648238 w 1648238"/>
                      <a:gd name="connsiteY3" fmla="*/ 274271 h 493326"/>
                      <a:gd name="connsiteX4" fmla="*/ 1648238 w 1648238"/>
                      <a:gd name="connsiteY4" fmla="*/ 493326 h 493326"/>
                      <a:gd name="connsiteX5" fmla="*/ 0 w 1648238"/>
                      <a:gd name="connsiteY5" fmla="*/ 493325 h 493326"/>
                      <a:gd name="connsiteX6" fmla="*/ 2646 w 1648238"/>
                      <a:gd name="connsiteY6" fmla="*/ 274271 h 493326"/>
                      <a:gd name="connsiteX0" fmla="*/ 0 w 1645592"/>
                      <a:gd name="connsiteY0" fmla="*/ 274271 h 493326"/>
                      <a:gd name="connsiteX1" fmla="*/ 274271 w 1645592"/>
                      <a:gd name="connsiteY1" fmla="*/ 0 h 493326"/>
                      <a:gd name="connsiteX2" fmla="*/ 1371321 w 1645592"/>
                      <a:gd name="connsiteY2" fmla="*/ 0 h 493326"/>
                      <a:gd name="connsiteX3" fmla="*/ 1645592 w 1645592"/>
                      <a:gd name="connsiteY3" fmla="*/ 274271 h 493326"/>
                      <a:gd name="connsiteX4" fmla="*/ 1645592 w 1645592"/>
                      <a:gd name="connsiteY4" fmla="*/ 493326 h 493326"/>
                      <a:gd name="connsiteX5" fmla="*/ 6879 w 1645592"/>
                      <a:gd name="connsiteY5" fmla="*/ 493325 h 493326"/>
                      <a:gd name="connsiteX6" fmla="*/ 0 w 1645592"/>
                      <a:gd name="connsiteY6" fmla="*/ 274271 h 493326"/>
                      <a:gd name="connsiteX0" fmla="*/ 2646 w 1648238"/>
                      <a:gd name="connsiteY0" fmla="*/ 274271 h 493326"/>
                      <a:gd name="connsiteX1" fmla="*/ 276917 w 1648238"/>
                      <a:gd name="connsiteY1" fmla="*/ 0 h 493326"/>
                      <a:gd name="connsiteX2" fmla="*/ 1373967 w 1648238"/>
                      <a:gd name="connsiteY2" fmla="*/ 0 h 493326"/>
                      <a:gd name="connsiteX3" fmla="*/ 1648238 w 1648238"/>
                      <a:gd name="connsiteY3" fmla="*/ 274271 h 493326"/>
                      <a:gd name="connsiteX4" fmla="*/ 1648238 w 1648238"/>
                      <a:gd name="connsiteY4" fmla="*/ 493326 h 493326"/>
                      <a:gd name="connsiteX5" fmla="*/ 0 w 1648238"/>
                      <a:gd name="connsiteY5" fmla="*/ 493325 h 493326"/>
                      <a:gd name="connsiteX6" fmla="*/ 2646 w 1648238"/>
                      <a:gd name="connsiteY6" fmla="*/ 274271 h 493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48238" h="493326">
                        <a:moveTo>
                          <a:pt x="2646" y="274271"/>
                        </a:moveTo>
                        <a:cubicBezTo>
                          <a:pt x="2646" y="122795"/>
                          <a:pt x="125441" y="0"/>
                          <a:pt x="276917" y="0"/>
                        </a:cubicBezTo>
                        <a:lnTo>
                          <a:pt x="1373967" y="0"/>
                        </a:lnTo>
                        <a:cubicBezTo>
                          <a:pt x="1525443" y="0"/>
                          <a:pt x="1648238" y="122795"/>
                          <a:pt x="1648238" y="274271"/>
                        </a:cubicBezTo>
                        <a:lnTo>
                          <a:pt x="1648238" y="493326"/>
                        </a:lnTo>
                        <a:lnTo>
                          <a:pt x="0" y="493325"/>
                        </a:lnTo>
                        <a:cubicBezTo>
                          <a:pt x="2513" y="383797"/>
                          <a:pt x="3352" y="347289"/>
                          <a:pt x="2646" y="27427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rgbClr val="03425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400" b="1" dirty="0" smtClean="0">
                        <a:solidFill>
                          <a:srgbClr val="FFFF00"/>
                        </a:solidFill>
                      </a:rPr>
                      <a:t>ISTRUZIONE</a:t>
                    </a:r>
                    <a:endParaRPr lang="en-GB" sz="1400" b="1" dirty="0">
                      <a:solidFill>
                        <a:srgbClr val="FFFF00"/>
                      </a:solidFill>
                    </a:endParaRPr>
                  </a:p>
                </p:txBody>
              </p:sp>
            </p:grpSp>
            <p:sp>
              <p:nvSpPr>
                <p:cNvPr id="31" name="TextBox 46"/>
                <p:cNvSpPr txBox="1"/>
                <p:nvPr/>
              </p:nvSpPr>
              <p:spPr>
                <a:xfrm>
                  <a:off x="3227069" y="14970648"/>
                  <a:ext cx="1800201" cy="1873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b="1" dirty="0" smtClean="0">
                    <a:solidFill>
                      <a:srgbClr val="FFFFFF"/>
                    </a:solidFill>
                    <a:cs typeface="Arial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b="1" dirty="0" smtClean="0">
                      <a:solidFill>
                        <a:srgbClr val="FFFFFF"/>
                      </a:solidFill>
                      <a:cs typeface="Arial" charset="0"/>
                    </a:rPr>
                    <a:t>HEALTHPROB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b="1" dirty="0">
                      <a:solidFill>
                        <a:srgbClr val="FFFFFF"/>
                      </a:solidFill>
                      <a:cs typeface="Arial" charset="0"/>
                    </a:rPr>
                    <a:t>DISAB</a:t>
                  </a:r>
                </a:p>
              </p:txBody>
            </p:sp>
            <p:grpSp>
              <p:nvGrpSpPr>
                <p:cNvPr id="32" name="Group 41"/>
                <p:cNvGrpSpPr/>
                <p:nvPr/>
              </p:nvGrpSpPr>
              <p:grpSpPr>
                <a:xfrm>
                  <a:off x="3203291" y="14486697"/>
                  <a:ext cx="1803083" cy="2376266"/>
                  <a:chOff x="-1536448" y="767710"/>
                  <a:chExt cx="1803083" cy="2376266"/>
                </a:xfrm>
              </p:grpSpPr>
              <p:sp>
                <p:nvSpPr>
                  <p:cNvPr id="33" name="Rounded Rectangle 42"/>
                  <p:cNvSpPr/>
                  <p:nvPr/>
                </p:nvSpPr>
                <p:spPr>
                  <a:xfrm>
                    <a:off x="-1536448" y="767713"/>
                    <a:ext cx="1800201" cy="2376263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34259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200" b="1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5" name="Rounded Rectangle 5"/>
                  <p:cNvSpPr/>
                  <p:nvPr/>
                </p:nvSpPr>
                <p:spPr>
                  <a:xfrm>
                    <a:off x="-1536448" y="767710"/>
                    <a:ext cx="1803083" cy="493326"/>
                  </a:xfrm>
                  <a:custGeom>
                    <a:avLst/>
                    <a:gdLst>
                      <a:gd name="connsiteX0" fmla="*/ 0 w 1645592"/>
                      <a:gd name="connsiteY0" fmla="*/ 274271 h 2376264"/>
                      <a:gd name="connsiteX1" fmla="*/ 274271 w 1645592"/>
                      <a:gd name="connsiteY1" fmla="*/ 0 h 2376264"/>
                      <a:gd name="connsiteX2" fmla="*/ 1371321 w 1645592"/>
                      <a:gd name="connsiteY2" fmla="*/ 0 h 2376264"/>
                      <a:gd name="connsiteX3" fmla="*/ 1645592 w 1645592"/>
                      <a:gd name="connsiteY3" fmla="*/ 274271 h 2376264"/>
                      <a:gd name="connsiteX4" fmla="*/ 1645592 w 1645592"/>
                      <a:gd name="connsiteY4" fmla="*/ 2101993 h 2376264"/>
                      <a:gd name="connsiteX5" fmla="*/ 1371321 w 1645592"/>
                      <a:gd name="connsiteY5" fmla="*/ 2376264 h 2376264"/>
                      <a:gd name="connsiteX6" fmla="*/ 274271 w 1645592"/>
                      <a:gd name="connsiteY6" fmla="*/ 2376264 h 2376264"/>
                      <a:gd name="connsiteX7" fmla="*/ 0 w 1645592"/>
                      <a:gd name="connsiteY7" fmla="*/ 2101993 h 2376264"/>
                      <a:gd name="connsiteX8" fmla="*/ 0 w 1645592"/>
                      <a:gd name="connsiteY8" fmla="*/ 274271 h 2376264"/>
                      <a:gd name="connsiteX0" fmla="*/ 0 w 1645592"/>
                      <a:gd name="connsiteY0" fmla="*/ 274271 h 2376264"/>
                      <a:gd name="connsiteX1" fmla="*/ 274271 w 1645592"/>
                      <a:gd name="connsiteY1" fmla="*/ 0 h 2376264"/>
                      <a:gd name="connsiteX2" fmla="*/ 1371321 w 1645592"/>
                      <a:gd name="connsiteY2" fmla="*/ 0 h 2376264"/>
                      <a:gd name="connsiteX3" fmla="*/ 1645592 w 1645592"/>
                      <a:gd name="connsiteY3" fmla="*/ 274271 h 2376264"/>
                      <a:gd name="connsiteX4" fmla="*/ 1645592 w 1645592"/>
                      <a:gd name="connsiteY4" fmla="*/ 2101993 h 2376264"/>
                      <a:gd name="connsiteX5" fmla="*/ 1371321 w 1645592"/>
                      <a:gd name="connsiteY5" fmla="*/ 2376264 h 2376264"/>
                      <a:gd name="connsiteX6" fmla="*/ 0 w 1645592"/>
                      <a:gd name="connsiteY6" fmla="*/ 2101993 h 2376264"/>
                      <a:gd name="connsiteX7" fmla="*/ 0 w 1645592"/>
                      <a:gd name="connsiteY7" fmla="*/ 274271 h 2376264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0 w 1645592"/>
                      <a:gd name="connsiteY0" fmla="*/ 274271 h 2239239"/>
                      <a:gd name="connsiteX1" fmla="*/ 274271 w 1645592"/>
                      <a:gd name="connsiteY1" fmla="*/ 0 h 2239239"/>
                      <a:gd name="connsiteX2" fmla="*/ 1371321 w 1645592"/>
                      <a:gd name="connsiteY2" fmla="*/ 0 h 2239239"/>
                      <a:gd name="connsiteX3" fmla="*/ 1645592 w 1645592"/>
                      <a:gd name="connsiteY3" fmla="*/ 274271 h 2239239"/>
                      <a:gd name="connsiteX4" fmla="*/ 1645592 w 1645592"/>
                      <a:gd name="connsiteY4" fmla="*/ 2101993 h 2239239"/>
                      <a:gd name="connsiteX5" fmla="*/ 0 w 1645592"/>
                      <a:gd name="connsiteY5" fmla="*/ 2101993 h 2239239"/>
                      <a:gd name="connsiteX6" fmla="*/ 0 w 1645592"/>
                      <a:gd name="connsiteY6" fmla="*/ 274271 h 2239239"/>
                      <a:gd name="connsiteX0" fmla="*/ 0 w 1645592"/>
                      <a:gd name="connsiteY0" fmla="*/ 274271 h 2371375"/>
                      <a:gd name="connsiteX1" fmla="*/ 274271 w 1645592"/>
                      <a:gd name="connsiteY1" fmla="*/ 0 h 2371375"/>
                      <a:gd name="connsiteX2" fmla="*/ 1371321 w 1645592"/>
                      <a:gd name="connsiteY2" fmla="*/ 0 h 2371375"/>
                      <a:gd name="connsiteX3" fmla="*/ 1645592 w 1645592"/>
                      <a:gd name="connsiteY3" fmla="*/ 274271 h 2371375"/>
                      <a:gd name="connsiteX4" fmla="*/ 1645592 w 1645592"/>
                      <a:gd name="connsiteY4" fmla="*/ 2101993 h 2371375"/>
                      <a:gd name="connsiteX5" fmla="*/ 0 w 1645592"/>
                      <a:gd name="connsiteY5" fmla="*/ 2101993 h 2371375"/>
                      <a:gd name="connsiteX6" fmla="*/ 0 w 1645592"/>
                      <a:gd name="connsiteY6" fmla="*/ 274271 h 2371375"/>
                      <a:gd name="connsiteX0" fmla="*/ 0 w 1645592"/>
                      <a:gd name="connsiteY0" fmla="*/ 274271 h 2453738"/>
                      <a:gd name="connsiteX1" fmla="*/ 274271 w 1645592"/>
                      <a:gd name="connsiteY1" fmla="*/ 0 h 2453738"/>
                      <a:gd name="connsiteX2" fmla="*/ 1371321 w 1645592"/>
                      <a:gd name="connsiteY2" fmla="*/ 0 h 2453738"/>
                      <a:gd name="connsiteX3" fmla="*/ 1645592 w 1645592"/>
                      <a:gd name="connsiteY3" fmla="*/ 274271 h 2453738"/>
                      <a:gd name="connsiteX4" fmla="*/ 1645592 w 1645592"/>
                      <a:gd name="connsiteY4" fmla="*/ 2101993 h 2453738"/>
                      <a:gd name="connsiteX5" fmla="*/ 0 w 1645592"/>
                      <a:gd name="connsiteY5" fmla="*/ 2101993 h 2453738"/>
                      <a:gd name="connsiteX6" fmla="*/ 0 w 1645592"/>
                      <a:gd name="connsiteY6" fmla="*/ 274271 h 2453738"/>
                      <a:gd name="connsiteX0" fmla="*/ 0 w 1645592"/>
                      <a:gd name="connsiteY0" fmla="*/ 274271 h 2237379"/>
                      <a:gd name="connsiteX1" fmla="*/ 274271 w 1645592"/>
                      <a:gd name="connsiteY1" fmla="*/ 0 h 2237379"/>
                      <a:gd name="connsiteX2" fmla="*/ 1371321 w 1645592"/>
                      <a:gd name="connsiteY2" fmla="*/ 0 h 2237379"/>
                      <a:gd name="connsiteX3" fmla="*/ 1645592 w 1645592"/>
                      <a:gd name="connsiteY3" fmla="*/ 274271 h 2237379"/>
                      <a:gd name="connsiteX4" fmla="*/ 1645592 w 1645592"/>
                      <a:gd name="connsiteY4" fmla="*/ 2101993 h 2237379"/>
                      <a:gd name="connsiteX5" fmla="*/ 0 w 1645592"/>
                      <a:gd name="connsiteY5" fmla="*/ 2101993 h 2237379"/>
                      <a:gd name="connsiteX6" fmla="*/ 0 w 1645592"/>
                      <a:gd name="connsiteY6" fmla="*/ 274271 h 2237379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0 w 1645592"/>
                      <a:gd name="connsiteY0" fmla="*/ 274271 h 2101993"/>
                      <a:gd name="connsiteX1" fmla="*/ 274271 w 1645592"/>
                      <a:gd name="connsiteY1" fmla="*/ 0 h 2101993"/>
                      <a:gd name="connsiteX2" fmla="*/ 1371321 w 1645592"/>
                      <a:gd name="connsiteY2" fmla="*/ 0 h 2101993"/>
                      <a:gd name="connsiteX3" fmla="*/ 1645592 w 1645592"/>
                      <a:gd name="connsiteY3" fmla="*/ 274271 h 2101993"/>
                      <a:gd name="connsiteX4" fmla="*/ 1645592 w 1645592"/>
                      <a:gd name="connsiteY4" fmla="*/ 2101993 h 2101993"/>
                      <a:gd name="connsiteX5" fmla="*/ 0 w 1645592"/>
                      <a:gd name="connsiteY5" fmla="*/ 2101993 h 2101993"/>
                      <a:gd name="connsiteX6" fmla="*/ 0 w 1645592"/>
                      <a:gd name="connsiteY6" fmla="*/ 274271 h 2101993"/>
                      <a:gd name="connsiteX0" fmla="*/ 8466 w 1654058"/>
                      <a:gd name="connsiteY0" fmla="*/ 274271 h 2101993"/>
                      <a:gd name="connsiteX1" fmla="*/ 282737 w 1654058"/>
                      <a:gd name="connsiteY1" fmla="*/ 0 h 2101993"/>
                      <a:gd name="connsiteX2" fmla="*/ 1379787 w 1654058"/>
                      <a:gd name="connsiteY2" fmla="*/ 0 h 2101993"/>
                      <a:gd name="connsiteX3" fmla="*/ 1654058 w 1654058"/>
                      <a:gd name="connsiteY3" fmla="*/ 274271 h 2101993"/>
                      <a:gd name="connsiteX4" fmla="*/ 1654058 w 1654058"/>
                      <a:gd name="connsiteY4" fmla="*/ 2101993 h 2101993"/>
                      <a:gd name="connsiteX5" fmla="*/ 0 w 1654058"/>
                      <a:gd name="connsiteY5" fmla="*/ 1119859 h 2101993"/>
                      <a:gd name="connsiteX6" fmla="*/ 8466 w 1654058"/>
                      <a:gd name="connsiteY6" fmla="*/ 274271 h 2101993"/>
                      <a:gd name="connsiteX0" fmla="*/ 16933 w 1662525"/>
                      <a:gd name="connsiteY0" fmla="*/ 274271 h 2101993"/>
                      <a:gd name="connsiteX1" fmla="*/ 291204 w 1662525"/>
                      <a:gd name="connsiteY1" fmla="*/ 0 h 2101993"/>
                      <a:gd name="connsiteX2" fmla="*/ 1388254 w 1662525"/>
                      <a:gd name="connsiteY2" fmla="*/ 0 h 2101993"/>
                      <a:gd name="connsiteX3" fmla="*/ 1662525 w 1662525"/>
                      <a:gd name="connsiteY3" fmla="*/ 274271 h 2101993"/>
                      <a:gd name="connsiteX4" fmla="*/ 1662525 w 1662525"/>
                      <a:gd name="connsiteY4" fmla="*/ 2101993 h 2101993"/>
                      <a:gd name="connsiteX5" fmla="*/ 0 w 1662525"/>
                      <a:gd name="connsiteY5" fmla="*/ 679593 h 2101993"/>
                      <a:gd name="connsiteX6" fmla="*/ 16933 w 1662525"/>
                      <a:gd name="connsiteY6" fmla="*/ 274271 h 2101993"/>
                      <a:gd name="connsiteX0" fmla="*/ 16933 w 1662525"/>
                      <a:gd name="connsiteY0" fmla="*/ 274271 h 679593"/>
                      <a:gd name="connsiteX1" fmla="*/ 291204 w 1662525"/>
                      <a:gd name="connsiteY1" fmla="*/ 0 h 679593"/>
                      <a:gd name="connsiteX2" fmla="*/ 1388254 w 1662525"/>
                      <a:gd name="connsiteY2" fmla="*/ 0 h 679593"/>
                      <a:gd name="connsiteX3" fmla="*/ 1662525 w 1662525"/>
                      <a:gd name="connsiteY3" fmla="*/ 274271 h 679593"/>
                      <a:gd name="connsiteX4" fmla="*/ 1662525 w 1662525"/>
                      <a:gd name="connsiteY4" fmla="*/ 493326 h 679593"/>
                      <a:gd name="connsiteX5" fmla="*/ 0 w 1662525"/>
                      <a:gd name="connsiteY5" fmla="*/ 679593 h 679593"/>
                      <a:gd name="connsiteX6" fmla="*/ 16933 w 1662525"/>
                      <a:gd name="connsiteY6" fmla="*/ 274271 h 679593"/>
                      <a:gd name="connsiteX0" fmla="*/ 16933 w 1662525"/>
                      <a:gd name="connsiteY0" fmla="*/ 274271 h 493326"/>
                      <a:gd name="connsiteX1" fmla="*/ 291204 w 1662525"/>
                      <a:gd name="connsiteY1" fmla="*/ 0 h 493326"/>
                      <a:gd name="connsiteX2" fmla="*/ 1388254 w 1662525"/>
                      <a:gd name="connsiteY2" fmla="*/ 0 h 493326"/>
                      <a:gd name="connsiteX3" fmla="*/ 1662525 w 1662525"/>
                      <a:gd name="connsiteY3" fmla="*/ 274271 h 493326"/>
                      <a:gd name="connsiteX4" fmla="*/ 1662525 w 1662525"/>
                      <a:gd name="connsiteY4" fmla="*/ 493326 h 493326"/>
                      <a:gd name="connsiteX5" fmla="*/ 0 w 1662525"/>
                      <a:gd name="connsiteY5" fmla="*/ 493326 h 493326"/>
                      <a:gd name="connsiteX6" fmla="*/ 16933 w 1662525"/>
                      <a:gd name="connsiteY6" fmla="*/ 274271 h 493326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3326 h 493326"/>
                      <a:gd name="connsiteX6" fmla="*/ 5027 w 1650619"/>
                      <a:gd name="connsiteY6" fmla="*/ 274271 h 493326"/>
                      <a:gd name="connsiteX0" fmla="*/ 0 w 1645592"/>
                      <a:gd name="connsiteY0" fmla="*/ 274271 h 493326"/>
                      <a:gd name="connsiteX1" fmla="*/ 274271 w 1645592"/>
                      <a:gd name="connsiteY1" fmla="*/ 0 h 493326"/>
                      <a:gd name="connsiteX2" fmla="*/ 1371321 w 1645592"/>
                      <a:gd name="connsiteY2" fmla="*/ 0 h 493326"/>
                      <a:gd name="connsiteX3" fmla="*/ 1645592 w 1645592"/>
                      <a:gd name="connsiteY3" fmla="*/ 274271 h 493326"/>
                      <a:gd name="connsiteX4" fmla="*/ 1645592 w 1645592"/>
                      <a:gd name="connsiteY4" fmla="*/ 493326 h 493326"/>
                      <a:gd name="connsiteX5" fmla="*/ 2117 w 1645592"/>
                      <a:gd name="connsiteY5" fmla="*/ 493326 h 493326"/>
                      <a:gd name="connsiteX6" fmla="*/ 0 w 1645592"/>
                      <a:gd name="connsiteY6" fmla="*/ 274271 h 493326"/>
                      <a:gd name="connsiteX0" fmla="*/ 5080 w 1650672"/>
                      <a:gd name="connsiteY0" fmla="*/ 274271 h 493326"/>
                      <a:gd name="connsiteX1" fmla="*/ 279351 w 1650672"/>
                      <a:gd name="connsiteY1" fmla="*/ 0 h 493326"/>
                      <a:gd name="connsiteX2" fmla="*/ 1376401 w 1650672"/>
                      <a:gd name="connsiteY2" fmla="*/ 0 h 493326"/>
                      <a:gd name="connsiteX3" fmla="*/ 1650672 w 1650672"/>
                      <a:gd name="connsiteY3" fmla="*/ 274271 h 493326"/>
                      <a:gd name="connsiteX4" fmla="*/ 1650672 w 1650672"/>
                      <a:gd name="connsiteY4" fmla="*/ 493326 h 493326"/>
                      <a:gd name="connsiteX5" fmla="*/ 54 w 1650672"/>
                      <a:gd name="connsiteY5" fmla="*/ 493326 h 493326"/>
                      <a:gd name="connsiteX6" fmla="*/ 5080 w 1650672"/>
                      <a:gd name="connsiteY6" fmla="*/ 274271 h 493326"/>
                      <a:gd name="connsiteX0" fmla="*/ 5026 w 1650618"/>
                      <a:gd name="connsiteY0" fmla="*/ 274271 h 493326"/>
                      <a:gd name="connsiteX1" fmla="*/ 279297 w 1650618"/>
                      <a:gd name="connsiteY1" fmla="*/ 0 h 493326"/>
                      <a:gd name="connsiteX2" fmla="*/ 1376347 w 1650618"/>
                      <a:gd name="connsiteY2" fmla="*/ 0 h 493326"/>
                      <a:gd name="connsiteX3" fmla="*/ 1650618 w 1650618"/>
                      <a:gd name="connsiteY3" fmla="*/ 274271 h 493326"/>
                      <a:gd name="connsiteX4" fmla="*/ 1650618 w 1650618"/>
                      <a:gd name="connsiteY4" fmla="*/ 493326 h 493326"/>
                      <a:gd name="connsiteX5" fmla="*/ 0 w 1650618"/>
                      <a:gd name="connsiteY5" fmla="*/ 493326 h 493326"/>
                      <a:gd name="connsiteX6" fmla="*/ 5026 w 1650618"/>
                      <a:gd name="connsiteY6" fmla="*/ 274271 h 493326"/>
                      <a:gd name="connsiteX0" fmla="*/ 2645 w 1648237"/>
                      <a:gd name="connsiteY0" fmla="*/ 274271 h 493326"/>
                      <a:gd name="connsiteX1" fmla="*/ 276916 w 1648237"/>
                      <a:gd name="connsiteY1" fmla="*/ 0 h 493326"/>
                      <a:gd name="connsiteX2" fmla="*/ 1373966 w 1648237"/>
                      <a:gd name="connsiteY2" fmla="*/ 0 h 493326"/>
                      <a:gd name="connsiteX3" fmla="*/ 1648237 w 1648237"/>
                      <a:gd name="connsiteY3" fmla="*/ 274271 h 493326"/>
                      <a:gd name="connsiteX4" fmla="*/ 1648237 w 1648237"/>
                      <a:gd name="connsiteY4" fmla="*/ 493326 h 493326"/>
                      <a:gd name="connsiteX5" fmla="*/ 0 w 1648237"/>
                      <a:gd name="connsiteY5" fmla="*/ 490945 h 493326"/>
                      <a:gd name="connsiteX6" fmla="*/ 2645 w 1648237"/>
                      <a:gd name="connsiteY6" fmla="*/ 274271 h 493326"/>
                      <a:gd name="connsiteX0" fmla="*/ 2645 w 1648237"/>
                      <a:gd name="connsiteY0" fmla="*/ 274271 h 493326"/>
                      <a:gd name="connsiteX1" fmla="*/ 276916 w 1648237"/>
                      <a:gd name="connsiteY1" fmla="*/ 0 h 493326"/>
                      <a:gd name="connsiteX2" fmla="*/ 1373966 w 1648237"/>
                      <a:gd name="connsiteY2" fmla="*/ 0 h 493326"/>
                      <a:gd name="connsiteX3" fmla="*/ 1648237 w 1648237"/>
                      <a:gd name="connsiteY3" fmla="*/ 274271 h 493326"/>
                      <a:gd name="connsiteX4" fmla="*/ 1648237 w 1648237"/>
                      <a:gd name="connsiteY4" fmla="*/ 493326 h 493326"/>
                      <a:gd name="connsiteX5" fmla="*/ 0 w 1648237"/>
                      <a:gd name="connsiteY5" fmla="*/ 493326 h 493326"/>
                      <a:gd name="connsiteX6" fmla="*/ 2645 w 1648237"/>
                      <a:gd name="connsiteY6" fmla="*/ 274271 h 493326"/>
                      <a:gd name="connsiteX0" fmla="*/ 264 w 1645856"/>
                      <a:gd name="connsiteY0" fmla="*/ 274271 h 493326"/>
                      <a:gd name="connsiteX1" fmla="*/ 274535 w 1645856"/>
                      <a:gd name="connsiteY1" fmla="*/ 0 h 493326"/>
                      <a:gd name="connsiteX2" fmla="*/ 1371585 w 1645856"/>
                      <a:gd name="connsiteY2" fmla="*/ 0 h 493326"/>
                      <a:gd name="connsiteX3" fmla="*/ 1645856 w 1645856"/>
                      <a:gd name="connsiteY3" fmla="*/ 274271 h 493326"/>
                      <a:gd name="connsiteX4" fmla="*/ 1645856 w 1645856"/>
                      <a:gd name="connsiteY4" fmla="*/ 493326 h 493326"/>
                      <a:gd name="connsiteX5" fmla="*/ 0 w 1645856"/>
                      <a:gd name="connsiteY5" fmla="*/ 493326 h 493326"/>
                      <a:gd name="connsiteX6" fmla="*/ 264 w 1645856"/>
                      <a:gd name="connsiteY6" fmla="*/ 274271 h 493326"/>
                      <a:gd name="connsiteX0" fmla="*/ 9789 w 1655381"/>
                      <a:gd name="connsiteY0" fmla="*/ 274271 h 493326"/>
                      <a:gd name="connsiteX1" fmla="*/ 284060 w 1655381"/>
                      <a:gd name="connsiteY1" fmla="*/ 0 h 493326"/>
                      <a:gd name="connsiteX2" fmla="*/ 1381110 w 1655381"/>
                      <a:gd name="connsiteY2" fmla="*/ 0 h 493326"/>
                      <a:gd name="connsiteX3" fmla="*/ 1655381 w 1655381"/>
                      <a:gd name="connsiteY3" fmla="*/ 274271 h 493326"/>
                      <a:gd name="connsiteX4" fmla="*/ 1655381 w 1655381"/>
                      <a:gd name="connsiteY4" fmla="*/ 493326 h 493326"/>
                      <a:gd name="connsiteX5" fmla="*/ 0 w 1655381"/>
                      <a:gd name="connsiteY5" fmla="*/ 493326 h 493326"/>
                      <a:gd name="connsiteX6" fmla="*/ 9789 w 1655381"/>
                      <a:gd name="connsiteY6" fmla="*/ 274271 h 493326"/>
                      <a:gd name="connsiteX0" fmla="*/ 5027 w 1650619"/>
                      <a:gd name="connsiteY0" fmla="*/ 274271 h 498088"/>
                      <a:gd name="connsiteX1" fmla="*/ 279298 w 1650619"/>
                      <a:gd name="connsiteY1" fmla="*/ 0 h 498088"/>
                      <a:gd name="connsiteX2" fmla="*/ 1376348 w 1650619"/>
                      <a:gd name="connsiteY2" fmla="*/ 0 h 498088"/>
                      <a:gd name="connsiteX3" fmla="*/ 1650619 w 1650619"/>
                      <a:gd name="connsiteY3" fmla="*/ 274271 h 498088"/>
                      <a:gd name="connsiteX4" fmla="*/ 1650619 w 1650619"/>
                      <a:gd name="connsiteY4" fmla="*/ 493326 h 498088"/>
                      <a:gd name="connsiteX5" fmla="*/ 0 w 1650619"/>
                      <a:gd name="connsiteY5" fmla="*/ 498088 h 498088"/>
                      <a:gd name="connsiteX6" fmla="*/ 5027 w 1650619"/>
                      <a:gd name="connsiteY6" fmla="*/ 274271 h 498088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0944 h 493326"/>
                      <a:gd name="connsiteX6" fmla="*/ 5027 w 1650619"/>
                      <a:gd name="connsiteY6" fmla="*/ 274271 h 493326"/>
                      <a:gd name="connsiteX0" fmla="*/ 5027 w 1650619"/>
                      <a:gd name="connsiteY0" fmla="*/ 274271 h 498088"/>
                      <a:gd name="connsiteX1" fmla="*/ 279298 w 1650619"/>
                      <a:gd name="connsiteY1" fmla="*/ 0 h 498088"/>
                      <a:gd name="connsiteX2" fmla="*/ 1376348 w 1650619"/>
                      <a:gd name="connsiteY2" fmla="*/ 0 h 498088"/>
                      <a:gd name="connsiteX3" fmla="*/ 1650619 w 1650619"/>
                      <a:gd name="connsiteY3" fmla="*/ 274271 h 498088"/>
                      <a:gd name="connsiteX4" fmla="*/ 1650619 w 1650619"/>
                      <a:gd name="connsiteY4" fmla="*/ 493326 h 498088"/>
                      <a:gd name="connsiteX5" fmla="*/ 0 w 1650619"/>
                      <a:gd name="connsiteY5" fmla="*/ 498088 h 498088"/>
                      <a:gd name="connsiteX6" fmla="*/ 5027 w 1650619"/>
                      <a:gd name="connsiteY6" fmla="*/ 274271 h 498088"/>
                      <a:gd name="connsiteX0" fmla="*/ 5027 w 1650619"/>
                      <a:gd name="connsiteY0" fmla="*/ 274271 h 493326"/>
                      <a:gd name="connsiteX1" fmla="*/ 279298 w 1650619"/>
                      <a:gd name="connsiteY1" fmla="*/ 0 h 493326"/>
                      <a:gd name="connsiteX2" fmla="*/ 1376348 w 1650619"/>
                      <a:gd name="connsiteY2" fmla="*/ 0 h 493326"/>
                      <a:gd name="connsiteX3" fmla="*/ 1650619 w 1650619"/>
                      <a:gd name="connsiteY3" fmla="*/ 274271 h 493326"/>
                      <a:gd name="connsiteX4" fmla="*/ 1650619 w 1650619"/>
                      <a:gd name="connsiteY4" fmla="*/ 493326 h 493326"/>
                      <a:gd name="connsiteX5" fmla="*/ 0 w 1650619"/>
                      <a:gd name="connsiteY5" fmla="*/ 493325 h 493326"/>
                      <a:gd name="connsiteX6" fmla="*/ 5027 w 1650619"/>
                      <a:gd name="connsiteY6" fmla="*/ 274271 h 493326"/>
                      <a:gd name="connsiteX0" fmla="*/ 2646 w 1648238"/>
                      <a:gd name="connsiteY0" fmla="*/ 274271 h 493326"/>
                      <a:gd name="connsiteX1" fmla="*/ 276917 w 1648238"/>
                      <a:gd name="connsiteY1" fmla="*/ 0 h 493326"/>
                      <a:gd name="connsiteX2" fmla="*/ 1373967 w 1648238"/>
                      <a:gd name="connsiteY2" fmla="*/ 0 h 493326"/>
                      <a:gd name="connsiteX3" fmla="*/ 1648238 w 1648238"/>
                      <a:gd name="connsiteY3" fmla="*/ 274271 h 493326"/>
                      <a:gd name="connsiteX4" fmla="*/ 1648238 w 1648238"/>
                      <a:gd name="connsiteY4" fmla="*/ 493326 h 493326"/>
                      <a:gd name="connsiteX5" fmla="*/ 0 w 1648238"/>
                      <a:gd name="connsiteY5" fmla="*/ 493325 h 493326"/>
                      <a:gd name="connsiteX6" fmla="*/ 2646 w 1648238"/>
                      <a:gd name="connsiteY6" fmla="*/ 274271 h 493326"/>
                      <a:gd name="connsiteX0" fmla="*/ 0 w 1645592"/>
                      <a:gd name="connsiteY0" fmla="*/ 274271 h 493326"/>
                      <a:gd name="connsiteX1" fmla="*/ 274271 w 1645592"/>
                      <a:gd name="connsiteY1" fmla="*/ 0 h 493326"/>
                      <a:gd name="connsiteX2" fmla="*/ 1371321 w 1645592"/>
                      <a:gd name="connsiteY2" fmla="*/ 0 h 493326"/>
                      <a:gd name="connsiteX3" fmla="*/ 1645592 w 1645592"/>
                      <a:gd name="connsiteY3" fmla="*/ 274271 h 493326"/>
                      <a:gd name="connsiteX4" fmla="*/ 1645592 w 1645592"/>
                      <a:gd name="connsiteY4" fmla="*/ 493326 h 493326"/>
                      <a:gd name="connsiteX5" fmla="*/ 6879 w 1645592"/>
                      <a:gd name="connsiteY5" fmla="*/ 493325 h 493326"/>
                      <a:gd name="connsiteX6" fmla="*/ 0 w 1645592"/>
                      <a:gd name="connsiteY6" fmla="*/ 274271 h 493326"/>
                      <a:gd name="connsiteX0" fmla="*/ 2646 w 1648238"/>
                      <a:gd name="connsiteY0" fmla="*/ 274271 h 493326"/>
                      <a:gd name="connsiteX1" fmla="*/ 276917 w 1648238"/>
                      <a:gd name="connsiteY1" fmla="*/ 0 h 493326"/>
                      <a:gd name="connsiteX2" fmla="*/ 1373967 w 1648238"/>
                      <a:gd name="connsiteY2" fmla="*/ 0 h 493326"/>
                      <a:gd name="connsiteX3" fmla="*/ 1648238 w 1648238"/>
                      <a:gd name="connsiteY3" fmla="*/ 274271 h 493326"/>
                      <a:gd name="connsiteX4" fmla="*/ 1648238 w 1648238"/>
                      <a:gd name="connsiteY4" fmla="*/ 493326 h 493326"/>
                      <a:gd name="connsiteX5" fmla="*/ 0 w 1648238"/>
                      <a:gd name="connsiteY5" fmla="*/ 493325 h 493326"/>
                      <a:gd name="connsiteX6" fmla="*/ 2646 w 1648238"/>
                      <a:gd name="connsiteY6" fmla="*/ 274271 h 493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48238" h="493326">
                        <a:moveTo>
                          <a:pt x="2646" y="274271"/>
                        </a:moveTo>
                        <a:cubicBezTo>
                          <a:pt x="2646" y="122795"/>
                          <a:pt x="125441" y="0"/>
                          <a:pt x="276917" y="0"/>
                        </a:cubicBezTo>
                        <a:lnTo>
                          <a:pt x="1373967" y="0"/>
                        </a:lnTo>
                        <a:cubicBezTo>
                          <a:pt x="1525443" y="0"/>
                          <a:pt x="1648238" y="122795"/>
                          <a:pt x="1648238" y="274271"/>
                        </a:cubicBezTo>
                        <a:lnTo>
                          <a:pt x="1648238" y="493326"/>
                        </a:lnTo>
                        <a:lnTo>
                          <a:pt x="0" y="493325"/>
                        </a:lnTo>
                        <a:cubicBezTo>
                          <a:pt x="2513" y="383797"/>
                          <a:pt x="3352" y="347289"/>
                          <a:pt x="2646" y="27427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rgbClr val="034259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400" b="1" dirty="0" smtClean="0">
                        <a:solidFill>
                          <a:srgbClr val="FFFF00"/>
                        </a:solidFill>
                      </a:rPr>
                      <a:t>(…)</a:t>
                    </a:r>
                    <a:endParaRPr lang="en-GB" sz="1400" b="1" dirty="0">
                      <a:solidFill>
                        <a:srgbClr val="FFFF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" name="Group 24"/>
            <p:cNvGrpSpPr/>
            <p:nvPr/>
          </p:nvGrpSpPr>
          <p:grpSpPr>
            <a:xfrm>
              <a:off x="5759545" y="12869850"/>
              <a:ext cx="3856585" cy="2406274"/>
              <a:chOff x="-1332765" y="18419004"/>
              <a:chExt cx="3856585" cy="2406274"/>
            </a:xfrm>
          </p:grpSpPr>
          <p:grpSp>
            <p:nvGrpSpPr>
              <p:cNvPr id="22" name="Group 25"/>
              <p:cNvGrpSpPr/>
              <p:nvPr/>
            </p:nvGrpSpPr>
            <p:grpSpPr>
              <a:xfrm>
                <a:off x="-1332765" y="18438782"/>
                <a:ext cx="1825167" cy="2386496"/>
                <a:chOff x="-1965154" y="748102"/>
                <a:chExt cx="1825167" cy="2386496"/>
              </a:xfrm>
            </p:grpSpPr>
            <p:sp>
              <p:nvSpPr>
                <p:cNvPr id="25" name="Rounded Rectangle 34"/>
                <p:cNvSpPr/>
                <p:nvPr/>
              </p:nvSpPr>
              <p:spPr>
                <a:xfrm>
                  <a:off x="-1962262" y="758334"/>
                  <a:ext cx="1822275" cy="237626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3425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b="1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TextBox 35"/>
                <p:cNvSpPr txBox="1"/>
                <p:nvPr/>
              </p:nvSpPr>
              <p:spPr>
                <a:xfrm>
                  <a:off x="-1940187" y="1230401"/>
                  <a:ext cx="1800200" cy="1188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b="1" dirty="0" smtClean="0">
                      <a:solidFill>
                        <a:srgbClr val="FFFF00"/>
                      </a:solidFill>
                      <a:cs typeface="Arial" charset="0"/>
                    </a:rPr>
                    <a:t>ANNO CONSEGUIMENTO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b="1" dirty="0" smtClean="0">
                      <a:solidFill>
                        <a:srgbClr val="FFFF00"/>
                      </a:solidFill>
                      <a:cs typeface="Arial" charset="0"/>
                    </a:rPr>
                    <a:t>MESE CONSEGUIMENTO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b="1" dirty="0" smtClean="0">
                      <a:solidFill>
                        <a:srgbClr val="FFFF00"/>
                      </a:solidFill>
                      <a:cs typeface="Arial" charset="0"/>
                    </a:rPr>
                    <a:t>VOTAZIONE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100" b="1" dirty="0" smtClean="0">
                      <a:solidFill>
                        <a:srgbClr val="FFFF00"/>
                      </a:solidFill>
                      <a:cs typeface="Arial" charset="0"/>
                    </a:rPr>
                    <a:t>AREA TEMATICA</a:t>
                  </a:r>
                  <a:endParaRPr lang="en-GB" sz="1100" b="1" dirty="0">
                    <a:solidFill>
                      <a:srgbClr val="FFFF00"/>
                    </a:solidFill>
                    <a:cs typeface="Arial" charset="0"/>
                  </a:endParaRPr>
                </a:p>
              </p:txBody>
            </p:sp>
            <p:sp>
              <p:nvSpPr>
                <p:cNvPr id="27" name="Rounded Rectangle 5"/>
                <p:cNvSpPr/>
                <p:nvPr/>
              </p:nvSpPr>
              <p:spPr>
                <a:xfrm>
                  <a:off x="-1965154" y="748102"/>
                  <a:ext cx="1803093" cy="493326"/>
                </a:xfrm>
                <a:custGeom>
                  <a:avLst/>
                  <a:gdLst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274271 w 1645592"/>
                    <a:gd name="connsiteY6" fmla="*/ 2376264 h 2376264"/>
                    <a:gd name="connsiteX7" fmla="*/ 0 w 1645592"/>
                    <a:gd name="connsiteY7" fmla="*/ 2101993 h 2376264"/>
                    <a:gd name="connsiteX8" fmla="*/ 0 w 1645592"/>
                    <a:gd name="connsiteY8" fmla="*/ 274271 h 2376264"/>
                    <a:gd name="connsiteX0" fmla="*/ 0 w 1645592"/>
                    <a:gd name="connsiteY0" fmla="*/ 274271 h 2376264"/>
                    <a:gd name="connsiteX1" fmla="*/ 274271 w 1645592"/>
                    <a:gd name="connsiteY1" fmla="*/ 0 h 2376264"/>
                    <a:gd name="connsiteX2" fmla="*/ 1371321 w 1645592"/>
                    <a:gd name="connsiteY2" fmla="*/ 0 h 2376264"/>
                    <a:gd name="connsiteX3" fmla="*/ 1645592 w 1645592"/>
                    <a:gd name="connsiteY3" fmla="*/ 274271 h 2376264"/>
                    <a:gd name="connsiteX4" fmla="*/ 1645592 w 1645592"/>
                    <a:gd name="connsiteY4" fmla="*/ 2101993 h 2376264"/>
                    <a:gd name="connsiteX5" fmla="*/ 1371321 w 1645592"/>
                    <a:gd name="connsiteY5" fmla="*/ 2376264 h 2376264"/>
                    <a:gd name="connsiteX6" fmla="*/ 0 w 1645592"/>
                    <a:gd name="connsiteY6" fmla="*/ 2101993 h 2376264"/>
                    <a:gd name="connsiteX7" fmla="*/ 0 w 1645592"/>
                    <a:gd name="connsiteY7" fmla="*/ 274271 h 2376264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239239"/>
                    <a:gd name="connsiteX1" fmla="*/ 274271 w 1645592"/>
                    <a:gd name="connsiteY1" fmla="*/ 0 h 2239239"/>
                    <a:gd name="connsiteX2" fmla="*/ 1371321 w 1645592"/>
                    <a:gd name="connsiteY2" fmla="*/ 0 h 2239239"/>
                    <a:gd name="connsiteX3" fmla="*/ 1645592 w 1645592"/>
                    <a:gd name="connsiteY3" fmla="*/ 274271 h 2239239"/>
                    <a:gd name="connsiteX4" fmla="*/ 1645592 w 1645592"/>
                    <a:gd name="connsiteY4" fmla="*/ 2101993 h 2239239"/>
                    <a:gd name="connsiteX5" fmla="*/ 0 w 1645592"/>
                    <a:gd name="connsiteY5" fmla="*/ 2101993 h 2239239"/>
                    <a:gd name="connsiteX6" fmla="*/ 0 w 1645592"/>
                    <a:gd name="connsiteY6" fmla="*/ 274271 h 2239239"/>
                    <a:gd name="connsiteX0" fmla="*/ 0 w 1645592"/>
                    <a:gd name="connsiteY0" fmla="*/ 274271 h 2371375"/>
                    <a:gd name="connsiteX1" fmla="*/ 274271 w 1645592"/>
                    <a:gd name="connsiteY1" fmla="*/ 0 h 2371375"/>
                    <a:gd name="connsiteX2" fmla="*/ 1371321 w 1645592"/>
                    <a:gd name="connsiteY2" fmla="*/ 0 h 2371375"/>
                    <a:gd name="connsiteX3" fmla="*/ 1645592 w 1645592"/>
                    <a:gd name="connsiteY3" fmla="*/ 274271 h 2371375"/>
                    <a:gd name="connsiteX4" fmla="*/ 1645592 w 1645592"/>
                    <a:gd name="connsiteY4" fmla="*/ 2101993 h 2371375"/>
                    <a:gd name="connsiteX5" fmla="*/ 0 w 1645592"/>
                    <a:gd name="connsiteY5" fmla="*/ 2101993 h 2371375"/>
                    <a:gd name="connsiteX6" fmla="*/ 0 w 1645592"/>
                    <a:gd name="connsiteY6" fmla="*/ 274271 h 2371375"/>
                    <a:gd name="connsiteX0" fmla="*/ 0 w 1645592"/>
                    <a:gd name="connsiteY0" fmla="*/ 274271 h 2453738"/>
                    <a:gd name="connsiteX1" fmla="*/ 274271 w 1645592"/>
                    <a:gd name="connsiteY1" fmla="*/ 0 h 2453738"/>
                    <a:gd name="connsiteX2" fmla="*/ 1371321 w 1645592"/>
                    <a:gd name="connsiteY2" fmla="*/ 0 h 2453738"/>
                    <a:gd name="connsiteX3" fmla="*/ 1645592 w 1645592"/>
                    <a:gd name="connsiteY3" fmla="*/ 274271 h 2453738"/>
                    <a:gd name="connsiteX4" fmla="*/ 1645592 w 1645592"/>
                    <a:gd name="connsiteY4" fmla="*/ 2101993 h 2453738"/>
                    <a:gd name="connsiteX5" fmla="*/ 0 w 1645592"/>
                    <a:gd name="connsiteY5" fmla="*/ 2101993 h 2453738"/>
                    <a:gd name="connsiteX6" fmla="*/ 0 w 1645592"/>
                    <a:gd name="connsiteY6" fmla="*/ 274271 h 2453738"/>
                    <a:gd name="connsiteX0" fmla="*/ 0 w 1645592"/>
                    <a:gd name="connsiteY0" fmla="*/ 274271 h 2237379"/>
                    <a:gd name="connsiteX1" fmla="*/ 274271 w 1645592"/>
                    <a:gd name="connsiteY1" fmla="*/ 0 h 2237379"/>
                    <a:gd name="connsiteX2" fmla="*/ 1371321 w 1645592"/>
                    <a:gd name="connsiteY2" fmla="*/ 0 h 2237379"/>
                    <a:gd name="connsiteX3" fmla="*/ 1645592 w 1645592"/>
                    <a:gd name="connsiteY3" fmla="*/ 274271 h 2237379"/>
                    <a:gd name="connsiteX4" fmla="*/ 1645592 w 1645592"/>
                    <a:gd name="connsiteY4" fmla="*/ 2101993 h 2237379"/>
                    <a:gd name="connsiteX5" fmla="*/ 0 w 1645592"/>
                    <a:gd name="connsiteY5" fmla="*/ 2101993 h 2237379"/>
                    <a:gd name="connsiteX6" fmla="*/ 0 w 1645592"/>
                    <a:gd name="connsiteY6" fmla="*/ 274271 h 2237379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0 w 1645592"/>
                    <a:gd name="connsiteY0" fmla="*/ 274271 h 2101993"/>
                    <a:gd name="connsiteX1" fmla="*/ 274271 w 1645592"/>
                    <a:gd name="connsiteY1" fmla="*/ 0 h 2101993"/>
                    <a:gd name="connsiteX2" fmla="*/ 1371321 w 1645592"/>
                    <a:gd name="connsiteY2" fmla="*/ 0 h 2101993"/>
                    <a:gd name="connsiteX3" fmla="*/ 1645592 w 1645592"/>
                    <a:gd name="connsiteY3" fmla="*/ 274271 h 2101993"/>
                    <a:gd name="connsiteX4" fmla="*/ 1645592 w 1645592"/>
                    <a:gd name="connsiteY4" fmla="*/ 2101993 h 2101993"/>
                    <a:gd name="connsiteX5" fmla="*/ 0 w 1645592"/>
                    <a:gd name="connsiteY5" fmla="*/ 2101993 h 2101993"/>
                    <a:gd name="connsiteX6" fmla="*/ 0 w 1645592"/>
                    <a:gd name="connsiteY6" fmla="*/ 274271 h 2101993"/>
                    <a:gd name="connsiteX0" fmla="*/ 8466 w 1654058"/>
                    <a:gd name="connsiteY0" fmla="*/ 274271 h 2101993"/>
                    <a:gd name="connsiteX1" fmla="*/ 282737 w 1654058"/>
                    <a:gd name="connsiteY1" fmla="*/ 0 h 2101993"/>
                    <a:gd name="connsiteX2" fmla="*/ 1379787 w 1654058"/>
                    <a:gd name="connsiteY2" fmla="*/ 0 h 2101993"/>
                    <a:gd name="connsiteX3" fmla="*/ 1654058 w 1654058"/>
                    <a:gd name="connsiteY3" fmla="*/ 274271 h 2101993"/>
                    <a:gd name="connsiteX4" fmla="*/ 1654058 w 1654058"/>
                    <a:gd name="connsiteY4" fmla="*/ 2101993 h 2101993"/>
                    <a:gd name="connsiteX5" fmla="*/ 0 w 1654058"/>
                    <a:gd name="connsiteY5" fmla="*/ 1119859 h 2101993"/>
                    <a:gd name="connsiteX6" fmla="*/ 8466 w 1654058"/>
                    <a:gd name="connsiteY6" fmla="*/ 274271 h 2101993"/>
                    <a:gd name="connsiteX0" fmla="*/ 16933 w 1662525"/>
                    <a:gd name="connsiteY0" fmla="*/ 274271 h 2101993"/>
                    <a:gd name="connsiteX1" fmla="*/ 291204 w 1662525"/>
                    <a:gd name="connsiteY1" fmla="*/ 0 h 2101993"/>
                    <a:gd name="connsiteX2" fmla="*/ 1388254 w 1662525"/>
                    <a:gd name="connsiteY2" fmla="*/ 0 h 2101993"/>
                    <a:gd name="connsiteX3" fmla="*/ 1662525 w 1662525"/>
                    <a:gd name="connsiteY3" fmla="*/ 274271 h 2101993"/>
                    <a:gd name="connsiteX4" fmla="*/ 1662525 w 1662525"/>
                    <a:gd name="connsiteY4" fmla="*/ 2101993 h 2101993"/>
                    <a:gd name="connsiteX5" fmla="*/ 0 w 1662525"/>
                    <a:gd name="connsiteY5" fmla="*/ 679593 h 2101993"/>
                    <a:gd name="connsiteX6" fmla="*/ 16933 w 1662525"/>
                    <a:gd name="connsiteY6" fmla="*/ 274271 h 2101993"/>
                    <a:gd name="connsiteX0" fmla="*/ 16933 w 1662525"/>
                    <a:gd name="connsiteY0" fmla="*/ 274271 h 679593"/>
                    <a:gd name="connsiteX1" fmla="*/ 291204 w 1662525"/>
                    <a:gd name="connsiteY1" fmla="*/ 0 h 679593"/>
                    <a:gd name="connsiteX2" fmla="*/ 1388254 w 1662525"/>
                    <a:gd name="connsiteY2" fmla="*/ 0 h 679593"/>
                    <a:gd name="connsiteX3" fmla="*/ 1662525 w 1662525"/>
                    <a:gd name="connsiteY3" fmla="*/ 274271 h 679593"/>
                    <a:gd name="connsiteX4" fmla="*/ 1662525 w 1662525"/>
                    <a:gd name="connsiteY4" fmla="*/ 493326 h 679593"/>
                    <a:gd name="connsiteX5" fmla="*/ 0 w 1662525"/>
                    <a:gd name="connsiteY5" fmla="*/ 679593 h 679593"/>
                    <a:gd name="connsiteX6" fmla="*/ 16933 w 1662525"/>
                    <a:gd name="connsiteY6" fmla="*/ 274271 h 679593"/>
                    <a:gd name="connsiteX0" fmla="*/ 16933 w 1662525"/>
                    <a:gd name="connsiteY0" fmla="*/ 274271 h 493326"/>
                    <a:gd name="connsiteX1" fmla="*/ 291204 w 1662525"/>
                    <a:gd name="connsiteY1" fmla="*/ 0 h 493326"/>
                    <a:gd name="connsiteX2" fmla="*/ 1388254 w 1662525"/>
                    <a:gd name="connsiteY2" fmla="*/ 0 h 493326"/>
                    <a:gd name="connsiteX3" fmla="*/ 1662525 w 1662525"/>
                    <a:gd name="connsiteY3" fmla="*/ 274271 h 493326"/>
                    <a:gd name="connsiteX4" fmla="*/ 1662525 w 1662525"/>
                    <a:gd name="connsiteY4" fmla="*/ 493326 h 493326"/>
                    <a:gd name="connsiteX5" fmla="*/ 0 w 1662525"/>
                    <a:gd name="connsiteY5" fmla="*/ 493326 h 493326"/>
                    <a:gd name="connsiteX6" fmla="*/ 16933 w 1662525"/>
                    <a:gd name="connsiteY6" fmla="*/ 274271 h 493326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6 h 493326"/>
                    <a:gd name="connsiteX6" fmla="*/ 5027 w 1650619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2117 w 1645592"/>
                    <a:gd name="connsiteY5" fmla="*/ 493326 h 493326"/>
                    <a:gd name="connsiteX6" fmla="*/ 0 w 1645592"/>
                    <a:gd name="connsiteY6" fmla="*/ 274271 h 493326"/>
                    <a:gd name="connsiteX0" fmla="*/ 5080 w 1650672"/>
                    <a:gd name="connsiteY0" fmla="*/ 274271 h 493326"/>
                    <a:gd name="connsiteX1" fmla="*/ 279351 w 1650672"/>
                    <a:gd name="connsiteY1" fmla="*/ 0 h 493326"/>
                    <a:gd name="connsiteX2" fmla="*/ 1376401 w 1650672"/>
                    <a:gd name="connsiteY2" fmla="*/ 0 h 493326"/>
                    <a:gd name="connsiteX3" fmla="*/ 1650672 w 1650672"/>
                    <a:gd name="connsiteY3" fmla="*/ 274271 h 493326"/>
                    <a:gd name="connsiteX4" fmla="*/ 1650672 w 1650672"/>
                    <a:gd name="connsiteY4" fmla="*/ 493326 h 493326"/>
                    <a:gd name="connsiteX5" fmla="*/ 54 w 1650672"/>
                    <a:gd name="connsiteY5" fmla="*/ 493326 h 493326"/>
                    <a:gd name="connsiteX6" fmla="*/ 5080 w 1650672"/>
                    <a:gd name="connsiteY6" fmla="*/ 274271 h 493326"/>
                    <a:gd name="connsiteX0" fmla="*/ 5026 w 1650618"/>
                    <a:gd name="connsiteY0" fmla="*/ 274271 h 493326"/>
                    <a:gd name="connsiteX1" fmla="*/ 279297 w 1650618"/>
                    <a:gd name="connsiteY1" fmla="*/ 0 h 493326"/>
                    <a:gd name="connsiteX2" fmla="*/ 1376347 w 1650618"/>
                    <a:gd name="connsiteY2" fmla="*/ 0 h 493326"/>
                    <a:gd name="connsiteX3" fmla="*/ 1650618 w 1650618"/>
                    <a:gd name="connsiteY3" fmla="*/ 274271 h 493326"/>
                    <a:gd name="connsiteX4" fmla="*/ 1650618 w 1650618"/>
                    <a:gd name="connsiteY4" fmla="*/ 493326 h 493326"/>
                    <a:gd name="connsiteX5" fmla="*/ 0 w 1650618"/>
                    <a:gd name="connsiteY5" fmla="*/ 493326 h 493326"/>
                    <a:gd name="connsiteX6" fmla="*/ 5026 w 1650618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0945 h 493326"/>
                    <a:gd name="connsiteX6" fmla="*/ 2645 w 1648237"/>
                    <a:gd name="connsiteY6" fmla="*/ 274271 h 493326"/>
                    <a:gd name="connsiteX0" fmla="*/ 2645 w 1648237"/>
                    <a:gd name="connsiteY0" fmla="*/ 274271 h 493326"/>
                    <a:gd name="connsiteX1" fmla="*/ 276916 w 1648237"/>
                    <a:gd name="connsiteY1" fmla="*/ 0 h 493326"/>
                    <a:gd name="connsiteX2" fmla="*/ 1373966 w 1648237"/>
                    <a:gd name="connsiteY2" fmla="*/ 0 h 493326"/>
                    <a:gd name="connsiteX3" fmla="*/ 1648237 w 1648237"/>
                    <a:gd name="connsiteY3" fmla="*/ 274271 h 493326"/>
                    <a:gd name="connsiteX4" fmla="*/ 1648237 w 1648237"/>
                    <a:gd name="connsiteY4" fmla="*/ 493326 h 493326"/>
                    <a:gd name="connsiteX5" fmla="*/ 0 w 1648237"/>
                    <a:gd name="connsiteY5" fmla="*/ 493326 h 493326"/>
                    <a:gd name="connsiteX6" fmla="*/ 2645 w 1648237"/>
                    <a:gd name="connsiteY6" fmla="*/ 274271 h 493326"/>
                    <a:gd name="connsiteX0" fmla="*/ 264 w 1645856"/>
                    <a:gd name="connsiteY0" fmla="*/ 274271 h 493326"/>
                    <a:gd name="connsiteX1" fmla="*/ 274535 w 1645856"/>
                    <a:gd name="connsiteY1" fmla="*/ 0 h 493326"/>
                    <a:gd name="connsiteX2" fmla="*/ 1371585 w 1645856"/>
                    <a:gd name="connsiteY2" fmla="*/ 0 h 493326"/>
                    <a:gd name="connsiteX3" fmla="*/ 1645856 w 1645856"/>
                    <a:gd name="connsiteY3" fmla="*/ 274271 h 493326"/>
                    <a:gd name="connsiteX4" fmla="*/ 1645856 w 1645856"/>
                    <a:gd name="connsiteY4" fmla="*/ 493326 h 493326"/>
                    <a:gd name="connsiteX5" fmla="*/ 0 w 1645856"/>
                    <a:gd name="connsiteY5" fmla="*/ 493326 h 493326"/>
                    <a:gd name="connsiteX6" fmla="*/ 264 w 1645856"/>
                    <a:gd name="connsiteY6" fmla="*/ 274271 h 493326"/>
                    <a:gd name="connsiteX0" fmla="*/ 9789 w 1655381"/>
                    <a:gd name="connsiteY0" fmla="*/ 274271 h 493326"/>
                    <a:gd name="connsiteX1" fmla="*/ 284060 w 1655381"/>
                    <a:gd name="connsiteY1" fmla="*/ 0 h 493326"/>
                    <a:gd name="connsiteX2" fmla="*/ 1381110 w 1655381"/>
                    <a:gd name="connsiteY2" fmla="*/ 0 h 493326"/>
                    <a:gd name="connsiteX3" fmla="*/ 1655381 w 1655381"/>
                    <a:gd name="connsiteY3" fmla="*/ 274271 h 493326"/>
                    <a:gd name="connsiteX4" fmla="*/ 1655381 w 1655381"/>
                    <a:gd name="connsiteY4" fmla="*/ 493326 h 493326"/>
                    <a:gd name="connsiteX5" fmla="*/ 0 w 1655381"/>
                    <a:gd name="connsiteY5" fmla="*/ 493326 h 493326"/>
                    <a:gd name="connsiteX6" fmla="*/ 9789 w 1655381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0944 h 493326"/>
                    <a:gd name="connsiteX6" fmla="*/ 5027 w 1650619"/>
                    <a:gd name="connsiteY6" fmla="*/ 274271 h 493326"/>
                    <a:gd name="connsiteX0" fmla="*/ 5027 w 1650619"/>
                    <a:gd name="connsiteY0" fmla="*/ 274271 h 498088"/>
                    <a:gd name="connsiteX1" fmla="*/ 279298 w 1650619"/>
                    <a:gd name="connsiteY1" fmla="*/ 0 h 498088"/>
                    <a:gd name="connsiteX2" fmla="*/ 1376348 w 1650619"/>
                    <a:gd name="connsiteY2" fmla="*/ 0 h 498088"/>
                    <a:gd name="connsiteX3" fmla="*/ 1650619 w 1650619"/>
                    <a:gd name="connsiteY3" fmla="*/ 274271 h 498088"/>
                    <a:gd name="connsiteX4" fmla="*/ 1650619 w 1650619"/>
                    <a:gd name="connsiteY4" fmla="*/ 493326 h 498088"/>
                    <a:gd name="connsiteX5" fmla="*/ 0 w 1650619"/>
                    <a:gd name="connsiteY5" fmla="*/ 498088 h 498088"/>
                    <a:gd name="connsiteX6" fmla="*/ 5027 w 1650619"/>
                    <a:gd name="connsiteY6" fmla="*/ 274271 h 498088"/>
                    <a:gd name="connsiteX0" fmla="*/ 5027 w 1650619"/>
                    <a:gd name="connsiteY0" fmla="*/ 274271 h 493326"/>
                    <a:gd name="connsiteX1" fmla="*/ 279298 w 1650619"/>
                    <a:gd name="connsiteY1" fmla="*/ 0 h 493326"/>
                    <a:gd name="connsiteX2" fmla="*/ 1376348 w 1650619"/>
                    <a:gd name="connsiteY2" fmla="*/ 0 h 493326"/>
                    <a:gd name="connsiteX3" fmla="*/ 1650619 w 1650619"/>
                    <a:gd name="connsiteY3" fmla="*/ 274271 h 493326"/>
                    <a:gd name="connsiteX4" fmla="*/ 1650619 w 1650619"/>
                    <a:gd name="connsiteY4" fmla="*/ 493326 h 493326"/>
                    <a:gd name="connsiteX5" fmla="*/ 0 w 1650619"/>
                    <a:gd name="connsiteY5" fmla="*/ 493325 h 493326"/>
                    <a:gd name="connsiteX6" fmla="*/ 5027 w 1650619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  <a:gd name="connsiteX0" fmla="*/ 0 w 1645592"/>
                    <a:gd name="connsiteY0" fmla="*/ 274271 h 493326"/>
                    <a:gd name="connsiteX1" fmla="*/ 274271 w 1645592"/>
                    <a:gd name="connsiteY1" fmla="*/ 0 h 493326"/>
                    <a:gd name="connsiteX2" fmla="*/ 1371321 w 1645592"/>
                    <a:gd name="connsiteY2" fmla="*/ 0 h 493326"/>
                    <a:gd name="connsiteX3" fmla="*/ 1645592 w 1645592"/>
                    <a:gd name="connsiteY3" fmla="*/ 274271 h 493326"/>
                    <a:gd name="connsiteX4" fmla="*/ 1645592 w 1645592"/>
                    <a:gd name="connsiteY4" fmla="*/ 493326 h 493326"/>
                    <a:gd name="connsiteX5" fmla="*/ 6879 w 1645592"/>
                    <a:gd name="connsiteY5" fmla="*/ 493325 h 493326"/>
                    <a:gd name="connsiteX6" fmla="*/ 0 w 1645592"/>
                    <a:gd name="connsiteY6" fmla="*/ 274271 h 493326"/>
                    <a:gd name="connsiteX0" fmla="*/ 2646 w 1648238"/>
                    <a:gd name="connsiteY0" fmla="*/ 274271 h 493326"/>
                    <a:gd name="connsiteX1" fmla="*/ 276917 w 1648238"/>
                    <a:gd name="connsiteY1" fmla="*/ 0 h 493326"/>
                    <a:gd name="connsiteX2" fmla="*/ 1373967 w 1648238"/>
                    <a:gd name="connsiteY2" fmla="*/ 0 h 493326"/>
                    <a:gd name="connsiteX3" fmla="*/ 1648238 w 1648238"/>
                    <a:gd name="connsiteY3" fmla="*/ 274271 h 493326"/>
                    <a:gd name="connsiteX4" fmla="*/ 1648238 w 1648238"/>
                    <a:gd name="connsiteY4" fmla="*/ 493326 h 493326"/>
                    <a:gd name="connsiteX5" fmla="*/ 0 w 1648238"/>
                    <a:gd name="connsiteY5" fmla="*/ 493325 h 493326"/>
                    <a:gd name="connsiteX6" fmla="*/ 2646 w 1648238"/>
                    <a:gd name="connsiteY6" fmla="*/ 274271 h 49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8238" h="493326">
                      <a:moveTo>
                        <a:pt x="2646" y="274271"/>
                      </a:moveTo>
                      <a:cubicBezTo>
                        <a:pt x="2646" y="122795"/>
                        <a:pt x="125441" y="0"/>
                        <a:pt x="276917" y="0"/>
                      </a:cubicBezTo>
                      <a:lnTo>
                        <a:pt x="1373967" y="0"/>
                      </a:lnTo>
                      <a:cubicBezTo>
                        <a:pt x="1525443" y="0"/>
                        <a:pt x="1648238" y="122795"/>
                        <a:pt x="1648238" y="274271"/>
                      </a:cubicBezTo>
                      <a:lnTo>
                        <a:pt x="1648238" y="493326"/>
                      </a:lnTo>
                      <a:lnTo>
                        <a:pt x="0" y="493325"/>
                      </a:lnTo>
                      <a:cubicBezTo>
                        <a:pt x="2513" y="383797"/>
                        <a:pt x="3352" y="347289"/>
                        <a:pt x="2646" y="27427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rgbClr val="03425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dirty="0" smtClean="0">
                      <a:solidFill>
                        <a:srgbClr val="FFFF00"/>
                      </a:solidFill>
                    </a:rPr>
                    <a:t>ISTRUZIONE</a:t>
                  </a:r>
                  <a:endParaRPr lang="en-GB" sz="14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3" name="Rounded Rectangle 31"/>
              <p:cNvSpPr/>
              <p:nvPr/>
            </p:nvSpPr>
            <p:spPr>
              <a:xfrm>
                <a:off x="720729" y="18419004"/>
                <a:ext cx="1800201" cy="237626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3425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b="1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ounded Rectangle 5"/>
              <p:cNvSpPr/>
              <p:nvPr/>
            </p:nvSpPr>
            <p:spPr>
              <a:xfrm>
                <a:off x="720729" y="18427755"/>
                <a:ext cx="1803091" cy="493327"/>
              </a:xfrm>
              <a:custGeom>
                <a:avLst/>
                <a:gdLst>
                  <a:gd name="connsiteX0" fmla="*/ 0 w 1645592"/>
                  <a:gd name="connsiteY0" fmla="*/ 274271 h 2376264"/>
                  <a:gd name="connsiteX1" fmla="*/ 274271 w 1645592"/>
                  <a:gd name="connsiteY1" fmla="*/ 0 h 2376264"/>
                  <a:gd name="connsiteX2" fmla="*/ 1371321 w 1645592"/>
                  <a:gd name="connsiteY2" fmla="*/ 0 h 2376264"/>
                  <a:gd name="connsiteX3" fmla="*/ 1645592 w 1645592"/>
                  <a:gd name="connsiteY3" fmla="*/ 274271 h 2376264"/>
                  <a:gd name="connsiteX4" fmla="*/ 1645592 w 1645592"/>
                  <a:gd name="connsiteY4" fmla="*/ 2101993 h 2376264"/>
                  <a:gd name="connsiteX5" fmla="*/ 1371321 w 1645592"/>
                  <a:gd name="connsiteY5" fmla="*/ 2376264 h 2376264"/>
                  <a:gd name="connsiteX6" fmla="*/ 274271 w 1645592"/>
                  <a:gd name="connsiteY6" fmla="*/ 2376264 h 2376264"/>
                  <a:gd name="connsiteX7" fmla="*/ 0 w 1645592"/>
                  <a:gd name="connsiteY7" fmla="*/ 2101993 h 2376264"/>
                  <a:gd name="connsiteX8" fmla="*/ 0 w 1645592"/>
                  <a:gd name="connsiteY8" fmla="*/ 274271 h 2376264"/>
                  <a:gd name="connsiteX0" fmla="*/ 0 w 1645592"/>
                  <a:gd name="connsiteY0" fmla="*/ 274271 h 2376264"/>
                  <a:gd name="connsiteX1" fmla="*/ 274271 w 1645592"/>
                  <a:gd name="connsiteY1" fmla="*/ 0 h 2376264"/>
                  <a:gd name="connsiteX2" fmla="*/ 1371321 w 1645592"/>
                  <a:gd name="connsiteY2" fmla="*/ 0 h 2376264"/>
                  <a:gd name="connsiteX3" fmla="*/ 1645592 w 1645592"/>
                  <a:gd name="connsiteY3" fmla="*/ 274271 h 2376264"/>
                  <a:gd name="connsiteX4" fmla="*/ 1645592 w 1645592"/>
                  <a:gd name="connsiteY4" fmla="*/ 2101993 h 2376264"/>
                  <a:gd name="connsiteX5" fmla="*/ 1371321 w 1645592"/>
                  <a:gd name="connsiteY5" fmla="*/ 2376264 h 2376264"/>
                  <a:gd name="connsiteX6" fmla="*/ 0 w 1645592"/>
                  <a:gd name="connsiteY6" fmla="*/ 2101993 h 2376264"/>
                  <a:gd name="connsiteX7" fmla="*/ 0 w 1645592"/>
                  <a:gd name="connsiteY7" fmla="*/ 274271 h 2376264"/>
                  <a:gd name="connsiteX0" fmla="*/ 0 w 1645592"/>
                  <a:gd name="connsiteY0" fmla="*/ 274271 h 2101993"/>
                  <a:gd name="connsiteX1" fmla="*/ 274271 w 1645592"/>
                  <a:gd name="connsiteY1" fmla="*/ 0 h 2101993"/>
                  <a:gd name="connsiteX2" fmla="*/ 1371321 w 1645592"/>
                  <a:gd name="connsiteY2" fmla="*/ 0 h 2101993"/>
                  <a:gd name="connsiteX3" fmla="*/ 1645592 w 1645592"/>
                  <a:gd name="connsiteY3" fmla="*/ 274271 h 2101993"/>
                  <a:gd name="connsiteX4" fmla="*/ 1645592 w 1645592"/>
                  <a:gd name="connsiteY4" fmla="*/ 2101993 h 2101993"/>
                  <a:gd name="connsiteX5" fmla="*/ 0 w 1645592"/>
                  <a:gd name="connsiteY5" fmla="*/ 2101993 h 2101993"/>
                  <a:gd name="connsiteX6" fmla="*/ 0 w 1645592"/>
                  <a:gd name="connsiteY6" fmla="*/ 274271 h 2101993"/>
                  <a:gd name="connsiteX0" fmla="*/ 0 w 1645592"/>
                  <a:gd name="connsiteY0" fmla="*/ 274271 h 2239239"/>
                  <a:gd name="connsiteX1" fmla="*/ 274271 w 1645592"/>
                  <a:gd name="connsiteY1" fmla="*/ 0 h 2239239"/>
                  <a:gd name="connsiteX2" fmla="*/ 1371321 w 1645592"/>
                  <a:gd name="connsiteY2" fmla="*/ 0 h 2239239"/>
                  <a:gd name="connsiteX3" fmla="*/ 1645592 w 1645592"/>
                  <a:gd name="connsiteY3" fmla="*/ 274271 h 2239239"/>
                  <a:gd name="connsiteX4" fmla="*/ 1645592 w 1645592"/>
                  <a:gd name="connsiteY4" fmla="*/ 2101993 h 2239239"/>
                  <a:gd name="connsiteX5" fmla="*/ 0 w 1645592"/>
                  <a:gd name="connsiteY5" fmla="*/ 2101993 h 2239239"/>
                  <a:gd name="connsiteX6" fmla="*/ 0 w 1645592"/>
                  <a:gd name="connsiteY6" fmla="*/ 274271 h 2239239"/>
                  <a:gd name="connsiteX0" fmla="*/ 0 w 1645592"/>
                  <a:gd name="connsiteY0" fmla="*/ 274271 h 2371375"/>
                  <a:gd name="connsiteX1" fmla="*/ 274271 w 1645592"/>
                  <a:gd name="connsiteY1" fmla="*/ 0 h 2371375"/>
                  <a:gd name="connsiteX2" fmla="*/ 1371321 w 1645592"/>
                  <a:gd name="connsiteY2" fmla="*/ 0 h 2371375"/>
                  <a:gd name="connsiteX3" fmla="*/ 1645592 w 1645592"/>
                  <a:gd name="connsiteY3" fmla="*/ 274271 h 2371375"/>
                  <a:gd name="connsiteX4" fmla="*/ 1645592 w 1645592"/>
                  <a:gd name="connsiteY4" fmla="*/ 2101993 h 2371375"/>
                  <a:gd name="connsiteX5" fmla="*/ 0 w 1645592"/>
                  <a:gd name="connsiteY5" fmla="*/ 2101993 h 2371375"/>
                  <a:gd name="connsiteX6" fmla="*/ 0 w 1645592"/>
                  <a:gd name="connsiteY6" fmla="*/ 274271 h 2371375"/>
                  <a:gd name="connsiteX0" fmla="*/ 0 w 1645592"/>
                  <a:gd name="connsiteY0" fmla="*/ 274271 h 2453738"/>
                  <a:gd name="connsiteX1" fmla="*/ 274271 w 1645592"/>
                  <a:gd name="connsiteY1" fmla="*/ 0 h 2453738"/>
                  <a:gd name="connsiteX2" fmla="*/ 1371321 w 1645592"/>
                  <a:gd name="connsiteY2" fmla="*/ 0 h 2453738"/>
                  <a:gd name="connsiteX3" fmla="*/ 1645592 w 1645592"/>
                  <a:gd name="connsiteY3" fmla="*/ 274271 h 2453738"/>
                  <a:gd name="connsiteX4" fmla="*/ 1645592 w 1645592"/>
                  <a:gd name="connsiteY4" fmla="*/ 2101993 h 2453738"/>
                  <a:gd name="connsiteX5" fmla="*/ 0 w 1645592"/>
                  <a:gd name="connsiteY5" fmla="*/ 2101993 h 2453738"/>
                  <a:gd name="connsiteX6" fmla="*/ 0 w 1645592"/>
                  <a:gd name="connsiteY6" fmla="*/ 274271 h 2453738"/>
                  <a:gd name="connsiteX0" fmla="*/ 0 w 1645592"/>
                  <a:gd name="connsiteY0" fmla="*/ 274271 h 2237379"/>
                  <a:gd name="connsiteX1" fmla="*/ 274271 w 1645592"/>
                  <a:gd name="connsiteY1" fmla="*/ 0 h 2237379"/>
                  <a:gd name="connsiteX2" fmla="*/ 1371321 w 1645592"/>
                  <a:gd name="connsiteY2" fmla="*/ 0 h 2237379"/>
                  <a:gd name="connsiteX3" fmla="*/ 1645592 w 1645592"/>
                  <a:gd name="connsiteY3" fmla="*/ 274271 h 2237379"/>
                  <a:gd name="connsiteX4" fmla="*/ 1645592 w 1645592"/>
                  <a:gd name="connsiteY4" fmla="*/ 2101993 h 2237379"/>
                  <a:gd name="connsiteX5" fmla="*/ 0 w 1645592"/>
                  <a:gd name="connsiteY5" fmla="*/ 2101993 h 2237379"/>
                  <a:gd name="connsiteX6" fmla="*/ 0 w 1645592"/>
                  <a:gd name="connsiteY6" fmla="*/ 274271 h 2237379"/>
                  <a:gd name="connsiteX0" fmla="*/ 0 w 1645592"/>
                  <a:gd name="connsiteY0" fmla="*/ 274271 h 2101993"/>
                  <a:gd name="connsiteX1" fmla="*/ 274271 w 1645592"/>
                  <a:gd name="connsiteY1" fmla="*/ 0 h 2101993"/>
                  <a:gd name="connsiteX2" fmla="*/ 1371321 w 1645592"/>
                  <a:gd name="connsiteY2" fmla="*/ 0 h 2101993"/>
                  <a:gd name="connsiteX3" fmla="*/ 1645592 w 1645592"/>
                  <a:gd name="connsiteY3" fmla="*/ 274271 h 2101993"/>
                  <a:gd name="connsiteX4" fmla="*/ 1645592 w 1645592"/>
                  <a:gd name="connsiteY4" fmla="*/ 2101993 h 2101993"/>
                  <a:gd name="connsiteX5" fmla="*/ 0 w 1645592"/>
                  <a:gd name="connsiteY5" fmla="*/ 2101993 h 2101993"/>
                  <a:gd name="connsiteX6" fmla="*/ 0 w 1645592"/>
                  <a:gd name="connsiteY6" fmla="*/ 274271 h 2101993"/>
                  <a:gd name="connsiteX0" fmla="*/ 0 w 1645592"/>
                  <a:gd name="connsiteY0" fmla="*/ 274271 h 2101993"/>
                  <a:gd name="connsiteX1" fmla="*/ 274271 w 1645592"/>
                  <a:gd name="connsiteY1" fmla="*/ 0 h 2101993"/>
                  <a:gd name="connsiteX2" fmla="*/ 1371321 w 1645592"/>
                  <a:gd name="connsiteY2" fmla="*/ 0 h 2101993"/>
                  <a:gd name="connsiteX3" fmla="*/ 1645592 w 1645592"/>
                  <a:gd name="connsiteY3" fmla="*/ 274271 h 2101993"/>
                  <a:gd name="connsiteX4" fmla="*/ 1645592 w 1645592"/>
                  <a:gd name="connsiteY4" fmla="*/ 2101993 h 2101993"/>
                  <a:gd name="connsiteX5" fmla="*/ 0 w 1645592"/>
                  <a:gd name="connsiteY5" fmla="*/ 2101993 h 2101993"/>
                  <a:gd name="connsiteX6" fmla="*/ 0 w 1645592"/>
                  <a:gd name="connsiteY6" fmla="*/ 274271 h 2101993"/>
                  <a:gd name="connsiteX0" fmla="*/ 8466 w 1654058"/>
                  <a:gd name="connsiteY0" fmla="*/ 274271 h 2101993"/>
                  <a:gd name="connsiteX1" fmla="*/ 282737 w 1654058"/>
                  <a:gd name="connsiteY1" fmla="*/ 0 h 2101993"/>
                  <a:gd name="connsiteX2" fmla="*/ 1379787 w 1654058"/>
                  <a:gd name="connsiteY2" fmla="*/ 0 h 2101993"/>
                  <a:gd name="connsiteX3" fmla="*/ 1654058 w 1654058"/>
                  <a:gd name="connsiteY3" fmla="*/ 274271 h 2101993"/>
                  <a:gd name="connsiteX4" fmla="*/ 1654058 w 1654058"/>
                  <a:gd name="connsiteY4" fmla="*/ 2101993 h 2101993"/>
                  <a:gd name="connsiteX5" fmla="*/ 0 w 1654058"/>
                  <a:gd name="connsiteY5" fmla="*/ 1119859 h 2101993"/>
                  <a:gd name="connsiteX6" fmla="*/ 8466 w 1654058"/>
                  <a:gd name="connsiteY6" fmla="*/ 274271 h 2101993"/>
                  <a:gd name="connsiteX0" fmla="*/ 16933 w 1662525"/>
                  <a:gd name="connsiteY0" fmla="*/ 274271 h 2101993"/>
                  <a:gd name="connsiteX1" fmla="*/ 291204 w 1662525"/>
                  <a:gd name="connsiteY1" fmla="*/ 0 h 2101993"/>
                  <a:gd name="connsiteX2" fmla="*/ 1388254 w 1662525"/>
                  <a:gd name="connsiteY2" fmla="*/ 0 h 2101993"/>
                  <a:gd name="connsiteX3" fmla="*/ 1662525 w 1662525"/>
                  <a:gd name="connsiteY3" fmla="*/ 274271 h 2101993"/>
                  <a:gd name="connsiteX4" fmla="*/ 1662525 w 1662525"/>
                  <a:gd name="connsiteY4" fmla="*/ 2101993 h 2101993"/>
                  <a:gd name="connsiteX5" fmla="*/ 0 w 1662525"/>
                  <a:gd name="connsiteY5" fmla="*/ 679593 h 2101993"/>
                  <a:gd name="connsiteX6" fmla="*/ 16933 w 1662525"/>
                  <a:gd name="connsiteY6" fmla="*/ 274271 h 2101993"/>
                  <a:gd name="connsiteX0" fmla="*/ 16933 w 1662525"/>
                  <a:gd name="connsiteY0" fmla="*/ 274271 h 679593"/>
                  <a:gd name="connsiteX1" fmla="*/ 291204 w 1662525"/>
                  <a:gd name="connsiteY1" fmla="*/ 0 h 679593"/>
                  <a:gd name="connsiteX2" fmla="*/ 1388254 w 1662525"/>
                  <a:gd name="connsiteY2" fmla="*/ 0 h 679593"/>
                  <a:gd name="connsiteX3" fmla="*/ 1662525 w 1662525"/>
                  <a:gd name="connsiteY3" fmla="*/ 274271 h 679593"/>
                  <a:gd name="connsiteX4" fmla="*/ 1662525 w 1662525"/>
                  <a:gd name="connsiteY4" fmla="*/ 493326 h 679593"/>
                  <a:gd name="connsiteX5" fmla="*/ 0 w 1662525"/>
                  <a:gd name="connsiteY5" fmla="*/ 679593 h 679593"/>
                  <a:gd name="connsiteX6" fmla="*/ 16933 w 1662525"/>
                  <a:gd name="connsiteY6" fmla="*/ 274271 h 679593"/>
                  <a:gd name="connsiteX0" fmla="*/ 16933 w 1662525"/>
                  <a:gd name="connsiteY0" fmla="*/ 274271 h 493326"/>
                  <a:gd name="connsiteX1" fmla="*/ 291204 w 1662525"/>
                  <a:gd name="connsiteY1" fmla="*/ 0 h 493326"/>
                  <a:gd name="connsiteX2" fmla="*/ 1388254 w 1662525"/>
                  <a:gd name="connsiteY2" fmla="*/ 0 h 493326"/>
                  <a:gd name="connsiteX3" fmla="*/ 1662525 w 1662525"/>
                  <a:gd name="connsiteY3" fmla="*/ 274271 h 493326"/>
                  <a:gd name="connsiteX4" fmla="*/ 1662525 w 1662525"/>
                  <a:gd name="connsiteY4" fmla="*/ 493326 h 493326"/>
                  <a:gd name="connsiteX5" fmla="*/ 0 w 1662525"/>
                  <a:gd name="connsiteY5" fmla="*/ 493326 h 493326"/>
                  <a:gd name="connsiteX6" fmla="*/ 16933 w 1662525"/>
                  <a:gd name="connsiteY6" fmla="*/ 274271 h 493326"/>
                  <a:gd name="connsiteX0" fmla="*/ 5027 w 1650619"/>
                  <a:gd name="connsiteY0" fmla="*/ 274271 h 493326"/>
                  <a:gd name="connsiteX1" fmla="*/ 279298 w 1650619"/>
                  <a:gd name="connsiteY1" fmla="*/ 0 h 493326"/>
                  <a:gd name="connsiteX2" fmla="*/ 1376348 w 1650619"/>
                  <a:gd name="connsiteY2" fmla="*/ 0 h 493326"/>
                  <a:gd name="connsiteX3" fmla="*/ 1650619 w 1650619"/>
                  <a:gd name="connsiteY3" fmla="*/ 274271 h 493326"/>
                  <a:gd name="connsiteX4" fmla="*/ 1650619 w 1650619"/>
                  <a:gd name="connsiteY4" fmla="*/ 493326 h 493326"/>
                  <a:gd name="connsiteX5" fmla="*/ 0 w 1650619"/>
                  <a:gd name="connsiteY5" fmla="*/ 493326 h 493326"/>
                  <a:gd name="connsiteX6" fmla="*/ 5027 w 1650619"/>
                  <a:gd name="connsiteY6" fmla="*/ 274271 h 493326"/>
                  <a:gd name="connsiteX0" fmla="*/ 0 w 1645592"/>
                  <a:gd name="connsiteY0" fmla="*/ 274271 h 493326"/>
                  <a:gd name="connsiteX1" fmla="*/ 274271 w 1645592"/>
                  <a:gd name="connsiteY1" fmla="*/ 0 h 493326"/>
                  <a:gd name="connsiteX2" fmla="*/ 1371321 w 1645592"/>
                  <a:gd name="connsiteY2" fmla="*/ 0 h 493326"/>
                  <a:gd name="connsiteX3" fmla="*/ 1645592 w 1645592"/>
                  <a:gd name="connsiteY3" fmla="*/ 274271 h 493326"/>
                  <a:gd name="connsiteX4" fmla="*/ 1645592 w 1645592"/>
                  <a:gd name="connsiteY4" fmla="*/ 493326 h 493326"/>
                  <a:gd name="connsiteX5" fmla="*/ 2117 w 1645592"/>
                  <a:gd name="connsiteY5" fmla="*/ 493326 h 493326"/>
                  <a:gd name="connsiteX6" fmla="*/ 0 w 1645592"/>
                  <a:gd name="connsiteY6" fmla="*/ 274271 h 493326"/>
                  <a:gd name="connsiteX0" fmla="*/ 5080 w 1650672"/>
                  <a:gd name="connsiteY0" fmla="*/ 274271 h 493326"/>
                  <a:gd name="connsiteX1" fmla="*/ 279351 w 1650672"/>
                  <a:gd name="connsiteY1" fmla="*/ 0 h 493326"/>
                  <a:gd name="connsiteX2" fmla="*/ 1376401 w 1650672"/>
                  <a:gd name="connsiteY2" fmla="*/ 0 h 493326"/>
                  <a:gd name="connsiteX3" fmla="*/ 1650672 w 1650672"/>
                  <a:gd name="connsiteY3" fmla="*/ 274271 h 493326"/>
                  <a:gd name="connsiteX4" fmla="*/ 1650672 w 1650672"/>
                  <a:gd name="connsiteY4" fmla="*/ 493326 h 493326"/>
                  <a:gd name="connsiteX5" fmla="*/ 54 w 1650672"/>
                  <a:gd name="connsiteY5" fmla="*/ 493326 h 493326"/>
                  <a:gd name="connsiteX6" fmla="*/ 5080 w 1650672"/>
                  <a:gd name="connsiteY6" fmla="*/ 274271 h 493326"/>
                  <a:gd name="connsiteX0" fmla="*/ 5026 w 1650618"/>
                  <a:gd name="connsiteY0" fmla="*/ 274271 h 493326"/>
                  <a:gd name="connsiteX1" fmla="*/ 279297 w 1650618"/>
                  <a:gd name="connsiteY1" fmla="*/ 0 h 493326"/>
                  <a:gd name="connsiteX2" fmla="*/ 1376347 w 1650618"/>
                  <a:gd name="connsiteY2" fmla="*/ 0 h 493326"/>
                  <a:gd name="connsiteX3" fmla="*/ 1650618 w 1650618"/>
                  <a:gd name="connsiteY3" fmla="*/ 274271 h 493326"/>
                  <a:gd name="connsiteX4" fmla="*/ 1650618 w 1650618"/>
                  <a:gd name="connsiteY4" fmla="*/ 493326 h 493326"/>
                  <a:gd name="connsiteX5" fmla="*/ 0 w 1650618"/>
                  <a:gd name="connsiteY5" fmla="*/ 493326 h 493326"/>
                  <a:gd name="connsiteX6" fmla="*/ 5026 w 1650618"/>
                  <a:gd name="connsiteY6" fmla="*/ 274271 h 493326"/>
                  <a:gd name="connsiteX0" fmla="*/ 2645 w 1648237"/>
                  <a:gd name="connsiteY0" fmla="*/ 274271 h 493326"/>
                  <a:gd name="connsiteX1" fmla="*/ 276916 w 1648237"/>
                  <a:gd name="connsiteY1" fmla="*/ 0 h 493326"/>
                  <a:gd name="connsiteX2" fmla="*/ 1373966 w 1648237"/>
                  <a:gd name="connsiteY2" fmla="*/ 0 h 493326"/>
                  <a:gd name="connsiteX3" fmla="*/ 1648237 w 1648237"/>
                  <a:gd name="connsiteY3" fmla="*/ 274271 h 493326"/>
                  <a:gd name="connsiteX4" fmla="*/ 1648237 w 1648237"/>
                  <a:gd name="connsiteY4" fmla="*/ 493326 h 493326"/>
                  <a:gd name="connsiteX5" fmla="*/ 0 w 1648237"/>
                  <a:gd name="connsiteY5" fmla="*/ 490945 h 493326"/>
                  <a:gd name="connsiteX6" fmla="*/ 2645 w 1648237"/>
                  <a:gd name="connsiteY6" fmla="*/ 274271 h 493326"/>
                  <a:gd name="connsiteX0" fmla="*/ 2645 w 1648237"/>
                  <a:gd name="connsiteY0" fmla="*/ 274271 h 493326"/>
                  <a:gd name="connsiteX1" fmla="*/ 276916 w 1648237"/>
                  <a:gd name="connsiteY1" fmla="*/ 0 h 493326"/>
                  <a:gd name="connsiteX2" fmla="*/ 1373966 w 1648237"/>
                  <a:gd name="connsiteY2" fmla="*/ 0 h 493326"/>
                  <a:gd name="connsiteX3" fmla="*/ 1648237 w 1648237"/>
                  <a:gd name="connsiteY3" fmla="*/ 274271 h 493326"/>
                  <a:gd name="connsiteX4" fmla="*/ 1648237 w 1648237"/>
                  <a:gd name="connsiteY4" fmla="*/ 493326 h 493326"/>
                  <a:gd name="connsiteX5" fmla="*/ 0 w 1648237"/>
                  <a:gd name="connsiteY5" fmla="*/ 493326 h 493326"/>
                  <a:gd name="connsiteX6" fmla="*/ 2645 w 1648237"/>
                  <a:gd name="connsiteY6" fmla="*/ 274271 h 493326"/>
                  <a:gd name="connsiteX0" fmla="*/ 264 w 1645856"/>
                  <a:gd name="connsiteY0" fmla="*/ 274271 h 493326"/>
                  <a:gd name="connsiteX1" fmla="*/ 274535 w 1645856"/>
                  <a:gd name="connsiteY1" fmla="*/ 0 h 493326"/>
                  <a:gd name="connsiteX2" fmla="*/ 1371585 w 1645856"/>
                  <a:gd name="connsiteY2" fmla="*/ 0 h 493326"/>
                  <a:gd name="connsiteX3" fmla="*/ 1645856 w 1645856"/>
                  <a:gd name="connsiteY3" fmla="*/ 274271 h 493326"/>
                  <a:gd name="connsiteX4" fmla="*/ 1645856 w 1645856"/>
                  <a:gd name="connsiteY4" fmla="*/ 493326 h 493326"/>
                  <a:gd name="connsiteX5" fmla="*/ 0 w 1645856"/>
                  <a:gd name="connsiteY5" fmla="*/ 493326 h 493326"/>
                  <a:gd name="connsiteX6" fmla="*/ 264 w 1645856"/>
                  <a:gd name="connsiteY6" fmla="*/ 274271 h 493326"/>
                  <a:gd name="connsiteX0" fmla="*/ 9789 w 1655381"/>
                  <a:gd name="connsiteY0" fmla="*/ 274271 h 493326"/>
                  <a:gd name="connsiteX1" fmla="*/ 284060 w 1655381"/>
                  <a:gd name="connsiteY1" fmla="*/ 0 h 493326"/>
                  <a:gd name="connsiteX2" fmla="*/ 1381110 w 1655381"/>
                  <a:gd name="connsiteY2" fmla="*/ 0 h 493326"/>
                  <a:gd name="connsiteX3" fmla="*/ 1655381 w 1655381"/>
                  <a:gd name="connsiteY3" fmla="*/ 274271 h 493326"/>
                  <a:gd name="connsiteX4" fmla="*/ 1655381 w 1655381"/>
                  <a:gd name="connsiteY4" fmla="*/ 493326 h 493326"/>
                  <a:gd name="connsiteX5" fmla="*/ 0 w 1655381"/>
                  <a:gd name="connsiteY5" fmla="*/ 493326 h 493326"/>
                  <a:gd name="connsiteX6" fmla="*/ 9789 w 1655381"/>
                  <a:gd name="connsiteY6" fmla="*/ 274271 h 493326"/>
                  <a:gd name="connsiteX0" fmla="*/ 5027 w 1650619"/>
                  <a:gd name="connsiteY0" fmla="*/ 274271 h 498088"/>
                  <a:gd name="connsiteX1" fmla="*/ 279298 w 1650619"/>
                  <a:gd name="connsiteY1" fmla="*/ 0 h 498088"/>
                  <a:gd name="connsiteX2" fmla="*/ 1376348 w 1650619"/>
                  <a:gd name="connsiteY2" fmla="*/ 0 h 498088"/>
                  <a:gd name="connsiteX3" fmla="*/ 1650619 w 1650619"/>
                  <a:gd name="connsiteY3" fmla="*/ 274271 h 498088"/>
                  <a:gd name="connsiteX4" fmla="*/ 1650619 w 1650619"/>
                  <a:gd name="connsiteY4" fmla="*/ 493326 h 498088"/>
                  <a:gd name="connsiteX5" fmla="*/ 0 w 1650619"/>
                  <a:gd name="connsiteY5" fmla="*/ 498088 h 498088"/>
                  <a:gd name="connsiteX6" fmla="*/ 5027 w 1650619"/>
                  <a:gd name="connsiteY6" fmla="*/ 274271 h 498088"/>
                  <a:gd name="connsiteX0" fmla="*/ 5027 w 1650619"/>
                  <a:gd name="connsiteY0" fmla="*/ 274271 h 493326"/>
                  <a:gd name="connsiteX1" fmla="*/ 279298 w 1650619"/>
                  <a:gd name="connsiteY1" fmla="*/ 0 h 493326"/>
                  <a:gd name="connsiteX2" fmla="*/ 1376348 w 1650619"/>
                  <a:gd name="connsiteY2" fmla="*/ 0 h 493326"/>
                  <a:gd name="connsiteX3" fmla="*/ 1650619 w 1650619"/>
                  <a:gd name="connsiteY3" fmla="*/ 274271 h 493326"/>
                  <a:gd name="connsiteX4" fmla="*/ 1650619 w 1650619"/>
                  <a:gd name="connsiteY4" fmla="*/ 493326 h 493326"/>
                  <a:gd name="connsiteX5" fmla="*/ 0 w 1650619"/>
                  <a:gd name="connsiteY5" fmla="*/ 490944 h 493326"/>
                  <a:gd name="connsiteX6" fmla="*/ 5027 w 1650619"/>
                  <a:gd name="connsiteY6" fmla="*/ 274271 h 493326"/>
                  <a:gd name="connsiteX0" fmla="*/ 5027 w 1650619"/>
                  <a:gd name="connsiteY0" fmla="*/ 274271 h 498088"/>
                  <a:gd name="connsiteX1" fmla="*/ 279298 w 1650619"/>
                  <a:gd name="connsiteY1" fmla="*/ 0 h 498088"/>
                  <a:gd name="connsiteX2" fmla="*/ 1376348 w 1650619"/>
                  <a:gd name="connsiteY2" fmla="*/ 0 h 498088"/>
                  <a:gd name="connsiteX3" fmla="*/ 1650619 w 1650619"/>
                  <a:gd name="connsiteY3" fmla="*/ 274271 h 498088"/>
                  <a:gd name="connsiteX4" fmla="*/ 1650619 w 1650619"/>
                  <a:gd name="connsiteY4" fmla="*/ 493326 h 498088"/>
                  <a:gd name="connsiteX5" fmla="*/ 0 w 1650619"/>
                  <a:gd name="connsiteY5" fmla="*/ 498088 h 498088"/>
                  <a:gd name="connsiteX6" fmla="*/ 5027 w 1650619"/>
                  <a:gd name="connsiteY6" fmla="*/ 274271 h 498088"/>
                  <a:gd name="connsiteX0" fmla="*/ 5027 w 1650619"/>
                  <a:gd name="connsiteY0" fmla="*/ 274271 h 493326"/>
                  <a:gd name="connsiteX1" fmla="*/ 279298 w 1650619"/>
                  <a:gd name="connsiteY1" fmla="*/ 0 h 493326"/>
                  <a:gd name="connsiteX2" fmla="*/ 1376348 w 1650619"/>
                  <a:gd name="connsiteY2" fmla="*/ 0 h 493326"/>
                  <a:gd name="connsiteX3" fmla="*/ 1650619 w 1650619"/>
                  <a:gd name="connsiteY3" fmla="*/ 274271 h 493326"/>
                  <a:gd name="connsiteX4" fmla="*/ 1650619 w 1650619"/>
                  <a:gd name="connsiteY4" fmla="*/ 493326 h 493326"/>
                  <a:gd name="connsiteX5" fmla="*/ 0 w 1650619"/>
                  <a:gd name="connsiteY5" fmla="*/ 493325 h 493326"/>
                  <a:gd name="connsiteX6" fmla="*/ 5027 w 1650619"/>
                  <a:gd name="connsiteY6" fmla="*/ 274271 h 493326"/>
                  <a:gd name="connsiteX0" fmla="*/ 2646 w 1648238"/>
                  <a:gd name="connsiteY0" fmla="*/ 274271 h 493326"/>
                  <a:gd name="connsiteX1" fmla="*/ 276917 w 1648238"/>
                  <a:gd name="connsiteY1" fmla="*/ 0 h 493326"/>
                  <a:gd name="connsiteX2" fmla="*/ 1373967 w 1648238"/>
                  <a:gd name="connsiteY2" fmla="*/ 0 h 493326"/>
                  <a:gd name="connsiteX3" fmla="*/ 1648238 w 1648238"/>
                  <a:gd name="connsiteY3" fmla="*/ 274271 h 493326"/>
                  <a:gd name="connsiteX4" fmla="*/ 1648238 w 1648238"/>
                  <a:gd name="connsiteY4" fmla="*/ 493326 h 493326"/>
                  <a:gd name="connsiteX5" fmla="*/ 0 w 1648238"/>
                  <a:gd name="connsiteY5" fmla="*/ 493325 h 493326"/>
                  <a:gd name="connsiteX6" fmla="*/ 2646 w 1648238"/>
                  <a:gd name="connsiteY6" fmla="*/ 274271 h 493326"/>
                  <a:gd name="connsiteX0" fmla="*/ 0 w 1645592"/>
                  <a:gd name="connsiteY0" fmla="*/ 274271 h 493326"/>
                  <a:gd name="connsiteX1" fmla="*/ 274271 w 1645592"/>
                  <a:gd name="connsiteY1" fmla="*/ 0 h 493326"/>
                  <a:gd name="connsiteX2" fmla="*/ 1371321 w 1645592"/>
                  <a:gd name="connsiteY2" fmla="*/ 0 h 493326"/>
                  <a:gd name="connsiteX3" fmla="*/ 1645592 w 1645592"/>
                  <a:gd name="connsiteY3" fmla="*/ 274271 h 493326"/>
                  <a:gd name="connsiteX4" fmla="*/ 1645592 w 1645592"/>
                  <a:gd name="connsiteY4" fmla="*/ 493326 h 493326"/>
                  <a:gd name="connsiteX5" fmla="*/ 6879 w 1645592"/>
                  <a:gd name="connsiteY5" fmla="*/ 493325 h 493326"/>
                  <a:gd name="connsiteX6" fmla="*/ 0 w 1645592"/>
                  <a:gd name="connsiteY6" fmla="*/ 274271 h 493326"/>
                  <a:gd name="connsiteX0" fmla="*/ 2646 w 1648238"/>
                  <a:gd name="connsiteY0" fmla="*/ 274271 h 493326"/>
                  <a:gd name="connsiteX1" fmla="*/ 276917 w 1648238"/>
                  <a:gd name="connsiteY1" fmla="*/ 0 h 493326"/>
                  <a:gd name="connsiteX2" fmla="*/ 1373967 w 1648238"/>
                  <a:gd name="connsiteY2" fmla="*/ 0 h 493326"/>
                  <a:gd name="connsiteX3" fmla="*/ 1648238 w 1648238"/>
                  <a:gd name="connsiteY3" fmla="*/ 274271 h 493326"/>
                  <a:gd name="connsiteX4" fmla="*/ 1648238 w 1648238"/>
                  <a:gd name="connsiteY4" fmla="*/ 493326 h 493326"/>
                  <a:gd name="connsiteX5" fmla="*/ 0 w 1648238"/>
                  <a:gd name="connsiteY5" fmla="*/ 493325 h 493326"/>
                  <a:gd name="connsiteX6" fmla="*/ 2646 w 1648238"/>
                  <a:gd name="connsiteY6" fmla="*/ 274271 h 49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8238" h="493326">
                    <a:moveTo>
                      <a:pt x="2646" y="274271"/>
                    </a:moveTo>
                    <a:cubicBezTo>
                      <a:pt x="2646" y="122795"/>
                      <a:pt x="125441" y="0"/>
                      <a:pt x="276917" y="0"/>
                    </a:cubicBezTo>
                    <a:lnTo>
                      <a:pt x="1373967" y="0"/>
                    </a:lnTo>
                    <a:cubicBezTo>
                      <a:pt x="1525443" y="0"/>
                      <a:pt x="1648238" y="122795"/>
                      <a:pt x="1648238" y="274271"/>
                    </a:cubicBezTo>
                    <a:lnTo>
                      <a:pt x="1648238" y="493326"/>
                    </a:lnTo>
                    <a:lnTo>
                      <a:pt x="0" y="493325"/>
                    </a:lnTo>
                    <a:cubicBezTo>
                      <a:pt x="2513" y="383797"/>
                      <a:pt x="3352" y="347289"/>
                      <a:pt x="2646" y="27427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rgbClr val="03425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 smtClean="0">
                    <a:solidFill>
                      <a:srgbClr val="FFFF00"/>
                    </a:solidFill>
                  </a:rPr>
                  <a:t>(…)</a:t>
                </a:r>
                <a:endParaRPr lang="en-GB" sz="1400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9" name="TextBox 37"/>
          <p:cNvSpPr txBox="1"/>
          <p:nvPr/>
        </p:nvSpPr>
        <p:spPr>
          <a:xfrm>
            <a:off x="8735197" y="3761308"/>
            <a:ext cx="3011396" cy="4566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0000">
                    <a:lumMod val="50000"/>
                  </a:srgbClr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Modulo </a:t>
            </a:r>
            <a:r>
              <a:rPr lang="en-GB" sz="2400" b="1" dirty="0" err="1" smtClean="0">
                <a:solidFill>
                  <a:srgbClr val="000000">
                    <a:lumMod val="50000"/>
                  </a:srgbClr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Specifico</a:t>
            </a:r>
            <a:endParaRPr lang="en-GB" sz="2400" b="1" dirty="0">
              <a:solidFill>
                <a:srgbClr val="FFD624"/>
              </a:solidFill>
              <a:cs typeface="Arial" charset="0"/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0" y="1097294"/>
            <a:ext cx="12192000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Integrazione</a:t>
            </a:r>
            <a:r>
              <a:rPr lang="en-US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delle</a:t>
            </a:r>
            <a:r>
              <a:rPr lang="en-US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Indagini</a:t>
            </a:r>
            <a:r>
              <a:rPr lang="en-US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Sociali</a:t>
            </a:r>
            <a:r>
              <a:rPr lang="en-US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Europee</a:t>
            </a:r>
            <a:endParaRPr lang="it-IT" sz="4000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Processo di Modernizzazione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1949291"/>
            <a:ext cx="1183005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800" dirty="0">
                <a:solidFill>
                  <a:srgbClr val="C00000"/>
                </a:solidFill>
              </a:rPr>
              <a:t>	</a:t>
            </a:r>
            <a:r>
              <a:rPr lang="it-IT" sz="2800" b="1" dirty="0" smtClean="0">
                <a:solidFill>
                  <a:srgbClr val="C00000"/>
                </a:solidFill>
              </a:rPr>
              <a:t>Superamento </a:t>
            </a:r>
            <a:r>
              <a:rPr lang="it-IT" sz="2800" b="1" dirty="0">
                <a:solidFill>
                  <a:srgbClr val="C00000"/>
                </a:solidFill>
              </a:rPr>
              <a:t>del modello </a:t>
            </a:r>
            <a:r>
              <a:rPr lang="it-IT" sz="2800" b="1" i="1" dirty="0" err="1">
                <a:solidFill>
                  <a:srgbClr val="C00000"/>
                </a:solidFill>
              </a:rPr>
              <a:t>stovepipe</a:t>
            </a:r>
            <a:r>
              <a:rPr lang="it-IT" sz="2800" b="1" i="1" dirty="0">
                <a:solidFill>
                  <a:srgbClr val="C00000"/>
                </a:solidFill>
              </a:rPr>
              <a:t>  </a:t>
            </a:r>
          </a:p>
          <a:p>
            <a:pPr lvl="1" algn="just" defTabSz="600075">
              <a:tabLst>
                <a:tab pos="11477625" algn="l"/>
              </a:tabLst>
            </a:pPr>
            <a:r>
              <a:rPr lang="it-IT" sz="2000" dirty="0" smtClean="0"/>
              <a:t>Gli </a:t>
            </a:r>
            <a:r>
              <a:rPr lang="it-IT" sz="2000" dirty="0"/>
              <a:t>Istituiti Nazionali di Statistica </a:t>
            </a:r>
            <a:r>
              <a:rPr lang="it-IT" sz="2000" dirty="0" smtClean="0"/>
              <a:t>adottano un </a:t>
            </a:r>
            <a:r>
              <a:rPr lang="it-IT" sz="2000" dirty="0"/>
              <a:t>modello</a:t>
            </a:r>
            <a:r>
              <a:rPr lang="it-IT" sz="2000" i="1" dirty="0"/>
              <a:t> </a:t>
            </a:r>
            <a:r>
              <a:rPr lang="it-IT" sz="2000" dirty="0"/>
              <a:t>in cui le diverse indagini </a:t>
            </a:r>
            <a:r>
              <a:rPr lang="it-IT" sz="2000" dirty="0" smtClean="0"/>
              <a:t>sono </a:t>
            </a:r>
            <a:r>
              <a:rPr lang="it-IT" sz="2000" dirty="0"/>
              <a:t>condotte indipendentemente l’una dall’altra</a:t>
            </a:r>
            <a:r>
              <a:rPr lang="it-IT" sz="2000" dirty="0" smtClean="0"/>
              <a:t>.</a:t>
            </a:r>
          </a:p>
          <a:p>
            <a:pPr lvl="1" algn="just"/>
            <a:r>
              <a:rPr lang="it-IT" sz="2000" dirty="0" smtClean="0"/>
              <a:t>Ciò </a:t>
            </a:r>
            <a:r>
              <a:rPr lang="it-IT" sz="2000" dirty="0"/>
              <a:t>può causare livelli di inefficienza dovuti a: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inconsistenze tra i dati delle diverse indagini per differenti processi di raccolta, correzione, trattamento e </a:t>
            </a:r>
            <a:r>
              <a:rPr lang="it-IT" sz="2000" dirty="0" smtClean="0"/>
              <a:t>stima</a:t>
            </a:r>
            <a:endParaRPr lang="it-IT" sz="2000" dirty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perdita di accuratezza delle stime rispetto ad un modello in cui si sfruttano in modo congiunto tutte le informazioni disponibili, comprese quelle da fonti </a:t>
            </a:r>
            <a:r>
              <a:rPr lang="it-IT" sz="2000" dirty="0" smtClean="0"/>
              <a:t>amministrative</a:t>
            </a:r>
          </a:p>
          <a:p>
            <a:pPr lvl="1" algn="just"/>
            <a:endParaRPr lang="it-IT" sz="800" dirty="0"/>
          </a:p>
          <a:p>
            <a:pPr algn="just">
              <a:spcAft>
                <a:spcPts val="600"/>
              </a:spcAft>
            </a:pPr>
            <a:r>
              <a:rPr lang="it-IT" sz="2800" b="1" dirty="0" smtClean="0">
                <a:solidFill>
                  <a:srgbClr val="C00000"/>
                </a:solidFill>
              </a:rPr>
              <a:t>	Sistema </a:t>
            </a:r>
            <a:r>
              <a:rPr lang="it-IT" sz="2800" b="1" dirty="0">
                <a:solidFill>
                  <a:srgbClr val="C00000"/>
                </a:solidFill>
              </a:rPr>
              <a:t>Informativo </a:t>
            </a:r>
            <a:r>
              <a:rPr lang="it-IT" sz="2800" b="1" dirty="0" smtClean="0">
                <a:solidFill>
                  <a:srgbClr val="C00000"/>
                </a:solidFill>
              </a:rPr>
              <a:t>Statistico</a:t>
            </a:r>
          </a:p>
          <a:p>
            <a:pPr marL="447675" algn="just"/>
            <a:r>
              <a:rPr lang="it-IT" sz="2000" dirty="0" smtClean="0"/>
              <a:t>Diverse </a:t>
            </a:r>
            <a:r>
              <a:rPr lang="it-IT" sz="2000" dirty="0"/>
              <a:t>indagini finalizzate a produrre informazioni dello stesso tipo (e/o correlate tra loro) sulle medesime popolazioni </a:t>
            </a:r>
            <a:r>
              <a:rPr lang="it-IT" sz="2000" dirty="0" smtClean="0"/>
              <a:t>di </a:t>
            </a:r>
            <a:r>
              <a:rPr lang="it-IT" sz="2000" dirty="0"/>
              <a:t>interesse (ad es. individui e </a:t>
            </a:r>
            <a:r>
              <a:rPr lang="it-IT" sz="2000" dirty="0" smtClean="0"/>
              <a:t>famiglie) sono </a:t>
            </a:r>
            <a:r>
              <a:rPr lang="it-IT" sz="2000" b="1" dirty="0" smtClean="0"/>
              <a:t>un </a:t>
            </a:r>
            <a:r>
              <a:rPr lang="it-IT" sz="2000" b="1" dirty="0"/>
              <a:t>sistema informativo </a:t>
            </a:r>
            <a:r>
              <a:rPr lang="it-IT" sz="2000" b="1" dirty="0" smtClean="0"/>
              <a:t>statistico</a:t>
            </a:r>
          </a:p>
          <a:p>
            <a:pPr marL="447675" algn="just"/>
            <a:endParaRPr lang="it-IT" sz="1200" b="1" dirty="0"/>
          </a:p>
          <a:p>
            <a:pPr marL="447675" algn="just"/>
            <a:r>
              <a:rPr lang="it-IT" sz="2200" b="1" dirty="0" smtClean="0"/>
              <a:t>Necessità di un ridisegno </a:t>
            </a:r>
            <a:r>
              <a:rPr lang="it-IT" sz="2200" b="1" dirty="0"/>
              <a:t>delle indagini sociali </a:t>
            </a:r>
            <a:r>
              <a:rPr lang="it-IT" sz="2200" b="1" dirty="0" smtClean="0"/>
              <a:t>anche in ottica </a:t>
            </a:r>
            <a:r>
              <a:rPr lang="it-IT" sz="2200" b="1" dirty="0"/>
              <a:t>del censimento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102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1950" y="1966914"/>
            <a:ext cx="1151572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C00000"/>
                </a:solidFill>
              </a:rPr>
              <a:t>Integrazione </a:t>
            </a:r>
            <a:r>
              <a:rPr lang="it-IT" sz="3200" b="1" dirty="0">
                <a:solidFill>
                  <a:srgbClr val="C00000"/>
                </a:solidFill>
              </a:rPr>
              <a:t>indagini sociali</a:t>
            </a:r>
            <a:endParaRPr lang="it-IT" sz="1000" b="1" i="1" dirty="0"/>
          </a:p>
          <a:p>
            <a:pPr algn="just"/>
            <a:endParaRPr lang="it-IT" sz="1000" b="1" i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Australian</a:t>
            </a:r>
            <a:r>
              <a:rPr lang="it-IT" sz="2400" dirty="0"/>
              <a:t> Bureau of </a:t>
            </a:r>
            <a:r>
              <a:rPr lang="it-IT" sz="2400" dirty="0" err="1"/>
              <a:t>Statistics</a:t>
            </a:r>
            <a:r>
              <a:rPr lang="it-IT" sz="2400" dirty="0"/>
              <a:t> che progetta l’</a:t>
            </a:r>
            <a:r>
              <a:rPr lang="it-IT" sz="2400" dirty="0" err="1"/>
              <a:t>Australian</a:t>
            </a:r>
            <a:r>
              <a:rPr lang="it-IT" sz="2400" dirty="0"/>
              <a:t> </a:t>
            </a:r>
            <a:r>
              <a:rPr lang="it-IT" sz="2400" dirty="0" err="1"/>
              <a:t>Population</a:t>
            </a:r>
            <a:r>
              <a:rPr lang="it-IT" sz="2400" dirty="0"/>
              <a:t> </a:t>
            </a:r>
            <a:r>
              <a:rPr lang="it-IT" sz="2400" dirty="0" err="1"/>
              <a:t>Survey</a:t>
            </a:r>
            <a:r>
              <a:rPr lang="it-IT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Statistics</a:t>
            </a:r>
            <a:r>
              <a:rPr lang="it-IT" sz="2400" dirty="0"/>
              <a:t> </a:t>
            </a:r>
            <a:r>
              <a:rPr lang="it-IT" sz="2400" dirty="0" err="1"/>
              <a:t>Sweden</a:t>
            </a:r>
            <a:r>
              <a:rPr lang="it-IT" sz="2400" dirty="0"/>
              <a:t> e </a:t>
            </a:r>
            <a:r>
              <a:rPr lang="it-IT" sz="2400" dirty="0" err="1"/>
              <a:t>Statistik</a:t>
            </a:r>
            <a:r>
              <a:rPr lang="it-IT" sz="2400" dirty="0"/>
              <a:t> Austria attualmente in fase iniziale di studio</a:t>
            </a:r>
          </a:p>
          <a:p>
            <a:pPr algn="just"/>
            <a:endParaRPr lang="it-IT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it-IT" sz="3200" b="1" dirty="0" smtClean="0">
                <a:solidFill>
                  <a:srgbClr val="C00000"/>
                </a:solidFill>
              </a:rPr>
              <a:t>Censimento permanente</a:t>
            </a:r>
            <a:r>
              <a:rPr lang="it-IT" sz="3200" b="1" i="1" dirty="0" smtClean="0"/>
              <a:t> </a:t>
            </a:r>
          </a:p>
          <a:p>
            <a:pPr algn="just"/>
            <a:endParaRPr lang="it-IT" sz="900" b="1" i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Integrated</a:t>
            </a:r>
            <a:r>
              <a:rPr lang="it-IT" sz="2400" dirty="0"/>
              <a:t> </a:t>
            </a:r>
            <a:r>
              <a:rPr lang="it-IT" sz="2400" dirty="0" err="1"/>
              <a:t>Census</a:t>
            </a:r>
            <a:r>
              <a:rPr lang="it-IT" sz="2400" dirty="0"/>
              <a:t> Israeliano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Integrated</a:t>
            </a:r>
            <a:r>
              <a:rPr lang="it-IT" sz="2400" dirty="0"/>
              <a:t> </a:t>
            </a:r>
            <a:r>
              <a:rPr lang="it-IT" sz="2400" dirty="0" err="1"/>
              <a:t>Census</a:t>
            </a:r>
            <a:r>
              <a:rPr lang="it-IT" sz="2400" dirty="0"/>
              <a:t> </a:t>
            </a:r>
            <a:r>
              <a:rPr lang="it-IT" sz="2400" dirty="0" smtClean="0"/>
              <a:t>Spagnolo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Virtual </a:t>
            </a:r>
            <a:r>
              <a:rPr lang="it-IT" sz="2400" dirty="0" err="1"/>
              <a:t>Census</a:t>
            </a:r>
            <a:r>
              <a:rPr lang="it-IT" sz="2400" dirty="0"/>
              <a:t> </a:t>
            </a:r>
            <a:r>
              <a:rPr lang="it-IT" sz="2400" dirty="0" smtClean="0"/>
              <a:t>Olandese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Quadro Internazionale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899" y="1837901"/>
            <a:ext cx="1116330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800" b="1" dirty="0" smtClean="0">
                <a:solidFill>
                  <a:srgbClr val="C00000"/>
                </a:solidFill>
              </a:rPr>
              <a:t>Obiettivi Generali: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900" b="1" dirty="0" smtClean="0">
              <a:solidFill>
                <a:srgbClr val="C00000"/>
              </a:solidFill>
            </a:endParaRPr>
          </a:p>
          <a:p>
            <a:pPr marL="266700" lvl="2" indent="-2667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Creazione di una base dati campionaria che sia di ausilio alla valutazione della </a:t>
            </a:r>
            <a:r>
              <a:rPr lang="it-IT" sz="2400" dirty="0"/>
              <a:t>qualità del registro statistico di base degli individui e delle famiglie e </a:t>
            </a:r>
            <a:r>
              <a:rPr lang="it-IT" sz="2400" dirty="0" smtClean="0"/>
              <a:t>alla </a:t>
            </a:r>
            <a:r>
              <a:rPr lang="it-IT" sz="2400" dirty="0"/>
              <a:t>produzione delle statistiche </a:t>
            </a:r>
            <a:r>
              <a:rPr lang="it-IT" sz="2400" dirty="0" smtClean="0"/>
              <a:t>censuarie</a:t>
            </a:r>
          </a:p>
          <a:p>
            <a:pPr marL="714375" lvl="2" indent="-352425" algn="just"/>
            <a:endParaRPr lang="it-IT" sz="2400" dirty="0" smtClean="0"/>
          </a:p>
          <a:p>
            <a:pPr marL="266700" lvl="2" indent="-2667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Sfruttamento </a:t>
            </a:r>
            <a:r>
              <a:rPr lang="it-IT" sz="2400" dirty="0"/>
              <a:t>completo di tutte le informazioni desumibili dagli archivi amministrativi per la costruzione dei registri </a:t>
            </a:r>
            <a:r>
              <a:rPr lang="it-IT" sz="2400" dirty="0" smtClean="0"/>
              <a:t>statistici a supporto del censimento</a:t>
            </a:r>
          </a:p>
          <a:p>
            <a:pPr marL="266700" lvl="2" indent="-2667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66700" lvl="2" indent="-26670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Migliorare </a:t>
            </a:r>
            <a:r>
              <a:rPr lang="it-IT" sz="2400" dirty="0"/>
              <a:t>la qualità dei dati </a:t>
            </a:r>
            <a:r>
              <a:rPr lang="it-IT" sz="2400" dirty="0" smtClean="0"/>
              <a:t>prodotti </a:t>
            </a:r>
            <a:r>
              <a:rPr lang="it-IT" sz="2400" dirty="0"/>
              <a:t>in termini di tempestività ed esaustività, </a:t>
            </a:r>
            <a:r>
              <a:rPr lang="it-IT" sz="2400" dirty="0" smtClean="0"/>
              <a:t>consentendo di avere </a:t>
            </a:r>
            <a:r>
              <a:rPr lang="it-IT" sz="2400" dirty="0"/>
              <a:t>informazioni aggiornate </a:t>
            </a:r>
            <a:r>
              <a:rPr lang="it-IT" sz="2400" dirty="0" smtClean="0"/>
              <a:t>sui diversi fenomeni </a:t>
            </a:r>
            <a:r>
              <a:rPr lang="it-IT" sz="2400" dirty="0"/>
              <a:t>di interesse e per tutte le sotto-popolazioni pianificate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Integrazione in ottica censimento </a:t>
            </a:r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permanente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0" y="1837901"/>
            <a:ext cx="1140142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600" b="1" dirty="0" smtClean="0">
                <a:solidFill>
                  <a:srgbClr val="C00000"/>
                </a:solidFill>
              </a:rPr>
              <a:t>Strategia </a:t>
            </a:r>
            <a:r>
              <a:rPr lang="it-IT" sz="2600" b="1" dirty="0">
                <a:solidFill>
                  <a:srgbClr val="C00000"/>
                </a:solidFill>
              </a:rPr>
              <a:t>di </a:t>
            </a:r>
            <a:r>
              <a:rPr lang="it-IT" sz="2600" b="1" dirty="0" smtClean="0">
                <a:solidFill>
                  <a:srgbClr val="C00000"/>
                </a:solidFill>
              </a:rPr>
              <a:t>campionamento:</a:t>
            </a:r>
          </a:p>
          <a:p>
            <a:pPr algn="just">
              <a:spcAft>
                <a:spcPts val="600"/>
              </a:spcAft>
            </a:pPr>
            <a:endParaRPr lang="it-IT" sz="800" b="1" dirty="0" smtClean="0">
              <a:solidFill>
                <a:srgbClr val="C00000"/>
              </a:solidFill>
            </a:endParaRPr>
          </a:p>
          <a:p>
            <a:pPr algn="just">
              <a:spcAft>
                <a:spcPts val="600"/>
              </a:spcAft>
            </a:pPr>
            <a:endParaRPr lang="it-IT" sz="800" b="1" dirty="0">
              <a:solidFill>
                <a:srgbClr val="C00000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/>
              <a:t>Razionalizzazione </a:t>
            </a:r>
            <a:r>
              <a:rPr lang="it-IT" sz="2400" dirty="0"/>
              <a:t>e armonizzazione degli aspetti legati alla rilevazione sul </a:t>
            </a:r>
            <a:r>
              <a:rPr lang="it-IT" sz="2400" dirty="0" smtClean="0"/>
              <a:t>campo</a:t>
            </a:r>
          </a:p>
          <a:p>
            <a:pPr marL="1257300" lvl="4" indent="-342900" algn="just">
              <a:buFont typeface="Wingdings" panose="05000000000000000000" pitchFamily="2" charset="2"/>
              <a:buChar char="ü"/>
            </a:pPr>
            <a:r>
              <a:rPr lang="it-IT" sz="2000" dirty="0" smtClean="0"/>
              <a:t>Costruzione di </a:t>
            </a:r>
            <a:r>
              <a:rPr lang="it-IT" sz="2000" dirty="0"/>
              <a:t>aree di rilevazione e studio degli aspetti di armonizzazione legati alla rete di </a:t>
            </a:r>
            <a:r>
              <a:rPr lang="it-IT" sz="2000" dirty="0" smtClean="0"/>
              <a:t>rilevazione</a:t>
            </a:r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endParaRPr lang="it-IT" sz="800" dirty="0"/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r>
              <a:rPr lang="it-IT" sz="2300" dirty="0" smtClean="0"/>
              <a:t>Disegno </a:t>
            </a:r>
            <a:r>
              <a:rPr lang="it-IT" sz="2300" dirty="0"/>
              <a:t>congiunto delle indagini sociali basato su una metodologia generale di selezione probabilistica coordinata e bilanciata (</a:t>
            </a:r>
            <a:r>
              <a:rPr lang="it-IT" sz="2300" b="1" i="1" dirty="0"/>
              <a:t>master sample</a:t>
            </a:r>
            <a:r>
              <a:rPr lang="it-IT" sz="2300" dirty="0" smtClean="0"/>
              <a:t>)</a:t>
            </a:r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endParaRPr lang="it-IT" sz="2300" dirty="0"/>
          </a:p>
          <a:p>
            <a:pPr marL="447675" lvl="2" indent="-4476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Superamento dell’ottica ad una occasione di indagine:</a:t>
            </a:r>
          </a:p>
          <a:p>
            <a:pPr marL="1362075" lvl="4" indent="-447675" algn="just">
              <a:buFont typeface="Wingdings" panose="05000000000000000000" pitchFamily="2" charset="2"/>
              <a:buChar char="ü"/>
            </a:pPr>
            <a:r>
              <a:rPr lang="it-IT" sz="2000" dirty="0"/>
              <a:t>u</a:t>
            </a:r>
            <a:r>
              <a:rPr lang="it-IT" sz="2000" dirty="0" smtClean="0"/>
              <a:t>na occasione </a:t>
            </a:r>
            <a:r>
              <a:rPr lang="it-IT" sz="2000" dirty="0"/>
              <a:t>di indagine</a:t>
            </a:r>
            <a:endParaRPr lang="it-IT" sz="2000" dirty="0" smtClean="0"/>
          </a:p>
          <a:p>
            <a:pPr marL="1362075" lvl="4" indent="-447675" algn="just">
              <a:buFont typeface="Wingdings" panose="05000000000000000000" pitchFamily="2" charset="2"/>
              <a:buChar char="ü"/>
            </a:pPr>
            <a:r>
              <a:rPr lang="it-IT" sz="2000" dirty="0" smtClean="0"/>
              <a:t>due occasioni di indagine</a:t>
            </a:r>
          </a:p>
          <a:p>
            <a:pPr marL="457200" lvl="3" algn="just"/>
            <a:endParaRPr lang="it-IT" sz="2000" b="1" dirty="0">
              <a:solidFill>
                <a:srgbClr val="C00000"/>
              </a:solidFill>
            </a:endParaRPr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endParaRPr lang="it-IT" sz="2300" dirty="0" smtClean="0"/>
          </a:p>
          <a:p>
            <a:pPr marL="447675" lvl="2" indent="-447675" algn="just">
              <a:buFont typeface="Arial" panose="020B0604020202020204" pitchFamily="34" charset="0"/>
              <a:buChar char="•"/>
            </a:pPr>
            <a:endParaRPr lang="it-IT" sz="2300" dirty="0" smtClean="0"/>
          </a:p>
          <a:p>
            <a:pPr marL="266700" lvl="2" indent="-266700" algn="just"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it-IT" sz="23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Integrazione in ottica censimento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2844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1950" y="1700214"/>
            <a:ext cx="11515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it-IT" sz="2400" b="1" dirty="0" smtClean="0">
                <a:solidFill>
                  <a:srgbClr val="C00000"/>
                </a:solidFill>
              </a:rPr>
              <a:t>Una </a:t>
            </a:r>
            <a:r>
              <a:rPr lang="it-IT" sz="2400" b="1" dirty="0">
                <a:solidFill>
                  <a:srgbClr val="C00000"/>
                </a:solidFill>
              </a:rPr>
              <a:t>occasione di </a:t>
            </a:r>
            <a:r>
              <a:rPr lang="it-IT" sz="2400" b="1" dirty="0" smtClean="0">
                <a:solidFill>
                  <a:srgbClr val="C00000"/>
                </a:solidFill>
              </a:rPr>
              <a:t>indagine </a:t>
            </a:r>
          </a:p>
          <a:p>
            <a:pPr algn="just"/>
            <a:endParaRPr lang="it-IT" sz="900" b="1" i="1" dirty="0" smtClean="0"/>
          </a:p>
          <a:p>
            <a:pPr algn="just"/>
            <a:r>
              <a:rPr lang="it-IT" sz="2400" dirty="0" smtClean="0"/>
              <a:t>Tutte le informazioni si rilevano in un’unica occasione di indagine così come avviene attualmente. Le indagini del sistema rimangono separate</a:t>
            </a:r>
          </a:p>
          <a:p>
            <a:pPr lvl="0" algn="just"/>
            <a:endParaRPr lang="it-IT" sz="900" b="1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it-IT" sz="2400" b="1" dirty="0">
                <a:solidFill>
                  <a:srgbClr val="C00000"/>
                </a:solidFill>
              </a:rPr>
              <a:t>Due </a:t>
            </a:r>
            <a:r>
              <a:rPr lang="it-IT" sz="2400" b="1" dirty="0" smtClean="0">
                <a:solidFill>
                  <a:srgbClr val="C00000"/>
                </a:solidFill>
              </a:rPr>
              <a:t>occasioni di </a:t>
            </a:r>
            <a:r>
              <a:rPr lang="it-IT" sz="2400" b="1" dirty="0">
                <a:solidFill>
                  <a:srgbClr val="C00000"/>
                </a:solidFill>
              </a:rPr>
              <a:t>indagine </a:t>
            </a:r>
            <a:r>
              <a:rPr lang="it-IT" sz="2400" b="1" dirty="0" smtClean="0">
                <a:solidFill>
                  <a:srgbClr val="C00000"/>
                </a:solidFill>
              </a:rPr>
              <a:t>(master sample)</a:t>
            </a:r>
            <a:endParaRPr lang="it-IT" sz="2400" b="1" dirty="0">
              <a:solidFill>
                <a:srgbClr val="C00000"/>
              </a:solidFill>
            </a:endParaRPr>
          </a:p>
          <a:p>
            <a:pPr lvl="0" algn="just"/>
            <a:endParaRPr lang="it-IT" sz="9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i="1" dirty="0" smtClean="0"/>
              <a:t>Prima occasione</a:t>
            </a:r>
            <a:r>
              <a:rPr lang="it-IT" sz="2400" dirty="0" smtClean="0"/>
              <a:t>: rilevazione delle variabili </a:t>
            </a:r>
            <a:r>
              <a:rPr lang="it-IT" sz="2400" dirty="0"/>
              <a:t>strutturali (non disponibili </a:t>
            </a:r>
            <a:r>
              <a:rPr lang="it-IT" sz="2400" dirty="0" smtClean="0"/>
              <a:t>dai registri) </a:t>
            </a:r>
            <a:r>
              <a:rPr lang="it-IT" sz="2400" dirty="0"/>
              <a:t>e  </a:t>
            </a:r>
            <a:r>
              <a:rPr lang="it-IT" sz="2400" dirty="0" smtClean="0"/>
              <a:t>variabili ausiliarie per</a:t>
            </a:r>
            <a:endParaRPr lang="it-IT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effettuare </a:t>
            </a:r>
            <a:r>
              <a:rPr lang="it-IT" sz="2000" dirty="0"/>
              <a:t>lo screening e il controllo della lista di campionamento</a:t>
            </a:r>
            <a:r>
              <a:rPr lang="it-IT" sz="2000" dirty="0" smtClean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it-IT" sz="2000" dirty="0" smtClean="0"/>
              <a:t>reperire </a:t>
            </a:r>
            <a:r>
              <a:rPr lang="it-IT" sz="2000" dirty="0"/>
              <a:t>informazioni </a:t>
            </a:r>
            <a:r>
              <a:rPr lang="it-IT" sz="2000" dirty="0" smtClean="0"/>
              <a:t>per </a:t>
            </a:r>
            <a:r>
              <a:rPr lang="it-IT" sz="2000" dirty="0"/>
              <a:t>ridurre i costi di </a:t>
            </a:r>
            <a:r>
              <a:rPr lang="it-IT" sz="2000" dirty="0" smtClean="0"/>
              <a:t>rilevazione (es. telefono, mail</a:t>
            </a:r>
            <a:r>
              <a:rPr lang="it-IT" sz="2000" dirty="0"/>
              <a:t>) e facilitare </a:t>
            </a:r>
            <a:r>
              <a:rPr lang="it-IT" sz="2000" dirty="0" smtClean="0"/>
              <a:t>la rilevazione nella </a:t>
            </a:r>
            <a:r>
              <a:rPr lang="it-IT" sz="2000" dirty="0"/>
              <a:t>seconda occasione di </a:t>
            </a:r>
            <a:r>
              <a:rPr lang="it-IT" sz="2000" dirty="0" smtClean="0"/>
              <a:t>indagine</a:t>
            </a:r>
          </a:p>
          <a:p>
            <a:pPr lvl="1" algn="just"/>
            <a:endParaRPr lang="it-IT" sz="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i="1" dirty="0" smtClean="0"/>
              <a:t>Seconda occasione</a:t>
            </a:r>
            <a:r>
              <a:rPr lang="it-IT" sz="2400" dirty="0" smtClean="0"/>
              <a:t>: conferma delle </a:t>
            </a:r>
            <a:r>
              <a:rPr lang="it-IT" sz="2400" dirty="0"/>
              <a:t>variabili </a:t>
            </a:r>
            <a:r>
              <a:rPr lang="it-IT" sz="2400" dirty="0" smtClean="0"/>
              <a:t>strutturali </a:t>
            </a:r>
            <a:r>
              <a:rPr lang="it-IT" sz="2400" dirty="0"/>
              <a:t>già </a:t>
            </a:r>
            <a:r>
              <a:rPr lang="it-IT" sz="2400" dirty="0" smtClean="0"/>
              <a:t>osservate </a:t>
            </a:r>
            <a:r>
              <a:rPr lang="it-IT" sz="2400" dirty="0"/>
              <a:t>e </a:t>
            </a:r>
            <a:r>
              <a:rPr lang="it-IT" sz="2400" dirty="0" smtClean="0"/>
              <a:t>rilevazione delle variabili </a:t>
            </a:r>
            <a:r>
              <a:rPr lang="it-IT" sz="2400" dirty="0"/>
              <a:t>specifiche ed armonizzate </a:t>
            </a:r>
            <a:r>
              <a:rPr lang="it-IT" sz="2400" dirty="0" smtClean="0"/>
              <a:t>sui </a:t>
            </a:r>
            <a:r>
              <a:rPr lang="it-IT" sz="2400" dirty="0"/>
              <a:t>differenti </a:t>
            </a:r>
            <a:r>
              <a:rPr lang="it-IT" sz="2400" dirty="0" smtClean="0"/>
              <a:t>sotto-campioni </a:t>
            </a:r>
            <a:r>
              <a:rPr lang="it-IT" sz="2400" dirty="0"/>
              <a:t>di </a:t>
            </a:r>
            <a:r>
              <a:rPr lang="it-IT" sz="2400" dirty="0" smtClean="0"/>
              <a:t>famiglie</a:t>
            </a:r>
            <a:endParaRPr lang="it-IT" sz="2400" dirty="0"/>
          </a:p>
          <a:p>
            <a:pPr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Scenari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268761"/>
            <a:ext cx="10657184" cy="5616624"/>
          </a:xfrm>
        </p:spPr>
        <p:txBody>
          <a:bodyPr/>
          <a:lstStyle/>
          <a:p>
            <a:pPr marL="320040" lvl="1" indent="0">
              <a:buNone/>
            </a:pPr>
            <a:endParaRPr lang="it-IT" sz="1600" dirty="0" smtClean="0"/>
          </a:p>
          <a:p>
            <a:pPr marL="320040" lvl="1" indent="0">
              <a:buNone/>
            </a:pPr>
            <a:endParaRPr lang="it-IT" sz="1800" dirty="0"/>
          </a:p>
          <a:p>
            <a:pPr marL="320040" lvl="1" indent="0">
              <a:buNone/>
            </a:pPr>
            <a:endParaRPr lang="it-IT" sz="1800" dirty="0" smtClean="0"/>
          </a:p>
          <a:p>
            <a:pPr marL="320040" lvl="1" indent="0">
              <a:buNone/>
            </a:pPr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Scenario a due occasioni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71200"/>
            <a:ext cx="96472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0" y="1837901"/>
            <a:ext cx="114014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600" b="1" dirty="0" smtClean="0">
                <a:solidFill>
                  <a:srgbClr val="C00000"/>
                </a:solidFill>
              </a:rPr>
              <a:t>Strategia </a:t>
            </a:r>
            <a:r>
              <a:rPr lang="it-IT" sz="2600" b="1" dirty="0">
                <a:solidFill>
                  <a:srgbClr val="C00000"/>
                </a:solidFill>
              </a:rPr>
              <a:t>di </a:t>
            </a:r>
            <a:r>
              <a:rPr lang="it-IT" sz="2600" b="1" dirty="0" smtClean="0">
                <a:solidFill>
                  <a:srgbClr val="C00000"/>
                </a:solidFill>
              </a:rPr>
              <a:t>stima:</a:t>
            </a:r>
          </a:p>
          <a:p>
            <a:pPr algn="just">
              <a:spcAft>
                <a:spcPts val="600"/>
              </a:spcAft>
            </a:pPr>
            <a:endParaRPr lang="it-IT" sz="800" b="1" dirty="0" smtClean="0">
              <a:solidFill>
                <a:srgbClr val="C00000"/>
              </a:solidFill>
            </a:endParaRPr>
          </a:p>
          <a:p>
            <a:pPr algn="just">
              <a:spcAft>
                <a:spcPts val="600"/>
              </a:spcAft>
            </a:pPr>
            <a:endParaRPr lang="it-IT" sz="800" b="1" dirty="0">
              <a:solidFill>
                <a:srgbClr val="C00000"/>
              </a:solidFill>
            </a:endParaRPr>
          </a:p>
          <a:p>
            <a:pPr marL="457200" lvl="2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Sviluppo delle tecniche di stima che sfruttano </a:t>
            </a:r>
            <a:r>
              <a:rPr lang="it-IT" sz="2400" b="1" i="1" dirty="0"/>
              <a:t>in modo integrato </a:t>
            </a:r>
            <a:r>
              <a:rPr lang="it-IT" sz="2400" dirty="0"/>
              <a:t>informazioni provenienti da più fonti </a:t>
            </a:r>
            <a:r>
              <a:rPr lang="it-IT" sz="2400" dirty="0" smtClean="0"/>
              <a:t>garantendo la </a:t>
            </a:r>
            <a:r>
              <a:rPr lang="it-IT" sz="2400" dirty="0"/>
              <a:t>coerenza tra le stime </a:t>
            </a:r>
            <a:r>
              <a:rPr lang="it-IT" sz="2400" dirty="0" smtClean="0"/>
              <a:t>prodotte</a:t>
            </a:r>
          </a:p>
          <a:p>
            <a:pPr marL="457200" lvl="2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300" dirty="0"/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/>
              <a:t>Tecniche </a:t>
            </a:r>
            <a:r>
              <a:rPr lang="it-IT" sz="2400" dirty="0"/>
              <a:t>armonizzate di correzione per la mancata risposta e per la </a:t>
            </a:r>
            <a:r>
              <a:rPr lang="it-IT" sz="2400" dirty="0" smtClean="0"/>
              <a:t>calibrazione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/>
              <a:t>Calcolo </a:t>
            </a:r>
            <a:r>
              <a:rPr lang="it-IT" sz="2400" dirty="0"/>
              <a:t>dei </a:t>
            </a:r>
            <a:r>
              <a:rPr lang="it-IT" sz="2400" dirty="0" smtClean="0"/>
              <a:t>totali </a:t>
            </a:r>
            <a:r>
              <a:rPr lang="it-IT" sz="2400" dirty="0"/>
              <a:t>di popolazione prodotti dal Censimento mediante l’integrazione di archivi </a:t>
            </a:r>
            <a:r>
              <a:rPr lang="it-IT" sz="2400" dirty="0" smtClean="0"/>
              <a:t>amministrativi per </a:t>
            </a:r>
            <a:r>
              <a:rPr lang="it-IT" sz="2400" dirty="0"/>
              <a:t>la definizione dei totali noti di popolazione da usare per il riporto dei dati d’indagine </a:t>
            </a:r>
            <a:r>
              <a:rPr lang="it-IT" sz="2400" dirty="0" smtClean="0"/>
              <a:t>all’universo </a:t>
            </a:r>
            <a:r>
              <a:rPr lang="it-IT" sz="2400" dirty="0"/>
              <a:t> </a:t>
            </a:r>
            <a:endParaRPr lang="it-IT" sz="23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8962" y="1097294"/>
            <a:ext cx="11002963" cy="8553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Integrazione in ottica censimento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19435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653</Words>
  <Application>Microsoft Office PowerPoint</Application>
  <PresentationFormat>Personalizzato</PresentationFormat>
  <Paragraphs>137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Personalizza struttura</vt:lpstr>
      <vt:lpstr>1_Personalizza struttura</vt:lpstr>
      <vt:lpstr>COMPORTAMENTI INDIVIDUALI  E RELAZIONI SOCIALI  IN TRASFORMAZIONE  UNA SFIDA PER LA  STATISTICA UFFICIALE </vt:lpstr>
      <vt:lpstr>Presentazione standard di PowerPoint</vt:lpstr>
      <vt:lpstr>Processo di Modernizzazione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Antonella AB. Bernardini</cp:lastModifiedBy>
  <cp:revision>152</cp:revision>
  <cp:lastPrinted>2016-06-21T15:25:17Z</cp:lastPrinted>
  <dcterms:created xsi:type="dcterms:W3CDTF">2016-03-11T16:10:26Z</dcterms:created>
  <dcterms:modified xsi:type="dcterms:W3CDTF">2016-06-21T15:26:35Z</dcterms:modified>
</cp:coreProperties>
</file>