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4" r:id="rId11"/>
    <p:sldId id="272" r:id="rId12"/>
    <p:sldId id="27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3A1"/>
    <a:srgbClr val="1818E2"/>
    <a:srgbClr val="D43D25"/>
    <a:srgbClr val="DA713A"/>
    <a:srgbClr val="E26F31"/>
    <a:srgbClr val="E26F37"/>
    <a:srgbClr val="E16F36"/>
    <a:srgbClr val="BE1520"/>
    <a:srgbClr val="CF1E24"/>
    <a:srgbClr val="C72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19" autoAdjust="0"/>
  </p:normalViewPr>
  <p:slideViewPr>
    <p:cSldViewPr snapToGrid="0" snapToObjects="1">
      <p:cViewPr>
        <p:scale>
          <a:sx n="61" d="100"/>
          <a:sy n="61" d="100"/>
        </p:scale>
        <p:origin x="-1158" y="-1074"/>
      </p:cViewPr>
      <p:guideLst>
        <p:guide orient="horz" pos="2386"/>
        <p:guide pos="1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7B1F3-FB2D-A247-9676-97B3C010A75B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A04C-CF00-2442-8489-B17C223CBB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6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 r="74033" b="37508"/>
          <a:stretch/>
        </p:blipFill>
        <p:spPr>
          <a:xfrm>
            <a:off x="10647499" y="5776731"/>
            <a:ext cx="1544501" cy="1081270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2" y="353490"/>
            <a:ext cx="7627989" cy="53860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080"/>
              </a:lnSpc>
              <a:spcAft>
                <a:spcPts val="600"/>
              </a:spcAft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ROMA 23</a:t>
            </a:r>
            <a:r>
              <a:rPr lang="it-IT" sz="11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 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GIUGNO 2016 </a:t>
            </a:r>
          </a:p>
          <a:p>
            <a:pPr>
              <a:lnSpc>
                <a:spcPts val="1080"/>
              </a:lnSpc>
              <a:spcAft>
                <a:spcPts val="0"/>
              </a:spcAft>
            </a:pPr>
            <a:r>
              <a:rPr lang="it-IT" sz="1100" b="1" dirty="0" smtClean="0">
                <a:solidFill>
                  <a:srgbClr val="E26F31"/>
                </a:solidFill>
                <a:latin typeface="+mn-lt"/>
                <a:ea typeface="Signika Light" charset="0"/>
                <a:cs typeface="Calibri"/>
              </a:rPr>
              <a:t>LABORATORIO NUMERACY</a:t>
            </a:r>
          </a:p>
          <a:p>
            <a:pPr>
              <a:lnSpc>
                <a:spcPts val="1080"/>
              </a:lnSpc>
              <a:spcBef>
                <a:spcPts val="300"/>
              </a:spcBef>
              <a:spcAft>
                <a:spcPts val="600"/>
              </a:spcAft>
            </a:pPr>
            <a:r>
              <a:rPr lang="it-IT" sz="120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Un valore aggiunto</a:t>
            </a:r>
            <a:r>
              <a:rPr lang="it-IT" sz="1200" baseline="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 per il sistema scolastico</a:t>
            </a:r>
            <a:endParaRPr lang="it-IT" sz="1200" dirty="0">
              <a:solidFill>
                <a:schemeClr val="tx1"/>
              </a:solidFill>
              <a:latin typeface="+mn-lt"/>
              <a:ea typeface="Signika Light" charset="0"/>
              <a:cs typeface="Aria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12192000" cy="3481918"/>
          </a:xfrm>
          <a:prstGeom prst="rect">
            <a:avLst/>
          </a:prstGeom>
          <a:solidFill>
            <a:srgbClr val="E26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173412" y="3811955"/>
            <a:ext cx="8221860" cy="1064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LABORATORIO NUMERACY</a:t>
            </a:r>
          </a:p>
          <a:p>
            <a:pPr>
              <a:lnSpc>
                <a:spcPts val="3200"/>
              </a:lnSpc>
            </a:pPr>
            <a:endParaRPr lang="it-IT" sz="3200" dirty="0" smtClean="0">
              <a:solidFill>
                <a:schemeClr val="bg1"/>
              </a:solidFill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r>
              <a:rPr lang="it-IT" sz="3200" dirty="0" smtClean="0">
                <a:solidFill>
                  <a:schemeClr val="bg1"/>
                </a:solidFill>
                <a:ea typeface="Signika Light" charset="0"/>
                <a:cs typeface="Arial"/>
              </a:rPr>
              <a:t>Un valore aggiunto per il sistema scolastico</a:t>
            </a:r>
            <a:endParaRPr lang="it-IT" sz="3200" dirty="0">
              <a:solidFill>
                <a:schemeClr val="bg1"/>
              </a:solidFill>
              <a:ea typeface="Signika Light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11254" y="384211"/>
            <a:ext cx="5050820" cy="161112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pic>
        <p:nvPicPr>
          <p:cNvPr id="13" name="Immagine 12" descr="Logo12esimaOk-2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14" y="5859742"/>
            <a:ext cx="480972" cy="625265"/>
          </a:xfrm>
          <a:prstGeom prst="rect">
            <a:avLst/>
          </a:prstGeom>
        </p:spPr>
      </p:pic>
      <p:pic>
        <p:nvPicPr>
          <p:cNvPr id="17" name="Immagine 16" descr="Logo12esimaOk-2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86" y="3683343"/>
            <a:ext cx="571500" cy="6096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173412" y="6056410"/>
            <a:ext cx="8221860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Riccardo Agresti | MIUR - </a:t>
            </a: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Dirigente scolastico </a:t>
            </a: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IC </a:t>
            </a: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Corrado </a:t>
            </a: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Melone Ladispoli</a:t>
            </a:r>
            <a:endParaRPr lang="it-IT" sz="20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cxnSp>
        <p:nvCxnSpPr>
          <p:cNvPr id="20" name="Connettore 1 19"/>
          <p:cNvCxnSpPr/>
          <p:nvPr/>
        </p:nvCxnSpPr>
        <p:spPr>
          <a:xfrm>
            <a:off x="2998756" y="3811955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webmail.istat.it/service/home/~/?auth=co&amp;loc=it&amp;id=172448&amp;part=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https://webmail.istat.it/service/home/~/?auth=co&amp;loc=it&amp;id=172448&amp;part=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6" descr="https://webmail.istat.it/service/home/~/?auth=co&amp;loc=it&amp;id=172448&amp;part=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8" t="38115" r="20192" b="32746"/>
          <a:stretch/>
        </p:blipFill>
        <p:spPr bwMode="auto">
          <a:xfrm>
            <a:off x="6978900" y="1184462"/>
            <a:ext cx="4905687" cy="151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1"/>
          <a:stretch/>
        </p:blipFill>
        <p:spPr>
          <a:xfrm>
            <a:off x="323742" y="214878"/>
            <a:ext cx="7546646" cy="28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" y="1204279"/>
            <a:ext cx="116141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" y="1067595"/>
            <a:ext cx="11803063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7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219874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>
                <a:solidFill>
                  <a:schemeClr val="tx1"/>
                </a:solidFill>
              </a:rPr>
              <a:pPr/>
              <a:t>12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313472"/>
            <a:ext cx="6109856" cy="856292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l"/>
            <a:r>
              <a:rPr lang="it-IT" b="1" spc="300" dirty="0" smtClean="0">
                <a:solidFill>
                  <a:srgbClr val="E26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gnika Semibold" charset="0"/>
                <a:cs typeface="Signika Semibold" charset="0"/>
              </a:rPr>
              <a:t>Fare scuola - militanza</a:t>
            </a:r>
            <a:endParaRPr lang="it-IT" b="1" spc="300" dirty="0">
              <a:solidFill>
                <a:srgbClr val="E26F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r="7037"/>
          <a:stretch/>
        </p:blipFill>
        <p:spPr>
          <a:xfrm rot="20362923">
            <a:off x="355845" y="2854507"/>
            <a:ext cx="3083927" cy="217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r="2344" b="14623"/>
          <a:stretch/>
        </p:blipFill>
        <p:spPr>
          <a:xfrm rot="1181218">
            <a:off x="3845139" y="2763951"/>
            <a:ext cx="3923928" cy="228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35" y="1598962"/>
            <a:ext cx="3035829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4" t="9576"/>
          <a:stretch/>
        </p:blipFill>
        <p:spPr>
          <a:xfrm rot="821962">
            <a:off x="497091" y="4117442"/>
            <a:ext cx="2458656" cy="244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2700" r="12419"/>
          <a:stretch/>
        </p:blipFill>
        <p:spPr>
          <a:xfrm rot="20872259">
            <a:off x="2697907" y="3907947"/>
            <a:ext cx="3043370" cy="240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2" b="8387"/>
          <a:stretch/>
        </p:blipFill>
        <p:spPr>
          <a:xfrm rot="968834">
            <a:off x="5986184" y="2206547"/>
            <a:ext cx="2993198" cy="254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>
          <a:xfrm rot="20629158">
            <a:off x="950845" y="2511794"/>
            <a:ext cx="3463488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2258"/>
          <a:stretch/>
        </p:blipFill>
        <p:spPr>
          <a:xfrm rot="517091">
            <a:off x="4828070" y="4305223"/>
            <a:ext cx="3057014" cy="229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7"/>
          <a:stretch/>
        </p:blipFill>
        <p:spPr>
          <a:xfrm rot="20313327">
            <a:off x="8182454" y="3231118"/>
            <a:ext cx="3121189" cy="221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/>
          <a:stretch/>
        </p:blipFill>
        <p:spPr>
          <a:xfrm>
            <a:off x="7751688" y="4504240"/>
            <a:ext cx="3043711" cy="210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4804" r="3439" b="12445"/>
          <a:stretch/>
        </p:blipFill>
        <p:spPr bwMode="auto">
          <a:xfrm rot="1650068">
            <a:off x="1387161" y="2862357"/>
            <a:ext cx="4375781" cy="24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6416" r="3543" b="10833"/>
          <a:stretch/>
        </p:blipFill>
        <p:spPr bwMode="auto">
          <a:xfrm>
            <a:off x="6202986" y="2124531"/>
            <a:ext cx="4123931" cy="227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6416" r="3059" b="10833"/>
          <a:stretch/>
        </p:blipFill>
        <p:spPr bwMode="auto">
          <a:xfrm rot="20889691">
            <a:off x="4535777" y="3476569"/>
            <a:ext cx="4287983" cy="23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3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4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75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4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4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15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4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4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4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4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1" y="1045537"/>
            <a:ext cx="11199813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5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2" y="958007"/>
            <a:ext cx="11199813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2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697" y="1064249"/>
            <a:ext cx="12314238" cy="60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5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7" y="1074307"/>
            <a:ext cx="112172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8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2" y="1060796"/>
            <a:ext cx="12406313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7" y="1401870"/>
            <a:ext cx="12277726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3" y="1112212"/>
            <a:ext cx="1131570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8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86" y="995695"/>
            <a:ext cx="12095163" cy="61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77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3893</TotalTime>
  <Words>29</Words>
  <Application>Microsoft Office PowerPoint</Application>
  <PresentationFormat>Personalizzato</PresentationFormat>
  <Paragraphs>9</Paragraphs>
  <Slides>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Personalizza struttura</vt:lpstr>
      <vt:lpstr>COMPORTAMENTI INDIVIDUALI  E RELAZIONI SOCIALI  IN TRASFORMAZIONE  UNA SFIDA PER LA  STATISTICA UFFICIALE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Fare scuola - militanza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Paola Francesca PFC. Cortese</cp:lastModifiedBy>
  <cp:revision>119</cp:revision>
  <cp:lastPrinted>2016-03-21T17:06:08Z</cp:lastPrinted>
  <dcterms:created xsi:type="dcterms:W3CDTF">2016-03-11T16:10:26Z</dcterms:created>
  <dcterms:modified xsi:type="dcterms:W3CDTF">2016-06-21T16:57:55Z</dcterms:modified>
</cp:coreProperties>
</file>