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69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86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C72A31"/>
    <a:srgbClr val="BE1520"/>
    <a:srgbClr val="E26F31"/>
    <a:srgbClr val="E26F37"/>
    <a:srgbClr val="D43D25"/>
    <a:srgbClr val="DA713A"/>
    <a:srgbClr val="E16F36"/>
    <a:srgbClr val="CF1E24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86" autoAdjust="0"/>
    <p:restoredTop sz="94676" autoAdjust="0"/>
  </p:normalViewPr>
  <p:slideViewPr>
    <p:cSldViewPr snapToGrid="0" snapToObjects="1">
      <p:cViewPr>
        <p:scale>
          <a:sx n="80" d="100"/>
          <a:sy n="80" d="100"/>
        </p:scale>
        <p:origin x="-72" y="-108"/>
      </p:cViewPr>
      <p:guideLst>
        <p:guide orient="horz" pos="2160"/>
        <p:guide orient="horz" pos="2386"/>
        <p:guide pos="3840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0C06FD-1362-E64C-A4CB-49D0A5E967BB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454581C-F964-E044-BD44-C86C54083271}">
      <dgm:prSet phldrT="[Testo]" custT="1"/>
      <dgm:spPr>
        <a:xfrm rot="5400000">
          <a:off x="-417206" y="415444"/>
          <a:ext cx="2834653" cy="2016223"/>
        </a:xfrm>
        <a:prstGeom prst="chevron">
          <a:avLst/>
        </a:prstGeom>
        <a:solidFill>
          <a:srgbClr val="8E001C"/>
        </a:solidFill>
        <a:ln w="9525" cap="flat" cmpd="sng" algn="ctr">
          <a:solidFill>
            <a:srgbClr val="8E001C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2000" b="1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rPr>
            <a:t>Produzione </a:t>
          </a:r>
        </a:p>
        <a:p>
          <a:r>
            <a:rPr lang="it-IT" sz="2000" b="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rPr>
            <a:t>di elaborazioni statistiche</a:t>
          </a:r>
          <a:endParaRPr lang="it-IT" sz="2000" b="0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9B4B4D0E-15CC-3245-8C59-FAAE32B423F7}" type="parTrans" cxnId="{A3B55D56-3BD6-CB45-BFFC-181083F8ECE2}">
      <dgm:prSet/>
      <dgm:spPr/>
      <dgm:t>
        <a:bodyPr/>
        <a:lstStyle/>
        <a:p>
          <a:endParaRPr lang="it-IT"/>
        </a:p>
      </dgm:t>
    </dgm:pt>
    <dgm:pt modelId="{C75C3FAA-901D-2B42-A8B6-E9D6F4CF5F38}" type="sibTrans" cxnId="{A3B55D56-3BD6-CB45-BFFC-181083F8ECE2}">
      <dgm:prSet/>
      <dgm:spPr/>
      <dgm:t>
        <a:bodyPr/>
        <a:lstStyle/>
        <a:p>
          <a:endParaRPr lang="it-IT"/>
        </a:p>
      </dgm:t>
    </dgm:pt>
    <dgm:pt modelId="{09742701-B3DF-5045-9ABE-96F2EF51A618}">
      <dgm:prSet phldrT="[Testo]" custT="1"/>
      <dgm:spPr>
        <a:xfrm rot="5400000">
          <a:off x="4167330" y="368652"/>
          <a:ext cx="1842524" cy="6224654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2060"/>
          </a:solidFill>
          <a:prstDash val="solid"/>
        </a:ln>
        <a:effectLst/>
      </dgm:spPr>
      <dgm:t>
        <a:bodyPr/>
        <a:lstStyle/>
        <a:p>
          <a:r>
            <a:rPr lang="it-IT" sz="1800" b="1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Per soddisfare i fabbisogni informativi esterni</a:t>
          </a:r>
          <a:r>
            <a:rPr lang="it-IT" sz="1800" b="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: Richieste ISTAT e altre P.A. - Conto Annuale - Fabbisogni Standard, comunicazione con la  cittadinanza </a:t>
          </a:r>
          <a:endParaRPr lang="it-IT" sz="1800" b="0" dirty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BCA030EA-43A6-8F48-8F39-98FCF57DA995}" type="parTrans" cxnId="{99F798FA-E3F0-704A-A342-B2912216399D}">
      <dgm:prSet/>
      <dgm:spPr/>
      <dgm:t>
        <a:bodyPr/>
        <a:lstStyle/>
        <a:p>
          <a:endParaRPr lang="it-IT"/>
        </a:p>
      </dgm:t>
    </dgm:pt>
    <dgm:pt modelId="{ACC0D748-B036-3A48-90E5-FFAA600269BE}" type="sibTrans" cxnId="{99F798FA-E3F0-704A-A342-B2912216399D}">
      <dgm:prSet/>
      <dgm:spPr/>
      <dgm:t>
        <a:bodyPr/>
        <a:lstStyle/>
        <a:p>
          <a:endParaRPr lang="it-IT"/>
        </a:p>
      </dgm:t>
    </dgm:pt>
    <dgm:pt modelId="{767F1690-3F23-CD44-8BDD-477B39CA6F76}">
      <dgm:prSet custT="1"/>
      <dgm:spPr>
        <a:xfrm rot="5400000">
          <a:off x="4182829" y="-2184350"/>
          <a:ext cx="1843493" cy="6224654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2060"/>
          </a:solidFill>
          <a:prstDash val="solid"/>
        </a:ln>
        <a:effectLst/>
      </dgm:spPr>
      <dgm:t>
        <a:bodyPr/>
        <a:lstStyle/>
        <a:p>
          <a:r>
            <a:rPr lang="it-IT" sz="1800" b="1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Per soddisfare i fabbisogni informativi interni</a:t>
          </a:r>
          <a:r>
            <a:rPr lang="it-IT" sz="1800" b="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:      DUP -</a:t>
          </a:r>
          <a:r>
            <a:rPr lang="it-IT" sz="1800" b="0" baseline="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it-IT" sz="1800" b="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PEG</a:t>
          </a:r>
          <a:r>
            <a:rPr lang="it-IT" sz="1800" b="0" baseline="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 – Rendiconto – Relazione performance – Obblighi di trasparenza – Monitoraggio contratti di servizio</a:t>
          </a:r>
          <a:endParaRPr lang="it-IT" sz="1800" b="0" dirty="0" smtClean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75A94FFF-5266-074D-81E8-F2D7F257DB7D}" type="parTrans" cxnId="{A58382D9-5927-8446-82F0-E9F9C31E3D3B}">
      <dgm:prSet/>
      <dgm:spPr/>
      <dgm:t>
        <a:bodyPr/>
        <a:lstStyle/>
        <a:p>
          <a:endParaRPr lang="it-IT"/>
        </a:p>
      </dgm:t>
    </dgm:pt>
    <dgm:pt modelId="{A9D680CE-B5A2-7742-9058-AF62C825C26F}" type="sibTrans" cxnId="{A58382D9-5927-8446-82F0-E9F9C31E3D3B}">
      <dgm:prSet/>
      <dgm:spPr/>
      <dgm:t>
        <a:bodyPr/>
        <a:lstStyle/>
        <a:p>
          <a:endParaRPr lang="it-IT"/>
        </a:p>
      </dgm:t>
    </dgm:pt>
    <dgm:pt modelId="{723F8875-308F-D042-B72C-AEFF389DEA58}">
      <dgm:prSet phldrT="[Testo]" custT="1"/>
      <dgm:spPr>
        <a:xfrm rot="5400000">
          <a:off x="-433189" y="2984914"/>
          <a:ext cx="2834653" cy="1984257"/>
        </a:xfrm>
        <a:prstGeom prst="chevron">
          <a:avLst/>
        </a:prstGeom>
        <a:solidFill>
          <a:srgbClr val="8E001C"/>
        </a:solidFill>
        <a:ln w="9525" cap="flat" cmpd="sng" algn="ctr">
          <a:solidFill>
            <a:srgbClr val="8E001C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2000" b="1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rPr>
            <a:t>Diffusione  </a:t>
          </a:r>
        </a:p>
        <a:p>
          <a:r>
            <a:rPr lang="it-IT" sz="2000" b="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rPr>
            <a:t>di informazioni statistiche</a:t>
          </a:r>
        </a:p>
      </dgm:t>
    </dgm:pt>
    <dgm:pt modelId="{F5F345E4-E3F3-B14E-87C2-1DB49D082333}" type="sibTrans" cxnId="{7BD9DA10-E76C-6D4B-A127-CEF55CD8D218}">
      <dgm:prSet/>
      <dgm:spPr/>
      <dgm:t>
        <a:bodyPr/>
        <a:lstStyle/>
        <a:p>
          <a:endParaRPr lang="it-IT"/>
        </a:p>
      </dgm:t>
    </dgm:pt>
    <dgm:pt modelId="{FD810940-0162-7549-B6DC-2E727B44691E}" type="parTrans" cxnId="{7BD9DA10-E76C-6D4B-A127-CEF55CD8D218}">
      <dgm:prSet/>
      <dgm:spPr/>
      <dgm:t>
        <a:bodyPr/>
        <a:lstStyle/>
        <a:p>
          <a:endParaRPr lang="it-IT"/>
        </a:p>
      </dgm:t>
    </dgm:pt>
    <dgm:pt modelId="{F9C70FC2-DF28-CF4D-B372-F9E07905F75D}" type="pres">
      <dgm:prSet presAssocID="{F70C06FD-1362-E64C-A4CB-49D0A5E967B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2EA67E0-6F1D-C744-8A6B-9AA69FEE2419}" type="pres">
      <dgm:prSet presAssocID="{A454581C-F964-E044-BD44-C86C54083271}" presName="composite" presStyleCnt="0"/>
      <dgm:spPr/>
    </dgm:pt>
    <dgm:pt modelId="{0E3227B1-5E5B-7A46-A1DF-BE5764D1CF0E}" type="pres">
      <dgm:prSet presAssocID="{A454581C-F964-E044-BD44-C86C54083271}" presName="parentText" presStyleLbl="alignNode1" presStyleIdx="0" presStyleCnt="2" custScaleX="1016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368E0F7-EFD7-CA47-928D-CCB9AC214F1B}" type="pres">
      <dgm:prSet presAssocID="{A454581C-F964-E044-BD44-C86C54083271}" presName="descendantText" presStyleLbl="alignAcc1" presStyleIdx="0" presStyleCnt="2" custLinFactNeighborY="-9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7539D9-8AE1-6E4D-944F-D904852E825D}" type="pres">
      <dgm:prSet presAssocID="{C75C3FAA-901D-2B42-A8B6-E9D6F4CF5F38}" presName="sp" presStyleCnt="0"/>
      <dgm:spPr/>
    </dgm:pt>
    <dgm:pt modelId="{11E2FD8C-EEAE-2642-8C2C-D73DEE509F5C}" type="pres">
      <dgm:prSet presAssocID="{723F8875-308F-D042-B72C-AEFF389DEA58}" presName="composite" presStyleCnt="0"/>
      <dgm:spPr/>
    </dgm:pt>
    <dgm:pt modelId="{C9B46743-0B14-4F4C-AD6A-566720DDFC60}" type="pres">
      <dgm:prSet presAssocID="{723F8875-308F-D042-B72C-AEFF389DEA58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209017-2F08-F44A-9471-FB87FD68637D}" type="pres">
      <dgm:prSet presAssocID="{723F8875-308F-D042-B72C-AEFF389DEA58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FB33919-B977-4EB2-8AE1-C5FC1D67C6A7}" type="presOf" srcId="{A454581C-F964-E044-BD44-C86C54083271}" destId="{0E3227B1-5E5B-7A46-A1DF-BE5764D1CF0E}" srcOrd="0" destOrd="0" presId="urn:microsoft.com/office/officeart/2005/8/layout/chevron2"/>
    <dgm:cxn modelId="{9FF47411-DF8D-41F3-8A38-C602E5188A4D}" type="presOf" srcId="{723F8875-308F-D042-B72C-AEFF389DEA58}" destId="{C9B46743-0B14-4F4C-AD6A-566720DDFC60}" srcOrd="0" destOrd="0" presId="urn:microsoft.com/office/officeart/2005/8/layout/chevron2"/>
    <dgm:cxn modelId="{A3B55D56-3BD6-CB45-BFFC-181083F8ECE2}" srcId="{F70C06FD-1362-E64C-A4CB-49D0A5E967BB}" destId="{A454581C-F964-E044-BD44-C86C54083271}" srcOrd="0" destOrd="0" parTransId="{9B4B4D0E-15CC-3245-8C59-FAAE32B423F7}" sibTransId="{C75C3FAA-901D-2B42-A8B6-E9D6F4CF5F38}"/>
    <dgm:cxn modelId="{99F798FA-E3F0-704A-A342-B2912216399D}" srcId="{723F8875-308F-D042-B72C-AEFF389DEA58}" destId="{09742701-B3DF-5045-9ABE-96F2EF51A618}" srcOrd="0" destOrd="0" parTransId="{BCA030EA-43A6-8F48-8F39-98FCF57DA995}" sibTransId="{ACC0D748-B036-3A48-90E5-FFAA600269BE}"/>
    <dgm:cxn modelId="{8861DFB0-6FB3-4EBF-BAB3-7B99483A7622}" type="presOf" srcId="{767F1690-3F23-CD44-8BDD-477B39CA6F76}" destId="{4368E0F7-EFD7-CA47-928D-CCB9AC214F1B}" srcOrd="0" destOrd="0" presId="urn:microsoft.com/office/officeart/2005/8/layout/chevron2"/>
    <dgm:cxn modelId="{A58382D9-5927-8446-82F0-E9F9C31E3D3B}" srcId="{A454581C-F964-E044-BD44-C86C54083271}" destId="{767F1690-3F23-CD44-8BDD-477B39CA6F76}" srcOrd="0" destOrd="0" parTransId="{75A94FFF-5266-074D-81E8-F2D7F257DB7D}" sibTransId="{A9D680CE-B5A2-7742-9058-AF62C825C26F}"/>
    <dgm:cxn modelId="{7BD9DA10-E76C-6D4B-A127-CEF55CD8D218}" srcId="{F70C06FD-1362-E64C-A4CB-49D0A5E967BB}" destId="{723F8875-308F-D042-B72C-AEFF389DEA58}" srcOrd="1" destOrd="0" parTransId="{FD810940-0162-7549-B6DC-2E727B44691E}" sibTransId="{F5F345E4-E3F3-B14E-87C2-1DB49D082333}"/>
    <dgm:cxn modelId="{3090B441-B5C3-4471-86A2-C50751F1A9EF}" type="presOf" srcId="{F70C06FD-1362-E64C-A4CB-49D0A5E967BB}" destId="{F9C70FC2-DF28-CF4D-B372-F9E07905F75D}" srcOrd="0" destOrd="0" presId="urn:microsoft.com/office/officeart/2005/8/layout/chevron2"/>
    <dgm:cxn modelId="{F13BCB96-F491-4117-8953-F385F645F501}" type="presOf" srcId="{09742701-B3DF-5045-9ABE-96F2EF51A618}" destId="{73209017-2F08-F44A-9471-FB87FD68637D}" srcOrd="0" destOrd="0" presId="urn:microsoft.com/office/officeart/2005/8/layout/chevron2"/>
    <dgm:cxn modelId="{B3465E9C-5745-4072-9BCB-3F9A3156AFAE}" type="presParOf" srcId="{F9C70FC2-DF28-CF4D-B372-F9E07905F75D}" destId="{C2EA67E0-6F1D-C744-8A6B-9AA69FEE2419}" srcOrd="0" destOrd="0" presId="urn:microsoft.com/office/officeart/2005/8/layout/chevron2"/>
    <dgm:cxn modelId="{08D85CDF-945D-4B48-8535-C29846F38E02}" type="presParOf" srcId="{C2EA67E0-6F1D-C744-8A6B-9AA69FEE2419}" destId="{0E3227B1-5E5B-7A46-A1DF-BE5764D1CF0E}" srcOrd="0" destOrd="0" presId="urn:microsoft.com/office/officeart/2005/8/layout/chevron2"/>
    <dgm:cxn modelId="{85640715-6BAE-4C43-85BD-402FB6B6FA53}" type="presParOf" srcId="{C2EA67E0-6F1D-C744-8A6B-9AA69FEE2419}" destId="{4368E0F7-EFD7-CA47-928D-CCB9AC214F1B}" srcOrd="1" destOrd="0" presId="urn:microsoft.com/office/officeart/2005/8/layout/chevron2"/>
    <dgm:cxn modelId="{B8BB0296-3AC3-43A2-B048-69BD06FBFB97}" type="presParOf" srcId="{F9C70FC2-DF28-CF4D-B372-F9E07905F75D}" destId="{BC7539D9-8AE1-6E4D-944F-D904852E825D}" srcOrd="1" destOrd="0" presId="urn:microsoft.com/office/officeart/2005/8/layout/chevron2"/>
    <dgm:cxn modelId="{EE33B4D8-39B2-4CD7-9D87-CF06338DF4F5}" type="presParOf" srcId="{F9C70FC2-DF28-CF4D-B372-F9E07905F75D}" destId="{11E2FD8C-EEAE-2642-8C2C-D73DEE509F5C}" srcOrd="2" destOrd="0" presId="urn:microsoft.com/office/officeart/2005/8/layout/chevron2"/>
    <dgm:cxn modelId="{A3B7007A-CCB5-4DBB-9FF4-4FF1E6E60705}" type="presParOf" srcId="{11E2FD8C-EEAE-2642-8C2C-D73DEE509F5C}" destId="{C9B46743-0B14-4F4C-AD6A-566720DDFC60}" srcOrd="0" destOrd="0" presId="urn:microsoft.com/office/officeart/2005/8/layout/chevron2"/>
    <dgm:cxn modelId="{5366086E-D23E-4C0E-966A-DD9C9E21AB66}" type="presParOf" srcId="{11E2FD8C-EEAE-2642-8C2C-D73DEE509F5C}" destId="{73209017-2F08-F44A-9471-FB87FD68637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556666-44E5-6647-AABA-C88995E845B3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47930CF8-E7E9-9640-97C5-CD31A4367BF6}">
      <dgm:prSet phldrT="[Testo]" custT="1"/>
      <dgm:spPr>
        <a:xfrm>
          <a:off x="2812" y="1322479"/>
          <a:ext cx="1468288" cy="176330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La riforma delle Province e di Roma Capitale </a:t>
          </a:r>
          <a:r>
            <a:rPr lang="it-IT" sz="1400" baseline="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introduce un n</a:t>
          </a:r>
          <a:r>
            <a:rPr lang="it-IT" sz="14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uovo modello semplificato di amministrazione dei territori</a:t>
          </a:r>
          <a:endParaRPr lang="it-IT" sz="1400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0D1D372D-9154-B040-9A76-B466AAB23AB5}" type="parTrans" cxnId="{EE220910-41EB-C447-8944-833725DB21FE}">
      <dgm:prSet/>
      <dgm:spPr/>
      <dgm:t>
        <a:bodyPr/>
        <a:lstStyle/>
        <a:p>
          <a:endParaRPr lang="it-IT"/>
        </a:p>
      </dgm:t>
    </dgm:pt>
    <dgm:pt modelId="{95B49A16-7381-7E4D-BB64-12166B9639BC}" type="sibTrans" cxnId="{EE220910-41EB-C447-8944-833725DB21FE}">
      <dgm:prSet/>
      <dgm:spPr/>
      <dgm:t>
        <a:bodyPr/>
        <a:lstStyle/>
        <a:p>
          <a:endParaRPr lang="it-IT"/>
        </a:p>
      </dgm:t>
    </dgm:pt>
    <dgm:pt modelId="{88CDE598-CF86-D747-8D40-C1339E39F985}">
      <dgm:prSet phldrT="[Testo]" custT="1"/>
      <dgm:spPr>
        <a:xfrm>
          <a:off x="1715815" y="1322479"/>
          <a:ext cx="1468288" cy="176330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Il Sindaco deve amministrare in modo condiviso partendo dalla conoscenza dei territori</a:t>
          </a:r>
          <a:endParaRPr lang="it-IT" sz="1400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6E932DA2-804F-6F49-BF37-3F8923EC97B5}" type="parTrans" cxnId="{1937A8CA-6D6F-614B-8DF0-503965C9458A}">
      <dgm:prSet/>
      <dgm:spPr/>
      <dgm:t>
        <a:bodyPr/>
        <a:lstStyle/>
        <a:p>
          <a:endParaRPr lang="it-IT"/>
        </a:p>
      </dgm:t>
    </dgm:pt>
    <dgm:pt modelId="{5B2A5BB6-85B4-AB4E-966B-9931F28731B2}" type="sibTrans" cxnId="{1937A8CA-6D6F-614B-8DF0-503965C9458A}">
      <dgm:prSet/>
      <dgm:spPr/>
      <dgm:t>
        <a:bodyPr/>
        <a:lstStyle/>
        <a:p>
          <a:endParaRPr lang="it-IT"/>
        </a:p>
      </dgm:t>
    </dgm:pt>
    <dgm:pt modelId="{92C26306-1732-4440-8CB9-AD95AE0B94B8}">
      <dgm:prSet phldrT="[Testo]" custT="1"/>
      <dgm:spPr>
        <a:xfrm>
          <a:off x="3428817" y="1322479"/>
          <a:ext cx="1468288" cy="176330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Le informazioni statistiche supportano il lavoro degli amministratori</a:t>
          </a:r>
          <a:endParaRPr lang="it-IT" sz="1400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F7A10E7D-7EAF-4B40-99AE-324CB273C500}" type="parTrans" cxnId="{D612443A-7506-0A42-B99B-670249295F8A}">
      <dgm:prSet/>
      <dgm:spPr/>
      <dgm:t>
        <a:bodyPr/>
        <a:lstStyle/>
        <a:p>
          <a:endParaRPr lang="it-IT"/>
        </a:p>
      </dgm:t>
    </dgm:pt>
    <dgm:pt modelId="{F2B32ADC-93F3-0547-ACE5-15D2D4D154B7}" type="sibTrans" cxnId="{D612443A-7506-0A42-B99B-670249295F8A}">
      <dgm:prSet/>
      <dgm:spPr/>
      <dgm:t>
        <a:bodyPr/>
        <a:lstStyle/>
        <a:p>
          <a:endParaRPr lang="it-IT"/>
        </a:p>
      </dgm:t>
    </dgm:pt>
    <dgm:pt modelId="{6EDE939B-65A8-1345-B3F7-1B8DCCEAD133}">
      <dgm:prSet custT="1"/>
      <dgm:spPr>
        <a:xfrm>
          <a:off x="6854823" y="879871"/>
          <a:ext cx="1783324" cy="2648520"/>
        </a:xfrm>
        <a:prstGeom prst="roundRect">
          <a:avLst/>
        </a:prstGeom>
        <a:solidFill>
          <a:srgbClr val="8E001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La collaborazione tra gli Uffici di Statistica di RC e CM consente la realizzazione del</a:t>
          </a:r>
        </a:p>
        <a:p>
          <a:r>
            <a:rPr lang="it-IT" sz="14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 </a:t>
          </a:r>
          <a:r>
            <a:rPr lang="it-IT" sz="1500" b="1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Primo Rapporto statistico sull’area metropolitana romana </a:t>
          </a:r>
        </a:p>
      </dgm:t>
    </dgm:pt>
    <dgm:pt modelId="{93EE2A1C-DD43-FD44-AB18-D8C14665EB09}" type="sibTrans" cxnId="{614A687C-C839-B34E-A476-64FA3E5BBDB3}">
      <dgm:prSet/>
      <dgm:spPr/>
      <dgm:t>
        <a:bodyPr/>
        <a:lstStyle/>
        <a:p>
          <a:endParaRPr lang="it-IT"/>
        </a:p>
      </dgm:t>
    </dgm:pt>
    <dgm:pt modelId="{024E37F2-3132-1644-BC8D-96A134C3897D}" type="parTrans" cxnId="{614A687C-C839-B34E-A476-64FA3E5BBDB3}">
      <dgm:prSet/>
      <dgm:spPr/>
      <dgm:t>
        <a:bodyPr/>
        <a:lstStyle/>
        <a:p>
          <a:endParaRPr lang="it-IT"/>
        </a:p>
      </dgm:t>
    </dgm:pt>
    <dgm:pt modelId="{6F5AB80C-A3AD-1F48-A825-A0A9125ADBDE}">
      <dgm:prSet phldrT="[Testo]" custT="1"/>
      <dgm:spPr>
        <a:xfrm>
          <a:off x="5141820" y="1322479"/>
          <a:ext cx="1468288" cy="176330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it-IT" sz="14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Gli uffici di statistica di RC e CM dispongono di informazioni a diversi  livelli territoriali</a:t>
          </a:r>
          <a:endParaRPr lang="it-IT" sz="1400" dirty="0">
            <a:solidFill>
              <a:srgbClr val="FFFFFF"/>
            </a:solidFill>
            <a:latin typeface="Calibri"/>
            <a:ea typeface="+mn-ea"/>
            <a:cs typeface="+mn-cs"/>
          </a:endParaRPr>
        </a:p>
      </dgm:t>
    </dgm:pt>
    <dgm:pt modelId="{D62289F1-5959-9F45-AE27-9AAF26B9983F}" type="sibTrans" cxnId="{51FF43EE-A172-6A46-8749-818E6C97F04C}">
      <dgm:prSet/>
      <dgm:spPr/>
      <dgm:t>
        <a:bodyPr/>
        <a:lstStyle/>
        <a:p>
          <a:endParaRPr lang="it-IT"/>
        </a:p>
      </dgm:t>
    </dgm:pt>
    <dgm:pt modelId="{FF47AC9A-951E-364D-9409-A162012A623E}" type="parTrans" cxnId="{51FF43EE-A172-6A46-8749-818E6C97F04C}">
      <dgm:prSet/>
      <dgm:spPr/>
      <dgm:t>
        <a:bodyPr/>
        <a:lstStyle/>
        <a:p>
          <a:endParaRPr lang="it-IT"/>
        </a:p>
      </dgm:t>
    </dgm:pt>
    <dgm:pt modelId="{DE21339A-D213-A843-A21E-0E09169FA355}" type="pres">
      <dgm:prSet presAssocID="{06556666-44E5-6647-AABA-C88995E845B3}" presName="CompostProcess" presStyleCnt="0">
        <dgm:presLayoutVars>
          <dgm:dir/>
          <dgm:resizeHandles val="exact"/>
        </dgm:presLayoutVars>
      </dgm:prSet>
      <dgm:spPr/>
    </dgm:pt>
    <dgm:pt modelId="{B12F7613-7E6C-6449-A475-38E754EF9824}" type="pres">
      <dgm:prSet presAssocID="{06556666-44E5-6647-AABA-C88995E845B3}" presName="arrow" presStyleLbl="bgShp" presStyleIdx="0" presStyleCnt="1"/>
      <dgm:spPr>
        <a:xfrm>
          <a:off x="648071" y="0"/>
          <a:ext cx="7344816" cy="4408264"/>
        </a:xfrm>
        <a:prstGeom prst="rightArrow">
          <a:avLst/>
        </a:prstGeom>
        <a:solidFill>
          <a:srgbClr val="003366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95BF4A8-2218-0E41-BCFB-8555D455730F}" type="pres">
      <dgm:prSet presAssocID="{06556666-44E5-6647-AABA-C88995E845B3}" presName="linearProcess" presStyleCnt="0"/>
      <dgm:spPr/>
    </dgm:pt>
    <dgm:pt modelId="{A02B0252-8F08-F64D-A440-61E0CFB5213E}" type="pres">
      <dgm:prSet presAssocID="{47930CF8-E7E9-9640-97C5-CD31A4367BF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2FC87D-1FC7-3141-9725-5972FD464620}" type="pres">
      <dgm:prSet presAssocID="{95B49A16-7381-7E4D-BB64-12166B9639BC}" presName="sibTrans" presStyleCnt="0"/>
      <dgm:spPr/>
    </dgm:pt>
    <dgm:pt modelId="{D6A2AF0E-1A8D-BB49-B72C-1E1A2FC72DE8}" type="pres">
      <dgm:prSet presAssocID="{88CDE598-CF86-D747-8D40-C1339E39F985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D6CABD-A867-B641-8AF9-7223FE4D314D}" type="pres">
      <dgm:prSet presAssocID="{5B2A5BB6-85B4-AB4E-966B-9931F28731B2}" presName="sibTrans" presStyleCnt="0"/>
      <dgm:spPr/>
    </dgm:pt>
    <dgm:pt modelId="{DEDF9A02-9C6A-0144-B17A-9DF323D670B6}" type="pres">
      <dgm:prSet presAssocID="{92C26306-1732-4440-8CB9-AD95AE0B94B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E1DB90-ABF6-5148-A73E-C31B899A39E2}" type="pres">
      <dgm:prSet presAssocID="{F2B32ADC-93F3-0547-ACE5-15D2D4D154B7}" presName="sibTrans" presStyleCnt="0"/>
      <dgm:spPr/>
    </dgm:pt>
    <dgm:pt modelId="{34DE1138-2B56-DB40-9E9B-C260C4E7D988}" type="pres">
      <dgm:prSet presAssocID="{6F5AB80C-A3AD-1F48-A825-A0A9125ADBD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D5B1F6-BC7D-C84D-99BF-48064C234E10}" type="pres">
      <dgm:prSet presAssocID="{D62289F1-5959-9F45-AE27-9AAF26B9983F}" presName="sibTrans" presStyleCnt="0"/>
      <dgm:spPr/>
    </dgm:pt>
    <dgm:pt modelId="{D08E8170-E035-544C-850C-1DFE99BBB9F1}" type="pres">
      <dgm:prSet presAssocID="{6EDE939B-65A8-1345-B3F7-1B8DCCEAD133}" presName="textNode" presStyleLbl="node1" presStyleIdx="4" presStyleCnt="5" custScaleX="121456" custScaleY="15020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612443A-7506-0A42-B99B-670249295F8A}" srcId="{06556666-44E5-6647-AABA-C88995E845B3}" destId="{92C26306-1732-4440-8CB9-AD95AE0B94B8}" srcOrd="2" destOrd="0" parTransId="{F7A10E7D-7EAF-4B40-99AE-324CB273C500}" sibTransId="{F2B32ADC-93F3-0547-ACE5-15D2D4D154B7}"/>
    <dgm:cxn modelId="{51FF43EE-A172-6A46-8749-818E6C97F04C}" srcId="{06556666-44E5-6647-AABA-C88995E845B3}" destId="{6F5AB80C-A3AD-1F48-A825-A0A9125ADBDE}" srcOrd="3" destOrd="0" parTransId="{FF47AC9A-951E-364D-9409-A162012A623E}" sibTransId="{D62289F1-5959-9F45-AE27-9AAF26B9983F}"/>
    <dgm:cxn modelId="{3A06ACEE-F5BA-4A38-AFBD-34FB82F5936B}" type="presOf" srcId="{88CDE598-CF86-D747-8D40-C1339E39F985}" destId="{D6A2AF0E-1A8D-BB49-B72C-1E1A2FC72DE8}" srcOrd="0" destOrd="0" presId="urn:microsoft.com/office/officeart/2005/8/layout/hProcess9"/>
    <dgm:cxn modelId="{1937A8CA-6D6F-614B-8DF0-503965C9458A}" srcId="{06556666-44E5-6647-AABA-C88995E845B3}" destId="{88CDE598-CF86-D747-8D40-C1339E39F985}" srcOrd="1" destOrd="0" parTransId="{6E932DA2-804F-6F49-BF37-3F8923EC97B5}" sibTransId="{5B2A5BB6-85B4-AB4E-966B-9931F28731B2}"/>
    <dgm:cxn modelId="{46EDED17-4550-43AE-BE13-73804F06090A}" type="presOf" srcId="{06556666-44E5-6647-AABA-C88995E845B3}" destId="{DE21339A-D213-A843-A21E-0E09169FA355}" srcOrd="0" destOrd="0" presId="urn:microsoft.com/office/officeart/2005/8/layout/hProcess9"/>
    <dgm:cxn modelId="{ACAA281D-62A8-432A-B62F-CFEA67C87C73}" type="presOf" srcId="{6F5AB80C-A3AD-1F48-A825-A0A9125ADBDE}" destId="{34DE1138-2B56-DB40-9E9B-C260C4E7D988}" srcOrd="0" destOrd="0" presId="urn:microsoft.com/office/officeart/2005/8/layout/hProcess9"/>
    <dgm:cxn modelId="{B826DAC5-7B50-41D8-B7C8-EB8206E726C2}" type="presOf" srcId="{6EDE939B-65A8-1345-B3F7-1B8DCCEAD133}" destId="{D08E8170-E035-544C-850C-1DFE99BBB9F1}" srcOrd="0" destOrd="0" presId="urn:microsoft.com/office/officeart/2005/8/layout/hProcess9"/>
    <dgm:cxn modelId="{51A7168E-4A8A-4A0C-AACB-CC196E524507}" type="presOf" srcId="{47930CF8-E7E9-9640-97C5-CD31A4367BF6}" destId="{A02B0252-8F08-F64D-A440-61E0CFB5213E}" srcOrd="0" destOrd="0" presId="urn:microsoft.com/office/officeart/2005/8/layout/hProcess9"/>
    <dgm:cxn modelId="{EE220910-41EB-C447-8944-833725DB21FE}" srcId="{06556666-44E5-6647-AABA-C88995E845B3}" destId="{47930CF8-E7E9-9640-97C5-CD31A4367BF6}" srcOrd="0" destOrd="0" parTransId="{0D1D372D-9154-B040-9A76-B466AAB23AB5}" sibTransId="{95B49A16-7381-7E4D-BB64-12166B9639BC}"/>
    <dgm:cxn modelId="{614A687C-C839-B34E-A476-64FA3E5BBDB3}" srcId="{06556666-44E5-6647-AABA-C88995E845B3}" destId="{6EDE939B-65A8-1345-B3F7-1B8DCCEAD133}" srcOrd="4" destOrd="0" parTransId="{024E37F2-3132-1644-BC8D-96A134C3897D}" sibTransId="{93EE2A1C-DD43-FD44-AB18-D8C14665EB09}"/>
    <dgm:cxn modelId="{A858EC2A-C70F-47DE-9786-B9727D6CD656}" type="presOf" srcId="{92C26306-1732-4440-8CB9-AD95AE0B94B8}" destId="{DEDF9A02-9C6A-0144-B17A-9DF323D670B6}" srcOrd="0" destOrd="0" presId="urn:microsoft.com/office/officeart/2005/8/layout/hProcess9"/>
    <dgm:cxn modelId="{EE2B6AD1-39C2-49CA-94F0-5546DFF7D019}" type="presParOf" srcId="{DE21339A-D213-A843-A21E-0E09169FA355}" destId="{B12F7613-7E6C-6449-A475-38E754EF9824}" srcOrd="0" destOrd="0" presId="urn:microsoft.com/office/officeart/2005/8/layout/hProcess9"/>
    <dgm:cxn modelId="{052F58E5-4AB2-4E38-AD53-A6937B418307}" type="presParOf" srcId="{DE21339A-D213-A843-A21E-0E09169FA355}" destId="{D95BF4A8-2218-0E41-BCFB-8555D455730F}" srcOrd="1" destOrd="0" presId="urn:microsoft.com/office/officeart/2005/8/layout/hProcess9"/>
    <dgm:cxn modelId="{50B9A834-1E9D-4463-9E40-0B24CD66AF20}" type="presParOf" srcId="{D95BF4A8-2218-0E41-BCFB-8555D455730F}" destId="{A02B0252-8F08-F64D-A440-61E0CFB5213E}" srcOrd="0" destOrd="0" presId="urn:microsoft.com/office/officeart/2005/8/layout/hProcess9"/>
    <dgm:cxn modelId="{291EDE7A-B487-4F8F-9350-1A7DE82D6669}" type="presParOf" srcId="{D95BF4A8-2218-0E41-BCFB-8555D455730F}" destId="{242FC87D-1FC7-3141-9725-5972FD464620}" srcOrd="1" destOrd="0" presId="urn:microsoft.com/office/officeart/2005/8/layout/hProcess9"/>
    <dgm:cxn modelId="{CBCD5390-66D8-40FB-BECE-E94A42463C92}" type="presParOf" srcId="{D95BF4A8-2218-0E41-BCFB-8555D455730F}" destId="{D6A2AF0E-1A8D-BB49-B72C-1E1A2FC72DE8}" srcOrd="2" destOrd="0" presId="urn:microsoft.com/office/officeart/2005/8/layout/hProcess9"/>
    <dgm:cxn modelId="{C9A30079-A554-406B-97B9-865ECC6644C0}" type="presParOf" srcId="{D95BF4A8-2218-0E41-BCFB-8555D455730F}" destId="{B1D6CABD-A867-B641-8AF9-7223FE4D314D}" srcOrd="3" destOrd="0" presId="urn:microsoft.com/office/officeart/2005/8/layout/hProcess9"/>
    <dgm:cxn modelId="{A38539B1-E302-48C1-9691-310D5F9BCE25}" type="presParOf" srcId="{D95BF4A8-2218-0E41-BCFB-8555D455730F}" destId="{DEDF9A02-9C6A-0144-B17A-9DF323D670B6}" srcOrd="4" destOrd="0" presId="urn:microsoft.com/office/officeart/2005/8/layout/hProcess9"/>
    <dgm:cxn modelId="{7E11E72E-A892-4436-BB62-25E3C5C3AC79}" type="presParOf" srcId="{D95BF4A8-2218-0E41-BCFB-8555D455730F}" destId="{F9E1DB90-ABF6-5148-A73E-C31B899A39E2}" srcOrd="5" destOrd="0" presId="urn:microsoft.com/office/officeart/2005/8/layout/hProcess9"/>
    <dgm:cxn modelId="{D50F0D59-0C44-4774-AAAC-1A3FC108458C}" type="presParOf" srcId="{D95BF4A8-2218-0E41-BCFB-8555D455730F}" destId="{34DE1138-2B56-DB40-9E9B-C260C4E7D988}" srcOrd="6" destOrd="0" presId="urn:microsoft.com/office/officeart/2005/8/layout/hProcess9"/>
    <dgm:cxn modelId="{7CB931D3-080C-4238-907C-447F784B2D25}" type="presParOf" srcId="{D95BF4A8-2218-0E41-BCFB-8555D455730F}" destId="{45D5B1F6-BC7D-C84D-99BF-48064C234E10}" srcOrd="7" destOrd="0" presId="urn:microsoft.com/office/officeart/2005/8/layout/hProcess9"/>
    <dgm:cxn modelId="{375482D2-2FDB-4DAB-BE1E-351D571A18DA}" type="presParOf" srcId="{D95BF4A8-2218-0E41-BCFB-8555D455730F}" destId="{D08E8170-E035-544C-850C-1DFE99BBB9F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D2FA5E-2E70-4EFF-BE1A-D5E3F1CB5456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4101B65-94C6-4351-8C57-36294D4105B0}">
      <dgm:prSet phldrT="[Testo]"/>
      <dgm:spPr>
        <a:solidFill>
          <a:srgbClr val="002060"/>
        </a:solidFill>
      </dgm:spPr>
      <dgm:t>
        <a:bodyPr/>
        <a:lstStyle/>
        <a:p>
          <a:r>
            <a:rPr lang="it-IT" i="1" dirty="0" smtClean="0"/>
            <a:t>D.lgs. 150/2009</a:t>
          </a:r>
          <a:endParaRPr lang="it-IT" dirty="0"/>
        </a:p>
      </dgm:t>
    </dgm:pt>
    <dgm:pt modelId="{FB10C4E8-B001-4697-9AF3-5CE8280057CF}" type="parTrans" cxnId="{286B5644-CF9B-40BD-A6C6-524573B6E4DD}">
      <dgm:prSet/>
      <dgm:spPr/>
      <dgm:t>
        <a:bodyPr/>
        <a:lstStyle/>
        <a:p>
          <a:endParaRPr lang="it-IT"/>
        </a:p>
      </dgm:t>
    </dgm:pt>
    <dgm:pt modelId="{E1B7FD90-0655-4F8B-8D9E-C60B3B809582}" type="sibTrans" cxnId="{286B5644-CF9B-40BD-A6C6-524573B6E4DD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it-IT"/>
        </a:p>
      </dgm:t>
    </dgm:pt>
    <dgm:pt modelId="{32727881-ADC8-4613-A622-60DE382E93B8}">
      <dgm:prSet phldrT="[Testo]" custT="1"/>
      <dgm:spPr>
        <a:ln>
          <a:solidFill>
            <a:srgbClr val="002060"/>
          </a:solidFill>
        </a:ln>
      </dgm:spPr>
      <dgm:t>
        <a:bodyPr/>
        <a:lstStyle/>
        <a:p>
          <a:r>
            <a:rPr lang="it-IT" sz="1400" i="0" dirty="0" smtClean="0"/>
            <a:t>Definizione di indicatori a supporto del ciclo di gestione della performance                </a:t>
          </a:r>
          <a:endParaRPr lang="it-IT" sz="1400" dirty="0"/>
        </a:p>
      </dgm:t>
    </dgm:pt>
    <dgm:pt modelId="{223630F3-C095-4283-B8F7-C5BAFDB6A5DE}" type="parTrans" cxnId="{E46BAE6C-1DBA-4DCA-84AB-763C9ED7A3D3}">
      <dgm:prSet/>
      <dgm:spPr/>
      <dgm:t>
        <a:bodyPr/>
        <a:lstStyle/>
        <a:p>
          <a:endParaRPr lang="it-IT"/>
        </a:p>
      </dgm:t>
    </dgm:pt>
    <dgm:pt modelId="{85F022B5-E940-4FCD-A968-AFC8F23B2D58}" type="sibTrans" cxnId="{E46BAE6C-1DBA-4DCA-84AB-763C9ED7A3D3}">
      <dgm:prSet/>
      <dgm:spPr/>
      <dgm:t>
        <a:bodyPr/>
        <a:lstStyle/>
        <a:p>
          <a:endParaRPr lang="it-IT"/>
        </a:p>
      </dgm:t>
    </dgm:pt>
    <dgm:pt modelId="{73ADBBD1-A33B-46DC-8FAA-A938827CF881}">
      <dgm:prSet phldrT="[Testo]"/>
      <dgm:spPr>
        <a:solidFill>
          <a:srgbClr val="002060"/>
        </a:solidFill>
      </dgm:spPr>
      <dgm:t>
        <a:bodyPr/>
        <a:lstStyle/>
        <a:p>
          <a:r>
            <a:rPr lang="it-IT" i="1" dirty="0" smtClean="0"/>
            <a:t>D.lgs. 118/2011</a:t>
          </a:r>
          <a:endParaRPr lang="it-IT" dirty="0"/>
        </a:p>
      </dgm:t>
    </dgm:pt>
    <dgm:pt modelId="{4C2F6401-1D12-4F35-B488-D85D4FB1516A}" type="parTrans" cxnId="{8DCB5643-E929-431C-9D28-C33CDB299A76}">
      <dgm:prSet/>
      <dgm:spPr/>
      <dgm:t>
        <a:bodyPr/>
        <a:lstStyle/>
        <a:p>
          <a:endParaRPr lang="it-IT"/>
        </a:p>
      </dgm:t>
    </dgm:pt>
    <dgm:pt modelId="{692F9B94-BAFC-42FD-A6BD-701A99F9E679}" type="sibTrans" cxnId="{8DCB5643-E929-431C-9D28-C33CDB299A76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it-IT"/>
        </a:p>
      </dgm:t>
    </dgm:pt>
    <dgm:pt modelId="{9BC73DEA-0B6E-453F-8E10-91F802719AFA}">
      <dgm:prSet phldrT="[Testo]" custT="1"/>
      <dgm:spPr>
        <a:ln>
          <a:solidFill>
            <a:srgbClr val="002060"/>
          </a:solidFill>
        </a:ln>
      </dgm:spPr>
      <dgm:t>
        <a:bodyPr/>
        <a:lstStyle/>
        <a:p>
          <a:r>
            <a:rPr lang="it-IT" sz="1400" b="0" dirty="0" smtClean="0"/>
            <a:t>Realizzazione del “Piano degli indicatori e dei risultati attesi di bilancio” a supporto della programmazione (DUP)</a:t>
          </a:r>
          <a:endParaRPr lang="it-IT" sz="1400" b="0" dirty="0"/>
        </a:p>
      </dgm:t>
    </dgm:pt>
    <dgm:pt modelId="{8736AE4C-752F-4FE3-9A2C-3EDB24ABFA8D}" type="parTrans" cxnId="{79D91C7C-6513-4AA5-952C-DF3809063ADD}">
      <dgm:prSet/>
      <dgm:spPr/>
      <dgm:t>
        <a:bodyPr/>
        <a:lstStyle/>
        <a:p>
          <a:endParaRPr lang="it-IT"/>
        </a:p>
      </dgm:t>
    </dgm:pt>
    <dgm:pt modelId="{3B69E384-284F-4822-AB6A-7E53B0734B2F}" type="sibTrans" cxnId="{79D91C7C-6513-4AA5-952C-DF3809063ADD}">
      <dgm:prSet/>
      <dgm:spPr/>
      <dgm:t>
        <a:bodyPr/>
        <a:lstStyle/>
        <a:p>
          <a:endParaRPr lang="it-IT"/>
        </a:p>
      </dgm:t>
    </dgm:pt>
    <dgm:pt modelId="{3353B3CA-25C8-4CC7-A05B-4FA4F9691E6A}">
      <dgm:prSet phldrT="[Testo]" custT="1"/>
      <dgm:spPr>
        <a:ln>
          <a:solidFill>
            <a:srgbClr val="002060"/>
          </a:solidFill>
        </a:ln>
      </dgm:spPr>
      <dgm:t>
        <a:bodyPr/>
        <a:lstStyle/>
        <a:p>
          <a:r>
            <a:rPr lang="it-IT" sz="1400" i="0" dirty="0" smtClean="0"/>
            <a:t>Obblighi di pubblicità, trasparenza e diffusione di informazioni da parte delle P.A. per contrastare la corruzione</a:t>
          </a:r>
          <a:endParaRPr lang="it-IT" sz="1400" dirty="0"/>
        </a:p>
      </dgm:t>
    </dgm:pt>
    <dgm:pt modelId="{800D97AA-40EF-4DA4-9BEE-D9775F6BB5AE}" type="parTrans" cxnId="{5246417E-0534-4E41-8EE5-B9B98E791915}">
      <dgm:prSet/>
      <dgm:spPr/>
      <dgm:t>
        <a:bodyPr/>
        <a:lstStyle/>
        <a:p>
          <a:endParaRPr lang="it-IT"/>
        </a:p>
      </dgm:t>
    </dgm:pt>
    <dgm:pt modelId="{356CF286-D256-45A7-A76C-B7C028F889AD}" type="sibTrans" cxnId="{5246417E-0534-4E41-8EE5-B9B98E791915}">
      <dgm:prSet/>
      <dgm:spPr/>
      <dgm:t>
        <a:bodyPr/>
        <a:lstStyle/>
        <a:p>
          <a:endParaRPr lang="it-IT"/>
        </a:p>
      </dgm:t>
    </dgm:pt>
    <dgm:pt modelId="{E0EA5E05-96F2-4804-8AC9-56DA4577E9F1}">
      <dgm:prSet phldrT="[Testo]"/>
      <dgm:spPr>
        <a:solidFill>
          <a:srgbClr val="002060"/>
        </a:solidFill>
      </dgm:spPr>
      <dgm:t>
        <a:bodyPr/>
        <a:lstStyle/>
        <a:p>
          <a:r>
            <a:rPr lang="it-IT" i="1" dirty="0" smtClean="0"/>
            <a:t>L. 190/2012 e D.lgs. 33/2013</a:t>
          </a:r>
          <a:endParaRPr lang="it-IT" dirty="0"/>
        </a:p>
      </dgm:t>
    </dgm:pt>
    <dgm:pt modelId="{F88B8A70-E225-45A7-8D7D-331A5DDD2287}" type="parTrans" cxnId="{3D62F550-DE3D-4B70-A419-118F6593D178}">
      <dgm:prSet/>
      <dgm:spPr/>
      <dgm:t>
        <a:bodyPr/>
        <a:lstStyle/>
        <a:p>
          <a:endParaRPr lang="it-IT"/>
        </a:p>
      </dgm:t>
    </dgm:pt>
    <dgm:pt modelId="{184FDB36-5D5D-4CCF-8633-C1CCE2D83AE8}" type="sibTrans" cxnId="{3D62F550-DE3D-4B70-A419-118F6593D178}">
      <dgm:prSet/>
      <dgm:spPr/>
      <dgm:t>
        <a:bodyPr/>
        <a:lstStyle/>
        <a:p>
          <a:endParaRPr lang="it-IT"/>
        </a:p>
      </dgm:t>
    </dgm:pt>
    <dgm:pt modelId="{5EC3BEA5-932D-4558-B7AF-0A4A0DF212EB}">
      <dgm:prSet phldrT="[Testo]"/>
      <dgm:spPr>
        <a:solidFill>
          <a:srgbClr val="002060"/>
        </a:solidFill>
      </dgm:spPr>
      <dgm:t>
        <a:bodyPr/>
        <a:lstStyle/>
        <a:p>
          <a:r>
            <a:rPr lang="it-IT" i="1" dirty="0" smtClean="0"/>
            <a:t>L. 221/2012</a:t>
          </a:r>
          <a:endParaRPr lang="it-IT" dirty="0"/>
        </a:p>
      </dgm:t>
    </dgm:pt>
    <dgm:pt modelId="{681155D4-95E1-4F3E-888A-9979A59205EA}" type="sibTrans" cxnId="{F6852E3D-7453-4D0E-B80D-99FBAAA68D2C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endParaRPr lang="it-IT"/>
        </a:p>
      </dgm:t>
    </dgm:pt>
    <dgm:pt modelId="{5949CAB8-6687-4805-BE05-66990D358CAF}" type="parTrans" cxnId="{F6852E3D-7453-4D0E-B80D-99FBAAA68D2C}">
      <dgm:prSet/>
      <dgm:spPr/>
      <dgm:t>
        <a:bodyPr/>
        <a:lstStyle/>
        <a:p>
          <a:endParaRPr lang="it-IT"/>
        </a:p>
      </dgm:t>
    </dgm:pt>
    <dgm:pt modelId="{90DB768A-A9D1-4990-8EDE-9F037EB55807}">
      <dgm:prSet custT="1"/>
      <dgm:spPr>
        <a:ln>
          <a:solidFill>
            <a:srgbClr val="002060"/>
          </a:solidFill>
        </a:ln>
      </dgm:spPr>
      <dgm:t>
        <a:bodyPr/>
        <a:lstStyle/>
        <a:p>
          <a:r>
            <a:rPr lang="it-IT" sz="1400" i="0" dirty="0" smtClean="0"/>
            <a:t>Utilizzo di d</a:t>
          </a:r>
          <a:r>
            <a:rPr lang="it-IT" sz="1400" i="0" baseline="0" dirty="0" smtClean="0"/>
            <a:t>i </a:t>
          </a:r>
          <a:r>
            <a:rPr lang="it-IT" sz="1400" i="0" dirty="0" smtClean="0"/>
            <a:t>informazioni derivanti dagli archivi amministrativi dei Comuni a supporto della nuova strategia censuaria</a:t>
          </a:r>
          <a:endParaRPr lang="it-IT" sz="1400" dirty="0"/>
        </a:p>
      </dgm:t>
    </dgm:pt>
    <dgm:pt modelId="{EDBE3FAD-5DD6-4FA9-917B-6EF99F181AE3}" type="parTrans" cxnId="{8CEA2063-EC92-4D6D-A459-A7FAE6932B66}">
      <dgm:prSet/>
      <dgm:spPr/>
      <dgm:t>
        <a:bodyPr/>
        <a:lstStyle/>
        <a:p>
          <a:endParaRPr lang="it-IT"/>
        </a:p>
      </dgm:t>
    </dgm:pt>
    <dgm:pt modelId="{00FC7ABC-6D79-473D-B424-52C240EF1D35}" type="sibTrans" cxnId="{8CEA2063-EC92-4D6D-A459-A7FAE6932B66}">
      <dgm:prSet/>
      <dgm:spPr/>
      <dgm:t>
        <a:bodyPr/>
        <a:lstStyle/>
        <a:p>
          <a:endParaRPr lang="it-IT"/>
        </a:p>
      </dgm:t>
    </dgm:pt>
    <dgm:pt modelId="{D15B625C-74B1-4EBD-8E05-EBC26B7880D1}">
      <dgm:prSet phldrT="[Testo]"/>
      <dgm:spPr>
        <a:ln>
          <a:solidFill>
            <a:srgbClr val="002060"/>
          </a:solidFill>
        </a:ln>
      </dgm:spPr>
      <dgm:t>
        <a:bodyPr/>
        <a:lstStyle/>
        <a:p>
          <a:endParaRPr lang="it-IT" sz="1700" i="0" dirty="0" smtClean="0"/>
        </a:p>
      </dgm:t>
    </dgm:pt>
    <dgm:pt modelId="{DF6D8CCB-F8FA-4E64-8B75-B7385F7A4C04}" type="sibTrans" cxnId="{3BF090EB-FEEA-4E43-9954-E2A146B32BDC}">
      <dgm:prSet/>
      <dgm:spPr/>
      <dgm:t>
        <a:bodyPr/>
        <a:lstStyle/>
        <a:p>
          <a:endParaRPr lang="it-IT"/>
        </a:p>
      </dgm:t>
    </dgm:pt>
    <dgm:pt modelId="{FDBDF4D4-2702-4C68-9405-0784969A5581}" type="parTrans" cxnId="{3BF090EB-FEEA-4E43-9954-E2A146B32BDC}">
      <dgm:prSet/>
      <dgm:spPr/>
      <dgm:t>
        <a:bodyPr/>
        <a:lstStyle/>
        <a:p>
          <a:endParaRPr lang="it-IT"/>
        </a:p>
      </dgm:t>
    </dgm:pt>
    <dgm:pt modelId="{7F7B7784-C5B0-4C62-9DC4-413B270D200D}" type="pres">
      <dgm:prSet presAssocID="{71D2FA5E-2E70-4EFF-BE1A-D5E3F1CB54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6387248-A2EB-48AC-9345-C4C04D980441}" type="pres">
      <dgm:prSet presAssocID="{71D2FA5E-2E70-4EFF-BE1A-D5E3F1CB5456}" presName="tSp" presStyleCnt="0"/>
      <dgm:spPr/>
    </dgm:pt>
    <dgm:pt modelId="{D779BB07-92F2-4648-9791-3A6B19B96E13}" type="pres">
      <dgm:prSet presAssocID="{71D2FA5E-2E70-4EFF-BE1A-D5E3F1CB5456}" presName="bSp" presStyleCnt="0"/>
      <dgm:spPr/>
    </dgm:pt>
    <dgm:pt modelId="{BC26572C-9A31-492D-A90E-CBAEE42A4A11}" type="pres">
      <dgm:prSet presAssocID="{71D2FA5E-2E70-4EFF-BE1A-D5E3F1CB5456}" presName="process" presStyleCnt="0"/>
      <dgm:spPr/>
    </dgm:pt>
    <dgm:pt modelId="{E8B0C7AD-6D00-4E9A-AA03-001C38F71B8E}" type="pres">
      <dgm:prSet presAssocID="{B4101B65-94C6-4351-8C57-36294D4105B0}" presName="composite1" presStyleCnt="0"/>
      <dgm:spPr/>
    </dgm:pt>
    <dgm:pt modelId="{690FC738-0B13-4E04-B342-17D32ABCB576}" type="pres">
      <dgm:prSet presAssocID="{B4101B65-94C6-4351-8C57-36294D4105B0}" presName="dummyNode1" presStyleLbl="node1" presStyleIdx="0" presStyleCnt="4"/>
      <dgm:spPr/>
    </dgm:pt>
    <dgm:pt modelId="{1A373BB5-C4A2-4140-8F4B-BD7689F3719C}" type="pres">
      <dgm:prSet presAssocID="{B4101B65-94C6-4351-8C57-36294D4105B0}" presName="childNode1" presStyleLbl="bgAcc1" presStyleIdx="0" presStyleCnt="4" custScaleY="156722" custLinFactNeighborY="2037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773AEC-F4E8-4C4D-907E-2E6872E651A1}" type="pres">
      <dgm:prSet presAssocID="{B4101B65-94C6-4351-8C57-36294D4105B0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F792C6-61DE-4627-ABCF-CF499EB67AEB}" type="pres">
      <dgm:prSet presAssocID="{B4101B65-94C6-4351-8C57-36294D4105B0}" presName="parentNode1" presStyleLbl="node1" presStyleIdx="0" presStyleCnt="4" custLinFactNeighborY="98269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59C405-8B6E-4BE0-89E7-24914D71407B}" type="pres">
      <dgm:prSet presAssocID="{B4101B65-94C6-4351-8C57-36294D4105B0}" presName="connSite1" presStyleCnt="0"/>
      <dgm:spPr/>
    </dgm:pt>
    <dgm:pt modelId="{45656C35-118D-48FD-80DA-49C4B1318D78}" type="pres">
      <dgm:prSet presAssocID="{E1B7FD90-0655-4F8B-8D9E-C60B3B809582}" presName="Name9" presStyleLbl="sibTrans2D1" presStyleIdx="0" presStyleCnt="3" custLinFactNeighborY="9766"/>
      <dgm:spPr/>
      <dgm:t>
        <a:bodyPr/>
        <a:lstStyle/>
        <a:p>
          <a:endParaRPr lang="it-IT"/>
        </a:p>
      </dgm:t>
    </dgm:pt>
    <dgm:pt modelId="{70F7A394-BD06-404A-86D7-FC9C13D16644}" type="pres">
      <dgm:prSet presAssocID="{73ADBBD1-A33B-46DC-8FAA-A938827CF881}" presName="composite2" presStyleCnt="0"/>
      <dgm:spPr/>
    </dgm:pt>
    <dgm:pt modelId="{5EACCB4E-5E8E-4A94-9C02-3CB5100237D2}" type="pres">
      <dgm:prSet presAssocID="{73ADBBD1-A33B-46DC-8FAA-A938827CF881}" presName="dummyNode2" presStyleLbl="node1" presStyleIdx="0" presStyleCnt="4"/>
      <dgm:spPr/>
    </dgm:pt>
    <dgm:pt modelId="{E2CB3969-5D14-462F-9411-5B93D383A8CB}" type="pres">
      <dgm:prSet presAssocID="{73ADBBD1-A33B-46DC-8FAA-A938827CF881}" presName="childNode2" presStyleLbl="bgAcc1" presStyleIdx="1" presStyleCnt="4" custScaleY="156722" custLinFactNeighborY="1994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2958AB-793E-4312-98B9-3F12065FAECF}" type="pres">
      <dgm:prSet presAssocID="{73ADBBD1-A33B-46DC-8FAA-A938827CF881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F23A7E-B3DA-42A4-9672-A03B4BBF0D3B}" type="pres">
      <dgm:prSet presAssocID="{73ADBBD1-A33B-46DC-8FAA-A938827CF881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E72ADD3-8863-4534-AAC3-AEB8188E758A}" type="pres">
      <dgm:prSet presAssocID="{73ADBBD1-A33B-46DC-8FAA-A938827CF881}" presName="connSite2" presStyleCnt="0"/>
      <dgm:spPr/>
    </dgm:pt>
    <dgm:pt modelId="{BC27D437-73B5-4181-B1A6-2124DC7FC023}" type="pres">
      <dgm:prSet presAssocID="{692F9B94-BAFC-42FD-A6BD-701A99F9E679}" presName="Name18" presStyleLbl="sibTrans2D1" presStyleIdx="1" presStyleCnt="3" custLinFactNeighborX="-127" custLinFactNeighborY="-8959"/>
      <dgm:spPr/>
      <dgm:t>
        <a:bodyPr/>
        <a:lstStyle/>
        <a:p>
          <a:endParaRPr lang="it-IT"/>
        </a:p>
      </dgm:t>
    </dgm:pt>
    <dgm:pt modelId="{7E3345CE-3960-44FD-9C18-747B013584D0}" type="pres">
      <dgm:prSet presAssocID="{5EC3BEA5-932D-4558-B7AF-0A4A0DF212EB}" presName="composite1" presStyleCnt="0"/>
      <dgm:spPr/>
    </dgm:pt>
    <dgm:pt modelId="{2E41A07D-8186-4592-9D82-63BC89C01447}" type="pres">
      <dgm:prSet presAssocID="{5EC3BEA5-932D-4558-B7AF-0A4A0DF212EB}" presName="dummyNode1" presStyleLbl="node1" presStyleIdx="1" presStyleCnt="4"/>
      <dgm:spPr/>
    </dgm:pt>
    <dgm:pt modelId="{311DC886-38DF-4345-BC8B-EA3182B352FF}" type="pres">
      <dgm:prSet presAssocID="{5EC3BEA5-932D-4558-B7AF-0A4A0DF212EB}" presName="childNode1" presStyleLbl="bgAcc1" presStyleIdx="2" presStyleCnt="4" custScaleY="156722" custLinFactNeighborX="3590" custLinFactNeighborY="2037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F7C288-316C-421E-A1FD-25BBA38B6B7F}" type="pres">
      <dgm:prSet presAssocID="{5EC3BEA5-932D-4558-B7AF-0A4A0DF212EB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8C1166-DDCD-4387-8F12-945553A5F4A0}" type="pres">
      <dgm:prSet presAssocID="{5EC3BEA5-932D-4558-B7AF-0A4A0DF212EB}" presName="parentNode1" presStyleLbl="node1" presStyleIdx="2" presStyleCnt="4" custLinFactY="978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A24C0F-E02E-4479-B70D-742F3C95237C}" type="pres">
      <dgm:prSet presAssocID="{5EC3BEA5-932D-4558-B7AF-0A4A0DF212EB}" presName="connSite1" presStyleCnt="0"/>
      <dgm:spPr/>
    </dgm:pt>
    <dgm:pt modelId="{817D554F-5427-41E8-B0F4-4DA53ECA7220}" type="pres">
      <dgm:prSet presAssocID="{681155D4-95E1-4F3E-888A-9979A59205EA}" presName="Name9" presStyleLbl="sibTrans2D1" presStyleIdx="2" presStyleCnt="3" custLinFactNeighborY="9056"/>
      <dgm:spPr/>
      <dgm:t>
        <a:bodyPr/>
        <a:lstStyle/>
        <a:p>
          <a:endParaRPr lang="it-IT"/>
        </a:p>
      </dgm:t>
    </dgm:pt>
    <dgm:pt modelId="{25D98479-E52C-4BC2-87E3-7A86D8620D39}" type="pres">
      <dgm:prSet presAssocID="{E0EA5E05-96F2-4804-8AC9-56DA4577E9F1}" presName="composite2" presStyleCnt="0"/>
      <dgm:spPr/>
    </dgm:pt>
    <dgm:pt modelId="{D9A3A7BD-989D-49C2-B35C-B6272A103E4A}" type="pres">
      <dgm:prSet presAssocID="{E0EA5E05-96F2-4804-8AC9-56DA4577E9F1}" presName="dummyNode2" presStyleLbl="node1" presStyleIdx="2" presStyleCnt="4"/>
      <dgm:spPr/>
    </dgm:pt>
    <dgm:pt modelId="{409D01B2-CF9B-4C30-A2CE-C1975B19692E}" type="pres">
      <dgm:prSet presAssocID="{E0EA5E05-96F2-4804-8AC9-56DA4577E9F1}" presName="childNode2" presStyleLbl="bgAcc1" presStyleIdx="3" presStyleCnt="4" custScaleY="156722" custLinFactNeighborY="2037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91D475-A6EF-46F6-8678-E21981FB4BAB}" type="pres">
      <dgm:prSet presAssocID="{E0EA5E05-96F2-4804-8AC9-56DA4577E9F1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AAEF8AC-8742-4032-BA29-AE188C32FD12}" type="pres">
      <dgm:prSet presAssocID="{E0EA5E05-96F2-4804-8AC9-56DA4577E9F1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8971EA-F9CD-4879-9971-1F0C9A68257D}" type="pres">
      <dgm:prSet presAssocID="{E0EA5E05-96F2-4804-8AC9-56DA4577E9F1}" presName="connSite2" presStyleCnt="0"/>
      <dgm:spPr/>
    </dgm:pt>
  </dgm:ptLst>
  <dgm:cxnLst>
    <dgm:cxn modelId="{8CEA2063-EC92-4D6D-A459-A7FAE6932B66}" srcId="{5EC3BEA5-932D-4558-B7AF-0A4A0DF212EB}" destId="{90DB768A-A9D1-4990-8EDE-9F037EB55807}" srcOrd="0" destOrd="0" parTransId="{EDBE3FAD-5DD6-4FA9-917B-6EF99F181AE3}" sibTransId="{00FC7ABC-6D79-473D-B424-52C240EF1D35}"/>
    <dgm:cxn modelId="{5246417E-0534-4E41-8EE5-B9B98E791915}" srcId="{E0EA5E05-96F2-4804-8AC9-56DA4577E9F1}" destId="{3353B3CA-25C8-4CC7-A05B-4FA4F9691E6A}" srcOrd="0" destOrd="0" parTransId="{800D97AA-40EF-4DA4-9BEE-D9775F6BB5AE}" sibTransId="{356CF286-D256-45A7-A76C-B7C028F889AD}"/>
    <dgm:cxn modelId="{462912EB-7CE7-7549-AF33-604D84390713}" type="presOf" srcId="{3353B3CA-25C8-4CC7-A05B-4FA4F9691E6A}" destId="{409D01B2-CF9B-4C30-A2CE-C1975B19692E}" srcOrd="0" destOrd="0" presId="urn:microsoft.com/office/officeart/2005/8/layout/hProcess4"/>
    <dgm:cxn modelId="{CD748E37-BC7B-2648-9EE5-72D080E85025}" type="presOf" srcId="{3353B3CA-25C8-4CC7-A05B-4FA4F9691E6A}" destId="{D291D475-A6EF-46F6-8678-E21981FB4BAB}" srcOrd="1" destOrd="0" presId="urn:microsoft.com/office/officeart/2005/8/layout/hProcess4"/>
    <dgm:cxn modelId="{47907D1A-DEE9-8747-B094-838438F1DF70}" type="presOf" srcId="{E0EA5E05-96F2-4804-8AC9-56DA4577E9F1}" destId="{8AAEF8AC-8742-4032-BA29-AE188C32FD12}" srcOrd="0" destOrd="0" presId="urn:microsoft.com/office/officeart/2005/8/layout/hProcess4"/>
    <dgm:cxn modelId="{BC4D7D76-B784-3349-87FD-D7B3224CC452}" type="presOf" srcId="{9BC73DEA-0B6E-453F-8E10-91F802719AFA}" destId="{E2CB3969-5D14-462F-9411-5B93D383A8CB}" srcOrd="0" destOrd="0" presId="urn:microsoft.com/office/officeart/2005/8/layout/hProcess4"/>
    <dgm:cxn modelId="{1C5A4AC2-EC14-9A48-B014-28AEB8E4ADBA}" type="presOf" srcId="{5EC3BEA5-932D-4558-B7AF-0A4A0DF212EB}" destId="{928C1166-DDCD-4387-8F12-945553A5F4A0}" srcOrd="0" destOrd="0" presId="urn:microsoft.com/office/officeart/2005/8/layout/hProcess4"/>
    <dgm:cxn modelId="{A0C32E65-C519-5F44-8C17-F09A6660DB12}" type="presOf" srcId="{90DB768A-A9D1-4990-8EDE-9F037EB55807}" destId="{B3F7C288-316C-421E-A1FD-25BBA38B6B7F}" srcOrd="1" destOrd="0" presId="urn:microsoft.com/office/officeart/2005/8/layout/hProcess4"/>
    <dgm:cxn modelId="{286B5644-CF9B-40BD-A6C6-524573B6E4DD}" srcId="{71D2FA5E-2E70-4EFF-BE1A-D5E3F1CB5456}" destId="{B4101B65-94C6-4351-8C57-36294D4105B0}" srcOrd="0" destOrd="0" parTransId="{FB10C4E8-B001-4697-9AF3-5CE8280057CF}" sibTransId="{E1B7FD90-0655-4F8B-8D9E-C60B3B809582}"/>
    <dgm:cxn modelId="{F6852E3D-7453-4D0E-B80D-99FBAAA68D2C}" srcId="{71D2FA5E-2E70-4EFF-BE1A-D5E3F1CB5456}" destId="{5EC3BEA5-932D-4558-B7AF-0A4A0DF212EB}" srcOrd="2" destOrd="0" parTransId="{5949CAB8-6687-4805-BE05-66990D358CAF}" sibTransId="{681155D4-95E1-4F3E-888A-9979A59205EA}"/>
    <dgm:cxn modelId="{81E73CCA-4E05-0B41-948E-BC4AAE5DD6F0}" type="presOf" srcId="{E1B7FD90-0655-4F8B-8D9E-C60B3B809582}" destId="{45656C35-118D-48FD-80DA-49C4B1318D78}" srcOrd="0" destOrd="0" presId="urn:microsoft.com/office/officeart/2005/8/layout/hProcess4"/>
    <dgm:cxn modelId="{8FB5B74D-A66F-444A-8D75-96D015C87665}" type="presOf" srcId="{D15B625C-74B1-4EBD-8E05-EBC26B7880D1}" destId="{172958AB-793E-4312-98B9-3F12065FAECF}" srcOrd="1" destOrd="1" presId="urn:microsoft.com/office/officeart/2005/8/layout/hProcess4"/>
    <dgm:cxn modelId="{3D62F550-DE3D-4B70-A419-118F6593D178}" srcId="{71D2FA5E-2E70-4EFF-BE1A-D5E3F1CB5456}" destId="{E0EA5E05-96F2-4804-8AC9-56DA4577E9F1}" srcOrd="3" destOrd="0" parTransId="{F88B8A70-E225-45A7-8D7D-331A5DDD2287}" sibTransId="{184FDB36-5D5D-4CCF-8633-C1CCE2D83AE8}"/>
    <dgm:cxn modelId="{0D88DA06-714E-B742-90FF-F3618AC6AB33}" type="presOf" srcId="{681155D4-95E1-4F3E-888A-9979A59205EA}" destId="{817D554F-5427-41E8-B0F4-4DA53ECA7220}" srcOrd="0" destOrd="0" presId="urn:microsoft.com/office/officeart/2005/8/layout/hProcess4"/>
    <dgm:cxn modelId="{F136BF76-6746-0246-A499-699FEC16AE5E}" type="presOf" srcId="{692F9B94-BAFC-42FD-A6BD-701A99F9E679}" destId="{BC27D437-73B5-4181-B1A6-2124DC7FC023}" srcOrd="0" destOrd="0" presId="urn:microsoft.com/office/officeart/2005/8/layout/hProcess4"/>
    <dgm:cxn modelId="{E67B68AC-5808-844D-A639-017F0359358B}" type="presOf" srcId="{71D2FA5E-2E70-4EFF-BE1A-D5E3F1CB5456}" destId="{7F7B7784-C5B0-4C62-9DC4-413B270D200D}" srcOrd="0" destOrd="0" presId="urn:microsoft.com/office/officeart/2005/8/layout/hProcess4"/>
    <dgm:cxn modelId="{292621FA-5DA8-334B-A0B1-A1F1D487E770}" type="presOf" srcId="{D15B625C-74B1-4EBD-8E05-EBC26B7880D1}" destId="{E2CB3969-5D14-462F-9411-5B93D383A8CB}" srcOrd="0" destOrd="1" presId="urn:microsoft.com/office/officeart/2005/8/layout/hProcess4"/>
    <dgm:cxn modelId="{B5F18003-851F-EF40-9414-A06067D67618}" type="presOf" srcId="{73ADBBD1-A33B-46DC-8FAA-A938827CF881}" destId="{48F23A7E-B3DA-42A4-9672-A03B4BBF0D3B}" srcOrd="0" destOrd="0" presId="urn:microsoft.com/office/officeart/2005/8/layout/hProcess4"/>
    <dgm:cxn modelId="{1AC896DA-35A7-1B42-9106-87EAE02F1814}" type="presOf" srcId="{B4101B65-94C6-4351-8C57-36294D4105B0}" destId="{8EF792C6-61DE-4627-ABCF-CF499EB67AEB}" srcOrd="0" destOrd="0" presId="urn:microsoft.com/office/officeart/2005/8/layout/hProcess4"/>
    <dgm:cxn modelId="{E46BAE6C-1DBA-4DCA-84AB-763C9ED7A3D3}" srcId="{B4101B65-94C6-4351-8C57-36294D4105B0}" destId="{32727881-ADC8-4613-A622-60DE382E93B8}" srcOrd="0" destOrd="0" parTransId="{223630F3-C095-4283-B8F7-C5BAFDB6A5DE}" sibTransId="{85F022B5-E940-4FCD-A968-AFC8F23B2D58}"/>
    <dgm:cxn modelId="{79D91C7C-6513-4AA5-952C-DF3809063ADD}" srcId="{73ADBBD1-A33B-46DC-8FAA-A938827CF881}" destId="{9BC73DEA-0B6E-453F-8E10-91F802719AFA}" srcOrd="0" destOrd="0" parTransId="{8736AE4C-752F-4FE3-9A2C-3EDB24ABFA8D}" sibTransId="{3B69E384-284F-4822-AB6A-7E53B0734B2F}"/>
    <dgm:cxn modelId="{3864F947-2D8F-ED41-9498-3F393B4CBCF6}" type="presOf" srcId="{32727881-ADC8-4613-A622-60DE382E93B8}" destId="{1A373BB5-C4A2-4140-8F4B-BD7689F3719C}" srcOrd="0" destOrd="0" presId="urn:microsoft.com/office/officeart/2005/8/layout/hProcess4"/>
    <dgm:cxn modelId="{6ED98747-18AB-6544-9596-17414523FF5C}" type="presOf" srcId="{9BC73DEA-0B6E-453F-8E10-91F802719AFA}" destId="{172958AB-793E-4312-98B9-3F12065FAECF}" srcOrd="1" destOrd="0" presId="urn:microsoft.com/office/officeart/2005/8/layout/hProcess4"/>
    <dgm:cxn modelId="{8DCB5643-E929-431C-9D28-C33CDB299A76}" srcId="{71D2FA5E-2E70-4EFF-BE1A-D5E3F1CB5456}" destId="{73ADBBD1-A33B-46DC-8FAA-A938827CF881}" srcOrd="1" destOrd="0" parTransId="{4C2F6401-1D12-4F35-B488-D85D4FB1516A}" sibTransId="{692F9B94-BAFC-42FD-A6BD-701A99F9E679}"/>
    <dgm:cxn modelId="{3BF090EB-FEEA-4E43-9954-E2A146B32BDC}" srcId="{73ADBBD1-A33B-46DC-8FAA-A938827CF881}" destId="{D15B625C-74B1-4EBD-8E05-EBC26B7880D1}" srcOrd="1" destOrd="0" parTransId="{FDBDF4D4-2702-4C68-9405-0784969A5581}" sibTransId="{DF6D8CCB-F8FA-4E64-8B75-B7385F7A4C04}"/>
    <dgm:cxn modelId="{6D292153-7EF5-4A46-9FA5-37311247E8BA}" type="presOf" srcId="{32727881-ADC8-4613-A622-60DE382E93B8}" destId="{BE773AEC-F4E8-4C4D-907E-2E6872E651A1}" srcOrd="1" destOrd="0" presId="urn:microsoft.com/office/officeart/2005/8/layout/hProcess4"/>
    <dgm:cxn modelId="{F60B4A35-9410-7242-AEED-10215EA5DEAD}" type="presOf" srcId="{90DB768A-A9D1-4990-8EDE-9F037EB55807}" destId="{311DC886-38DF-4345-BC8B-EA3182B352FF}" srcOrd="0" destOrd="0" presId="urn:microsoft.com/office/officeart/2005/8/layout/hProcess4"/>
    <dgm:cxn modelId="{E71DFC84-329B-6748-B441-05FC5892A0D1}" type="presParOf" srcId="{7F7B7784-C5B0-4C62-9DC4-413B270D200D}" destId="{C6387248-A2EB-48AC-9345-C4C04D980441}" srcOrd="0" destOrd="0" presId="urn:microsoft.com/office/officeart/2005/8/layout/hProcess4"/>
    <dgm:cxn modelId="{D40247DB-CD3C-804F-9A85-6B40940D7AF2}" type="presParOf" srcId="{7F7B7784-C5B0-4C62-9DC4-413B270D200D}" destId="{D779BB07-92F2-4648-9791-3A6B19B96E13}" srcOrd="1" destOrd="0" presId="urn:microsoft.com/office/officeart/2005/8/layout/hProcess4"/>
    <dgm:cxn modelId="{73FA4ABA-E929-BB4E-9050-2443C0488F22}" type="presParOf" srcId="{7F7B7784-C5B0-4C62-9DC4-413B270D200D}" destId="{BC26572C-9A31-492D-A90E-CBAEE42A4A11}" srcOrd="2" destOrd="0" presId="urn:microsoft.com/office/officeart/2005/8/layout/hProcess4"/>
    <dgm:cxn modelId="{A7012210-266A-8548-9FD1-EC924D9838BD}" type="presParOf" srcId="{BC26572C-9A31-492D-A90E-CBAEE42A4A11}" destId="{E8B0C7AD-6D00-4E9A-AA03-001C38F71B8E}" srcOrd="0" destOrd="0" presId="urn:microsoft.com/office/officeart/2005/8/layout/hProcess4"/>
    <dgm:cxn modelId="{63996772-DFA4-F340-AEA2-29519863CE34}" type="presParOf" srcId="{E8B0C7AD-6D00-4E9A-AA03-001C38F71B8E}" destId="{690FC738-0B13-4E04-B342-17D32ABCB576}" srcOrd="0" destOrd="0" presId="urn:microsoft.com/office/officeart/2005/8/layout/hProcess4"/>
    <dgm:cxn modelId="{749843F9-8695-8947-A107-F86C6F445330}" type="presParOf" srcId="{E8B0C7AD-6D00-4E9A-AA03-001C38F71B8E}" destId="{1A373BB5-C4A2-4140-8F4B-BD7689F3719C}" srcOrd="1" destOrd="0" presId="urn:microsoft.com/office/officeart/2005/8/layout/hProcess4"/>
    <dgm:cxn modelId="{11676ECC-1280-124A-B08B-45C0F6C56555}" type="presParOf" srcId="{E8B0C7AD-6D00-4E9A-AA03-001C38F71B8E}" destId="{BE773AEC-F4E8-4C4D-907E-2E6872E651A1}" srcOrd="2" destOrd="0" presId="urn:microsoft.com/office/officeart/2005/8/layout/hProcess4"/>
    <dgm:cxn modelId="{FA850C60-BA4B-BD46-98F2-86661542F3CE}" type="presParOf" srcId="{E8B0C7AD-6D00-4E9A-AA03-001C38F71B8E}" destId="{8EF792C6-61DE-4627-ABCF-CF499EB67AEB}" srcOrd="3" destOrd="0" presId="urn:microsoft.com/office/officeart/2005/8/layout/hProcess4"/>
    <dgm:cxn modelId="{849D94D3-5E11-8D42-A86B-C018CD2B4347}" type="presParOf" srcId="{E8B0C7AD-6D00-4E9A-AA03-001C38F71B8E}" destId="{0359C405-8B6E-4BE0-89E7-24914D71407B}" srcOrd="4" destOrd="0" presId="urn:microsoft.com/office/officeart/2005/8/layout/hProcess4"/>
    <dgm:cxn modelId="{5B530844-5A02-3D46-BF3C-287D19E057AD}" type="presParOf" srcId="{BC26572C-9A31-492D-A90E-CBAEE42A4A11}" destId="{45656C35-118D-48FD-80DA-49C4B1318D78}" srcOrd="1" destOrd="0" presId="urn:microsoft.com/office/officeart/2005/8/layout/hProcess4"/>
    <dgm:cxn modelId="{03B97056-0CF5-EE46-870B-3C3F12F02156}" type="presParOf" srcId="{BC26572C-9A31-492D-A90E-CBAEE42A4A11}" destId="{70F7A394-BD06-404A-86D7-FC9C13D16644}" srcOrd="2" destOrd="0" presId="urn:microsoft.com/office/officeart/2005/8/layout/hProcess4"/>
    <dgm:cxn modelId="{0FA8CEFB-D40D-324B-9667-10EE575E357B}" type="presParOf" srcId="{70F7A394-BD06-404A-86D7-FC9C13D16644}" destId="{5EACCB4E-5E8E-4A94-9C02-3CB5100237D2}" srcOrd="0" destOrd="0" presId="urn:microsoft.com/office/officeart/2005/8/layout/hProcess4"/>
    <dgm:cxn modelId="{812F3041-6FA8-AE43-93E1-7BAD29A2B746}" type="presParOf" srcId="{70F7A394-BD06-404A-86D7-FC9C13D16644}" destId="{E2CB3969-5D14-462F-9411-5B93D383A8CB}" srcOrd="1" destOrd="0" presId="urn:microsoft.com/office/officeart/2005/8/layout/hProcess4"/>
    <dgm:cxn modelId="{EAB5E02E-811C-294E-BAC1-18E6C7E29B88}" type="presParOf" srcId="{70F7A394-BD06-404A-86D7-FC9C13D16644}" destId="{172958AB-793E-4312-98B9-3F12065FAECF}" srcOrd="2" destOrd="0" presId="urn:microsoft.com/office/officeart/2005/8/layout/hProcess4"/>
    <dgm:cxn modelId="{4BFE46F0-C065-3948-8921-312567E1FAD8}" type="presParOf" srcId="{70F7A394-BD06-404A-86D7-FC9C13D16644}" destId="{48F23A7E-B3DA-42A4-9672-A03B4BBF0D3B}" srcOrd="3" destOrd="0" presId="urn:microsoft.com/office/officeart/2005/8/layout/hProcess4"/>
    <dgm:cxn modelId="{81B7C055-9BE5-E44C-B8A0-6CD2870877F2}" type="presParOf" srcId="{70F7A394-BD06-404A-86D7-FC9C13D16644}" destId="{7E72ADD3-8863-4534-AAC3-AEB8188E758A}" srcOrd="4" destOrd="0" presId="urn:microsoft.com/office/officeart/2005/8/layout/hProcess4"/>
    <dgm:cxn modelId="{4BAB69E9-BB07-1E4F-8E11-A138516A5616}" type="presParOf" srcId="{BC26572C-9A31-492D-A90E-CBAEE42A4A11}" destId="{BC27D437-73B5-4181-B1A6-2124DC7FC023}" srcOrd="3" destOrd="0" presId="urn:microsoft.com/office/officeart/2005/8/layout/hProcess4"/>
    <dgm:cxn modelId="{2DE58353-0C37-B248-B075-AF304A5C3CFF}" type="presParOf" srcId="{BC26572C-9A31-492D-A90E-CBAEE42A4A11}" destId="{7E3345CE-3960-44FD-9C18-747B013584D0}" srcOrd="4" destOrd="0" presId="urn:microsoft.com/office/officeart/2005/8/layout/hProcess4"/>
    <dgm:cxn modelId="{BBF842A9-CAF2-BD40-B66C-3D71DFCC3E31}" type="presParOf" srcId="{7E3345CE-3960-44FD-9C18-747B013584D0}" destId="{2E41A07D-8186-4592-9D82-63BC89C01447}" srcOrd="0" destOrd="0" presId="urn:microsoft.com/office/officeart/2005/8/layout/hProcess4"/>
    <dgm:cxn modelId="{40901C4D-1FD5-A145-8C32-77ABF21F6835}" type="presParOf" srcId="{7E3345CE-3960-44FD-9C18-747B013584D0}" destId="{311DC886-38DF-4345-BC8B-EA3182B352FF}" srcOrd="1" destOrd="0" presId="urn:microsoft.com/office/officeart/2005/8/layout/hProcess4"/>
    <dgm:cxn modelId="{F12A24AE-747A-2E41-A069-2CD5A63E7738}" type="presParOf" srcId="{7E3345CE-3960-44FD-9C18-747B013584D0}" destId="{B3F7C288-316C-421E-A1FD-25BBA38B6B7F}" srcOrd="2" destOrd="0" presId="urn:microsoft.com/office/officeart/2005/8/layout/hProcess4"/>
    <dgm:cxn modelId="{8909A850-7FEF-C942-9BB7-D8A48742C5FB}" type="presParOf" srcId="{7E3345CE-3960-44FD-9C18-747B013584D0}" destId="{928C1166-DDCD-4387-8F12-945553A5F4A0}" srcOrd="3" destOrd="0" presId="urn:microsoft.com/office/officeart/2005/8/layout/hProcess4"/>
    <dgm:cxn modelId="{9BFA32FB-5D11-0C4A-B62B-9A4652EA0A76}" type="presParOf" srcId="{7E3345CE-3960-44FD-9C18-747B013584D0}" destId="{E5A24C0F-E02E-4479-B70D-742F3C95237C}" srcOrd="4" destOrd="0" presId="urn:microsoft.com/office/officeart/2005/8/layout/hProcess4"/>
    <dgm:cxn modelId="{0F926186-A1C4-984C-946E-AE275D757F16}" type="presParOf" srcId="{BC26572C-9A31-492D-A90E-CBAEE42A4A11}" destId="{817D554F-5427-41E8-B0F4-4DA53ECA7220}" srcOrd="5" destOrd="0" presId="urn:microsoft.com/office/officeart/2005/8/layout/hProcess4"/>
    <dgm:cxn modelId="{41386C93-0E8D-5C40-824C-E8793C5EB153}" type="presParOf" srcId="{BC26572C-9A31-492D-A90E-CBAEE42A4A11}" destId="{25D98479-E52C-4BC2-87E3-7A86D8620D39}" srcOrd="6" destOrd="0" presId="urn:microsoft.com/office/officeart/2005/8/layout/hProcess4"/>
    <dgm:cxn modelId="{B5BF74A2-E0F3-6349-AF67-961B685AE12D}" type="presParOf" srcId="{25D98479-E52C-4BC2-87E3-7A86D8620D39}" destId="{D9A3A7BD-989D-49C2-B35C-B6272A103E4A}" srcOrd="0" destOrd="0" presId="urn:microsoft.com/office/officeart/2005/8/layout/hProcess4"/>
    <dgm:cxn modelId="{A83546A0-44B6-C246-8610-D307A959285F}" type="presParOf" srcId="{25D98479-E52C-4BC2-87E3-7A86D8620D39}" destId="{409D01B2-CF9B-4C30-A2CE-C1975B19692E}" srcOrd="1" destOrd="0" presId="urn:microsoft.com/office/officeart/2005/8/layout/hProcess4"/>
    <dgm:cxn modelId="{4F20ED07-C820-2342-AD36-9F55A4F106D4}" type="presParOf" srcId="{25D98479-E52C-4BC2-87E3-7A86D8620D39}" destId="{D291D475-A6EF-46F6-8678-E21981FB4BAB}" srcOrd="2" destOrd="0" presId="urn:microsoft.com/office/officeart/2005/8/layout/hProcess4"/>
    <dgm:cxn modelId="{806F12DD-45DE-FA4C-877C-E5A5EE2E0975}" type="presParOf" srcId="{25D98479-E52C-4BC2-87E3-7A86D8620D39}" destId="{8AAEF8AC-8742-4032-BA29-AE188C32FD12}" srcOrd="3" destOrd="0" presId="urn:microsoft.com/office/officeart/2005/8/layout/hProcess4"/>
    <dgm:cxn modelId="{5FB5EF85-7369-294A-8182-A1EAB33373CB}" type="presParOf" srcId="{25D98479-E52C-4BC2-87E3-7A86D8620D39}" destId="{3E8971EA-F9CD-4879-9971-1F0C9A68257D}" srcOrd="4" destOrd="0" presId="urn:microsoft.com/office/officeart/2005/8/layout/hProcess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3874D3-F7FB-4D00-807F-B82C4B3A375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90AC3C9-C63E-4FE3-8DAC-9C6E31995476}">
      <dgm:prSet/>
      <dgm:spPr>
        <a:solidFill>
          <a:srgbClr val="002060"/>
        </a:solidFill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A supporto del vertice politico e amministro per  il governo dell’area vasta</a:t>
          </a:r>
        </a:p>
      </dgm:t>
    </dgm:pt>
    <dgm:pt modelId="{274620A2-3B74-453A-ABFD-DBAD4B69BC36}" type="parTrans" cxnId="{F04F20DB-5EA6-4EFB-9C37-D154BA1D0A53}">
      <dgm:prSet/>
      <dgm:spPr/>
      <dgm:t>
        <a:bodyPr/>
        <a:lstStyle/>
        <a:p>
          <a:endParaRPr lang="it-IT"/>
        </a:p>
      </dgm:t>
    </dgm:pt>
    <dgm:pt modelId="{E3B5E642-2596-4E8B-8FA7-BEB058F56967}" type="sibTrans" cxnId="{F04F20DB-5EA6-4EFB-9C37-D154BA1D0A53}">
      <dgm:prSet/>
      <dgm:spPr/>
      <dgm:t>
        <a:bodyPr/>
        <a:lstStyle/>
        <a:p>
          <a:endParaRPr lang="it-IT"/>
        </a:p>
      </dgm:t>
    </dgm:pt>
    <dgm:pt modelId="{31D72C93-5651-44C5-B1F0-B3457072BF76}">
      <dgm:prSet/>
      <dgm:spPr>
        <a:solidFill>
          <a:srgbClr val="002060"/>
        </a:solidFill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Per fornire informazioni a livello di area metropolitana, di singolo comune e di municipio</a:t>
          </a:r>
          <a:endParaRPr lang="it-IT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F346B1C-B09A-4020-AA68-8913849C304B}" type="parTrans" cxnId="{3CF2FA9B-0295-4980-BFB0-0FD5BA8DEBCC}">
      <dgm:prSet/>
      <dgm:spPr/>
      <dgm:t>
        <a:bodyPr/>
        <a:lstStyle/>
        <a:p>
          <a:endParaRPr lang="it-IT"/>
        </a:p>
      </dgm:t>
    </dgm:pt>
    <dgm:pt modelId="{B474D579-B71A-4A6C-BD4E-6FFB47ACC158}" type="sibTrans" cxnId="{3CF2FA9B-0295-4980-BFB0-0FD5BA8DEBCC}">
      <dgm:prSet/>
      <dgm:spPr/>
      <dgm:t>
        <a:bodyPr/>
        <a:lstStyle/>
        <a:p>
          <a:endParaRPr lang="it-IT"/>
        </a:p>
      </dgm:t>
    </dgm:pt>
    <dgm:pt modelId="{2402AF0F-4F19-4AB9-A34E-DA879D150828}">
      <dgm:prSet/>
      <dgm:spPr>
        <a:solidFill>
          <a:srgbClr val="002060"/>
        </a:solidFill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Per consentire il confronto dell’area romana con le altre aree metropolitane</a:t>
          </a:r>
          <a:endParaRPr lang="it-IT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9BAA1A6D-FD41-4E7F-B747-92B5F6F1A6A0}" type="sibTrans" cxnId="{6B60860F-85C2-4CF1-B9D7-338A50F125E5}">
      <dgm:prSet/>
      <dgm:spPr/>
      <dgm:t>
        <a:bodyPr/>
        <a:lstStyle/>
        <a:p>
          <a:endParaRPr lang="it-IT"/>
        </a:p>
      </dgm:t>
    </dgm:pt>
    <dgm:pt modelId="{7302D098-3CB2-4170-85AE-28E91DAE555F}" type="parTrans" cxnId="{6B60860F-85C2-4CF1-B9D7-338A50F125E5}">
      <dgm:prSet/>
      <dgm:spPr/>
      <dgm:t>
        <a:bodyPr/>
        <a:lstStyle/>
        <a:p>
          <a:endParaRPr lang="it-IT"/>
        </a:p>
      </dgm:t>
    </dgm:pt>
    <dgm:pt modelId="{F3D2A99B-6EFC-43F2-A069-0935D01FDA65}">
      <dgm:prSet phldrT="[Testo]"/>
      <dgm:spPr>
        <a:solidFill>
          <a:srgbClr val="002060"/>
        </a:solidFill>
      </dgm:spPr>
      <dgm:t>
        <a:bodyPr/>
        <a:lstStyle/>
        <a:p>
          <a:r>
            <a:rPr lang="it-IT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Per fornire alla cittadinanza informazioni utile alla valutazione del lavoro svolto dagli</a:t>
          </a:r>
          <a:r>
            <a:rPr lang="it-IT" b="1" baseline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amministratori</a:t>
          </a:r>
          <a:endParaRPr lang="it-IT" dirty="0"/>
        </a:p>
      </dgm:t>
    </dgm:pt>
    <dgm:pt modelId="{BF40C439-2D20-481A-8538-23B37F4C5ED7}" type="sibTrans" cxnId="{2D6EC27A-2717-4A84-B305-C23C660391D3}">
      <dgm:prSet/>
      <dgm:spPr/>
      <dgm:t>
        <a:bodyPr/>
        <a:lstStyle/>
        <a:p>
          <a:endParaRPr lang="it-IT"/>
        </a:p>
      </dgm:t>
    </dgm:pt>
    <dgm:pt modelId="{9748800D-4244-4781-AC80-D94A476B8C6B}" type="parTrans" cxnId="{2D6EC27A-2717-4A84-B305-C23C660391D3}">
      <dgm:prSet/>
      <dgm:spPr/>
      <dgm:t>
        <a:bodyPr/>
        <a:lstStyle/>
        <a:p>
          <a:endParaRPr lang="it-IT"/>
        </a:p>
      </dgm:t>
    </dgm:pt>
    <dgm:pt modelId="{D420D373-559D-44BB-B196-B0347F4C5A77}" type="pres">
      <dgm:prSet presAssocID="{F33874D3-F7FB-4D00-807F-B82C4B3A375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5EC00A7-E3D0-4E4C-9868-15D6C63B0448}" type="pres">
      <dgm:prSet presAssocID="{390AC3C9-C63E-4FE3-8DAC-9C6E3199547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B59F62-EA20-4346-99B5-BDBB6D97E8B3}" type="pres">
      <dgm:prSet presAssocID="{390AC3C9-C63E-4FE3-8DAC-9C6E31995476}" presName="spNode" presStyleCnt="0"/>
      <dgm:spPr/>
    </dgm:pt>
    <dgm:pt modelId="{12751536-64AF-4EAA-BB8E-BBDFE9D095A0}" type="pres">
      <dgm:prSet presAssocID="{E3B5E642-2596-4E8B-8FA7-BEB058F56967}" presName="sibTrans" presStyleLbl="sibTrans1D1" presStyleIdx="0" presStyleCnt="4"/>
      <dgm:spPr/>
      <dgm:t>
        <a:bodyPr/>
        <a:lstStyle/>
        <a:p>
          <a:endParaRPr lang="it-IT"/>
        </a:p>
      </dgm:t>
    </dgm:pt>
    <dgm:pt modelId="{2CA7A2D2-506E-494A-B6F4-E3FCA1CA6F0B}" type="pres">
      <dgm:prSet presAssocID="{31D72C93-5651-44C5-B1F0-B3457072BF76}" presName="node" presStyleLbl="node1" presStyleIdx="1" presStyleCnt="4" custRadScaleRad="10911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281537A-E097-4A60-AF21-F9151F4D4A7C}" type="pres">
      <dgm:prSet presAssocID="{31D72C93-5651-44C5-B1F0-B3457072BF76}" presName="spNode" presStyleCnt="0"/>
      <dgm:spPr/>
    </dgm:pt>
    <dgm:pt modelId="{7538C8CE-1D67-42B7-9096-833E87A7E342}" type="pres">
      <dgm:prSet presAssocID="{B474D579-B71A-4A6C-BD4E-6FFB47ACC158}" presName="sibTrans" presStyleLbl="sibTrans1D1" presStyleIdx="1" presStyleCnt="4"/>
      <dgm:spPr/>
      <dgm:t>
        <a:bodyPr/>
        <a:lstStyle/>
        <a:p>
          <a:endParaRPr lang="it-IT"/>
        </a:p>
      </dgm:t>
    </dgm:pt>
    <dgm:pt modelId="{A225DBF4-0587-4925-AF57-9D0A3B3F0972}" type="pres">
      <dgm:prSet presAssocID="{2402AF0F-4F19-4AB9-A34E-DA879D15082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1D03C5D-870D-4BFA-B0D5-0FB02950F3C3}" type="pres">
      <dgm:prSet presAssocID="{2402AF0F-4F19-4AB9-A34E-DA879D150828}" presName="spNode" presStyleCnt="0"/>
      <dgm:spPr/>
    </dgm:pt>
    <dgm:pt modelId="{79560997-4A84-44BC-BAB9-7CC0897DE808}" type="pres">
      <dgm:prSet presAssocID="{9BAA1A6D-FD41-4E7F-B747-92B5F6F1A6A0}" presName="sibTrans" presStyleLbl="sibTrans1D1" presStyleIdx="2" presStyleCnt="4"/>
      <dgm:spPr/>
      <dgm:t>
        <a:bodyPr/>
        <a:lstStyle/>
        <a:p>
          <a:endParaRPr lang="it-IT"/>
        </a:p>
      </dgm:t>
    </dgm:pt>
    <dgm:pt modelId="{F71BB309-A47A-42B4-A3E6-3C77A533717F}" type="pres">
      <dgm:prSet presAssocID="{F3D2A99B-6EFC-43F2-A069-0935D01FDA65}" presName="node" presStyleLbl="node1" presStyleIdx="3" presStyleCnt="4" custRadScaleRad="1102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BBA2701-C877-4C78-902E-3B95BCA6D21C}" type="pres">
      <dgm:prSet presAssocID="{F3D2A99B-6EFC-43F2-A069-0935D01FDA65}" presName="spNode" presStyleCnt="0"/>
      <dgm:spPr/>
    </dgm:pt>
    <dgm:pt modelId="{608B0E60-8359-4088-8EF3-EE78E450BE81}" type="pres">
      <dgm:prSet presAssocID="{BF40C439-2D20-481A-8538-23B37F4C5ED7}" presName="sibTrans" presStyleLbl="sibTrans1D1" presStyleIdx="3" presStyleCnt="4"/>
      <dgm:spPr/>
      <dgm:t>
        <a:bodyPr/>
        <a:lstStyle/>
        <a:p>
          <a:endParaRPr lang="it-IT"/>
        </a:p>
      </dgm:t>
    </dgm:pt>
  </dgm:ptLst>
  <dgm:cxnLst>
    <dgm:cxn modelId="{6B60860F-85C2-4CF1-B9D7-338A50F125E5}" srcId="{F33874D3-F7FB-4D00-807F-B82C4B3A3758}" destId="{2402AF0F-4F19-4AB9-A34E-DA879D150828}" srcOrd="2" destOrd="0" parTransId="{7302D098-3CB2-4170-85AE-28E91DAE555F}" sibTransId="{9BAA1A6D-FD41-4E7F-B747-92B5F6F1A6A0}"/>
    <dgm:cxn modelId="{9E239765-2D72-364B-9AC3-33AE54421F67}" type="presOf" srcId="{BF40C439-2D20-481A-8538-23B37F4C5ED7}" destId="{608B0E60-8359-4088-8EF3-EE78E450BE81}" srcOrd="0" destOrd="0" presId="urn:microsoft.com/office/officeart/2005/8/layout/cycle5"/>
    <dgm:cxn modelId="{94D00AA9-B1F9-BC45-A982-21FB160C6C0C}" type="presOf" srcId="{F3D2A99B-6EFC-43F2-A069-0935D01FDA65}" destId="{F71BB309-A47A-42B4-A3E6-3C77A533717F}" srcOrd="0" destOrd="0" presId="urn:microsoft.com/office/officeart/2005/8/layout/cycle5"/>
    <dgm:cxn modelId="{F04F20DB-5EA6-4EFB-9C37-D154BA1D0A53}" srcId="{F33874D3-F7FB-4D00-807F-B82C4B3A3758}" destId="{390AC3C9-C63E-4FE3-8DAC-9C6E31995476}" srcOrd="0" destOrd="0" parTransId="{274620A2-3B74-453A-ABFD-DBAD4B69BC36}" sibTransId="{E3B5E642-2596-4E8B-8FA7-BEB058F56967}"/>
    <dgm:cxn modelId="{3CF2FA9B-0295-4980-BFB0-0FD5BA8DEBCC}" srcId="{F33874D3-F7FB-4D00-807F-B82C4B3A3758}" destId="{31D72C93-5651-44C5-B1F0-B3457072BF76}" srcOrd="1" destOrd="0" parTransId="{EF346B1C-B09A-4020-AA68-8913849C304B}" sibTransId="{B474D579-B71A-4A6C-BD4E-6FFB47ACC158}"/>
    <dgm:cxn modelId="{9E9F80A7-8E67-4E41-9058-3CFDFE992079}" type="presOf" srcId="{B474D579-B71A-4A6C-BD4E-6FFB47ACC158}" destId="{7538C8CE-1D67-42B7-9096-833E87A7E342}" srcOrd="0" destOrd="0" presId="urn:microsoft.com/office/officeart/2005/8/layout/cycle5"/>
    <dgm:cxn modelId="{ACCC9B6E-2B27-4541-A7E4-D862BB2BB964}" type="presOf" srcId="{9BAA1A6D-FD41-4E7F-B747-92B5F6F1A6A0}" destId="{79560997-4A84-44BC-BAB9-7CC0897DE808}" srcOrd="0" destOrd="0" presId="urn:microsoft.com/office/officeart/2005/8/layout/cycle5"/>
    <dgm:cxn modelId="{CEB81039-C29A-624C-BB8F-595B06C2CE7E}" type="presOf" srcId="{E3B5E642-2596-4E8B-8FA7-BEB058F56967}" destId="{12751536-64AF-4EAA-BB8E-BBDFE9D095A0}" srcOrd="0" destOrd="0" presId="urn:microsoft.com/office/officeart/2005/8/layout/cycle5"/>
    <dgm:cxn modelId="{B3D24FD0-4B25-C445-A9B0-AF06B2CF4BF6}" type="presOf" srcId="{390AC3C9-C63E-4FE3-8DAC-9C6E31995476}" destId="{C5EC00A7-E3D0-4E4C-9868-15D6C63B0448}" srcOrd="0" destOrd="0" presId="urn:microsoft.com/office/officeart/2005/8/layout/cycle5"/>
    <dgm:cxn modelId="{08A42C4F-A669-7245-9C6B-DCE182E5F317}" type="presOf" srcId="{2402AF0F-4F19-4AB9-A34E-DA879D150828}" destId="{A225DBF4-0587-4925-AF57-9D0A3B3F0972}" srcOrd="0" destOrd="0" presId="urn:microsoft.com/office/officeart/2005/8/layout/cycle5"/>
    <dgm:cxn modelId="{2D6EC27A-2717-4A84-B305-C23C660391D3}" srcId="{F33874D3-F7FB-4D00-807F-B82C4B3A3758}" destId="{F3D2A99B-6EFC-43F2-A069-0935D01FDA65}" srcOrd="3" destOrd="0" parTransId="{9748800D-4244-4781-AC80-D94A476B8C6B}" sibTransId="{BF40C439-2D20-481A-8538-23B37F4C5ED7}"/>
    <dgm:cxn modelId="{8446FC45-E855-4D48-ABAE-AEFC423C0158}" type="presOf" srcId="{F33874D3-F7FB-4D00-807F-B82C4B3A3758}" destId="{D420D373-559D-44BB-B196-B0347F4C5A77}" srcOrd="0" destOrd="0" presId="urn:microsoft.com/office/officeart/2005/8/layout/cycle5"/>
    <dgm:cxn modelId="{A886DE2C-5070-EA48-80A7-7A765836C0A5}" type="presOf" srcId="{31D72C93-5651-44C5-B1F0-B3457072BF76}" destId="{2CA7A2D2-506E-494A-B6F4-E3FCA1CA6F0B}" srcOrd="0" destOrd="0" presId="urn:microsoft.com/office/officeart/2005/8/layout/cycle5"/>
    <dgm:cxn modelId="{5157D8D2-424F-0B49-88D4-7C9CA4E2069F}" type="presParOf" srcId="{D420D373-559D-44BB-B196-B0347F4C5A77}" destId="{C5EC00A7-E3D0-4E4C-9868-15D6C63B0448}" srcOrd="0" destOrd="0" presId="urn:microsoft.com/office/officeart/2005/8/layout/cycle5"/>
    <dgm:cxn modelId="{E88E5F7C-E874-4C49-8660-5776678E10F2}" type="presParOf" srcId="{D420D373-559D-44BB-B196-B0347F4C5A77}" destId="{EDB59F62-EA20-4346-99B5-BDBB6D97E8B3}" srcOrd="1" destOrd="0" presId="urn:microsoft.com/office/officeart/2005/8/layout/cycle5"/>
    <dgm:cxn modelId="{3CF8A220-B6A1-5C46-857C-A679A965550A}" type="presParOf" srcId="{D420D373-559D-44BB-B196-B0347F4C5A77}" destId="{12751536-64AF-4EAA-BB8E-BBDFE9D095A0}" srcOrd="2" destOrd="0" presId="urn:microsoft.com/office/officeart/2005/8/layout/cycle5"/>
    <dgm:cxn modelId="{36100D3E-1690-9441-A997-8CFC6F7E8797}" type="presParOf" srcId="{D420D373-559D-44BB-B196-B0347F4C5A77}" destId="{2CA7A2D2-506E-494A-B6F4-E3FCA1CA6F0B}" srcOrd="3" destOrd="0" presId="urn:microsoft.com/office/officeart/2005/8/layout/cycle5"/>
    <dgm:cxn modelId="{38C8E616-58EB-A241-B138-474F944BB2C5}" type="presParOf" srcId="{D420D373-559D-44BB-B196-B0347F4C5A77}" destId="{F281537A-E097-4A60-AF21-F9151F4D4A7C}" srcOrd="4" destOrd="0" presId="urn:microsoft.com/office/officeart/2005/8/layout/cycle5"/>
    <dgm:cxn modelId="{B110FEDF-AE62-4043-A88B-382362C37F8D}" type="presParOf" srcId="{D420D373-559D-44BB-B196-B0347F4C5A77}" destId="{7538C8CE-1D67-42B7-9096-833E87A7E342}" srcOrd="5" destOrd="0" presId="urn:microsoft.com/office/officeart/2005/8/layout/cycle5"/>
    <dgm:cxn modelId="{4D2DC025-CC86-6246-919D-B693B9B9A402}" type="presParOf" srcId="{D420D373-559D-44BB-B196-B0347F4C5A77}" destId="{A225DBF4-0587-4925-AF57-9D0A3B3F0972}" srcOrd="6" destOrd="0" presId="urn:microsoft.com/office/officeart/2005/8/layout/cycle5"/>
    <dgm:cxn modelId="{48633760-A06D-0340-839E-C1721C4F0802}" type="presParOf" srcId="{D420D373-559D-44BB-B196-B0347F4C5A77}" destId="{11D03C5D-870D-4BFA-B0D5-0FB02950F3C3}" srcOrd="7" destOrd="0" presId="urn:microsoft.com/office/officeart/2005/8/layout/cycle5"/>
    <dgm:cxn modelId="{ECCB6999-E518-8140-9942-28E7F4F4FBA3}" type="presParOf" srcId="{D420D373-559D-44BB-B196-B0347F4C5A77}" destId="{79560997-4A84-44BC-BAB9-7CC0897DE808}" srcOrd="8" destOrd="0" presId="urn:microsoft.com/office/officeart/2005/8/layout/cycle5"/>
    <dgm:cxn modelId="{DEF7138B-9F29-A14B-9E43-A0C753E638A0}" type="presParOf" srcId="{D420D373-559D-44BB-B196-B0347F4C5A77}" destId="{F71BB309-A47A-42B4-A3E6-3C77A533717F}" srcOrd="9" destOrd="0" presId="urn:microsoft.com/office/officeart/2005/8/layout/cycle5"/>
    <dgm:cxn modelId="{0F1D2EE6-EEE1-2146-A5C4-ACC59C7D61F0}" type="presParOf" srcId="{D420D373-559D-44BB-B196-B0347F4C5A77}" destId="{8BBA2701-C877-4C78-902E-3B95BCA6D21C}" srcOrd="10" destOrd="0" presId="urn:microsoft.com/office/officeart/2005/8/layout/cycle5"/>
    <dgm:cxn modelId="{94731C9B-0FCE-304A-9699-400AC1FE9F4F}" type="presParOf" srcId="{D420D373-559D-44BB-B196-B0347F4C5A77}" destId="{608B0E60-8359-4088-8EF3-EE78E450BE81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336452-6F5B-7041-8469-A377F1024583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5962CED-EBA8-2B4E-8A62-DC089F322233}">
      <dgm:prSet phldrT="[Testo]" custT="1"/>
      <dgm:spPr>
        <a:solidFill>
          <a:srgbClr val="8E001C"/>
        </a:solidFill>
      </dgm:spPr>
      <dgm:t>
        <a:bodyPr/>
        <a:lstStyle/>
        <a:p>
          <a:r>
            <a:rPr lang="it-IT" sz="1800" b="1" dirty="0" smtClean="0"/>
            <a:t>Sistema unico misure/indicatori </a:t>
          </a:r>
        </a:p>
        <a:p>
          <a:r>
            <a:rPr lang="it-IT" sz="1800" b="1" dirty="0" smtClean="0"/>
            <a:t> Contabilità analitica</a:t>
          </a:r>
          <a:endParaRPr lang="it-IT" sz="1800" b="1" dirty="0"/>
        </a:p>
      </dgm:t>
    </dgm:pt>
    <dgm:pt modelId="{2432BA1F-DFAD-9B48-8065-D8585E5B6217}" type="parTrans" cxnId="{835B49A7-D6A6-2345-AC5C-42440330049A}">
      <dgm:prSet/>
      <dgm:spPr/>
      <dgm:t>
        <a:bodyPr/>
        <a:lstStyle/>
        <a:p>
          <a:endParaRPr lang="it-IT"/>
        </a:p>
      </dgm:t>
    </dgm:pt>
    <dgm:pt modelId="{737ACB8A-5D2A-B348-919F-E76C9AA49A03}" type="sibTrans" cxnId="{835B49A7-D6A6-2345-AC5C-42440330049A}">
      <dgm:prSet/>
      <dgm:spPr/>
      <dgm:t>
        <a:bodyPr/>
        <a:lstStyle/>
        <a:p>
          <a:endParaRPr lang="it-IT"/>
        </a:p>
      </dgm:t>
    </dgm:pt>
    <dgm:pt modelId="{81C564F7-9C3C-464B-9F50-BE7C1A716F3F}">
      <dgm:prSet phldrT="[Testo]" custT="1"/>
      <dgm:spPr>
        <a:solidFill>
          <a:srgbClr val="002060"/>
        </a:solidFill>
      </dgm:spPr>
      <dgm:t>
        <a:bodyPr/>
        <a:lstStyle/>
        <a:p>
          <a:r>
            <a:rPr lang="it-IT" sz="1400" b="1" dirty="0" smtClean="0"/>
            <a:t>Soddisfare i fabbisogni informativi interni ed esterni</a:t>
          </a:r>
          <a:endParaRPr lang="it-IT" sz="1400" b="1" dirty="0"/>
        </a:p>
      </dgm:t>
    </dgm:pt>
    <dgm:pt modelId="{7212EAAC-9BA3-3346-ACA6-06A8B2008023}" type="parTrans" cxnId="{FB0B1359-C737-7F49-823D-62A70AFDE89E}">
      <dgm:prSet/>
      <dgm:spPr/>
      <dgm:t>
        <a:bodyPr/>
        <a:lstStyle/>
        <a:p>
          <a:endParaRPr lang="it-IT"/>
        </a:p>
      </dgm:t>
    </dgm:pt>
    <dgm:pt modelId="{63CCCE13-36F4-0944-83D5-9B8C0883AD23}" type="sibTrans" cxnId="{FB0B1359-C737-7F49-823D-62A70AFDE89E}">
      <dgm:prSet/>
      <dgm:spPr/>
      <dgm:t>
        <a:bodyPr/>
        <a:lstStyle/>
        <a:p>
          <a:endParaRPr lang="it-IT"/>
        </a:p>
      </dgm:t>
    </dgm:pt>
    <dgm:pt modelId="{88A302F3-DFA7-5449-9256-CFB4E715FA41}">
      <dgm:prSet phldrT="[Testo]" custT="1"/>
      <dgm:spPr>
        <a:solidFill>
          <a:srgbClr val="002060"/>
        </a:solidFill>
      </dgm:spPr>
      <dgm:t>
        <a:bodyPr/>
        <a:lstStyle/>
        <a:p>
          <a:r>
            <a:rPr lang="it-IT" sz="1400" b="1" dirty="0" smtClean="0"/>
            <a:t>Ridurre il disturbo statistico per le Strutture e le Imprese</a:t>
          </a:r>
          <a:endParaRPr lang="it-IT" sz="1400" b="1" dirty="0"/>
        </a:p>
      </dgm:t>
    </dgm:pt>
    <dgm:pt modelId="{457EEA56-2D97-164D-AE66-5B9C22BC938E}" type="parTrans" cxnId="{6477C345-C785-174F-923C-BF4600E60FAC}">
      <dgm:prSet/>
      <dgm:spPr/>
      <dgm:t>
        <a:bodyPr/>
        <a:lstStyle/>
        <a:p>
          <a:endParaRPr lang="it-IT"/>
        </a:p>
      </dgm:t>
    </dgm:pt>
    <dgm:pt modelId="{3ED8ACE9-6BEB-854D-98C4-2BA95EF31F7E}" type="sibTrans" cxnId="{6477C345-C785-174F-923C-BF4600E60FAC}">
      <dgm:prSet/>
      <dgm:spPr/>
      <dgm:t>
        <a:bodyPr/>
        <a:lstStyle/>
        <a:p>
          <a:endParaRPr lang="it-IT"/>
        </a:p>
      </dgm:t>
    </dgm:pt>
    <dgm:pt modelId="{C57D43E0-EDD8-3048-BF94-7EF8715120C7}">
      <dgm:prSet phldrT="[Testo]" custT="1"/>
      <dgm:spPr>
        <a:solidFill>
          <a:srgbClr val="002060"/>
        </a:solidFill>
      </dgm:spPr>
      <dgm:t>
        <a:bodyPr/>
        <a:lstStyle/>
        <a:p>
          <a:r>
            <a:rPr lang="it-IT" sz="1400" b="1" dirty="0" smtClean="0"/>
            <a:t>Disporre tempestivamente di informazioni ad elevato dettaglio territoriale</a:t>
          </a:r>
          <a:endParaRPr lang="it-IT" sz="1400" b="1" dirty="0"/>
        </a:p>
      </dgm:t>
    </dgm:pt>
    <dgm:pt modelId="{54C950C0-246B-374F-91EF-97B0A5B28B29}" type="parTrans" cxnId="{4C3B36E6-BA50-3941-B0D1-EE0D02B20892}">
      <dgm:prSet/>
      <dgm:spPr/>
      <dgm:t>
        <a:bodyPr/>
        <a:lstStyle/>
        <a:p>
          <a:endParaRPr lang="it-IT"/>
        </a:p>
      </dgm:t>
    </dgm:pt>
    <dgm:pt modelId="{8C68A9EE-359D-384D-A4DA-A8750E4E9E01}" type="sibTrans" cxnId="{4C3B36E6-BA50-3941-B0D1-EE0D02B20892}">
      <dgm:prSet/>
      <dgm:spPr/>
      <dgm:t>
        <a:bodyPr/>
        <a:lstStyle/>
        <a:p>
          <a:endParaRPr lang="it-IT"/>
        </a:p>
      </dgm:t>
    </dgm:pt>
    <dgm:pt modelId="{299B1FA5-7089-2F49-B9A8-C2622CD38243}" type="pres">
      <dgm:prSet presAssocID="{A8336452-6F5B-7041-8469-A377F102458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14BF866C-7A72-114C-9AD7-06BD58577911}" type="pres">
      <dgm:prSet presAssocID="{D5962CED-EBA8-2B4E-8A62-DC089F322233}" presName="singleCycle" presStyleCnt="0"/>
      <dgm:spPr/>
    </dgm:pt>
    <dgm:pt modelId="{56C75EF6-2802-A347-9759-BFFE9B73CEC0}" type="pres">
      <dgm:prSet presAssocID="{D5962CED-EBA8-2B4E-8A62-DC089F322233}" presName="singleCenter" presStyleLbl="node1" presStyleIdx="0" presStyleCnt="4" custScaleX="123796" custScaleY="123796" custLinFactNeighborY="-4666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CFE88268-396E-3F46-9257-9DD8D4EE59FE}" type="pres">
      <dgm:prSet presAssocID="{7212EAAC-9BA3-3346-ACA6-06A8B2008023}" presName="Name56" presStyleLbl="parChTrans1D2" presStyleIdx="0" presStyleCnt="3"/>
      <dgm:spPr/>
      <dgm:t>
        <a:bodyPr/>
        <a:lstStyle/>
        <a:p>
          <a:endParaRPr lang="it-IT"/>
        </a:p>
      </dgm:t>
    </dgm:pt>
    <dgm:pt modelId="{5C3ED81E-9048-3D4E-B135-6DA9F4AED41B}" type="pres">
      <dgm:prSet presAssocID="{81C564F7-9C3C-464B-9F50-BE7C1A716F3F}" presName="text0" presStyleLbl="node1" presStyleIdx="1" presStyleCnt="4" custScaleX="153976" custScaleY="1368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072B78-7B92-294F-B9E9-819B79C953B8}" type="pres">
      <dgm:prSet presAssocID="{457EEA56-2D97-164D-AE66-5B9C22BC938E}" presName="Name56" presStyleLbl="parChTrans1D2" presStyleIdx="1" presStyleCnt="3"/>
      <dgm:spPr/>
      <dgm:t>
        <a:bodyPr/>
        <a:lstStyle/>
        <a:p>
          <a:endParaRPr lang="it-IT"/>
        </a:p>
      </dgm:t>
    </dgm:pt>
    <dgm:pt modelId="{9E0BC662-6738-504A-A8F3-3592490EFD24}" type="pres">
      <dgm:prSet presAssocID="{88A302F3-DFA7-5449-9256-CFB4E715FA41}" presName="text0" presStyleLbl="node1" presStyleIdx="2" presStyleCnt="4" custScaleX="153976" custScaleY="1368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E4FFC7A-B344-224F-A931-00B8BC829B3D}" type="pres">
      <dgm:prSet presAssocID="{54C950C0-246B-374F-91EF-97B0A5B28B29}" presName="Name56" presStyleLbl="parChTrans1D2" presStyleIdx="2" presStyleCnt="3"/>
      <dgm:spPr/>
      <dgm:t>
        <a:bodyPr/>
        <a:lstStyle/>
        <a:p>
          <a:endParaRPr lang="it-IT"/>
        </a:p>
      </dgm:t>
    </dgm:pt>
    <dgm:pt modelId="{71945BA3-61D4-654A-8174-D106E48DD7D9}" type="pres">
      <dgm:prSet presAssocID="{C57D43E0-EDD8-3048-BF94-7EF8715120C7}" presName="text0" presStyleLbl="node1" presStyleIdx="3" presStyleCnt="4" custScaleX="153976" custScaleY="13686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477C345-C785-174F-923C-BF4600E60FAC}" srcId="{D5962CED-EBA8-2B4E-8A62-DC089F322233}" destId="{88A302F3-DFA7-5449-9256-CFB4E715FA41}" srcOrd="1" destOrd="0" parTransId="{457EEA56-2D97-164D-AE66-5B9C22BC938E}" sibTransId="{3ED8ACE9-6BEB-854D-98C4-2BA95EF31F7E}"/>
    <dgm:cxn modelId="{717BA9EC-1FE2-8B4F-84C9-AE49D597DC54}" type="presOf" srcId="{457EEA56-2D97-164D-AE66-5B9C22BC938E}" destId="{89072B78-7B92-294F-B9E9-819B79C953B8}" srcOrd="0" destOrd="0" presId="urn:microsoft.com/office/officeart/2008/layout/RadialCluster"/>
    <dgm:cxn modelId="{8E9999C1-A067-574E-87A3-DFA0552F526C}" type="presOf" srcId="{88A302F3-DFA7-5449-9256-CFB4E715FA41}" destId="{9E0BC662-6738-504A-A8F3-3592490EFD24}" srcOrd="0" destOrd="0" presId="urn:microsoft.com/office/officeart/2008/layout/RadialCluster"/>
    <dgm:cxn modelId="{4C3B36E6-BA50-3941-B0D1-EE0D02B20892}" srcId="{D5962CED-EBA8-2B4E-8A62-DC089F322233}" destId="{C57D43E0-EDD8-3048-BF94-7EF8715120C7}" srcOrd="2" destOrd="0" parTransId="{54C950C0-246B-374F-91EF-97B0A5B28B29}" sibTransId="{8C68A9EE-359D-384D-A4DA-A8750E4E9E01}"/>
    <dgm:cxn modelId="{7C3FA88E-5271-9C45-ABF7-1262082EC0B4}" type="presOf" srcId="{7212EAAC-9BA3-3346-ACA6-06A8B2008023}" destId="{CFE88268-396E-3F46-9257-9DD8D4EE59FE}" srcOrd="0" destOrd="0" presId="urn:microsoft.com/office/officeart/2008/layout/RadialCluster"/>
    <dgm:cxn modelId="{7F21E824-EA80-F046-931D-85DB5F978E32}" type="presOf" srcId="{A8336452-6F5B-7041-8469-A377F1024583}" destId="{299B1FA5-7089-2F49-B9A8-C2622CD38243}" srcOrd="0" destOrd="0" presId="urn:microsoft.com/office/officeart/2008/layout/RadialCluster"/>
    <dgm:cxn modelId="{A46471AA-23DB-F943-9B8E-70FC9CF47059}" type="presOf" srcId="{54C950C0-246B-374F-91EF-97B0A5B28B29}" destId="{DE4FFC7A-B344-224F-A931-00B8BC829B3D}" srcOrd="0" destOrd="0" presId="urn:microsoft.com/office/officeart/2008/layout/RadialCluster"/>
    <dgm:cxn modelId="{FB0B1359-C737-7F49-823D-62A70AFDE89E}" srcId="{D5962CED-EBA8-2B4E-8A62-DC089F322233}" destId="{81C564F7-9C3C-464B-9F50-BE7C1A716F3F}" srcOrd="0" destOrd="0" parTransId="{7212EAAC-9BA3-3346-ACA6-06A8B2008023}" sibTransId="{63CCCE13-36F4-0944-83D5-9B8C0883AD23}"/>
    <dgm:cxn modelId="{835B49A7-D6A6-2345-AC5C-42440330049A}" srcId="{A8336452-6F5B-7041-8469-A377F1024583}" destId="{D5962CED-EBA8-2B4E-8A62-DC089F322233}" srcOrd="0" destOrd="0" parTransId="{2432BA1F-DFAD-9B48-8065-D8585E5B6217}" sibTransId="{737ACB8A-5D2A-B348-919F-E76C9AA49A03}"/>
    <dgm:cxn modelId="{D8FE33EE-7400-1842-91F3-2A6A617EF92E}" type="presOf" srcId="{81C564F7-9C3C-464B-9F50-BE7C1A716F3F}" destId="{5C3ED81E-9048-3D4E-B135-6DA9F4AED41B}" srcOrd="0" destOrd="0" presId="urn:microsoft.com/office/officeart/2008/layout/RadialCluster"/>
    <dgm:cxn modelId="{0EF66C16-EAB7-A240-AC5E-5A1145766EB6}" type="presOf" srcId="{C57D43E0-EDD8-3048-BF94-7EF8715120C7}" destId="{71945BA3-61D4-654A-8174-D106E48DD7D9}" srcOrd="0" destOrd="0" presId="urn:microsoft.com/office/officeart/2008/layout/RadialCluster"/>
    <dgm:cxn modelId="{0DF4D9F2-E056-1D4C-99E8-F4542997B6D0}" type="presOf" srcId="{D5962CED-EBA8-2B4E-8A62-DC089F322233}" destId="{56C75EF6-2802-A347-9759-BFFE9B73CEC0}" srcOrd="0" destOrd="0" presId="urn:microsoft.com/office/officeart/2008/layout/RadialCluster"/>
    <dgm:cxn modelId="{FDF43B2C-7D1C-594B-AA17-72292EFF0ECB}" type="presParOf" srcId="{299B1FA5-7089-2F49-B9A8-C2622CD38243}" destId="{14BF866C-7A72-114C-9AD7-06BD58577911}" srcOrd="0" destOrd="0" presId="urn:microsoft.com/office/officeart/2008/layout/RadialCluster"/>
    <dgm:cxn modelId="{196E69AE-7D6C-7E45-A740-A269DB604D19}" type="presParOf" srcId="{14BF866C-7A72-114C-9AD7-06BD58577911}" destId="{56C75EF6-2802-A347-9759-BFFE9B73CEC0}" srcOrd="0" destOrd="0" presId="urn:microsoft.com/office/officeart/2008/layout/RadialCluster"/>
    <dgm:cxn modelId="{3A7AFBA1-C409-F544-A1A8-C113ACBC8084}" type="presParOf" srcId="{14BF866C-7A72-114C-9AD7-06BD58577911}" destId="{CFE88268-396E-3F46-9257-9DD8D4EE59FE}" srcOrd="1" destOrd="0" presId="urn:microsoft.com/office/officeart/2008/layout/RadialCluster"/>
    <dgm:cxn modelId="{087F1109-540E-B14A-B931-660354D23D33}" type="presParOf" srcId="{14BF866C-7A72-114C-9AD7-06BD58577911}" destId="{5C3ED81E-9048-3D4E-B135-6DA9F4AED41B}" srcOrd="2" destOrd="0" presId="urn:microsoft.com/office/officeart/2008/layout/RadialCluster"/>
    <dgm:cxn modelId="{39A26D00-9E77-EC44-97E2-9B6035EE0738}" type="presParOf" srcId="{14BF866C-7A72-114C-9AD7-06BD58577911}" destId="{89072B78-7B92-294F-B9E9-819B79C953B8}" srcOrd="3" destOrd="0" presId="urn:microsoft.com/office/officeart/2008/layout/RadialCluster"/>
    <dgm:cxn modelId="{BB9D24ED-5CBC-A248-ACC0-E91D0C569DC6}" type="presParOf" srcId="{14BF866C-7A72-114C-9AD7-06BD58577911}" destId="{9E0BC662-6738-504A-A8F3-3592490EFD24}" srcOrd="4" destOrd="0" presId="urn:microsoft.com/office/officeart/2008/layout/RadialCluster"/>
    <dgm:cxn modelId="{9A2DE3F8-3FF5-D449-AD55-9D0F7575259F}" type="presParOf" srcId="{14BF866C-7A72-114C-9AD7-06BD58577911}" destId="{DE4FFC7A-B344-224F-A931-00B8BC829B3D}" srcOrd="5" destOrd="0" presId="urn:microsoft.com/office/officeart/2008/layout/RadialCluster"/>
    <dgm:cxn modelId="{5B17BB71-C1DD-7E4F-A012-0FB53A3DD2F3}" type="presParOf" srcId="{14BF866C-7A72-114C-9AD7-06BD58577911}" destId="{71945BA3-61D4-654A-8174-D106E48DD7D9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F066A2-2EC3-4671-9A5D-23D2FD48B7D7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E5F7915-C6CB-4E9C-B570-00ED3722B1D2}">
      <dgm:prSet phldrT="[Testo]" custT="1"/>
      <dgm:spPr>
        <a:solidFill>
          <a:srgbClr val="8E001C"/>
        </a:solidFill>
      </dgm:spPr>
      <dgm:t>
        <a:bodyPr/>
        <a:lstStyle/>
        <a:p>
          <a:r>
            <a:rPr lang="it-IT" sz="2000" b="1" dirty="0" smtClean="0"/>
            <a:t>Obblighi informativi delle P.A.</a:t>
          </a:r>
          <a:endParaRPr lang="it-IT" sz="2000" b="1" dirty="0"/>
        </a:p>
      </dgm:t>
    </dgm:pt>
    <dgm:pt modelId="{7FB1DFEA-8F9F-4E64-B5D5-DEAF92CA3102}" type="parTrans" cxnId="{CD303A21-82E6-4E72-B114-1E91C01ADB52}">
      <dgm:prSet/>
      <dgm:spPr/>
      <dgm:t>
        <a:bodyPr/>
        <a:lstStyle/>
        <a:p>
          <a:endParaRPr lang="it-IT"/>
        </a:p>
      </dgm:t>
    </dgm:pt>
    <dgm:pt modelId="{3E32429B-8255-42F8-B214-2A96CC39CC3D}" type="sibTrans" cxnId="{CD303A21-82E6-4E72-B114-1E91C01ADB52}">
      <dgm:prSet/>
      <dgm:spPr/>
      <dgm:t>
        <a:bodyPr/>
        <a:lstStyle/>
        <a:p>
          <a:endParaRPr lang="it-IT"/>
        </a:p>
      </dgm:t>
    </dgm:pt>
    <dgm:pt modelId="{377D2E81-E60A-49F5-9A90-4063EEEFA242}">
      <dgm:prSet/>
      <dgm:spPr>
        <a:solidFill>
          <a:srgbClr val="002060"/>
        </a:solidFill>
      </dgm:spPr>
      <dgm:t>
        <a:bodyPr/>
        <a:lstStyle/>
        <a:p>
          <a:pPr algn="ctr"/>
          <a:r>
            <a:rPr lang="it-IT" b="1" dirty="0" smtClean="0"/>
            <a:t>richiedono alle P.A. il rilascio di una enorme mole di dati molte volte duplicati</a:t>
          </a:r>
          <a:endParaRPr lang="it-IT" b="1" dirty="0"/>
        </a:p>
      </dgm:t>
    </dgm:pt>
    <dgm:pt modelId="{72A4B9CC-15EF-4E56-8F4E-FBE9855A43EA}" type="parTrans" cxnId="{0186A3DA-61A4-4A32-9FB4-ACC3832FF75D}">
      <dgm:prSet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it-IT"/>
        </a:p>
      </dgm:t>
    </dgm:pt>
    <dgm:pt modelId="{9ADC675B-605E-4884-935B-E1172F0461E4}" type="sibTrans" cxnId="{0186A3DA-61A4-4A32-9FB4-ACC3832FF75D}">
      <dgm:prSet/>
      <dgm:spPr/>
      <dgm:t>
        <a:bodyPr/>
        <a:lstStyle/>
        <a:p>
          <a:endParaRPr lang="it-IT"/>
        </a:p>
      </dgm:t>
    </dgm:pt>
    <dgm:pt modelId="{26E78CA6-1774-4461-B0DD-25D94B7A32F2}">
      <dgm:prSet/>
      <dgm:spPr>
        <a:solidFill>
          <a:srgbClr val="002060"/>
        </a:solidFill>
      </dgm:spPr>
      <dgm:t>
        <a:bodyPr/>
        <a:lstStyle/>
        <a:p>
          <a:pPr algn="ctr"/>
          <a:r>
            <a:rPr lang="it-IT" b="1" dirty="0" smtClean="0"/>
            <a:t>costituiscono un costo sempre più elevato per le PA in termini di risorse umane impegnate e sottratte alla realizzazione dei servizi finali al cittadino</a:t>
          </a:r>
          <a:endParaRPr lang="it-IT" b="1" dirty="0"/>
        </a:p>
      </dgm:t>
    </dgm:pt>
    <dgm:pt modelId="{6FC450C6-45AC-40C3-82CA-70158B97E21B}" type="parTrans" cxnId="{B27906D8-0CA7-438D-A73D-838C49199AFA}">
      <dgm:prSet/>
      <dgm:spPr/>
      <dgm:t>
        <a:bodyPr/>
        <a:lstStyle/>
        <a:p>
          <a:endParaRPr lang="it-IT"/>
        </a:p>
      </dgm:t>
    </dgm:pt>
    <dgm:pt modelId="{82F6740D-3EDC-43FE-B3E5-F0C8CF1FC425}" type="sibTrans" cxnId="{B27906D8-0CA7-438D-A73D-838C49199AFA}">
      <dgm:prSet/>
      <dgm:spPr/>
      <dgm:t>
        <a:bodyPr/>
        <a:lstStyle/>
        <a:p>
          <a:endParaRPr lang="it-IT"/>
        </a:p>
      </dgm:t>
    </dgm:pt>
    <dgm:pt modelId="{97620CDE-6612-44C9-9BC3-7E6F7F977CF3}">
      <dgm:prSet/>
      <dgm:spPr>
        <a:solidFill>
          <a:srgbClr val="002060"/>
        </a:solidFill>
      </dgm:spPr>
      <dgm:t>
        <a:bodyPr/>
        <a:lstStyle/>
        <a:p>
          <a:pPr algn="ctr"/>
          <a:r>
            <a:rPr lang="it-IT" b="1" dirty="0" smtClean="0"/>
            <a:t>non producono una comunicazione efficace e trasparente per la cittadinanza perché le informazioni pubblicate non sono immediatamente comprensibili, comparabili con realtà analoghe e in serie storica</a:t>
          </a:r>
          <a:endParaRPr lang="it-IT" b="1" dirty="0"/>
        </a:p>
      </dgm:t>
    </dgm:pt>
    <dgm:pt modelId="{B143B566-4B2A-4752-9239-540FA42B006D}" type="parTrans" cxnId="{F92C2109-B222-4008-B05E-D21197378B9A}">
      <dgm:prSet/>
      <dgm:spPr>
        <a:ln>
          <a:solidFill>
            <a:srgbClr val="002060"/>
          </a:solidFill>
        </a:ln>
      </dgm:spPr>
      <dgm:t>
        <a:bodyPr/>
        <a:lstStyle/>
        <a:p>
          <a:endParaRPr lang="it-IT"/>
        </a:p>
      </dgm:t>
    </dgm:pt>
    <dgm:pt modelId="{C74BF105-75D9-456B-B081-EC2470039989}" type="sibTrans" cxnId="{F92C2109-B222-4008-B05E-D21197378B9A}">
      <dgm:prSet/>
      <dgm:spPr/>
      <dgm:t>
        <a:bodyPr/>
        <a:lstStyle/>
        <a:p>
          <a:endParaRPr lang="it-IT"/>
        </a:p>
      </dgm:t>
    </dgm:pt>
    <dgm:pt modelId="{FE1EEF6C-B33C-48DC-B46B-84395C762D8E}" type="pres">
      <dgm:prSet presAssocID="{07F066A2-2EC3-4671-9A5D-23D2FD48B7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45BCD7B4-77D3-4B02-A77C-EDBC0F9AF9C5}" type="pres">
      <dgm:prSet presAssocID="{5E5F7915-C6CB-4E9C-B570-00ED3722B1D2}" presName="hierRoot1" presStyleCnt="0">
        <dgm:presLayoutVars>
          <dgm:hierBranch val="init"/>
        </dgm:presLayoutVars>
      </dgm:prSet>
      <dgm:spPr/>
    </dgm:pt>
    <dgm:pt modelId="{F737FB63-41D0-4771-8FC3-55D3CD5F1176}" type="pres">
      <dgm:prSet presAssocID="{5E5F7915-C6CB-4E9C-B570-00ED3722B1D2}" presName="rootComposite1" presStyleCnt="0"/>
      <dgm:spPr/>
    </dgm:pt>
    <dgm:pt modelId="{70163D66-1E29-41D8-8F22-CD63DDE29867}" type="pres">
      <dgm:prSet presAssocID="{5E5F7915-C6CB-4E9C-B570-00ED3722B1D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FFE37D8-4148-4E31-BB49-84E087DBE35E}" type="pres">
      <dgm:prSet presAssocID="{5E5F7915-C6CB-4E9C-B570-00ED3722B1D2}" presName="rootConnector1" presStyleLbl="node1" presStyleIdx="0" presStyleCnt="0"/>
      <dgm:spPr/>
      <dgm:t>
        <a:bodyPr/>
        <a:lstStyle/>
        <a:p>
          <a:endParaRPr lang="it-IT"/>
        </a:p>
      </dgm:t>
    </dgm:pt>
    <dgm:pt modelId="{9D10277A-8B92-4938-B7CC-EEF689859DE6}" type="pres">
      <dgm:prSet presAssocID="{5E5F7915-C6CB-4E9C-B570-00ED3722B1D2}" presName="hierChild2" presStyleCnt="0"/>
      <dgm:spPr/>
    </dgm:pt>
    <dgm:pt modelId="{6DC11D50-EAD3-4B23-99B9-69411B8A3F78}" type="pres">
      <dgm:prSet presAssocID="{72A4B9CC-15EF-4E56-8F4E-FBE9855A43EA}" presName="Name64" presStyleLbl="parChTrans1D2" presStyleIdx="0" presStyleCnt="3"/>
      <dgm:spPr/>
      <dgm:t>
        <a:bodyPr/>
        <a:lstStyle/>
        <a:p>
          <a:endParaRPr lang="it-IT"/>
        </a:p>
      </dgm:t>
    </dgm:pt>
    <dgm:pt modelId="{836F5EC0-0CE9-452A-A781-025BA464D2A3}" type="pres">
      <dgm:prSet presAssocID="{377D2E81-E60A-49F5-9A90-4063EEEFA242}" presName="hierRoot2" presStyleCnt="0">
        <dgm:presLayoutVars>
          <dgm:hierBranch val="init"/>
        </dgm:presLayoutVars>
      </dgm:prSet>
      <dgm:spPr/>
    </dgm:pt>
    <dgm:pt modelId="{85F69174-8069-44AD-9288-92F3096AE628}" type="pres">
      <dgm:prSet presAssocID="{377D2E81-E60A-49F5-9A90-4063EEEFA242}" presName="rootComposite" presStyleCnt="0"/>
      <dgm:spPr/>
    </dgm:pt>
    <dgm:pt modelId="{DBA62C07-8666-442D-A09F-4FF06E2490EF}" type="pres">
      <dgm:prSet presAssocID="{377D2E81-E60A-49F5-9A90-4063EEEFA24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3A5E97F-A2D2-4E26-A88D-6FEA0CDCFD32}" type="pres">
      <dgm:prSet presAssocID="{377D2E81-E60A-49F5-9A90-4063EEEFA242}" presName="rootConnector" presStyleLbl="node2" presStyleIdx="0" presStyleCnt="3"/>
      <dgm:spPr/>
      <dgm:t>
        <a:bodyPr/>
        <a:lstStyle/>
        <a:p>
          <a:endParaRPr lang="it-IT"/>
        </a:p>
      </dgm:t>
    </dgm:pt>
    <dgm:pt modelId="{8A509CF1-77F6-4A0B-97BE-9754BA77663D}" type="pres">
      <dgm:prSet presAssocID="{377D2E81-E60A-49F5-9A90-4063EEEFA242}" presName="hierChild4" presStyleCnt="0"/>
      <dgm:spPr/>
    </dgm:pt>
    <dgm:pt modelId="{F5559263-BE79-4308-83E8-6C8B4EFB40B5}" type="pres">
      <dgm:prSet presAssocID="{377D2E81-E60A-49F5-9A90-4063EEEFA242}" presName="hierChild5" presStyleCnt="0"/>
      <dgm:spPr/>
    </dgm:pt>
    <dgm:pt modelId="{8E63E556-2C66-41CD-AEB5-8D2110195B84}" type="pres">
      <dgm:prSet presAssocID="{6FC450C6-45AC-40C3-82CA-70158B97E21B}" presName="Name64" presStyleLbl="parChTrans1D2" presStyleIdx="1" presStyleCnt="3"/>
      <dgm:spPr/>
      <dgm:t>
        <a:bodyPr/>
        <a:lstStyle/>
        <a:p>
          <a:endParaRPr lang="it-IT"/>
        </a:p>
      </dgm:t>
    </dgm:pt>
    <dgm:pt modelId="{693C3CDA-C3DD-4600-8DBA-894B795E9BFE}" type="pres">
      <dgm:prSet presAssocID="{26E78CA6-1774-4461-B0DD-25D94B7A32F2}" presName="hierRoot2" presStyleCnt="0">
        <dgm:presLayoutVars>
          <dgm:hierBranch val="init"/>
        </dgm:presLayoutVars>
      </dgm:prSet>
      <dgm:spPr/>
    </dgm:pt>
    <dgm:pt modelId="{319FA1DF-8C45-4470-BA91-82AB16B2A53E}" type="pres">
      <dgm:prSet presAssocID="{26E78CA6-1774-4461-B0DD-25D94B7A32F2}" presName="rootComposite" presStyleCnt="0"/>
      <dgm:spPr/>
    </dgm:pt>
    <dgm:pt modelId="{5DDB57DB-4ECC-41B6-A1E8-9DB0FE694C68}" type="pres">
      <dgm:prSet presAssocID="{26E78CA6-1774-4461-B0DD-25D94B7A32F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7D1D687-906F-41AC-96B8-29F5C42D154B}" type="pres">
      <dgm:prSet presAssocID="{26E78CA6-1774-4461-B0DD-25D94B7A32F2}" presName="rootConnector" presStyleLbl="node2" presStyleIdx="1" presStyleCnt="3"/>
      <dgm:spPr/>
      <dgm:t>
        <a:bodyPr/>
        <a:lstStyle/>
        <a:p>
          <a:endParaRPr lang="it-IT"/>
        </a:p>
      </dgm:t>
    </dgm:pt>
    <dgm:pt modelId="{71D5B6FF-FCE1-4500-9572-967735649224}" type="pres">
      <dgm:prSet presAssocID="{26E78CA6-1774-4461-B0DD-25D94B7A32F2}" presName="hierChild4" presStyleCnt="0"/>
      <dgm:spPr/>
    </dgm:pt>
    <dgm:pt modelId="{4322F4F5-0E1F-4396-8098-AA56A6A08087}" type="pres">
      <dgm:prSet presAssocID="{26E78CA6-1774-4461-B0DD-25D94B7A32F2}" presName="hierChild5" presStyleCnt="0"/>
      <dgm:spPr/>
    </dgm:pt>
    <dgm:pt modelId="{52F08605-3928-470A-8906-F25965A42F5B}" type="pres">
      <dgm:prSet presAssocID="{B143B566-4B2A-4752-9239-540FA42B006D}" presName="Name64" presStyleLbl="parChTrans1D2" presStyleIdx="2" presStyleCnt="3"/>
      <dgm:spPr/>
      <dgm:t>
        <a:bodyPr/>
        <a:lstStyle/>
        <a:p>
          <a:endParaRPr lang="it-IT"/>
        </a:p>
      </dgm:t>
    </dgm:pt>
    <dgm:pt modelId="{B4CD5F8C-2AD6-4F69-85D7-F90D4B7709A3}" type="pres">
      <dgm:prSet presAssocID="{97620CDE-6612-44C9-9BC3-7E6F7F977CF3}" presName="hierRoot2" presStyleCnt="0">
        <dgm:presLayoutVars>
          <dgm:hierBranch val="init"/>
        </dgm:presLayoutVars>
      </dgm:prSet>
      <dgm:spPr/>
    </dgm:pt>
    <dgm:pt modelId="{BF6CD361-8CE7-4512-B8EE-E9CA0EC8F886}" type="pres">
      <dgm:prSet presAssocID="{97620CDE-6612-44C9-9BC3-7E6F7F977CF3}" presName="rootComposite" presStyleCnt="0"/>
      <dgm:spPr/>
    </dgm:pt>
    <dgm:pt modelId="{1F77613B-CC12-4077-A9F2-E7E1945CEDE6}" type="pres">
      <dgm:prSet presAssocID="{97620CDE-6612-44C9-9BC3-7E6F7F977CF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C7393BD-67D9-4150-8054-D3C0E251354B}" type="pres">
      <dgm:prSet presAssocID="{97620CDE-6612-44C9-9BC3-7E6F7F977CF3}" presName="rootConnector" presStyleLbl="node2" presStyleIdx="2" presStyleCnt="3"/>
      <dgm:spPr/>
      <dgm:t>
        <a:bodyPr/>
        <a:lstStyle/>
        <a:p>
          <a:endParaRPr lang="it-IT"/>
        </a:p>
      </dgm:t>
    </dgm:pt>
    <dgm:pt modelId="{4EBA9B7E-D02B-4D96-9DA7-4ECDAF8BC770}" type="pres">
      <dgm:prSet presAssocID="{97620CDE-6612-44C9-9BC3-7E6F7F977CF3}" presName="hierChild4" presStyleCnt="0"/>
      <dgm:spPr/>
    </dgm:pt>
    <dgm:pt modelId="{55BA8CF9-3319-4BF0-A07C-55EB6B4D557B}" type="pres">
      <dgm:prSet presAssocID="{97620CDE-6612-44C9-9BC3-7E6F7F977CF3}" presName="hierChild5" presStyleCnt="0"/>
      <dgm:spPr/>
    </dgm:pt>
    <dgm:pt modelId="{E6C45581-E406-455F-B747-8EA6D0DB6730}" type="pres">
      <dgm:prSet presAssocID="{5E5F7915-C6CB-4E9C-B570-00ED3722B1D2}" presName="hierChild3" presStyleCnt="0"/>
      <dgm:spPr/>
    </dgm:pt>
  </dgm:ptLst>
  <dgm:cxnLst>
    <dgm:cxn modelId="{FCD885B2-4373-A040-BA44-83995FA23D56}" type="presOf" srcId="{377D2E81-E60A-49F5-9A90-4063EEEFA242}" destId="{F3A5E97F-A2D2-4E26-A88D-6FEA0CDCFD32}" srcOrd="1" destOrd="0" presId="urn:microsoft.com/office/officeart/2009/3/layout/HorizontalOrganizationChart"/>
    <dgm:cxn modelId="{A394D36F-9F90-1042-8C4C-4289BA511D62}" type="presOf" srcId="{5E5F7915-C6CB-4E9C-B570-00ED3722B1D2}" destId="{CFFE37D8-4148-4E31-BB49-84E087DBE35E}" srcOrd="1" destOrd="0" presId="urn:microsoft.com/office/officeart/2009/3/layout/HorizontalOrganizationChart"/>
    <dgm:cxn modelId="{40589F12-C4CC-E140-98F2-3A03BC005733}" type="presOf" srcId="{26E78CA6-1774-4461-B0DD-25D94B7A32F2}" destId="{E7D1D687-906F-41AC-96B8-29F5C42D154B}" srcOrd="1" destOrd="0" presId="urn:microsoft.com/office/officeart/2009/3/layout/HorizontalOrganizationChart"/>
    <dgm:cxn modelId="{16DA61F5-7270-D745-ACBE-906975E33A21}" type="presOf" srcId="{97620CDE-6612-44C9-9BC3-7E6F7F977CF3}" destId="{7C7393BD-67D9-4150-8054-D3C0E251354B}" srcOrd="1" destOrd="0" presId="urn:microsoft.com/office/officeart/2009/3/layout/HorizontalOrganizationChart"/>
    <dgm:cxn modelId="{E4746244-94EA-374B-B980-12281AFEEF94}" type="presOf" srcId="{97620CDE-6612-44C9-9BC3-7E6F7F977CF3}" destId="{1F77613B-CC12-4077-A9F2-E7E1945CEDE6}" srcOrd="0" destOrd="0" presId="urn:microsoft.com/office/officeart/2009/3/layout/HorizontalOrganizationChart"/>
    <dgm:cxn modelId="{CD303A21-82E6-4E72-B114-1E91C01ADB52}" srcId="{07F066A2-2EC3-4671-9A5D-23D2FD48B7D7}" destId="{5E5F7915-C6CB-4E9C-B570-00ED3722B1D2}" srcOrd="0" destOrd="0" parTransId="{7FB1DFEA-8F9F-4E64-B5D5-DEAF92CA3102}" sibTransId="{3E32429B-8255-42F8-B214-2A96CC39CC3D}"/>
    <dgm:cxn modelId="{F92C2109-B222-4008-B05E-D21197378B9A}" srcId="{5E5F7915-C6CB-4E9C-B570-00ED3722B1D2}" destId="{97620CDE-6612-44C9-9BC3-7E6F7F977CF3}" srcOrd="2" destOrd="0" parTransId="{B143B566-4B2A-4752-9239-540FA42B006D}" sibTransId="{C74BF105-75D9-456B-B081-EC2470039989}"/>
    <dgm:cxn modelId="{9AC5060A-6FA9-634C-90D6-6DABBB25F9CF}" type="presOf" srcId="{5E5F7915-C6CB-4E9C-B570-00ED3722B1D2}" destId="{70163D66-1E29-41D8-8F22-CD63DDE29867}" srcOrd="0" destOrd="0" presId="urn:microsoft.com/office/officeart/2009/3/layout/HorizontalOrganizationChart"/>
    <dgm:cxn modelId="{1D9BD975-0D0F-2040-81FC-BDAB09E1FDD0}" type="presOf" srcId="{B143B566-4B2A-4752-9239-540FA42B006D}" destId="{52F08605-3928-470A-8906-F25965A42F5B}" srcOrd="0" destOrd="0" presId="urn:microsoft.com/office/officeart/2009/3/layout/HorizontalOrganizationChart"/>
    <dgm:cxn modelId="{926FB24E-7516-FF40-B2CA-3E138B3EB576}" type="presOf" srcId="{6FC450C6-45AC-40C3-82CA-70158B97E21B}" destId="{8E63E556-2C66-41CD-AEB5-8D2110195B84}" srcOrd="0" destOrd="0" presId="urn:microsoft.com/office/officeart/2009/3/layout/HorizontalOrganizationChart"/>
    <dgm:cxn modelId="{41928C20-E8AC-214E-A0A6-A330D379CE64}" type="presOf" srcId="{72A4B9CC-15EF-4E56-8F4E-FBE9855A43EA}" destId="{6DC11D50-EAD3-4B23-99B9-69411B8A3F78}" srcOrd="0" destOrd="0" presId="urn:microsoft.com/office/officeart/2009/3/layout/HorizontalOrganizationChart"/>
    <dgm:cxn modelId="{0186A3DA-61A4-4A32-9FB4-ACC3832FF75D}" srcId="{5E5F7915-C6CB-4E9C-B570-00ED3722B1D2}" destId="{377D2E81-E60A-49F5-9A90-4063EEEFA242}" srcOrd="0" destOrd="0" parTransId="{72A4B9CC-15EF-4E56-8F4E-FBE9855A43EA}" sibTransId="{9ADC675B-605E-4884-935B-E1172F0461E4}"/>
    <dgm:cxn modelId="{A0D95F7A-E843-4A4F-9A27-3B45F30C5153}" type="presOf" srcId="{377D2E81-E60A-49F5-9A90-4063EEEFA242}" destId="{DBA62C07-8666-442D-A09F-4FF06E2490EF}" srcOrd="0" destOrd="0" presId="urn:microsoft.com/office/officeart/2009/3/layout/HorizontalOrganizationChart"/>
    <dgm:cxn modelId="{B27906D8-0CA7-438D-A73D-838C49199AFA}" srcId="{5E5F7915-C6CB-4E9C-B570-00ED3722B1D2}" destId="{26E78CA6-1774-4461-B0DD-25D94B7A32F2}" srcOrd="1" destOrd="0" parTransId="{6FC450C6-45AC-40C3-82CA-70158B97E21B}" sibTransId="{82F6740D-3EDC-43FE-B3E5-F0C8CF1FC425}"/>
    <dgm:cxn modelId="{EF0C695C-F6DE-BA42-BCA1-87499B8504F4}" type="presOf" srcId="{26E78CA6-1774-4461-B0DD-25D94B7A32F2}" destId="{5DDB57DB-4ECC-41B6-A1E8-9DB0FE694C68}" srcOrd="0" destOrd="0" presId="urn:microsoft.com/office/officeart/2009/3/layout/HorizontalOrganizationChart"/>
    <dgm:cxn modelId="{B32A9DC9-3E38-9D45-BFCD-55C6B482CF05}" type="presOf" srcId="{07F066A2-2EC3-4671-9A5D-23D2FD48B7D7}" destId="{FE1EEF6C-B33C-48DC-B46B-84395C762D8E}" srcOrd="0" destOrd="0" presId="urn:microsoft.com/office/officeart/2009/3/layout/HorizontalOrganizationChart"/>
    <dgm:cxn modelId="{C658D1DF-A65F-C241-BACB-87F333CF3414}" type="presParOf" srcId="{FE1EEF6C-B33C-48DC-B46B-84395C762D8E}" destId="{45BCD7B4-77D3-4B02-A77C-EDBC0F9AF9C5}" srcOrd="0" destOrd="0" presId="urn:microsoft.com/office/officeart/2009/3/layout/HorizontalOrganizationChart"/>
    <dgm:cxn modelId="{92CE2C4C-89EB-7647-8F40-7DCA768BC58A}" type="presParOf" srcId="{45BCD7B4-77D3-4B02-A77C-EDBC0F9AF9C5}" destId="{F737FB63-41D0-4771-8FC3-55D3CD5F1176}" srcOrd="0" destOrd="0" presId="urn:microsoft.com/office/officeart/2009/3/layout/HorizontalOrganizationChart"/>
    <dgm:cxn modelId="{CA688636-6BFE-B34C-A01F-A861DC38E471}" type="presParOf" srcId="{F737FB63-41D0-4771-8FC3-55D3CD5F1176}" destId="{70163D66-1E29-41D8-8F22-CD63DDE29867}" srcOrd="0" destOrd="0" presId="urn:microsoft.com/office/officeart/2009/3/layout/HorizontalOrganizationChart"/>
    <dgm:cxn modelId="{68ED9151-886B-2C47-84AD-D1E413508057}" type="presParOf" srcId="{F737FB63-41D0-4771-8FC3-55D3CD5F1176}" destId="{CFFE37D8-4148-4E31-BB49-84E087DBE35E}" srcOrd="1" destOrd="0" presId="urn:microsoft.com/office/officeart/2009/3/layout/HorizontalOrganizationChart"/>
    <dgm:cxn modelId="{781CCE49-9CE9-694B-AC2E-0F0CCAFEA2C0}" type="presParOf" srcId="{45BCD7B4-77D3-4B02-A77C-EDBC0F9AF9C5}" destId="{9D10277A-8B92-4938-B7CC-EEF689859DE6}" srcOrd="1" destOrd="0" presId="urn:microsoft.com/office/officeart/2009/3/layout/HorizontalOrganizationChart"/>
    <dgm:cxn modelId="{2F932EDD-ED0D-AA43-833B-8BF287ABE149}" type="presParOf" srcId="{9D10277A-8B92-4938-B7CC-EEF689859DE6}" destId="{6DC11D50-EAD3-4B23-99B9-69411B8A3F78}" srcOrd="0" destOrd="0" presId="urn:microsoft.com/office/officeart/2009/3/layout/HorizontalOrganizationChart"/>
    <dgm:cxn modelId="{DF6A107E-A9B8-A948-8916-9FC78FD08098}" type="presParOf" srcId="{9D10277A-8B92-4938-B7CC-EEF689859DE6}" destId="{836F5EC0-0CE9-452A-A781-025BA464D2A3}" srcOrd="1" destOrd="0" presId="urn:microsoft.com/office/officeart/2009/3/layout/HorizontalOrganizationChart"/>
    <dgm:cxn modelId="{CC8B5462-009F-D44F-BCE1-EA75AFBF6491}" type="presParOf" srcId="{836F5EC0-0CE9-452A-A781-025BA464D2A3}" destId="{85F69174-8069-44AD-9288-92F3096AE628}" srcOrd="0" destOrd="0" presId="urn:microsoft.com/office/officeart/2009/3/layout/HorizontalOrganizationChart"/>
    <dgm:cxn modelId="{2C9C8393-277D-D445-B54D-256F61A7DE6A}" type="presParOf" srcId="{85F69174-8069-44AD-9288-92F3096AE628}" destId="{DBA62C07-8666-442D-A09F-4FF06E2490EF}" srcOrd="0" destOrd="0" presId="urn:microsoft.com/office/officeart/2009/3/layout/HorizontalOrganizationChart"/>
    <dgm:cxn modelId="{7BE37E80-C8EE-6343-9BF2-F4EAECD66E34}" type="presParOf" srcId="{85F69174-8069-44AD-9288-92F3096AE628}" destId="{F3A5E97F-A2D2-4E26-A88D-6FEA0CDCFD32}" srcOrd="1" destOrd="0" presId="urn:microsoft.com/office/officeart/2009/3/layout/HorizontalOrganizationChart"/>
    <dgm:cxn modelId="{9374C4AF-9C15-BB40-986A-F529111E8CF5}" type="presParOf" srcId="{836F5EC0-0CE9-452A-A781-025BA464D2A3}" destId="{8A509CF1-77F6-4A0B-97BE-9754BA77663D}" srcOrd="1" destOrd="0" presId="urn:microsoft.com/office/officeart/2009/3/layout/HorizontalOrganizationChart"/>
    <dgm:cxn modelId="{47B58302-54EA-D542-86EB-D195E34F17F3}" type="presParOf" srcId="{836F5EC0-0CE9-452A-A781-025BA464D2A3}" destId="{F5559263-BE79-4308-83E8-6C8B4EFB40B5}" srcOrd="2" destOrd="0" presId="urn:microsoft.com/office/officeart/2009/3/layout/HorizontalOrganizationChart"/>
    <dgm:cxn modelId="{A7107A54-7FD9-4748-B343-1F78791DD59A}" type="presParOf" srcId="{9D10277A-8B92-4938-B7CC-EEF689859DE6}" destId="{8E63E556-2C66-41CD-AEB5-8D2110195B84}" srcOrd="2" destOrd="0" presId="urn:microsoft.com/office/officeart/2009/3/layout/HorizontalOrganizationChart"/>
    <dgm:cxn modelId="{01B171E9-3E42-E94E-B3AD-8ED563860985}" type="presParOf" srcId="{9D10277A-8B92-4938-B7CC-EEF689859DE6}" destId="{693C3CDA-C3DD-4600-8DBA-894B795E9BFE}" srcOrd="3" destOrd="0" presId="urn:microsoft.com/office/officeart/2009/3/layout/HorizontalOrganizationChart"/>
    <dgm:cxn modelId="{C74AE231-905F-0146-8D9F-3D374A7AE10C}" type="presParOf" srcId="{693C3CDA-C3DD-4600-8DBA-894B795E9BFE}" destId="{319FA1DF-8C45-4470-BA91-82AB16B2A53E}" srcOrd="0" destOrd="0" presId="urn:microsoft.com/office/officeart/2009/3/layout/HorizontalOrganizationChart"/>
    <dgm:cxn modelId="{FF2B26C0-A6CD-D441-9D12-419E40D23F97}" type="presParOf" srcId="{319FA1DF-8C45-4470-BA91-82AB16B2A53E}" destId="{5DDB57DB-4ECC-41B6-A1E8-9DB0FE694C68}" srcOrd="0" destOrd="0" presId="urn:microsoft.com/office/officeart/2009/3/layout/HorizontalOrganizationChart"/>
    <dgm:cxn modelId="{2078FF89-C4CD-E248-9519-53CEA281B624}" type="presParOf" srcId="{319FA1DF-8C45-4470-BA91-82AB16B2A53E}" destId="{E7D1D687-906F-41AC-96B8-29F5C42D154B}" srcOrd="1" destOrd="0" presId="urn:microsoft.com/office/officeart/2009/3/layout/HorizontalOrganizationChart"/>
    <dgm:cxn modelId="{3643EB4B-E43F-3844-9613-07D7392E89FB}" type="presParOf" srcId="{693C3CDA-C3DD-4600-8DBA-894B795E9BFE}" destId="{71D5B6FF-FCE1-4500-9572-967735649224}" srcOrd="1" destOrd="0" presId="urn:microsoft.com/office/officeart/2009/3/layout/HorizontalOrganizationChart"/>
    <dgm:cxn modelId="{747DF45B-F450-BC4D-A9B4-79DEC4255399}" type="presParOf" srcId="{693C3CDA-C3DD-4600-8DBA-894B795E9BFE}" destId="{4322F4F5-0E1F-4396-8098-AA56A6A08087}" srcOrd="2" destOrd="0" presId="urn:microsoft.com/office/officeart/2009/3/layout/HorizontalOrganizationChart"/>
    <dgm:cxn modelId="{3E6B5764-FD64-ED45-B02D-2F9BCE4E48E2}" type="presParOf" srcId="{9D10277A-8B92-4938-B7CC-EEF689859DE6}" destId="{52F08605-3928-470A-8906-F25965A42F5B}" srcOrd="4" destOrd="0" presId="urn:microsoft.com/office/officeart/2009/3/layout/HorizontalOrganizationChart"/>
    <dgm:cxn modelId="{4A9A2EBB-59AD-B942-BA2C-1C925CAB4905}" type="presParOf" srcId="{9D10277A-8B92-4938-B7CC-EEF689859DE6}" destId="{B4CD5F8C-2AD6-4F69-85D7-F90D4B7709A3}" srcOrd="5" destOrd="0" presId="urn:microsoft.com/office/officeart/2009/3/layout/HorizontalOrganizationChart"/>
    <dgm:cxn modelId="{A15DE694-D2D0-5E4D-8D9D-D2E5E2CC6D8B}" type="presParOf" srcId="{B4CD5F8C-2AD6-4F69-85D7-F90D4B7709A3}" destId="{BF6CD361-8CE7-4512-B8EE-E9CA0EC8F886}" srcOrd="0" destOrd="0" presId="urn:microsoft.com/office/officeart/2009/3/layout/HorizontalOrganizationChart"/>
    <dgm:cxn modelId="{1F62D320-66DA-8646-B8C5-546EDAB0DB9C}" type="presParOf" srcId="{BF6CD361-8CE7-4512-B8EE-E9CA0EC8F886}" destId="{1F77613B-CC12-4077-A9F2-E7E1945CEDE6}" srcOrd="0" destOrd="0" presId="urn:microsoft.com/office/officeart/2009/3/layout/HorizontalOrganizationChart"/>
    <dgm:cxn modelId="{EA92A42F-C8A0-9B47-876D-969E65CD8444}" type="presParOf" srcId="{BF6CD361-8CE7-4512-B8EE-E9CA0EC8F886}" destId="{7C7393BD-67D9-4150-8054-D3C0E251354B}" srcOrd="1" destOrd="0" presId="urn:microsoft.com/office/officeart/2009/3/layout/HorizontalOrganizationChart"/>
    <dgm:cxn modelId="{908F8308-0FD8-F041-8528-E0DFAB74E7D8}" type="presParOf" srcId="{B4CD5F8C-2AD6-4F69-85D7-F90D4B7709A3}" destId="{4EBA9B7E-D02B-4D96-9DA7-4ECDAF8BC770}" srcOrd="1" destOrd="0" presId="urn:microsoft.com/office/officeart/2009/3/layout/HorizontalOrganizationChart"/>
    <dgm:cxn modelId="{EA31D69E-45D4-C64A-B473-100A38D0AABE}" type="presParOf" srcId="{B4CD5F8C-2AD6-4F69-85D7-F90D4B7709A3}" destId="{55BA8CF9-3319-4BF0-A07C-55EB6B4D557B}" srcOrd="2" destOrd="0" presId="urn:microsoft.com/office/officeart/2009/3/layout/HorizontalOrganizationChart"/>
    <dgm:cxn modelId="{C312E685-1470-074E-BE25-B36E6EE2DDC4}" type="presParOf" srcId="{45BCD7B4-77D3-4B02-A77C-EDBC0F9AF9C5}" destId="{E6C45581-E406-455F-B747-8EA6D0DB673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F95479-E069-4544-AA30-2A3C254A32A2}" type="doc">
      <dgm:prSet loTypeId="urn:microsoft.com/office/officeart/2005/8/layout/arrow2" loCatId="" qsTypeId="urn:microsoft.com/office/officeart/2005/8/quickstyle/simple4" qsCatId="simple" csTypeId="urn:microsoft.com/office/officeart/2005/8/colors/accent1_2" csCatId="accent1" phldr="1"/>
      <dgm:spPr/>
    </dgm:pt>
    <dgm:pt modelId="{214F1C68-6BAE-7E4A-8FC0-882F9B4E72B5}">
      <dgm:prSet phldrT="[Testo]" custT="1"/>
      <dgm:spPr/>
      <dgm:t>
        <a:bodyPr/>
        <a:lstStyle/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dirty="0" smtClean="0"/>
            <a:t>Integrare la classificazione in missioni/programmi </a:t>
          </a:r>
          <a:r>
            <a:rPr lang="it-IT" sz="1400" b="0" dirty="0" smtClean="0"/>
            <a:t>del </a:t>
          </a:r>
          <a:r>
            <a:rPr lang="it-IT" sz="1400" b="0" baseline="0" dirty="0" smtClean="0"/>
            <a:t> D.lgs. 118/2011</a:t>
          </a:r>
          <a:r>
            <a:rPr lang="it-IT" sz="1400" b="0" dirty="0" smtClean="0"/>
            <a:t> con quella relativa ai servizi tipici erogati dagli Enti territoriali</a:t>
          </a:r>
          <a:endParaRPr lang="it-IT" sz="1400" b="0" dirty="0"/>
        </a:p>
      </dgm:t>
    </dgm:pt>
    <dgm:pt modelId="{3F6A65DA-C6D4-F041-A6E5-F92B8B9A65E8}" type="parTrans" cxnId="{434D44CF-94F3-6247-ADD3-05915C4D933E}">
      <dgm:prSet/>
      <dgm:spPr/>
      <dgm:t>
        <a:bodyPr/>
        <a:lstStyle/>
        <a:p>
          <a:endParaRPr lang="it-IT"/>
        </a:p>
      </dgm:t>
    </dgm:pt>
    <dgm:pt modelId="{8D5DFDBF-96BA-2948-A3CD-EBEDEC1E6D8F}" type="sibTrans" cxnId="{434D44CF-94F3-6247-ADD3-05915C4D933E}">
      <dgm:prSet/>
      <dgm:spPr/>
      <dgm:t>
        <a:bodyPr/>
        <a:lstStyle/>
        <a:p>
          <a:endParaRPr lang="it-IT"/>
        </a:p>
      </dgm:t>
    </dgm:pt>
    <dgm:pt modelId="{5F0F1601-592D-2742-A0BB-3F8FCC5FB3F1}">
      <dgm:prSet phldrT="[Testo]" custT="1"/>
      <dgm:spPr/>
      <dgm:t>
        <a:bodyPr/>
        <a:lstStyle/>
        <a:p>
          <a:r>
            <a:rPr lang="it-IT" sz="1400" b="1" dirty="0" smtClean="0"/>
            <a:t>Realizzare un Sistema unico di rilevazione dei dati e delle informazioni statistiche </a:t>
          </a:r>
          <a:r>
            <a:rPr lang="it-IT" sz="1400" dirty="0" smtClean="0"/>
            <a:t>che gli enti locali sono tenuti a trasmettere periodicamente alle amministrazioni centrali </a:t>
          </a:r>
          <a:endParaRPr lang="it-IT" sz="1400" dirty="0"/>
        </a:p>
      </dgm:t>
    </dgm:pt>
    <dgm:pt modelId="{C17282B1-43A8-5247-A98A-4264C6326278}" type="parTrans" cxnId="{CFF5C9CB-F2DD-E348-AD54-2C6045B9E162}">
      <dgm:prSet/>
      <dgm:spPr/>
      <dgm:t>
        <a:bodyPr/>
        <a:lstStyle/>
        <a:p>
          <a:endParaRPr lang="it-IT"/>
        </a:p>
      </dgm:t>
    </dgm:pt>
    <dgm:pt modelId="{0117FCB0-0E72-474B-BD88-AEC8B386B0E1}" type="sibTrans" cxnId="{CFF5C9CB-F2DD-E348-AD54-2C6045B9E162}">
      <dgm:prSet/>
      <dgm:spPr/>
      <dgm:t>
        <a:bodyPr/>
        <a:lstStyle/>
        <a:p>
          <a:endParaRPr lang="it-IT"/>
        </a:p>
      </dgm:t>
    </dgm:pt>
    <dgm:pt modelId="{ED5F5BEC-FC4F-0842-B18F-5BB2565285B1}">
      <dgm:prSet phldrT="[Testo]" custT="1"/>
      <dgm:spPr/>
      <dgm:t>
        <a:bodyPr/>
        <a:lstStyle/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dirty="0" smtClean="0"/>
            <a:t>Armonizzare gli archivi amministrativi e i data </a:t>
          </a:r>
          <a:r>
            <a:rPr lang="it-IT" sz="1400" b="1" dirty="0" err="1" smtClean="0"/>
            <a:t>warehouse</a:t>
          </a:r>
          <a:r>
            <a:rPr lang="it-IT" sz="1400" b="1" dirty="0" smtClean="0"/>
            <a:t> degli Enti territoriali </a:t>
          </a:r>
          <a:r>
            <a:rPr lang="it-IT" sz="1400" b="0" dirty="0" smtClean="0"/>
            <a:t>con riferimento alla classificazione in missioni/programmi/servizi</a:t>
          </a:r>
          <a:r>
            <a:rPr lang="it-IT" sz="1400" b="0" baseline="0" dirty="0" smtClean="0"/>
            <a:t> tipici erogati</a:t>
          </a:r>
          <a:endParaRPr lang="it-IT" sz="1400" b="0" dirty="0"/>
        </a:p>
      </dgm:t>
    </dgm:pt>
    <dgm:pt modelId="{41408300-2B2C-334D-B95B-F78071E63681}" type="parTrans" cxnId="{B2741D22-F4B3-2942-8793-CF17B2E93E69}">
      <dgm:prSet/>
      <dgm:spPr/>
      <dgm:t>
        <a:bodyPr/>
        <a:lstStyle/>
        <a:p>
          <a:endParaRPr lang="it-IT"/>
        </a:p>
      </dgm:t>
    </dgm:pt>
    <dgm:pt modelId="{6B6CDD2F-700E-D747-92F4-EC2623AFCC72}" type="sibTrans" cxnId="{B2741D22-F4B3-2942-8793-CF17B2E93E69}">
      <dgm:prSet/>
      <dgm:spPr/>
      <dgm:t>
        <a:bodyPr/>
        <a:lstStyle/>
        <a:p>
          <a:endParaRPr lang="it-IT"/>
        </a:p>
      </dgm:t>
    </dgm:pt>
    <dgm:pt modelId="{7D5EF6FC-8B34-3346-8782-9A5354A80F86}" type="pres">
      <dgm:prSet presAssocID="{87F95479-E069-4544-AA30-2A3C254A32A2}" presName="arrowDiagram" presStyleCnt="0">
        <dgm:presLayoutVars>
          <dgm:chMax val="5"/>
          <dgm:dir/>
          <dgm:resizeHandles val="exact"/>
        </dgm:presLayoutVars>
      </dgm:prSet>
      <dgm:spPr/>
    </dgm:pt>
    <dgm:pt modelId="{88556421-F236-FF49-8CED-4D26B937613B}" type="pres">
      <dgm:prSet presAssocID="{87F95479-E069-4544-AA30-2A3C254A32A2}" presName="arrow" presStyleLbl="bgShp" presStyleIdx="0" presStyleCnt="1"/>
      <dgm:spPr/>
    </dgm:pt>
    <dgm:pt modelId="{596E72E5-35D8-4142-A53D-C47897781C5F}" type="pres">
      <dgm:prSet presAssocID="{87F95479-E069-4544-AA30-2A3C254A32A2}" presName="arrowDiagram3" presStyleCnt="0"/>
      <dgm:spPr/>
    </dgm:pt>
    <dgm:pt modelId="{8598C86C-5DAD-C54E-A0FD-06425F1F9521}" type="pres">
      <dgm:prSet presAssocID="{214F1C68-6BAE-7E4A-8FC0-882F9B4E72B5}" presName="bullet3a" presStyleLbl="node1" presStyleIdx="0" presStyleCnt="3"/>
      <dgm:spPr>
        <a:solidFill>
          <a:srgbClr val="002060"/>
        </a:solidFill>
      </dgm:spPr>
    </dgm:pt>
    <dgm:pt modelId="{038B158F-DF49-2340-A1B4-7E3AAA16D6D6}" type="pres">
      <dgm:prSet presAssocID="{214F1C68-6BAE-7E4A-8FC0-882F9B4E72B5}" presName="textBox3a" presStyleLbl="revTx" presStyleIdx="0" presStyleCnt="3" custScaleY="17503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24D335-3A00-7042-BDB0-2A320CE35351}" type="pres">
      <dgm:prSet presAssocID="{ED5F5BEC-FC4F-0842-B18F-5BB2565285B1}" presName="bullet3b" presStyleLbl="node1" presStyleIdx="1" presStyleCnt="3"/>
      <dgm:spPr>
        <a:solidFill>
          <a:srgbClr val="002060"/>
        </a:solidFill>
      </dgm:spPr>
    </dgm:pt>
    <dgm:pt modelId="{28A1B448-DA94-F84A-AE60-2A5D507493E9}" type="pres">
      <dgm:prSet presAssocID="{ED5F5BEC-FC4F-0842-B18F-5BB2565285B1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A229B26-A71E-F24C-9C13-4878C01D1EB8}" type="pres">
      <dgm:prSet presAssocID="{5F0F1601-592D-2742-A0BB-3F8FCC5FB3F1}" presName="bullet3c" presStyleLbl="node1" presStyleIdx="2" presStyleCnt="3"/>
      <dgm:spPr>
        <a:solidFill>
          <a:srgbClr val="002060"/>
        </a:solidFill>
      </dgm:spPr>
    </dgm:pt>
    <dgm:pt modelId="{8C084D7A-DF17-1C42-AD35-F25F85C2A460}" type="pres">
      <dgm:prSet presAssocID="{5F0F1601-592D-2742-A0BB-3F8FCC5FB3F1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34D44CF-94F3-6247-ADD3-05915C4D933E}" srcId="{87F95479-E069-4544-AA30-2A3C254A32A2}" destId="{214F1C68-6BAE-7E4A-8FC0-882F9B4E72B5}" srcOrd="0" destOrd="0" parTransId="{3F6A65DA-C6D4-F041-A6E5-F92B8B9A65E8}" sibTransId="{8D5DFDBF-96BA-2948-A3CD-EBEDEC1E6D8F}"/>
    <dgm:cxn modelId="{8EF2E9DD-C6EB-8A41-ABAE-8C3358108080}" type="presOf" srcId="{87F95479-E069-4544-AA30-2A3C254A32A2}" destId="{7D5EF6FC-8B34-3346-8782-9A5354A80F86}" srcOrd="0" destOrd="0" presId="urn:microsoft.com/office/officeart/2005/8/layout/arrow2"/>
    <dgm:cxn modelId="{CE38F312-1A18-7948-85D0-2104EC4EBCB7}" type="presOf" srcId="{214F1C68-6BAE-7E4A-8FC0-882F9B4E72B5}" destId="{038B158F-DF49-2340-A1B4-7E3AAA16D6D6}" srcOrd="0" destOrd="0" presId="urn:microsoft.com/office/officeart/2005/8/layout/arrow2"/>
    <dgm:cxn modelId="{535A567A-B019-2A49-A381-89C811E94664}" type="presOf" srcId="{5F0F1601-592D-2742-A0BB-3F8FCC5FB3F1}" destId="{8C084D7A-DF17-1C42-AD35-F25F85C2A460}" srcOrd="0" destOrd="0" presId="urn:microsoft.com/office/officeart/2005/8/layout/arrow2"/>
    <dgm:cxn modelId="{CFF5C9CB-F2DD-E348-AD54-2C6045B9E162}" srcId="{87F95479-E069-4544-AA30-2A3C254A32A2}" destId="{5F0F1601-592D-2742-A0BB-3F8FCC5FB3F1}" srcOrd="2" destOrd="0" parTransId="{C17282B1-43A8-5247-A98A-4264C6326278}" sibTransId="{0117FCB0-0E72-474B-BD88-AEC8B386B0E1}"/>
    <dgm:cxn modelId="{DA2E1D7E-5FD1-CF4E-B53B-8516FE68D713}" type="presOf" srcId="{ED5F5BEC-FC4F-0842-B18F-5BB2565285B1}" destId="{28A1B448-DA94-F84A-AE60-2A5D507493E9}" srcOrd="0" destOrd="0" presId="urn:microsoft.com/office/officeart/2005/8/layout/arrow2"/>
    <dgm:cxn modelId="{B2741D22-F4B3-2942-8793-CF17B2E93E69}" srcId="{87F95479-E069-4544-AA30-2A3C254A32A2}" destId="{ED5F5BEC-FC4F-0842-B18F-5BB2565285B1}" srcOrd="1" destOrd="0" parTransId="{41408300-2B2C-334D-B95B-F78071E63681}" sibTransId="{6B6CDD2F-700E-D747-92F4-EC2623AFCC72}"/>
    <dgm:cxn modelId="{85DB6503-4988-DE4C-8950-44C6ACEAF8E9}" type="presParOf" srcId="{7D5EF6FC-8B34-3346-8782-9A5354A80F86}" destId="{88556421-F236-FF49-8CED-4D26B937613B}" srcOrd="0" destOrd="0" presId="urn:microsoft.com/office/officeart/2005/8/layout/arrow2"/>
    <dgm:cxn modelId="{A25D9179-2A9C-2148-B464-DB7405B32C2D}" type="presParOf" srcId="{7D5EF6FC-8B34-3346-8782-9A5354A80F86}" destId="{596E72E5-35D8-4142-A53D-C47897781C5F}" srcOrd="1" destOrd="0" presId="urn:microsoft.com/office/officeart/2005/8/layout/arrow2"/>
    <dgm:cxn modelId="{70C0867A-1B57-3042-A18C-D37C2DF8911D}" type="presParOf" srcId="{596E72E5-35D8-4142-A53D-C47897781C5F}" destId="{8598C86C-5DAD-C54E-A0FD-06425F1F9521}" srcOrd="0" destOrd="0" presId="urn:microsoft.com/office/officeart/2005/8/layout/arrow2"/>
    <dgm:cxn modelId="{909E8549-D0DC-0F4F-B91A-88DD94C13519}" type="presParOf" srcId="{596E72E5-35D8-4142-A53D-C47897781C5F}" destId="{038B158F-DF49-2340-A1B4-7E3AAA16D6D6}" srcOrd="1" destOrd="0" presId="urn:microsoft.com/office/officeart/2005/8/layout/arrow2"/>
    <dgm:cxn modelId="{994AF989-F0E8-9942-97FD-4B25DDD777B8}" type="presParOf" srcId="{596E72E5-35D8-4142-A53D-C47897781C5F}" destId="{4B24D335-3A00-7042-BDB0-2A320CE35351}" srcOrd="2" destOrd="0" presId="urn:microsoft.com/office/officeart/2005/8/layout/arrow2"/>
    <dgm:cxn modelId="{1A619BE2-E9B4-8941-9E95-3E4942442A53}" type="presParOf" srcId="{596E72E5-35D8-4142-A53D-C47897781C5F}" destId="{28A1B448-DA94-F84A-AE60-2A5D507493E9}" srcOrd="3" destOrd="0" presId="urn:microsoft.com/office/officeart/2005/8/layout/arrow2"/>
    <dgm:cxn modelId="{15216FFE-8C68-2941-BC0A-99AF4E8613D9}" type="presParOf" srcId="{596E72E5-35D8-4142-A53D-C47897781C5F}" destId="{8A229B26-A71E-F24C-9C13-4878C01D1EB8}" srcOrd="4" destOrd="0" presId="urn:microsoft.com/office/officeart/2005/8/layout/arrow2"/>
    <dgm:cxn modelId="{869461CC-F512-3645-9274-7CBC68700396}" type="presParOf" srcId="{596E72E5-35D8-4142-A53D-C47897781C5F}" destId="{8C084D7A-DF17-1C42-AD35-F25F85C2A46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227B1-5E5B-7A46-A1DF-BE5764D1CF0E}">
      <dsp:nvSpPr>
        <dsp:cNvPr id="0" name=""/>
        <dsp:cNvSpPr/>
      </dsp:nvSpPr>
      <dsp:spPr>
        <a:xfrm rot="5400000">
          <a:off x="-368997" y="367103"/>
          <a:ext cx="2507106" cy="1783246"/>
        </a:xfrm>
        <a:prstGeom prst="chevron">
          <a:avLst/>
        </a:prstGeom>
        <a:solidFill>
          <a:srgbClr val="8E001C"/>
        </a:solidFill>
        <a:ln w="9525" cap="flat" cmpd="sng" algn="ctr">
          <a:solidFill>
            <a:srgbClr val="8E001C"/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rPr>
            <a:t>Produzione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rPr>
            <a:t>di elaborazioni statistiche</a:t>
          </a:r>
          <a:endParaRPr lang="it-IT" sz="2000" b="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 rot="-5400000">
        <a:off x="-7067" y="896796"/>
        <a:ext cx="1783246" cy="723860"/>
      </dsp:txXfrm>
    </dsp:sp>
    <dsp:sp modelId="{4368E0F7-EFD7-CA47-928D-CCB9AC214F1B}">
      <dsp:nvSpPr>
        <dsp:cNvPr id="0" name=""/>
        <dsp:cNvSpPr/>
      </dsp:nvSpPr>
      <dsp:spPr>
        <a:xfrm rot="5400000">
          <a:off x="4031319" y="-2265571"/>
          <a:ext cx="1630475" cy="616903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Per soddisfare i fabbisogni informativi interni</a:t>
          </a:r>
          <a:r>
            <a:rPr lang="it-IT" sz="1800" b="0" kern="120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:      DUP -</a:t>
          </a:r>
          <a:r>
            <a:rPr lang="it-IT" sz="1800" b="0" kern="1200" baseline="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it-IT" sz="1800" b="0" kern="120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PEG</a:t>
          </a:r>
          <a:r>
            <a:rPr lang="it-IT" sz="1800" b="0" kern="1200" baseline="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 – Rendiconto – Relazione performance – Obblighi di trasparenza – Monitoraggio contratti di servizio</a:t>
          </a:r>
          <a:endParaRPr lang="it-IT" sz="1800" b="0" kern="1200" dirty="0" smtClean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 rot="-5400000">
        <a:off x="1762042" y="83299"/>
        <a:ext cx="6089437" cy="1471289"/>
      </dsp:txXfrm>
    </dsp:sp>
    <dsp:sp modelId="{C9B46743-0B14-4F4C-AD6A-566720DDFC60}">
      <dsp:nvSpPr>
        <dsp:cNvPr id="0" name=""/>
        <dsp:cNvSpPr/>
      </dsp:nvSpPr>
      <dsp:spPr>
        <a:xfrm rot="5400000">
          <a:off x="-383134" y="2605088"/>
          <a:ext cx="2507106" cy="1754974"/>
        </a:xfrm>
        <a:prstGeom prst="chevron">
          <a:avLst/>
        </a:prstGeom>
        <a:solidFill>
          <a:srgbClr val="8E001C"/>
        </a:solidFill>
        <a:ln w="9525" cap="flat" cmpd="sng" algn="ctr">
          <a:solidFill>
            <a:srgbClr val="8E001C"/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rPr>
            <a:t>Diffusione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rPr>
            <a:t>di informazioni statistiche</a:t>
          </a:r>
        </a:p>
      </dsp:txBody>
      <dsp:txXfrm rot="-5400000">
        <a:off x="-7068" y="3106509"/>
        <a:ext cx="1754974" cy="752132"/>
      </dsp:txXfrm>
    </dsp:sp>
    <dsp:sp modelId="{73209017-2F08-F44A-9471-FB87FD68637D}">
      <dsp:nvSpPr>
        <dsp:cNvPr id="0" name=""/>
        <dsp:cNvSpPr/>
      </dsp:nvSpPr>
      <dsp:spPr>
        <a:xfrm rot="5400000">
          <a:off x="4017611" y="-40682"/>
          <a:ext cx="1629618" cy="6169030"/>
        </a:xfrm>
        <a:prstGeom prst="round2Same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Per soddisfare i fabbisogni informativi esterni</a:t>
          </a:r>
          <a:r>
            <a:rPr lang="it-IT" sz="1800" b="0" kern="120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: Richieste ISTAT e altre P.A. - Conto Annuale - Fabbisogni Standard, comunicazione con la  cittadinanza </a:t>
          </a:r>
          <a:endParaRPr lang="it-IT" sz="1800" b="0" kern="1200" dirty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 rot="-5400000">
        <a:off x="1747906" y="2308574"/>
        <a:ext cx="6089479" cy="1470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F7613-7E6C-6449-A475-38E754EF9824}">
      <dsp:nvSpPr>
        <dsp:cNvPr id="0" name=""/>
        <dsp:cNvSpPr/>
      </dsp:nvSpPr>
      <dsp:spPr>
        <a:xfrm>
          <a:off x="648071" y="0"/>
          <a:ext cx="7344816" cy="4408264"/>
        </a:xfrm>
        <a:prstGeom prst="rightArrow">
          <a:avLst/>
        </a:prstGeom>
        <a:solidFill>
          <a:srgbClr val="003366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2B0252-8F08-F64D-A440-61E0CFB5213E}">
      <dsp:nvSpPr>
        <dsp:cNvPr id="0" name=""/>
        <dsp:cNvSpPr/>
      </dsp:nvSpPr>
      <dsp:spPr>
        <a:xfrm>
          <a:off x="2812" y="1322479"/>
          <a:ext cx="1468288" cy="176330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La riforma delle Province e di Roma Capitale </a:t>
          </a:r>
          <a:r>
            <a:rPr lang="it-IT" sz="1400" kern="1200" baseline="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introduce un n</a:t>
          </a:r>
          <a:r>
            <a:rPr lang="it-IT" sz="14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uovo modello semplificato di amministrazione dei territori</a:t>
          </a:r>
          <a:endParaRPr lang="it-IT" sz="140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>
        <a:off x="74488" y="1394155"/>
        <a:ext cx="1324936" cy="1619953"/>
      </dsp:txXfrm>
    </dsp:sp>
    <dsp:sp modelId="{D6A2AF0E-1A8D-BB49-B72C-1E1A2FC72DE8}">
      <dsp:nvSpPr>
        <dsp:cNvPr id="0" name=""/>
        <dsp:cNvSpPr/>
      </dsp:nvSpPr>
      <dsp:spPr>
        <a:xfrm>
          <a:off x="1715815" y="1322479"/>
          <a:ext cx="1468288" cy="176330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Il Sindaco deve amministrare in modo condiviso partendo dalla conoscenza dei territori</a:t>
          </a:r>
          <a:endParaRPr lang="it-IT" sz="140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>
        <a:off x="1787491" y="1394155"/>
        <a:ext cx="1324936" cy="1619953"/>
      </dsp:txXfrm>
    </dsp:sp>
    <dsp:sp modelId="{DEDF9A02-9C6A-0144-B17A-9DF323D670B6}">
      <dsp:nvSpPr>
        <dsp:cNvPr id="0" name=""/>
        <dsp:cNvSpPr/>
      </dsp:nvSpPr>
      <dsp:spPr>
        <a:xfrm>
          <a:off x="3428817" y="1322479"/>
          <a:ext cx="1468288" cy="176330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Le informazioni statistiche supportano il lavoro degli amministratori</a:t>
          </a:r>
          <a:endParaRPr lang="it-IT" sz="140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>
        <a:off x="3500493" y="1394155"/>
        <a:ext cx="1324936" cy="1619953"/>
      </dsp:txXfrm>
    </dsp:sp>
    <dsp:sp modelId="{34DE1138-2B56-DB40-9E9B-C260C4E7D988}">
      <dsp:nvSpPr>
        <dsp:cNvPr id="0" name=""/>
        <dsp:cNvSpPr/>
      </dsp:nvSpPr>
      <dsp:spPr>
        <a:xfrm>
          <a:off x="5141820" y="1322479"/>
          <a:ext cx="1468288" cy="176330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Gli uffici di statistica di RC e CM dispongono di informazioni a diversi  livelli territoriali</a:t>
          </a:r>
          <a:endParaRPr lang="it-IT" sz="1400" kern="1200" dirty="0">
            <a:solidFill>
              <a:srgbClr val="FFFFFF"/>
            </a:solidFill>
            <a:latin typeface="Calibri"/>
            <a:ea typeface="+mn-ea"/>
            <a:cs typeface="+mn-cs"/>
          </a:endParaRPr>
        </a:p>
      </dsp:txBody>
      <dsp:txXfrm>
        <a:off x="5213496" y="1394155"/>
        <a:ext cx="1324936" cy="1619953"/>
      </dsp:txXfrm>
    </dsp:sp>
    <dsp:sp modelId="{D08E8170-E035-544C-850C-1DFE99BBB9F1}">
      <dsp:nvSpPr>
        <dsp:cNvPr id="0" name=""/>
        <dsp:cNvSpPr/>
      </dsp:nvSpPr>
      <dsp:spPr>
        <a:xfrm>
          <a:off x="6854823" y="879871"/>
          <a:ext cx="1783324" cy="2648520"/>
        </a:xfrm>
        <a:prstGeom prst="roundRect">
          <a:avLst/>
        </a:prstGeom>
        <a:solidFill>
          <a:srgbClr val="8E001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La collaborazione tra gli Uffici di Statistica di RC e CM consente la realizzazione del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 </a:t>
          </a:r>
          <a:r>
            <a:rPr lang="it-IT" sz="1500" b="1" kern="1200" dirty="0" smtClean="0">
              <a:solidFill>
                <a:srgbClr val="FFFFFF"/>
              </a:solidFill>
              <a:latin typeface="Calibri"/>
              <a:ea typeface="+mn-ea"/>
              <a:cs typeface="+mn-cs"/>
            </a:rPr>
            <a:t>Primo Rapporto statistico sull’area metropolitana romana </a:t>
          </a:r>
        </a:p>
      </dsp:txBody>
      <dsp:txXfrm>
        <a:off x="6941878" y="966926"/>
        <a:ext cx="1609214" cy="24744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73BB5-C4A2-4140-8F4B-BD7689F3719C}">
      <dsp:nvSpPr>
        <dsp:cNvPr id="0" name=""/>
        <dsp:cNvSpPr/>
      </dsp:nvSpPr>
      <dsp:spPr>
        <a:xfrm>
          <a:off x="4455" y="1136369"/>
          <a:ext cx="1888604" cy="2441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i="0" kern="1200" dirty="0" smtClean="0"/>
            <a:t>Definizione di indicatori a supporto del ciclo di gestione della performance                </a:t>
          </a:r>
          <a:endParaRPr lang="it-IT" sz="1400" kern="1200" dirty="0"/>
        </a:p>
      </dsp:txBody>
      <dsp:txXfrm>
        <a:off x="59770" y="1191684"/>
        <a:ext cx="1777974" cy="1807505"/>
      </dsp:txXfrm>
    </dsp:sp>
    <dsp:sp modelId="{45656C35-118D-48FD-80DA-49C4B1318D78}">
      <dsp:nvSpPr>
        <dsp:cNvPr id="0" name=""/>
        <dsp:cNvSpPr/>
      </dsp:nvSpPr>
      <dsp:spPr>
        <a:xfrm>
          <a:off x="933283" y="2252824"/>
          <a:ext cx="2213214" cy="2213214"/>
        </a:xfrm>
        <a:prstGeom prst="leftCircularArrow">
          <a:avLst>
            <a:gd name="adj1" fmla="val 3518"/>
            <a:gd name="adj2" fmla="val 436668"/>
            <a:gd name="adj3" fmla="val 1552682"/>
            <a:gd name="adj4" fmla="val 8364992"/>
            <a:gd name="adj5" fmla="val 4104"/>
          </a:avLst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792C6-61DE-4627-ABCF-CF499EB67AEB}">
      <dsp:nvSpPr>
        <dsp:cNvPr id="0" name=""/>
        <dsp:cNvSpPr/>
      </dsp:nvSpPr>
      <dsp:spPr>
        <a:xfrm>
          <a:off x="424145" y="3140739"/>
          <a:ext cx="1678759" cy="667587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i="1" kern="1200" dirty="0" smtClean="0"/>
            <a:t>D.lgs. 150/2009</a:t>
          </a:r>
          <a:endParaRPr lang="it-IT" sz="2000" kern="1200" dirty="0"/>
        </a:p>
      </dsp:txBody>
      <dsp:txXfrm>
        <a:off x="443698" y="3160292"/>
        <a:ext cx="1639653" cy="628481"/>
      </dsp:txXfrm>
    </dsp:sp>
    <dsp:sp modelId="{E2CB3969-5D14-462F-9411-5B93D383A8CB}">
      <dsp:nvSpPr>
        <dsp:cNvPr id="0" name=""/>
        <dsp:cNvSpPr/>
      </dsp:nvSpPr>
      <dsp:spPr>
        <a:xfrm>
          <a:off x="2473653" y="1129764"/>
          <a:ext cx="1888604" cy="2441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0" kern="1200" dirty="0" smtClean="0"/>
            <a:t>Realizzazione del “Piano degli indicatori e dei risultati attesi di bilancio” a supporto della programmazione (DUP)</a:t>
          </a:r>
          <a:endParaRPr lang="it-IT" sz="1400" b="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700" i="0" kern="1200" dirty="0" smtClean="0"/>
        </a:p>
      </dsp:txBody>
      <dsp:txXfrm>
        <a:off x="2528968" y="1708207"/>
        <a:ext cx="1777974" cy="1807505"/>
      </dsp:txXfrm>
    </dsp:sp>
    <dsp:sp modelId="{BC27D437-73B5-4181-B1A6-2124DC7FC023}">
      <dsp:nvSpPr>
        <dsp:cNvPr id="0" name=""/>
        <dsp:cNvSpPr/>
      </dsp:nvSpPr>
      <dsp:spPr>
        <a:xfrm>
          <a:off x="3391470" y="169765"/>
          <a:ext cx="2522340" cy="2522340"/>
        </a:xfrm>
        <a:prstGeom prst="circularArrow">
          <a:avLst>
            <a:gd name="adj1" fmla="val 3087"/>
            <a:gd name="adj2" fmla="val 379254"/>
            <a:gd name="adj3" fmla="val 19969719"/>
            <a:gd name="adj4" fmla="val 13099994"/>
            <a:gd name="adj5" fmla="val 3601"/>
          </a:avLst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23A7E-B3DA-42A4-9672-A03B4BBF0D3B}">
      <dsp:nvSpPr>
        <dsp:cNvPr id="0" name=""/>
        <dsp:cNvSpPr/>
      </dsp:nvSpPr>
      <dsp:spPr>
        <a:xfrm>
          <a:off x="2893342" y="927005"/>
          <a:ext cx="1678759" cy="667587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i="1" kern="1200" dirty="0" smtClean="0"/>
            <a:t>D.lgs. 118/2011</a:t>
          </a:r>
          <a:endParaRPr lang="it-IT" sz="2000" kern="1200" dirty="0"/>
        </a:p>
      </dsp:txBody>
      <dsp:txXfrm>
        <a:off x="2912895" y="946558"/>
        <a:ext cx="1639653" cy="628481"/>
      </dsp:txXfrm>
    </dsp:sp>
    <dsp:sp modelId="{311DC886-38DF-4345-BC8B-EA3182B352FF}">
      <dsp:nvSpPr>
        <dsp:cNvPr id="0" name=""/>
        <dsp:cNvSpPr/>
      </dsp:nvSpPr>
      <dsp:spPr>
        <a:xfrm>
          <a:off x="5010651" y="1136369"/>
          <a:ext cx="1888604" cy="2441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i="0" kern="1200" dirty="0" smtClean="0"/>
            <a:t>Utilizzo di d</a:t>
          </a:r>
          <a:r>
            <a:rPr lang="it-IT" sz="1400" i="0" kern="1200" baseline="0" dirty="0" smtClean="0"/>
            <a:t>i </a:t>
          </a:r>
          <a:r>
            <a:rPr lang="it-IT" sz="1400" i="0" kern="1200" dirty="0" smtClean="0"/>
            <a:t>informazioni derivanti dagli archivi amministrativi dei Comuni a supporto della nuova strategia censuaria</a:t>
          </a:r>
          <a:endParaRPr lang="it-IT" sz="1400" kern="1200" dirty="0"/>
        </a:p>
      </dsp:txBody>
      <dsp:txXfrm>
        <a:off x="5065966" y="1191684"/>
        <a:ext cx="1777974" cy="1807505"/>
      </dsp:txXfrm>
    </dsp:sp>
    <dsp:sp modelId="{817D554F-5427-41E8-B0F4-4DA53ECA7220}">
      <dsp:nvSpPr>
        <dsp:cNvPr id="0" name=""/>
        <dsp:cNvSpPr/>
      </dsp:nvSpPr>
      <dsp:spPr>
        <a:xfrm>
          <a:off x="5843248" y="2271926"/>
          <a:ext cx="2230156" cy="2230156"/>
        </a:xfrm>
        <a:prstGeom prst="leftCircularArrow">
          <a:avLst>
            <a:gd name="adj1" fmla="val 3491"/>
            <a:gd name="adj2" fmla="val 433075"/>
            <a:gd name="adj3" fmla="val 1416720"/>
            <a:gd name="adj4" fmla="val 8232624"/>
            <a:gd name="adj5" fmla="val 4073"/>
          </a:avLst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8C1166-DDCD-4387-8F12-945553A5F4A0}">
      <dsp:nvSpPr>
        <dsp:cNvPr id="0" name=""/>
        <dsp:cNvSpPr/>
      </dsp:nvSpPr>
      <dsp:spPr>
        <a:xfrm>
          <a:off x="5362540" y="3217639"/>
          <a:ext cx="1678759" cy="667587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i="1" kern="1200" dirty="0" smtClean="0"/>
            <a:t>L. 221/2012</a:t>
          </a:r>
          <a:endParaRPr lang="it-IT" sz="2000" kern="1200" dirty="0"/>
        </a:p>
      </dsp:txBody>
      <dsp:txXfrm>
        <a:off x="5382093" y="3237192"/>
        <a:ext cx="1639653" cy="628481"/>
      </dsp:txXfrm>
    </dsp:sp>
    <dsp:sp modelId="{409D01B2-CF9B-4C30-A2CE-C1975B19692E}">
      <dsp:nvSpPr>
        <dsp:cNvPr id="0" name=""/>
        <dsp:cNvSpPr/>
      </dsp:nvSpPr>
      <dsp:spPr>
        <a:xfrm>
          <a:off x="7412048" y="1136369"/>
          <a:ext cx="1888604" cy="2441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i="0" kern="1200" dirty="0" smtClean="0"/>
            <a:t>Obblighi di pubblicità, trasparenza e diffusione di informazioni da parte delle P.A. per contrastare la corruzione</a:t>
          </a:r>
          <a:endParaRPr lang="it-IT" sz="1400" kern="1200" dirty="0"/>
        </a:p>
      </dsp:txBody>
      <dsp:txXfrm>
        <a:off x="7467363" y="1714812"/>
        <a:ext cx="1777974" cy="1807505"/>
      </dsp:txXfrm>
    </dsp:sp>
    <dsp:sp modelId="{8AAEF8AC-8742-4032-BA29-AE188C32FD12}">
      <dsp:nvSpPr>
        <dsp:cNvPr id="0" name=""/>
        <dsp:cNvSpPr/>
      </dsp:nvSpPr>
      <dsp:spPr>
        <a:xfrm>
          <a:off x="7831738" y="927005"/>
          <a:ext cx="1678759" cy="667587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i="1" kern="1200" dirty="0" smtClean="0"/>
            <a:t>L. 190/2012 e D.lgs. 33/2013</a:t>
          </a:r>
          <a:endParaRPr lang="it-IT" sz="2000" kern="1200" dirty="0"/>
        </a:p>
      </dsp:txBody>
      <dsp:txXfrm>
        <a:off x="7851291" y="946558"/>
        <a:ext cx="1639653" cy="6284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C00A7-E3D0-4E4C-9868-15D6C63B0448}">
      <dsp:nvSpPr>
        <dsp:cNvPr id="0" name=""/>
        <dsp:cNvSpPr/>
      </dsp:nvSpPr>
      <dsp:spPr>
        <a:xfrm>
          <a:off x="4498294" y="2361"/>
          <a:ext cx="1825739" cy="118673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A supporto del vertice politico e amministro per  il governo dell’area vasta</a:t>
          </a:r>
        </a:p>
      </dsp:txBody>
      <dsp:txXfrm>
        <a:off x="4556225" y="60292"/>
        <a:ext cx="1709877" cy="1070868"/>
      </dsp:txXfrm>
    </dsp:sp>
    <dsp:sp modelId="{12751536-64AF-4EAA-BB8E-BBDFE9D095A0}">
      <dsp:nvSpPr>
        <dsp:cNvPr id="0" name=""/>
        <dsp:cNvSpPr/>
      </dsp:nvSpPr>
      <dsp:spPr>
        <a:xfrm>
          <a:off x="3673107" y="695196"/>
          <a:ext cx="3918253" cy="3918253"/>
        </a:xfrm>
        <a:custGeom>
          <a:avLst/>
          <a:gdLst/>
          <a:ahLst/>
          <a:cxnLst/>
          <a:rect l="0" t="0" r="0" b="0"/>
          <a:pathLst>
            <a:path>
              <a:moveTo>
                <a:pt x="2941985" y="264380"/>
              </a:moveTo>
              <a:arcTo wR="1959126" hR="1959126" stAng="18006681" swAng="17846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7A2D2-506E-494A-B6F4-E3FCA1CA6F0B}">
      <dsp:nvSpPr>
        <dsp:cNvPr id="0" name=""/>
        <dsp:cNvSpPr/>
      </dsp:nvSpPr>
      <dsp:spPr>
        <a:xfrm>
          <a:off x="6635898" y="1961488"/>
          <a:ext cx="1825739" cy="118673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Per fornire informazioni a livello di area metropolitana, di singolo comune e di municipio</a:t>
          </a:r>
          <a:endParaRPr lang="it-IT" sz="12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6693829" y="2019419"/>
        <a:ext cx="1709877" cy="1070868"/>
      </dsp:txXfrm>
    </dsp:sp>
    <dsp:sp modelId="{7538C8CE-1D67-42B7-9096-833E87A7E342}">
      <dsp:nvSpPr>
        <dsp:cNvPr id="0" name=""/>
        <dsp:cNvSpPr/>
      </dsp:nvSpPr>
      <dsp:spPr>
        <a:xfrm>
          <a:off x="3673107" y="496257"/>
          <a:ext cx="3918253" cy="3918253"/>
        </a:xfrm>
        <a:custGeom>
          <a:avLst/>
          <a:gdLst/>
          <a:ahLst/>
          <a:cxnLst/>
          <a:rect l="0" t="0" r="0" b="0"/>
          <a:pathLst>
            <a:path>
              <a:moveTo>
                <a:pt x="3653318" y="2942943"/>
              </a:moveTo>
              <a:arcTo wR="1959126" hR="1959126" stAng="1808624" swAng="17846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5DBF4-0587-4925-AF57-9D0A3B3F0972}">
      <dsp:nvSpPr>
        <dsp:cNvPr id="0" name=""/>
        <dsp:cNvSpPr/>
      </dsp:nvSpPr>
      <dsp:spPr>
        <a:xfrm>
          <a:off x="4498294" y="3920615"/>
          <a:ext cx="1825739" cy="118673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Per consentire il confronto dell’area romana con le altre aree metropolitane</a:t>
          </a:r>
          <a:endParaRPr lang="it-IT" sz="12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4556225" y="3978546"/>
        <a:ext cx="1709877" cy="1070868"/>
      </dsp:txXfrm>
    </dsp:sp>
    <dsp:sp modelId="{79560997-4A84-44BC-BAB9-7CC0897DE808}">
      <dsp:nvSpPr>
        <dsp:cNvPr id="0" name=""/>
        <dsp:cNvSpPr/>
      </dsp:nvSpPr>
      <dsp:spPr>
        <a:xfrm>
          <a:off x="3203594" y="486158"/>
          <a:ext cx="3918253" cy="3918253"/>
        </a:xfrm>
        <a:custGeom>
          <a:avLst/>
          <a:gdLst/>
          <a:ahLst/>
          <a:cxnLst/>
          <a:rect l="0" t="0" r="0" b="0"/>
          <a:pathLst>
            <a:path>
              <a:moveTo>
                <a:pt x="998699" y="3666685"/>
              </a:moveTo>
              <a:arcTo wR="1959126" hR="1959126" stAng="7161352" swAng="18051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BB309-A47A-42B4-A3E6-3C77A533717F}">
      <dsp:nvSpPr>
        <dsp:cNvPr id="0" name=""/>
        <dsp:cNvSpPr/>
      </dsp:nvSpPr>
      <dsp:spPr>
        <a:xfrm>
          <a:off x="2338082" y="1961488"/>
          <a:ext cx="1825739" cy="118673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Per fornire alla cittadinanza informazioni utile alla valutazione del lavoro svolto dagli</a:t>
          </a:r>
          <a:r>
            <a:rPr lang="it-IT" sz="1200" b="1" kern="1200" baseline="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amministratori</a:t>
          </a:r>
          <a:endParaRPr lang="it-IT" sz="1200" kern="1200" dirty="0"/>
        </a:p>
      </dsp:txBody>
      <dsp:txXfrm>
        <a:off x="2396013" y="2019419"/>
        <a:ext cx="1709877" cy="1070868"/>
      </dsp:txXfrm>
    </dsp:sp>
    <dsp:sp modelId="{608B0E60-8359-4088-8EF3-EE78E450BE81}">
      <dsp:nvSpPr>
        <dsp:cNvPr id="0" name=""/>
        <dsp:cNvSpPr/>
      </dsp:nvSpPr>
      <dsp:spPr>
        <a:xfrm>
          <a:off x="3203594" y="705295"/>
          <a:ext cx="3918253" cy="3918253"/>
        </a:xfrm>
        <a:custGeom>
          <a:avLst/>
          <a:gdLst/>
          <a:ahLst/>
          <a:cxnLst/>
          <a:rect l="0" t="0" r="0" b="0"/>
          <a:pathLst>
            <a:path>
              <a:moveTo>
                <a:pt x="272087" y="963097"/>
              </a:moveTo>
              <a:arcTo wR="1959126" hR="1959126" stAng="12633458" swAng="180519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75EF6-2802-A347-9759-BFFE9B73CEC0}">
      <dsp:nvSpPr>
        <dsp:cNvPr id="0" name=""/>
        <dsp:cNvSpPr/>
      </dsp:nvSpPr>
      <dsp:spPr>
        <a:xfrm>
          <a:off x="3348482" y="2023231"/>
          <a:ext cx="1943995" cy="1943995"/>
        </a:xfrm>
        <a:prstGeom prst="roundRect">
          <a:avLst/>
        </a:prstGeom>
        <a:solidFill>
          <a:srgbClr val="8E001C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Sistema unico misure/indicatori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 Contabilità analitica</a:t>
          </a:r>
          <a:endParaRPr lang="it-IT" sz="1800" b="1" kern="1200" dirty="0"/>
        </a:p>
      </dsp:txBody>
      <dsp:txXfrm>
        <a:off x="3443380" y="2118129"/>
        <a:ext cx="1754199" cy="1754199"/>
      </dsp:txXfrm>
    </dsp:sp>
    <dsp:sp modelId="{CFE88268-396E-3F46-9257-9DD8D4EE59FE}">
      <dsp:nvSpPr>
        <dsp:cNvPr id="0" name=""/>
        <dsp:cNvSpPr/>
      </dsp:nvSpPr>
      <dsp:spPr>
        <a:xfrm rot="16200000">
          <a:off x="4072689" y="1775441"/>
          <a:ext cx="49558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5580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ED81E-9048-3D4E-B135-6DA9F4AED41B}">
      <dsp:nvSpPr>
        <dsp:cNvPr id="0" name=""/>
        <dsp:cNvSpPr/>
      </dsp:nvSpPr>
      <dsp:spPr>
        <a:xfrm>
          <a:off x="3510477" y="87652"/>
          <a:ext cx="1620005" cy="1439998"/>
        </a:xfrm>
        <a:prstGeom prst="round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Soddisfare i fabbisogni informativi interni ed esterni</a:t>
          </a:r>
          <a:endParaRPr lang="it-IT" sz="1400" b="1" kern="1200" dirty="0"/>
        </a:p>
      </dsp:txBody>
      <dsp:txXfrm>
        <a:off x="3580772" y="157947"/>
        <a:ext cx="1479415" cy="1299408"/>
      </dsp:txXfrm>
    </dsp:sp>
    <dsp:sp modelId="{89072B78-7B92-294F-B9E9-819B79C953B8}">
      <dsp:nvSpPr>
        <dsp:cNvPr id="0" name=""/>
        <dsp:cNvSpPr/>
      </dsp:nvSpPr>
      <dsp:spPr>
        <a:xfrm rot="2064919">
          <a:off x="5259856" y="3766483"/>
          <a:ext cx="3727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2730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BC662-6738-504A-A8F3-3592490EFD24}">
      <dsp:nvSpPr>
        <dsp:cNvPr id="0" name=""/>
        <dsp:cNvSpPr/>
      </dsp:nvSpPr>
      <dsp:spPr>
        <a:xfrm>
          <a:off x="5599965" y="3706753"/>
          <a:ext cx="1620005" cy="1439998"/>
        </a:xfrm>
        <a:prstGeom prst="round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Ridurre il disturbo statistico per le Strutture e le Imprese</a:t>
          </a:r>
          <a:endParaRPr lang="it-IT" sz="1400" b="1" kern="1200" dirty="0"/>
        </a:p>
      </dsp:txBody>
      <dsp:txXfrm>
        <a:off x="5670260" y="3777048"/>
        <a:ext cx="1479415" cy="1299408"/>
      </dsp:txXfrm>
    </dsp:sp>
    <dsp:sp modelId="{DE4FFC7A-B344-224F-A931-00B8BC829B3D}">
      <dsp:nvSpPr>
        <dsp:cNvPr id="0" name=""/>
        <dsp:cNvSpPr/>
      </dsp:nvSpPr>
      <dsp:spPr>
        <a:xfrm rot="8735081">
          <a:off x="3008373" y="3766483"/>
          <a:ext cx="3727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2730" y="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45BA3-61D4-654A-8174-D106E48DD7D9}">
      <dsp:nvSpPr>
        <dsp:cNvPr id="0" name=""/>
        <dsp:cNvSpPr/>
      </dsp:nvSpPr>
      <dsp:spPr>
        <a:xfrm>
          <a:off x="1420988" y="3706753"/>
          <a:ext cx="1620005" cy="1439998"/>
        </a:xfrm>
        <a:prstGeom prst="round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Disporre tempestivamente di informazioni ad elevato dettaglio territoriale</a:t>
          </a:r>
          <a:endParaRPr lang="it-IT" sz="1400" b="1" kern="1200" dirty="0"/>
        </a:p>
      </dsp:txBody>
      <dsp:txXfrm>
        <a:off x="1491283" y="3777048"/>
        <a:ext cx="1479415" cy="12994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08605-3928-470A-8906-F25965A42F5B}">
      <dsp:nvSpPr>
        <dsp:cNvPr id="0" name=""/>
        <dsp:cNvSpPr/>
      </dsp:nvSpPr>
      <dsp:spPr>
        <a:xfrm>
          <a:off x="3633485" y="2560641"/>
          <a:ext cx="725916" cy="1560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2958" y="0"/>
              </a:lnTo>
              <a:lnTo>
                <a:pt x="362958" y="1560720"/>
              </a:lnTo>
              <a:lnTo>
                <a:pt x="725916" y="156072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3E556-2C66-41CD-AEB5-8D2110195B84}">
      <dsp:nvSpPr>
        <dsp:cNvPr id="0" name=""/>
        <dsp:cNvSpPr/>
      </dsp:nvSpPr>
      <dsp:spPr>
        <a:xfrm>
          <a:off x="3633485" y="2514921"/>
          <a:ext cx="7259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5916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11D50-EAD3-4B23-99B9-69411B8A3F78}">
      <dsp:nvSpPr>
        <dsp:cNvPr id="0" name=""/>
        <dsp:cNvSpPr/>
      </dsp:nvSpPr>
      <dsp:spPr>
        <a:xfrm>
          <a:off x="3633485" y="999920"/>
          <a:ext cx="725916" cy="1560720"/>
        </a:xfrm>
        <a:custGeom>
          <a:avLst/>
          <a:gdLst/>
          <a:ahLst/>
          <a:cxnLst/>
          <a:rect l="0" t="0" r="0" b="0"/>
          <a:pathLst>
            <a:path>
              <a:moveTo>
                <a:pt x="0" y="1560720"/>
              </a:moveTo>
              <a:lnTo>
                <a:pt x="362958" y="1560720"/>
              </a:lnTo>
              <a:lnTo>
                <a:pt x="362958" y="0"/>
              </a:lnTo>
              <a:lnTo>
                <a:pt x="725916" y="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63D66-1E29-41D8-8F22-CD63DDE29867}">
      <dsp:nvSpPr>
        <dsp:cNvPr id="0" name=""/>
        <dsp:cNvSpPr/>
      </dsp:nvSpPr>
      <dsp:spPr>
        <a:xfrm>
          <a:off x="3902" y="2007130"/>
          <a:ext cx="3629582" cy="1107022"/>
        </a:xfrm>
        <a:prstGeom prst="rect">
          <a:avLst/>
        </a:prstGeom>
        <a:solidFill>
          <a:srgbClr val="8E00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Obblighi informativi delle P.A.</a:t>
          </a:r>
          <a:endParaRPr lang="it-IT" sz="2000" b="1" kern="1200" dirty="0"/>
        </a:p>
      </dsp:txBody>
      <dsp:txXfrm>
        <a:off x="3902" y="2007130"/>
        <a:ext cx="3629582" cy="1107022"/>
      </dsp:txXfrm>
    </dsp:sp>
    <dsp:sp modelId="{DBA62C07-8666-442D-A09F-4FF06E2490EF}">
      <dsp:nvSpPr>
        <dsp:cNvPr id="0" name=""/>
        <dsp:cNvSpPr/>
      </dsp:nvSpPr>
      <dsp:spPr>
        <a:xfrm>
          <a:off x="4359402" y="446409"/>
          <a:ext cx="3629582" cy="1107022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richiedono alle P.A. il rilascio di una enorme mole di dati molte volte duplicati</a:t>
          </a:r>
          <a:endParaRPr lang="it-IT" sz="1500" b="1" kern="1200" dirty="0"/>
        </a:p>
      </dsp:txBody>
      <dsp:txXfrm>
        <a:off x="4359402" y="446409"/>
        <a:ext cx="3629582" cy="1107022"/>
      </dsp:txXfrm>
    </dsp:sp>
    <dsp:sp modelId="{5DDB57DB-4ECC-41B6-A1E8-9DB0FE694C68}">
      <dsp:nvSpPr>
        <dsp:cNvPr id="0" name=""/>
        <dsp:cNvSpPr/>
      </dsp:nvSpPr>
      <dsp:spPr>
        <a:xfrm>
          <a:off x="4359402" y="2007130"/>
          <a:ext cx="3629582" cy="1107022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costituiscono un costo sempre più elevato per le PA in termini di risorse umane impegnate e sottratte alla realizzazione dei servizi finali al cittadino</a:t>
          </a:r>
          <a:endParaRPr lang="it-IT" sz="1500" b="1" kern="1200" dirty="0"/>
        </a:p>
      </dsp:txBody>
      <dsp:txXfrm>
        <a:off x="4359402" y="2007130"/>
        <a:ext cx="3629582" cy="1107022"/>
      </dsp:txXfrm>
    </dsp:sp>
    <dsp:sp modelId="{1F77613B-CC12-4077-A9F2-E7E1945CEDE6}">
      <dsp:nvSpPr>
        <dsp:cNvPr id="0" name=""/>
        <dsp:cNvSpPr/>
      </dsp:nvSpPr>
      <dsp:spPr>
        <a:xfrm>
          <a:off x="4359402" y="3567850"/>
          <a:ext cx="3629582" cy="1107022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b="1" kern="1200" dirty="0" smtClean="0"/>
            <a:t>non producono una comunicazione efficace e trasparente per la cittadinanza perché le informazioni pubblicate non sono immediatamente comprensibili, comparabili con realtà analoghe e in serie storica</a:t>
          </a:r>
          <a:endParaRPr lang="it-IT" sz="1500" b="1" kern="1200" dirty="0"/>
        </a:p>
      </dsp:txBody>
      <dsp:txXfrm>
        <a:off x="4359402" y="3567850"/>
        <a:ext cx="3629582" cy="11070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56421-F236-FF49-8CED-4D26B937613B}">
      <dsp:nvSpPr>
        <dsp:cNvPr id="0" name=""/>
        <dsp:cNvSpPr/>
      </dsp:nvSpPr>
      <dsp:spPr>
        <a:xfrm>
          <a:off x="202836" y="-292338"/>
          <a:ext cx="8627772" cy="539235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98C86C-5DAD-C54E-A0FD-06425F1F9521}">
      <dsp:nvSpPr>
        <dsp:cNvPr id="0" name=""/>
        <dsp:cNvSpPr/>
      </dsp:nvSpPr>
      <dsp:spPr>
        <a:xfrm>
          <a:off x="1298563" y="3429466"/>
          <a:ext cx="224322" cy="224322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8B158F-DF49-2340-A1B4-7E3AAA16D6D6}">
      <dsp:nvSpPr>
        <dsp:cNvPr id="0" name=""/>
        <dsp:cNvSpPr/>
      </dsp:nvSpPr>
      <dsp:spPr>
        <a:xfrm>
          <a:off x="1410724" y="2956950"/>
          <a:ext cx="2010271" cy="27277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64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Integrare la classificazione in missioni/programmi </a:t>
          </a:r>
          <a:r>
            <a:rPr lang="it-IT" sz="1400" b="0" kern="1200" dirty="0" smtClean="0"/>
            <a:t>del </a:t>
          </a:r>
          <a:r>
            <a:rPr lang="it-IT" sz="1400" b="0" kern="1200" baseline="0" dirty="0" smtClean="0"/>
            <a:t> D.lgs. 118/2011</a:t>
          </a:r>
          <a:r>
            <a:rPr lang="it-IT" sz="1400" b="0" kern="1200" dirty="0" smtClean="0"/>
            <a:t> con quella relativa ai servizi tipici erogati dagli Enti territoriali</a:t>
          </a:r>
          <a:endParaRPr lang="it-IT" sz="1400" b="0" kern="1200" dirty="0"/>
        </a:p>
      </dsp:txBody>
      <dsp:txXfrm>
        <a:off x="1410724" y="2956950"/>
        <a:ext cx="2010271" cy="2727746"/>
      </dsp:txXfrm>
    </dsp:sp>
    <dsp:sp modelId="{4B24D335-3A00-7042-BDB0-2A320CE35351}">
      <dsp:nvSpPr>
        <dsp:cNvPr id="0" name=""/>
        <dsp:cNvSpPr/>
      </dsp:nvSpPr>
      <dsp:spPr>
        <a:xfrm>
          <a:off x="3278637" y="1963823"/>
          <a:ext cx="405505" cy="405505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A1B448-DA94-F84A-AE60-2A5D507493E9}">
      <dsp:nvSpPr>
        <dsp:cNvPr id="0" name=""/>
        <dsp:cNvSpPr/>
      </dsp:nvSpPr>
      <dsp:spPr>
        <a:xfrm>
          <a:off x="3481389" y="2166576"/>
          <a:ext cx="2070665" cy="2933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4869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Armonizzare gli archivi amministrativi e i data </a:t>
          </a:r>
          <a:r>
            <a:rPr lang="it-IT" sz="1400" b="1" kern="1200" dirty="0" err="1" smtClean="0"/>
            <a:t>warehouse</a:t>
          </a:r>
          <a:r>
            <a:rPr lang="it-IT" sz="1400" b="1" kern="1200" dirty="0" smtClean="0"/>
            <a:t> degli Enti territoriali </a:t>
          </a:r>
          <a:r>
            <a:rPr lang="it-IT" sz="1400" b="0" kern="1200" dirty="0" smtClean="0"/>
            <a:t>con riferimento alla classificazione in missioni/programmi/servizi</a:t>
          </a:r>
          <a:r>
            <a:rPr lang="it-IT" sz="1400" b="0" kern="1200" baseline="0" dirty="0" smtClean="0"/>
            <a:t> tipici erogati</a:t>
          </a:r>
          <a:endParaRPr lang="it-IT" sz="1400" b="0" kern="1200" dirty="0"/>
        </a:p>
      </dsp:txBody>
      <dsp:txXfrm>
        <a:off x="3481389" y="2166576"/>
        <a:ext cx="2070665" cy="2933442"/>
      </dsp:txXfrm>
    </dsp:sp>
    <dsp:sp modelId="{8A229B26-A71E-F24C-9C13-4878C01D1EB8}">
      <dsp:nvSpPr>
        <dsp:cNvPr id="0" name=""/>
        <dsp:cNvSpPr/>
      </dsp:nvSpPr>
      <dsp:spPr>
        <a:xfrm>
          <a:off x="5659902" y="1071927"/>
          <a:ext cx="560805" cy="560805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084D7A-DF17-1C42-AD35-F25F85C2A460}">
      <dsp:nvSpPr>
        <dsp:cNvPr id="0" name=""/>
        <dsp:cNvSpPr/>
      </dsp:nvSpPr>
      <dsp:spPr>
        <a:xfrm>
          <a:off x="5940305" y="1352330"/>
          <a:ext cx="2070665" cy="3747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159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/>
            <a:t>Realizzare un Sistema unico di rilevazione dei dati e delle informazioni statistiche </a:t>
          </a:r>
          <a:r>
            <a:rPr lang="it-IT" sz="1400" kern="1200" dirty="0" smtClean="0"/>
            <a:t>che gli enti locali sono tenuti a trasmettere periodicamente alle amministrazioni centrali </a:t>
          </a:r>
          <a:endParaRPr lang="it-IT" sz="1400" kern="1200" dirty="0"/>
        </a:p>
      </dsp:txBody>
      <dsp:txXfrm>
        <a:off x="5940305" y="1352330"/>
        <a:ext cx="2070665" cy="3747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23/06/2016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42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/>
        </p:nvSpPr>
        <p:spPr>
          <a:xfrm>
            <a:off x="601662" y="353490"/>
            <a:ext cx="4752573" cy="54399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SPAZIO CONFRONTI </a:t>
            </a:r>
            <a:r>
              <a:rPr lang="it-IT" sz="1100" b="1" baseline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endParaRPr lang="it-IT" sz="1100" b="1" dirty="0" smtClean="0">
              <a:solidFill>
                <a:srgbClr val="E26F31"/>
              </a:solidFill>
              <a:latin typeface="+mn-lt"/>
              <a:ea typeface="Signika Light" charset="0"/>
              <a:cs typeface="Calibri"/>
            </a:endParaRP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Primo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Rapporto  statistico sull’area metropolitana romana – Anno 2016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986" y="225024"/>
            <a:ext cx="2186516" cy="566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 descr="C:\Users\CPLRRT80A26H501V\Documents\format\ML_3D_orizz_pos_RGB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2" b="20725"/>
          <a:stretch/>
        </p:blipFill>
        <p:spPr bwMode="auto">
          <a:xfrm>
            <a:off x="7861446" y="306906"/>
            <a:ext cx="1840667" cy="448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756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SPAZIO CONFRONTI</a:t>
            </a: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4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endParaRPr lang="it-IT" sz="2400" dirty="0" smtClean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600" dirty="0" smtClean="0">
                <a:solidFill>
                  <a:schemeClr val="bg1"/>
                </a:solidFill>
                <a:ea typeface="Signika Light" charset="0"/>
                <a:cs typeface="Arial"/>
              </a:rPr>
              <a:t>La statistica utile </a:t>
            </a:r>
          </a:p>
          <a:p>
            <a:pPr>
              <a:lnSpc>
                <a:spcPts val="3200"/>
              </a:lnSpc>
            </a:pPr>
            <a:r>
              <a:rPr lang="it-IT" sz="2800" dirty="0" smtClean="0">
                <a:solidFill>
                  <a:schemeClr val="bg1"/>
                </a:solidFill>
                <a:ea typeface="Signika Light" charset="0"/>
                <a:cs typeface="Arial"/>
              </a:rPr>
              <a:t>Programmazione trasparenza e valutazione</a:t>
            </a:r>
            <a:endParaRPr lang="it-IT" sz="28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80160"/>
            <a:ext cx="8221860" cy="37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Antonella Caprioli| Direttore Ufficio di Statistica di Roma Capitale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35666" y="1018568"/>
            <a:ext cx="74168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spcBef>
                <a:spcPct val="0"/>
              </a:spcBef>
            </a:pPr>
            <a:r>
              <a:rPr lang="it-IT" sz="2600" b="1" dirty="0" smtClean="0">
                <a:solidFill>
                  <a:srgbClr val="8E001C"/>
                </a:solidFill>
                <a:cs typeface="Arial" pitchFamily="34" charset="0"/>
              </a:rPr>
              <a:t>Continuità e cambiamento</a:t>
            </a:r>
            <a:endParaRPr lang="it-IT" sz="2600" b="1" dirty="0">
              <a:solidFill>
                <a:srgbClr val="8E001C"/>
              </a:solidFill>
              <a:cs typeface="Arial" pitchFamily="34" charset="0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559073" y="1508822"/>
            <a:ext cx="3763545" cy="0"/>
          </a:xfrm>
          <a:prstGeom prst="line">
            <a:avLst/>
          </a:prstGeom>
          <a:ln w="19050">
            <a:solidFill>
              <a:srgbClr val="8E00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430" y="1780720"/>
            <a:ext cx="3388078" cy="4875998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855" y="1780720"/>
            <a:ext cx="3401710" cy="4875998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101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4111893357"/>
              </p:ext>
            </p:extLst>
          </p:nvPr>
        </p:nvGraphicFramePr>
        <p:xfrm>
          <a:off x="2111246" y="2051302"/>
          <a:ext cx="7924005" cy="4741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reccia circolare in su 9"/>
          <p:cNvSpPr/>
          <p:nvPr/>
        </p:nvSpPr>
        <p:spPr>
          <a:xfrm rot="5400000">
            <a:off x="4722499" y="3636086"/>
            <a:ext cx="720080" cy="720414"/>
          </a:xfrm>
          <a:prstGeom prst="curvedUpArrow">
            <a:avLst/>
          </a:prstGeom>
          <a:solidFill>
            <a:srgbClr val="8E001C"/>
          </a:solidFill>
          <a:ln w="25400" cap="flat" cmpd="sng" algn="ctr">
            <a:solidFill>
              <a:srgbClr val="8E001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ccia circolare a destra 10"/>
          <p:cNvSpPr/>
          <p:nvPr/>
        </p:nvSpPr>
        <p:spPr>
          <a:xfrm rot="10800000">
            <a:off x="8357434" y="3600469"/>
            <a:ext cx="723600" cy="723600"/>
          </a:xfrm>
          <a:prstGeom prst="curvedRightArrow">
            <a:avLst/>
          </a:prstGeom>
          <a:solidFill>
            <a:srgbClr val="8E001C"/>
          </a:solidFill>
          <a:ln w="25400" cap="flat" cmpd="sng" algn="ctr">
            <a:solidFill>
              <a:srgbClr val="8E001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35666" y="1018568"/>
            <a:ext cx="74168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spcBef>
                <a:spcPct val="0"/>
              </a:spcBef>
            </a:pPr>
            <a:r>
              <a:rPr lang="it-IT" sz="2600" b="1" dirty="0">
                <a:solidFill>
                  <a:srgbClr val="8E001C"/>
                </a:solidFill>
                <a:ea typeface="+mj-ea"/>
                <a:cs typeface="Arial" pitchFamily="34" charset="0"/>
              </a:rPr>
              <a:t>Il ruolo degli Uffici di statistica degli enti territoriali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559073" y="1508822"/>
            <a:ext cx="7088636" cy="0"/>
          </a:xfrm>
          <a:prstGeom prst="line">
            <a:avLst/>
          </a:prstGeom>
          <a:ln w="19050">
            <a:solidFill>
              <a:srgbClr val="8E00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34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1367773154"/>
              </p:ext>
            </p:extLst>
          </p:nvPr>
        </p:nvGraphicFramePr>
        <p:xfrm>
          <a:off x="1783395" y="2375579"/>
          <a:ext cx="8640960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00940" y="1018568"/>
            <a:ext cx="112853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spcBef>
                <a:spcPct val="0"/>
              </a:spcBef>
            </a:pPr>
            <a:r>
              <a:rPr lang="it-IT" sz="2600" b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Fabbisogni informativi interni</a:t>
            </a:r>
          </a:p>
          <a:p>
            <a:pPr marL="180975">
              <a:spcBef>
                <a:spcPct val="0"/>
              </a:spcBef>
            </a:pPr>
            <a:r>
              <a:rPr lang="it-IT" sz="2400" i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La statistica a supporto dell’attuazione della riforma delle Province e di </a:t>
            </a:r>
            <a:r>
              <a:rPr lang="it-IT" sz="2400" i="1" dirty="0">
                <a:solidFill>
                  <a:srgbClr val="8E001C"/>
                </a:solidFill>
                <a:ea typeface="+mj-ea"/>
                <a:cs typeface="Arial" pitchFamily="34" charset="0"/>
              </a:rPr>
              <a:t>R</a:t>
            </a:r>
            <a:r>
              <a:rPr lang="it-IT" sz="2400" i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oma Capitale</a:t>
            </a:r>
            <a:endParaRPr lang="it-IT" sz="2400" i="1" dirty="0">
              <a:solidFill>
                <a:srgbClr val="8E001C"/>
              </a:solidFill>
              <a:ea typeface="+mj-ea"/>
              <a:cs typeface="Arial" pitchFamily="34" charset="0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559073" y="1879219"/>
            <a:ext cx="10627483" cy="0"/>
          </a:xfrm>
          <a:prstGeom prst="line">
            <a:avLst/>
          </a:prstGeom>
          <a:ln w="19050">
            <a:solidFill>
              <a:srgbClr val="8E00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03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00940" y="1018568"/>
            <a:ext cx="112853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spcBef>
                <a:spcPct val="0"/>
              </a:spcBef>
            </a:pPr>
            <a:r>
              <a:rPr lang="it-IT" sz="2600" b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Fabbisogni informativi esterni</a:t>
            </a:r>
          </a:p>
          <a:p>
            <a:pPr marL="180975">
              <a:spcBef>
                <a:spcPct val="0"/>
              </a:spcBef>
            </a:pPr>
            <a:r>
              <a:rPr lang="it-IT" sz="2400" i="1" dirty="0">
                <a:solidFill>
                  <a:srgbClr val="8E001C"/>
                </a:solidFill>
                <a:ea typeface="+mj-ea"/>
                <a:cs typeface="Arial" pitchFamily="34" charset="0"/>
              </a:rPr>
              <a:t>O</a:t>
            </a:r>
            <a:r>
              <a:rPr lang="it-IT" sz="2400" i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bblighi informativi derivanti dal processo di riforma della P.A. </a:t>
            </a:r>
            <a:endParaRPr lang="it-IT" sz="2400" i="1" dirty="0">
              <a:solidFill>
                <a:srgbClr val="8E001C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4097498611"/>
              </p:ext>
            </p:extLst>
          </p:nvPr>
        </p:nvGraphicFramePr>
        <p:xfrm>
          <a:off x="1353674" y="2379716"/>
          <a:ext cx="9514953" cy="4079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Connettore 1 6"/>
          <p:cNvCxnSpPr/>
          <p:nvPr/>
        </p:nvCxnSpPr>
        <p:spPr>
          <a:xfrm>
            <a:off x="559073" y="1867638"/>
            <a:ext cx="7694278" cy="0"/>
          </a:xfrm>
          <a:prstGeom prst="line">
            <a:avLst/>
          </a:prstGeom>
          <a:ln w="19050">
            <a:solidFill>
              <a:srgbClr val="8E00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0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00940" y="1018568"/>
            <a:ext cx="112853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spcBef>
                <a:spcPct val="0"/>
              </a:spcBef>
            </a:pPr>
            <a:r>
              <a:rPr lang="it-IT" sz="2600" b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Primo rapporto statistico sull’area metropolitana romana</a:t>
            </a: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1551746888"/>
              </p:ext>
            </p:extLst>
          </p:nvPr>
        </p:nvGraphicFramePr>
        <p:xfrm>
          <a:off x="659757" y="1685532"/>
          <a:ext cx="10822329" cy="5109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nettore 7"/>
          <p:cNvSpPr/>
          <p:nvPr/>
        </p:nvSpPr>
        <p:spPr>
          <a:xfrm>
            <a:off x="4961867" y="3325684"/>
            <a:ext cx="2232248" cy="1800200"/>
          </a:xfrm>
          <a:prstGeom prst="flowChartConnector">
            <a:avLst/>
          </a:prstGeom>
          <a:solidFill>
            <a:srgbClr val="8E001C"/>
          </a:solidFill>
          <a:ln>
            <a:solidFill>
              <a:srgbClr val="8E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Primo Rapporto statistico sull’area metropolitana romana </a:t>
            </a:r>
          </a:p>
        </p:txBody>
      </p:sp>
      <p:cxnSp>
        <p:nvCxnSpPr>
          <p:cNvPr id="6" name="Connettore 1 5"/>
          <p:cNvCxnSpPr/>
          <p:nvPr/>
        </p:nvCxnSpPr>
        <p:spPr>
          <a:xfrm>
            <a:off x="559073" y="1508822"/>
            <a:ext cx="7872408" cy="2189"/>
          </a:xfrm>
          <a:prstGeom prst="line">
            <a:avLst/>
          </a:prstGeom>
          <a:ln w="19050">
            <a:solidFill>
              <a:srgbClr val="8E00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30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00940" y="1018568"/>
            <a:ext cx="112853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spcBef>
                <a:spcPct val="0"/>
              </a:spcBef>
            </a:pPr>
            <a:r>
              <a:rPr lang="it-IT" sz="2600" b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La statistica utile: l’esperienza di Roma Capitale</a:t>
            </a: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966390024"/>
              </p:ext>
            </p:extLst>
          </p:nvPr>
        </p:nvGraphicFramePr>
        <p:xfrm>
          <a:off x="1779378" y="1570366"/>
          <a:ext cx="8640960" cy="5234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nettore 1 6"/>
          <p:cNvCxnSpPr/>
          <p:nvPr/>
        </p:nvCxnSpPr>
        <p:spPr>
          <a:xfrm>
            <a:off x="559073" y="1508822"/>
            <a:ext cx="6542371" cy="2189"/>
          </a:xfrm>
          <a:prstGeom prst="line">
            <a:avLst/>
          </a:prstGeom>
          <a:ln w="19050">
            <a:solidFill>
              <a:srgbClr val="8E00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7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00940" y="1018568"/>
            <a:ext cx="112853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spcBef>
                <a:spcPct val="0"/>
              </a:spcBef>
            </a:pPr>
            <a:r>
              <a:rPr lang="it-IT" sz="2600" b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Obblighi informativi delle P.A. – Alcuni punti di attenzione</a:t>
            </a: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1407245324"/>
              </p:ext>
            </p:extLst>
          </p:nvPr>
        </p:nvGraphicFramePr>
        <p:xfrm>
          <a:off x="2102132" y="1665386"/>
          <a:ext cx="7992888" cy="5121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ttore 1 5"/>
          <p:cNvCxnSpPr/>
          <p:nvPr/>
        </p:nvCxnSpPr>
        <p:spPr>
          <a:xfrm>
            <a:off x="559073" y="1508822"/>
            <a:ext cx="7943659" cy="0"/>
          </a:xfrm>
          <a:prstGeom prst="line">
            <a:avLst/>
          </a:prstGeom>
          <a:ln w="19050">
            <a:solidFill>
              <a:srgbClr val="8E00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6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00940" y="1018568"/>
            <a:ext cx="112853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spcBef>
                <a:spcPct val="0"/>
              </a:spcBef>
            </a:pPr>
            <a:r>
              <a:rPr lang="it-IT" sz="2600" b="1" dirty="0" smtClean="0">
                <a:solidFill>
                  <a:srgbClr val="8E001C"/>
                </a:solidFill>
                <a:ea typeface="+mj-ea"/>
                <a:cs typeface="Arial" pitchFamily="34" charset="0"/>
              </a:rPr>
              <a:t>Obblighi informativi delle P.A. – Come superare le criticità</a:t>
            </a: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590196406"/>
              </p:ext>
            </p:extLst>
          </p:nvPr>
        </p:nvGraphicFramePr>
        <p:xfrm>
          <a:off x="1643601" y="1770926"/>
          <a:ext cx="9033445" cy="5392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nettore 1 6"/>
          <p:cNvCxnSpPr/>
          <p:nvPr/>
        </p:nvCxnSpPr>
        <p:spPr>
          <a:xfrm>
            <a:off x="559073" y="1508822"/>
            <a:ext cx="7967410" cy="0"/>
          </a:xfrm>
          <a:prstGeom prst="line">
            <a:avLst/>
          </a:prstGeom>
          <a:ln w="19050">
            <a:solidFill>
              <a:srgbClr val="8E00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4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539</Words>
  <Application>Microsoft Office PowerPoint</Application>
  <PresentationFormat>Personalizzato</PresentationFormat>
  <Paragraphs>65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Personalizza struttura</vt:lpstr>
      <vt:lpstr>COMPORTAMENTI INDIVIDUALI  E RELAZIONI SOCIALI  IN TRASFORMAZIONE  UNA SFIDA PER LA  STATISTICA UFFICIALE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user</cp:lastModifiedBy>
  <cp:revision>92</cp:revision>
  <cp:lastPrinted>2016-06-23T08:25:54Z</cp:lastPrinted>
  <dcterms:created xsi:type="dcterms:W3CDTF">2016-03-11T16:10:26Z</dcterms:created>
  <dcterms:modified xsi:type="dcterms:W3CDTF">2016-06-23T08:33:14Z</dcterms:modified>
</cp:coreProperties>
</file>