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3" r:id="rId3"/>
    <p:sldId id="292" r:id="rId4"/>
    <p:sldId id="264" r:id="rId5"/>
    <p:sldId id="265" r:id="rId6"/>
    <p:sldId id="266" r:id="rId7"/>
    <p:sldId id="268" r:id="rId8"/>
    <p:sldId id="269" r:id="rId9"/>
    <p:sldId id="270" r:id="rId10"/>
    <p:sldId id="277" r:id="rId11"/>
    <p:sldId id="278" r:id="rId12"/>
    <p:sldId id="281" r:id="rId13"/>
    <p:sldId id="280" r:id="rId14"/>
    <p:sldId id="279" r:id="rId15"/>
    <p:sldId id="273" r:id="rId16"/>
    <p:sldId id="274" r:id="rId17"/>
    <p:sldId id="282" r:id="rId18"/>
    <p:sldId id="275" r:id="rId19"/>
    <p:sldId id="283" r:id="rId20"/>
    <p:sldId id="284" r:id="rId21"/>
    <p:sldId id="285" r:id="rId22"/>
    <p:sldId id="286" r:id="rId23"/>
    <p:sldId id="289" r:id="rId24"/>
    <p:sldId id="290" r:id="rId25"/>
    <p:sldId id="291" r:id="rId26"/>
    <p:sldId id="288" r:id="rId27"/>
  </p:sldIdLst>
  <p:sldSz cx="12192000" cy="6858000"/>
  <p:notesSz cx="992663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07">
          <p15:clr>
            <a:srgbClr val="A4A3A4"/>
          </p15:clr>
        </p15:guide>
        <p15:guide id="4" pos="19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384"/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19" autoAdjust="0"/>
  </p:normalViewPr>
  <p:slideViewPr>
    <p:cSldViewPr snapToGrid="0" snapToObjects="1">
      <p:cViewPr varScale="1">
        <p:scale>
          <a:sx n="74" d="100"/>
          <a:sy n="74" d="100"/>
        </p:scale>
        <p:origin x="732" y="60"/>
      </p:cViewPr>
      <p:guideLst>
        <p:guide orient="horz" pos="2160"/>
        <p:guide pos="3840"/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5C866-4716-4825-A2C7-552165071984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E65BF-7156-4B6A-8009-2DDD66EEE3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85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82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0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43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00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484384"/>
                </a:solidFill>
                <a:latin typeface="+mn-lt"/>
                <a:ea typeface="Signika Light" charset="0"/>
                <a:cs typeface="Calibri"/>
              </a:rPr>
              <a:t>AREA TEMATICA 2.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TEMI EMERGENTI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Titolo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presentazione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484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TEMI EMERGENTI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 profughi e l’Europa: un quadro degli ultimi trent’anni</a:t>
            </a:r>
            <a:endParaRPr lang="it-IT" sz="3200" b="1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24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9.30 | 11.00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Corrado </a:t>
            </a:r>
            <a:r>
              <a:rPr lang="it-IT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Bonifazi | Istituto </a:t>
            </a:r>
            <a:r>
              <a:rPr lang="it-IT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di Ricerche sulla Popolazione e le Politiche Sociali (IRPPS) - </a:t>
            </a:r>
            <a:r>
              <a:rPr lang="it-IT" b="1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Cnr</a:t>
            </a:r>
            <a:endParaRPr lang="it-IT" b="1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9550" y="2177072"/>
            <a:ext cx="43624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5" y="985762"/>
            <a:ext cx="10700951" cy="72197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principali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paesi 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 origine di rifugiati, richiedenti asilo e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IDP: 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Serbia e il Kosovo 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08297" y="6299578"/>
            <a:ext cx="2365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78769" y="1359504"/>
            <a:ext cx="331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Rifugiati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874400" y="1392314"/>
            <a:ext cx="225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 Richiedenti asilo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421695" y="4233762"/>
            <a:ext cx="225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IDP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60" y="1763680"/>
            <a:ext cx="10047079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5" y="985762"/>
            <a:ext cx="10700951" cy="72197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principali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paesi 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 origine di rifugiati, richiedenti asilo e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IDP: l’Afghanistan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08297" y="6299578"/>
            <a:ext cx="2365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47200" y="1479079"/>
            <a:ext cx="331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Rifugiati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781218" y="1470552"/>
            <a:ext cx="225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 Richiedenti asilo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381778" y="4365088"/>
            <a:ext cx="225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IDP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02" y="1834962"/>
            <a:ext cx="10016596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5" y="985762"/>
            <a:ext cx="10700951" cy="72197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principali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paesi 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 origine di rifugiati, richiedenti asilo e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IDP: la Siria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08297" y="6299578"/>
            <a:ext cx="2365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47200" y="1346748"/>
            <a:ext cx="331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Rifugiati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858248" y="1346748"/>
            <a:ext cx="225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 Richiedenti asilo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421695" y="4260054"/>
            <a:ext cx="225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IDP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60" y="1762079"/>
            <a:ext cx="10047079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4" y="1190090"/>
            <a:ext cx="10700951" cy="72197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principali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paesi 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 origine di rifugiati, richiedenti asilo e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IDP: l’Eritrea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46296" y="5961024"/>
            <a:ext cx="2365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46296" y="2262724"/>
            <a:ext cx="361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Rifugiati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236786" y="2190105"/>
            <a:ext cx="225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 Richiedenti asilo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96" y="2697895"/>
            <a:ext cx="10699407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4" y="985762"/>
            <a:ext cx="10700951" cy="72197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principali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paesi 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 origine di rifugiati, richiedenti asilo e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IDP: il Sudan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219312" y="6299578"/>
            <a:ext cx="2365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88370" y="1338402"/>
            <a:ext cx="331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Rifugiati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858248" y="1346748"/>
            <a:ext cx="225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 Richiedenti asilo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421695" y="4260054"/>
            <a:ext cx="225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IDP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60" y="1666548"/>
            <a:ext cx="10047079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25283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rifugiati nei principali paesi dell’UE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455222" y="6299578"/>
            <a:ext cx="5993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855" y="1766654"/>
            <a:ext cx="7218290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5" y="1087306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richiedenti asilo nei principali paesi dell’UE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440757" y="6309311"/>
            <a:ext cx="558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855" y="1851585"/>
            <a:ext cx="7218290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4" y="1057128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ifugiati &amp; richiedenti asilo nei principali paesi dell’UE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453516" y="6309311"/>
            <a:ext cx="558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855" y="1769702"/>
            <a:ext cx="7218290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5" y="1057128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Principali paesi di origine dei richiedenti asilo, 2015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37632" y="6367490"/>
            <a:ext cx="558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007" y="1646319"/>
            <a:ext cx="7577985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5" y="1057128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Principali paesi di destinazione dei richiedenti asilo siriani, 2015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84793" y="6398884"/>
            <a:ext cx="558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56" y="1632670"/>
            <a:ext cx="7571888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5" y="110720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Popolazione sotto protezione internazionale nel mondo: 2000-2015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468143" y="6249076"/>
            <a:ext cx="558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855" y="1766744"/>
            <a:ext cx="7218290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72873" y="1057128"/>
            <a:ext cx="10846253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Principali paesi di destinazione dei richiedenti asilo afghani, 2015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23352" y="6359519"/>
            <a:ext cx="558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56" y="1673612"/>
            <a:ext cx="7571888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1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72873" y="1057128"/>
            <a:ext cx="10846253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Principali paesi di destinazione dei richiedenti asilo iracheni, 2015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23352" y="6359519"/>
            <a:ext cx="558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56" y="1659967"/>
            <a:ext cx="7571888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72873" y="1057128"/>
            <a:ext cx="10846253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Principali paesi di destinazione dei richiedenti asilo serbo-kosovari, 2015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23352" y="6359519"/>
            <a:ext cx="558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56" y="1659967"/>
            <a:ext cx="7571888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72874" y="962454"/>
            <a:ext cx="10846253" cy="370678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Prime richieste di asilo nei paesi dell’UE-28 (2014 e 2015)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462814" y="6519446"/>
            <a:ext cx="1566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Eurostat</a:t>
            </a:r>
            <a:endParaRPr lang="it-IT" sz="16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446" y="1375651"/>
            <a:ext cx="6133108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72873" y="954660"/>
            <a:ext cx="10846253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Prime richieste </a:t>
            </a:r>
            <a:r>
              <a:rPr lang="it-IT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 asilo </a:t>
            </a:r>
            <a:r>
              <a:rPr lang="it-IT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per milione di abitanti nei paesi della UE-28 (2015)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811300" y="6356672"/>
            <a:ext cx="156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Eurostat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141" y="1441385"/>
            <a:ext cx="5413717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72873" y="984849"/>
            <a:ext cx="10846253" cy="43300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Paesi di cittadinanza dei richiedenti asilo per la prima volta nei paesi della UE-28 (2015)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500375" y="6299578"/>
            <a:ext cx="16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Eurostat</a:t>
            </a:r>
            <a:endParaRPr lang="it-IT" sz="1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770" y="1447629"/>
            <a:ext cx="6218459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26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058572" y="2954215"/>
            <a:ext cx="807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Grazie per l’attenzione!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833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5" y="110720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ifugiati, richiedenti asilo e IDP per continente di residenza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496000" y="6361092"/>
            <a:ext cx="558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855" y="1753003"/>
            <a:ext cx="7218290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5" y="1035897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rifugiati per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continente di residenza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474167" y="6299578"/>
            <a:ext cx="558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855" y="1642094"/>
            <a:ext cx="7218290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4" y="1008862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richiedenti asilo per continente di richiesta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496000" y="6232344"/>
            <a:ext cx="6230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855" y="1725711"/>
            <a:ext cx="7218290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5" y="1012874"/>
            <a:ext cx="10700951" cy="79780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Gli IDP per continente di residenza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09701" y="6299578"/>
            <a:ext cx="558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855" y="1739357"/>
            <a:ext cx="7218290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5" y="1092455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principali paesi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europei di 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origine di rifugiati, richiedenti asilo e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IDP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910377" y="6321095"/>
            <a:ext cx="558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60" y="1753007"/>
            <a:ext cx="8291279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5" y="1092455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 principali paesi di origine di rifugiati, richiedenti asilo e IDP: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Africa 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Asia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011910" y="6278916"/>
            <a:ext cx="558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229" y="1756053"/>
            <a:ext cx="8181541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745525" y="1013898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principali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paesi 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 origine di rifugiati, richiedenti asilo e 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IDP: </a:t>
            </a: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Bosnia-Erzegovina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08297" y="6299578"/>
            <a:ext cx="2365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UNHCR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78769" y="1438027"/>
            <a:ext cx="331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Rifugiati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859148" y="1438027"/>
            <a:ext cx="225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 Richiedenti asilo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421695" y="4317925"/>
            <a:ext cx="225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IDP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0" y="54660"/>
            <a:ext cx="4001941" cy="9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60" y="1866770"/>
            <a:ext cx="10047079" cy="49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</TotalTime>
  <Words>438</Words>
  <Application>Microsoft Office PowerPoint</Application>
  <PresentationFormat>Widescreen</PresentationFormat>
  <Paragraphs>103</Paragraphs>
  <Slides>26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Signika</vt:lpstr>
      <vt:lpstr>Signika Light</vt:lpstr>
      <vt:lpstr>Personalizza struttura</vt:lpstr>
      <vt:lpstr>COMPORTAMENTI INDIVIDUALI  E RELAZIONI SOCIALI  IN TRASFORMAZIONE  UNA SFIDA PER LA  STATISTICA UFFICIALE </vt:lpstr>
      <vt:lpstr>Popolazione sotto protezione internazionale nel mondo: 2000-2015</vt:lpstr>
      <vt:lpstr>Rifugiati, richiedenti asilo e IDP per continente di residenza</vt:lpstr>
      <vt:lpstr>I rifugiati per continente di residenza</vt:lpstr>
      <vt:lpstr>I richiedenti asilo per continente di richiesta</vt:lpstr>
      <vt:lpstr>Gli IDP per continente di residenza</vt:lpstr>
      <vt:lpstr>I principali paesi europei di origine di rifugiati, richiedenti asilo e IDP</vt:lpstr>
      <vt:lpstr>I principali paesi di origine di rifugiati, richiedenti asilo e IDP: Africa e Asia</vt:lpstr>
      <vt:lpstr>I principali paesi di origine di rifugiati, richiedenti asilo e IDP:  Bosnia-Erzegovina</vt:lpstr>
      <vt:lpstr>I principali paesi di origine di rifugiati, richiedenti asilo e IDP:  la Serbia e il Kosovo </vt:lpstr>
      <vt:lpstr>I principali paesi di origine di rifugiati, richiedenti asilo e IDP: l’Afghanistan</vt:lpstr>
      <vt:lpstr>I principali paesi di origine di rifugiati, richiedenti asilo e IDP: la Siria</vt:lpstr>
      <vt:lpstr>I principali paesi di origine di rifugiati, richiedenti asilo e IDP: l’Eritrea</vt:lpstr>
      <vt:lpstr>I principali paesi di origine di rifugiati, richiedenti asilo e IDP: il Sudan</vt:lpstr>
      <vt:lpstr>I rifugiati nei principali paesi dell’UE</vt:lpstr>
      <vt:lpstr>I richiedenti asilo nei principali paesi dell’UE</vt:lpstr>
      <vt:lpstr>Rifugiati &amp; richiedenti asilo nei principali paesi dell’UE</vt:lpstr>
      <vt:lpstr>Principali paesi di origine dei richiedenti asilo, 2015</vt:lpstr>
      <vt:lpstr>Principali paesi di destinazione dei richiedenti asilo siriani, 2015</vt:lpstr>
      <vt:lpstr>Principali paesi di destinazione dei richiedenti asilo afghani, 2015</vt:lpstr>
      <vt:lpstr>Principali paesi di destinazione dei richiedenti asilo iracheni, 2015</vt:lpstr>
      <vt:lpstr>Principali paesi di destinazione dei richiedenti asilo serbo-kosovari, 2015</vt:lpstr>
      <vt:lpstr>Prime richieste di asilo nei paesi dell’UE-28 (2014 e 2015)</vt:lpstr>
      <vt:lpstr>Prime richieste di asilo per milione di abitanti nei paesi della UE-28 (2015)</vt:lpstr>
      <vt:lpstr>Paesi di cittadinanza dei richiedenti asilo per la prima volta nei paesi della UE-28 (2015)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Roberta Roncati</cp:lastModifiedBy>
  <cp:revision>122</cp:revision>
  <cp:lastPrinted>2016-06-22T10:43:27Z</cp:lastPrinted>
  <dcterms:created xsi:type="dcterms:W3CDTF">2016-03-11T16:10:26Z</dcterms:created>
  <dcterms:modified xsi:type="dcterms:W3CDTF">2016-06-24T10:35:33Z</dcterms:modified>
</cp:coreProperties>
</file>