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304" r:id="rId4"/>
    <p:sldId id="281" r:id="rId5"/>
    <p:sldId id="294" r:id="rId6"/>
    <p:sldId id="282" r:id="rId7"/>
    <p:sldId id="285" r:id="rId8"/>
    <p:sldId id="296" r:id="rId9"/>
    <p:sldId id="287" r:id="rId10"/>
    <p:sldId id="284" r:id="rId11"/>
    <p:sldId id="310" r:id="rId12"/>
    <p:sldId id="312" r:id="rId13"/>
    <p:sldId id="298" r:id="rId14"/>
    <p:sldId id="291" r:id="rId15"/>
    <p:sldId id="302" r:id="rId16"/>
    <p:sldId id="301" r:id="rId17"/>
    <p:sldId id="313" r:id="rId18"/>
    <p:sldId id="314" r:id="rId1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8" autoAdjust="0"/>
  </p:normalViewPr>
  <p:slideViewPr>
    <p:cSldViewPr>
      <p:cViewPr>
        <p:scale>
          <a:sx n="69" d="100"/>
          <a:sy n="69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37FE2F-75F4-432E-80BC-B771EC3358D8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B550264-A243-41AF-BA54-9296570FFE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1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7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59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5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3265F-DC37-443A-8C1B-7B40323DF4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1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0264-A243-41AF-BA54-9296570FFE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1856-64B5-49F7-9433-A754DB29F2C7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2932-741F-4816-83F7-38116A8C58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grantfootprints.info/" TargetMode="External"/><Relationship Id="rId5" Type="http://schemas.openxmlformats.org/officeDocument/2006/relationships/hyperlink" Target="http://www.mixedmigrationhub.org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:\01 External_Public facing\Logo\mHUB\Logo and MH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" y="914400"/>
            <a:ext cx="9081532" cy="37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477000"/>
            <a:ext cx="922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prm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529"/>
            <a:ext cx="2209800" cy="8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33644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MIXED MIGRATION HUB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Close to real-time data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Data compiled over time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Accessible &amp; manipulate-able platform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Dynamic visualization and comparison tools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Export for further analysis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Diversity of data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Demographics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Routes, segments, costs, intentions, experiences..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Custom mapping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UTILITY OF DATA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1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1859C"/>
                </a:solidFill>
              </a:rPr>
              <a:t>Personal </a:t>
            </a:r>
            <a:r>
              <a:rPr lang="en-US" b="1" dirty="0" err="1" smtClean="0">
                <a:solidFill>
                  <a:srgbClr val="31859C"/>
                </a:solidFill>
              </a:rPr>
              <a:t>Viz</a:t>
            </a:r>
            <a:r>
              <a:rPr lang="en-US" b="1" dirty="0" smtClean="0">
                <a:solidFill>
                  <a:srgbClr val="31859C"/>
                </a:solidFill>
              </a:rPr>
              <a:t>-tool Dashboard - Example</a:t>
            </a:r>
            <a:endParaRPr lang="en-US" b="1" dirty="0">
              <a:solidFill>
                <a:srgbClr val="31859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31859C"/>
                </a:solidFill>
              </a:rPr>
              <a:t>Example</a:t>
            </a:r>
            <a:endParaRPr lang="en-US" sz="3600" b="1" dirty="0">
              <a:solidFill>
                <a:srgbClr val="31859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5105400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Analysis/Comparison Tool 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1556" b="19778"/>
          <a:stretch/>
        </p:blipFill>
        <p:spPr>
          <a:xfrm>
            <a:off x="152400" y="1363090"/>
            <a:ext cx="8915400" cy="49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Current Developments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8534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Field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Application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/ Digital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Surveys</a:t>
            </a:r>
          </a:p>
          <a:p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Data Focal Points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Database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Monthly trend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bulletin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Knowledge gaps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Evolving trends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Composition and journey</a:t>
            </a:r>
          </a:p>
          <a:p>
            <a:pPr lvl="1"/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Feedback on new features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00" y="22513"/>
            <a:ext cx="862532" cy="8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Digital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Survey – input to output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/>
        </p:blipFill>
        <p:spPr>
          <a:xfrm>
            <a:off x="381000" y="990600"/>
            <a:ext cx="7848600" cy="514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4184" r="15000" b="23011"/>
          <a:stretch/>
        </p:blipFill>
        <p:spPr>
          <a:xfrm>
            <a:off x="3581400" y="2514600"/>
            <a:ext cx="5105400" cy="27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Field Application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70" y="1417638"/>
            <a:ext cx="2784500" cy="464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6947"/>
            <a:ext cx="862532" cy="859853"/>
          </a:xfrm>
          <a:prstGeom prst="rect">
            <a:avLst/>
          </a:prstGeom>
        </p:spPr>
      </p:pic>
      <p:pic>
        <p:nvPicPr>
          <p:cNvPr id="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5" y="1417638"/>
            <a:ext cx="2777725" cy="464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9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Data Focal Points (DFPs)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495909"/>
              </p:ext>
            </p:extLst>
          </p:nvPr>
        </p:nvGraphicFramePr>
        <p:xfrm>
          <a:off x="304800" y="827159"/>
          <a:ext cx="8534400" cy="603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5" imgW="8019988" imgH="5667211" progId="AcroExch.Document.DC">
                  <p:embed/>
                </p:oleObj>
              </mc:Choice>
              <mc:Fallback>
                <p:oleObj name="Acrobat Document" r:id="rId5" imgW="8019988" imgH="56672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827159"/>
                        <a:ext cx="8534400" cy="603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6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4632" y="22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MHub Platforms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00" y="22513"/>
            <a:ext cx="862532" cy="859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32" y="1165513"/>
            <a:ext cx="86007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libri Light" panose="020F0302020204030204" pitchFamily="34" charset="0"/>
                <a:hlinkClick r:id="rId5"/>
              </a:rPr>
              <a:t>www.mixedmigrationhub.org</a:t>
            </a:r>
            <a:endParaRPr lang="en-US" sz="28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MHub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Bulletins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Snapshots (English, Arabic, coming soon – French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Mailing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libri Light" panose="020F0302020204030204" pitchFamily="34" charset="0"/>
                <a:hlinkClick r:id="rId6"/>
              </a:rPr>
              <a:t>www.migrantfootprints.info</a:t>
            </a:r>
            <a:endParaRPr lang="en-US" sz="28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libri Light" panose="020F0302020204030204" pitchFamily="34" charset="0"/>
              </a:rPr>
              <a:t>Facebook – MHub – North Africa Mixed Migration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libri Light" panose="020F0302020204030204" pitchFamily="34" charset="0"/>
              </a:rPr>
              <a:t>Twitter - @MIXMIGHUB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alibri Light" panose="020F0302020204030204" pitchFamily="34" charset="0"/>
              </a:rPr>
              <a:t>Email – info@mixedmigrationhub.org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235222" cy="9906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685800"/>
            <a:ext cx="8711132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The “Mixed Migration Hub” (MHub) is an autonomous entity that works on behalf of 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North Africa Mixed Migration Task Force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consisting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of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 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Mhub’s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 objectives are to: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Share and pool expertise 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Disseminate good practices and lessons learned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Support collaboration and joint initiatives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Support collective advocacy efforts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MHub has a twofold purpose: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Regional  knowledge hub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Secretariat for the North Africa Mixed Migration Task Force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1947"/>
            <a:ext cx="862532" cy="8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="1" dirty="0" smtClean="0"/>
              <a:t>Research Initiatives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Monthly Trend Bulletin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Research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Meetings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Research Reports</a:t>
            </a:r>
          </a:p>
          <a:p>
            <a:pPr lvl="0"/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0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Migrant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Footprints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Database</a:t>
            </a:r>
          </a:p>
          <a:p>
            <a:pPr marL="0" lvl="0" indent="0">
              <a:buNone/>
            </a:pPr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0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Field Research - Surveys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Y:\01 External_Public facing\Logo\mHUB\mHUB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8" y="482009"/>
            <a:ext cx="226046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6200" y="6400800"/>
            <a:ext cx="9296400" cy="5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56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68575"/>
            <a:ext cx="8915400" cy="1470025"/>
          </a:xfrm>
        </p:spPr>
        <p:txBody>
          <a:bodyPr/>
          <a:lstStyle/>
          <a:p>
            <a:r>
              <a:rPr lang="en-US" dirty="0" smtClean="0"/>
              <a:t>Migrant Footprints Database</a:t>
            </a:r>
            <a:endParaRPr lang="en-US" dirty="0"/>
          </a:p>
        </p:txBody>
      </p:sp>
      <p:pic>
        <p:nvPicPr>
          <p:cNvPr id="4" name="Picture 2" descr="Y:\01 External_Public facing\Logo\mHUB\mHUB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54302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291479"/>
            <a:ext cx="9220200" cy="642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www.migrantfootprints.info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3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7244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www.migrantfootprints.info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433" r="1281" b="4527"/>
          <a:stretch/>
        </p:blipFill>
        <p:spPr>
          <a:xfrm>
            <a:off x="131879" y="1143000"/>
            <a:ext cx="8859721" cy="5029200"/>
          </a:xfrm>
          <a:prstGeom prst="rect">
            <a:avLst/>
          </a:prstGeom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38762"/>
            <a:ext cx="9220200" cy="3954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9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Collates existing data from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National Governments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Organizations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NGOs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Researchers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Media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presented through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Dynamic visualizations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Comparison tools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Custom mapping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xport public data and visualizations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457200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HOW IT WORKS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32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915400" cy="147002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Why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Migrant Footprints important?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6947"/>
            <a:ext cx="862532" cy="859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676400"/>
            <a:ext cx="8077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Pooling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from various data sources and types into one platform 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Allows more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comprehensive look into mixed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migration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Data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collection and sharing tools available allow for analysis of past, current 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emerging trends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Allows inclusion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narrative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entries,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incident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entries,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connecting of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events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6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How is data Inputted?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Manually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Narrative Entry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Incident Entry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Excel Data Import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Government Agencies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Intl. Organizations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NGO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Research findings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Public datasets (UN, UNHCR..)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</a:b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Automatically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Survey Submission – Data Focal Points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Direct Feed (API) (Migrant Files, World Bank)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Various levels of access and data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classification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Open access to data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classified as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public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5 confidentiality levels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Organization Internal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Organization Wide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Authorization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i="1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Data Confidentiality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8" y="76200"/>
            <a:ext cx="862532" cy="859853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553200"/>
            <a:ext cx="9220200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34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28971</TotalTime>
  <Words>309</Words>
  <Application>Microsoft Office PowerPoint</Application>
  <PresentationFormat>Presentazione su schermo (4:3)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Presentazione standard di PowerPoint</vt:lpstr>
      <vt:lpstr>Presentazione standard di PowerPoint</vt:lpstr>
      <vt:lpstr>                   Research Initiatives   </vt:lpstr>
      <vt:lpstr>Migrant Footprints Database</vt:lpstr>
      <vt:lpstr>www.migrantfootprints.info</vt:lpstr>
      <vt:lpstr>HOW IT WORKS</vt:lpstr>
      <vt:lpstr>Why is Migrant Footprints important?</vt:lpstr>
      <vt:lpstr>How is data Inputted?</vt:lpstr>
      <vt:lpstr>Data Confidentiality</vt:lpstr>
      <vt:lpstr>UTILITY OF DATA</vt:lpstr>
      <vt:lpstr>Personal Viz-tool Dashboard - Example</vt:lpstr>
      <vt:lpstr>Example</vt:lpstr>
      <vt:lpstr>Analysis/Comparison Tool </vt:lpstr>
      <vt:lpstr>Presentazione standard di PowerPoint</vt:lpstr>
      <vt:lpstr>Digital Survey – input to output</vt:lpstr>
      <vt:lpstr>Field Application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METCALF Audrey</dc:creator>
  <cp:lastModifiedBy>Rita Giaracuni</cp:lastModifiedBy>
  <cp:revision>185</cp:revision>
  <cp:lastPrinted>2016-03-06T13:34:38Z</cp:lastPrinted>
  <dcterms:created xsi:type="dcterms:W3CDTF">2015-10-25T13:47:23Z</dcterms:created>
  <dcterms:modified xsi:type="dcterms:W3CDTF">2016-06-20T10:48:17Z</dcterms:modified>
</cp:coreProperties>
</file>