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84" r:id="rId1"/>
  </p:sldMasterIdLst>
  <p:notesMasterIdLst>
    <p:notesMasterId r:id="rId30"/>
  </p:notesMasterIdLst>
  <p:sldIdLst>
    <p:sldId id="256" r:id="rId2"/>
    <p:sldId id="288" r:id="rId3"/>
    <p:sldId id="259" r:id="rId4"/>
    <p:sldId id="260" r:id="rId5"/>
    <p:sldId id="261" r:id="rId6"/>
    <p:sldId id="262" r:id="rId7"/>
    <p:sldId id="263" r:id="rId8"/>
    <p:sldId id="264" r:id="rId9"/>
    <p:sldId id="265" r:id="rId10"/>
    <p:sldId id="266" r:id="rId11"/>
    <p:sldId id="267" r:id="rId12"/>
    <p:sldId id="268" r:id="rId13"/>
    <p:sldId id="271" r:id="rId14"/>
    <p:sldId id="270" r:id="rId15"/>
    <p:sldId id="274" r:id="rId16"/>
    <p:sldId id="283" r:id="rId17"/>
    <p:sldId id="275" r:id="rId18"/>
    <p:sldId id="276" r:id="rId19"/>
    <p:sldId id="284" r:id="rId20"/>
    <p:sldId id="282" r:id="rId21"/>
    <p:sldId id="272" r:id="rId22"/>
    <p:sldId id="273" r:id="rId23"/>
    <p:sldId id="285" r:id="rId24"/>
    <p:sldId id="277" r:id="rId25"/>
    <p:sldId id="278" r:id="rId26"/>
    <p:sldId id="279" r:id="rId27"/>
    <p:sldId id="286" r:id="rId28"/>
    <p:sldId id="287" r:id="rId2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76" autoAdjust="0"/>
  </p:normalViewPr>
  <p:slideViewPr>
    <p:cSldViewPr>
      <p:cViewPr>
        <p:scale>
          <a:sx n="100" d="100"/>
          <a:sy n="100" d="100"/>
        </p:scale>
        <p:origin x="-660" y="3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Minors asylum seekers</a:t>
            </a:r>
          </a:p>
        </c:rich>
      </c:tx>
      <c:layout>
        <c:manualLayout>
          <c:xMode val="edge"/>
          <c:yMode val="edge"/>
          <c:x val="0.13069444444444445"/>
          <c:y val="0.13736433388304339"/>
        </c:manualLayout>
      </c:layout>
      <c:overlay val="1"/>
    </c:title>
    <c:autoTitleDeleted val="0"/>
    <c:plotArea>
      <c:layout>
        <c:manualLayout>
          <c:layoutTarget val="inner"/>
          <c:xMode val="edge"/>
          <c:yMode val="edge"/>
          <c:x val="7.1605245645304655E-2"/>
          <c:y val="9.5748926712018609E-2"/>
          <c:w val="0.91873484640478775"/>
          <c:h val="0.76202339346070647"/>
        </c:manualLayout>
      </c:layout>
      <c:lineChart>
        <c:grouping val="standard"/>
        <c:varyColors val="0"/>
        <c:ser>
          <c:idx val="0"/>
          <c:order val="0"/>
          <c:tx>
            <c:strRef>
              <c:f>Data!$K$13</c:f>
              <c:strCache>
                <c:ptCount val="1"/>
                <c:pt idx="0">
                  <c:v>EU</c:v>
                </c:pt>
              </c:strCache>
            </c:strRef>
          </c:tx>
          <c:spPr>
            <a:ln>
              <a:solidFill>
                <a:schemeClr val="accent2"/>
              </a:solidFill>
            </a:ln>
          </c:spPr>
          <c:marker>
            <c:symbol val="square"/>
            <c:size val="5"/>
          </c:marker>
          <c:dLbls>
            <c:dLbl>
              <c:idx val="0"/>
              <c:layout>
                <c:manualLayout>
                  <c:x val="-0.11554889984499479"/>
                  <c:y val="-0.10688505684002417"/>
                </c:manualLayout>
              </c:layout>
              <c:dLblPos val="r"/>
              <c:showLegendKey val="0"/>
              <c:showVal val="1"/>
              <c:showCatName val="0"/>
              <c:showSerName val="0"/>
              <c:showPercent val="0"/>
              <c:showBubbleSize val="0"/>
            </c:dLbl>
            <c:dLbl>
              <c:idx val="1"/>
              <c:layout>
                <c:manualLayout>
                  <c:x val="-9.1969223881198756E-2"/>
                  <c:y val="-0.1557070679334395"/>
                </c:manualLayout>
              </c:layout>
              <c:dLblPos val="r"/>
              <c:showLegendKey val="0"/>
              <c:showVal val="1"/>
              <c:showCatName val="0"/>
              <c:showSerName val="0"/>
              <c:showPercent val="0"/>
              <c:showBubbleSize val="0"/>
            </c:dLbl>
            <c:dLbl>
              <c:idx val="3"/>
              <c:layout>
                <c:manualLayout>
                  <c:x val="-8.8600698743513603E-2"/>
                  <c:y val="-0.14873249492009447"/>
                </c:manualLayout>
              </c:layout>
              <c:dLblPos val="r"/>
              <c:showLegendKey val="0"/>
              <c:showVal val="1"/>
              <c:showCatName val="0"/>
              <c:showSerName val="0"/>
              <c:showPercent val="0"/>
              <c:showBubbleSize val="0"/>
            </c:dLbl>
            <c:dLbl>
              <c:idx val="4"/>
              <c:layout>
                <c:manualLayout>
                  <c:x val="-7.5126598192773009E-2"/>
                  <c:y val="-0.11386017903234665"/>
                </c:manualLayout>
              </c:layout>
              <c:dLblPos val="r"/>
              <c:showLegendKey val="0"/>
              <c:showVal val="1"/>
              <c:showCatName val="0"/>
              <c:showSerName val="0"/>
              <c:showPercent val="0"/>
              <c:showBubbleSize val="0"/>
            </c:dLbl>
            <c:dLbl>
              <c:idx val="5"/>
              <c:layout>
                <c:manualLayout>
                  <c:x val="-5.4915447366662103E-2"/>
                  <c:y val="-0.1487330440990719"/>
                </c:manualLayout>
              </c:layout>
              <c:dLblPos val="r"/>
              <c:showLegendKey val="0"/>
              <c:showVal val="1"/>
              <c:showCatName val="0"/>
              <c:showSerName val="0"/>
              <c:showPercent val="0"/>
              <c:showBubbleSize val="0"/>
            </c:dLbl>
            <c:dLbl>
              <c:idx val="6"/>
              <c:layout>
                <c:manualLayout>
                  <c:x val="1.9192105662411186E-2"/>
                  <c:y val="-7.2012191773298914E-2"/>
                </c:manualLayout>
              </c:layout>
              <c:dLblPos val="r"/>
              <c:showLegendKey val="0"/>
              <c:showVal val="1"/>
              <c:showCatName val="0"/>
              <c:showSerName val="0"/>
              <c:showPercent val="0"/>
              <c:showBubbleSize val="0"/>
            </c:dLbl>
            <c:txPr>
              <a:bodyPr anchor="t" anchorCtr="1"/>
              <a:lstStyle/>
              <a:p>
                <a:pPr>
                  <a:defRPr sz="1050" b="1">
                    <a:solidFill>
                      <a:schemeClr val="tx2"/>
                    </a:solidFill>
                  </a:defRPr>
                </a:pPr>
                <a:endParaRPr lang="it-IT"/>
              </a:p>
            </c:txPr>
            <c:dLblPos val="t"/>
            <c:showLegendKey val="0"/>
            <c:showVal val="1"/>
            <c:showCatName val="0"/>
            <c:showSerName val="0"/>
            <c:showPercent val="0"/>
            <c:showBubbleSize val="0"/>
            <c:showLeaderLines val="0"/>
          </c:dLbls>
          <c:cat>
            <c:strRef>
              <c:f>Data!$L$12:$S$12</c:f>
              <c:strCache>
                <c:ptCount val="8"/>
                <c:pt idx="0">
                  <c:v>2008</c:v>
                </c:pt>
                <c:pt idx="1">
                  <c:v>2009</c:v>
                </c:pt>
                <c:pt idx="2">
                  <c:v>2010</c:v>
                </c:pt>
                <c:pt idx="3">
                  <c:v>2011</c:v>
                </c:pt>
                <c:pt idx="4">
                  <c:v>2012</c:v>
                </c:pt>
                <c:pt idx="5">
                  <c:v>2013</c:v>
                </c:pt>
                <c:pt idx="6">
                  <c:v>2014</c:v>
                </c:pt>
                <c:pt idx="7">
                  <c:v>2015</c:v>
                </c:pt>
              </c:strCache>
            </c:strRef>
          </c:cat>
          <c:val>
            <c:numRef>
              <c:f>Data!$L$13:$S$13</c:f>
              <c:numCache>
                <c:formatCode>#,##0</c:formatCode>
                <c:ptCount val="8"/>
                <c:pt idx="0">
                  <c:v>11695</c:v>
                </c:pt>
                <c:pt idx="1">
                  <c:v>12190</c:v>
                </c:pt>
                <c:pt idx="2">
                  <c:v>10610</c:v>
                </c:pt>
                <c:pt idx="3">
                  <c:v>11690</c:v>
                </c:pt>
                <c:pt idx="4">
                  <c:v>12540</c:v>
                </c:pt>
                <c:pt idx="5">
                  <c:v>12725</c:v>
                </c:pt>
                <c:pt idx="6">
                  <c:v>23150</c:v>
                </c:pt>
                <c:pt idx="7">
                  <c:v>88245</c:v>
                </c:pt>
              </c:numCache>
            </c:numRef>
          </c:val>
          <c:smooth val="0"/>
        </c:ser>
        <c:dLbls>
          <c:showLegendKey val="0"/>
          <c:showVal val="0"/>
          <c:showCatName val="0"/>
          <c:showSerName val="0"/>
          <c:showPercent val="0"/>
          <c:showBubbleSize val="0"/>
        </c:dLbls>
        <c:marker val="1"/>
        <c:smooth val="0"/>
        <c:axId val="44713472"/>
        <c:axId val="44715008"/>
      </c:lineChart>
      <c:catAx>
        <c:axId val="44713472"/>
        <c:scaling>
          <c:orientation val="minMax"/>
        </c:scaling>
        <c:delete val="0"/>
        <c:axPos val="b"/>
        <c:numFmt formatCode="General" sourceLinked="1"/>
        <c:majorTickMark val="out"/>
        <c:minorTickMark val="none"/>
        <c:tickLblPos val="nextTo"/>
        <c:txPr>
          <a:bodyPr/>
          <a:lstStyle/>
          <a:p>
            <a:pPr>
              <a:defRPr sz="1200" b="1"/>
            </a:pPr>
            <a:endParaRPr lang="it-IT"/>
          </a:p>
        </c:txPr>
        <c:crossAx val="44715008"/>
        <c:crosses val="autoZero"/>
        <c:auto val="1"/>
        <c:lblAlgn val="ctr"/>
        <c:lblOffset val="100"/>
        <c:noMultiLvlLbl val="0"/>
      </c:catAx>
      <c:valAx>
        <c:axId val="44715008"/>
        <c:scaling>
          <c:orientation val="minMax"/>
        </c:scaling>
        <c:delete val="1"/>
        <c:axPos val="l"/>
        <c:majorGridlines/>
        <c:numFmt formatCode="#,##0" sourceLinked="1"/>
        <c:majorTickMark val="out"/>
        <c:minorTickMark val="none"/>
        <c:tickLblPos val="nextTo"/>
        <c:crossAx val="44713472"/>
        <c:crosses val="autoZero"/>
        <c:crossBetween val="between"/>
      </c:valAx>
    </c:plotArea>
    <c:plotVisOnly val="1"/>
    <c:dispBlanksAs val="gap"/>
    <c:showDLblsOverMax val="0"/>
  </c:chart>
  <c:spPr>
    <a:noFill/>
    <a:ln>
      <a:noFill/>
    </a:ln>
  </c:spPr>
  <c:externalData r:id="rId2">
    <c:autoUpdate val="0"/>
  </c:externalData>
</c:chartSpace>
</file>

<file path=ppt/diagrams/_rels/data10.xml.rels><?xml version="1.0" encoding="UTF-8" standalone="yes"?>
<Relationships xmlns="http://schemas.openxmlformats.org/package/2006/relationships"><Relationship Id="rId1" Type="http://schemas.openxmlformats.org/officeDocument/2006/relationships/image" Target="../media/image9.jpeg"/></Relationships>
</file>

<file path=ppt/diagrams/_rels/data11.xml.rels><?xml version="1.0" encoding="UTF-8" standalone="yes"?>
<Relationships xmlns="http://schemas.openxmlformats.org/package/2006/relationships"><Relationship Id="rId1" Type="http://schemas.openxmlformats.org/officeDocument/2006/relationships/image" Target="../media/image8.png"/></Relationships>
</file>

<file path=ppt/diagrams/_rels/data13.xml.rels><?xml version="1.0" encoding="UTF-8" standalone="yes"?>
<Relationships xmlns="http://schemas.openxmlformats.org/package/2006/relationships"><Relationship Id="rId1" Type="http://schemas.openxmlformats.org/officeDocument/2006/relationships/image" Target="../media/image8.png"/></Relationships>
</file>

<file path=ppt/diagrams/_rels/data15.xml.rels><?xml version="1.0" encoding="UTF-8" standalone="yes"?>
<Relationships xmlns="http://schemas.openxmlformats.org/package/2006/relationships"><Relationship Id="rId1" Type="http://schemas.openxmlformats.org/officeDocument/2006/relationships/image" Target="../media/image8.png"/></Relationships>
</file>

<file path=ppt/diagrams/_rels/data17.xml.rels><?xml version="1.0" encoding="UTF-8" standalone="yes"?>
<Relationships xmlns="http://schemas.openxmlformats.org/package/2006/relationships"><Relationship Id="rId1" Type="http://schemas.openxmlformats.org/officeDocument/2006/relationships/image" Target="../media/image8.png"/></Relationships>
</file>

<file path=ppt/diagrams/_rels/data19.xml.rels><?xml version="1.0" encoding="UTF-8" standalone="yes"?>
<Relationships xmlns="http://schemas.openxmlformats.org/package/2006/relationships"><Relationship Id="rId1" Type="http://schemas.openxmlformats.org/officeDocument/2006/relationships/image" Target="../media/image8.png"/></Relationships>
</file>

<file path=ppt/diagrams/_rels/data2.xml.rels><?xml version="1.0" encoding="UTF-8" standalone="yes"?>
<Relationships xmlns="http://schemas.openxmlformats.org/package/2006/relationships"><Relationship Id="rId1" Type="http://schemas.openxmlformats.org/officeDocument/2006/relationships/image" Target="../media/image7.png"/></Relationships>
</file>

<file path=ppt/diagrams/_rels/data21.xml.rels><?xml version="1.0" encoding="UTF-8" standalone="yes"?>
<Relationships xmlns="http://schemas.openxmlformats.org/package/2006/relationships"><Relationship Id="rId1" Type="http://schemas.openxmlformats.org/officeDocument/2006/relationships/image" Target="../media/image8.png"/></Relationships>
</file>

<file path=ppt/diagrams/_rels/data23.xml.rels><?xml version="1.0" encoding="UTF-8" standalone="yes"?>
<Relationships xmlns="http://schemas.openxmlformats.org/package/2006/relationships"><Relationship Id="rId1" Type="http://schemas.openxmlformats.org/officeDocument/2006/relationships/image" Target="../media/image8.png"/></Relationships>
</file>

<file path=ppt/diagrams/_rels/data25.xml.rels><?xml version="1.0" encoding="UTF-8" standalone="yes"?>
<Relationships xmlns="http://schemas.openxmlformats.org/package/2006/relationships"><Relationship Id="rId1" Type="http://schemas.openxmlformats.org/officeDocument/2006/relationships/image" Target="../media/image8.png"/></Relationships>
</file>

<file path=ppt/diagrams/_rels/data27.xml.rels><?xml version="1.0" encoding="UTF-8" standalone="yes"?>
<Relationships xmlns="http://schemas.openxmlformats.org/package/2006/relationships"><Relationship Id="rId1" Type="http://schemas.openxmlformats.org/officeDocument/2006/relationships/image" Target="../media/image8.png"/></Relationships>
</file>

<file path=ppt/diagrams/_rels/data28.xml.rels><?xml version="1.0" encoding="UTF-8" standalone="yes"?>
<Relationships xmlns="http://schemas.openxmlformats.org/package/2006/relationships"><Relationship Id="rId1" Type="http://schemas.openxmlformats.org/officeDocument/2006/relationships/image" Target="../media/image8.png"/></Relationships>
</file>

<file path=ppt/diagrams/_rels/data30.xml.rels><?xml version="1.0" encoding="UTF-8" standalone="yes"?>
<Relationships xmlns="http://schemas.openxmlformats.org/package/2006/relationships"><Relationship Id="rId1" Type="http://schemas.openxmlformats.org/officeDocument/2006/relationships/image" Target="../media/image8.png"/></Relationships>
</file>

<file path=ppt/diagrams/_rels/data4.xml.rels><?xml version="1.0" encoding="UTF-8" standalone="yes"?>
<Relationships xmlns="http://schemas.openxmlformats.org/package/2006/relationships"><Relationship Id="rId1" Type="http://schemas.openxmlformats.org/officeDocument/2006/relationships/image" Target="../media/image8.png"/></Relationships>
</file>

<file path=ppt/diagrams/_rels/data5.xml.rels><?xml version="1.0" encoding="UTF-8" standalone="yes"?>
<Relationships xmlns="http://schemas.openxmlformats.org/package/2006/relationships"><Relationship Id="rId1" Type="http://schemas.openxmlformats.org/officeDocument/2006/relationships/image" Target="../media/image8.png"/></Relationships>
</file>

<file path=ppt/diagrams/_rels/data7.xml.rels><?xml version="1.0" encoding="UTF-8" standalone="yes"?>
<Relationships xmlns="http://schemas.openxmlformats.org/package/2006/relationships"><Relationship Id="rId1" Type="http://schemas.openxmlformats.org/officeDocument/2006/relationships/image" Target="../media/image8.png"/></Relationships>
</file>

<file path=ppt/diagrams/_rels/drawing10.xml.rels><?xml version="1.0" encoding="UTF-8" standalone="yes"?>
<Relationships xmlns="http://schemas.openxmlformats.org/package/2006/relationships"><Relationship Id="rId1" Type="http://schemas.openxmlformats.org/officeDocument/2006/relationships/image" Target="../media/image9.jpeg"/></Relationships>
</file>

<file path=ppt/diagrams/_rels/drawing11.xml.rels><?xml version="1.0" encoding="UTF-8" standalone="yes"?>
<Relationships xmlns="http://schemas.openxmlformats.org/package/2006/relationships"><Relationship Id="rId1" Type="http://schemas.openxmlformats.org/officeDocument/2006/relationships/image" Target="../media/image8.png"/></Relationships>
</file>

<file path=ppt/diagrams/_rels/drawing2.xml.rels><?xml version="1.0" encoding="UTF-8" standalone="yes"?>
<Relationships xmlns="http://schemas.openxmlformats.org/package/2006/relationships"><Relationship Id="rId1" Type="http://schemas.openxmlformats.org/officeDocument/2006/relationships/image" Target="../media/image7.png"/></Relationships>
</file>

<file path=ppt/diagrams/_rels/drawing4.xml.rels><?xml version="1.0" encoding="UTF-8" standalone="yes"?>
<Relationships xmlns="http://schemas.openxmlformats.org/package/2006/relationships"><Relationship Id="rId1" Type="http://schemas.openxmlformats.org/officeDocument/2006/relationships/image" Target="../media/image8.png"/></Relationships>
</file>

<file path=ppt/diagrams/_rels/drawing5.xml.rels><?xml version="1.0" encoding="UTF-8" standalone="yes"?>
<Relationships xmlns="http://schemas.openxmlformats.org/package/2006/relationships"><Relationship Id="rId1" Type="http://schemas.openxmlformats.org/officeDocument/2006/relationships/image" Target="../media/image8.png"/></Relationships>
</file>

<file path=ppt/diagrams/_rels/drawing7.xml.rels><?xml version="1.0" encoding="UTF-8" standalone="yes"?>
<Relationships xmlns="http://schemas.openxmlformats.org/package/2006/relationships"><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9CD999-B846-42F5-9EC5-986F86FCACC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6AAA436A-75E5-4BDD-93C9-226258167388}">
      <dgm:prSet/>
      <dgm:spPr/>
      <dgm:t>
        <a:bodyPr/>
        <a:lstStyle/>
        <a:p>
          <a:pPr rtl="0"/>
          <a:r>
            <a:rPr lang="it-IT" dirty="0" smtClean="0">
              <a:solidFill>
                <a:schemeClr val="bg2"/>
              </a:solidFill>
            </a:rPr>
            <a:t>Personal data</a:t>
          </a:r>
          <a:endParaRPr lang="it-IT" dirty="0">
            <a:solidFill>
              <a:schemeClr val="bg2"/>
            </a:solidFill>
          </a:endParaRPr>
        </a:p>
      </dgm:t>
    </dgm:pt>
    <dgm:pt modelId="{1E263C87-E291-4BCD-B591-3019089A6ACD}" type="parTrans" cxnId="{2CA97C14-F13B-458F-85F6-C6163928BC94}">
      <dgm:prSet/>
      <dgm:spPr/>
      <dgm:t>
        <a:bodyPr/>
        <a:lstStyle/>
        <a:p>
          <a:endParaRPr lang="it-IT">
            <a:solidFill>
              <a:schemeClr val="bg2"/>
            </a:solidFill>
          </a:endParaRPr>
        </a:p>
      </dgm:t>
    </dgm:pt>
    <dgm:pt modelId="{5D668131-6795-42A0-963F-5596B7772857}" type="sibTrans" cxnId="{2CA97C14-F13B-458F-85F6-C6163928BC94}">
      <dgm:prSet/>
      <dgm:spPr/>
      <dgm:t>
        <a:bodyPr/>
        <a:lstStyle/>
        <a:p>
          <a:endParaRPr lang="it-IT">
            <a:solidFill>
              <a:schemeClr val="bg2"/>
            </a:solidFill>
          </a:endParaRPr>
        </a:p>
      </dgm:t>
    </dgm:pt>
    <dgm:pt modelId="{D75B5123-A139-4D21-A329-93EDB2E8BEA5}">
      <dgm:prSet/>
      <dgm:spPr/>
      <dgm:t>
        <a:bodyPr/>
        <a:lstStyle/>
        <a:p>
          <a:pPr rtl="0"/>
          <a:r>
            <a:rPr lang="it-IT" smtClean="0">
              <a:solidFill>
                <a:schemeClr val="bg2"/>
              </a:solidFill>
            </a:rPr>
            <a:t>navy code+individual code</a:t>
          </a:r>
          <a:endParaRPr lang="it-IT">
            <a:solidFill>
              <a:schemeClr val="bg2"/>
            </a:solidFill>
          </a:endParaRPr>
        </a:p>
      </dgm:t>
    </dgm:pt>
    <dgm:pt modelId="{34B10255-1D53-4A97-9F45-C24E5D80F84B}" type="parTrans" cxnId="{6AF92B5B-0B2B-4477-9376-97816CB104D4}">
      <dgm:prSet/>
      <dgm:spPr/>
      <dgm:t>
        <a:bodyPr/>
        <a:lstStyle/>
        <a:p>
          <a:endParaRPr lang="it-IT">
            <a:solidFill>
              <a:schemeClr val="bg2"/>
            </a:solidFill>
          </a:endParaRPr>
        </a:p>
      </dgm:t>
    </dgm:pt>
    <dgm:pt modelId="{573EB5A8-9065-4F0D-B9E9-17B852F03FC4}" type="sibTrans" cxnId="{6AF92B5B-0B2B-4477-9376-97816CB104D4}">
      <dgm:prSet/>
      <dgm:spPr/>
      <dgm:t>
        <a:bodyPr/>
        <a:lstStyle/>
        <a:p>
          <a:endParaRPr lang="it-IT">
            <a:solidFill>
              <a:schemeClr val="bg2"/>
            </a:solidFill>
          </a:endParaRPr>
        </a:p>
      </dgm:t>
    </dgm:pt>
    <dgm:pt modelId="{195ABD46-020B-46EE-BD4B-DD0A74CB1679}">
      <dgm:prSet/>
      <dgm:spPr/>
      <dgm:t>
        <a:bodyPr/>
        <a:lstStyle/>
        <a:p>
          <a:pPr rtl="0"/>
          <a:r>
            <a:rPr lang="it-IT" dirty="0" smtClean="0">
              <a:solidFill>
                <a:schemeClr val="bg2"/>
              </a:solidFill>
            </a:rPr>
            <a:t>Date and </a:t>
          </a:r>
          <a:r>
            <a:rPr lang="it-IT" dirty="0" err="1" smtClean="0">
              <a:solidFill>
                <a:schemeClr val="bg2"/>
              </a:solidFill>
            </a:rPr>
            <a:t>place</a:t>
          </a:r>
          <a:r>
            <a:rPr lang="it-IT" dirty="0" smtClean="0">
              <a:solidFill>
                <a:schemeClr val="bg2"/>
              </a:solidFill>
            </a:rPr>
            <a:t> of </a:t>
          </a:r>
          <a:r>
            <a:rPr lang="it-IT" dirty="0" err="1" smtClean="0">
              <a:solidFill>
                <a:schemeClr val="bg2"/>
              </a:solidFill>
            </a:rPr>
            <a:t>arrival</a:t>
          </a:r>
          <a:endParaRPr lang="it-IT" dirty="0">
            <a:solidFill>
              <a:schemeClr val="bg2"/>
            </a:solidFill>
          </a:endParaRPr>
        </a:p>
      </dgm:t>
    </dgm:pt>
    <dgm:pt modelId="{359CA49E-8FCB-4809-81BB-21B9F00F688F}" type="parTrans" cxnId="{93E47D99-6F0A-493C-977D-A039F124DA52}">
      <dgm:prSet/>
      <dgm:spPr/>
      <dgm:t>
        <a:bodyPr/>
        <a:lstStyle/>
        <a:p>
          <a:endParaRPr lang="it-IT">
            <a:solidFill>
              <a:schemeClr val="bg2"/>
            </a:solidFill>
          </a:endParaRPr>
        </a:p>
      </dgm:t>
    </dgm:pt>
    <dgm:pt modelId="{DAB47304-087F-42E0-9B57-59D031B0FBBF}" type="sibTrans" cxnId="{93E47D99-6F0A-493C-977D-A039F124DA52}">
      <dgm:prSet/>
      <dgm:spPr/>
      <dgm:t>
        <a:bodyPr/>
        <a:lstStyle/>
        <a:p>
          <a:endParaRPr lang="it-IT">
            <a:solidFill>
              <a:schemeClr val="bg2"/>
            </a:solidFill>
          </a:endParaRPr>
        </a:p>
      </dgm:t>
    </dgm:pt>
    <dgm:pt modelId="{D47D0DE1-7BBB-4492-BA16-6AD3D32B32C1}">
      <dgm:prSet/>
      <dgm:spPr/>
      <dgm:t>
        <a:bodyPr/>
        <a:lstStyle/>
        <a:p>
          <a:pPr rtl="0"/>
          <a:r>
            <a:rPr lang="it-IT" smtClean="0">
              <a:solidFill>
                <a:schemeClr val="bg2"/>
              </a:solidFill>
            </a:rPr>
            <a:t>Eurodac link</a:t>
          </a:r>
          <a:endParaRPr lang="it-IT">
            <a:solidFill>
              <a:schemeClr val="bg2"/>
            </a:solidFill>
          </a:endParaRPr>
        </a:p>
      </dgm:t>
    </dgm:pt>
    <dgm:pt modelId="{A3BDC99B-3752-42BE-AE13-44EC95B46992}" type="parTrans" cxnId="{67C38960-7EA8-4F5F-9540-B7A28BEFFFAF}">
      <dgm:prSet/>
      <dgm:spPr/>
      <dgm:t>
        <a:bodyPr/>
        <a:lstStyle/>
        <a:p>
          <a:endParaRPr lang="it-IT">
            <a:solidFill>
              <a:schemeClr val="bg2"/>
            </a:solidFill>
          </a:endParaRPr>
        </a:p>
      </dgm:t>
    </dgm:pt>
    <dgm:pt modelId="{79A4955C-1316-4EF9-9B84-A9931F982572}" type="sibTrans" cxnId="{67C38960-7EA8-4F5F-9540-B7A28BEFFFAF}">
      <dgm:prSet/>
      <dgm:spPr/>
      <dgm:t>
        <a:bodyPr/>
        <a:lstStyle/>
        <a:p>
          <a:endParaRPr lang="it-IT">
            <a:solidFill>
              <a:schemeClr val="bg2"/>
            </a:solidFill>
          </a:endParaRPr>
        </a:p>
      </dgm:t>
    </dgm:pt>
    <dgm:pt modelId="{95EA17E2-1734-4C93-9A62-3486FC17D6AE}" type="pres">
      <dgm:prSet presAssocID="{369CD999-B846-42F5-9EC5-986F86FCACC2}" presName="linear" presStyleCnt="0">
        <dgm:presLayoutVars>
          <dgm:animLvl val="lvl"/>
          <dgm:resizeHandles val="exact"/>
        </dgm:presLayoutVars>
      </dgm:prSet>
      <dgm:spPr/>
      <dgm:t>
        <a:bodyPr/>
        <a:lstStyle/>
        <a:p>
          <a:endParaRPr lang="it-IT"/>
        </a:p>
      </dgm:t>
    </dgm:pt>
    <dgm:pt modelId="{AFFAF113-240C-4DE1-B770-0EC4D574174A}" type="pres">
      <dgm:prSet presAssocID="{6AAA436A-75E5-4BDD-93C9-226258167388}" presName="parentText" presStyleLbl="node1" presStyleIdx="0" presStyleCnt="4" custLinFactNeighborX="1562" custLinFactNeighborY="-81667">
        <dgm:presLayoutVars>
          <dgm:chMax val="0"/>
          <dgm:bulletEnabled val="1"/>
        </dgm:presLayoutVars>
      </dgm:prSet>
      <dgm:spPr/>
      <dgm:t>
        <a:bodyPr/>
        <a:lstStyle/>
        <a:p>
          <a:endParaRPr lang="it-IT"/>
        </a:p>
      </dgm:t>
    </dgm:pt>
    <dgm:pt modelId="{20853794-7E12-4D4D-8046-5BE748751B06}" type="pres">
      <dgm:prSet presAssocID="{5D668131-6795-42A0-963F-5596B7772857}" presName="spacer" presStyleCnt="0"/>
      <dgm:spPr/>
    </dgm:pt>
    <dgm:pt modelId="{CD012CB5-701C-43DE-A2C2-6FCCE32F7E16}" type="pres">
      <dgm:prSet presAssocID="{D75B5123-A139-4D21-A329-93EDB2E8BEA5}" presName="parentText" presStyleLbl="node1" presStyleIdx="1" presStyleCnt="4">
        <dgm:presLayoutVars>
          <dgm:chMax val="0"/>
          <dgm:bulletEnabled val="1"/>
        </dgm:presLayoutVars>
      </dgm:prSet>
      <dgm:spPr/>
      <dgm:t>
        <a:bodyPr/>
        <a:lstStyle/>
        <a:p>
          <a:endParaRPr lang="it-IT"/>
        </a:p>
      </dgm:t>
    </dgm:pt>
    <dgm:pt modelId="{13752CB3-73BF-4213-A361-5661338A183C}" type="pres">
      <dgm:prSet presAssocID="{573EB5A8-9065-4F0D-B9E9-17B852F03FC4}" presName="spacer" presStyleCnt="0"/>
      <dgm:spPr/>
    </dgm:pt>
    <dgm:pt modelId="{D5C310F4-5320-4C7F-AEC9-D88BCF45553E}" type="pres">
      <dgm:prSet presAssocID="{195ABD46-020B-46EE-BD4B-DD0A74CB1679}" presName="parentText" presStyleLbl="node1" presStyleIdx="2" presStyleCnt="4">
        <dgm:presLayoutVars>
          <dgm:chMax val="0"/>
          <dgm:bulletEnabled val="1"/>
        </dgm:presLayoutVars>
      </dgm:prSet>
      <dgm:spPr/>
      <dgm:t>
        <a:bodyPr/>
        <a:lstStyle/>
        <a:p>
          <a:endParaRPr lang="it-IT"/>
        </a:p>
      </dgm:t>
    </dgm:pt>
    <dgm:pt modelId="{C755CF96-CFE9-4456-9FB0-108C590D602F}" type="pres">
      <dgm:prSet presAssocID="{DAB47304-087F-42E0-9B57-59D031B0FBBF}" presName="spacer" presStyleCnt="0"/>
      <dgm:spPr/>
    </dgm:pt>
    <dgm:pt modelId="{C94BC3D4-60FD-4A5E-8AEF-4626C99B4382}" type="pres">
      <dgm:prSet presAssocID="{D47D0DE1-7BBB-4492-BA16-6AD3D32B32C1}" presName="parentText" presStyleLbl="node1" presStyleIdx="3" presStyleCnt="4">
        <dgm:presLayoutVars>
          <dgm:chMax val="0"/>
          <dgm:bulletEnabled val="1"/>
        </dgm:presLayoutVars>
      </dgm:prSet>
      <dgm:spPr/>
      <dgm:t>
        <a:bodyPr/>
        <a:lstStyle/>
        <a:p>
          <a:endParaRPr lang="it-IT"/>
        </a:p>
      </dgm:t>
    </dgm:pt>
  </dgm:ptLst>
  <dgm:cxnLst>
    <dgm:cxn modelId="{A5169434-196F-48C8-B082-02735057345A}" type="presOf" srcId="{D75B5123-A139-4D21-A329-93EDB2E8BEA5}" destId="{CD012CB5-701C-43DE-A2C2-6FCCE32F7E16}" srcOrd="0" destOrd="0" presId="urn:microsoft.com/office/officeart/2005/8/layout/vList2"/>
    <dgm:cxn modelId="{BC4AA57B-ACA1-42E2-B4E5-FE492A4E7ABB}" type="presOf" srcId="{195ABD46-020B-46EE-BD4B-DD0A74CB1679}" destId="{D5C310F4-5320-4C7F-AEC9-D88BCF45553E}" srcOrd="0" destOrd="0" presId="urn:microsoft.com/office/officeart/2005/8/layout/vList2"/>
    <dgm:cxn modelId="{2CA97C14-F13B-458F-85F6-C6163928BC94}" srcId="{369CD999-B846-42F5-9EC5-986F86FCACC2}" destId="{6AAA436A-75E5-4BDD-93C9-226258167388}" srcOrd="0" destOrd="0" parTransId="{1E263C87-E291-4BCD-B591-3019089A6ACD}" sibTransId="{5D668131-6795-42A0-963F-5596B7772857}"/>
    <dgm:cxn modelId="{6AF92B5B-0B2B-4477-9376-97816CB104D4}" srcId="{369CD999-B846-42F5-9EC5-986F86FCACC2}" destId="{D75B5123-A139-4D21-A329-93EDB2E8BEA5}" srcOrd="1" destOrd="0" parTransId="{34B10255-1D53-4A97-9F45-C24E5D80F84B}" sibTransId="{573EB5A8-9065-4F0D-B9E9-17B852F03FC4}"/>
    <dgm:cxn modelId="{93E47D99-6F0A-493C-977D-A039F124DA52}" srcId="{369CD999-B846-42F5-9EC5-986F86FCACC2}" destId="{195ABD46-020B-46EE-BD4B-DD0A74CB1679}" srcOrd="2" destOrd="0" parTransId="{359CA49E-8FCB-4809-81BB-21B9F00F688F}" sibTransId="{DAB47304-087F-42E0-9B57-59D031B0FBBF}"/>
    <dgm:cxn modelId="{500D9E0F-63E2-4BC2-BA4D-1159A3F5D58F}" type="presOf" srcId="{6AAA436A-75E5-4BDD-93C9-226258167388}" destId="{AFFAF113-240C-4DE1-B770-0EC4D574174A}" srcOrd="0" destOrd="0" presId="urn:microsoft.com/office/officeart/2005/8/layout/vList2"/>
    <dgm:cxn modelId="{67C38960-7EA8-4F5F-9540-B7A28BEFFFAF}" srcId="{369CD999-B846-42F5-9EC5-986F86FCACC2}" destId="{D47D0DE1-7BBB-4492-BA16-6AD3D32B32C1}" srcOrd="3" destOrd="0" parTransId="{A3BDC99B-3752-42BE-AE13-44EC95B46992}" sibTransId="{79A4955C-1316-4EF9-9B84-A9931F982572}"/>
    <dgm:cxn modelId="{4BA8237D-BB9C-4537-9543-37FAC113D757}" type="presOf" srcId="{D47D0DE1-7BBB-4492-BA16-6AD3D32B32C1}" destId="{C94BC3D4-60FD-4A5E-8AEF-4626C99B4382}" srcOrd="0" destOrd="0" presId="urn:microsoft.com/office/officeart/2005/8/layout/vList2"/>
    <dgm:cxn modelId="{BD0FC54A-C5BE-4E29-8E43-97A70E43895F}" type="presOf" srcId="{369CD999-B846-42F5-9EC5-986F86FCACC2}" destId="{95EA17E2-1734-4C93-9A62-3486FC17D6AE}" srcOrd="0" destOrd="0" presId="urn:microsoft.com/office/officeart/2005/8/layout/vList2"/>
    <dgm:cxn modelId="{6E4983A4-5C7F-4AC6-BD4B-56CD9FE2EA86}" type="presParOf" srcId="{95EA17E2-1734-4C93-9A62-3486FC17D6AE}" destId="{AFFAF113-240C-4DE1-B770-0EC4D574174A}" srcOrd="0" destOrd="0" presId="urn:microsoft.com/office/officeart/2005/8/layout/vList2"/>
    <dgm:cxn modelId="{A87965AE-B751-4AD6-9D08-791A226F4BF1}" type="presParOf" srcId="{95EA17E2-1734-4C93-9A62-3486FC17D6AE}" destId="{20853794-7E12-4D4D-8046-5BE748751B06}" srcOrd="1" destOrd="0" presId="urn:microsoft.com/office/officeart/2005/8/layout/vList2"/>
    <dgm:cxn modelId="{4C98EF6B-FD6A-48CE-AB3A-1DB5F098E261}" type="presParOf" srcId="{95EA17E2-1734-4C93-9A62-3486FC17D6AE}" destId="{CD012CB5-701C-43DE-A2C2-6FCCE32F7E16}" srcOrd="2" destOrd="0" presId="urn:microsoft.com/office/officeart/2005/8/layout/vList2"/>
    <dgm:cxn modelId="{76B68F35-AD86-49DE-8FDD-E623EAB44B37}" type="presParOf" srcId="{95EA17E2-1734-4C93-9A62-3486FC17D6AE}" destId="{13752CB3-73BF-4213-A361-5661338A183C}" srcOrd="3" destOrd="0" presId="urn:microsoft.com/office/officeart/2005/8/layout/vList2"/>
    <dgm:cxn modelId="{82DB1B0E-368F-4FCA-9EEA-557D68F1F1DE}" type="presParOf" srcId="{95EA17E2-1734-4C93-9A62-3486FC17D6AE}" destId="{D5C310F4-5320-4C7F-AEC9-D88BCF45553E}" srcOrd="4" destOrd="0" presId="urn:microsoft.com/office/officeart/2005/8/layout/vList2"/>
    <dgm:cxn modelId="{53313E0F-FB45-48B3-A9FB-A14AA80A1B7B}" type="presParOf" srcId="{95EA17E2-1734-4C93-9A62-3486FC17D6AE}" destId="{C755CF96-CFE9-4456-9FB0-108C590D602F}" srcOrd="5" destOrd="0" presId="urn:microsoft.com/office/officeart/2005/8/layout/vList2"/>
    <dgm:cxn modelId="{84FDD596-C571-4755-B38C-D687964DF723}" type="presParOf" srcId="{95EA17E2-1734-4C93-9A62-3486FC17D6AE}" destId="{C94BC3D4-60FD-4A5E-8AEF-4626C99B4382}"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0B7F480-2921-46A2-817E-1FE2DBD0F3BC}"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it-IT"/>
        </a:p>
      </dgm:t>
    </dgm:pt>
    <dgm:pt modelId="{A0CC597C-8658-48DE-9E48-43A0901C1554}">
      <dgm:prSet/>
      <dgm:spPr/>
      <dgm:t>
        <a:bodyPr/>
        <a:lstStyle/>
        <a:p>
          <a:pPr rtl="0"/>
          <a:r>
            <a:rPr lang="it-IT" dirty="0" smtClean="0"/>
            <a:t>First </a:t>
          </a:r>
          <a:r>
            <a:rPr lang="it-IT" dirty="0" err="1" smtClean="0"/>
            <a:t>assistance</a:t>
          </a:r>
          <a:endParaRPr lang="it-IT" dirty="0"/>
        </a:p>
      </dgm:t>
    </dgm:pt>
    <dgm:pt modelId="{E5D7F1F4-DA26-482C-ADDA-3A0130ECBCB5}" type="parTrans" cxnId="{FAFBE796-17DE-41D4-AF7E-F3948A563CC1}">
      <dgm:prSet/>
      <dgm:spPr/>
      <dgm:t>
        <a:bodyPr/>
        <a:lstStyle/>
        <a:p>
          <a:endParaRPr lang="it-IT"/>
        </a:p>
      </dgm:t>
    </dgm:pt>
    <dgm:pt modelId="{5458D33C-6AC5-4493-8393-908C7D7841E0}" type="sibTrans" cxnId="{FAFBE796-17DE-41D4-AF7E-F3948A563CC1}">
      <dgm:prSet/>
      <dgm:spPr/>
      <dgm:t>
        <a:bodyPr/>
        <a:lstStyle/>
        <a:p>
          <a:endParaRPr lang="it-IT"/>
        </a:p>
      </dgm:t>
    </dgm:pt>
    <dgm:pt modelId="{CC49ABCC-CACA-46E6-8F1D-62A3AE1FA181}" type="pres">
      <dgm:prSet presAssocID="{B0B7F480-2921-46A2-817E-1FE2DBD0F3BC}" presName="linearFlow" presStyleCnt="0">
        <dgm:presLayoutVars>
          <dgm:dir/>
          <dgm:resizeHandles val="exact"/>
        </dgm:presLayoutVars>
      </dgm:prSet>
      <dgm:spPr/>
      <dgm:t>
        <a:bodyPr/>
        <a:lstStyle/>
        <a:p>
          <a:endParaRPr lang="it-IT"/>
        </a:p>
      </dgm:t>
    </dgm:pt>
    <dgm:pt modelId="{09C2B160-8393-4374-9F3A-C371D1CAA77C}" type="pres">
      <dgm:prSet presAssocID="{A0CC597C-8658-48DE-9E48-43A0901C1554}" presName="composite" presStyleCnt="0"/>
      <dgm:spPr/>
    </dgm:pt>
    <dgm:pt modelId="{C85F7CA5-49A6-41C0-B9AF-0E802C21FE6F}" type="pres">
      <dgm:prSet presAssocID="{A0CC597C-8658-48DE-9E48-43A0901C1554}" presName="imgShp" presStyleLbl="fgImgPlace1" presStyleIdx="0" presStyleCnt="1" custScaleX="86568" custLinFactNeighborX="-17794"/>
      <dgm:spPr>
        <a:prstGeom prst="can">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8000" r="-8000"/>
          </a:stretch>
        </a:blipFill>
      </dgm:spPr>
      <dgm:t>
        <a:bodyPr/>
        <a:lstStyle/>
        <a:p>
          <a:endParaRPr lang="it-IT"/>
        </a:p>
      </dgm:t>
    </dgm:pt>
    <dgm:pt modelId="{59B6F54D-52B0-4178-9E75-BA88D5841725}" type="pres">
      <dgm:prSet presAssocID="{A0CC597C-8658-48DE-9E48-43A0901C1554}" presName="txShp" presStyleLbl="node1" presStyleIdx="0" presStyleCnt="1" custScaleX="88059" custScaleY="100000" custLinFactNeighborX="9871">
        <dgm:presLayoutVars>
          <dgm:bulletEnabled val="1"/>
        </dgm:presLayoutVars>
      </dgm:prSet>
      <dgm:spPr/>
      <dgm:t>
        <a:bodyPr/>
        <a:lstStyle/>
        <a:p>
          <a:endParaRPr lang="it-IT"/>
        </a:p>
      </dgm:t>
    </dgm:pt>
  </dgm:ptLst>
  <dgm:cxnLst>
    <dgm:cxn modelId="{ED6C66DC-F4F9-47E0-9AAB-94EB77F1A1F1}" type="presOf" srcId="{A0CC597C-8658-48DE-9E48-43A0901C1554}" destId="{59B6F54D-52B0-4178-9E75-BA88D5841725}" srcOrd="0" destOrd="0" presId="urn:microsoft.com/office/officeart/2005/8/layout/vList3"/>
    <dgm:cxn modelId="{C730CAEE-1511-4B5F-B80D-BA012F97D6F4}" type="presOf" srcId="{B0B7F480-2921-46A2-817E-1FE2DBD0F3BC}" destId="{CC49ABCC-CACA-46E6-8F1D-62A3AE1FA181}" srcOrd="0" destOrd="0" presId="urn:microsoft.com/office/officeart/2005/8/layout/vList3"/>
    <dgm:cxn modelId="{FAFBE796-17DE-41D4-AF7E-F3948A563CC1}" srcId="{B0B7F480-2921-46A2-817E-1FE2DBD0F3BC}" destId="{A0CC597C-8658-48DE-9E48-43A0901C1554}" srcOrd="0" destOrd="0" parTransId="{E5D7F1F4-DA26-482C-ADDA-3A0130ECBCB5}" sibTransId="{5458D33C-6AC5-4493-8393-908C7D7841E0}"/>
    <dgm:cxn modelId="{F953F6F3-F22C-407A-AE75-571D6EA24FF8}" type="presParOf" srcId="{CC49ABCC-CACA-46E6-8F1D-62A3AE1FA181}" destId="{09C2B160-8393-4374-9F3A-C371D1CAA77C}" srcOrd="0" destOrd="0" presId="urn:microsoft.com/office/officeart/2005/8/layout/vList3"/>
    <dgm:cxn modelId="{A574F93B-0B11-49F7-8304-1F45AF4C860B}" type="presParOf" srcId="{09C2B160-8393-4374-9F3A-C371D1CAA77C}" destId="{C85F7CA5-49A6-41C0-B9AF-0E802C21FE6F}" srcOrd="0" destOrd="0" presId="urn:microsoft.com/office/officeart/2005/8/layout/vList3"/>
    <dgm:cxn modelId="{E9EC044B-B9F6-42DA-A1AB-8368BABD37B9}" type="presParOf" srcId="{09C2B160-8393-4374-9F3A-C371D1CAA77C}" destId="{59B6F54D-52B0-4178-9E75-BA88D5841725}"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0B7F480-2921-46A2-817E-1FE2DBD0F3BC}"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it-IT"/>
        </a:p>
      </dgm:t>
    </dgm:pt>
    <dgm:pt modelId="{A0CC597C-8658-48DE-9E48-43A0901C1554}">
      <dgm:prSet custT="1"/>
      <dgm:spPr/>
      <dgm:t>
        <a:bodyPr/>
        <a:lstStyle/>
        <a:p>
          <a:pPr rtl="0"/>
          <a:r>
            <a:rPr lang="it-IT" sz="1000" dirty="0" smtClean="0"/>
            <a:t>First reception</a:t>
          </a:r>
          <a:endParaRPr lang="it-IT" sz="1000" dirty="0"/>
        </a:p>
      </dgm:t>
    </dgm:pt>
    <dgm:pt modelId="{E5D7F1F4-DA26-482C-ADDA-3A0130ECBCB5}" type="parTrans" cxnId="{FAFBE796-17DE-41D4-AF7E-F3948A563CC1}">
      <dgm:prSet/>
      <dgm:spPr/>
      <dgm:t>
        <a:bodyPr/>
        <a:lstStyle/>
        <a:p>
          <a:endParaRPr lang="it-IT"/>
        </a:p>
      </dgm:t>
    </dgm:pt>
    <dgm:pt modelId="{5458D33C-6AC5-4493-8393-908C7D7841E0}" type="sibTrans" cxnId="{FAFBE796-17DE-41D4-AF7E-F3948A563CC1}">
      <dgm:prSet/>
      <dgm:spPr/>
      <dgm:t>
        <a:bodyPr/>
        <a:lstStyle/>
        <a:p>
          <a:endParaRPr lang="it-IT"/>
        </a:p>
      </dgm:t>
    </dgm:pt>
    <dgm:pt modelId="{CC49ABCC-CACA-46E6-8F1D-62A3AE1FA181}" type="pres">
      <dgm:prSet presAssocID="{B0B7F480-2921-46A2-817E-1FE2DBD0F3BC}" presName="linearFlow" presStyleCnt="0">
        <dgm:presLayoutVars>
          <dgm:dir/>
          <dgm:resizeHandles val="exact"/>
        </dgm:presLayoutVars>
      </dgm:prSet>
      <dgm:spPr/>
      <dgm:t>
        <a:bodyPr/>
        <a:lstStyle/>
        <a:p>
          <a:endParaRPr lang="it-IT"/>
        </a:p>
      </dgm:t>
    </dgm:pt>
    <dgm:pt modelId="{09C2B160-8393-4374-9F3A-C371D1CAA77C}" type="pres">
      <dgm:prSet presAssocID="{A0CC597C-8658-48DE-9E48-43A0901C1554}" presName="composite" presStyleCnt="0"/>
      <dgm:spPr/>
    </dgm:pt>
    <dgm:pt modelId="{C85F7CA5-49A6-41C0-B9AF-0E802C21FE6F}" type="pres">
      <dgm:prSet presAssocID="{A0CC597C-8658-48DE-9E48-43A0901C1554}" presName="imgShp" presStyleLbl="fgImgPlace1" presStyleIdx="0" presStyleCnt="1" custLinFactNeighborX="-16279"/>
      <dgm:spPr>
        <a:prstGeom prst="can">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it-IT"/>
        </a:p>
      </dgm:t>
    </dgm:pt>
    <dgm:pt modelId="{59B6F54D-52B0-4178-9E75-BA88D5841725}" type="pres">
      <dgm:prSet presAssocID="{A0CC597C-8658-48DE-9E48-43A0901C1554}" presName="txShp" presStyleLbl="node1" presStyleIdx="0" presStyleCnt="1" custLinFactNeighborX="31470" custLinFactNeighborY="-14538">
        <dgm:presLayoutVars>
          <dgm:bulletEnabled val="1"/>
        </dgm:presLayoutVars>
      </dgm:prSet>
      <dgm:spPr/>
      <dgm:t>
        <a:bodyPr/>
        <a:lstStyle/>
        <a:p>
          <a:endParaRPr lang="it-IT"/>
        </a:p>
      </dgm:t>
    </dgm:pt>
  </dgm:ptLst>
  <dgm:cxnLst>
    <dgm:cxn modelId="{7E835985-1D71-49D2-B967-7DDF9EED9021}" type="presOf" srcId="{B0B7F480-2921-46A2-817E-1FE2DBD0F3BC}" destId="{CC49ABCC-CACA-46E6-8F1D-62A3AE1FA181}" srcOrd="0" destOrd="0" presId="urn:microsoft.com/office/officeart/2005/8/layout/vList3"/>
    <dgm:cxn modelId="{F64F42E2-0EF7-47ED-9769-C89B1A0C1816}" type="presOf" srcId="{A0CC597C-8658-48DE-9E48-43A0901C1554}" destId="{59B6F54D-52B0-4178-9E75-BA88D5841725}" srcOrd="0" destOrd="0" presId="urn:microsoft.com/office/officeart/2005/8/layout/vList3"/>
    <dgm:cxn modelId="{FAFBE796-17DE-41D4-AF7E-F3948A563CC1}" srcId="{B0B7F480-2921-46A2-817E-1FE2DBD0F3BC}" destId="{A0CC597C-8658-48DE-9E48-43A0901C1554}" srcOrd="0" destOrd="0" parTransId="{E5D7F1F4-DA26-482C-ADDA-3A0130ECBCB5}" sibTransId="{5458D33C-6AC5-4493-8393-908C7D7841E0}"/>
    <dgm:cxn modelId="{2AD57DD3-6535-410D-A306-D788A5BB6EBF}" type="presParOf" srcId="{CC49ABCC-CACA-46E6-8F1D-62A3AE1FA181}" destId="{09C2B160-8393-4374-9F3A-C371D1CAA77C}" srcOrd="0" destOrd="0" presId="urn:microsoft.com/office/officeart/2005/8/layout/vList3"/>
    <dgm:cxn modelId="{AD8DA05E-536A-457C-9C6D-A086A12F9544}" type="presParOf" srcId="{09C2B160-8393-4374-9F3A-C371D1CAA77C}" destId="{C85F7CA5-49A6-41C0-B9AF-0E802C21FE6F}" srcOrd="0" destOrd="0" presId="urn:microsoft.com/office/officeart/2005/8/layout/vList3"/>
    <dgm:cxn modelId="{0F7473A7-C7E0-4036-B079-2BF537F967B7}" type="presParOf" srcId="{09C2B160-8393-4374-9F3A-C371D1CAA77C}" destId="{59B6F54D-52B0-4178-9E75-BA88D5841725}" srcOrd="1" destOrd="0" presId="urn:microsoft.com/office/officeart/2005/8/layout/vList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FCAE64E-A615-40C6-9F18-4963263CA344}"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it-IT"/>
        </a:p>
      </dgm:t>
    </dgm:pt>
    <dgm:pt modelId="{95F066D1-59B8-4EDF-B194-D232B26C8A79}">
      <dgm:prSet custT="1"/>
      <dgm:spPr/>
      <dgm:t>
        <a:bodyPr/>
        <a:lstStyle/>
        <a:p>
          <a:pPr rtl="0"/>
          <a:r>
            <a:rPr lang="it-IT" sz="800" dirty="0" smtClean="0"/>
            <a:t>Data and </a:t>
          </a:r>
          <a:r>
            <a:rPr lang="it-IT" sz="800" dirty="0" err="1" smtClean="0"/>
            <a:t>place</a:t>
          </a:r>
          <a:r>
            <a:rPr lang="it-IT" sz="800" dirty="0" smtClean="0"/>
            <a:t> of </a:t>
          </a:r>
          <a:r>
            <a:rPr lang="it-IT" sz="800" dirty="0" err="1" smtClean="0"/>
            <a:t>arrival</a:t>
          </a:r>
          <a:endParaRPr lang="it-IT" sz="800" dirty="0"/>
        </a:p>
      </dgm:t>
    </dgm:pt>
    <dgm:pt modelId="{E98B042B-9D5E-45F7-A647-F769096407D8}" type="parTrans" cxnId="{F0C27E76-36A9-40EC-9E32-427D38070A48}">
      <dgm:prSet/>
      <dgm:spPr/>
      <dgm:t>
        <a:bodyPr/>
        <a:lstStyle/>
        <a:p>
          <a:endParaRPr lang="it-IT" sz="800"/>
        </a:p>
      </dgm:t>
    </dgm:pt>
    <dgm:pt modelId="{22E92E47-8D85-419F-AC82-553044A61FBF}" type="sibTrans" cxnId="{F0C27E76-36A9-40EC-9E32-427D38070A48}">
      <dgm:prSet/>
      <dgm:spPr/>
      <dgm:t>
        <a:bodyPr/>
        <a:lstStyle/>
        <a:p>
          <a:endParaRPr lang="it-IT" sz="800"/>
        </a:p>
      </dgm:t>
    </dgm:pt>
    <dgm:pt modelId="{5ACE6269-B3B2-4744-8088-86C614524459}">
      <dgm:prSet custT="1"/>
      <dgm:spPr/>
      <dgm:t>
        <a:bodyPr/>
        <a:lstStyle/>
        <a:p>
          <a:pPr rtl="0"/>
          <a:r>
            <a:rPr lang="it-IT" sz="800" dirty="0" smtClean="0"/>
            <a:t>Family </a:t>
          </a:r>
          <a:r>
            <a:rPr lang="it-IT" sz="800" dirty="0" err="1" smtClean="0"/>
            <a:t>group</a:t>
          </a:r>
          <a:endParaRPr lang="it-IT" sz="800" dirty="0"/>
        </a:p>
      </dgm:t>
    </dgm:pt>
    <dgm:pt modelId="{FB0ABE95-823D-4D23-AD5E-94AAB480B979}" type="parTrans" cxnId="{FF682F12-C559-40BE-954A-B39578319BDE}">
      <dgm:prSet/>
      <dgm:spPr/>
      <dgm:t>
        <a:bodyPr/>
        <a:lstStyle/>
        <a:p>
          <a:endParaRPr lang="it-IT" sz="800"/>
        </a:p>
      </dgm:t>
    </dgm:pt>
    <dgm:pt modelId="{5CF16F75-7329-42EA-B1CC-FE61E92F2FD1}" type="sibTrans" cxnId="{FF682F12-C559-40BE-954A-B39578319BDE}">
      <dgm:prSet/>
      <dgm:spPr/>
      <dgm:t>
        <a:bodyPr/>
        <a:lstStyle/>
        <a:p>
          <a:endParaRPr lang="it-IT" sz="800"/>
        </a:p>
      </dgm:t>
    </dgm:pt>
    <dgm:pt modelId="{D67A6FD1-EB41-48AA-A796-7DDAEBA3BA8A}">
      <dgm:prSet custT="1"/>
      <dgm:spPr/>
      <dgm:t>
        <a:bodyPr/>
        <a:lstStyle/>
        <a:p>
          <a:pPr rtl="0"/>
          <a:r>
            <a:rPr lang="it-IT" sz="800" dirty="0" smtClean="0"/>
            <a:t> Data on </a:t>
          </a:r>
          <a:r>
            <a:rPr lang="it-IT" sz="800" dirty="0" err="1" smtClean="0"/>
            <a:t>vulnerability</a:t>
          </a:r>
          <a:endParaRPr lang="it-IT" sz="800" dirty="0"/>
        </a:p>
      </dgm:t>
    </dgm:pt>
    <dgm:pt modelId="{D2F1EB7B-54F1-4908-9FFF-E1D83C1E8C59}" type="parTrans" cxnId="{C4A575E3-199F-433E-A559-4A6B978D1556}">
      <dgm:prSet/>
      <dgm:spPr/>
      <dgm:t>
        <a:bodyPr/>
        <a:lstStyle/>
        <a:p>
          <a:endParaRPr lang="it-IT"/>
        </a:p>
      </dgm:t>
    </dgm:pt>
    <dgm:pt modelId="{AA1882D0-B731-4369-9583-560E9267D9CC}" type="sibTrans" cxnId="{C4A575E3-199F-433E-A559-4A6B978D1556}">
      <dgm:prSet/>
      <dgm:spPr/>
      <dgm:t>
        <a:bodyPr/>
        <a:lstStyle/>
        <a:p>
          <a:endParaRPr lang="it-IT"/>
        </a:p>
      </dgm:t>
    </dgm:pt>
    <dgm:pt modelId="{310EA455-0D88-499D-98E9-099B67548727}" type="pres">
      <dgm:prSet presAssocID="{0FCAE64E-A615-40C6-9F18-4963263CA344}" presName="linear" presStyleCnt="0">
        <dgm:presLayoutVars>
          <dgm:animLvl val="lvl"/>
          <dgm:resizeHandles val="exact"/>
        </dgm:presLayoutVars>
      </dgm:prSet>
      <dgm:spPr/>
      <dgm:t>
        <a:bodyPr/>
        <a:lstStyle/>
        <a:p>
          <a:endParaRPr lang="it-IT"/>
        </a:p>
      </dgm:t>
    </dgm:pt>
    <dgm:pt modelId="{F353C113-0BEF-47C9-8148-3F269EF48F95}" type="pres">
      <dgm:prSet presAssocID="{95F066D1-59B8-4EDF-B194-D232B26C8A79}" presName="parentText" presStyleLbl="node1" presStyleIdx="0" presStyleCnt="3" custLinFactY="-11736" custLinFactNeighborY="-100000">
        <dgm:presLayoutVars>
          <dgm:chMax val="0"/>
          <dgm:bulletEnabled val="1"/>
        </dgm:presLayoutVars>
      </dgm:prSet>
      <dgm:spPr/>
      <dgm:t>
        <a:bodyPr/>
        <a:lstStyle/>
        <a:p>
          <a:endParaRPr lang="it-IT"/>
        </a:p>
      </dgm:t>
    </dgm:pt>
    <dgm:pt modelId="{669E488E-5F27-47B7-A254-A72D577BC0FF}" type="pres">
      <dgm:prSet presAssocID="{22E92E47-8D85-419F-AC82-553044A61FBF}" presName="spacer" presStyleCnt="0"/>
      <dgm:spPr/>
      <dgm:t>
        <a:bodyPr/>
        <a:lstStyle/>
        <a:p>
          <a:endParaRPr lang="it-IT"/>
        </a:p>
      </dgm:t>
    </dgm:pt>
    <dgm:pt modelId="{2623C0A5-3939-445F-A92F-B9F73590C736}" type="pres">
      <dgm:prSet presAssocID="{5ACE6269-B3B2-4744-8088-86C614524459}" presName="parentText" presStyleLbl="node1" presStyleIdx="1" presStyleCnt="3">
        <dgm:presLayoutVars>
          <dgm:chMax val="0"/>
          <dgm:bulletEnabled val="1"/>
        </dgm:presLayoutVars>
      </dgm:prSet>
      <dgm:spPr/>
      <dgm:t>
        <a:bodyPr/>
        <a:lstStyle/>
        <a:p>
          <a:endParaRPr lang="it-IT"/>
        </a:p>
      </dgm:t>
    </dgm:pt>
    <dgm:pt modelId="{01F5E3D6-0024-4AF1-8236-A69C0D16B60F}" type="pres">
      <dgm:prSet presAssocID="{5CF16F75-7329-42EA-B1CC-FE61E92F2FD1}" presName="spacer" presStyleCnt="0"/>
      <dgm:spPr/>
      <dgm:t>
        <a:bodyPr/>
        <a:lstStyle/>
        <a:p>
          <a:endParaRPr lang="it-IT"/>
        </a:p>
      </dgm:t>
    </dgm:pt>
    <dgm:pt modelId="{CAB1C6AE-4205-41FE-A757-D785CB4F65DA}" type="pres">
      <dgm:prSet presAssocID="{D67A6FD1-EB41-48AA-A796-7DDAEBA3BA8A}" presName="parentText" presStyleLbl="node1" presStyleIdx="2" presStyleCnt="3">
        <dgm:presLayoutVars>
          <dgm:chMax val="0"/>
          <dgm:bulletEnabled val="1"/>
        </dgm:presLayoutVars>
      </dgm:prSet>
      <dgm:spPr/>
      <dgm:t>
        <a:bodyPr/>
        <a:lstStyle/>
        <a:p>
          <a:endParaRPr lang="it-IT"/>
        </a:p>
      </dgm:t>
    </dgm:pt>
  </dgm:ptLst>
  <dgm:cxnLst>
    <dgm:cxn modelId="{FF682F12-C559-40BE-954A-B39578319BDE}" srcId="{0FCAE64E-A615-40C6-9F18-4963263CA344}" destId="{5ACE6269-B3B2-4744-8088-86C614524459}" srcOrd="1" destOrd="0" parTransId="{FB0ABE95-823D-4D23-AD5E-94AAB480B979}" sibTransId="{5CF16F75-7329-42EA-B1CC-FE61E92F2FD1}"/>
    <dgm:cxn modelId="{C4A575E3-199F-433E-A559-4A6B978D1556}" srcId="{0FCAE64E-A615-40C6-9F18-4963263CA344}" destId="{D67A6FD1-EB41-48AA-A796-7DDAEBA3BA8A}" srcOrd="2" destOrd="0" parTransId="{D2F1EB7B-54F1-4908-9FFF-E1D83C1E8C59}" sibTransId="{AA1882D0-B731-4369-9583-560E9267D9CC}"/>
    <dgm:cxn modelId="{F0C27E76-36A9-40EC-9E32-427D38070A48}" srcId="{0FCAE64E-A615-40C6-9F18-4963263CA344}" destId="{95F066D1-59B8-4EDF-B194-D232B26C8A79}" srcOrd="0" destOrd="0" parTransId="{E98B042B-9D5E-45F7-A647-F769096407D8}" sibTransId="{22E92E47-8D85-419F-AC82-553044A61FBF}"/>
    <dgm:cxn modelId="{AA98CBCC-9435-42C3-9E45-C52D62765FBC}" type="presOf" srcId="{95F066D1-59B8-4EDF-B194-D232B26C8A79}" destId="{F353C113-0BEF-47C9-8148-3F269EF48F95}" srcOrd="0" destOrd="0" presId="urn:microsoft.com/office/officeart/2005/8/layout/vList2"/>
    <dgm:cxn modelId="{03AD8CBF-12FB-4FEC-9BA2-B3F9E32A5271}" type="presOf" srcId="{D67A6FD1-EB41-48AA-A796-7DDAEBA3BA8A}" destId="{CAB1C6AE-4205-41FE-A757-D785CB4F65DA}" srcOrd="0" destOrd="0" presId="urn:microsoft.com/office/officeart/2005/8/layout/vList2"/>
    <dgm:cxn modelId="{C1CCDE3C-6D8C-40C9-B787-F5EDCEE84BB8}" type="presOf" srcId="{5ACE6269-B3B2-4744-8088-86C614524459}" destId="{2623C0A5-3939-445F-A92F-B9F73590C736}" srcOrd="0" destOrd="0" presId="urn:microsoft.com/office/officeart/2005/8/layout/vList2"/>
    <dgm:cxn modelId="{1D51E0C4-F268-4EB3-A847-9B2B16F6115F}" type="presOf" srcId="{0FCAE64E-A615-40C6-9F18-4963263CA344}" destId="{310EA455-0D88-499D-98E9-099B67548727}" srcOrd="0" destOrd="0" presId="urn:microsoft.com/office/officeart/2005/8/layout/vList2"/>
    <dgm:cxn modelId="{8957B369-ADF3-42F8-9FF4-3D096D1E3080}" type="presParOf" srcId="{310EA455-0D88-499D-98E9-099B67548727}" destId="{F353C113-0BEF-47C9-8148-3F269EF48F95}" srcOrd="0" destOrd="0" presId="urn:microsoft.com/office/officeart/2005/8/layout/vList2"/>
    <dgm:cxn modelId="{25DE94FE-3CD1-4AE1-B9FE-4769AC6BC722}" type="presParOf" srcId="{310EA455-0D88-499D-98E9-099B67548727}" destId="{669E488E-5F27-47B7-A254-A72D577BC0FF}" srcOrd="1" destOrd="0" presId="urn:microsoft.com/office/officeart/2005/8/layout/vList2"/>
    <dgm:cxn modelId="{C50D28CF-BB29-4E04-B575-0C2861C2EC27}" type="presParOf" srcId="{310EA455-0D88-499D-98E9-099B67548727}" destId="{2623C0A5-3939-445F-A92F-B9F73590C736}" srcOrd="2" destOrd="0" presId="urn:microsoft.com/office/officeart/2005/8/layout/vList2"/>
    <dgm:cxn modelId="{EF79291C-80F6-4809-97EB-EA8982349ED6}" type="presParOf" srcId="{310EA455-0D88-499D-98E9-099B67548727}" destId="{01F5E3D6-0024-4AF1-8236-A69C0D16B60F}" srcOrd="3" destOrd="0" presId="urn:microsoft.com/office/officeart/2005/8/layout/vList2"/>
    <dgm:cxn modelId="{E1608A7C-F9BD-4159-AB09-909CD66F126E}" type="presParOf" srcId="{310EA455-0D88-499D-98E9-099B67548727}" destId="{CAB1C6AE-4205-41FE-A757-D785CB4F65DA}" srcOrd="4" destOrd="0" presId="urn:microsoft.com/office/officeart/2005/8/layout/vList2"/>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0B7F480-2921-46A2-817E-1FE2DBD0F3BC}"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it-IT"/>
        </a:p>
      </dgm:t>
    </dgm:pt>
    <dgm:pt modelId="{A0CC597C-8658-48DE-9E48-43A0901C1554}">
      <dgm:prSet custT="1"/>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it-IT" sz="1000" dirty="0" smtClean="0"/>
            <a:t>Second reception</a:t>
          </a:r>
        </a:p>
      </dgm:t>
    </dgm:pt>
    <dgm:pt modelId="{E5D7F1F4-DA26-482C-ADDA-3A0130ECBCB5}" type="parTrans" cxnId="{FAFBE796-17DE-41D4-AF7E-F3948A563CC1}">
      <dgm:prSet/>
      <dgm:spPr/>
      <dgm:t>
        <a:bodyPr/>
        <a:lstStyle/>
        <a:p>
          <a:endParaRPr lang="it-IT"/>
        </a:p>
      </dgm:t>
    </dgm:pt>
    <dgm:pt modelId="{5458D33C-6AC5-4493-8393-908C7D7841E0}" type="sibTrans" cxnId="{FAFBE796-17DE-41D4-AF7E-F3948A563CC1}">
      <dgm:prSet/>
      <dgm:spPr/>
      <dgm:t>
        <a:bodyPr/>
        <a:lstStyle/>
        <a:p>
          <a:endParaRPr lang="it-IT"/>
        </a:p>
      </dgm:t>
    </dgm:pt>
    <dgm:pt modelId="{CC49ABCC-CACA-46E6-8F1D-62A3AE1FA181}" type="pres">
      <dgm:prSet presAssocID="{B0B7F480-2921-46A2-817E-1FE2DBD0F3BC}" presName="linearFlow" presStyleCnt="0">
        <dgm:presLayoutVars>
          <dgm:dir/>
          <dgm:resizeHandles val="exact"/>
        </dgm:presLayoutVars>
      </dgm:prSet>
      <dgm:spPr/>
      <dgm:t>
        <a:bodyPr/>
        <a:lstStyle/>
        <a:p>
          <a:endParaRPr lang="it-IT"/>
        </a:p>
      </dgm:t>
    </dgm:pt>
    <dgm:pt modelId="{09C2B160-8393-4374-9F3A-C371D1CAA77C}" type="pres">
      <dgm:prSet presAssocID="{A0CC597C-8658-48DE-9E48-43A0901C1554}" presName="composite" presStyleCnt="0"/>
      <dgm:spPr/>
    </dgm:pt>
    <dgm:pt modelId="{C85F7CA5-49A6-41C0-B9AF-0E802C21FE6F}" type="pres">
      <dgm:prSet presAssocID="{A0CC597C-8658-48DE-9E48-43A0901C1554}" presName="imgShp" presStyleLbl="fgImgPlace1" presStyleIdx="0" presStyleCnt="1" custLinFactNeighborX="-21380"/>
      <dgm:spPr>
        <a:prstGeom prst="can">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it-IT"/>
        </a:p>
      </dgm:t>
    </dgm:pt>
    <dgm:pt modelId="{59B6F54D-52B0-4178-9E75-BA88D5841725}" type="pres">
      <dgm:prSet presAssocID="{A0CC597C-8658-48DE-9E48-43A0901C1554}" presName="txShp" presStyleLbl="node1" presStyleIdx="0" presStyleCnt="1" custLinFactNeighborX="20548" custLinFactNeighborY="-49">
        <dgm:presLayoutVars>
          <dgm:bulletEnabled val="1"/>
        </dgm:presLayoutVars>
      </dgm:prSet>
      <dgm:spPr/>
      <dgm:t>
        <a:bodyPr/>
        <a:lstStyle/>
        <a:p>
          <a:endParaRPr lang="it-IT"/>
        </a:p>
      </dgm:t>
    </dgm:pt>
  </dgm:ptLst>
  <dgm:cxnLst>
    <dgm:cxn modelId="{D16BA3FF-0033-4253-859D-18D4A5132076}" type="presOf" srcId="{A0CC597C-8658-48DE-9E48-43A0901C1554}" destId="{59B6F54D-52B0-4178-9E75-BA88D5841725}" srcOrd="0" destOrd="0" presId="urn:microsoft.com/office/officeart/2005/8/layout/vList3"/>
    <dgm:cxn modelId="{A93F28EF-DBCE-447B-BB7A-9AF80BEAB744}" type="presOf" srcId="{B0B7F480-2921-46A2-817E-1FE2DBD0F3BC}" destId="{CC49ABCC-CACA-46E6-8F1D-62A3AE1FA181}" srcOrd="0" destOrd="0" presId="urn:microsoft.com/office/officeart/2005/8/layout/vList3"/>
    <dgm:cxn modelId="{FAFBE796-17DE-41D4-AF7E-F3948A563CC1}" srcId="{B0B7F480-2921-46A2-817E-1FE2DBD0F3BC}" destId="{A0CC597C-8658-48DE-9E48-43A0901C1554}" srcOrd="0" destOrd="0" parTransId="{E5D7F1F4-DA26-482C-ADDA-3A0130ECBCB5}" sibTransId="{5458D33C-6AC5-4493-8393-908C7D7841E0}"/>
    <dgm:cxn modelId="{585B073F-2400-48E2-B359-827F80B18D59}" type="presParOf" srcId="{CC49ABCC-CACA-46E6-8F1D-62A3AE1FA181}" destId="{09C2B160-8393-4374-9F3A-C371D1CAA77C}" srcOrd="0" destOrd="0" presId="urn:microsoft.com/office/officeart/2005/8/layout/vList3"/>
    <dgm:cxn modelId="{8B037EE6-1F1E-442C-9E08-2528E539133C}" type="presParOf" srcId="{09C2B160-8393-4374-9F3A-C371D1CAA77C}" destId="{C85F7CA5-49A6-41C0-B9AF-0E802C21FE6F}" srcOrd="0" destOrd="0" presId="urn:microsoft.com/office/officeart/2005/8/layout/vList3"/>
    <dgm:cxn modelId="{CB24EAC5-4086-4A7C-BDAD-C088E8B42F4E}" type="presParOf" srcId="{09C2B160-8393-4374-9F3A-C371D1CAA77C}" destId="{59B6F54D-52B0-4178-9E75-BA88D5841725}"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FCAE64E-A615-40C6-9F18-4963263CA344}"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it-IT"/>
        </a:p>
      </dgm:t>
    </dgm:pt>
    <dgm:pt modelId="{95F066D1-59B8-4EDF-B194-D232B26C8A79}">
      <dgm:prSet/>
      <dgm:spPr/>
      <dgm:t>
        <a:bodyPr/>
        <a:lstStyle/>
        <a:p>
          <a:pPr rtl="0"/>
          <a:r>
            <a:rPr lang="it-IT" dirty="0" smtClean="0"/>
            <a:t>Project code</a:t>
          </a:r>
          <a:endParaRPr lang="it-IT" dirty="0"/>
        </a:p>
      </dgm:t>
    </dgm:pt>
    <dgm:pt modelId="{E98B042B-9D5E-45F7-A647-F769096407D8}" type="parTrans" cxnId="{F0C27E76-36A9-40EC-9E32-427D38070A48}">
      <dgm:prSet/>
      <dgm:spPr/>
      <dgm:t>
        <a:bodyPr/>
        <a:lstStyle/>
        <a:p>
          <a:endParaRPr lang="it-IT"/>
        </a:p>
      </dgm:t>
    </dgm:pt>
    <dgm:pt modelId="{22E92E47-8D85-419F-AC82-553044A61FBF}" type="sibTrans" cxnId="{F0C27E76-36A9-40EC-9E32-427D38070A48}">
      <dgm:prSet/>
      <dgm:spPr/>
      <dgm:t>
        <a:bodyPr/>
        <a:lstStyle/>
        <a:p>
          <a:endParaRPr lang="it-IT"/>
        </a:p>
      </dgm:t>
    </dgm:pt>
    <dgm:pt modelId="{2DF5BC2C-683C-4569-AECA-6000BF4FE912}">
      <dgm:prSet/>
      <dgm:spPr/>
      <dgm:t>
        <a:bodyPr/>
        <a:lstStyle/>
        <a:p>
          <a:pPr rtl="0"/>
          <a:r>
            <a:rPr lang="it-IT" dirty="0" err="1" smtClean="0"/>
            <a:t>Facility</a:t>
          </a:r>
          <a:r>
            <a:rPr lang="it-IT" dirty="0" smtClean="0"/>
            <a:t> code</a:t>
          </a:r>
          <a:endParaRPr lang="it-IT" dirty="0"/>
        </a:p>
      </dgm:t>
    </dgm:pt>
    <dgm:pt modelId="{DB8AFA7A-3A4B-4719-A580-364FA7D67A43}" type="parTrans" cxnId="{7929A6FA-F5B5-48E3-9F38-EA4EFBED8A6E}">
      <dgm:prSet/>
      <dgm:spPr/>
      <dgm:t>
        <a:bodyPr/>
        <a:lstStyle/>
        <a:p>
          <a:endParaRPr lang="it-IT"/>
        </a:p>
      </dgm:t>
    </dgm:pt>
    <dgm:pt modelId="{E061521D-DE3D-4E05-85FB-5D1048395D6E}" type="sibTrans" cxnId="{7929A6FA-F5B5-48E3-9F38-EA4EFBED8A6E}">
      <dgm:prSet/>
      <dgm:spPr/>
      <dgm:t>
        <a:bodyPr/>
        <a:lstStyle/>
        <a:p>
          <a:endParaRPr lang="it-IT"/>
        </a:p>
      </dgm:t>
    </dgm:pt>
    <dgm:pt modelId="{5ACE6269-B3B2-4744-8088-86C614524459}">
      <dgm:prSet/>
      <dgm:spPr/>
      <dgm:t>
        <a:bodyPr/>
        <a:lstStyle/>
        <a:p>
          <a:pPr rtl="0"/>
          <a:r>
            <a:rPr lang="it-IT" dirty="0" err="1" smtClean="0"/>
            <a:t>Individual</a:t>
          </a:r>
          <a:r>
            <a:rPr lang="it-IT" dirty="0" smtClean="0"/>
            <a:t> code</a:t>
          </a:r>
          <a:endParaRPr lang="it-IT" dirty="0"/>
        </a:p>
      </dgm:t>
    </dgm:pt>
    <dgm:pt modelId="{FB0ABE95-823D-4D23-AD5E-94AAB480B979}" type="parTrans" cxnId="{FF682F12-C559-40BE-954A-B39578319BDE}">
      <dgm:prSet/>
      <dgm:spPr/>
      <dgm:t>
        <a:bodyPr/>
        <a:lstStyle/>
        <a:p>
          <a:endParaRPr lang="it-IT"/>
        </a:p>
      </dgm:t>
    </dgm:pt>
    <dgm:pt modelId="{5CF16F75-7329-42EA-B1CC-FE61E92F2FD1}" type="sibTrans" cxnId="{FF682F12-C559-40BE-954A-B39578319BDE}">
      <dgm:prSet/>
      <dgm:spPr/>
      <dgm:t>
        <a:bodyPr/>
        <a:lstStyle/>
        <a:p>
          <a:endParaRPr lang="it-IT"/>
        </a:p>
      </dgm:t>
    </dgm:pt>
    <dgm:pt modelId="{71ECFD9A-9C98-4399-8665-C0F1FF45412E}">
      <dgm:prSet/>
      <dgm:spPr/>
      <dgm:t>
        <a:bodyPr/>
        <a:lstStyle/>
        <a:p>
          <a:pPr rtl="0"/>
          <a:r>
            <a:rPr lang="it-IT" dirty="0" smtClean="0"/>
            <a:t>Integration </a:t>
          </a:r>
          <a:r>
            <a:rPr lang="it-IT" dirty="0" err="1" smtClean="0"/>
            <a:t>steps</a:t>
          </a:r>
          <a:endParaRPr lang="it-IT" dirty="0"/>
        </a:p>
      </dgm:t>
    </dgm:pt>
    <dgm:pt modelId="{B40C1F65-916C-41A7-99E6-E6AA45679E83}" type="parTrans" cxnId="{4165D84A-2BC8-4254-AD22-B202B0D84F99}">
      <dgm:prSet/>
      <dgm:spPr/>
      <dgm:t>
        <a:bodyPr/>
        <a:lstStyle/>
        <a:p>
          <a:endParaRPr lang="it-IT"/>
        </a:p>
      </dgm:t>
    </dgm:pt>
    <dgm:pt modelId="{15406F8A-FB34-4E5A-A907-96D0ECB179DC}" type="sibTrans" cxnId="{4165D84A-2BC8-4254-AD22-B202B0D84F99}">
      <dgm:prSet/>
      <dgm:spPr/>
      <dgm:t>
        <a:bodyPr/>
        <a:lstStyle/>
        <a:p>
          <a:endParaRPr lang="it-IT"/>
        </a:p>
      </dgm:t>
    </dgm:pt>
    <dgm:pt modelId="{310EA455-0D88-499D-98E9-099B67548727}" type="pres">
      <dgm:prSet presAssocID="{0FCAE64E-A615-40C6-9F18-4963263CA344}" presName="linear" presStyleCnt="0">
        <dgm:presLayoutVars>
          <dgm:animLvl val="lvl"/>
          <dgm:resizeHandles val="exact"/>
        </dgm:presLayoutVars>
      </dgm:prSet>
      <dgm:spPr/>
      <dgm:t>
        <a:bodyPr/>
        <a:lstStyle/>
        <a:p>
          <a:endParaRPr lang="it-IT"/>
        </a:p>
      </dgm:t>
    </dgm:pt>
    <dgm:pt modelId="{F353C113-0BEF-47C9-8148-3F269EF48F95}" type="pres">
      <dgm:prSet presAssocID="{95F066D1-59B8-4EDF-B194-D232B26C8A79}" presName="parentText" presStyleLbl="node1" presStyleIdx="0" presStyleCnt="4" custLinFactNeighborY="42496">
        <dgm:presLayoutVars>
          <dgm:chMax val="0"/>
          <dgm:bulletEnabled val="1"/>
        </dgm:presLayoutVars>
      </dgm:prSet>
      <dgm:spPr/>
      <dgm:t>
        <a:bodyPr/>
        <a:lstStyle/>
        <a:p>
          <a:endParaRPr lang="it-IT"/>
        </a:p>
      </dgm:t>
    </dgm:pt>
    <dgm:pt modelId="{669E488E-5F27-47B7-A254-A72D577BC0FF}" type="pres">
      <dgm:prSet presAssocID="{22E92E47-8D85-419F-AC82-553044A61FBF}" presName="spacer" presStyleCnt="0"/>
      <dgm:spPr/>
      <dgm:t>
        <a:bodyPr/>
        <a:lstStyle/>
        <a:p>
          <a:endParaRPr lang="it-IT"/>
        </a:p>
      </dgm:t>
    </dgm:pt>
    <dgm:pt modelId="{56DACBE2-354E-41CE-9209-EBFE119079B1}" type="pres">
      <dgm:prSet presAssocID="{2DF5BC2C-683C-4569-AECA-6000BF4FE912}" presName="parentText" presStyleLbl="node1" presStyleIdx="1" presStyleCnt="4">
        <dgm:presLayoutVars>
          <dgm:chMax val="0"/>
          <dgm:bulletEnabled val="1"/>
        </dgm:presLayoutVars>
      </dgm:prSet>
      <dgm:spPr/>
      <dgm:t>
        <a:bodyPr/>
        <a:lstStyle/>
        <a:p>
          <a:endParaRPr lang="it-IT"/>
        </a:p>
      </dgm:t>
    </dgm:pt>
    <dgm:pt modelId="{F804A408-EC67-4CD1-98AA-EA536FBA5821}" type="pres">
      <dgm:prSet presAssocID="{E061521D-DE3D-4E05-85FB-5D1048395D6E}" presName="spacer" presStyleCnt="0"/>
      <dgm:spPr/>
      <dgm:t>
        <a:bodyPr/>
        <a:lstStyle/>
        <a:p>
          <a:endParaRPr lang="it-IT"/>
        </a:p>
      </dgm:t>
    </dgm:pt>
    <dgm:pt modelId="{2623C0A5-3939-445F-A92F-B9F73590C736}" type="pres">
      <dgm:prSet presAssocID="{5ACE6269-B3B2-4744-8088-86C614524459}" presName="parentText" presStyleLbl="node1" presStyleIdx="2" presStyleCnt="4">
        <dgm:presLayoutVars>
          <dgm:chMax val="0"/>
          <dgm:bulletEnabled val="1"/>
        </dgm:presLayoutVars>
      </dgm:prSet>
      <dgm:spPr/>
      <dgm:t>
        <a:bodyPr/>
        <a:lstStyle/>
        <a:p>
          <a:endParaRPr lang="it-IT"/>
        </a:p>
      </dgm:t>
    </dgm:pt>
    <dgm:pt modelId="{18CA8C04-725E-412C-9A5D-B07872C60CB1}" type="pres">
      <dgm:prSet presAssocID="{5CF16F75-7329-42EA-B1CC-FE61E92F2FD1}" presName="spacer" presStyleCnt="0"/>
      <dgm:spPr/>
      <dgm:t>
        <a:bodyPr/>
        <a:lstStyle/>
        <a:p>
          <a:endParaRPr lang="it-IT"/>
        </a:p>
      </dgm:t>
    </dgm:pt>
    <dgm:pt modelId="{4BB1D738-59D4-4476-99A3-7FE3D6E9244A}" type="pres">
      <dgm:prSet presAssocID="{71ECFD9A-9C98-4399-8665-C0F1FF45412E}" presName="parentText" presStyleLbl="node1" presStyleIdx="3" presStyleCnt="4">
        <dgm:presLayoutVars>
          <dgm:chMax val="0"/>
          <dgm:bulletEnabled val="1"/>
        </dgm:presLayoutVars>
      </dgm:prSet>
      <dgm:spPr/>
      <dgm:t>
        <a:bodyPr/>
        <a:lstStyle/>
        <a:p>
          <a:endParaRPr lang="it-IT"/>
        </a:p>
      </dgm:t>
    </dgm:pt>
  </dgm:ptLst>
  <dgm:cxnLst>
    <dgm:cxn modelId="{9CBDE8F6-6DDD-4E44-BEFA-6B265B364B29}" type="presOf" srcId="{5ACE6269-B3B2-4744-8088-86C614524459}" destId="{2623C0A5-3939-445F-A92F-B9F73590C736}" srcOrd="0" destOrd="0" presId="urn:microsoft.com/office/officeart/2005/8/layout/vList2"/>
    <dgm:cxn modelId="{1D43B1A7-4273-4B86-BFDE-907DFB287D0F}" type="presOf" srcId="{2DF5BC2C-683C-4569-AECA-6000BF4FE912}" destId="{56DACBE2-354E-41CE-9209-EBFE119079B1}" srcOrd="0" destOrd="0" presId="urn:microsoft.com/office/officeart/2005/8/layout/vList2"/>
    <dgm:cxn modelId="{FF682F12-C559-40BE-954A-B39578319BDE}" srcId="{0FCAE64E-A615-40C6-9F18-4963263CA344}" destId="{5ACE6269-B3B2-4744-8088-86C614524459}" srcOrd="2" destOrd="0" parTransId="{FB0ABE95-823D-4D23-AD5E-94AAB480B979}" sibTransId="{5CF16F75-7329-42EA-B1CC-FE61E92F2FD1}"/>
    <dgm:cxn modelId="{F0C27E76-36A9-40EC-9E32-427D38070A48}" srcId="{0FCAE64E-A615-40C6-9F18-4963263CA344}" destId="{95F066D1-59B8-4EDF-B194-D232B26C8A79}" srcOrd="0" destOrd="0" parTransId="{E98B042B-9D5E-45F7-A647-F769096407D8}" sibTransId="{22E92E47-8D85-419F-AC82-553044A61FBF}"/>
    <dgm:cxn modelId="{4165D84A-2BC8-4254-AD22-B202B0D84F99}" srcId="{0FCAE64E-A615-40C6-9F18-4963263CA344}" destId="{71ECFD9A-9C98-4399-8665-C0F1FF45412E}" srcOrd="3" destOrd="0" parTransId="{B40C1F65-916C-41A7-99E6-E6AA45679E83}" sibTransId="{15406F8A-FB34-4E5A-A907-96D0ECB179DC}"/>
    <dgm:cxn modelId="{6B77CA36-BAB9-42B9-9C6B-BB084DD59C86}" type="presOf" srcId="{95F066D1-59B8-4EDF-B194-D232B26C8A79}" destId="{F353C113-0BEF-47C9-8148-3F269EF48F95}" srcOrd="0" destOrd="0" presId="urn:microsoft.com/office/officeart/2005/8/layout/vList2"/>
    <dgm:cxn modelId="{7929A6FA-F5B5-48E3-9F38-EA4EFBED8A6E}" srcId="{0FCAE64E-A615-40C6-9F18-4963263CA344}" destId="{2DF5BC2C-683C-4569-AECA-6000BF4FE912}" srcOrd="1" destOrd="0" parTransId="{DB8AFA7A-3A4B-4719-A580-364FA7D67A43}" sibTransId="{E061521D-DE3D-4E05-85FB-5D1048395D6E}"/>
    <dgm:cxn modelId="{E5C32D4C-5CF8-4984-9064-815470965A35}" type="presOf" srcId="{71ECFD9A-9C98-4399-8665-C0F1FF45412E}" destId="{4BB1D738-59D4-4476-99A3-7FE3D6E9244A}" srcOrd="0" destOrd="0" presId="urn:microsoft.com/office/officeart/2005/8/layout/vList2"/>
    <dgm:cxn modelId="{51055440-BCB5-4F23-85C2-34DE7237B102}" type="presOf" srcId="{0FCAE64E-A615-40C6-9F18-4963263CA344}" destId="{310EA455-0D88-499D-98E9-099B67548727}" srcOrd="0" destOrd="0" presId="urn:microsoft.com/office/officeart/2005/8/layout/vList2"/>
    <dgm:cxn modelId="{3333E78B-B949-495F-8477-1BAB9DF57C85}" type="presParOf" srcId="{310EA455-0D88-499D-98E9-099B67548727}" destId="{F353C113-0BEF-47C9-8148-3F269EF48F95}" srcOrd="0" destOrd="0" presId="urn:microsoft.com/office/officeart/2005/8/layout/vList2"/>
    <dgm:cxn modelId="{C5F2249F-8F0A-4F3D-8522-11718EB9B44B}" type="presParOf" srcId="{310EA455-0D88-499D-98E9-099B67548727}" destId="{669E488E-5F27-47B7-A254-A72D577BC0FF}" srcOrd="1" destOrd="0" presId="urn:microsoft.com/office/officeart/2005/8/layout/vList2"/>
    <dgm:cxn modelId="{789EB4FD-302B-459D-ACDE-5705A80F7714}" type="presParOf" srcId="{310EA455-0D88-499D-98E9-099B67548727}" destId="{56DACBE2-354E-41CE-9209-EBFE119079B1}" srcOrd="2" destOrd="0" presId="urn:microsoft.com/office/officeart/2005/8/layout/vList2"/>
    <dgm:cxn modelId="{71B439FE-E649-4785-A58C-AFF7DE942318}" type="presParOf" srcId="{310EA455-0D88-499D-98E9-099B67548727}" destId="{F804A408-EC67-4CD1-98AA-EA536FBA5821}" srcOrd="3" destOrd="0" presId="urn:microsoft.com/office/officeart/2005/8/layout/vList2"/>
    <dgm:cxn modelId="{C1B51561-136C-4C96-8801-AFEC25EF6F53}" type="presParOf" srcId="{310EA455-0D88-499D-98E9-099B67548727}" destId="{2623C0A5-3939-445F-A92F-B9F73590C736}" srcOrd="4" destOrd="0" presId="urn:microsoft.com/office/officeart/2005/8/layout/vList2"/>
    <dgm:cxn modelId="{16BA49E6-212B-4A86-8F4E-9C477FE233F1}" type="presParOf" srcId="{310EA455-0D88-499D-98E9-099B67548727}" destId="{18CA8C04-725E-412C-9A5D-B07872C60CB1}" srcOrd="5" destOrd="0" presId="urn:microsoft.com/office/officeart/2005/8/layout/vList2"/>
    <dgm:cxn modelId="{6901E1CA-6C17-4590-A7EA-C95214CE355F}" type="presParOf" srcId="{310EA455-0D88-499D-98E9-099B67548727}" destId="{4BB1D738-59D4-4476-99A3-7FE3D6E9244A}" srcOrd="6"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0B7F480-2921-46A2-817E-1FE2DBD0F3BC}"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it-IT"/>
        </a:p>
      </dgm:t>
    </dgm:pt>
    <dgm:pt modelId="{A0CC597C-8658-48DE-9E48-43A0901C1554}">
      <dgm:prSet custT="1"/>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it-IT" sz="1000" dirty="0" smtClean="0"/>
            <a:t>VESTANET</a:t>
          </a:r>
        </a:p>
      </dgm:t>
    </dgm:pt>
    <dgm:pt modelId="{E5D7F1F4-DA26-482C-ADDA-3A0130ECBCB5}" type="parTrans" cxnId="{FAFBE796-17DE-41D4-AF7E-F3948A563CC1}">
      <dgm:prSet/>
      <dgm:spPr/>
      <dgm:t>
        <a:bodyPr/>
        <a:lstStyle/>
        <a:p>
          <a:endParaRPr lang="it-IT"/>
        </a:p>
      </dgm:t>
    </dgm:pt>
    <dgm:pt modelId="{5458D33C-6AC5-4493-8393-908C7D7841E0}" type="sibTrans" cxnId="{FAFBE796-17DE-41D4-AF7E-F3948A563CC1}">
      <dgm:prSet/>
      <dgm:spPr/>
      <dgm:t>
        <a:bodyPr/>
        <a:lstStyle/>
        <a:p>
          <a:endParaRPr lang="it-IT"/>
        </a:p>
      </dgm:t>
    </dgm:pt>
    <dgm:pt modelId="{CC49ABCC-CACA-46E6-8F1D-62A3AE1FA181}" type="pres">
      <dgm:prSet presAssocID="{B0B7F480-2921-46A2-817E-1FE2DBD0F3BC}" presName="linearFlow" presStyleCnt="0">
        <dgm:presLayoutVars>
          <dgm:dir/>
          <dgm:resizeHandles val="exact"/>
        </dgm:presLayoutVars>
      </dgm:prSet>
      <dgm:spPr/>
      <dgm:t>
        <a:bodyPr/>
        <a:lstStyle/>
        <a:p>
          <a:endParaRPr lang="it-IT"/>
        </a:p>
      </dgm:t>
    </dgm:pt>
    <dgm:pt modelId="{09C2B160-8393-4374-9F3A-C371D1CAA77C}" type="pres">
      <dgm:prSet presAssocID="{A0CC597C-8658-48DE-9E48-43A0901C1554}" presName="composite" presStyleCnt="0"/>
      <dgm:spPr/>
    </dgm:pt>
    <dgm:pt modelId="{C85F7CA5-49A6-41C0-B9AF-0E802C21FE6F}" type="pres">
      <dgm:prSet presAssocID="{A0CC597C-8658-48DE-9E48-43A0901C1554}" presName="imgShp" presStyleLbl="fgImgPlace1" presStyleIdx="0" presStyleCnt="1" custLinFactNeighborX="-21380"/>
      <dgm:spPr>
        <a:prstGeom prst="can">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it-IT"/>
        </a:p>
      </dgm:t>
    </dgm:pt>
    <dgm:pt modelId="{59B6F54D-52B0-4178-9E75-BA88D5841725}" type="pres">
      <dgm:prSet presAssocID="{A0CC597C-8658-48DE-9E48-43A0901C1554}" presName="txShp" presStyleLbl="node1" presStyleIdx="0" presStyleCnt="1" custLinFactNeighborX="13749" custLinFactNeighborY="5095">
        <dgm:presLayoutVars>
          <dgm:bulletEnabled val="1"/>
        </dgm:presLayoutVars>
      </dgm:prSet>
      <dgm:spPr/>
      <dgm:t>
        <a:bodyPr/>
        <a:lstStyle/>
        <a:p>
          <a:endParaRPr lang="it-IT"/>
        </a:p>
      </dgm:t>
    </dgm:pt>
  </dgm:ptLst>
  <dgm:cxnLst>
    <dgm:cxn modelId="{7DEF5FD8-B9B8-4D81-9850-B944873EECAC}" type="presOf" srcId="{B0B7F480-2921-46A2-817E-1FE2DBD0F3BC}" destId="{CC49ABCC-CACA-46E6-8F1D-62A3AE1FA181}" srcOrd="0" destOrd="0" presId="urn:microsoft.com/office/officeart/2005/8/layout/vList3"/>
    <dgm:cxn modelId="{5A48C797-EE50-45F0-85AC-C915900F4834}" type="presOf" srcId="{A0CC597C-8658-48DE-9E48-43A0901C1554}" destId="{59B6F54D-52B0-4178-9E75-BA88D5841725}" srcOrd="0" destOrd="0" presId="urn:microsoft.com/office/officeart/2005/8/layout/vList3"/>
    <dgm:cxn modelId="{FAFBE796-17DE-41D4-AF7E-F3948A563CC1}" srcId="{B0B7F480-2921-46A2-817E-1FE2DBD0F3BC}" destId="{A0CC597C-8658-48DE-9E48-43A0901C1554}" srcOrd="0" destOrd="0" parTransId="{E5D7F1F4-DA26-482C-ADDA-3A0130ECBCB5}" sibTransId="{5458D33C-6AC5-4493-8393-908C7D7841E0}"/>
    <dgm:cxn modelId="{B7585D7E-E6A0-4A1F-9D55-8DF530A29677}" type="presParOf" srcId="{CC49ABCC-CACA-46E6-8F1D-62A3AE1FA181}" destId="{09C2B160-8393-4374-9F3A-C371D1CAA77C}" srcOrd="0" destOrd="0" presId="urn:microsoft.com/office/officeart/2005/8/layout/vList3"/>
    <dgm:cxn modelId="{F7CD001A-5DB8-41E8-B49F-EBFE3A3C9636}" type="presParOf" srcId="{09C2B160-8393-4374-9F3A-C371D1CAA77C}" destId="{C85F7CA5-49A6-41C0-B9AF-0E802C21FE6F}" srcOrd="0" destOrd="0" presId="urn:microsoft.com/office/officeart/2005/8/layout/vList3"/>
    <dgm:cxn modelId="{A7EEA259-8DD3-4FA4-84A5-5AC0C8840FB8}" type="presParOf" srcId="{09C2B160-8393-4374-9F3A-C371D1CAA77C}" destId="{59B6F54D-52B0-4178-9E75-BA88D5841725}"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FCAE64E-A615-40C6-9F18-4963263CA344}"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it-IT"/>
        </a:p>
      </dgm:t>
    </dgm:pt>
    <dgm:pt modelId="{95F066D1-59B8-4EDF-B194-D232B26C8A79}">
      <dgm:prSet custT="1"/>
      <dgm:spPr/>
      <dgm:t>
        <a:bodyPr/>
        <a:lstStyle/>
        <a:p>
          <a:pPr rtl="0"/>
          <a:r>
            <a:rPr lang="it-IT" sz="1000" dirty="0" err="1" smtClean="0"/>
            <a:t>Individual</a:t>
          </a:r>
          <a:r>
            <a:rPr lang="it-IT" sz="1000" dirty="0" smtClean="0"/>
            <a:t> code (CUI)</a:t>
          </a:r>
          <a:endParaRPr lang="it-IT" sz="1000" dirty="0"/>
        </a:p>
      </dgm:t>
    </dgm:pt>
    <dgm:pt modelId="{E98B042B-9D5E-45F7-A647-F769096407D8}" type="parTrans" cxnId="{F0C27E76-36A9-40EC-9E32-427D38070A48}">
      <dgm:prSet/>
      <dgm:spPr/>
      <dgm:t>
        <a:bodyPr/>
        <a:lstStyle/>
        <a:p>
          <a:endParaRPr lang="it-IT" sz="1000"/>
        </a:p>
      </dgm:t>
    </dgm:pt>
    <dgm:pt modelId="{22E92E47-8D85-419F-AC82-553044A61FBF}" type="sibTrans" cxnId="{F0C27E76-36A9-40EC-9E32-427D38070A48}">
      <dgm:prSet/>
      <dgm:spPr/>
      <dgm:t>
        <a:bodyPr/>
        <a:lstStyle/>
        <a:p>
          <a:endParaRPr lang="it-IT" sz="1000"/>
        </a:p>
      </dgm:t>
    </dgm:pt>
    <dgm:pt modelId="{2DF5BC2C-683C-4569-AECA-6000BF4FE912}">
      <dgm:prSet custT="1"/>
      <dgm:spPr/>
      <dgm:t>
        <a:bodyPr/>
        <a:lstStyle/>
        <a:p>
          <a:pPr rtl="0"/>
          <a:r>
            <a:rPr lang="it-IT" sz="1000" dirty="0" err="1" smtClean="0"/>
            <a:t>Localisation</a:t>
          </a:r>
          <a:endParaRPr lang="it-IT" sz="1000" dirty="0"/>
        </a:p>
      </dgm:t>
    </dgm:pt>
    <dgm:pt modelId="{DB8AFA7A-3A4B-4719-A580-364FA7D67A43}" type="parTrans" cxnId="{7929A6FA-F5B5-48E3-9F38-EA4EFBED8A6E}">
      <dgm:prSet/>
      <dgm:spPr/>
      <dgm:t>
        <a:bodyPr/>
        <a:lstStyle/>
        <a:p>
          <a:endParaRPr lang="it-IT" sz="1000"/>
        </a:p>
      </dgm:t>
    </dgm:pt>
    <dgm:pt modelId="{E061521D-DE3D-4E05-85FB-5D1048395D6E}" type="sibTrans" cxnId="{7929A6FA-F5B5-48E3-9F38-EA4EFBED8A6E}">
      <dgm:prSet/>
      <dgm:spPr/>
      <dgm:t>
        <a:bodyPr/>
        <a:lstStyle/>
        <a:p>
          <a:endParaRPr lang="it-IT" sz="1000"/>
        </a:p>
      </dgm:t>
    </dgm:pt>
    <dgm:pt modelId="{BFE70222-245F-45E7-A962-6B6D47F01BF8}">
      <dgm:prSet custT="1"/>
      <dgm:spPr/>
      <dgm:t>
        <a:bodyPr/>
        <a:lstStyle/>
        <a:p>
          <a:pPr rtl="0"/>
          <a:r>
            <a:rPr lang="it-IT" sz="1000" dirty="0" err="1" smtClean="0"/>
            <a:t>Resident</a:t>
          </a:r>
          <a:r>
            <a:rPr lang="it-IT" sz="1000" dirty="0" smtClean="0"/>
            <a:t> </a:t>
          </a:r>
          <a:r>
            <a:rPr lang="it-IT" sz="1000" dirty="0" err="1" smtClean="0"/>
            <a:t>permit</a:t>
          </a:r>
          <a:endParaRPr lang="it-IT" sz="1000" dirty="0"/>
        </a:p>
      </dgm:t>
    </dgm:pt>
    <dgm:pt modelId="{E6F7FE2A-5D27-402D-9311-F4D625CA2FD5}" type="parTrans" cxnId="{C533ED2B-E388-4219-8186-1B8E4B1D6AEF}">
      <dgm:prSet/>
      <dgm:spPr/>
      <dgm:t>
        <a:bodyPr/>
        <a:lstStyle/>
        <a:p>
          <a:endParaRPr lang="it-IT" sz="1000"/>
        </a:p>
      </dgm:t>
    </dgm:pt>
    <dgm:pt modelId="{6EDDB92F-079B-472B-B4EA-130CC43A0897}" type="sibTrans" cxnId="{C533ED2B-E388-4219-8186-1B8E4B1D6AEF}">
      <dgm:prSet/>
      <dgm:spPr/>
      <dgm:t>
        <a:bodyPr/>
        <a:lstStyle/>
        <a:p>
          <a:endParaRPr lang="it-IT" sz="1000"/>
        </a:p>
      </dgm:t>
    </dgm:pt>
    <dgm:pt modelId="{D227C554-2C1F-4665-B695-1747D6C98C4B}">
      <dgm:prSet custT="1"/>
      <dgm:spPr/>
      <dgm:t>
        <a:bodyPr/>
        <a:lstStyle/>
        <a:p>
          <a:pPr rtl="0"/>
          <a:r>
            <a:rPr lang="it-IT" sz="1000" dirty="0" err="1" smtClean="0"/>
            <a:t>Eurodac</a:t>
          </a:r>
          <a:r>
            <a:rPr lang="it-IT" sz="1000" dirty="0" smtClean="0"/>
            <a:t> code</a:t>
          </a:r>
          <a:endParaRPr lang="it-IT" sz="1000" dirty="0"/>
        </a:p>
      </dgm:t>
    </dgm:pt>
    <dgm:pt modelId="{ED017EDD-6027-46FD-9D8A-D9BBF2F9C805}" type="parTrans" cxnId="{E75C9081-1EED-4DDF-9DA4-E150CA41C15B}">
      <dgm:prSet/>
      <dgm:spPr/>
      <dgm:t>
        <a:bodyPr/>
        <a:lstStyle/>
        <a:p>
          <a:endParaRPr lang="it-IT" sz="1000"/>
        </a:p>
      </dgm:t>
    </dgm:pt>
    <dgm:pt modelId="{04983326-5B4E-468E-B05F-C0A42EB1929F}" type="sibTrans" cxnId="{E75C9081-1EED-4DDF-9DA4-E150CA41C15B}">
      <dgm:prSet/>
      <dgm:spPr/>
      <dgm:t>
        <a:bodyPr/>
        <a:lstStyle/>
        <a:p>
          <a:endParaRPr lang="it-IT" sz="1000"/>
        </a:p>
      </dgm:t>
    </dgm:pt>
    <dgm:pt modelId="{64D2BFF7-F4CE-4207-AAF7-2AFBDB6EB437}">
      <dgm:prSet custT="1"/>
      <dgm:spPr/>
      <dgm:t>
        <a:bodyPr/>
        <a:lstStyle/>
        <a:p>
          <a:pPr rtl="0"/>
          <a:r>
            <a:rPr lang="it-IT" sz="1000" dirty="0" smtClean="0"/>
            <a:t>Family </a:t>
          </a:r>
          <a:r>
            <a:rPr lang="it-IT" sz="1000" dirty="0" err="1" smtClean="0"/>
            <a:t>tracing</a:t>
          </a:r>
          <a:endParaRPr lang="it-IT" sz="1000" dirty="0"/>
        </a:p>
      </dgm:t>
    </dgm:pt>
    <dgm:pt modelId="{C7141E06-9213-4395-AD40-0C311EAD4F27}" type="parTrans" cxnId="{9ACBACA4-2732-44A1-BBCC-DC484F19B22D}">
      <dgm:prSet/>
      <dgm:spPr/>
      <dgm:t>
        <a:bodyPr/>
        <a:lstStyle/>
        <a:p>
          <a:endParaRPr lang="it-IT" sz="1000"/>
        </a:p>
      </dgm:t>
    </dgm:pt>
    <dgm:pt modelId="{723A0F2F-5EB0-4C2D-AFB7-6A7B72FC0828}" type="sibTrans" cxnId="{9ACBACA4-2732-44A1-BBCC-DC484F19B22D}">
      <dgm:prSet/>
      <dgm:spPr/>
      <dgm:t>
        <a:bodyPr/>
        <a:lstStyle/>
        <a:p>
          <a:endParaRPr lang="it-IT" sz="1000"/>
        </a:p>
      </dgm:t>
    </dgm:pt>
    <dgm:pt modelId="{596EDC1C-BCB7-4E35-B58E-2AAF00B4777E}">
      <dgm:prSet custT="1"/>
      <dgm:spPr/>
      <dgm:t>
        <a:bodyPr/>
        <a:lstStyle/>
        <a:p>
          <a:pPr rtl="0"/>
          <a:r>
            <a:rPr lang="it-IT" sz="1000" dirty="0" err="1" smtClean="0"/>
            <a:t>Vat</a:t>
          </a:r>
          <a:r>
            <a:rPr lang="it-IT" sz="1000" dirty="0" smtClean="0"/>
            <a:t> code</a:t>
          </a:r>
          <a:endParaRPr lang="it-IT" sz="1000" dirty="0"/>
        </a:p>
      </dgm:t>
    </dgm:pt>
    <dgm:pt modelId="{91397414-2393-48E9-B249-ECC599AD3369}" type="parTrans" cxnId="{1CE97581-3774-4682-A21D-F6F640678B97}">
      <dgm:prSet/>
      <dgm:spPr/>
      <dgm:t>
        <a:bodyPr/>
        <a:lstStyle/>
        <a:p>
          <a:endParaRPr lang="it-IT" sz="1000"/>
        </a:p>
      </dgm:t>
    </dgm:pt>
    <dgm:pt modelId="{F399AFB1-A19D-42A3-BC9C-F2B60F366AEE}" type="sibTrans" cxnId="{1CE97581-3774-4682-A21D-F6F640678B97}">
      <dgm:prSet/>
      <dgm:spPr/>
      <dgm:t>
        <a:bodyPr/>
        <a:lstStyle/>
        <a:p>
          <a:endParaRPr lang="it-IT" sz="1000"/>
        </a:p>
      </dgm:t>
    </dgm:pt>
    <dgm:pt modelId="{310EA455-0D88-499D-98E9-099B67548727}" type="pres">
      <dgm:prSet presAssocID="{0FCAE64E-A615-40C6-9F18-4963263CA344}" presName="linear" presStyleCnt="0">
        <dgm:presLayoutVars>
          <dgm:animLvl val="lvl"/>
          <dgm:resizeHandles val="exact"/>
        </dgm:presLayoutVars>
      </dgm:prSet>
      <dgm:spPr/>
      <dgm:t>
        <a:bodyPr/>
        <a:lstStyle/>
        <a:p>
          <a:endParaRPr lang="it-IT"/>
        </a:p>
      </dgm:t>
    </dgm:pt>
    <dgm:pt modelId="{F353C113-0BEF-47C9-8148-3F269EF48F95}" type="pres">
      <dgm:prSet presAssocID="{95F066D1-59B8-4EDF-B194-D232B26C8A79}" presName="parentText" presStyleLbl="node1" presStyleIdx="0" presStyleCnt="6" custLinFactNeighborY="42496">
        <dgm:presLayoutVars>
          <dgm:chMax val="0"/>
          <dgm:bulletEnabled val="1"/>
        </dgm:presLayoutVars>
      </dgm:prSet>
      <dgm:spPr/>
      <dgm:t>
        <a:bodyPr/>
        <a:lstStyle/>
        <a:p>
          <a:endParaRPr lang="it-IT"/>
        </a:p>
      </dgm:t>
    </dgm:pt>
    <dgm:pt modelId="{669E488E-5F27-47B7-A254-A72D577BC0FF}" type="pres">
      <dgm:prSet presAssocID="{22E92E47-8D85-419F-AC82-553044A61FBF}" presName="spacer" presStyleCnt="0"/>
      <dgm:spPr/>
      <dgm:t>
        <a:bodyPr/>
        <a:lstStyle/>
        <a:p>
          <a:endParaRPr lang="it-IT"/>
        </a:p>
      </dgm:t>
    </dgm:pt>
    <dgm:pt modelId="{56DACBE2-354E-41CE-9209-EBFE119079B1}" type="pres">
      <dgm:prSet presAssocID="{2DF5BC2C-683C-4569-AECA-6000BF4FE912}" presName="parentText" presStyleLbl="node1" presStyleIdx="1" presStyleCnt="6">
        <dgm:presLayoutVars>
          <dgm:chMax val="0"/>
          <dgm:bulletEnabled val="1"/>
        </dgm:presLayoutVars>
      </dgm:prSet>
      <dgm:spPr/>
      <dgm:t>
        <a:bodyPr/>
        <a:lstStyle/>
        <a:p>
          <a:endParaRPr lang="it-IT"/>
        </a:p>
      </dgm:t>
    </dgm:pt>
    <dgm:pt modelId="{F804A408-EC67-4CD1-98AA-EA536FBA5821}" type="pres">
      <dgm:prSet presAssocID="{E061521D-DE3D-4E05-85FB-5D1048395D6E}" presName="spacer" presStyleCnt="0"/>
      <dgm:spPr/>
      <dgm:t>
        <a:bodyPr/>
        <a:lstStyle/>
        <a:p>
          <a:endParaRPr lang="it-IT"/>
        </a:p>
      </dgm:t>
    </dgm:pt>
    <dgm:pt modelId="{0F9FDCD1-685D-4BD6-B08C-2FD4B23FDF18}" type="pres">
      <dgm:prSet presAssocID="{64D2BFF7-F4CE-4207-AAF7-2AFBDB6EB437}" presName="parentText" presStyleLbl="node1" presStyleIdx="2" presStyleCnt="6">
        <dgm:presLayoutVars>
          <dgm:chMax val="0"/>
          <dgm:bulletEnabled val="1"/>
        </dgm:presLayoutVars>
      </dgm:prSet>
      <dgm:spPr/>
      <dgm:t>
        <a:bodyPr/>
        <a:lstStyle/>
        <a:p>
          <a:endParaRPr lang="it-IT"/>
        </a:p>
      </dgm:t>
    </dgm:pt>
    <dgm:pt modelId="{580FED4B-3315-44F2-98D8-CCDE7A85E66E}" type="pres">
      <dgm:prSet presAssocID="{723A0F2F-5EB0-4C2D-AFB7-6A7B72FC0828}" presName="spacer" presStyleCnt="0"/>
      <dgm:spPr/>
      <dgm:t>
        <a:bodyPr/>
        <a:lstStyle/>
        <a:p>
          <a:endParaRPr lang="it-IT"/>
        </a:p>
      </dgm:t>
    </dgm:pt>
    <dgm:pt modelId="{85C9F6B1-F7E6-41FE-8EF4-862415BC2919}" type="pres">
      <dgm:prSet presAssocID="{BFE70222-245F-45E7-A962-6B6D47F01BF8}" presName="parentText" presStyleLbl="node1" presStyleIdx="3" presStyleCnt="6">
        <dgm:presLayoutVars>
          <dgm:chMax val="0"/>
          <dgm:bulletEnabled val="1"/>
        </dgm:presLayoutVars>
      </dgm:prSet>
      <dgm:spPr/>
      <dgm:t>
        <a:bodyPr/>
        <a:lstStyle/>
        <a:p>
          <a:endParaRPr lang="it-IT"/>
        </a:p>
      </dgm:t>
    </dgm:pt>
    <dgm:pt modelId="{320B799E-DEE0-45AE-80DF-C62AA4DFFB3D}" type="pres">
      <dgm:prSet presAssocID="{6EDDB92F-079B-472B-B4EA-130CC43A0897}" presName="spacer" presStyleCnt="0"/>
      <dgm:spPr/>
      <dgm:t>
        <a:bodyPr/>
        <a:lstStyle/>
        <a:p>
          <a:endParaRPr lang="it-IT"/>
        </a:p>
      </dgm:t>
    </dgm:pt>
    <dgm:pt modelId="{06708F2A-3D4B-4FFA-8F76-81BA72D0DB3C}" type="pres">
      <dgm:prSet presAssocID="{D227C554-2C1F-4665-B695-1747D6C98C4B}" presName="parentText" presStyleLbl="node1" presStyleIdx="4" presStyleCnt="6">
        <dgm:presLayoutVars>
          <dgm:chMax val="0"/>
          <dgm:bulletEnabled val="1"/>
        </dgm:presLayoutVars>
      </dgm:prSet>
      <dgm:spPr/>
      <dgm:t>
        <a:bodyPr/>
        <a:lstStyle/>
        <a:p>
          <a:endParaRPr lang="it-IT"/>
        </a:p>
      </dgm:t>
    </dgm:pt>
    <dgm:pt modelId="{F942BB25-B5E4-4A1B-825D-1EBF1DE8925E}" type="pres">
      <dgm:prSet presAssocID="{04983326-5B4E-468E-B05F-C0A42EB1929F}" presName="spacer" presStyleCnt="0"/>
      <dgm:spPr/>
      <dgm:t>
        <a:bodyPr/>
        <a:lstStyle/>
        <a:p>
          <a:endParaRPr lang="it-IT"/>
        </a:p>
      </dgm:t>
    </dgm:pt>
    <dgm:pt modelId="{BBC6EB5B-4A21-488B-A780-83D28E4279DA}" type="pres">
      <dgm:prSet presAssocID="{596EDC1C-BCB7-4E35-B58E-2AAF00B4777E}" presName="parentText" presStyleLbl="node1" presStyleIdx="5" presStyleCnt="6">
        <dgm:presLayoutVars>
          <dgm:chMax val="0"/>
          <dgm:bulletEnabled val="1"/>
        </dgm:presLayoutVars>
      </dgm:prSet>
      <dgm:spPr/>
      <dgm:t>
        <a:bodyPr/>
        <a:lstStyle/>
        <a:p>
          <a:endParaRPr lang="it-IT"/>
        </a:p>
      </dgm:t>
    </dgm:pt>
  </dgm:ptLst>
  <dgm:cxnLst>
    <dgm:cxn modelId="{0F238691-20BE-42E4-8558-FC690F928617}" type="presOf" srcId="{64D2BFF7-F4CE-4207-AAF7-2AFBDB6EB437}" destId="{0F9FDCD1-685D-4BD6-B08C-2FD4B23FDF18}" srcOrd="0" destOrd="0" presId="urn:microsoft.com/office/officeart/2005/8/layout/vList2"/>
    <dgm:cxn modelId="{A41D6454-667C-448E-81FC-C04857B4C8A6}" type="presOf" srcId="{0FCAE64E-A615-40C6-9F18-4963263CA344}" destId="{310EA455-0D88-499D-98E9-099B67548727}" srcOrd="0" destOrd="0" presId="urn:microsoft.com/office/officeart/2005/8/layout/vList2"/>
    <dgm:cxn modelId="{F4C42DEA-409A-4AEC-950F-C6117EB92872}" type="presOf" srcId="{596EDC1C-BCB7-4E35-B58E-2AAF00B4777E}" destId="{BBC6EB5B-4A21-488B-A780-83D28E4279DA}" srcOrd="0" destOrd="0" presId="urn:microsoft.com/office/officeart/2005/8/layout/vList2"/>
    <dgm:cxn modelId="{A1C164F9-499E-4CB6-853B-E01055585562}" type="presOf" srcId="{2DF5BC2C-683C-4569-AECA-6000BF4FE912}" destId="{56DACBE2-354E-41CE-9209-EBFE119079B1}" srcOrd="0" destOrd="0" presId="urn:microsoft.com/office/officeart/2005/8/layout/vList2"/>
    <dgm:cxn modelId="{F0C27E76-36A9-40EC-9E32-427D38070A48}" srcId="{0FCAE64E-A615-40C6-9F18-4963263CA344}" destId="{95F066D1-59B8-4EDF-B194-D232B26C8A79}" srcOrd="0" destOrd="0" parTransId="{E98B042B-9D5E-45F7-A647-F769096407D8}" sibTransId="{22E92E47-8D85-419F-AC82-553044A61FBF}"/>
    <dgm:cxn modelId="{E75C9081-1EED-4DDF-9DA4-E150CA41C15B}" srcId="{0FCAE64E-A615-40C6-9F18-4963263CA344}" destId="{D227C554-2C1F-4665-B695-1747D6C98C4B}" srcOrd="4" destOrd="0" parTransId="{ED017EDD-6027-46FD-9D8A-D9BBF2F9C805}" sibTransId="{04983326-5B4E-468E-B05F-C0A42EB1929F}"/>
    <dgm:cxn modelId="{61A5C6D1-A84F-4379-B01F-671DDC4469A8}" type="presOf" srcId="{D227C554-2C1F-4665-B695-1747D6C98C4B}" destId="{06708F2A-3D4B-4FFA-8F76-81BA72D0DB3C}" srcOrd="0" destOrd="0" presId="urn:microsoft.com/office/officeart/2005/8/layout/vList2"/>
    <dgm:cxn modelId="{4FF4F7D9-9FF4-49F8-A78F-40D89DB8C015}" type="presOf" srcId="{BFE70222-245F-45E7-A962-6B6D47F01BF8}" destId="{85C9F6B1-F7E6-41FE-8EF4-862415BC2919}" srcOrd="0" destOrd="0" presId="urn:microsoft.com/office/officeart/2005/8/layout/vList2"/>
    <dgm:cxn modelId="{1CE97581-3774-4682-A21D-F6F640678B97}" srcId="{0FCAE64E-A615-40C6-9F18-4963263CA344}" destId="{596EDC1C-BCB7-4E35-B58E-2AAF00B4777E}" srcOrd="5" destOrd="0" parTransId="{91397414-2393-48E9-B249-ECC599AD3369}" sibTransId="{F399AFB1-A19D-42A3-BC9C-F2B60F366AEE}"/>
    <dgm:cxn modelId="{E06C8859-A132-4E39-9710-0C9489B9E1CB}" type="presOf" srcId="{95F066D1-59B8-4EDF-B194-D232B26C8A79}" destId="{F353C113-0BEF-47C9-8148-3F269EF48F95}" srcOrd="0" destOrd="0" presId="urn:microsoft.com/office/officeart/2005/8/layout/vList2"/>
    <dgm:cxn modelId="{C533ED2B-E388-4219-8186-1B8E4B1D6AEF}" srcId="{0FCAE64E-A615-40C6-9F18-4963263CA344}" destId="{BFE70222-245F-45E7-A962-6B6D47F01BF8}" srcOrd="3" destOrd="0" parTransId="{E6F7FE2A-5D27-402D-9311-F4D625CA2FD5}" sibTransId="{6EDDB92F-079B-472B-B4EA-130CC43A0897}"/>
    <dgm:cxn modelId="{7929A6FA-F5B5-48E3-9F38-EA4EFBED8A6E}" srcId="{0FCAE64E-A615-40C6-9F18-4963263CA344}" destId="{2DF5BC2C-683C-4569-AECA-6000BF4FE912}" srcOrd="1" destOrd="0" parTransId="{DB8AFA7A-3A4B-4719-A580-364FA7D67A43}" sibTransId="{E061521D-DE3D-4E05-85FB-5D1048395D6E}"/>
    <dgm:cxn modelId="{9ACBACA4-2732-44A1-BBCC-DC484F19B22D}" srcId="{0FCAE64E-A615-40C6-9F18-4963263CA344}" destId="{64D2BFF7-F4CE-4207-AAF7-2AFBDB6EB437}" srcOrd="2" destOrd="0" parTransId="{C7141E06-9213-4395-AD40-0C311EAD4F27}" sibTransId="{723A0F2F-5EB0-4C2D-AFB7-6A7B72FC0828}"/>
    <dgm:cxn modelId="{232C9062-0522-4E82-A75B-CC90180841EF}" type="presParOf" srcId="{310EA455-0D88-499D-98E9-099B67548727}" destId="{F353C113-0BEF-47C9-8148-3F269EF48F95}" srcOrd="0" destOrd="0" presId="urn:microsoft.com/office/officeart/2005/8/layout/vList2"/>
    <dgm:cxn modelId="{D6800359-5E54-43D1-8B4D-381296DED2A0}" type="presParOf" srcId="{310EA455-0D88-499D-98E9-099B67548727}" destId="{669E488E-5F27-47B7-A254-A72D577BC0FF}" srcOrd="1" destOrd="0" presId="urn:microsoft.com/office/officeart/2005/8/layout/vList2"/>
    <dgm:cxn modelId="{DE9FD3A3-93E7-48EE-8173-51054833D733}" type="presParOf" srcId="{310EA455-0D88-499D-98E9-099B67548727}" destId="{56DACBE2-354E-41CE-9209-EBFE119079B1}" srcOrd="2" destOrd="0" presId="urn:microsoft.com/office/officeart/2005/8/layout/vList2"/>
    <dgm:cxn modelId="{F8F4148D-B076-4B92-8738-77964D6A3AF7}" type="presParOf" srcId="{310EA455-0D88-499D-98E9-099B67548727}" destId="{F804A408-EC67-4CD1-98AA-EA536FBA5821}" srcOrd="3" destOrd="0" presId="urn:microsoft.com/office/officeart/2005/8/layout/vList2"/>
    <dgm:cxn modelId="{443E1E0F-A1F2-451F-A2FA-DDF680FEFADD}" type="presParOf" srcId="{310EA455-0D88-499D-98E9-099B67548727}" destId="{0F9FDCD1-685D-4BD6-B08C-2FD4B23FDF18}" srcOrd="4" destOrd="0" presId="urn:microsoft.com/office/officeart/2005/8/layout/vList2"/>
    <dgm:cxn modelId="{EF2E61C7-14D1-497D-B5DB-8782FAF1D730}" type="presParOf" srcId="{310EA455-0D88-499D-98E9-099B67548727}" destId="{580FED4B-3315-44F2-98D8-CCDE7A85E66E}" srcOrd="5" destOrd="0" presId="urn:microsoft.com/office/officeart/2005/8/layout/vList2"/>
    <dgm:cxn modelId="{CD221DC5-E8B4-4602-8DC9-223D71B1A8A2}" type="presParOf" srcId="{310EA455-0D88-499D-98E9-099B67548727}" destId="{85C9F6B1-F7E6-41FE-8EF4-862415BC2919}" srcOrd="6" destOrd="0" presId="urn:microsoft.com/office/officeart/2005/8/layout/vList2"/>
    <dgm:cxn modelId="{8945AECC-71D7-4F02-A315-2DB6754C6384}" type="presParOf" srcId="{310EA455-0D88-499D-98E9-099B67548727}" destId="{320B799E-DEE0-45AE-80DF-C62AA4DFFB3D}" srcOrd="7" destOrd="0" presId="urn:microsoft.com/office/officeart/2005/8/layout/vList2"/>
    <dgm:cxn modelId="{26289038-8EAE-403F-9299-139024943668}" type="presParOf" srcId="{310EA455-0D88-499D-98E9-099B67548727}" destId="{06708F2A-3D4B-4FFA-8F76-81BA72D0DB3C}" srcOrd="8" destOrd="0" presId="urn:microsoft.com/office/officeart/2005/8/layout/vList2"/>
    <dgm:cxn modelId="{62F8AFE7-94DE-4E5D-A85B-B383C0EF6C8A}" type="presParOf" srcId="{310EA455-0D88-499D-98E9-099B67548727}" destId="{F942BB25-B5E4-4A1B-825D-1EBF1DE8925E}" srcOrd="9" destOrd="0" presId="urn:microsoft.com/office/officeart/2005/8/layout/vList2"/>
    <dgm:cxn modelId="{1036106C-DCF8-42F7-A6B1-A7F22D9667DB}" type="presParOf" srcId="{310EA455-0D88-499D-98E9-099B67548727}" destId="{BBC6EB5B-4A21-488B-A780-83D28E4279DA}" srcOrd="1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0B7F480-2921-46A2-817E-1FE2DBD0F3BC}"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it-IT"/>
        </a:p>
      </dgm:t>
    </dgm:pt>
    <dgm:pt modelId="{A0CC597C-8658-48DE-9E48-43A0901C1554}">
      <dgm:prSet custT="1"/>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it-IT" sz="1000" dirty="0" smtClean="0"/>
            <a:t>RESIDENCE PERMIT</a:t>
          </a:r>
        </a:p>
      </dgm:t>
    </dgm:pt>
    <dgm:pt modelId="{E5D7F1F4-DA26-482C-ADDA-3A0130ECBCB5}" type="parTrans" cxnId="{FAFBE796-17DE-41D4-AF7E-F3948A563CC1}">
      <dgm:prSet/>
      <dgm:spPr/>
      <dgm:t>
        <a:bodyPr/>
        <a:lstStyle/>
        <a:p>
          <a:endParaRPr lang="it-IT"/>
        </a:p>
      </dgm:t>
    </dgm:pt>
    <dgm:pt modelId="{5458D33C-6AC5-4493-8393-908C7D7841E0}" type="sibTrans" cxnId="{FAFBE796-17DE-41D4-AF7E-F3948A563CC1}">
      <dgm:prSet/>
      <dgm:spPr/>
      <dgm:t>
        <a:bodyPr/>
        <a:lstStyle/>
        <a:p>
          <a:endParaRPr lang="it-IT"/>
        </a:p>
      </dgm:t>
    </dgm:pt>
    <dgm:pt modelId="{CC49ABCC-CACA-46E6-8F1D-62A3AE1FA181}" type="pres">
      <dgm:prSet presAssocID="{B0B7F480-2921-46A2-817E-1FE2DBD0F3BC}" presName="linearFlow" presStyleCnt="0">
        <dgm:presLayoutVars>
          <dgm:dir/>
          <dgm:resizeHandles val="exact"/>
        </dgm:presLayoutVars>
      </dgm:prSet>
      <dgm:spPr/>
      <dgm:t>
        <a:bodyPr/>
        <a:lstStyle/>
        <a:p>
          <a:endParaRPr lang="it-IT"/>
        </a:p>
      </dgm:t>
    </dgm:pt>
    <dgm:pt modelId="{09C2B160-8393-4374-9F3A-C371D1CAA77C}" type="pres">
      <dgm:prSet presAssocID="{A0CC597C-8658-48DE-9E48-43A0901C1554}" presName="composite" presStyleCnt="0"/>
      <dgm:spPr/>
    </dgm:pt>
    <dgm:pt modelId="{C85F7CA5-49A6-41C0-B9AF-0E802C21FE6F}" type="pres">
      <dgm:prSet presAssocID="{A0CC597C-8658-48DE-9E48-43A0901C1554}" presName="imgShp" presStyleLbl="fgImgPlace1" presStyleIdx="0" presStyleCnt="1" custLinFactNeighborX="-21380"/>
      <dgm:spPr>
        <a:prstGeom prst="can">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it-IT"/>
        </a:p>
      </dgm:t>
    </dgm:pt>
    <dgm:pt modelId="{59B6F54D-52B0-4178-9E75-BA88D5841725}" type="pres">
      <dgm:prSet presAssocID="{A0CC597C-8658-48DE-9E48-43A0901C1554}" presName="txShp" presStyleLbl="node1" presStyleIdx="0" presStyleCnt="1" custLinFactNeighborX="22501" custLinFactNeighborY="-8666">
        <dgm:presLayoutVars>
          <dgm:bulletEnabled val="1"/>
        </dgm:presLayoutVars>
      </dgm:prSet>
      <dgm:spPr/>
      <dgm:t>
        <a:bodyPr/>
        <a:lstStyle/>
        <a:p>
          <a:endParaRPr lang="it-IT"/>
        </a:p>
      </dgm:t>
    </dgm:pt>
  </dgm:ptLst>
  <dgm:cxnLst>
    <dgm:cxn modelId="{08A2C1B8-998B-48CC-AA9D-95744FBDC076}" type="presOf" srcId="{A0CC597C-8658-48DE-9E48-43A0901C1554}" destId="{59B6F54D-52B0-4178-9E75-BA88D5841725}" srcOrd="0" destOrd="0" presId="urn:microsoft.com/office/officeart/2005/8/layout/vList3"/>
    <dgm:cxn modelId="{26530392-27CB-49AD-92BC-3834ACF47CF8}" type="presOf" srcId="{B0B7F480-2921-46A2-817E-1FE2DBD0F3BC}" destId="{CC49ABCC-CACA-46E6-8F1D-62A3AE1FA181}" srcOrd="0" destOrd="0" presId="urn:microsoft.com/office/officeart/2005/8/layout/vList3"/>
    <dgm:cxn modelId="{FAFBE796-17DE-41D4-AF7E-F3948A563CC1}" srcId="{B0B7F480-2921-46A2-817E-1FE2DBD0F3BC}" destId="{A0CC597C-8658-48DE-9E48-43A0901C1554}" srcOrd="0" destOrd="0" parTransId="{E5D7F1F4-DA26-482C-ADDA-3A0130ECBCB5}" sibTransId="{5458D33C-6AC5-4493-8393-908C7D7841E0}"/>
    <dgm:cxn modelId="{2725AC3D-E573-4E39-B6D4-B9680C85D1A9}" type="presParOf" srcId="{CC49ABCC-CACA-46E6-8F1D-62A3AE1FA181}" destId="{09C2B160-8393-4374-9F3A-C371D1CAA77C}" srcOrd="0" destOrd="0" presId="urn:microsoft.com/office/officeart/2005/8/layout/vList3"/>
    <dgm:cxn modelId="{1669A2D1-4BC0-4FCC-982A-E382C9214F94}" type="presParOf" srcId="{09C2B160-8393-4374-9F3A-C371D1CAA77C}" destId="{C85F7CA5-49A6-41C0-B9AF-0E802C21FE6F}" srcOrd="0" destOrd="0" presId="urn:microsoft.com/office/officeart/2005/8/layout/vList3"/>
    <dgm:cxn modelId="{BD8743BF-B6F9-45A4-938D-29D885A971EE}" type="presParOf" srcId="{09C2B160-8393-4374-9F3A-C371D1CAA77C}" destId="{59B6F54D-52B0-4178-9E75-BA88D5841725}" srcOrd="1" destOrd="0" presId="urn:microsoft.com/office/officeart/2005/8/layout/vList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FCAE64E-A615-40C6-9F18-4963263CA344}"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it-IT"/>
        </a:p>
      </dgm:t>
    </dgm:pt>
    <dgm:pt modelId="{95F066D1-59B8-4EDF-B194-D232B26C8A79}">
      <dgm:prSet custT="1"/>
      <dgm:spPr/>
      <dgm:t>
        <a:bodyPr/>
        <a:lstStyle/>
        <a:p>
          <a:pPr rtl="0"/>
          <a:r>
            <a:rPr lang="it-IT" sz="1000" dirty="0" err="1" smtClean="0"/>
            <a:t>Vat</a:t>
          </a:r>
          <a:r>
            <a:rPr lang="it-IT" sz="1000" dirty="0" smtClean="0"/>
            <a:t> code</a:t>
          </a:r>
          <a:endParaRPr lang="it-IT" sz="1000" dirty="0"/>
        </a:p>
      </dgm:t>
    </dgm:pt>
    <dgm:pt modelId="{E98B042B-9D5E-45F7-A647-F769096407D8}" type="parTrans" cxnId="{F0C27E76-36A9-40EC-9E32-427D38070A48}">
      <dgm:prSet/>
      <dgm:spPr/>
      <dgm:t>
        <a:bodyPr/>
        <a:lstStyle/>
        <a:p>
          <a:endParaRPr lang="it-IT"/>
        </a:p>
      </dgm:t>
    </dgm:pt>
    <dgm:pt modelId="{22E92E47-8D85-419F-AC82-553044A61FBF}" type="sibTrans" cxnId="{F0C27E76-36A9-40EC-9E32-427D38070A48}">
      <dgm:prSet/>
      <dgm:spPr/>
      <dgm:t>
        <a:bodyPr/>
        <a:lstStyle/>
        <a:p>
          <a:endParaRPr lang="it-IT"/>
        </a:p>
      </dgm:t>
    </dgm:pt>
    <dgm:pt modelId="{310EA455-0D88-499D-98E9-099B67548727}" type="pres">
      <dgm:prSet presAssocID="{0FCAE64E-A615-40C6-9F18-4963263CA344}" presName="linear" presStyleCnt="0">
        <dgm:presLayoutVars>
          <dgm:animLvl val="lvl"/>
          <dgm:resizeHandles val="exact"/>
        </dgm:presLayoutVars>
      </dgm:prSet>
      <dgm:spPr/>
      <dgm:t>
        <a:bodyPr/>
        <a:lstStyle/>
        <a:p>
          <a:endParaRPr lang="it-IT"/>
        </a:p>
      </dgm:t>
    </dgm:pt>
    <dgm:pt modelId="{F353C113-0BEF-47C9-8148-3F269EF48F95}" type="pres">
      <dgm:prSet presAssocID="{95F066D1-59B8-4EDF-B194-D232B26C8A79}" presName="parentText" presStyleLbl="node1" presStyleIdx="0" presStyleCnt="1" custScaleX="78967" custScaleY="103133" custLinFactNeighborX="13013" custLinFactNeighborY="3431">
        <dgm:presLayoutVars>
          <dgm:chMax val="0"/>
          <dgm:bulletEnabled val="1"/>
        </dgm:presLayoutVars>
      </dgm:prSet>
      <dgm:spPr/>
      <dgm:t>
        <a:bodyPr/>
        <a:lstStyle/>
        <a:p>
          <a:endParaRPr lang="it-IT"/>
        </a:p>
      </dgm:t>
    </dgm:pt>
  </dgm:ptLst>
  <dgm:cxnLst>
    <dgm:cxn modelId="{38C3AFCF-5BDF-46BD-8DC6-10D19023E662}" type="presOf" srcId="{95F066D1-59B8-4EDF-B194-D232B26C8A79}" destId="{F353C113-0BEF-47C9-8148-3F269EF48F95}" srcOrd="0" destOrd="0" presId="urn:microsoft.com/office/officeart/2005/8/layout/vList2"/>
    <dgm:cxn modelId="{F0C27E76-36A9-40EC-9E32-427D38070A48}" srcId="{0FCAE64E-A615-40C6-9F18-4963263CA344}" destId="{95F066D1-59B8-4EDF-B194-D232B26C8A79}" srcOrd="0" destOrd="0" parTransId="{E98B042B-9D5E-45F7-A647-F769096407D8}" sibTransId="{22E92E47-8D85-419F-AC82-553044A61FBF}"/>
    <dgm:cxn modelId="{17C58CC5-A8BE-409B-8FA1-D03AB6170FA6}" type="presOf" srcId="{0FCAE64E-A615-40C6-9F18-4963263CA344}" destId="{310EA455-0D88-499D-98E9-099B67548727}" srcOrd="0" destOrd="0" presId="urn:microsoft.com/office/officeart/2005/8/layout/vList2"/>
    <dgm:cxn modelId="{E9A87902-BA85-4207-BB40-F6F2F59D3390}" type="presParOf" srcId="{310EA455-0D88-499D-98E9-099B67548727}" destId="{F353C113-0BEF-47C9-8148-3F269EF48F95}" srcOrd="0" destOrd="0" presId="urn:microsoft.com/office/officeart/2005/8/layout/vList2"/>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0B7F480-2921-46A2-817E-1FE2DBD0F3BC}"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it-IT"/>
        </a:p>
      </dgm:t>
    </dgm:pt>
    <dgm:pt modelId="{A0CC597C-8658-48DE-9E48-43A0901C1554}">
      <dgm:prSet custT="1"/>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it-IT" sz="1000" dirty="0" smtClean="0"/>
            <a:t>DUBLIN</a:t>
          </a:r>
        </a:p>
      </dgm:t>
    </dgm:pt>
    <dgm:pt modelId="{5458D33C-6AC5-4493-8393-908C7D7841E0}" type="sibTrans" cxnId="{FAFBE796-17DE-41D4-AF7E-F3948A563CC1}">
      <dgm:prSet/>
      <dgm:spPr/>
      <dgm:t>
        <a:bodyPr/>
        <a:lstStyle/>
        <a:p>
          <a:endParaRPr lang="it-IT"/>
        </a:p>
      </dgm:t>
    </dgm:pt>
    <dgm:pt modelId="{E5D7F1F4-DA26-482C-ADDA-3A0130ECBCB5}" type="parTrans" cxnId="{FAFBE796-17DE-41D4-AF7E-F3948A563CC1}">
      <dgm:prSet/>
      <dgm:spPr/>
      <dgm:t>
        <a:bodyPr/>
        <a:lstStyle/>
        <a:p>
          <a:endParaRPr lang="it-IT"/>
        </a:p>
      </dgm:t>
    </dgm:pt>
    <dgm:pt modelId="{CC49ABCC-CACA-46E6-8F1D-62A3AE1FA181}" type="pres">
      <dgm:prSet presAssocID="{B0B7F480-2921-46A2-817E-1FE2DBD0F3BC}" presName="linearFlow" presStyleCnt="0">
        <dgm:presLayoutVars>
          <dgm:dir/>
          <dgm:resizeHandles val="exact"/>
        </dgm:presLayoutVars>
      </dgm:prSet>
      <dgm:spPr/>
      <dgm:t>
        <a:bodyPr/>
        <a:lstStyle/>
        <a:p>
          <a:endParaRPr lang="it-IT"/>
        </a:p>
      </dgm:t>
    </dgm:pt>
    <dgm:pt modelId="{09C2B160-8393-4374-9F3A-C371D1CAA77C}" type="pres">
      <dgm:prSet presAssocID="{A0CC597C-8658-48DE-9E48-43A0901C1554}" presName="composite" presStyleCnt="0"/>
      <dgm:spPr/>
    </dgm:pt>
    <dgm:pt modelId="{C85F7CA5-49A6-41C0-B9AF-0E802C21FE6F}" type="pres">
      <dgm:prSet presAssocID="{A0CC597C-8658-48DE-9E48-43A0901C1554}" presName="imgShp" presStyleLbl="fgImgPlace1" presStyleIdx="0" presStyleCnt="1" custLinFactNeighborX="-21380"/>
      <dgm:spPr>
        <a:prstGeom prst="can">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it-IT"/>
        </a:p>
      </dgm:t>
    </dgm:pt>
    <dgm:pt modelId="{59B6F54D-52B0-4178-9E75-BA88D5841725}" type="pres">
      <dgm:prSet presAssocID="{A0CC597C-8658-48DE-9E48-43A0901C1554}" presName="txShp" presStyleLbl="node1" presStyleIdx="0" presStyleCnt="1" custLinFactNeighborX="20548" custLinFactNeighborY="-49">
        <dgm:presLayoutVars>
          <dgm:bulletEnabled val="1"/>
        </dgm:presLayoutVars>
      </dgm:prSet>
      <dgm:spPr/>
      <dgm:t>
        <a:bodyPr/>
        <a:lstStyle/>
        <a:p>
          <a:endParaRPr lang="it-IT"/>
        </a:p>
      </dgm:t>
    </dgm:pt>
  </dgm:ptLst>
  <dgm:cxnLst>
    <dgm:cxn modelId="{A7A9F4B5-1365-4467-B2BC-11B50004304B}" type="presOf" srcId="{A0CC597C-8658-48DE-9E48-43A0901C1554}" destId="{59B6F54D-52B0-4178-9E75-BA88D5841725}" srcOrd="0" destOrd="0" presId="urn:microsoft.com/office/officeart/2005/8/layout/vList3"/>
    <dgm:cxn modelId="{02A83CB7-A10B-40BB-8C0B-9605E770E59E}" type="presOf" srcId="{B0B7F480-2921-46A2-817E-1FE2DBD0F3BC}" destId="{CC49ABCC-CACA-46E6-8F1D-62A3AE1FA181}" srcOrd="0" destOrd="0" presId="urn:microsoft.com/office/officeart/2005/8/layout/vList3"/>
    <dgm:cxn modelId="{FAFBE796-17DE-41D4-AF7E-F3948A563CC1}" srcId="{B0B7F480-2921-46A2-817E-1FE2DBD0F3BC}" destId="{A0CC597C-8658-48DE-9E48-43A0901C1554}" srcOrd="0" destOrd="0" parTransId="{E5D7F1F4-DA26-482C-ADDA-3A0130ECBCB5}" sibTransId="{5458D33C-6AC5-4493-8393-908C7D7841E0}"/>
    <dgm:cxn modelId="{111D1AA9-D63C-4D82-8283-1016E325D16A}" type="presParOf" srcId="{CC49ABCC-CACA-46E6-8F1D-62A3AE1FA181}" destId="{09C2B160-8393-4374-9F3A-C371D1CAA77C}" srcOrd="0" destOrd="0" presId="urn:microsoft.com/office/officeart/2005/8/layout/vList3"/>
    <dgm:cxn modelId="{A58D3F0E-AA53-4D4B-904A-2748083E6F7C}" type="presParOf" srcId="{09C2B160-8393-4374-9F3A-C371D1CAA77C}" destId="{C85F7CA5-49A6-41C0-B9AF-0E802C21FE6F}" srcOrd="0" destOrd="0" presId="urn:microsoft.com/office/officeart/2005/8/layout/vList3"/>
    <dgm:cxn modelId="{AE6EFF09-41F6-40CC-A67C-8767921E82C9}" type="presParOf" srcId="{09C2B160-8393-4374-9F3A-C371D1CAA77C}" destId="{59B6F54D-52B0-4178-9E75-BA88D5841725}" srcOrd="1" destOrd="0" presId="urn:microsoft.com/office/officeart/2005/8/layout/vList3"/>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B7F480-2921-46A2-817E-1FE2DBD0F3BC}"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it-IT"/>
        </a:p>
      </dgm:t>
    </dgm:pt>
    <dgm:pt modelId="{A0CC597C-8658-48DE-9E48-43A0901C1554}">
      <dgm:prSet custT="1"/>
      <dgm:spPr/>
      <dgm:t>
        <a:bodyPr/>
        <a:lstStyle/>
        <a:p>
          <a:pPr rtl="0"/>
          <a:r>
            <a:rPr lang="it-IT" sz="800" dirty="0" smtClean="0">
              <a:latin typeface="+mn-lt"/>
            </a:rPr>
            <a:t>PRE-REGISTRATION</a:t>
          </a:r>
          <a:endParaRPr lang="it-IT" sz="800" dirty="0">
            <a:latin typeface="+mn-lt"/>
          </a:endParaRPr>
        </a:p>
      </dgm:t>
    </dgm:pt>
    <dgm:pt modelId="{E5D7F1F4-DA26-482C-ADDA-3A0130ECBCB5}" type="parTrans" cxnId="{FAFBE796-17DE-41D4-AF7E-F3948A563CC1}">
      <dgm:prSet/>
      <dgm:spPr/>
      <dgm:t>
        <a:bodyPr/>
        <a:lstStyle/>
        <a:p>
          <a:endParaRPr lang="it-IT"/>
        </a:p>
      </dgm:t>
    </dgm:pt>
    <dgm:pt modelId="{5458D33C-6AC5-4493-8393-908C7D7841E0}" type="sibTrans" cxnId="{FAFBE796-17DE-41D4-AF7E-F3948A563CC1}">
      <dgm:prSet/>
      <dgm:spPr/>
      <dgm:t>
        <a:bodyPr/>
        <a:lstStyle/>
        <a:p>
          <a:endParaRPr lang="it-IT"/>
        </a:p>
      </dgm:t>
    </dgm:pt>
    <dgm:pt modelId="{CC49ABCC-CACA-46E6-8F1D-62A3AE1FA181}" type="pres">
      <dgm:prSet presAssocID="{B0B7F480-2921-46A2-817E-1FE2DBD0F3BC}" presName="linearFlow" presStyleCnt="0">
        <dgm:presLayoutVars>
          <dgm:dir/>
          <dgm:resizeHandles val="exact"/>
        </dgm:presLayoutVars>
      </dgm:prSet>
      <dgm:spPr/>
      <dgm:t>
        <a:bodyPr/>
        <a:lstStyle/>
        <a:p>
          <a:endParaRPr lang="it-IT"/>
        </a:p>
      </dgm:t>
    </dgm:pt>
    <dgm:pt modelId="{09C2B160-8393-4374-9F3A-C371D1CAA77C}" type="pres">
      <dgm:prSet presAssocID="{A0CC597C-8658-48DE-9E48-43A0901C1554}" presName="composite" presStyleCnt="0"/>
      <dgm:spPr/>
    </dgm:pt>
    <dgm:pt modelId="{C85F7CA5-49A6-41C0-B9AF-0E802C21FE6F}" type="pres">
      <dgm:prSet presAssocID="{A0CC597C-8658-48DE-9E48-43A0901C1554}" presName="imgShp" presStyleLbl="fgImgPlace1" presStyleIdx="0" presStyleCnt="1" custLinFactNeighborX="-17579" custLinFactNeighborY="-49"/>
      <dgm:spPr>
        <a:blipFill rotWithShape="1">
          <a:blip xmlns:r="http://schemas.openxmlformats.org/officeDocument/2006/relationships" r:embed="rId1"/>
          <a:stretch>
            <a:fillRect/>
          </a:stretch>
        </a:blipFill>
      </dgm:spPr>
      <dgm:t>
        <a:bodyPr/>
        <a:lstStyle/>
        <a:p>
          <a:endParaRPr lang="it-IT"/>
        </a:p>
      </dgm:t>
    </dgm:pt>
    <dgm:pt modelId="{59B6F54D-52B0-4178-9E75-BA88D5841725}" type="pres">
      <dgm:prSet presAssocID="{A0CC597C-8658-48DE-9E48-43A0901C1554}" presName="txShp" presStyleLbl="node1" presStyleIdx="0" presStyleCnt="1" custScaleX="100000" custScaleY="91349" custLinFactNeighborX="18773">
        <dgm:presLayoutVars>
          <dgm:bulletEnabled val="1"/>
        </dgm:presLayoutVars>
      </dgm:prSet>
      <dgm:spPr/>
      <dgm:t>
        <a:bodyPr/>
        <a:lstStyle/>
        <a:p>
          <a:endParaRPr lang="it-IT"/>
        </a:p>
      </dgm:t>
    </dgm:pt>
  </dgm:ptLst>
  <dgm:cxnLst>
    <dgm:cxn modelId="{5F3CEAD1-5891-47DB-B56A-56796A1B96B8}" type="presOf" srcId="{B0B7F480-2921-46A2-817E-1FE2DBD0F3BC}" destId="{CC49ABCC-CACA-46E6-8F1D-62A3AE1FA181}" srcOrd="0" destOrd="0" presId="urn:microsoft.com/office/officeart/2005/8/layout/vList3"/>
    <dgm:cxn modelId="{659B0F0A-0D59-44E1-BFD3-54F733D18C10}" type="presOf" srcId="{A0CC597C-8658-48DE-9E48-43A0901C1554}" destId="{59B6F54D-52B0-4178-9E75-BA88D5841725}" srcOrd="0" destOrd="0" presId="urn:microsoft.com/office/officeart/2005/8/layout/vList3"/>
    <dgm:cxn modelId="{FAFBE796-17DE-41D4-AF7E-F3948A563CC1}" srcId="{B0B7F480-2921-46A2-817E-1FE2DBD0F3BC}" destId="{A0CC597C-8658-48DE-9E48-43A0901C1554}" srcOrd="0" destOrd="0" parTransId="{E5D7F1F4-DA26-482C-ADDA-3A0130ECBCB5}" sibTransId="{5458D33C-6AC5-4493-8393-908C7D7841E0}"/>
    <dgm:cxn modelId="{19403C99-195B-4396-895C-D95855556576}" type="presParOf" srcId="{CC49ABCC-CACA-46E6-8F1D-62A3AE1FA181}" destId="{09C2B160-8393-4374-9F3A-C371D1CAA77C}" srcOrd="0" destOrd="0" presId="urn:microsoft.com/office/officeart/2005/8/layout/vList3"/>
    <dgm:cxn modelId="{406D3C70-07ED-4C75-AE44-D12E5C25B7F2}" type="presParOf" srcId="{09C2B160-8393-4374-9F3A-C371D1CAA77C}" destId="{C85F7CA5-49A6-41C0-B9AF-0E802C21FE6F}" srcOrd="0" destOrd="0" presId="urn:microsoft.com/office/officeart/2005/8/layout/vList3"/>
    <dgm:cxn modelId="{D47C19D7-4FD4-4262-B69B-701D0C68F156}" type="presParOf" srcId="{09C2B160-8393-4374-9F3A-C371D1CAA77C}" destId="{59B6F54D-52B0-4178-9E75-BA88D5841725}" srcOrd="1" destOrd="0" presId="urn:microsoft.com/office/officeart/2005/8/layout/vList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FCAE64E-A615-40C6-9F18-4963263CA344}"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it-IT"/>
        </a:p>
      </dgm:t>
    </dgm:pt>
    <dgm:pt modelId="{95F066D1-59B8-4EDF-B194-D232B26C8A79}">
      <dgm:prSet custT="1"/>
      <dgm:spPr/>
      <dgm:t>
        <a:bodyPr/>
        <a:lstStyle/>
        <a:p>
          <a:pPr rtl="0"/>
          <a:r>
            <a:rPr lang="it-IT" sz="1000" dirty="0" err="1" smtClean="0"/>
            <a:t>Individual</a:t>
          </a:r>
          <a:r>
            <a:rPr lang="it-IT" sz="1000" dirty="0" smtClean="0"/>
            <a:t> code (CUI)</a:t>
          </a:r>
          <a:endParaRPr lang="it-IT" sz="1000" dirty="0"/>
        </a:p>
      </dgm:t>
    </dgm:pt>
    <dgm:pt modelId="{E98B042B-9D5E-45F7-A647-F769096407D8}" type="parTrans" cxnId="{F0C27E76-36A9-40EC-9E32-427D38070A48}">
      <dgm:prSet/>
      <dgm:spPr/>
      <dgm:t>
        <a:bodyPr/>
        <a:lstStyle/>
        <a:p>
          <a:endParaRPr lang="it-IT" sz="1000"/>
        </a:p>
      </dgm:t>
    </dgm:pt>
    <dgm:pt modelId="{22E92E47-8D85-419F-AC82-553044A61FBF}" type="sibTrans" cxnId="{F0C27E76-36A9-40EC-9E32-427D38070A48}">
      <dgm:prSet/>
      <dgm:spPr/>
      <dgm:t>
        <a:bodyPr/>
        <a:lstStyle/>
        <a:p>
          <a:endParaRPr lang="it-IT" sz="1000"/>
        </a:p>
      </dgm:t>
    </dgm:pt>
    <dgm:pt modelId="{2DF5BC2C-683C-4569-AECA-6000BF4FE912}">
      <dgm:prSet custT="1"/>
      <dgm:spPr/>
      <dgm:t>
        <a:bodyPr/>
        <a:lstStyle/>
        <a:p>
          <a:pPr rtl="0"/>
          <a:r>
            <a:rPr lang="it-IT" sz="1000" dirty="0" err="1" smtClean="0"/>
            <a:t>Dublin</a:t>
          </a:r>
          <a:r>
            <a:rPr lang="it-IT" sz="1000" dirty="0" smtClean="0"/>
            <a:t> code</a:t>
          </a:r>
          <a:endParaRPr lang="it-IT" sz="1000" dirty="0"/>
        </a:p>
      </dgm:t>
    </dgm:pt>
    <dgm:pt modelId="{DB8AFA7A-3A4B-4719-A580-364FA7D67A43}" type="parTrans" cxnId="{7929A6FA-F5B5-48E3-9F38-EA4EFBED8A6E}">
      <dgm:prSet/>
      <dgm:spPr/>
      <dgm:t>
        <a:bodyPr/>
        <a:lstStyle/>
        <a:p>
          <a:endParaRPr lang="it-IT" sz="1000"/>
        </a:p>
      </dgm:t>
    </dgm:pt>
    <dgm:pt modelId="{E061521D-DE3D-4E05-85FB-5D1048395D6E}" type="sibTrans" cxnId="{7929A6FA-F5B5-48E3-9F38-EA4EFBED8A6E}">
      <dgm:prSet/>
      <dgm:spPr/>
      <dgm:t>
        <a:bodyPr/>
        <a:lstStyle/>
        <a:p>
          <a:endParaRPr lang="it-IT" sz="1000"/>
        </a:p>
      </dgm:t>
    </dgm:pt>
    <dgm:pt modelId="{5ACE6269-B3B2-4744-8088-86C614524459}">
      <dgm:prSet custT="1"/>
      <dgm:spPr/>
      <dgm:t>
        <a:bodyPr/>
        <a:lstStyle/>
        <a:p>
          <a:pPr rtl="0"/>
          <a:r>
            <a:rPr lang="it-IT" sz="1000" dirty="0" err="1" smtClean="0"/>
            <a:t>Localisation</a:t>
          </a:r>
          <a:endParaRPr lang="it-IT" sz="1000" dirty="0"/>
        </a:p>
      </dgm:t>
    </dgm:pt>
    <dgm:pt modelId="{FB0ABE95-823D-4D23-AD5E-94AAB480B979}" type="parTrans" cxnId="{FF682F12-C559-40BE-954A-B39578319BDE}">
      <dgm:prSet/>
      <dgm:spPr/>
      <dgm:t>
        <a:bodyPr/>
        <a:lstStyle/>
        <a:p>
          <a:endParaRPr lang="it-IT" sz="1000"/>
        </a:p>
      </dgm:t>
    </dgm:pt>
    <dgm:pt modelId="{5CF16F75-7329-42EA-B1CC-FE61E92F2FD1}" type="sibTrans" cxnId="{FF682F12-C559-40BE-954A-B39578319BDE}">
      <dgm:prSet/>
      <dgm:spPr/>
      <dgm:t>
        <a:bodyPr/>
        <a:lstStyle/>
        <a:p>
          <a:endParaRPr lang="it-IT" sz="1000"/>
        </a:p>
      </dgm:t>
    </dgm:pt>
    <dgm:pt modelId="{71ECFD9A-9C98-4399-8665-C0F1FF45412E}">
      <dgm:prSet custT="1"/>
      <dgm:spPr/>
      <dgm:t>
        <a:bodyPr/>
        <a:lstStyle/>
        <a:p>
          <a:pPr rtl="0"/>
          <a:r>
            <a:rPr lang="it-IT" sz="1000" dirty="0" smtClean="0"/>
            <a:t>Residence </a:t>
          </a:r>
          <a:r>
            <a:rPr lang="it-IT" sz="1000" dirty="0" err="1" smtClean="0"/>
            <a:t>permit</a:t>
          </a:r>
          <a:endParaRPr lang="it-IT" sz="1000" dirty="0"/>
        </a:p>
      </dgm:t>
    </dgm:pt>
    <dgm:pt modelId="{B40C1F65-916C-41A7-99E6-E6AA45679E83}" type="parTrans" cxnId="{4165D84A-2BC8-4254-AD22-B202B0D84F99}">
      <dgm:prSet/>
      <dgm:spPr/>
      <dgm:t>
        <a:bodyPr/>
        <a:lstStyle/>
        <a:p>
          <a:endParaRPr lang="it-IT" sz="1000"/>
        </a:p>
      </dgm:t>
    </dgm:pt>
    <dgm:pt modelId="{15406F8A-FB34-4E5A-A907-96D0ECB179DC}" type="sibTrans" cxnId="{4165D84A-2BC8-4254-AD22-B202B0D84F99}">
      <dgm:prSet/>
      <dgm:spPr/>
      <dgm:t>
        <a:bodyPr/>
        <a:lstStyle/>
        <a:p>
          <a:endParaRPr lang="it-IT" sz="1000"/>
        </a:p>
      </dgm:t>
    </dgm:pt>
    <dgm:pt modelId="{C8817F49-892E-47BC-BD9E-5AB65EC06BFB}">
      <dgm:prSet custT="1"/>
      <dgm:spPr/>
      <dgm:t>
        <a:bodyPr/>
        <a:lstStyle/>
        <a:p>
          <a:pPr rtl="0"/>
          <a:r>
            <a:rPr lang="it-IT" sz="1000" dirty="0" err="1" smtClean="0"/>
            <a:t>Eurodac</a:t>
          </a:r>
          <a:r>
            <a:rPr lang="it-IT" sz="1000" dirty="0" smtClean="0"/>
            <a:t> code</a:t>
          </a:r>
          <a:endParaRPr lang="it-IT" sz="1000" dirty="0"/>
        </a:p>
      </dgm:t>
    </dgm:pt>
    <dgm:pt modelId="{F520C8E3-BECE-4A1A-B4E7-A036D64A00C5}" type="parTrans" cxnId="{F95E5D17-BC9D-42A8-A719-7908E526ADFC}">
      <dgm:prSet/>
      <dgm:spPr/>
      <dgm:t>
        <a:bodyPr/>
        <a:lstStyle/>
        <a:p>
          <a:endParaRPr lang="it-IT" sz="1000"/>
        </a:p>
      </dgm:t>
    </dgm:pt>
    <dgm:pt modelId="{C39DACEB-734E-4EA8-B625-03A748D94392}" type="sibTrans" cxnId="{F95E5D17-BC9D-42A8-A719-7908E526ADFC}">
      <dgm:prSet/>
      <dgm:spPr/>
      <dgm:t>
        <a:bodyPr/>
        <a:lstStyle/>
        <a:p>
          <a:endParaRPr lang="it-IT" sz="1000"/>
        </a:p>
      </dgm:t>
    </dgm:pt>
    <dgm:pt modelId="{310EA455-0D88-499D-98E9-099B67548727}" type="pres">
      <dgm:prSet presAssocID="{0FCAE64E-A615-40C6-9F18-4963263CA344}" presName="linear" presStyleCnt="0">
        <dgm:presLayoutVars>
          <dgm:animLvl val="lvl"/>
          <dgm:resizeHandles val="exact"/>
        </dgm:presLayoutVars>
      </dgm:prSet>
      <dgm:spPr/>
      <dgm:t>
        <a:bodyPr/>
        <a:lstStyle/>
        <a:p>
          <a:endParaRPr lang="it-IT"/>
        </a:p>
      </dgm:t>
    </dgm:pt>
    <dgm:pt modelId="{F353C113-0BEF-47C9-8148-3F269EF48F95}" type="pres">
      <dgm:prSet presAssocID="{95F066D1-59B8-4EDF-B194-D232B26C8A79}" presName="parentText" presStyleLbl="node1" presStyleIdx="0" presStyleCnt="5" custLinFactNeighborY="42496">
        <dgm:presLayoutVars>
          <dgm:chMax val="0"/>
          <dgm:bulletEnabled val="1"/>
        </dgm:presLayoutVars>
      </dgm:prSet>
      <dgm:spPr/>
      <dgm:t>
        <a:bodyPr/>
        <a:lstStyle/>
        <a:p>
          <a:endParaRPr lang="it-IT"/>
        </a:p>
      </dgm:t>
    </dgm:pt>
    <dgm:pt modelId="{669E488E-5F27-47B7-A254-A72D577BC0FF}" type="pres">
      <dgm:prSet presAssocID="{22E92E47-8D85-419F-AC82-553044A61FBF}" presName="spacer" presStyleCnt="0"/>
      <dgm:spPr/>
      <dgm:t>
        <a:bodyPr/>
        <a:lstStyle/>
        <a:p>
          <a:endParaRPr lang="it-IT"/>
        </a:p>
      </dgm:t>
    </dgm:pt>
    <dgm:pt modelId="{56DACBE2-354E-41CE-9209-EBFE119079B1}" type="pres">
      <dgm:prSet presAssocID="{2DF5BC2C-683C-4569-AECA-6000BF4FE912}" presName="parentText" presStyleLbl="node1" presStyleIdx="1" presStyleCnt="5">
        <dgm:presLayoutVars>
          <dgm:chMax val="0"/>
          <dgm:bulletEnabled val="1"/>
        </dgm:presLayoutVars>
      </dgm:prSet>
      <dgm:spPr/>
      <dgm:t>
        <a:bodyPr/>
        <a:lstStyle/>
        <a:p>
          <a:endParaRPr lang="it-IT"/>
        </a:p>
      </dgm:t>
    </dgm:pt>
    <dgm:pt modelId="{F804A408-EC67-4CD1-98AA-EA536FBA5821}" type="pres">
      <dgm:prSet presAssocID="{E061521D-DE3D-4E05-85FB-5D1048395D6E}" presName="spacer" presStyleCnt="0"/>
      <dgm:spPr/>
      <dgm:t>
        <a:bodyPr/>
        <a:lstStyle/>
        <a:p>
          <a:endParaRPr lang="it-IT"/>
        </a:p>
      </dgm:t>
    </dgm:pt>
    <dgm:pt modelId="{2623C0A5-3939-445F-A92F-B9F73590C736}" type="pres">
      <dgm:prSet presAssocID="{5ACE6269-B3B2-4744-8088-86C614524459}" presName="parentText" presStyleLbl="node1" presStyleIdx="2" presStyleCnt="5">
        <dgm:presLayoutVars>
          <dgm:chMax val="0"/>
          <dgm:bulletEnabled val="1"/>
        </dgm:presLayoutVars>
      </dgm:prSet>
      <dgm:spPr/>
      <dgm:t>
        <a:bodyPr/>
        <a:lstStyle/>
        <a:p>
          <a:endParaRPr lang="it-IT"/>
        </a:p>
      </dgm:t>
    </dgm:pt>
    <dgm:pt modelId="{18CA8C04-725E-412C-9A5D-B07872C60CB1}" type="pres">
      <dgm:prSet presAssocID="{5CF16F75-7329-42EA-B1CC-FE61E92F2FD1}" presName="spacer" presStyleCnt="0"/>
      <dgm:spPr/>
      <dgm:t>
        <a:bodyPr/>
        <a:lstStyle/>
        <a:p>
          <a:endParaRPr lang="it-IT"/>
        </a:p>
      </dgm:t>
    </dgm:pt>
    <dgm:pt modelId="{4BB1D738-59D4-4476-99A3-7FE3D6E9244A}" type="pres">
      <dgm:prSet presAssocID="{71ECFD9A-9C98-4399-8665-C0F1FF45412E}" presName="parentText" presStyleLbl="node1" presStyleIdx="3" presStyleCnt="5">
        <dgm:presLayoutVars>
          <dgm:chMax val="0"/>
          <dgm:bulletEnabled val="1"/>
        </dgm:presLayoutVars>
      </dgm:prSet>
      <dgm:spPr/>
      <dgm:t>
        <a:bodyPr/>
        <a:lstStyle/>
        <a:p>
          <a:endParaRPr lang="it-IT"/>
        </a:p>
      </dgm:t>
    </dgm:pt>
    <dgm:pt modelId="{18908247-AE35-40DC-A6AF-084E73988197}" type="pres">
      <dgm:prSet presAssocID="{15406F8A-FB34-4E5A-A907-96D0ECB179DC}" presName="spacer" presStyleCnt="0"/>
      <dgm:spPr/>
      <dgm:t>
        <a:bodyPr/>
        <a:lstStyle/>
        <a:p>
          <a:endParaRPr lang="it-IT"/>
        </a:p>
      </dgm:t>
    </dgm:pt>
    <dgm:pt modelId="{28696B14-2972-45B8-B26F-7E99DDA96FD6}" type="pres">
      <dgm:prSet presAssocID="{C8817F49-892E-47BC-BD9E-5AB65EC06BFB}" presName="parentText" presStyleLbl="node1" presStyleIdx="4" presStyleCnt="5">
        <dgm:presLayoutVars>
          <dgm:chMax val="0"/>
          <dgm:bulletEnabled val="1"/>
        </dgm:presLayoutVars>
      </dgm:prSet>
      <dgm:spPr/>
      <dgm:t>
        <a:bodyPr/>
        <a:lstStyle/>
        <a:p>
          <a:endParaRPr lang="it-IT"/>
        </a:p>
      </dgm:t>
    </dgm:pt>
  </dgm:ptLst>
  <dgm:cxnLst>
    <dgm:cxn modelId="{F0C27E76-36A9-40EC-9E32-427D38070A48}" srcId="{0FCAE64E-A615-40C6-9F18-4963263CA344}" destId="{95F066D1-59B8-4EDF-B194-D232B26C8A79}" srcOrd="0" destOrd="0" parTransId="{E98B042B-9D5E-45F7-A647-F769096407D8}" sibTransId="{22E92E47-8D85-419F-AC82-553044A61FBF}"/>
    <dgm:cxn modelId="{7929A6FA-F5B5-48E3-9F38-EA4EFBED8A6E}" srcId="{0FCAE64E-A615-40C6-9F18-4963263CA344}" destId="{2DF5BC2C-683C-4569-AECA-6000BF4FE912}" srcOrd="1" destOrd="0" parTransId="{DB8AFA7A-3A4B-4719-A580-364FA7D67A43}" sibTransId="{E061521D-DE3D-4E05-85FB-5D1048395D6E}"/>
    <dgm:cxn modelId="{24A065D4-788E-4055-8947-5D362DA338FF}" type="presOf" srcId="{95F066D1-59B8-4EDF-B194-D232B26C8A79}" destId="{F353C113-0BEF-47C9-8148-3F269EF48F95}" srcOrd="0" destOrd="0" presId="urn:microsoft.com/office/officeart/2005/8/layout/vList2"/>
    <dgm:cxn modelId="{FF682F12-C559-40BE-954A-B39578319BDE}" srcId="{0FCAE64E-A615-40C6-9F18-4963263CA344}" destId="{5ACE6269-B3B2-4744-8088-86C614524459}" srcOrd="2" destOrd="0" parTransId="{FB0ABE95-823D-4D23-AD5E-94AAB480B979}" sibTransId="{5CF16F75-7329-42EA-B1CC-FE61E92F2FD1}"/>
    <dgm:cxn modelId="{F95E5D17-BC9D-42A8-A719-7908E526ADFC}" srcId="{0FCAE64E-A615-40C6-9F18-4963263CA344}" destId="{C8817F49-892E-47BC-BD9E-5AB65EC06BFB}" srcOrd="4" destOrd="0" parTransId="{F520C8E3-BECE-4A1A-B4E7-A036D64A00C5}" sibTransId="{C39DACEB-734E-4EA8-B625-03A748D94392}"/>
    <dgm:cxn modelId="{F314E0E8-53C1-41A1-AE20-389CDB70C404}" type="presOf" srcId="{5ACE6269-B3B2-4744-8088-86C614524459}" destId="{2623C0A5-3939-445F-A92F-B9F73590C736}" srcOrd="0" destOrd="0" presId="urn:microsoft.com/office/officeart/2005/8/layout/vList2"/>
    <dgm:cxn modelId="{A5A63B1C-2092-4985-A7DE-809296BAD9BF}" type="presOf" srcId="{2DF5BC2C-683C-4569-AECA-6000BF4FE912}" destId="{56DACBE2-354E-41CE-9209-EBFE119079B1}" srcOrd="0" destOrd="0" presId="urn:microsoft.com/office/officeart/2005/8/layout/vList2"/>
    <dgm:cxn modelId="{206A6723-F48F-466D-91BB-AF7DC3CF2A86}" type="presOf" srcId="{71ECFD9A-9C98-4399-8665-C0F1FF45412E}" destId="{4BB1D738-59D4-4476-99A3-7FE3D6E9244A}" srcOrd="0" destOrd="0" presId="urn:microsoft.com/office/officeart/2005/8/layout/vList2"/>
    <dgm:cxn modelId="{6AED5D7F-BC90-4349-8538-79BB5993794F}" type="presOf" srcId="{0FCAE64E-A615-40C6-9F18-4963263CA344}" destId="{310EA455-0D88-499D-98E9-099B67548727}" srcOrd="0" destOrd="0" presId="urn:microsoft.com/office/officeart/2005/8/layout/vList2"/>
    <dgm:cxn modelId="{4165D84A-2BC8-4254-AD22-B202B0D84F99}" srcId="{0FCAE64E-A615-40C6-9F18-4963263CA344}" destId="{71ECFD9A-9C98-4399-8665-C0F1FF45412E}" srcOrd="3" destOrd="0" parTransId="{B40C1F65-916C-41A7-99E6-E6AA45679E83}" sibTransId="{15406F8A-FB34-4E5A-A907-96D0ECB179DC}"/>
    <dgm:cxn modelId="{E71101BE-DB62-4194-A273-426B2E982197}" type="presOf" srcId="{C8817F49-892E-47BC-BD9E-5AB65EC06BFB}" destId="{28696B14-2972-45B8-B26F-7E99DDA96FD6}" srcOrd="0" destOrd="0" presId="urn:microsoft.com/office/officeart/2005/8/layout/vList2"/>
    <dgm:cxn modelId="{37BD2E3D-550F-46CB-A075-2DE5377FCF13}" type="presParOf" srcId="{310EA455-0D88-499D-98E9-099B67548727}" destId="{F353C113-0BEF-47C9-8148-3F269EF48F95}" srcOrd="0" destOrd="0" presId="urn:microsoft.com/office/officeart/2005/8/layout/vList2"/>
    <dgm:cxn modelId="{C0D0113D-7DEA-448E-B4A6-1514C492487A}" type="presParOf" srcId="{310EA455-0D88-499D-98E9-099B67548727}" destId="{669E488E-5F27-47B7-A254-A72D577BC0FF}" srcOrd="1" destOrd="0" presId="urn:microsoft.com/office/officeart/2005/8/layout/vList2"/>
    <dgm:cxn modelId="{9D5284CB-73F8-4B6A-B3C9-34CBBB32C934}" type="presParOf" srcId="{310EA455-0D88-499D-98E9-099B67548727}" destId="{56DACBE2-354E-41CE-9209-EBFE119079B1}" srcOrd="2" destOrd="0" presId="urn:microsoft.com/office/officeart/2005/8/layout/vList2"/>
    <dgm:cxn modelId="{DDB945B7-2666-4A72-BCC1-E44E0D975FD0}" type="presParOf" srcId="{310EA455-0D88-499D-98E9-099B67548727}" destId="{F804A408-EC67-4CD1-98AA-EA536FBA5821}" srcOrd="3" destOrd="0" presId="urn:microsoft.com/office/officeart/2005/8/layout/vList2"/>
    <dgm:cxn modelId="{20E54508-6407-45DC-9CAC-58F4C9C44D2F}" type="presParOf" srcId="{310EA455-0D88-499D-98E9-099B67548727}" destId="{2623C0A5-3939-445F-A92F-B9F73590C736}" srcOrd="4" destOrd="0" presId="urn:microsoft.com/office/officeart/2005/8/layout/vList2"/>
    <dgm:cxn modelId="{ED8C4A6C-9372-491A-A6A6-452FB7F8C1A4}" type="presParOf" srcId="{310EA455-0D88-499D-98E9-099B67548727}" destId="{18CA8C04-725E-412C-9A5D-B07872C60CB1}" srcOrd="5" destOrd="0" presId="urn:microsoft.com/office/officeart/2005/8/layout/vList2"/>
    <dgm:cxn modelId="{D7D81B70-93EC-4A2B-9D16-5B77F07F6B14}" type="presParOf" srcId="{310EA455-0D88-499D-98E9-099B67548727}" destId="{4BB1D738-59D4-4476-99A3-7FE3D6E9244A}" srcOrd="6" destOrd="0" presId="urn:microsoft.com/office/officeart/2005/8/layout/vList2"/>
    <dgm:cxn modelId="{98B94E68-EC36-4AED-91AE-9EAFC22B464A}" type="presParOf" srcId="{310EA455-0D88-499D-98E9-099B67548727}" destId="{18908247-AE35-40DC-A6AF-084E73988197}" srcOrd="7" destOrd="0" presId="urn:microsoft.com/office/officeart/2005/8/layout/vList2"/>
    <dgm:cxn modelId="{57C33BCD-F4C9-44F7-A280-570BBE666BD6}" type="presParOf" srcId="{310EA455-0D88-499D-98E9-099B67548727}" destId="{28696B14-2972-45B8-B26F-7E99DDA96FD6}" srcOrd="8" destOrd="0" presId="urn:microsoft.com/office/officeart/2005/8/layout/vList2"/>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B0B7F480-2921-46A2-817E-1FE2DBD0F3BC}"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it-IT"/>
        </a:p>
      </dgm:t>
    </dgm:pt>
    <dgm:pt modelId="{A0CC597C-8658-48DE-9E48-43A0901C1554}">
      <dgm:prSet custT="1"/>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it-IT" sz="1000" dirty="0" smtClean="0"/>
            <a:t>REVENUE AGENCY</a:t>
          </a:r>
        </a:p>
      </dgm:t>
    </dgm:pt>
    <dgm:pt modelId="{E5D7F1F4-DA26-482C-ADDA-3A0130ECBCB5}" type="parTrans" cxnId="{FAFBE796-17DE-41D4-AF7E-F3948A563CC1}">
      <dgm:prSet/>
      <dgm:spPr/>
      <dgm:t>
        <a:bodyPr/>
        <a:lstStyle/>
        <a:p>
          <a:endParaRPr lang="it-IT"/>
        </a:p>
      </dgm:t>
    </dgm:pt>
    <dgm:pt modelId="{5458D33C-6AC5-4493-8393-908C7D7841E0}" type="sibTrans" cxnId="{FAFBE796-17DE-41D4-AF7E-F3948A563CC1}">
      <dgm:prSet/>
      <dgm:spPr/>
      <dgm:t>
        <a:bodyPr/>
        <a:lstStyle/>
        <a:p>
          <a:endParaRPr lang="it-IT"/>
        </a:p>
      </dgm:t>
    </dgm:pt>
    <dgm:pt modelId="{CC49ABCC-CACA-46E6-8F1D-62A3AE1FA181}" type="pres">
      <dgm:prSet presAssocID="{B0B7F480-2921-46A2-817E-1FE2DBD0F3BC}" presName="linearFlow" presStyleCnt="0">
        <dgm:presLayoutVars>
          <dgm:dir/>
          <dgm:resizeHandles val="exact"/>
        </dgm:presLayoutVars>
      </dgm:prSet>
      <dgm:spPr/>
      <dgm:t>
        <a:bodyPr/>
        <a:lstStyle/>
        <a:p>
          <a:endParaRPr lang="it-IT"/>
        </a:p>
      </dgm:t>
    </dgm:pt>
    <dgm:pt modelId="{09C2B160-8393-4374-9F3A-C371D1CAA77C}" type="pres">
      <dgm:prSet presAssocID="{A0CC597C-8658-48DE-9E48-43A0901C1554}" presName="composite" presStyleCnt="0"/>
      <dgm:spPr/>
    </dgm:pt>
    <dgm:pt modelId="{C85F7CA5-49A6-41C0-B9AF-0E802C21FE6F}" type="pres">
      <dgm:prSet presAssocID="{A0CC597C-8658-48DE-9E48-43A0901C1554}" presName="imgShp" presStyleLbl="fgImgPlace1" presStyleIdx="0" presStyleCnt="1" custLinFactNeighborX="-21380"/>
      <dgm:spPr>
        <a:prstGeom prst="can">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it-IT"/>
        </a:p>
      </dgm:t>
    </dgm:pt>
    <dgm:pt modelId="{59B6F54D-52B0-4178-9E75-BA88D5841725}" type="pres">
      <dgm:prSet presAssocID="{A0CC597C-8658-48DE-9E48-43A0901C1554}" presName="txShp" presStyleLbl="node1" presStyleIdx="0" presStyleCnt="1" custLinFactNeighborX="19565" custLinFactNeighborY="49">
        <dgm:presLayoutVars>
          <dgm:bulletEnabled val="1"/>
        </dgm:presLayoutVars>
      </dgm:prSet>
      <dgm:spPr/>
      <dgm:t>
        <a:bodyPr/>
        <a:lstStyle/>
        <a:p>
          <a:endParaRPr lang="it-IT"/>
        </a:p>
      </dgm:t>
    </dgm:pt>
  </dgm:ptLst>
  <dgm:cxnLst>
    <dgm:cxn modelId="{A3BCE37B-2458-4FFF-9818-F7046E18D666}" type="presOf" srcId="{A0CC597C-8658-48DE-9E48-43A0901C1554}" destId="{59B6F54D-52B0-4178-9E75-BA88D5841725}" srcOrd="0" destOrd="0" presId="urn:microsoft.com/office/officeart/2005/8/layout/vList3"/>
    <dgm:cxn modelId="{5BA2ECF0-DE9F-4C4D-93DC-BCED0259580C}" type="presOf" srcId="{B0B7F480-2921-46A2-817E-1FE2DBD0F3BC}" destId="{CC49ABCC-CACA-46E6-8F1D-62A3AE1FA181}" srcOrd="0" destOrd="0" presId="urn:microsoft.com/office/officeart/2005/8/layout/vList3"/>
    <dgm:cxn modelId="{FAFBE796-17DE-41D4-AF7E-F3948A563CC1}" srcId="{B0B7F480-2921-46A2-817E-1FE2DBD0F3BC}" destId="{A0CC597C-8658-48DE-9E48-43A0901C1554}" srcOrd="0" destOrd="0" parTransId="{E5D7F1F4-DA26-482C-ADDA-3A0130ECBCB5}" sibTransId="{5458D33C-6AC5-4493-8393-908C7D7841E0}"/>
    <dgm:cxn modelId="{91FF9A0A-7080-4A71-8EA5-8F2BA975C7BC}" type="presParOf" srcId="{CC49ABCC-CACA-46E6-8F1D-62A3AE1FA181}" destId="{09C2B160-8393-4374-9F3A-C371D1CAA77C}" srcOrd="0" destOrd="0" presId="urn:microsoft.com/office/officeart/2005/8/layout/vList3"/>
    <dgm:cxn modelId="{3ACB440E-8724-47DF-88AD-BC5A9CF4A735}" type="presParOf" srcId="{09C2B160-8393-4374-9F3A-C371D1CAA77C}" destId="{C85F7CA5-49A6-41C0-B9AF-0E802C21FE6F}" srcOrd="0" destOrd="0" presId="urn:microsoft.com/office/officeart/2005/8/layout/vList3"/>
    <dgm:cxn modelId="{04A82D8A-F2DD-4EF7-86B9-C2381348A429}" type="presParOf" srcId="{09C2B160-8393-4374-9F3A-C371D1CAA77C}" destId="{59B6F54D-52B0-4178-9E75-BA88D5841725}" srcOrd="1" destOrd="0" presId="urn:microsoft.com/office/officeart/2005/8/layout/vList3"/>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0FCAE64E-A615-40C6-9F18-4963263CA344}"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it-IT"/>
        </a:p>
      </dgm:t>
    </dgm:pt>
    <dgm:pt modelId="{95F066D1-59B8-4EDF-B194-D232B26C8A79}">
      <dgm:prSet custT="1"/>
      <dgm:spPr/>
      <dgm:t>
        <a:bodyPr/>
        <a:lstStyle/>
        <a:p>
          <a:pPr rtl="0"/>
          <a:r>
            <a:rPr lang="it-IT" sz="1000" dirty="0" err="1" smtClean="0"/>
            <a:t>Type</a:t>
          </a:r>
          <a:r>
            <a:rPr lang="it-IT" sz="1000" dirty="0" smtClean="0"/>
            <a:t> of </a:t>
          </a:r>
          <a:r>
            <a:rPr lang="it-IT" sz="1000" dirty="0" err="1" smtClean="0"/>
            <a:t>permit</a:t>
          </a:r>
          <a:endParaRPr lang="it-IT" sz="1000" dirty="0"/>
        </a:p>
      </dgm:t>
    </dgm:pt>
    <dgm:pt modelId="{E98B042B-9D5E-45F7-A647-F769096407D8}" type="parTrans" cxnId="{F0C27E76-36A9-40EC-9E32-427D38070A48}">
      <dgm:prSet/>
      <dgm:spPr/>
      <dgm:t>
        <a:bodyPr/>
        <a:lstStyle/>
        <a:p>
          <a:endParaRPr lang="it-IT" sz="1000"/>
        </a:p>
      </dgm:t>
    </dgm:pt>
    <dgm:pt modelId="{22E92E47-8D85-419F-AC82-553044A61FBF}" type="sibTrans" cxnId="{F0C27E76-36A9-40EC-9E32-427D38070A48}">
      <dgm:prSet/>
      <dgm:spPr/>
      <dgm:t>
        <a:bodyPr/>
        <a:lstStyle/>
        <a:p>
          <a:endParaRPr lang="it-IT" sz="1000"/>
        </a:p>
      </dgm:t>
    </dgm:pt>
    <dgm:pt modelId="{2DF5BC2C-683C-4569-AECA-6000BF4FE912}">
      <dgm:prSet custT="1"/>
      <dgm:spPr/>
      <dgm:t>
        <a:bodyPr/>
        <a:lstStyle/>
        <a:p>
          <a:pPr rtl="0"/>
          <a:r>
            <a:rPr lang="it-IT" sz="1000" dirty="0" err="1" smtClean="0"/>
            <a:t>Number</a:t>
          </a:r>
          <a:r>
            <a:rPr lang="it-IT" sz="1000" dirty="0" smtClean="0"/>
            <a:t> and </a:t>
          </a:r>
          <a:r>
            <a:rPr lang="it-IT" sz="1000" dirty="0" err="1" smtClean="0"/>
            <a:t>validity</a:t>
          </a:r>
          <a:endParaRPr lang="it-IT" sz="1000" dirty="0"/>
        </a:p>
      </dgm:t>
    </dgm:pt>
    <dgm:pt modelId="{DB8AFA7A-3A4B-4719-A580-364FA7D67A43}" type="parTrans" cxnId="{7929A6FA-F5B5-48E3-9F38-EA4EFBED8A6E}">
      <dgm:prSet/>
      <dgm:spPr/>
      <dgm:t>
        <a:bodyPr/>
        <a:lstStyle/>
        <a:p>
          <a:endParaRPr lang="it-IT" sz="1000"/>
        </a:p>
      </dgm:t>
    </dgm:pt>
    <dgm:pt modelId="{E061521D-DE3D-4E05-85FB-5D1048395D6E}" type="sibTrans" cxnId="{7929A6FA-F5B5-48E3-9F38-EA4EFBED8A6E}">
      <dgm:prSet/>
      <dgm:spPr/>
      <dgm:t>
        <a:bodyPr/>
        <a:lstStyle/>
        <a:p>
          <a:endParaRPr lang="it-IT" sz="1000"/>
        </a:p>
      </dgm:t>
    </dgm:pt>
    <dgm:pt modelId="{C258652B-779C-42D5-9443-6838E09E9EB4}">
      <dgm:prSet custT="1"/>
      <dgm:spPr/>
      <dgm:t>
        <a:bodyPr/>
        <a:lstStyle/>
        <a:p>
          <a:pPr rtl="0"/>
          <a:r>
            <a:rPr lang="it-IT" sz="1000" dirty="0" err="1" smtClean="0"/>
            <a:t>Individual</a:t>
          </a:r>
          <a:r>
            <a:rPr lang="it-IT" sz="1000" dirty="0" smtClean="0"/>
            <a:t> code (CUI)</a:t>
          </a:r>
          <a:endParaRPr lang="it-IT" sz="1000" dirty="0"/>
        </a:p>
      </dgm:t>
    </dgm:pt>
    <dgm:pt modelId="{1A2F88C7-78FD-4674-B5EF-ED4A4F5FBDE2}" type="parTrans" cxnId="{D6DB0FDF-7960-4686-88B4-AF6D4EF01034}">
      <dgm:prSet/>
      <dgm:spPr/>
      <dgm:t>
        <a:bodyPr/>
        <a:lstStyle/>
        <a:p>
          <a:endParaRPr lang="it-IT"/>
        </a:p>
      </dgm:t>
    </dgm:pt>
    <dgm:pt modelId="{3DA2216C-2402-4ED0-900E-2079A5B9C57B}" type="sibTrans" cxnId="{D6DB0FDF-7960-4686-88B4-AF6D4EF01034}">
      <dgm:prSet/>
      <dgm:spPr/>
      <dgm:t>
        <a:bodyPr/>
        <a:lstStyle/>
        <a:p>
          <a:endParaRPr lang="it-IT"/>
        </a:p>
      </dgm:t>
    </dgm:pt>
    <dgm:pt modelId="{310EA455-0D88-499D-98E9-099B67548727}" type="pres">
      <dgm:prSet presAssocID="{0FCAE64E-A615-40C6-9F18-4963263CA344}" presName="linear" presStyleCnt="0">
        <dgm:presLayoutVars>
          <dgm:animLvl val="lvl"/>
          <dgm:resizeHandles val="exact"/>
        </dgm:presLayoutVars>
      </dgm:prSet>
      <dgm:spPr/>
      <dgm:t>
        <a:bodyPr/>
        <a:lstStyle/>
        <a:p>
          <a:endParaRPr lang="it-IT"/>
        </a:p>
      </dgm:t>
    </dgm:pt>
    <dgm:pt modelId="{E4AA68AE-5334-4C5C-912A-FE028D626AF6}" type="pres">
      <dgm:prSet presAssocID="{C258652B-779C-42D5-9443-6838E09E9EB4}" presName="parentText" presStyleLbl="node1" presStyleIdx="0" presStyleCnt="3" custLinFactNeighborX="1932" custLinFactNeighborY="-44695">
        <dgm:presLayoutVars>
          <dgm:chMax val="0"/>
          <dgm:bulletEnabled val="1"/>
        </dgm:presLayoutVars>
      </dgm:prSet>
      <dgm:spPr/>
      <dgm:t>
        <a:bodyPr/>
        <a:lstStyle/>
        <a:p>
          <a:endParaRPr lang="it-IT"/>
        </a:p>
      </dgm:t>
    </dgm:pt>
    <dgm:pt modelId="{47A77105-B9D2-4103-8E21-F6109BF9A861}" type="pres">
      <dgm:prSet presAssocID="{3DA2216C-2402-4ED0-900E-2079A5B9C57B}" presName="spacer" presStyleCnt="0"/>
      <dgm:spPr/>
      <dgm:t>
        <a:bodyPr/>
        <a:lstStyle/>
        <a:p>
          <a:endParaRPr lang="it-IT"/>
        </a:p>
      </dgm:t>
    </dgm:pt>
    <dgm:pt modelId="{F353C113-0BEF-47C9-8148-3F269EF48F95}" type="pres">
      <dgm:prSet presAssocID="{95F066D1-59B8-4EDF-B194-D232B26C8A79}" presName="parentText" presStyleLbl="node1" presStyleIdx="1" presStyleCnt="3" custLinFactNeighborX="2056" custLinFactNeighborY="21521">
        <dgm:presLayoutVars>
          <dgm:chMax val="0"/>
          <dgm:bulletEnabled val="1"/>
        </dgm:presLayoutVars>
      </dgm:prSet>
      <dgm:spPr/>
      <dgm:t>
        <a:bodyPr/>
        <a:lstStyle/>
        <a:p>
          <a:endParaRPr lang="it-IT"/>
        </a:p>
      </dgm:t>
    </dgm:pt>
    <dgm:pt modelId="{669E488E-5F27-47B7-A254-A72D577BC0FF}" type="pres">
      <dgm:prSet presAssocID="{22E92E47-8D85-419F-AC82-553044A61FBF}" presName="spacer" presStyleCnt="0"/>
      <dgm:spPr/>
      <dgm:t>
        <a:bodyPr/>
        <a:lstStyle/>
        <a:p>
          <a:endParaRPr lang="it-IT"/>
        </a:p>
      </dgm:t>
    </dgm:pt>
    <dgm:pt modelId="{56DACBE2-354E-41CE-9209-EBFE119079B1}" type="pres">
      <dgm:prSet presAssocID="{2DF5BC2C-683C-4569-AECA-6000BF4FE912}" presName="parentText" presStyleLbl="node1" presStyleIdx="2" presStyleCnt="3" custLinFactNeighborX="3897" custLinFactNeighborY="10635">
        <dgm:presLayoutVars>
          <dgm:chMax val="0"/>
          <dgm:bulletEnabled val="1"/>
        </dgm:presLayoutVars>
      </dgm:prSet>
      <dgm:spPr/>
      <dgm:t>
        <a:bodyPr/>
        <a:lstStyle/>
        <a:p>
          <a:endParaRPr lang="it-IT"/>
        </a:p>
      </dgm:t>
    </dgm:pt>
  </dgm:ptLst>
  <dgm:cxnLst>
    <dgm:cxn modelId="{5491C810-328D-4B67-904F-1F4C158B653C}" type="presOf" srcId="{95F066D1-59B8-4EDF-B194-D232B26C8A79}" destId="{F353C113-0BEF-47C9-8148-3F269EF48F95}" srcOrd="0" destOrd="0" presId="urn:microsoft.com/office/officeart/2005/8/layout/vList2"/>
    <dgm:cxn modelId="{F0C27E76-36A9-40EC-9E32-427D38070A48}" srcId="{0FCAE64E-A615-40C6-9F18-4963263CA344}" destId="{95F066D1-59B8-4EDF-B194-D232B26C8A79}" srcOrd="1" destOrd="0" parTransId="{E98B042B-9D5E-45F7-A647-F769096407D8}" sibTransId="{22E92E47-8D85-419F-AC82-553044A61FBF}"/>
    <dgm:cxn modelId="{D6DB0FDF-7960-4686-88B4-AF6D4EF01034}" srcId="{0FCAE64E-A615-40C6-9F18-4963263CA344}" destId="{C258652B-779C-42D5-9443-6838E09E9EB4}" srcOrd="0" destOrd="0" parTransId="{1A2F88C7-78FD-4674-B5EF-ED4A4F5FBDE2}" sibTransId="{3DA2216C-2402-4ED0-900E-2079A5B9C57B}"/>
    <dgm:cxn modelId="{BBD9684C-850A-41F1-B07D-02BBBE44AC87}" type="presOf" srcId="{0FCAE64E-A615-40C6-9F18-4963263CA344}" destId="{310EA455-0D88-499D-98E9-099B67548727}" srcOrd="0" destOrd="0" presId="urn:microsoft.com/office/officeart/2005/8/layout/vList2"/>
    <dgm:cxn modelId="{0ADA1B4B-B9A5-40A5-ACFC-228C567A9E5F}" type="presOf" srcId="{C258652B-779C-42D5-9443-6838E09E9EB4}" destId="{E4AA68AE-5334-4C5C-912A-FE028D626AF6}" srcOrd="0" destOrd="0" presId="urn:microsoft.com/office/officeart/2005/8/layout/vList2"/>
    <dgm:cxn modelId="{7929A6FA-F5B5-48E3-9F38-EA4EFBED8A6E}" srcId="{0FCAE64E-A615-40C6-9F18-4963263CA344}" destId="{2DF5BC2C-683C-4569-AECA-6000BF4FE912}" srcOrd="2" destOrd="0" parTransId="{DB8AFA7A-3A4B-4719-A580-364FA7D67A43}" sibTransId="{E061521D-DE3D-4E05-85FB-5D1048395D6E}"/>
    <dgm:cxn modelId="{03CA5974-FC71-47E0-8F43-633A335C4786}" type="presOf" srcId="{2DF5BC2C-683C-4569-AECA-6000BF4FE912}" destId="{56DACBE2-354E-41CE-9209-EBFE119079B1}" srcOrd="0" destOrd="0" presId="urn:microsoft.com/office/officeart/2005/8/layout/vList2"/>
    <dgm:cxn modelId="{A97D26BA-5998-4F6F-933A-0BF79830B083}" type="presParOf" srcId="{310EA455-0D88-499D-98E9-099B67548727}" destId="{E4AA68AE-5334-4C5C-912A-FE028D626AF6}" srcOrd="0" destOrd="0" presId="urn:microsoft.com/office/officeart/2005/8/layout/vList2"/>
    <dgm:cxn modelId="{23BB47A5-51C6-4A50-BFED-EE484068708D}" type="presParOf" srcId="{310EA455-0D88-499D-98E9-099B67548727}" destId="{47A77105-B9D2-4103-8E21-F6109BF9A861}" srcOrd="1" destOrd="0" presId="urn:microsoft.com/office/officeart/2005/8/layout/vList2"/>
    <dgm:cxn modelId="{83AFFE6A-F852-43C3-8028-D1914A6CCE48}" type="presParOf" srcId="{310EA455-0D88-499D-98E9-099B67548727}" destId="{F353C113-0BEF-47C9-8148-3F269EF48F95}" srcOrd="2" destOrd="0" presId="urn:microsoft.com/office/officeart/2005/8/layout/vList2"/>
    <dgm:cxn modelId="{5CD3DF70-0309-466E-BBD5-4A7E9DEDB538}" type="presParOf" srcId="{310EA455-0D88-499D-98E9-099B67548727}" destId="{669E488E-5F27-47B7-A254-A72D577BC0FF}" srcOrd="3" destOrd="0" presId="urn:microsoft.com/office/officeart/2005/8/layout/vList2"/>
    <dgm:cxn modelId="{FA93DD9C-78AD-4BE8-ADA8-2DFB78BEDE3C}" type="presParOf" srcId="{310EA455-0D88-499D-98E9-099B67548727}" destId="{56DACBE2-354E-41CE-9209-EBFE119079B1}" srcOrd="4" destOrd="0" presId="urn:microsoft.com/office/officeart/2005/8/layout/vList2"/>
  </dgm:cxnLst>
  <dgm:bg/>
  <dgm:whole/>
  <dgm:extLst>
    <a:ext uri="http://schemas.microsoft.com/office/drawing/2008/diagram">
      <dsp:dataModelExt xmlns:dsp="http://schemas.microsoft.com/office/drawing/2008/diagram" relId="rId42"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B0B7F480-2921-46A2-817E-1FE2DBD0F3BC}"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it-IT"/>
        </a:p>
      </dgm:t>
    </dgm:pt>
    <dgm:pt modelId="{A0CC597C-8658-48DE-9E48-43A0901C1554}">
      <dgm:prSet custT="1"/>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it-IT" sz="1000" dirty="0" smtClean="0"/>
            <a:t>VESTANET</a:t>
          </a:r>
        </a:p>
      </dgm:t>
    </dgm:pt>
    <dgm:pt modelId="{E5D7F1F4-DA26-482C-ADDA-3A0130ECBCB5}" type="parTrans" cxnId="{FAFBE796-17DE-41D4-AF7E-F3948A563CC1}">
      <dgm:prSet/>
      <dgm:spPr/>
      <dgm:t>
        <a:bodyPr/>
        <a:lstStyle/>
        <a:p>
          <a:endParaRPr lang="it-IT"/>
        </a:p>
      </dgm:t>
    </dgm:pt>
    <dgm:pt modelId="{5458D33C-6AC5-4493-8393-908C7D7841E0}" type="sibTrans" cxnId="{FAFBE796-17DE-41D4-AF7E-F3948A563CC1}">
      <dgm:prSet/>
      <dgm:spPr/>
      <dgm:t>
        <a:bodyPr/>
        <a:lstStyle/>
        <a:p>
          <a:endParaRPr lang="it-IT"/>
        </a:p>
      </dgm:t>
    </dgm:pt>
    <dgm:pt modelId="{CC49ABCC-CACA-46E6-8F1D-62A3AE1FA181}" type="pres">
      <dgm:prSet presAssocID="{B0B7F480-2921-46A2-817E-1FE2DBD0F3BC}" presName="linearFlow" presStyleCnt="0">
        <dgm:presLayoutVars>
          <dgm:dir/>
          <dgm:resizeHandles val="exact"/>
        </dgm:presLayoutVars>
      </dgm:prSet>
      <dgm:spPr/>
      <dgm:t>
        <a:bodyPr/>
        <a:lstStyle/>
        <a:p>
          <a:endParaRPr lang="it-IT"/>
        </a:p>
      </dgm:t>
    </dgm:pt>
    <dgm:pt modelId="{09C2B160-8393-4374-9F3A-C371D1CAA77C}" type="pres">
      <dgm:prSet presAssocID="{A0CC597C-8658-48DE-9E48-43A0901C1554}" presName="composite" presStyleCnt="0"/>
      <dgm:spPr/>
    </dgm:pt>
    <dgm:pt modelId="{C85F7CA5-49A6-41C0-B9AF-0E802C21FE6F}" type="pres">
      <dgm:prSet presAssocID="{A0CC597C-8658-48DE-9E48-43A0901C1554}" presName="imgShp" presStyleLbl="fgImgPlace1" presStyleIdx="0" presStyleCnt="1" custLinFactNeighborX="-21380"/>
      <dgm:spPr>
        <a:prstGeom prst="can">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it-IT"/>
        </a:p>
      </dgm:t>
    </dgm:pt>
    <dgm:pt modelId="{59B6F54D-52B0-4178-9E75-BA88D5841725}" type="pres">
      <dgm:prSet presAssocID="{A0CC597C-8658-48DE-9E48-43A0901C1554}" presName="txShp" presStyleLbl="node1" presStyleIdx="0" presStyleCnt="1" custLinFactNeighborX="13749" custLinFactNeighborY="5095">
        <dgm:presLayoutVars>
          <dgm:bulletEnabled val="1"/>
        </dgm:presLayoutVars>
      </dgm:prSet>
      <dgm:spPr/>
      <dgm:t>
        <a:bodyPr/>
        <a:lstStyle/>
        <a:p>
          <a:endParaRPr lang="it-IT"/>
        </a:p>
      </dgm:t>
    </dgm:pt>
  </dgm:ptLst>
  <dgm:cxnLst>
    <dgm:cxn modelId="{585A305B-3D4E-478A-8E8E-7E1CC3C5D8FF}" type="presOf" srcId="{A0CC597C-8658-48DE-9E48-43A0901C1554}" destId="{59B6F54D-52B0-4178-9E75-BA88D5841725}" srcOrd="0" destOrd="0" presId="urn:microsoft.com/office/officeart/2005/8/layout/vList3"/>
    <dgm:cxn modelId="{D7F81ABF-610D-4E14-AD68-E3432DFDF15F}" type="presOf" srcId="{B0B7F480-2921-46A2-817E-1FE2DBD0F3BC}" destId="{CC49ABCC-CACA-46E6-8F1D-62A3AE1FA181}" srcOrd="0" destOrd="0" presId="urn:microsoft.com/office/officeart/2005/8/layout/vList3"/>
    <dgm:cxn modelId="{FAFBE796-17DE-41D4-AF7E-F3948A563CC1}" srcId="{B0B7F480-2921-46A2-817E-1FE2DBD0F3BC}" destId="{A0CC597C-8658-48DE-9E48-43A0901C1554}" srcOrd="0" destOrd="0" parTransId="{E5D7F1F4-DA26-482C-ADDA-3A0130ECBCB5}" sibTransId="{5458D33C-6AC5-4493-8393-908C7D7841E0}"/>
    <dgm:cxn modelId="{22BC85FF-7739-4762-88EF-2D737FD91438}" type="presParOf" srcId="{CC49ABCC-CACA-46E6-8F1D-62A3AE1FA181}" destId="{09C2B160-8393-4374-9F3A-C371D1CAA77C}" srcOrd="0" destOrd="0" presId="urn:microsoft.com/office/officeart/2005/8/layout/vList3"/>
    <dgm:cxn modelId="{AF966EC7-3314-4874-AAA2-070E47B76916}" type="presParOf" srcId="{09C2B160-8393-4374-9F3A-C371D1CAA77C}" destId="{C85F7CA5-49A6-41C0-B9AF-0E802C21FE6F}" srcOrd="0" destOrd="0" presId="urn:microsoft.com/office/officeart/2005/8/layout/vList3"/>
    <dgm:cxn modelId="{0F261B06-45B6-4695-B12A-1A75D5A191A3}" type="presParOf" srcId="{09C2B160-8393-4374-9F3A-C371D1CAA77C}" destId="{59B6F54D-52B0-4178-9E75-BA88D5841725}"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0FCAE64E-A615-40C6-9F18-4963263CA344}"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it-IT"/>
        </a:p>
      </dgm:t>
    </dgm:pt>
    <dgm:pt modelId="{95F066D1-59B8-4EDF-B194-D232B26C8A79}">
      <dgm:prSet custT="1"/>
      <dgm:spPr/>
      <dgm:t>
        <a:bodyPr/>
        <a:lstStyle/>
        <a:p>
          <a:pPr rtl="0"/>
          <a:r>
            <a:rPr lang="it-IT" sz="1000" dirty="0" err="1" smtClean="0"/>
            <a:t>Individual</a:t>
          </a:r>
          <a:r>
            <a:rPr lang="it-IT" sz="1000" dirty="0" smtClean="0"/>
            <a:t> code (CUI)</a:t>
          </a:r>
          <a:endParaRPr lang="it-IT" sz="1000" dirty="0"/>
        </a:p>
      </dgm:t>
    </dgm:pt>
    <dgm:pt modelId="{E98B042B-9D5E-45F7-A647-F769096407D8}" type="parTrans" cxnId="{F0C27E76-36A9-40EC-9E32-427D38070A48}">
      <dgm:prSet/>
      <dgm:spPr/>
      <dgm:t>
        <a:bodyPr/>
        <a:lstStyle/>
        <a:p>
          <a:endParaRPr lang="it-IT" sz="1000"/>
        </a:p>
      </dgm:t>
    </dgm:pt>
    <dgm:pt modelId="{22E92E47-8D85-419F-AC82-553044A61FBF}" type="sibTrans" cxnId="{F0C27E76-36A9-40EC-9E32-427D38070A48}">
      <dgm:prSet/>
      <dgm:spPr/>
      <dgm:t>
        <a:bodyPr/>
        <a:lstStyle/>
        <a:p>
          <a:endParaRPr lang="it-IT" sz="1000"/>
        </a:p>
      </dgm:t>
    </dgm:pt>
    <dgm:pt modelId="{2DF5BC2C-683C-4569-AECA-6000BF4FE912}">
      <dgm:prSet custT="1"/>
      <dgm:spPr/>
      <dgm:t>
        <a:bodyPr/>
        <a:lstStyle/>
        <a:p>
          <a:pPr rtl="0"/>
          <a:r>
            <a:rPr lang="it-IT" sz="1000" dirty="0" smtClean="0"/>
            <a:t>Date of appeal</a:t>
          </a:r>
          <a:endParaRPr lang="it-IT" sz="1000" dirty="0"/>
        </a:p>
      </dgm:t>
    </dgm:pt>
    <dgm:pt modelId="{DB8AFA7A-3A4B-4719-A580-364FA7D67A43}" type="parTrans" cxnId="{7929A6FA-F5B5-48E3-9F38-EA4EFBED8A6E}">
      <dgm:prSet/>
      <dgm:spPr/>
      <dgm:t>
        <a:bodyPr/>
        <a:lstStyle/>
        <a:p>
          <a:endParaRPr lang="it-IT" sz="1000"/>
        </a:p>
      </dgm:t>
    </dgm:pt>
    <dgm:pt modelId="{E061521D-DE3D-4E05-85FB-5D1048395D6E}" type="sibTrans" cxnId="{7929A6FA-F5B5-48E3-9F38-EA4EFBED8A6E}">
      <dgm:prSet/>
      <dgm:spPr/>
      <dgm:t>
        <a:bodyPr/>
        <a:lstStyle/>
        <a:p>
          <a:endParaRPr lang="it-IT" sz="1000"/>
        </a:p>
      </dgm:t>
    </dgm:pt>
    <dgm:pt modelId="{64D2BFF7-F4CE-4207-AAF7-2AFBDB6EB437}">
      <dgm:prSet custT="1"/>
      <dgm:spPr/>
      <dgm:t>
        <a:bodyPr/>
        <a:lstStyle/>
        <a:p>
          <a:pPr rtl="0"/>
          <a:r>
            <a:rPr lang="it-IT" sz="1000" dirty="0" smtClean="0"/>
            <a:t>Court</a:t>
          </a:r>
          <a:endParaRPr lang="it-IT" sz="1000" dirty="0"/>
        </a:p>
      </dgm:t>
    </dgm:pt>
    <dgm:pt modelId="{C7141E06-9213-4395-AD40-0C311EAD4F27}" type="parTrans" cxnId="{9ACBACA4-2732-44A1-BBCC-DC484F19B22D}">
      <dgm:prSet/>
      <dgm:spPr/>
      <dgm:t>
        <a:bodyPr/>
        <a:lstStyle/>
        <a:p>
          <a:endParaRPr lang="it-IT" sz="1000"/>
        </a:p>
      </dgm:t>
    </dgm:pt>
    <dgm:pt modelId="{723A0F2F-5EB0-4C2D-AFB7-6A7B72FC0828}" type="sibTrans" cxnId="{9ACBACA4-2732-44A1-BBCC-DC484F19B22D}">
      <dgm:prSet/>
      <dgm:spPr/>
      <dgm:t>
        <a:bodyPr/>
        <a:lstStyle/>
        <a:p>
          <a:endParaRPr lang="it-IT" sz="1000"/>
        </a:p>
      </dgm:t>
    </dgm:pt>
    <dgm:pt modelId="{310EA455-0D88-499D-98E9-099B67548727}" type="pres">
      <dgm:prSet presAssocID="{0FCAE64E-A615-40C6-9F18-4963263CA344}" presName="linear" presStyleCnt="0">
        <dgm:presLayoutVars>
          <dgm:animLvl val="lvl"/>
          <dgm:resizeHandles val="exact"/>
        </dgm:presLayoutVars>
      </dgm:prSet>
      <dgm:spPr/>
      <dgm:t>
        <a:bodyPr/>
        <a:lstStyle/>
        <a:p>
          <a:endParaRPr lang="it-IT"/>
        </a:p>
      </dgm:t>
    </dgm:pt>
    <dgm:pt modelId="{F353C113-0BEF-47C9-8148-3F269EF48F95}" type="pres">
      <dgm:prSet presAssocID="{95F066D1-59B8-4EDF-B194-D232B26C8A79}" presName="parentText" presStyleLbl="node1" presStyleIdx="0" presStyleCnt="3" custLinFactNeighborY="42496">
        <dgm:presLayoutVars>
          <dgm:chMax val="0"/>
          <dgm:bulletEnabled val="1"/>
        </dgm:presLayoutVars>
      </dgm:prSet>
      <dgm:spPr/>
      <dgm:t>
        <a:bodyPr/>
        <a:lstStyle/>
        <a:p>
          <a:endParaRPr lang="it-IT"/>
        </a:p>
      </dgm:t>
    </dgm:pt>
    <dgm:pt modelId="{669E488E-5F27-47B7-A254-A72D577BC0FF}" type="pres">
      <dgm:prSet presAssocID="{22E92E47-8D85-419F-AC82-553044A61FBF}" presName="spacer" presStyleCnt="0"/>
      <dgm:spPr/>
      <dgm:t>
        <a:bodyPr/>
        <a:lstStyle/>
        <a:p>
          <a:endParaRPr lang="it-IT"/>
        </a:p>
      </dgm:t>
    </dgm:pt>
    <dgm:pt modelId="{56DACBE2-354E-41CE-9209-EBFE119079B1}" type="pres">
      <dgm:prSet presAssocID="{2DF5BC2C-683C-4569-AECA-6000BF4FE912}" presName="parentText" presStyleLbl="node1" presStyleIdx="1" presStyleCnt="3" custLinFactNeighborY="-1921">
        <dgm:presLayoutVars>
          <dgm:chMax val="0"/>
          <dgm:bulletEnabled val="1"/>
        </dgm:presLayoutVars>
      </dgm:prSet>
      <dgm:spPr/>
      <dgm:t>
        <a:bodyPr/>
        <a:lstStyle/>
        <a:p>
          <a:endParaRPr lang="it-IT"/>
        </a:p>
      </dgm:t>
    </dgm:pt>
    <dgm:pt modelId="{F804A408-EC67-4CD1-98AA-EA536FBA5821}" type="pres">
      <dgm:prSet presAssocID="{E061521D-DE3D-4E05-85FB-5D1048395D6E}" presName="spacer" presStyleCnt="0"/>
      <dgm:spPr/>
      <dgm:t>
        <a:bodyPr/>
        <a:lstStyle/>
        <a:p>
          <a:endParaRPr lang="it-IT"/>
        </a:p>
      </dgm:t>
    </dgm:pt>
    <dgm:pt modelId="{0F9FDCD1-685D-4BD6-B08C-2FD4B23FDF18}" type="pres">
      <dgm:prSet presAssocID="{64D2BFF7-F4CE-4207-AAF7-2AFBDB6EB437}" presName="parentText" presStyleLbl="node1" presStyleIdx="2" presStyleCnt="3" custLinFactY="100000" custLinFactNeighborX="-65668" custLinFactNeighborY="121400">
        <dgm:presLayoutVars>
          <dgm:chMax val="0"/>
          <dgm:bulletEnabled val="1"/>
        </dgm:presLayoutVars>
      </dgm:prSet>
      <dgm:spPr/>
      <dgm:t>
        <a:bodyPr/>
        <a:lstStyle/>
        <a:p>
          <a:endParaRPr lang="it-IT"/>
        </a:p>
      </dgm:t>
    </dgm:pt>
  </dgm:ptLst>
  <dgm:cxnLst>
    <dgm:cxn modelId="{DAAF535D-115B-40D9-AFE9-3623219D6985}" type="presOf" srcId="{64D2BFF7-F4CE-4207-AAF7-2AFBDB6EB437}" destId="{0F9FDCD1-685D-4BD6-B08C-2FD4B23FDF18}" srcOrd="0" destOrd="0" presId="urn:microsoft.com/office/officeart/2005/8/layout/vList2"/>
    <dgm:cxn modelId="{F0C27E76-36A9-40EC-9E32-427D38070A48}" srcId="{0FCAE64E-A615-40C6-9F18-4963263CA344}" destId="{95F066D1-59B8-4EDF-B194-D232B26C8A79}" srcOrd="0" destOrd="0" parTransId="{E98B042B-9D5E-45F7-A647-F769096407D8}" sibTransId="{22E92E47-8D85-419F-AC82-553044A61FBF}"/>
    <dgm:cxn modelId="{9ACBACA4-2732-44A1-BBCC-DC484F19B22D}" srcId="{0FCAE64E-A615-40C6-9F18-4963263CA344}" destId="{64D2BFF7-F4CE-4207-AAF7-2AFBDB6EB437}" srcOrd="2" destOrd="0" parTransId="{C7141E06-9213-4395-AD40-0C311EAD4F27}" sibTransId="{723A0F2F-5EB0-4C2D-AFB7-6A7B72FC0828}"/>
    <dgm:cxn modelId="{62B895E2-F020-441B-A3B2-77E362C87ADD}" type="presOf" srcId="{95F066D1-59B8-4EDF-B194-D232B26C8A79}" destId="{F353C113-0BEF-47C9-8148-3F269EF48F95}" srcOrd="0" destOrd="0" presId="urn:microsoft.com/office/officeart/2005/8/layout/vList2"/>
    <dgm:cxn modelId="{B4E4FFDD-7364-40FF-8FB2-89E923328D90}" type="presOf" srcId="{0FCAE64E-A615-40C6-9F18-4963263CA344}" destId="{310EA455-0D88-499D-98E9-099B67548727}" srcOrd="0" destOrd="0" presId="urn:microsoft.com/office/officeart/2005/8/layout/vList2"/>
    <dgm:cxn modelId="{D8601C4A-23A1-4E97-8D30-03A6D4969E12}" type="presOf" srcId="{2DF5BC2C-683C-4569-AECA-6000BF4FE912}" destId="{56DACBE2-354E-41CE-9209-EBFE119079B1}" srcOrd="0" destOrd="0" presId="urn:microsoft.com/office/officeart/2005/8/layout/vList2"/>
    <dgm:cxn modelId="{7929A6FA-F5B5-48E3-9F38-EA4EFBED8A6E}" srcId="{0FCAE64E-A615-40C6-9F18-4963263CA344}" destId="{2DF5BC2C-683C-4569-AECA-6000BF4FE912}" srcOrd="1" destOrd="0" parTransId="{DB8AFA7A-3A4B-4719-A580-364FA7D67A43}" sibTransId="{E061521D-DE3D-4E05-85FB-5D1048395D6E}"/>
    <dgm:cxn modelId="{2371BF1B-5894-4AE3-8684-A6B618B7B3CD}" type="presParOf" srcId="{310EA455-0D88-499D-98E9-099B67548727}" destId="{F353C113-0BEF-47C9-8148-3F269EF48F95}" srcOrd="0" destOrd="0" presId="urn:microsoft.com/office/officeart/2005/8/layout/vList2"/>
    <dgm:cxn modelId="{4561C685-203E-4D10-981E-1AAE8787A72B}" type="presParOf" srcId="{310EA455-0D88-499D-98E9-099B67548727}" destId="{669E488E-5F27-47B7-A254-A72D577BC0FF}" srcOrd="1" destOrd="0" presId="urn:microsoft.com/office/officeart/2005/8/layout/vList2"/>
    <dgm:cxn modelId="{A181E6E2-8B97-4105-BBED-F3AD547F26A7}" type="presParOf" srcId="{310EA455-0D88-499D-98E9-099B67548727}" destId="{56DACBE2-354E-41CE-9209-EBFE119079B1}" srcOrd="2" destOrd="0" presId="urn:microsoft.com/office/officeart/2005/8/layout/vList2"/>
    <dgm:cxn modelId="{E576D953-2164-4E08-82AC-E2EB56C7A4AE}" type="presParOf" srcId="{310EA455-0D88-499D-98E9-099B67548727}" destId="{F804A408-EC67-4CD1-98AA-EA536FBA5821}" srcOrd="3" destOrd="0" presId="urn:microsoft.com/office/officeart/2005/8/layout/vList2"/>
    <dgm:cxn modelId="{720A8B55-88C2-4F74-82C5-227E47840A07}" type="presParOf" srcId="{310EA455-0D88-499D-98E9-099B67548727}" destId="{0F9FDCD1-685D-4BD6-B08C-2FD4B23FDF18}" srcOrd="4"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B0B7F480-2921-46A2-817E-1FE2DBD0F3BC}"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it-IT"/>
        </a:p>
      </dgm:t>
    </dgm:pt>
    <dgm:pt modelId="{A0CC597C-8658-48DE-9E48-43A0901C1554}">
      <dgm:prSet custT="1"/>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it-IT" sz="1000" dirty="0" smtClean="0"/>
            <a:t>RESIDENCE PERMIT</a:t>
          </a:r>
        </a:p>
      </dgm:t>
    </dgm:pt>
    <dgm:pt modelId="{E5D7F1F4-DA26-482C-ADDA-3A0130ECBCB5}" type="parTrans" cxnId="{FAFBE796-17DE-41D4-AF7E-F3948A563CC1}">
      <dgm:prSet/>
      <dgm:spPr/>
      <dgm:t>
        <a:bodyPr/>
        <a:lstStyle/>
        <a:p>
          <a:endParaRPr lang="it-IT"/>
        </a:p>
      </dgm:t>
    </dgm:pt>
    <dgm:pt modelId="{5458D33C-6AC5-4493-8393-908C7D7841E0}" type="sibTrans" cxnId="{FAFBE796-17DE-41D4-AF7E-F3948A563CC1}">
      <dgm:prSet/>
      <dgm:spPr/>
      <dgm:t>
        <a:bodyPr/>
        <a:lstStyle/>
        <a:p>
          <a:endParaRPr lang="it-IT"/>
        </a:p>
      </dgm:t>
    </dgm:pt>
    <dgm:pt modelId="{CC49ABCC-CACA-46E6-8F1D-62A3AE1FA181}" type="pres">
      <dgm:prSet presAssocID="{B0B7F480-2921-46A2-817E-1FE2DBD0F3BC}" presName="linearFlow" presStyleCnt="0">
        <dgm:presLayoutVars>
          <dgm:dir/>
          <dgm:resizeHandles val="exact"/>
        </dgm:presLayoutVars>
      </dgm:prSet>
      <dgm:spPr/>
      <dgm:t>
        <a:bodyPr/>
        <a:lstStyle/>
        <a:p>
          <a:endParaRPr lang="it-IT"/>
        </a:p>
      </dgm:t>
    </dgm:pt>
    <dgm:pt modelId="{09C2B160-8393-4374-9F3A-C371D1CAA77C}" type="pres">
      <dgm:prSet presAssocID="{A0CC597C-8658-48DE-9E48-43A0901C1554}" presName="composite" presStyleCnt="0"/>
      <dgm:spPr/>
    </dgm:pt>
    <dgm:pt modelId="{C85F7CA5-49A6-41C0-B9AF-0E802C21FE6F}" type="pres">
      <dgm:prSet presAssocID="{A0CC597C-8658-48DE-9E48-43A0901C1554}" presName="imgShp" presStyleLbl="fgImgPlace1" presStyleIdx="0" presStyleCnt="1" custLinFactNeighborX="-21380"/>
      <dgm:spPr>
        <a:prstGeom prst="can">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it-IT"/>
        </a:p>
      </dgm:t>
    </dgm:pt>
    <dgm:pt modelId="{59B6F54D-52B0-4178-9E75-BA88D5841725}" type="pres">
      <dgm:prSet presAssocID="{A0CC597C-8658-48DE-9E48-43A0901C1554}" presName="txShp" presStyleLbl="node1" presStyleIdx="0" presStyleCnt="1" custLinFactNeighborX="22501" custLinFactNeighborY="-8666">
        <dgm:presLayoutVars>
          <dgm:bulletEnabled val="1"/>
        </dgm:presLayoutVars>
      </dgm:prSet>
      <dgm:spPr/>
      <dgm:t>
        <a:bodyPr/>
        <a:lstStyle/>
        <a:p>
          <a:endParaRPr lang="it-IT"/>
        </a:p>
      </dgm:t>
    </dgm:pt>
  </dgm:ptLst>
  <dgm:cxnLst>
    <dgm:cxn modelId="{54827C4E-E26B-49A1-8CBE-300C6E081302}" type="presOf" srcId="{B0B7F480-2921-46A2-817E-1FE2DBD0F3BC}" destId="{CC49ABCC-CACA-46E6-8F1D-62A3AE1FA181}" srcOrd="0" destOrd="0" presId="urn:microsoft.com/office/officeart/2005/8/layout/vList3"/>
    <dgm:cxn modelId="{546A8C38-37C9-4280-BD88-7B2A9EC61193}" type="presOf" srcId="{A0CC597C-8658-48DE-9E48-43A0901C1554}" destId="{59B6F54D-52B0-4178-9E75-BA88D5841725}" srcOrd="0" destOrd="0" presId="urn:microsoft.com/office/officeart/2005/8/layout/vList3"/>
    <dgm:cxn modelId="{FAFBE796-17DE-41D4-AF7E-F3948A563CC1}" srcId="{B0B7F480-2921-46A2-817E-1FE2DBD0F3BC}" destId="{A0CC597C-8658-48DE-9E48-43A0901C1554}" srcOrd="0" destOrd="0" parTransId="{E5D7F1F4-DA26-482C-ADDA-3A0130ECBCB5}" sibTransId="{5458D33C-6AC5-4493-8393-908C7D7841E0}"/>
    <dgm:cxn modelId="{A20976AD-155A-4F44-B938-003F7E6780CA}" type="presParOf" srcId="{CC49ABCC-CACA-46E6-8F1D-62A3AE1FA181}" destId="{09C2B160-8393-4374-9F3A-C371D1CAA77C}" srcOrd="0" destOrd="0" presId="urn:microsoft.com/office/officeart/2005/8/layout/vList3"/>
    <dgm:cxn modelId="{B89ED62F-5C1C-4BB5-A0E9-07509DBA84CC}" type="presParOf" srcId="{09C2B160-8393-4374-9F3A-C371D1CAA77C}" destId="{C85F7CA5-49A6-41C0-B9AF-0E802C21FE6F}" srcOrd="0" destOrd="0" presId="urn:microsoft.com/office/officeart/2005/8/layout/vList3"/>
    <dgm:cxn modelId="{78473C96-C3DD-4064-AF2F-AD434164F1EC}" type="presParOf" srcId="{09C2B160-8393-4374-9F3A-C371D1CAA77C}" destId="{59B6F54D-52B0-4178-9E75-BA88D5841725}" srcOrd="1" destOrd="0" presId="urn:microsoft.com/office/officeart/2005/8/layout/vList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0FCAE64E-A615-40C6-9F18-4963263CA344}"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it-IT"/>
        </a:p>
      </dgm:t>
    </dgm:pt>
    <dgm:pt modelId="{95F066D1-59B8-4EDF-B194-D232B26C8A79}">
      <dgm:prSet custT="1"/>
      <dgm:spPr/>
      <dgm:t>
        <a:bodyPr/>
        <a:lstStyle/>
        <a:p>
          <a:pPr rtl="0"/>
          <a:r>
            <a:rPr lang="it-IT" sz="1000" dirty="0" err="1" smtClean="0"/>
            <a:t>Type</a:t>
          </a:r>
          <a:r>
            <a:rPr lang="it-IT" sz="1000" dirty="0" smtClean="0"/>
            <a:t> of </a:t>
          </a:r>
          <a:r>
            <a:rPr lang="it-IT" sz="1000" dirty="0" err="1" smtClean="0"/>
            <a:t>permit</a:t>
          </a:r>
          <a:endParaRPr lang="it-IT" sz="1000" dirty="0"/>
        </a:p>
      </dgm:t>
    </dgm:pt>
    <dgm:pt modelId="{E98B042B-9D5E-45F7-A647-F769096407D8}" type="parTrans" cxnId="{F0C27E76-36A9-40EC-9E32-427D38070A48}">
      <dgm:prSet/>
      <dgm:spPr/>
      <dgm:t>
        <a:bodyPr/>
        <a:lstStyle/>
        <a:p>
          <a:endParaRPr lang="it-IT" sz="1000"/>
        </a:p>
      </dgm:t>
    </dgm:pt>
    <dgm:pt modelId="{22E92E47-8D85-419F-AC82-553044A61FBF}" type="sibTrans" cxnId="{F0C27E76-36A9-40EC-9E32-427D38070A48}">
      <dgm:prSet/>
      <dgm:spPr/>
      <dgm:t>
        <a:bodyPr/>
        <a:lstStyle/>
        <a:p>
          <a:endParaRPr lang="it-IT" sz="1000"/>
        </a:p>
      </dgm:t>
    </dgm:pt>
    <dgm:pt modelId="{2DF5BC2C-683C-4569-AECA-6000BF4FE912}">
      <dgm:prSet custT="1"/>
      <dgm:spPr/>
      <dgm:t>
        <a:bodyPr/>
        <a:lstStyle/>
        <a:p>
          <a:pPr rtl="0"/>
          <a:r>
            <a:rPr lang="it-IT" sz="1000" dirty="0" err="1" smtClean="0"/>
            <a:t>Number</a:t>
          </a:r>
          <a:r>
            <a:rPr lang="it-IT" sz="1000" dirty="0" smtClean="0"/>
            <a:t> and </a:t>
          </a:r>
          <a:r>
            <a:rPr lang="it-IT" sz="1000" dirty="0" err="1" smtClean="0"/>
            <a:t>validity</a:t>
          </a:r>
          <a:endParaRPr lang="it-IT" sz="1000" dirty="0"/>
        </a:p>
      </dgm:t>
    </dgm:pt>
    <dgm:pt modelId="{DB8AFA7A-3A4B-4719-A580-364FA7D67A43}" type="parTrans" cxnId="{7929A6FA-F5B5-48E3-9F38-EA4EFBED8A6E}">
      <dgm:prSet/>
      <dgm:spPr/>
      <dgm:t>
        <a:bodyPr/>
        <a:lstStyle/>
        <a:p>
          <a:endParaRPr lang="it-IT" sz="1000"/>
        </a:p>
      </dgm:t>
    </dgm:pt>
    <dgm:pt modelId="{E061521D-DE3D-4E05-85FB-5D1048395D6E}" type="sibTrans" cxnId="{7929A6FA-F5B5-48E3-9F38-EA4EFBED8A6E}">
      <dgm:prSet/>
      <dgm:spPr/>
      <dgm:t>
        <a:bodyPr/>
        <a:lstStyle/>
        <a:p>
          <a:endParaRPr lang="it-IT" sz="1000"/>
        </a:p>
      </dgm:t>
    </dgm:pt>
    <dgm:pt modelId="{C258652B-779C-42D5-9443-6838E09E9EB4}">
      <dgm:prSet custT="1"/>
      <dgm:spPr/>
      <dgm:t>
        <a:bodyPr/>
        <a:lstStyle/>
        <a:p>
          <a:pPr rtl="0"/>
          <a:r>
            <a:rPr lang="it-IT" sz="1000" dirty="0" err="1" smtClean="0"/>
            <a:t>Individual</a:t>
          </a:r>
          <a:r>
            <a:rPr lang="it-IT" sz="1000" dirty="0" smtClean="0"/>
            <a:t> code (CUI)</a:t>
          </a:r>
          <a:endParaRPr lang="it-IT" sz="1000" dirty="0"/>
        </a:p>
      </dgm:t>
    </dgm:pt>
    <dgm:pt modelId="{1A2F88C7-78FD-4674-B5EF-ED4A4F5FBDE2}" type="parTrans" cxnId="{D6DB0FDF-7960-4686-88B4-AF6D4EF01034}">
      <dgm:prSet/>
      <dgm:spPr/>
      <dgm:t>
        <a:bodyPr/>
        <a:lstStyle/>
        <a:p>
          <a:endParaRPr lang="it-IT"/>
        </a:p>
      </dgm:t>
    </dgm:pt>
    <dgm:pt modelId="{3DA2216C-2402-4ED0-900E-2079A5B9C57B}" type="sibTrans" cxnId="{D6DB0FDF-7960-4686-88B4-AF6D4EF01034}">
      <dgm:prSet/>
      <dgm:spPr/>
      <dgm:t>
        <a:bodyPr/>
        <a:lstStyle/>
        <a:p>
          <a:endParaRPr lang="it-IT"/>
        </a:p>
      </dgm:t>
    </dgm:pt>
    <dgm:pt modelId="{310EA455-0D88-499D-98E9-099B67548727}" type="pres">
      <dgm:prSet presAssocID="{0FCAE64E-A615-40C6-9F18-4963263CA344}" presName="linear" presStyleCnt="0">
        <dgm:presLayoutVars>
          <dgm:animLvl val="lvl"/>
          <dgm:resizeHandles val="exact"/>
        </dgm:presLayoutVars>
      </dgm:prSet>
      <dgm:spPr/>
      <dgm:t>
        <a:bodyPr/>
        <a:lstStyle/>
        <a:p>
          <a:endParaRPr lang="it-IT"/>
        </a:p>
      </dgm:t>
    </dgm:pt>
    <dgm:pt modelId="{E4AA68AE-5334-4C5C-912A-FE028D626AF6}" type="pres">
      <dgm:prSet presAssocID="{C258652B-779C-42D5-9443-6838E09E9EB4}" presName="parentText" presStyleLbl="node1" presStyleIdx="0" presStyleCnt="3" custLinFactY="-3861" custLinFactNeighborX="74" custLinFactNeighborY="-100000">
        <dgm:presLayoutVars>
          <dgm:chMax val="0"/>
          <dgm:bulletEnabled val="1"/>
        </dgm:presLayoutVars>
      </dgm:prSet>
      <dgm:spPr/>
      <dgm:t>
        <a:bodyPr/>
        <a:lstStyle/>
        <a:p>
          <a:endParaRPr lang="it-IT"/>
        </a:p>
      </dgm:t>
    </dgm:pt>
    <dgm:pt modelId="{47A77105-B9D2-4103-8E21-F6109BF9A861}" type="pres">
      <dgm:prSet presAssocID="{3DA2216C-2402-4ED0-900E-2079A5B9C57B}" presName="spacer" presStyleCnt="0"/>
      <dgm:spPr/>
      <dgm:t>
        <a:bodyPr/>
        <a:lstStyle/>
        <a:p>
          <a:endParaRPr lang="it-IT"/>
        </a:p>
      </dgm:t>
    </dgm:pt>
    <dgm:pt modelId="{F353C113-0BEF-47C9-8148-3F269EF48F95}" type="pres">
      <dgm:prSet presAssocID="{95F066D1-59B8-4EDF-B194-D232B26C8A79}" presName="parentText" presStyleLbl="node1" presStyleIdx="1" presStyleCnt="3" custLinFactNeighborX="2210" custLinFactNeighborY="47084">
        <dgm:presLayoutVars>
          <dgm:chMax val="0"/>
          <dgm:bulletEnabled val="1"/>
        </dgm:presLayoutVars>
      </dgm:prSet>
      <dgm:spPr/>
      <dgm:t>
        <a:bodyPr/>
        <a:lstStyle/>
        <a:p>
          <a:endParaRPr lang="it-IT"/>
        </a:p>
      </dgm:t>
    </dgm:pt>
    <dgm:pt modelId="{669E488E-5F27-47B7-A254-A72D577BC0FF}" type="pres">
      <dgm:prSet presAssocID="{22E92E47-8D85-419F-AC82-553044A61FBF}" presName="spacer" presStyleCnt="0"/>
      <dgm:spPr/>
      <dgm:t>
        <a:bodyPr/>
        <a:lstStyle/>
        <a:p>
          <a:endParaRPr lang="it-IT"/>
        </a:p>
      </dgm:t>
    </dgm:pt>
    <dgm:pt modelId="{56DACBE2-354E-41CE-9209-EBFE119079B1}" type="pres">
      <dgm:prSet presAssocID="{2DF5BC2C-683C-4569-AECA-6000BF4FE912}" presName="parentText" presStyleLbl="node1" presStyleIdx="2" presStyleCnt="3" custLinFactY="94054" custLinFactNeighborY="100000">
        <dgm:presLayoutVars>
          <dgm:chMax val="0"/>
          <dgm:bulletEnabled val="1"/>
        </dgm:presLayoutVars>
      </dgm:prSet>
      <dgm:spPr/>
      <dgm:t>
        <a:bodyPr/>
        <a:lstStyle/>
        <a:p>
          <a:endParaRPr lang="it-IT"/>
        </a:p>
      </dgm:t>
    </dgm:pt>
  </dgm:ptLst>
  <dgm:cxnLst>
    <dgm:cxn modelId="{6D48E629-10B0-482B-BCB8-204ADC5FCB79}" type="presOf" srcId="{C258652B-779C-42D5-9443-6838E09E9EB4}" destId="{E4AA68AE-5334-4C5C-912A-FE028D626AF6}" srcOrd="0" destOrd="0" presId="urn:microsoft.com/office/officeart/2005/8/layout/vList2"/>
    <dgm:cxn modelId="{F0C27E76-36A9-40EC-9E32-427D38070A48}" srcId="{0FCAE64E-A615-40C6-9F18-4963263CA344}" destId="{95F066D1-59B8-4EDF-B194-D232B26C8A79}" srcOrd="1" destOrd="0" parTransId="{E98B042B-9D5E-45F7-A647-F769096407D8}" sibTransId="{22E92E47-8D85-419F-AC82-553044A61FBF}"/>
    <dgm:cxn modelId="{92EF7C59-51DB-46CE-90BD-FFFD070E58CE}" type="presOf" srcId="{95F066D1-59B8-4EDF-B194-D232B26C8A79}" destId="{F353C113-0BEF-47C9-8148-3F269EF48F95}" srcOrd="0" destOrd="0" presId="urn:microsoft.com/office/officeart/2005/8/layout/vList2"/>
    <dgm:cxn modelId="{D6DB0FDF-7960-4686-88B4-AF6D4EF01034}" srcId="{0FCAE64E-A615-40C6-9F18-4963263CA344}" destId="{C258652B-779C-42D5-9443-6838E09E9EB4}" srcOrd="0" destOrd="0" parTransId="{1A2F88C7-78FD-4674-B5EF-ED4A4F5FBDE2}" sibTransId="{3DA2216C-2402-4ED0-900E-2079A5B9C57B}"/>
    <dgm:cxn modelId="{03A7DB99-714B-4D14-8D37-71A3E12E10EE}" type="presOf" srcId="{0FCAE64E-A615-40C6-9F18-4963263CA344}" destId="{310EA455-0D88-499D-98E9-099B67548727}" srcOrd="0" destOrd="0" presId="urn:microsoft.com/office/officeart/2005/8/layout/vList2"/>
    <dgm:cxn modelId="{5E3A657D-B5EE-4B04-A7C2-548E72A2716F}" type="presOf" srcId="{2DF5BC2C-683C-4569-AECA-6000BF4FE912}" destId="{56DACBE2-354E-41CE-9209-EBFE119079B1}" srcOrd="0" destOrd="0" presId="urn:microsoft.com/office/officeart/2005/8/layout/vList2"/>
    <dgm:cxn modelId="{7929A6FA-F5B5-48E3-9F38-EA4EFBED8A6E}" srcId="{0FCAE64E-A615-40C6-9F18-4963263CA344}" destId="{2DF5BC2C-683C-4569-AECA-6000BF4FE912}" srcOrd="2" destOrd="0" parTransId="{DB8AFA7A-3A4B-4719-A580-364FA7D67A43}" sibTransId="{E061521D-DE3D-4E05-85FB-5D1048395D6E}"/>
    <dgm:cxn modelId="{4482C29D-EFC3-4B28-B5C9-0E5477D74D9B}" type="presParOf" srcId="{310EA455-0D88-499D-98E9-099B67548727}" destId="{E4AA68AE-5334-4C5C-912A-FE028D626AF6}" srcOrd="0" destOrd="0" presId="urn:microsoft.com/office/officeart/2005/8/layout/vList2"/>
    <dgm:cxn modelId="{613BBBF5-C691-4037-892E-64FBA9F57F89}" type="presParOf" srcId="{310EA455-0D88-499D-98E9-099B67548727}" destId="{47A77105-B9D2-4103-8E21-F6109BF9A861}" srcOrd="1" destOrd="0" presId="urn:microsoft.com/office/officeart/2005/8/layout/vList2"/>
    <dgm:cxn modelId="{5538A336-9E6F-4B75-B367-3970CBDEC542}" type="presParOf" srcId="{310EA455-0D88-499D-98E9-099B67548727}" destId="{F353C113-0BEF-47C9-8148-3F269EF48F95}" srcOrd="2" destOrd="0" presId="urn:microsoft.com/office/officeart/2005/8/layout/vList2"/>
    <dgm:cxn modelId="{18DF7A6F-BE2F-4834-B9F2-7C94A2DD3059}" type="presParOf" srcId="{310EA455-0D88-499D-98E9-099B67548727}" destId="{669E488E-5F27-47B7-A254-A72D577BC0FF}" srcOrd="3" destOrd="0" presId="urn:microsoft.com/office/officeart/2005/8/layout/vList2"/>
    <dgm:cxn modelId="{CACB201B-0C86-4981-971B-EFB402C6EA99}" type="presParOf" srcId="{310EA455-0D88-499D-98E9-099B67548727}" destId="{56DACBE2-354E-41CE-9209-EBFE119079B1}" srcOrd="4" destOrd="0" presId="urn:microsoft.com/office/officeart/2005/8/layout/vList2"/>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B0B7F480-2921-46A2-817E-1FE2DBD0F3BC}"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it-IT"/>
        </a:p>
      </dgm:t>
    </dgm:pt>
    <dgm:pt modelId="{A0CC597C-8658-48DE-9E48-43A0901C1554}">
      <dgm:prSet custT="1"/>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it-IT" sz="1000" dirty="0" smtClean="0"/>
            <a:t>JUDICIARY DATABASE</a:t>
          </a:r>
        </a:p>
      </dgm:t>
    </dgm:pt>
    <dgm:pt modelId="{E5D7F1F4-DA26-482C-ADDA-3A0130ECBCB5}" type="parTrans" cxnId="{FAFBE796-17DE-41D4-AF7E-F3948A563CC1}">
      <dgm:prSet/>
      <dgm:spPr/>
      <dgm:t>
        <a:bodyPr/>
        <a:lstStyle/>
        <a:p>
          <a:endParaRPr lang="it-IT"/>
        </a:p>
      </dgm:t>
    </dgm:pt>
    <dgm:pt modelId="{5458D33C-6AC5-4493-8393-908C7D7841E0}" type="sibTrans" cxnId="{FAFBE796-17DE-41D4-AF7E-F3948A563CC1}">
      <dgm:prSet/>
      <dgm:spPr/>
      <dgm:t>
        <a:bodyPr/>
        <a:lstStyle/>
        <a:p>
          <a:endParaRPr lang="it-IT"/>
        </a:p>
      </dgm:t>
    </dgm:pt>
    <dgm:pt modelId="{CC49ABCC-CACA-46E6-8F1D-62A3AE1FA181}" type="pres">
      <dgm:prSet presAssocID="{B0B7F480-2921-46A2-817E-1FE2DBD0F3BC}" presName="linearFlow" presStyleCnt="0">
        <dgm:presLayoutVars>
          <dgm:dir/>
          <dgm:resizeHandles val="exact"/>
        </dgm:presLayoutVars>
      </dgm:prSet>
      <dgm:spPr/>
      <dgm:t>
        <a:bodyPr/>
        <a:lstStyle/>
        <a:p>
          <a:endParaRPr lang="it-IT"/>
        </a:p>
      </dgm:t>
    </dgm:pt>
    <dgm:pt modelId="{09C2B160-8393-4374-9F3A-C371D1CAA77C}" type="pres">
      <dgm:prSet presAssocID="{A0CC597C-8658-48DE-9E48-43A0901C1554}" presName="composite" presStyleCnt="0"/>
      <dgm:spPr/>
    </dgm:pt>
    <dgm:pt modelId="{C85F7CA5-49A6-41C0-B9AF-0E802C21FE6F}" type="pres">
      <dgm:prSet presAssocID="{A0CC597C-8658-48DE-9E48-43A0901C1554}" presName="imgShp" presStyleLbl="fgImgPlace1" presStyleIdx="0" presStyleCnt="1" custLinFactNeighborX="-21380"/>
      <dgm:spPr>
        <a:prstGeom prst="can">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it-IT"/>
        </a:p>
      </dgm:t>
    </dgm:pt>
    <dgm:pt modelId="{59B6F54D-52B0-4178-9E75-BA88D5841725}" type="pres">
      <dgm:prSet presAssocID="{A0CC597C-8658-48DE-9E48-43A0901C1554}" presName="txShp" presStyleLbl="node1" presStyleIdx="0" presStyleCnt="1" custLinFactNeighborX="13222" custLinFactNeighborY="-1602">
        <dgm:presLayoutVars>
          <dgm:bulletEnabled val="1"/>
        </dgm:presLayoutVars>
      </dgm:prSet>
      <dgm:spPr/>
      <dgm:t>
        <a:bodyPr/>
        <a:lstStyle/>
        <a:p>
          <a:endParaRPr lang="it-IT"/>
        </a:p>
      </dgm:t>
    </dgm:pt>
  </dgm:ptLst>
  <dgm:cxnLst>
    <dgm:cxn modelId="{862AB1CC-B035-42D0-BA73-17ED6F6ECA35}" type="presOf" srcId="{A0CC597C-8658-48DE-9E48-43A0901C1554}" destId="{59B6F54D-52B0-4178-9E75-BA88D5841725}" srcOrd="0" destOrd="0" presId="urn:microsoft.com/office/officeart/2005/8/layout/vList3"/>
    <dgm:cxn modelId="{FAFBE796-17DE-41D4-AF7E-F3948A563CC1}" srcId="{B0B7F480-2921-46A2-817E-1FE2DBD0F3BC}" destId="{A0CC597C-8658-48DE-9E48-43A0901C1554}" srcOrd="0" destOrd="0" parTransId="{E5D7F1F4-DA26-482C-ADDA-3A0130ECBCB5}" sibTransId="{5458D33C-6AC5-4493-8393-908C7D7841E0}"/>
    <dgm:cxn modelId="{09CC7692-B977-4456-BC2E-8ADF67A365F5}" type="presOf" srcId="{B0B7F480-2921-46A2-817E-1FE2DBD0F3BC}" destId="{CC49ABCC-CACA-46E6-8F1D-62A3AE1FA181}" srcOrd="0" destOrd="0" presId="urn:microsoft.com/office/officeart/2005/8/layout/vList3"/>
    <dgm:cxn modelId="{79949EE4-0B67-4170-ABA7-EC52C1345BC2}" type="presParOf" srcId="{CC49ABCC-CACA-46E6-8F1D-62A3AE1FA181}" destId="{09C2B160-8393-4374-9F3A-C371D1CAA77C}" srcOrd="0" destOrd="0" presId="urn:microsoft.com/office/officeart/2005/8/layout/vList3"/>
    <dgm:cxn modelId="{C29D76A8-041F-41FA-9F3E-F678C0BA256B}" type="presParOf" srcId="{09C2B160-8393-4374-9F3A-C371D1CAA77C}" destId="{C85F7CA5-49A6-41C0-B9AF-0E802C21FE6F}" srcOrd="0" destOrd="0" presId="urn:microsoft.com/office/officeart/2005/8/layout/vList3"/>
    <dgm:cxn modelId="{DDA07F1B-62B0-41FB-B60A-6A2F93B42540}" type="presParOf" srcId="{09C2B160-8393-4374-9F3A-C371D1CAA77C}" destId="{59B6F54D-52B0-4178-9E75-BA88D5841725}" srcOrd="1" destOrd="0" presId="urn:microsoft.com/office/officeart/2005/8/layout/vList3"/>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B0B7F480-2921-46A2-817E-1FE2DBD0F3BC}"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it-IT"/>
        </a:p>
      </dgm:t>
    </dgm:pt>
    <dgm:pt modelId="{A0CC597C-8658-48DE-9E48-43A0901C1554}">
      <dgm:prSet custT="1"/>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it-IT" sz="1000" dirty="0" smtClean="0"/>
            <a:t>VOLUNTARY ASSISTED RETURN</a:t>
          </a:r>
        </a:p>
      </dgm:t>
    </dgm:pt>
    <dgm:pt modelId="{E5D7F1F4-DA26-482C-ADDA-3A0130ECBCB5}" type="parTrans" cxnId="{FAFBE796-17DE-41D4-AF7E-F3948A563CC1}">
      <dgm:prSet/>
      <dgm:spPr/>
      <dgm:t>
        <a:bodyPr/>
        <a:lstStyle/>
        <a:p>
          <a:endParaRPr lang="it-IT"/>
        </a:p>
      </dgm:t>
    </dgm:pt>
    <dgm:pt modelId="{5458D33C-6AC5-4493-8393-908C7D7841E0}" type="sibTrans" cxnId="{FAFBE796-17DE-41D4-AF7E-F3948A563CC1}">
      <dgm:prSet/>
      <dgm:spPr/>
      <dgm:t>
        <a:bodyPr/>
        <a:lstStyle/>
        <a:p>
          <a:endParaRPr lang="it-IT"/>
        </a:p>
      </dgm:t>
    </dgm:pt>
    <dgm:pt modelId="{CC49ABCC-CACA-46E6-8F1D-62A3AE1FA181}" type="pres">
      <dgm:prSet presAssocID="{B0B7F480-2921-46A2-817E-1FE2DBD0F3BC}" presName="linearFlow" presStyleCnt="0">
        <dgm:presLayoutVars>
          <dgm:dir/>
          <dgm:resizeHandles val="exact"/>
        </dgm:presLayoutVars>
      </dgm:prSet>
      <dgm:spPr/>
      <dgm:t>
        <a:bodyPr/>
        <a:lstStyle/>
        <a:p>
          <a:endParaRPr lang="it-IT"/>
        </a:p>
      </dgm:t>
    </dgm:pt>
    <dgm:pt modelId="{09C2B160-8393-4374-9F3A-C371D1CAA77C}" type="pres">
      <dgm:prSet presAssocID="{A0CC597C-8658-48DE-9E48-43A0901C1554}" presName="composite" presStyleCnt="0"/>
      <dgm:spPr/>
    </dgm:pt>
    <dgm:pt modelId="{C85F7CA5-49A6-41C0-B9AF-0E802C21FE6F}" type="pres">
      <dgm:prSet presAssocID="{A0CC597C-8658-48DE-9E48-43A0901C1554}" presName="imgShp" presStyleLbl="fgImgPlace1" presStyleIdx="0" presStyleCnt="1" custLinFactNeighborX="-21380"/>
      <dgm:spPr>
        <a:prstGeom prst="can">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it-IT"/>
        </a:p>
      </dgm:t>
    </dgm:pt>
    <dgm:pt modelId="{59B6F54D-52B0-4178-9E75-BA88D5841725}" type="pres">
      <dgm:prSet presAssocID="{A0CC597C-8658-48DE-9E48-43A0901C1554}" presName="txShp" presStyleLbl="node1" presStyleIdx="0" presStyleCnt="1" custLinFactNeighborX="13749" custLinFactNeighborY="5095">
        <dgm:presLayoutVars>
          <dgm:bulletEnabled val="1"/>
        </dgm:presLayoutVars>
      </dgm:prSet>
      <dgm:spPr/>
      <dgm:t>
        <a:bodyPr/>
        <a:lstStyle/>
        <a:p>
          <a:endParaRPr lang="it-IT"/>
        </a:p>
      </dgm:t>
    </dgm:pt>
  </dgm:ptLst>
  <dgm:cxnLst>
    <dgm:cxn modelId="{47CE5694-EDF3-41A8-A19F-B0970D625931}" type="presOf" srcId="{B0B7F480-2921-46A2-817E-1FE2DBD0F3BC}" destId="{CC49ABCC-CACA-46E6-8F1D-62A3AE1FA181}" srcOrd="0" destOrd="0" presId="urn:microsoft.com/office/officeart/2005/8/layout/vList3"/>
    <dgm:cxn modelId="{FAFBE796-17DE-41D4-AF7E-F3948A563CC1}" srcId="{B0B7F480-2921-46A2-817E-1FE2DBD0F3BC}" destId="{A0CC597C-8658-48DE-9E48-43A0901C1554}" srcOrd="0" destOrd="0" parTransId="{E5D7F1F4-DA26-482C-ADDA-3A0130ECBCB5}" sibTransId="{5458D33C-6AC5-4493-8393-908C7D7841E0}"/>
    <dgm:cxn modelId="{3E4AEEFB-1E16-49BD-8917-48C4988A2B34}" type="presOf" srcId="{A0CC597C-8658-48DE-9E48-43A0901C1554}" destId="{59B6F54D-52B0-4178-9E75-BA88D5841725}" srcOrd="0" destOrd="0" presId="urn:microsoft.com/office/officeart/2005/8/layout/vList3"/>
    <dgm:cxn modelId="{D57E6E77-28BC-492B-B04E-C049DC5229F8}" type="presParOf" srcId="{CC49ABCC-CACA-46E6-8F1D-62A3AE1FA181}" destId="{09C2B160-8393-4374-9F3A-C371D1CAA77C}" srcOrd="0" destOrd="0" presId="urn:microsoft.com/office/officeart/2005/8/layout/vList3"/>
    <dgm:cxn modelId="{7043A3EA-E187-4DFC-9116-2794EB7AD8BF}" type="presParOf" srcId="{09C2B160-8393-4374-9F3A-C371D1CAA77C}" destId="{C85F7CA5-49A6-41C0-B9AF-0E802C21FE6F}" srcOrd="0" destOrd="0" presId="urn:microsoft.com/office/officeart/2005/8/layout/vList3"/>
    <dgm:cxn modelId="{AA25751D-51B3-4842-98D3-645EDB107D78}" type="presParOf" srcId="{09C2B160-8393-4374-9F3A-C371D1CAA77C}" destId="{59B6F54D-52B0-4178-9E75-BA88D5841725}"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0FCAE64E-A615-40C6-9F18-4963263CA344}"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it-IT"/>
        </a:p>
      </dgm:t>
    </dgm:pt>
    <dgm:pt modelId="{95F066D1-59B8-4EDF-B194-D232B26C8A79}">
      <dgm:prSet custT="1"/>
      <dgm:spPr/>
      <dgm:t>
        <a:bodyPr/>
        <a:lstStyle/>
        <a:p>
          <a:pPr rtl="0"/>
          <a:r>
            <a:rPr lang="it-IT" sz="1200" dirty="0" err="1" smtClean="0"/>
            <a:t>Individual</a:t>
          </a:r>
          <a:r>
            <a:rPr lang="it-IT" sz="1200" dirty="0" smtClean="0"/>
            <a:t> code (CUI)</a:t>
          </a:r>
          <a:endParaRPr lang="it-IT" sz="1200" dirty="0"/>
        </a:p>
      </dgm:t>
    </dgm:pt>
    <dgm:pt modelId="{E98B042B-9D5E-45F7-A647-F769096407D8}" type="parTrans" cxnId="{F0C27E76-36A9-40EC-9E32-427D38070A48}">
      <dgm:prSet/>
      <dgm:spPr/>
      <dgm:t>
        <a:bodyPr/>
        <a:lstStyle/>
        <a:p>
          <a:endParaRPr lang="it-IT" sz="1200"/>
        </a:p>
      </dgm:t>
    </dgm:pt>
    <dgm:pt modelId="{22E92E47-8D85-419F-AC82-553044A61FBF}" type="sibTrans" cxnId="{F0C27E76-36A9-40EC-9E32-427D38070A48}">
      <dgm:prSet/>
      <dgm:spPr/>
      <dgm:t>
        <a:bodyPr/>
        <a:lstStyle/>
        <a:p>
          <a:endParaRPr lang="it-IT" sz="1200"/>
        </a:p>
      </dgm:t>
    </dgm:pt>
    <dgm:pt modelId="{2DF5BC2C-683C-4569-AECA-6000BF4FE912}">
      <dgm:prSet custT="1"/>
      <dgm:spPr/>
      <dgm:t>
        <a:bodyPr/>
        <a:lstStyle/>
        <a:p>
          <a:pPr rtl="0"/>
          <a:r>
            <a:rPr lang="it-IT" sz="1200" dirty="0" smtClean="0"/>
            <a:t>Project </a:t>
          </a:r>
          <a:r>
            <a:rPr lang="it-IT" sz="1200" dirty="0" err="1" smtClean="0"/>
            <a:t>identification</a:t>
          </a:r>
          <a:endParaRPr lang="it-IT" sz="1200" dirty="0"/>
        </a:p>
      </dgm:t>
    </dgm:pt>
    <dgm:pt modelId="{DB8AFA7A-3A4B-4719-A580-364FA7D67A43}" type="parTrans" cxnId="{7929A6FA-F5B5-48E3-9F38-EA4EFBED8A6E}">
      <dgm:prSet/>
      <dgm:spPr/>
      <dgm:t>
        <a:bodyPr/>
        <a:lstStyle/>
        <a:p>
          <a:endParaRPr lang="it-IT" sz="1200"/>
        </a:p>
      </dgm:t>
    </dgm:pt>
    <dgm:pt modelId="{E061521D-DE3D-4E05-85FB-5D1048395D6E}" type="sibTrans" cxnId="{7929A6FA-F5B5-48E3-9F38-EA4EFBED8A6E}">
      <dgm:prSet/>
      <dgm:spPr/>
      <dgm:t>
        <a:bodyPr/>
        <a:lstStyle/>
        <a:p>
          <a:endParaRPr lang="it-IT" sz="1200"/>
        </a:p>
      </dgm:t>
    </dgm:pt>
    <dgm:pt modelId="{310EA455-0D88-499D-98E9-099B67548727}" type="pres">
      <dgm:prSet presAssocID="{0FCAE64E-A615-40C6-9F18-4963263CA344}" presName="linear" presStyleCnt="0">
        <dgm:presLayoutVars>
          <dgm:animLvl val="lvl"/>
          <dgm:resizeHandles val="exact"/>
        </dgm:presLayoutVars>
      </dgm:prSet>
      <dgm:spPr/>
      <dgm:t>
        <a:bodyPr/>
        <a:lstStyle/>
        <a:p>
          <a:endParaRPr lang="it-IT"/>
        </a:p>
      </dgm:t>
    </dgm:pt>
    <dgm:pt modelId="{F353C113-0BEF-47C9-8148-3F269EF48F95}" type="pres">
      <dgm:prSet presAssocID="{95F066D1-59B8-4EDF-B194-D232B26C8A79}" presName="parentText" presStyleLbl="node1" presStyleIdx="0" presStyleCnt="2" custScaleY="51207" custLinFactNeighborX="4850" custLinFactNeighborY="48943">
        <dgm:presLayoutVars>
          <dgm:chMax val="0"/>
          <dgm:bulletEnabled val="1"/>
        </dgm:presLayoutVars>
      </dgm:prSet>
      <dgm:spPr/>
      <dgm:t>
        <a:bodyPr/>
        <a:lstStyle/>
        <a:p>
          <a:endParaRPr lang="it-IT"/>
        </a:p>
      </dgm:t>
    </dgm:pt>
    <dgm:pt modelId="{669E488E-5F27-47B7-A254-A72D577BC0FF}" type="pres">
      <dgm:prSet presAssocID="{22E92E47-8D85-419F-AC82-553044A61FBF}" presName="spacer" presStyleCnt="0"/>
      <dgm:spPr/>
      <dgm:t>
        <a:bodyPr/>
        <a:lstStyle/>
        <a:p>
          <a:endParaRPr lang="it-IT"/>
        </a:p>
      </dgm:t>
    </dgm:pt>
    <dgm:pt modelId="{56DACBE2-354E-41CE-9209-EBFE119079B1}" type="pres">
      <dgm:prSet presAssocID="{2DF5BC2C-683C-4569-AECA-6000BF4FE912}" presName="parentText" presStyleLbl="node1" presStyleIdx="1" presStyleCnt="2" custScaleY="42116" custLinFactNeighborY="-1921">
        <dgm:presLayoutVars>
          <dgm:chMax val="0"/>
          <dgm:bulletEnabled val="1"/>
        </dgm:presLayoutVars>
      </dgm:prSet>
      <dgm:spPr/>
      <dgm:t>
        <a:bodyPr/>
        <a:lstStyle/>
        <a:p>
          <a:endParaRPr lang="it-IT"/>
        </a:p>
      </dgm:t>
    </dgm:pt>
  </dgm:ptLst>
  <dgm:cxnLst>
    <dgm:cxn modelId="{F0C27E76-36A9-40EC-9E32-427D38070A48}" srcId="{0FCAE64E-A615-40C6-9F18-4963263CA344}" destId="{95F066D1-59B8-4EDF-B194-D232B26C8A79}" srcOrd="0" destOrd="0" parTransId="{E98B042B-9D5E-45F7-A647-F769096407D8}" sibTransId="{22E92E47-8D85-419F-AC82-553044A61FBF}"/>
    <dgm:cxn modelId="{7929A6FA-F5B5-48E3-9F38-EA4EFBED8A6E}" srcId="{0FCAE64E-A615-40C6-9F18-4963263CA344}" destId="{2DF5BC2C-683C-4569-AECA-6000BF4FE912}" srcOrd="1" destOrd="0" parTransId="{DB8AFA7A-3A4B-4719-A580-364FA7D67A43}" sibTransId="{E061521D-DE3D-4E05-85FB-5D1048395D6E}"/>
    <dgm:cxn modelId="{DC947C2B-F592-48F5-A7C6-044B6D87705C}" type="presOf" srcId="{2DF5BC2C-683C-4569-AECA-6000BF4FE912}" destId="{56DACBE2-354E-41CE-9209-EBFE119079B1}" srcOrd="0" destOrd="0" presId="urn:microsoft.com/office/officeart/2005/8/layout/vList2"/>
    <dgm:cxn modelId="{5C26ADB5-5C45-4C9D-A44E-F87824080E83}" type="presOf" srcId="{95F066D1-59B8-4EDF-B194-D232B26C8A79}" destId="{F353C113-0BEF-47C9-8148-3F269EF48F95}" srcOrd="0" destOrd="0" presId="urn:microsoft.com/office/officeart/2005/8/layout/vList2"/>
    <dgm:cxn modelId="{713AB4FE-9F91-4425-9987-76F598E115B9}" type="presOf" srcId="{0FCAE64E-A615-40C6-9F18-4963263CA344}" destId="{310EA455-0D88-499D-98E9-099B67548727}" srcOrd="0" destOrd="0" presId="urn:microsoft.com/office/officeart/2005/8/layout/vList2"/>
    <dgm:cxn modelId="{EFB5663E-FFBC-49D0-8731-13C508EDCBB1}" type="presParOf" srcId="{310EA455-0D88-499D-98E9-099B67548727}" destId="{F353C113-0BEF-47C9-8148-3F269EF48F95}" srcOrd="0" destOrd="0" presId="urn:microsoft.com/office/officeart/2005/8/layout/vList2"/>
    <dgm:cxn modelId="{A451A591-B93A-4EAC-9ED4-7A6024E1AF9B}" type="presParOf" srcId="{310EA455-0D88-499D-98E9-099B67548727}" destId="{669E488E-5F27-47B7-A254-A72D577BC0FF}" srcOrd="1" destOrd="0" presId="urn:microsoft.com/office/officeart/2005/8/layout/vList2"/>
    <dgm:cxn modelId="{ADC104E8-67E9-469C-B122-C74B95A62C7B}" type="presParOf" srcId="{310EA455-0D88-499D-98E9-099B67548727}" destId="{56DACBE2-354E-41CE-9209-EBFE119079B1}" srcOrd="2"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CAE64E-A615-40C6-9F18-4963263CA34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it-IT"/>
        </a:p>
      </dgm:t>
    </dgm:pt>
    <dgm:pt modelId="{95F066D1-59B8-4EDF-B194-D232B26C8A79}">
      <dgm:prSet/>
      <dgm:spPr/>
      <dgm:t>
        <a:bodyPr/>
        <a:lstStyle/>
        <a:p>
          <a:pPr rtl="0"/>
          <a:r>
            <a:rPr lang="it-IT" dirty="0" err="1" smtClean="0"/>
            <a:t>Fingerprint</a:t>
          </a:r>
          <a:endParaRPr lang="it-IT" dirty="0"/>
        </a:p>
      </dgm:t>
    </dgm:pt>
    <dgm:pt modelId="{E98B042B-9D5E-45F7-A647-F769096407D8}" type="parTrans" cxnId="{F0C27E76-36A9-40EC-9E32-427D38070A48}">
      <dgm:prSet/>
      <dgm:spPr/>
      <dgm:t>
        <a:bodyPr/>
        <a:lstStyle/>
        <a:p>
          <a:endParaRPr lang="it-IT"/>
        </a:p>
      </dgm:t>
    </dgm:pt>
    <dgm:pt modelId="{22E92E47-8D85-419F-AC82-553044A61FBF}" type="sibTrans" cxnId="{F0C27E76-36A9-40EC-9E32-427D38070A48}">
      <dgm:prSet/>
      <dgm:spPr/>
      <dgm:t>
        <a:bodyPr/>
        <a:lstStyle/>
        <a:p>
          <a:endParaRPr lang="it-IT"/>
        </a:p>
      </dgm:t>
    </dgm:pt>
    <dgm:pt modelId="{2DF5BC2C-683C-4569-AECA-6000BF4FE912}">
      <dgm:prSet/>
      <dgm:spPr/>
      <dgm:t>
        <a:bodyPr/>
        <a:lstStyle/>
        <a:p>
          <a:pPr rtl="0"/>
          <a:r>
            <a:rPr lang="it-IT" dirty="0" smtClean="0"/>
            <a:t>Photo</a:t>
          </a:r>
          <a:endParaRPr lang="it-IT" dirty="0"/>
        </a:p>
      </dgm:t>
    </dgm:pt>
    <dgm:pt modelId="{DB8AFA7A-3A4B-4719-A580-364FA7D67A43}" type="parTrans" cxnId="{7929A6FA-F5B5-48E3-9F38-EA4EFBED8A6E}">
      <dgm:prSet/>
      <dgm:spPr/>
      <dgm:t>
        <a:bodyPr/>
        <a:lstStyle/>
        <a:p>
          <a:endParaRPr lang="it-IT"/>
        </a:p>
      </dgm:t>
    </dgm:pt>
    <dgm:pt modelId="{E061521D-DE3D-4E05-85FB-5D1048395D6E}" type="sibTrans" cxnId="{7929A6FA-F5B5-48E3-9F38-EA4EFBED8A6E}">
      <dgm:prSet/>
      <dgm:spPr/>
      <dgm:t>
        <a:bodyPr/>
        <a:lstStyle/>
        <a:p>
          <a:endParaRPr lang="it-IT"/>
        </a:p>
      </dgm:t>
    </dgm:pt>
    <dgm:pt modelId="{5ACE6269-B3B2-4744-8088-86C614524459}">
      <dgm:prSet/>
      <dgm:spPr/>
      <dgm:t>
        <a:bodyPr/>
        <a:lstStyle/>
        <a:p>
          <a:pPr rtl="0"/>
          <a:r>
            <a:rPr lang="it-IT" smtClean="0"/>
            <a:t>Personal data</a:t>
          </a:r>
          <a:endParaRPr lang="it-IT"/>
        </a:p>
      </dgm:t>
    </dgm:pt>
    <dgm:pt modelId="{FB0ABE95-823D-4D23-AD5E-94AAB480B979}" type="parTrans" cxnId="{FF682F12-C559-40BE-954A-B39578319BDE}">
      <dgm:prSet/>
      <dgm:spPr/>
      <dgm:t>
        <a:bodyPr/>
        <a:lstStyle/>
        <a:p>
          <a:endParaRPr lang="it-IT"/>
        </a:p>
      </dgm:t>
    </dgm:pt>
    <dgm:pt modelId="{5CF16F75-7329-42EA-B1CC-FE61E92F2FD1}" type="sibTrans" cxnId="{FF682F12-C559-40BE-954A-B39578319BDE}">
      <dgm:prSet/>
      <dgm:spPr/>
      <dgm:t>
        <a:bodyPr/>
        <a:lstStyle/>
        <a:p>
          <a:endParaRPr lang="it-IT"/>
        </a:p>
      </dgm:t>
    </dgm:pt>
    <dgm:pt modelId="{310EA455-0D88-499D-98E9-099B67548727}" type="pres">
      <dgm:prSet presAssocID="{0FCAE64E-A615-40C6-9F18-4963263CA344}" presName="linear" presStyleCnt="0">
        <dgm:presLayoutVars>
          <dgm:animLvl val="lvl"/>
          <dgm:resizeHandles val="exact"/>
        </dgm:presLayoutVars>
      </dgm:prSet>
      <dgm:spPr/>
      <dgm:t>
        <a:bodyPr/>
        <a:lstStyle/>
        <a:p>
          <a:endParaRPr lang="it-IT"/>
        </a:p>
      </dgm:t>
    </dgm:pt>
    <dgm:pt modelId="{F353C113-0BEF-47C9-8148-3F269EF48F95}" type="pres">
      <dgm:prSet presAssocID="{95F066D1-59B8-4EDF-B194-D232B26C8A79}" presName="parentText" presStyleLbl="node1" presStyleIdx="0" presStyleCnt="3">
        <dgm:presLayoutVars>
          <dgm:chMax val="0"/>
          <dgm:bulletEnabled val="1"/>
        </dgm:presLayoutVars>
      </dgm:prSet>
      <dgm:spPr/>
      <dgm:t>
        <a:bodyPr/>
        <a:lstStyle/>
        <a:p>
          <a:endParaRPr lang="it-IT"/>
        </a:p>
      </dgm:t>
    </dgm:pt>
    <dgm:pt modelId="{669E488E-5F27-47B7-A254-A72D577BC0FF}" type="pres">
      <dgm:prSet presAssocID="{22E92E47-8D85-419F-AC82-553044A61FBF}" presName="spacer" presStyleCnt="0"/>
      <dgm:spPr/>
    </dgm:pt>
    <dgm:pt modelId="{56DACBE2-354E-41CE-9209-EBFE119079B1}" type="pres">
      <dgm:prSet presAssocID="{2DF5BC2C-683C-4569-AECA-6000BF4FE912}" presName="parentText" presStyleLbl="node1" presStyleIdx="1" presStyleCnt="3">
        <dgm:presLayoutVars>
          <dgm:chMax val="0"/>
          <dgm:bulletEnabled val="1"/>
        </dgm:presLayoutVars>
      </dgm:prSet>
      <dgm:spPr/>
      <dgm:t>
        <a:bodyPr/>
        <a:lstStyle/>
        <a:p>
          <a:endParaRPr lang="it-IT"/>
        </a:p>
      </dgm:t>
    </dgm:pt>
    <dgm:pt modelId="{F804A408-EC67-4CD1-98AA-EA536FBA5821}" type="pres">
      <dgm:prSet presAssocID="{E061521D-DE3D-4E05-85FB-5D1048395D6E}" presName="spacer" presStyleCnt="0"/>
      <dgm:spPr/>
    </dgm:pt>
    <dgm:pt modelId="{2623C0A5-3939-445F-A92F-B9F73590C736}" type="pres">
      <dgm:prSet presAssocID="{5ACE6269-B3B2-4744-8088-86C614524459}" presName="parentText" presStyleLbl="node1" presStyleIdx="2" presStyleCnt="3">
        <dgm:presLayoutVars>
          <dgm:chMax val="0"/>
          <dgm:bulletEnabled val="1"/>
        </dgm:presLayoutVars>
      </dgm:prSet>
      <dgm:spPr/>
      <dgm:t>
        <a:bodyPr/>
        <a:lstStyle/>
        <a:p>
          <a:endParaRPr lang="it-IT"/>
        </a:p>
      </dgm:t>
    </dgm:pt>
  </dgm:ptLst>
  <dgm:cxnLst>
    <dgm:cxn modelId="{49C66747-D03A-4C7E-A91E-41743A6DFBBD}" type="presOf" srcId="{0FCAE64E-A615-40C6-9F18-4963263CA344}" destId="{310EA455-0D88-499D-98E9-099B67548727}" srcOrd="0" destOrd="0" presId="urn:microsoft.com/office/officeart/2005/8/layout/vList2"/>
    <dgm:cxn modelId="{EED3675B-610B-4DA4-B4E2-C272060B064D}" type="presOf" srcId="{95F066D1-59B8-4EDF-B194-D232B26C8A79}" destId="{F353C113-0BEF-47C9-8148-3F269EF48F95}" srcOrd="0" destOrd="0" presId="urn:microsoft.com/office/officeart/2005/8/layout/vList2"/>
    <dgm:cxn modelId="{922C17A5-F9A1-4FAB-8A40-07E9DE741347}" type="presOf" srcId="{2DF5BC2C-683C-4569-AECA-6000BF4FE912}" destId="{56DACBE2-354E-41CE-9209-EBFE119079B1}" srcOrd="0" destOrd="0" presId="urn:microsoft.com/office/officeart/2005/8/layout/vList2"/>
    <dgm:cxn modelId="{F0C27E76-36A9-40EC-9E32-427D38070A48}" srcId="{0FCAE64E-A615-40C6-9F18-4963263CA344}" destId="{95F066D1-59B8-4EDF-B194-D232B26C8A79}" srcOrd="0" destOrd="0" parTransId="{E98B042B-9D5E-45F7-A647-F769096407D8}" sibTransId="{22E92E47-8D85-419F-AC82-553044A61FBF}"/>
    <dgm:cxn modelId="{FF682F12-C559-40BE-954A-B39578319BDE}" srcId="{0FCAE64E-A615-40C6-9F18-4963263CA344}" destId="{5ACE6269-B3B2-4744-8088-86C614524459}" srcOrd="2" destOrd="0" parTransId="{FB0ABE95-823D-4D23-AD5E-94AAB480B979}" sibTransId="{5CF16F75-7329-42EA-B1CC-FE61E92F2FD1}"/>
    <dgm:cxn modelId="{7929A6FA-F5B5-48E3-9F38-EA4EFBED8A6E}" srcId="{0FCAE64E-A615-40C6-9F18-4963263CA344}" destId="{2DF5BC2C-683C-4569-AECA-6000BF4FE912}" srcOrd="1" destOrd="0" parTransId="{DB8AFA7A-3A4B-4719-A580-364FA7D67A43}" sibTransId="{E061521D-DE3D-4E05-85FB-5D1048395D6E}"/>
    <dgm:cxn modelId="{3B69C877-C582-430C-B367-9A824DEC3DA6}" type="presOf" srcId="{5ACE6269-B3B2-4744-8088-86C614524459}" destId="{2623C0A5-3939-445F-A92F-B9F73590C736}" srcOrd="0" destOrd="0" presId="urn:microsoft.com/office/officeart/2005/8/layout/vList2"/>
    <dgm:cxn modelId="{04CAD672-C4B6-405C-BF79-42C97BC60AB1}" type="presParOf" srcId="{310EA455-0D88-499D-98E9-099B67548727}" destId="{F353C113-0BEF-47C9-8148-3F269EF48F95}" srcOrd="0" destOrd="0" presId="urn:microsoft.com/office/officeart/2005/8/layout/vList2"/>
    <dgm:cxn modelId="{15D51E02-90FF-40B1-BF05-C982C7FCA2F0}" type="presParOf" srcId="{310EA455-0D88-499D-98E9-099B67548727}" destId="{669E488E-5F27-47B7-A254-A72D577BC0FF}" srcOrd="1" destOrd="0" presId="urn:microsoft.com/office/officeart/2005/8/layout/vList2"/>
    <dgm:cxn modelId="{4EB56489-8DB9-49E6-AF87-C04DAD05CB93}" type="presParOf" srcId="{310EA455-0D88-499D-98E9-099B67548727}" destId="{56DACBE2-354E-41CE-9209-EBFE119079B1}" srcOrd="2" destOrd="0" presId="urn:microsoft.com/office/officeart/2005/8/layout/vList2"/>
    <dgm:cxn modelId="{5166EB37-CEBA-4E0C-8159-88F53ECB3AD0}" type="presParOf" srcId="{310EA455-0D88-499D-98E9-099B67548727}" destId="{F804A408-EC67-4CD1-98AA-EA536FBA5821}" srcOrd="3" destOrd="0" presId="urn:microsoft.com/office/officeart/2005/8/layout/vList2"/>
    <dgm:cxn modelId="{2D9EC8F9-EDE2-46FD-B328-0E4F5F145497}" type="presParOf" srcId="{310EA455-0D88-499D-98E9-099B67548727}" destId="{2623C0A5-3939-445F-A92F-B9F73590C736}" srcOrd="4" destOrd="0" presId="urn:microsoft.com/office/officeart/2005/8/layout/vList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B0B7F480-2921-46A2-817E-1FE2DBD0F3BC}"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it-IT"/>
        </a:p>
      </dgm:t>
    </dgm:pt>
    <dgm:pt modelId="{A0CC597C-8658-48DE-9E48-43A0901C1554}">
      <dgm:prSet custT="1"/>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it-IT" sz="1000" dirty="0" smtClean="0"/>
            <a:t>RESIDENCE PERMIT</a:t>
          </a:r>
        </a:p>
      </dgm:t>
    </dgm:pt>
    <dgm:pt modelId="{E5D7F1F4-DA26-482C-ADDA-3A0130ECBCB5}" type="parTrans" cxnId="{FAFBE796-17DE-41D4-AF7E-F3948A563CC1}">
      <dgm:prSet/>
      <dgm:spPr/>
      <dgm:t>
        <a:bodyPr/>
        <a:lstStyle/>
        <a:p>
          <a:endParaRPr lang="it-IT"/>
        </a:p>
      </dgm:t>
    </dgm:pt>
    <dgm:pt modelId="{5458D33C-6AC5-4493-8393-908C7D7841E0}" type="sibTrans" cxnId="{FAFBE796-17DE-41D4-AF7E-F3948A563CC1}">
      <dgm:prSet/>
      <dgm:spPr/>
      <dgm:t>
        <a:bodyPr/>
        <a:lstStyle/>
        <a:p>
          <a:endParaRPr lang="it-IT"/>
        </a:p>
      </dgm:t>
    </dgm:pt>
    <dgm:pt modelId="{CC49ABCC-CACA-46E6-8F1D-62A3AE1FA181}" type="pres">
      <dgm:prSet presAssocID="{B0B7F480-2921-46A2-817E-1FE2DBD0F3BC}" presName="linearFlow" presStyleCnt="0">
        <dgm:presLayoutVars>
          <dgm:dir/>
          <dgm:resizeHandles val="exact"/>
        </dgm:presLayoutVars>
      </dgm:prSet>
      <dgm:spPr/>
      <dgm:t>
        <a:bodyPr/>
        <a:lstStyle/>
        <a:p>
          <a:endParaRPr lang="it-IT"/>
        </a:p>
      </dgm:t>
    </dgm:pt>
    <dgm:pt modelId="{09C2B160-8393-4374-9F3A-C371D1CAA77C}" type="pres">
      <dgm:prSet presAssocID="{A0CC597C-8658-48DE-9E48-43A0901C1554}" presName="composite" presStyleCnt="0"/>
      <dgm:spPr/>
    </dgm:pt>
    <dgm:pt modelId="{C85F7CA5-49A6-41C0-B9AF-0E802C21FE6F}" type="pres">
      <dgm:prSet presAssocID="{A0CC597C-8658-48DE-9E48-43A0901C1554}" presName="imgShp" presStyleLbl="fgImgPlace1" presStyleIdx="0" presStyleCnt="1" custLinFactNeighborX="-21380"/>
      <dgm:spPr>
        <a:prstGeom prst="can">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it-IT"/>
        </a:p>
      </dgm:t>
    </dgm:pt>
    <dgm:pt modelId="{59B6F54D-52B0-4178-9E75-BA88D5841725}" type="pres">
      <dgm:prSet presAssocID="{A0CC597C-8658-48DE-9E48-43A0901C1554}" presName="txShp" presStyleLbl="node1" presStyleIdx="0" presStyleCnt="1" custLinFactNeighborX="22501" custLinFactNeighborY="-8666">
        <dgm:presLayoutVars>
          <dgm:bulletEnabled val="1"/>
        </dgm:presLayoutVars>
      </dgm:prSet>
      <dgm:spPr/>
      <dgm:t>
        <a:bodyPr/>
        <a:lstStyle/>
        <a:p>
          <a:endParaRPr lang="it-IT"/>
        </a:p>
      </dgm:t>
    </dgm:pt>
  </dgm:ptLst>
  <dgm:cxnLst>
    <dgm:cxn modelId="{178A6D70-F617-45F3-95D9-124468DE90DD}" type="presOf" srcId="{B0B7F480-2921-46A2-817E-1FE2DBD0F3BC}" destId="{CC49ABCC-CACA-46E6-8F1D-62A3AE1FA181}" srcOrd="0" destOrd="0" presId="urn:microsoft.com/office/officeart/2005/8/layout/vList3"/>
    <dgm:cxn modelId="{FAFBE796-17DE-41D4-AF7E-F3948A563CC1}" srcId="{B0B7F480-2921-46A2-817E-1FE2DBD0F3BC}" destId="{A0CC597C-8658-48DE-9E48-43A0901C1554}" srcOrd="0" destOrd="0" parTransId="{E5D7F1F4-DA26-482C-ADDA-3A0130ECBCB5}" sibTransId="{5458D33C-6AC5-4493-8393-908C7D7841E0}"/>
    <dgm:cxn modelId="{16E03AB3-2859-4F67-B110-BC627E8541BF}" type="presOf" srcId="{A0CC597C-8658-48DE-9E48-43A0901C1554}" destId="{59B6F54D-52B0-4178-9E75-BA88D5841725}" srcOrd="0" destOrd="0" presId="urn:microsoft.com/office/officeart/2005/8/layout/vList3"/>
    <dgm:cxn modelId="{672C2892-2750-483E-A30E-D3E4BAF65513}" type="presParOf" srcId="{CC49ABCC-CACA-46E6-8F1D-62A3AE1FA181}" destId="{09C2B160-8393-4374-9F3A-C371D1CAA77C}" srcOrd="0" destOrd="0" presId="urn:microsoft.com/office/officeart/2005/8/layout/vList3"/>
    <dgm:cxn modelId="{072BC7E3-1C89-4ABB-BD0A-455ACE95F258}" type="presParOf" srcId="{09C2B160-8393-4374-9F3A-C371D1CAA77C}" destId="{C85F7CA5-49A6-41C0-B9AF-0E802C21FE6F}" srcOrd="0" destOrd="0" presId="urn:microsoft.com/office/officeart/2005/8/layout/vList3"/>
    <dgm:cxn modelId="{80951506-D24F-4C63-B88A-E13232981C44}" type="presParOf" srcId="{09C2B160-8393-4374-9F3A-C371D1CAA77C}" destId="{59B6F54D-52B0-4178-9E75-BA88D5841725}" srcOrd="1" destOrd="0" presId="urn:microsoft.com/office/officeart/2005/8/layout/vList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0FCAE64E-A615-40C6-9F18-4963263CA344}"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it-IT"/>
        </a:p>
      </dgm:t>
    </dgm:pt>
    <dgm:pt modelId="{95F066D1-59B8-4EDF-B194-D232B26C8A79}">
      <dgm:prSet custT="1"/>
      <dgm:spPr/>
      <dgm:t>
        <a:bodyPr/>
        <a:lstStyle/>
        <a:p>
          <a:pPr rtl="0"/>
          <a:r>
            <a:rPr lang="it-IT" sz="1000" dirty="0" err="1" smtClean="0"/>
            <a:t>Expulsion</a:t>
          </a:r>
          <a:r>
            <a:rPr lang="it-IT" sz="1000" dirty="0" smtClean="0"/>
            <a:t> </a:t>
          </a:r>
          <a:r>
            <a:rPr lang="it-IT" sz="1000" dirty="0" err="1" smtClean="0"/>
            <a:t>order</a:t>
          </a:r>
          <a:endParaRPr lang="it-IT" sz="1000" dirty="0"/>
        </a:p>
      </dgm:t>
    </dgm:pt>
    <dgm:pt modelId="{E98B042B-9D5E-45F7-A647-F769096407D8}" type="parTrans" cxnId="{F0C27E76-36A9-40EC-9E32-427D38070A48}">
      <dgm:prSet/>
      <dgm:spPr/>
      <dgm:t>
        <a:bodyPr/>
        <a:lstStyle/>
        <a:p>
          <a:endParaRPr lang="it-IT" sz="1000"/>
        </a:p>
      </dgm:t>
    </dgm:pt>
    <dgm:pt modelId="{22E92E47-8D85-419F-AC82-553044A61FBF}" type="sibTrans" cxnId="{F0C27E76-36A9-40EC-9E32-427D38070A48}">
      <dgm:prSet/>
      <dgm:spPr/>
      <dgm:t>
        <a:bodyPr/>
        <a:lstStyle/>
        <a:p>
          <a:endParaRPr lang="it-IT" sz="1000"/>
        </a:p>
      </dgm:t>
    </dgm:pt>
    <dgm:pt modelId="{2DF5BC2C-683C-4569-AECA-6000BF4FE912}">
      <dgm:prSet custT="1"/>
      <dgm:spPr/>
      <dgm:t>
        <a:bodyPr/>
        <a:lstStyle/>
        <a:p>
          <a:pPr rtl="0"/>
          <a:r>
            <a:rPr lang="it-IT" sz="1000" dirty="0" err="1" smtClean="0"/>
            <a:t>Forced</a:t>
          </a:r>
          <a:r>
            <a:rPr lang="it-IT" sz="1000" dirty="0" smtClean="0"/>
            <a:t> </a:t>
          </a:r>
          <a:r>
            <a:rPr lang="it-IT" sz="1000" dirty="0" err="1" smtClean="0"/>
            <a:t>return</a:t>
          </a:r>
          <a:endParaRPr lang="it-IT" sz="1000" dirty="0"/>
        </a:p>
      </dgm:t>
    </dgm:pt>
    <dgm:pt modelId="{DB8AFA7A-3A4B-4719-A580-364FA7D67A43}" type="parTrans" cxnId="{7929A6FA-F5B5-48E3-9F38-EA4EFBED8A6E}">
      <dgm:prSet/>
      <dgm:spPr/>
      <dgm:t>
        <a:bodyPr/>
        <a:lstStyle/>
        <a:p>
          <a:endParaRPr lang="it-IT" sz="1000"/>
        </a:p>
      </dgm:t>
    </dgm:pt>
    <dgm:pt modelId="{E061521D-DE3D-4E05-85FB-5D1048395D6E}" type="sibTrans" cxnId="{7929A6FA-F5B5-48E3-9F38-EA4EFBED8A6E}">
      <dgm:prSet/>
      <dgm:spPr/>
      <dgm:t>
        <a:bodyPr/>
        <a:lstStyle/>
        <a:p>
          <a:endParaRPr lang="it-IT" sz="1000"/>
        </a:p>
      </dgm:t>
    </dgm:pt>
    <dgm:pt modelId="{C258652B-779C-42D5-9443-6838E09E9EB4}">
      <dgm:prSet custT="1"/>
      <dgm:spPr/>
      <dgm:t>
        <a:bodyPr/>
        <a:lstStyle/>
        <a:p>
          <a:pPr rtl="0"/>
          <a:r>
            <a:rPr lang="it-IT" sz="1200" dirty="0" err="1" smtClean="0"/>
            <a:t>Individual</a:t>
          </a:r>
          <a:r>
            <a:rPr lang="it-IT" sz="1200" dirty="0" smtClean="0"/>
            <a:t> code (CUI)</a:t>
          </a:r>
          <a:endParaRPr lang="it-IT" sz="1200" dirty="0"/>
        </a:p>
      </dgm:t>
    </dgm:pt>
    <dgm:pt modelId="{1A2F88C7-78FD-4674-B5EF-ED4A4F5FBDE2}" type="parTrans" cxnId="{D6DB0FDF-7960-4686-88B4-AF6D4EF01034}">
      <dgm:prSet/>
      <dgm:spPr/>
      <dgm:t>
        <a:bodyPr/>
        <a:lstStyle/>
        <a:p>
          <a:endParaRPr lang="it-IT"/>
        </a:p>
      </dgm:t>
    </dgm:pt>
    <dgm:pt modelId="{3DA2216C-2402-4ED0-900E-2079A5B9C57B}" type="sibTrans" cxnId="{D6DB0FDF-7960-4686-88B4-AF6D4EF01034}">
      <dgm:prSet/>
      <dgm:spPr/>
      <dgm:t>
        <a:bodyPr/>
        <a:lstStyle/>
        <a:p>
          <a:endParaRPr lang="it-IT"/>
        </a:p>
      </dgm:t>
    </dgm:pt>
    <dgm:pt modelId="{310EA455-0D88-499D-98E9-099B67548727}" type="pres">
      <dgm:prSet presAssocID="{0FCAE64E-A615-40C6-9F18-4963263CA344}" presName="linear" presStyleCnt="0">
        <dgm:presLayoutVars>
          <dgm:animLvl val="lvl"/>
          <dgm:resizeHandles val="exact"/>
        </dgm:presLayoutVars>
      </dgm:prSet>
      <dgm:spPr/>
      <dgm:t>
        <a:bodyPr/>
        <a:lstStyle/>
        <a:p>
          <a:endParaRPr lang="it-IT"/>
        </a:p>
      </dgm:t>
    </dgm:pt>
    <dgm:pt modelId="{E4AA68AE-5334-4C5C-912A-FE028D626AF6}" type="pres">
      <dgm:prSet presAssocID="{C258652B-779C-42D5-9443-6838E09E9EB4}" presName="parentText" presStyleLbl="node1" presStyleIdx="0" presStyleCnt="3" custLinFactY="-3861" custLinFactNeighborX="74" custLinFactNeighborY="-100000">
        <dgm:presLayoutVars>
          <dgm:chMax val="0"/>
          <dgm:bulletEnabled val="1"/>
        </dgm:presLayoutVars>
      </dgm:prSet>
      <dgm:spPr/>
      <dgm:t>
        <a:bodyPr/>
        <a:lstStyle/>
        <a:p>
          <a:endParaRPr lang="it-IT"/>
        </a:p>
      </dgm:t>
    </dgm:pt>
    <dgm:pt modelId="{47A77105-B9D2-4103-8E21-F6109BF9A861}" type="pres">
      <dgm:prSet presAssocID="{3DA2216C-2402-4ED0-900E-2079A5B9C57B}" presName="spacer" presStyleCnt="0"/>
      <dgm:spPr/>
      <dgm:t>
        <a:bodyPr/>
        <a:lstStyle/>
        <a:p>
          <a:endParaRPr lang="it-IT"/>
        </a:p>
      </dgm:t>
    </dgm:pt>
    <dgm:pt modelId="{F353C113-0BEF-47C9-8148-3F269EF48F95}" type="pres">
      <dgm:prSet presAssocID="{95F066D1-59B8-4EDF-B194-D232B26C8A79}" presName="parentText" presStyleLbl="node1" presStyleIdx="1" presStyleCnt="3" custLinFactNeighborX="2210" custLinFactNeighborY="47084">
        <dgm:presLayoutVars>
          <dgm:chMax val="0"/>
          <dgm:bulletEnabled val="1"/>
        </dgm:presLayoutVars>
      </dgm:prSet>
      <dgm:spPr/>
      <dgm:t>
        <a:bodyPr/>
        <a:lstStyle/>
        <a:p>
          <a:endParaRPr lang="it-IT"/>
        </a:p>
      </dgm:t>
    </dgm:pt>
    <dgm:pt modelId="{669E488E-5F27-47B7-A254-A72D577BC0FF}" type="pres">
      <dgm:prSet presAssocID="{22E92E47-8D85-419F-AC82-553044A61FBF}" presName="spacer" presStyleCnt="0"/>
      <dgm:spPr/>
      <dgm:t>
        <a:bodyPr/>
        <a:lstStyle/>
        <a:p>
          <a:endParaRPr lang="it-IT"/>
        </a:p>
      </dgm:t>
    </dgm:pt>
    <dgm:pt modelId="{56DACBE2-354E-41CE-9209-EBFE119079B1}" type="pres">
      <dgm:prSet presAssocID="{2DF5BC2C-683C-4569-AECA-6000BF4FE912}" presName="parentText" presStyleLbl="node1" presStyleIdx="2" presStyleCnt="3" custLinFactY="94054" custLinFactNeighborY="100000">
        <dgm:presLayoutVars>
          <dgm:chMax val="0"/>
          <dgm:bulletEnabled val="1"/>
        </dgm:presLayoutVars>
      </dgm:prSet>
      <dgm:spPr/>
      <dgm:t>
        <a:bodyPr/>
        <a:lstStyle/>
        <a:p>
          <a:endParaRPr lang="it-IT"/>
        </a:p>
      </dgm:t>
    </dgm:pt>
  </dgm:ptLst>
  <dgm:cxnLst>
    <dgm:cxn modelId="{F0C27E76-36A9-40EC-9E32-427D38070A48}" srcId="{0FCAE64E-A615-40C6-9F18-4963263CA344}" destId="{95F066D1-59B8-4EDF-B194-D232B26C8A79}" srcOrd="1" destOrd="0" parTransId="{E98B042B-9D5E-45F7-A647-F769096407D8}" sibTransId="{22E92E47-8D85-419F-AC82-553044A61FBF}"/>
    <dgm:cxn modelId="{4F443A03-1E5A-46E4-B359-55427B2A1346}" type="presOf" srcId="{0FCAE64E-A615-40C6-9F18-4963263CA344}" destId="{310EA455-0D88-499D-98E9-099B67548727}" srcOrd="0" destOrd="0" presId="urn:microsoft.com/office/officeart/2005/8/layout/vList2"/>
    <dgm:cxn modelId="{40F500AD-30F4-4D89-BD9F-57414362EE8D}" type="presOf" srcId="{95F066D1-59B8-4EDF-B194-D232B26C8A79}" destId="{F353C113-0BEF-47C9-8148-3F269EF48F95}" srcOrd="0" destOrd="0" presId="urn:microsoft.com/office/officeart/2005/8/layout/vList2"/>
    <dgm:cxn modelId="{EEE159F9-F71B-4DB4-83F7-CB6A9CE954E5}" type="presOf" srcId="{C258652B-779C-42D5-9443-6838E09E9EB4}" destId="{E4AA68AE-5334-4C5C-912A-FE028D626AF6}" srcOrd="0" destOrd="0" presId="urn:microsoft.com/office/officeart/2005/8/layout/vList2"/>
    <dgm:cxn modelId="{D6DB0FDF-7960-4686-88B4-AF6D4EF01034}" srcId="{0FCAE64E-A615-40C6-9F18-4963263CA344}" destId="{C258652B-779C-42D5-9443-6838E09E9EB4}" srcOrd="0" destOrd="0" parTransId="{1A2F88C7-78FD-4674-B5EF-ED4A4F5FBDE2}" sibTransId="{3DA2216C-2402-4ED0-900E-2079A5B9C57B}"/>
    <dgm:cxn modelId="{7929A6FA-F5B5-48E3-9F38-EA4EFBED8A6E}" srcId="{0FCAE64E-A615-40C6-9F18-4963263CA344}" destId="{2DF5BC2C-683C-4569-AECA-6000BF4FE912}" srcOrd="2" destOrd="0" parTransId="{DB8AFA7A-3A4B-4719-A580-364FA7D67A43}" sibTransId="{E061521D-DE3D-4E05-85FB-5D1048395D6E}"/>
    <dgm:cxn modelId="{F9FB28FA-FF9D-4E22-8FDC-F7C29FF6E6E7}" type="presOf" srcId="{2DF5BC2C-683C-4569-AECA-6000BF4FE912}" destId="{56DACBE2-354E-41CE-9209-EBFE119079B1}" srcOrd="0" destOrd="0" presId="urn:microsoft.com/office/officeart/2005/8/layout/vList2"/>
    <dgm:cxn modelId="{84BFCD9F-4F9D-45BA-824D-F43B8C5A144C}" type="presParOf" srcId="{310EA455-0D88-499D-98E9-099B67548727}" destId="{E4AA68AE-5334-4C5C-912A-FE028D626AF6}" srcOrd="0" destOrd="0" presId="urn:microsoft.com/office/officeart/2005/8/layout/vList2"/>
    <dgm:cxn modelId="{FC4E42B4-9FD8-4AA6-93C1-B3635ACB218A}" type="presParOf" srcId="{310EA455-0D88-499D-98E9-099B67548727}" destId="{47A77105-B9D2-4103-8E21-F6109BF9A861}" srcOrd="1" destOrd="0" presId="urn:microsoft.com/office/officeart/2005/8/layout/vList2"/>
    <dgm:cxn modelId="{9292BBEA-2909-438D-AD93-A83F975617DB}" type="presParOf" srcId="{310EA455-0D88-499D-98E9-099B67548727}" destId="{F353C113-0BEF-47C9-8148-3F269EF48F95}" srcOrd="2" destOrd="0" presId="urn:microsoft.com/office/officeart/2005/8/layout/vList2"/>
    <dgm:cxn modelId="{88A497D4-F7BF-4E58-918D-1E6FE67C128A}" type="presParOf" srcId="{310EA455-0D88-499D-98E9-099B67548727}" destId="{669E488E-5F27-47B7-A254-A72D577BC0FF}" srcOrd="3" destOrd="0" presId="urn:microsoft.com/office/officeart/2005/8/layout/vList2"/>
    <dgm:cxn modelId="{0625633C-FDD4-4448-A618-7BD7F2F8C637}" type="presParOf" srcId="{310EA455-0D88-499D-98E9-099B67548727}" destId="{56DACBE2-354E-41CE-9209-EBFE119079B1}" srcOrd="4" destOrd="0" presId="urn:microsoft.com/office/officeart/2005/8/layout/vList2"/>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0B7F480-2921-46A2-817E-1FE2DBD0F3BC}"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it-IT"/>
        </a:p>
      </dgm:t>
    </dgm:pt>
    <dgm:pt modelId="{A0CC597C-8658-48DE-9E48-43A0901C1554}">
      <dgm:prSet/>
      <dgm:spPr/>
      <dgm:t>
        <a:bodyPr/>
        <a:lstStyle/>
        <a:p>
          <a:pPr rtl="0"/>
          <a:r>
            <a:rPr lang="it-IT" dirty="0" smtClean="0"/>
            <a:t>EURODAC</a:t>
          </a:r>
          <a:endParaRPr lang="it-IT" dirty="0"/>
        </a:p>
      </dgm:t>
    </dgm:pt>
    <dgm:pt modelId="{E5D7F1F4-DA26-482C-ADDA-3A0130ECBCB5}" type="parTrans" cxnId="{FAFBE796-17DE-41D4-AF7E-F3948A563CC1}">
      <dgm:prSet/>
      <dgm:spPr/>
      <dgm:t>
        <a:bodyPr/>
        <a:lstStyle/>
        <a:p>
          <a:endParaRPr lang="it-IT"/>
        </a:p>
      </dgm:t>
    </dgm:pt>
    <dgm:pt modelId="{5458D33C-6AC5-4493-8393-908C7D7841E0}" type="sibTrans" cxnId="{FAFBE796-17DE-41D4-AF7E-F3948A563CC1}">
      <dgm:prSet/>
      <dgm:spPr/>
      <dgm:t>
        <a:bodyPr/>
        <a:lstStyle/>
        <a:p>
          <a:endParaRPr lang="it-IT"/>
        </a:p>
      </dgm:t>
    </dgm:pt>
    <dgm:pt modelId="{CC49ABCC-CACA-46E6-8F1D-62A3AE1FA181}" type="pres">
      <dgm:prSet presAssocID="{B0B7F480-2921-46A2-817E-1FE2DBD0F3BC}" presName="linearFlow" presStyleCnt="0">
        <dgm:presLayoutVars>
          <dgm:dir/>
          <dgm:resizeHandles val="exact"/>
        </dgm:presLayoutVars>
      </dgm:prSet>
      <dgm:spPr/>
      <dgm:t>
        <a:bodyPr/>
        <a:lstStyle/>
        <a:p>
          <a:endParaRPr lang="it-IT"/>
        </a:p>
      </dgm:t>
    </dgm:pt>
    <dgm:pt modelId="{09C2B160-8393-4374-9F3A-C371D1CAA77C}" type="pres">
      <dgm:prSet presAssocID="{A0CC597C-8658-48DE-9E48-43A0901C1554}" presName="composite" presStyleCnt="0"/>
      <dgm:spPr/>
    </dgm:pt>
    <dgm:pt modelId="{C85F7CA5-49A6-41C0-B9AF-0E802C21FE6F}" type="pres">
      <dgm:prSet presAssocID="{A0CC597C-8658-48DE-9E48-43A0901C1554}" presName="imgShp" presStyleLbl="fgImgPlace1" presStyleIdx="0" presStyleCnt="1" custScaleX="86568" custLinFactNeighborX="-17794"/>
      <dgm:spPr>
        <a:prstGeom prst="can">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it-IT"/>
        </a:p>
      </dgm:t>
    </dgm:pt>
    <dgm:pt modelId="{59B6F54D-52B0-4178-9E75-BA88D5841725}" type="pres">
      <dgm:prSet presAssocID="{A0CC597C-8658-48DE-9E48-43A0901C1554}" presName="txShp" presStyleLbl="node1" presStyleIdx="0" presStyleCnt="1" custScaleX="88059" custScaleY="100000" custLinFactNeighborX="9871">
        <dgm:presLayoutVars>
          <dgm:bulletEnabled val="1"/>
        </dgm:presLayoutVars>
      </dgm:prSet>
      <dgm:spPr/>
      <dgm:t>
        <a:bodyPr/>
        <a:lstStyle/>
        <a:p>
          <a:endParaRPr lang="it-IT"/>
        </a:p>
      </dgm:t>
    </dgm:pt>
  </dgm:ptLst>
  <dgm:cxnLst>
    <dgm:cxn modelId="{5377BBAB-365B-49FB-AA98-B37F687A30AE}" type="presOf" srcId="{A0CC597C-8658-48DE-9E48-43A0901C1554}" destId="{59B6F54D-52B0-4178-9E75-BA88D5841725}" srcOrd="0" destOrd="0" presId="urn:microsoft.com/office/officeart/2005/8/layout/vList3"/>
    <dgm:cxn modelId="{80C0A65E-3915-462B-8001-BE4776AB2D28}" type="presOf" srcId="{B0B7F480-2921-46A2-817E-1FE2DBD0F3BC}" destId="{CC49ABCC-CACA-46E6-8F1D-62A3AE1FA181}" srcOrd="0" destOrd="0" presId="urn:microsoft.com/office/officeart/2005/8/layout/vList3"/>
    <dgm:cxn modelId="{FAFBE796-17DE-41D4-AF7E-F3948A563CC1}" srcId="{B0B7F480-2921-46A2-817E-1FE2DBD0F3BC}" destId="{A0CC597C-8658-48DE-9E48-43A0901C1554}" srcOrd="0" destOrd="0" parTransId="{E5D7F1F4-DA26-482C-ADDA-3A0130ECBCB5}" sibTransId="{5458D33C-6AC5-4493-8393-908C7D7841E0}"/>
    <dgm:cxn modelId="{7579AAD0-30FF-4F51-B384-E7D0F50A6E72}" type="presParOf" srcId="{CC49ABCC-CACA-46E6-8F1D-62A3AE1FA181}" destId="{09C2B160-8393-4374-9F3A-C371D1CAA77C}" srcOrd="0" destOrd="0" presId="urn:microsoft.com/office/officeart/2005/8/layout/vList3"/>
    <dgm:cxn modelId="{D61E9D21-926C-4E73-B518-4EACDDAA9A24}" type="presParOf" srcId="{09C2B160-8393-4374-9F3A-C371D1CAA77C}" destId="{C85F7CA5-49A6-41C0-B9AF-0E802C21FE6F}" srcOrd="0" destOrd="0" presId="urn:microsoft.com/office/officeart/2005/8/layout/vList3"/>
    <dgm:cxn modelId="{59551833-460E-4085-950D-E19B549D17E1}" type="presParOf" srcId="{09C2B160-8393-4374-9F3A-C371D1CAA77C}" destId="{59B6F54D-52B0-4178-9E75-BA88D5841725}" srcOrd="1" destOrd="0" presId="urn:microsoft.com/office/officeart/2005/8/layout/vList3"/>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0B7F480-2921-46A2-817E-1FE2DBD0F3BC}"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it-IT"/>
        </a:p>
      </dgm:t>
    </dgm:pt>
    <dgm:pt modelId="{A0CC597C-8658-48DE-9E48-43A0901C1554}">
      <dgm:prSet custT="1"/>
      <dgm:spPr/>
      <dgm:t>
        <a:bodyPr/>
        <a:lstStyle/>
        <a:p>
          <a:pPr rtl="0"/>
          <a:r>
            <a:rPr lang="it-IT" sz="1000" dirty="0" smtClean="0"/>
            <a:t>AFIS</a:t>
          </a:r>
          <a:endParaRPr lang="it-IT" sz="1000" dirty="0"/>
        </a:p>
      </dgm:t>
    </dgm:pt>
    <dgm:pt modelId="{E5D7F1F4-DA26-482C-ADDA-3A0130ECBCB5}" type="parTrans" cxnId="{FAFBE796-17DE-41D4-AF7E-F3948A563CC1}">
      <dgm:prSet/>
      <dgm:spPr/>
      <dgm:t>
        <a:bodyPr/>
        <a:lstStyle/>
        <a:p>
          <a:endParaRPr lang="it-IT"/>
        </a:p>
      </dgm:t>
    </dgm:pt>
    <dgm:pt modelId="{5458D33C-6AC5-4493-8393-908C7D7841E0}" type="sibTrans" cxnId="{FAFBE796-17DE-41D4-AF7E-F3948A563CC1}">
      <dgm:prSet/>
      <dgm:spPr/>
      <dgm:t>
        <a:bodyPr/>
        <a:lstStyle/>
        <a:p>
          <a:endParaRPr lang="it-IT"/>
        </a:p>
      </dgm:t>
    </dgm:pt>
    <dgm:pt modelId="{CC49ABCC-CACA-46E6-8F1D-62A3AE1FA181}" type="pres">
      <dgm:prSet presAssocID="{B0B7F480-2921-46A2-817E-1FE2DBD0F3BC}" presName="linearFlow" presStyleCnt="0">
        <dgm:presLayoutVars>
          <dgm:dir/>
          <dgm:resizeHandles val="exact"/>
        </dgm:presLayoutVars>
      </dgm:prSet>
      <dgm:spPr/>
      <dgm:t>
        <a:bodyPr/>
        <a:lstStyle/>
        <a:p>
          <a:endParaRPr lang="it-IT"/>
        </a:p>
      </dgm:t>
    </dgm:pt>
    <dgm:pt modelId="{09C2B160-8393-4374-9F3A-C371D1CAA77C}" type="pres">
      <dgm:prSet presAssocID="{A0CC597C-8658-48DE-9E48-43A0901C1554}" presName="composite" presStyleCnt="0"/>
      <dgm:spPr/>
    </dgm:pt>
    <dgm:pt modelId="{C85F7CA5-49A6-41C0-B9AF-0E802C21FE6F}" type="pres">
      <dgm:prSet presAssocID="{A0CC597C-8658-48DE-9E48-43A0901C1554}" presName="imgShp" presStyleLbl="fgImgPlace1" presStyleIdx="0" presStyleCnt="1" custLinFactNeighborX="-16279"/>
      <dgm:spPr>
        <a:prstGeom prst="can">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it-IT"/>
        </a:p>
      </dgm:t>
    </dgm:pt>
    <dgm:pt modelId="{59B6F54D-52B0-4178-9E75-BA88D5841725}" type="pres">
      <dgm:prSet presAssocID="{A0CC597C-8658-48DE-9E48-43A0901C1554}" presName="txShp" presStyleLbl="node1" presStyleIdx="0" presStyleCnt="1" custLinFactNeighborX="31470" custLinFactNeighborY="-14538">
        <dgm:presLayoutVars>
          <dgm:bulletEnabled val="1"/>
        </dgm:presLayoutVars>
      </dgm:prSet>
      <dgm:spPr/>
      <dgm:t>
        <a:bodyPr/>
        <a:lstStyle/>
        <a:p>
          <a:endParaRPr lang="it-IT"/>
        </a:p>
      </dgm:t>
    </dgm:pt>
  </dgm:ptLst>
  <dgm:cxnLst>
    <dgm:cxn modelId="{7EAEB6D4-ECF4-472E-9027-8158E4D2A967}" type="presOf" srcId="{A0CC597C-8658-48DE-9E48-43A0901C1554}" destId="{59B6F54D-52B0-4178-9E75-BA88D5841725}" srcOrd="0" destOrd="0" presId="urn:microsoft.com/office/officeart/2005/8/layout/vList3"/>
    <dgm:cxn modelId="{918CF4D5-6754-4FA5-B151-0757A776B296}" type="presOf" srcId="{B0B7F480-2921-46A2-817E-1FE2DBD0F3BC}" destId="{CC49ABCC-CACA-46E6-8F1D-62A3AE1FA181}" srcOrd="0" destOrd="0" presId="urn:microsoft.com/office/officeart/2005/8/layout/vList3"/>
    <dgm:cxn modelId="{FAFBE796-17DE-41D4-AF7E-F3948A563CC1}" srcId="{B0B7F480-2921-46A2-817E-1FE2DBD0F3BC}" destId="{A0CC597C-8658-48DE-9E48-43A0901C1554}" srcOrd="0" destOrd="0" parTransId="{E5D7F1F4-DA26-482C-ADDA-3A0130ECBCB5}" sibTransId="{5458D33C-6AC5-4493-8393-908C7D7841E0}"/>
    <dgm:cxn modelId="{2F827197-69E5-4A27-A633-AF01AFAF0163}" type="presParOf" srcId="{CC49ABCC-CACA-46E6-8F1D-62A3AE1FA181}" destId="{09C2B160-8393-4374-9F3A-C371D1CAA77C}" srcOrd="0" destOrd="0" presId="urn:microsoft.com/office/officeart/2005/8/layout/vList3"/>
    <dgm:cxn modelId="{77431939-E298-414F-BB98-8A51E59A3C1E}" type="presParOf" srcId="{09C2B160-8393-4374-9F3A-C371D1CAA77C}" destId="{C85F7CA5-49A6-41C0-B9AF-0E802C21FE6F}" srcOrd="0" destOrd="0" presId="urn:microsoft.com/office/officeart/2005/8/layout/vList3"/>
    <dgm:cxn modelId="{A3CE471C-C6A2-493C-BDB5-229B47F100AD}" type="presParOf" srcId="{09C2B160-8393-4374-9F3A-C371D1CAA77C}" destId="{59B6F54D-52B0-4178-9E75-BA88D5841725}" srcOrd="1" destOrd="0" presId="urn:microsoft.com/office/officeart/2005/8/layout/vList3"/>
  </dgm:cxnLst>
  <dgm:bg/>
  <dgm:whole/>
  <dgm:extLst>
    <a:ext uri="http://schemas.microsoft.com/office/drawing/2008/diagram">
      <dsp:dataModelExt xmlns:dsp="http://schemas.microsoft.com/office/drawing/2008/diagram" relId="rId2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FCAE64E-A615-40C6-9F18-4963263CA34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it-IT"/>
        </a:p>
      </dgm:t>
    </dgm:pt>
    <dgm:pt modelId="{95F066D1-59B8-4EDF-B194-D232B26C8A79}">
      <dgm:prSet custT="1"/>
      <dgm:spPr/>
      <dgm:t>
        <a:bodyPr/>
        <a:lstStyle/>
        <a:p>
          <a:pPr rtl="0"/>
          <a:r>
            <a:rPr lang="it-IT" sz="800" dirty="0" err="1" smtClean="0"/>
            <a:t>Fingerprint</a:t>
          </a:r>
          <a:endParaRPr lang="it-IT" sz="800" dirty="0"/>
        </a:p>
      </dgm:t>
    </dgm:pt>
    <dgm:pt modelId="{E98B042B-9D5E-45F7-A647-F769096407D8}" type="parTrans" cxnId="{F0C27E76-36A9-40EC-9E32-427D38070A48}">
      <dgm:prSet/>
      <dgm:spPr/>
      <dgm:t>
        <a:bodyPr/>
        <a:lstStyle/>
        <a:p>
          <a:endParaRPr lang="it-IT" sz="800"/>
        </a:p>
      </dgm:t>
    </dgm:pt>
    <dgm:pt modelId="{22E92E47-8D85-419F-AC82-553044A61FBF}" type="sibTrans" cxnId="{F0C27E76-36A9-40EC-9E32-427D38070A48}">
      <dgm:prSet/>
      <dgm:spPr/>
      <dgm:t>
        <a:bodyPr/>
        <a:lstStyle/>
        <a:p>
          <a:endParaRPr lang="it-IT" sz="800"/>
        </a:p>
      </dgm:t>
    </dgm:pt>
    <dgm:pt modelId="{5ACE6269-B3B2-4744-8088-86C614524459}">
      <dgm:prSet custT="1"/>
      <dgm:spPr/>
      <dgm:t>
        <a:bodyPr/>
        <a:lstStyle/>
        <a:p>
          <a:pPr rtl="0"/>
          <a:r>
            <a:rPr lang="it-IT" sz="800" dirty="0" smtClean="0"/>
            <a:t>Personal data</a:t>
          </a:r>
          <a:endParaRPr lang="it-IT" sz="800" dirty="0"/>
        </a:p>
      </dgm:t>
    </dgm:pt>
    <dgm:pt modelId="{FB0ABE95-823D-4D23-AD5E-94AAB480B979}" type="parTrans" cxnId="{FF682F12-C559-40BE-954A-B39578319BDE}">
      <dgm:prSet/>
      <dgm:spPr/>
      <dgm:t>
        <a:bodyPr/>
        <a:lstStyle/>
        <a:p>
          <a:endParaRPr lang="it-IT" sz="800"/>
        </a:p>
      </dgm:t>
    </dgm:pt>
    <dgm:pt modelId="{5CF16F75-7329-42EA-B1CC-FE61E92F2FD1}" type="sibTrans" cxnId="{FF682F12-C559-40BE-954A-B39578319BDE}">
      <dgm:prSet/>
      <dgm:spPr/>
      <dgm:t>
        <a:bodyPr/>
        <a:lstStyle/>
        <a:p>
          <a:endParaRPr lang="it-IT" sz="800"/>
        </a:p>
      </dgm:t>
    </dgm:pt>
    <dgm:pt modelId="{310EA455-0D88-499D-98E9-099B67548727}" type="pres">
      <dgm:prSet presAssocID="{0FCAE64E-A615-40C6-9F18-4963263CA344}" presName="linear" presStyleCnt="0">
        <dgm:presLayoutVars>
          <dgm:animLvl val="lvl"/>
          <dgm:resizeHandles val="exact"/>
        </dgm:presLayoutVars>
      </dgm:prSet>
      <dgm:spPr/>
      <dgm:t>
        <a:bodyPr/>
        <a:lstStyle/>
        <a:p>
          <a:endParaRPr lang="it-IT"/>
        </a:p>
      </dgm:t>
    </dgm:pt>
    <dgm:pt modelId="{F353C113-0BEF-47C9-8148-3F269EF48F95}" type="pres">
      <dgm:prSet presAssocID="{95F066D1-59B8-4EDF-B194-D232B26C8A79}" presName="parentText" presStyleLbl="node1" presStyleIdx="0" presStyleCnt="2" custLinFactY="-11736" custLinFactNeighborY="-100000">
        <dgm:presLayoutVars>
          <dgm:chMax val="0"/>
          <dgm:bulletEnabled val="1"/>
        </dgm:presLayoutVars>
      </dgm:prSet>
      <dgm:spPr/>
      <dgm:t>
        <a:bodyPr/>
        <a:lstStyle/>
        <a:p>
          <a:endParaRPr lang="it-IT"/>
        </a:p>
      </dgm:t>
    </dgm:pt>
    <dgm:pt modelId="{669E488E-5F27-47B7-A254-A72D577BC0FF}" type="pres">
      <dgm:prSet presAssocID="{22E92E47-8D85-419F-AC82-553044A61FBF}" presName="spacer" presStyleCnt="0"/>
      <dgm:spPr/>
    </dgm:pt>
    <dgm:pt modelId="{2623C0A5-3939-445F-A92F-B9F73590C736}" type="pres">
      <dgm:prSet presAssocID="{5ACE6269-B3B2-4744-8088-86C614524459}" presName="parentText" presStyleLbl="node1" presStyleIdx="1" presStyleCnt="2">
        <dgm:presLayoutVars>
          <dgm:chMax val="0"/>
          <dgm:bulletEnabled val="1"/>
        </dgm:presLayoutVars>
      </dgm:prSet>
      <dgm:spPr/>
      <dgm:t>
        <a:bodyPr/>
        <a:lstStyle/>
        <a:p>
          <a:endParaRPr lang="it-IT"/>
        </a:p>
      </dgm:t>
    </dgm:pt>
  </dgm:ptLst>
  <dgm:cxnLst>
    <dgm:cxn modelId="{1E2B23D0-218D-4E45-B895-A099A99CAD45}" type="presOf" srcId="{0FCAE64E-A615-40C6-9F18-4963263CA344}" destId="{310EA455-0D88-499D-98E9-099B67548727}" srcOrd="0" destOrd="0" presId="urn:microsoft.com/office/officeart/2005/8/layout/vList2"/>
    <dgm:cxn modelId="{5D6CFDB4-ABA4-4E23-A083-52F0CB9CE557}" type="presOf" srcId="{5ACE6269-B3B2-4744-8088-86C614524459}" destId="{2623C0A5-3939-445F-A92F-B9F73590C736}" srcOrd="0" destOrd="0" presId="urn:microsoft.com/office/officeart/2005/8/layout/vList2"/>
    <dgm:cxn modelId="{FF682F12-C559-40BE-954A-B39578319BDE}" srcId="{0FCAE64E-A615-40C6-9F18-4963263CA344}" destId="{5ACE6269-B3B2-4744-8088-86C614524459}" srcOrd="1" destOrd="0" parTransId="{FB0ABE95-823D-4D23-AD5E-94AAB480B979}" sibTransId="{5CF16F75-7329-42EA-B1CC-FE61E92F2FD1}"/>
    <dgm:cxn modelId="{F0C27E76-36A9-40EC-9E32-427D38070A48}" srcId="{0FCAE64E-A615-40C6-9F18-4963263CA344}" destId="{95F066D1-59B8-4EDF-B194-D232B26C8A79}" srcOrd="0" destOrd="0" parTransId="{E98B042B-9D5E-45F7-A647-F769096407D8}" sibTransId="{22E92E47-8D85-419F-AC82-553044A61FBF}"/>
    <dgm:cxn modelId="{380C2D12-C26C-4192-AD67-0D05526B4E87}" type="presOf" srcId="{95F066D1-59B8-4EDF-B194-D232B26C8A79}" destId="{F353C113-0BEF-47C9-8148-3F269EF48F95}" srcOrd="0" destOrd="0" presId="urn:microsoft.com/office/officeart/2005/8/layout/vList2"/>
    <dgm:cxn modelId="{4D08309B-EFF3-4DA4-907D-64ED32BD6339}" type="presParOf" srcId="{310EA455-0D88-499D-98E9-099B67548727}" destId="{F353C113-0BEF-47C9-8148-3F269EF48F95}" srcOrd="0" destOrd="0" presId="urn:microsoft.com/office/officeart/2005/8/layout/vList2"/>
    <dgm:cxn modelId="{62AACA56-AAA2-4EA6-B0FF-C84162BE42DB}" type="presParOf" srcId="{310EA455-0D88-499D-98E9-099B67548727}" destId="{669E488E-5F27-47B7-A254-A72D577BC0FF}" srcOrd="1" destOrd="0" presId="urn:microsoft.com/office/officeart/2005/8/layout/vList2"/>
    <dgm:cxn modelId="{8007E71B-3109-4BAC-B7DE-DEB8B4EC94CD}" type="presParOf" srcId="{310EA455-0D88-499D-98E9-099B67548727}" destId="{2623C0A5-3939-445F-A92F-B9F73590C736}" srcOrd="2" destOrd="0" presId="urn:microsoft.com/office/officeart/2005/8/layout/vList2"/>
  </dgm:cxnLst>
  <dgm:bg/>
  <dgm:whole/>
  <dgm:extLst>
    <a:ext uri="http://schemas.microsoft.com/office/drawing/2008/diagram">
      <dsp:dataModelExt xmlns:dsp="http://schemas.microsoft.com/office/drawing/2008/diagram" relId="rId3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0B7F480-2921-46A2-817E-1FE2DBD0F3BC}"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it-IT"/>
        </a:p>
      </dgm:t>
    </dgm:pt>
    <dgm:pt modelId="{A0CC597C-8658-48DE-9E48-43A0901C1554}">
      <dgm:prSet custT="1"/>
      <dgm:spPr/>
      <dgm:t>
        <a:bodyPr/>
        <a:lstStyle/>
        <a:p>
          <a:pPr rtl="0"/>
          <a:r>
            <a:rPr lang="it-IT" sz="1000" dirty="0" smtClean="0"/>
            <a:t>SGA reception</a:t>
          </a:r>
          <a:endParaRPr lang="it-IT" sz="1000" dirty="0"/>
        </a:p>
      </dgm:t>
    </dgm:pt>
    <dgm:pt modelId="{E5D7F1F4-DA26-482C-ADDA-3A0130ECBCB5}" type="parTrans" cxnId="{FAFBE796-17DE-41D4-AF7E-F3948A563CC1}">
      <dgm:prSet/>
      <dgm:spPr/>
      <dgm:t>
        <a:bodyPr/>
        <a:lstStyle/>
        <a:p>
          <a:endParaRPr lang="it-IT"/>
        </a:p>
      </dgm:t>
    </dgm:pt>
    <dgm:pt modelId="{5458D33C-6AC5-4493-8393-908C7D7841E0}" type="sibTrans" cxnId="{FAFBE796-17DE-41D4-AF7E-F3948A563CC1}">
      <dgm:prSet/>
      <dgm:spPr/>
      <dgm:t>
        <a:bodyPr/>
        <a:lstStyle/>
        <a:p>
          <a:endParaRPr lang="it-IT"/>
        </a:p>
      </dgm:t>
    </dgm:pt>
    <dgm:pt modelId="{CC49ABCC-CACA-46E6-8F1D-62A3AE1FA181}" type="pres">
      <dgm:prSet presAssocID="{B0B7F480-2921-46A2-817E-1FE2DBD0F3BC}" presName="linearFlow" presStyleCnt="0">
        <dgm:presLayoutVars>
          <dgm:dir/>
          <dgm:resizeHandles val="exact"/>
        </dgm:presLayoutVars>
      </dgm:prSet>
      <dgm:spPr/>
      <dgm:t>
        <a:bodyPr/>
        <a:lstStyle/>
        <a:p>
          <a:endParaRPr lang="it-IT"/>
        </a:p>
      </dgm:t>
    </dgm:pt>
    <dgm:pt modelId="{09C2B160-8393-4374-9F3A-C371D1CAA77C}" type="pres">
      <dgm:prSet presAssocID="{A0CC597C-8658-48DE-9E48-43A0901C1554}" presName="composite" presStyleCnt="0"/>
      <dgm:spPr/>
    </dgm:pt>
    <dgm:pt modelId="{C85F7CA5-49A6-41C0-B9AF-0E802C21FE6F}" type="pres">
      <dgm:prSet presAssocID="{A0CC597C-8658-48DE-9E48-43A0901C1554}" presName="imgShp" presStyleLbl="fgImgPlace1" presStyleIdx="0" presStyleCnt="1" custLinFactNeighborX="-21380"/>
      <dgm:spPr>
        <a:prstGeom prst="can">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it-IT"/>
        </a:p>
      </dgm:t>
    </dgm:pt>
    <dgm:pt modelId="{59B6F54D-52B0-4178-9E75-BA88D5841725}" type="pres">
      <dgm:prSet presAssocID="{A0CC597C-8658-48DE-9E48-43A0901C1554}" presName="txShp" presStyleLbl="node1" presStyleIdx="0" presStyleCnt="1" custLinFactNeighborX="31470" custLinFactNeighborY="-14538">
        <dgm:presLayoutVars>
          <dgm:bulletEnabled val="1"/>
        </dgm:presLayoutVars>
      </dgm:prSet>
      <dgm:spPr/>
      <dgm:t>
        <a:bodyPr/>
        <a:lstStyle/>
        <a:p>
          <a:endParaRPr lang="it-IT"/>
        </a:p>
      </dgm:t>
    </dgm:pt>
  </dgm:ptLst>
  <dgm:cxnLst>
    <dgm:cxn modelId="{9DF87347-74F5-4DF2-987F-68B16A87B979}" type="presOf" srcId="{B0B7F480-2921-46A2-817E-1FE2DBD0F3BC}" destId="{CC49ABCC-CACA-46E6-8F1D-62A3AE1FA181}" srcOrd="0" destOrd="0" presId="urn:microsoft.com/office/officeart/2005/8/layout/vList3"/>
    <dgm:cxn modelId="{EACDFB25-92E8-4351-8132-D1769835F727}" type="presOf" srcId="{A0CC597C-8658-48DE-9E48-43A0901C1554}" destId="{59B6F54D-52B0-4178-9E75-BA88D5841725}" srcOrd="0" destOrd="0" presId="urn:microsoft.com/office/officeart/2005/8/layout/vList3"/>
    <dgm:cxn modelId="{FAFBE796-17DE-41D4-AF7E-F3948A563CC1}" srcId="{B0B7F480-2921-46A2-817E-1FE2DBD0F3BC}" destId="{A0CC597C-8658-48DE-9E48-43A0901C1554}" srcOrd="0" destOrd="0" parTransId="{E5D7F1F4-DA26-482C-ADDA-3A0130ECBCB5}" sibTransId="{5458D33C-6AC5-4493-8393-908C7D7841E0}"/>
    <dgm:cxn modelId="{55C684E5-D34E-4AD8-8C3C-6AF7CFC960AA}" type="presParOf" srcId="{CC49ABCC-CACA-46E6-8F1D-62A3AE1FA181}" destId="{09C2B160-8393-4374-9F3A-C371D1CAA77C}" srcOrd="0" destOrd="0" presId="urn:microsoft.com/office/officeart/2005/8/layout/vList3"/>
    <dgm:cxn modelId="{C385C733-52E7-476B-8527-94007281AD3A}" type="presParOf" srcId="{09C2B160-8393-4374-9F3A-C371D1CAA77C}" destId="{C85F7CA5-49A6-41C0-B9AF-0E802C21FE6F}" srcOrd="0" destOrd="0" presId="urn:microsoft.com/office/officeart/2005/8/layout/vList3"/>
    <dgm:cxn modelId="{CC2B040E-5386-42D3-882A-D2C5D6B634D6}" type="presParOf" srcId="{09C2B160-8393-4374-9F3A-C371D1CAA77C}" destId="{59B6F54D-52B0-4178-9E75-BA88D5841725}" srcOrd="1" destOrd="0" presId="urn:microsoft.com/office/officeart/2005/8/layout/vList3"/>
  </dgm:cxnLst>
  <dgm:bg/>
  <dgm:whole/>
  <dgm:extLst>
    <a:ext uri="http://schemas.microsoft.com/office/drawing/2008/diagram">
      <dsp:dataModelExt xmlns:dsp="http://schemas.microsoft.com/office/drawing/2008/diagram" relId="rId3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FCAE64E-A615-40C6-9F18-4963263CA34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95F066D1-59B8-4EDF-B194-D232B26C8A79}">
      <dgm:prSet/>
      <dgm:spPr/>
      <dgm:t>
        <a:bodyPr/>
        <a:lstStyle/>
        <a:p>
          <a:pPr rtl="0"/>
          <a:r>
            <a:rPr lang="it-IT" dirty="0" smtClean="0"/>
            <a:t>Personal data</a:t>
          </a:r>
          <a:endParaRPr lang="it-IT" dirty="0"/>
        </a:p>
      </dgm:t>
    </dgm:pt>
    <dgm:pt modelId="{E98B042B-9D5E-45F7-A647-F769096407D8}" type="parTrans" cxnId="{F0C27E76-36A9-40EC-9E32-427D38070A48}">
      <dgm:prSet/>
      <dgm:spPr/>
      <dgm:t>
        <a:bodyPr/>
        <a:lstStyle/>
        <a:p>
          <a:endParaRPr lang="it-IT"/>
        </a:p>
      </dgm:t>
    </dgm:pt>
    <dgm:pt modelId="{22E92E47-8D85-419F-AC82-553044A61FBF}" type="sibTrans" cxnId="{F0C27E76-36A9-40EC-9E32-427D38070A48}">
      <dgm:prSet/>
      <dgm:spPr/>
      <dgm:t>
        <a:bodyPr/>
        <a:lstStyle/>
        <a:p>
          <a:endParaRPr lang="it-IT"/>
        </a:p>
      </dgm:t>
    </dgm:pt>
    <dgm:pt modelId="{2DF5BC2C-683C-4569-AECA-6000BF4FE912}">
      <dgm:prSet/>
      <dgm:spPr/>
      <dgm:t>
        <a:bodyPr/>
        <a:lstStyle/>
        <a:p>
          <a:pPr rtl="0"/>
          <a:r>
            <a:rPr lang="it-IT" dirty="0" smtClean="0"/>
            <a:t>Status</a:t>
          </a:r>
          <a:endParaRPr lang="it-IT" dirty="0"/>
        </a:p>
      </dgm:t>
    </dgm:pt>
    <dgm:pt modelId="{DB8AFA7A-3A4B-4719-A580-364FA7D67A43}" type="parTrans" cxnId="{7929A6FA-F5B5-48E3-9F38-EA4EFBED8A6E}">
      <dgm:prSet/>
      <dgm:spPr/>
      <dgm:t>
        <a:bodyPr/>
        <a:lstStyle/>
        <a:p>
          <a:endParaRPr lang="it-IT"/>
        </a:p>
      </dgm:t>
    </dgm:pt>
    <dgm:pt modelId="{E061521D-DE3D-4E05-85FB-5D1048395D6E}" type="sibTrans" cxnId="{7929A6FA-F5B5-48E3-9F38-EA4EFBED8A6E}">
      <dgm:prSet/>
      <dgm:spPr/>
      <dgm:t>
        <a:bodyPr/>
        <a:lstStyle/>
        <a:p>
          <a:endParaRPr lang="it-IT"/>
        </a:p>
      </dgm:t>
    </dgm:pt>
    <dgm:pt modelId="{5ACE6269-B3B2-4744-8088-86C614524459}">
      <dgm:prSet/>
      <dgm:spPr/>
      <dgm:t>
        <a:bodyPr/>
        <a:lstStyle/>
        <a:p>
          <a:pPr rtl="0"/>
          <a:r>
            <a:rPr lang="it-IT" dirty="0" smtClean="0"/>
            <a:t>Reception </a:t>
          </a:r>
          <a:r>
            <a:rPr lang="it-IT" dirty="0" err="1" smtClean="0"/>
            <a:t>facility</a:t>
          </a:r>
          <a:r>
            <a:rPr lang="it-IT" dirty="0" smtClean="0"/>
            <a:t> data</a:t>
          </a:r>
          <a:endParaRPr lang="it-IT" dirty="0"/>
        </a:p>
      </dgm:t>
    </dgm:pt>
    <dgm:pt modelId="{FB0ABE95-823D-4D23-AD5E-94AAB480B979}" type="parTrans" cxnId="{FF682F12-C559-40BE-954A-B39578319BDE}">
      <dgm:prSet/>
      <dgm:spPr/>
      <dgm:t>
        <a:bodyPr/>
        <a:lstStyle/>
        <a:p>
          <a:endParaRPr lang="it-IT"/>
        </a:p>
      </dgm:t>
    </dgm:pt>
    <dgm:pt modelId="{5CF16F75-7329-42EA-B1CC-FE61E92F2FD1}" type="sibTrans" cxnId="{FF682F12-C559-40BE-954A-B39578319BDE}">
      <dgm:prSet/>
      <dgm:spPr/>
      <dgm:t>
        <a:bodyPr/>
        <a:lstStyle/>
        <a:p>
          <a:endParaRPr lang="it-IT"/>
        </a:p>
      </dgm:t>
    </dgm:pt>
    <dgm:pt modelId="{310EA455-0D88-499D-98E9-099B67548727}" type="pres">
      <dgm:prSet presAssocID="{0FCAE64E-A615-40C6-9F18-4963263CA344}" presName="linear" presStyleCnt="0">
        <dgm:presLayoutVars>
          <dgm:animLvl val="lvl"/>
          <dgm:resizeHandles val="exact"/>
        </dgm:presLayoutVars>
      </dgm:prSet>
      <dgm:spPr/>
      <dgm:t>
        <a:bodyPr/>
        <a:lstStyle/>
        <a:p>
          <a:endParaRPr lang="it-IT"/>
        </a:p>
      </dgm:t>
    </dgm:pt>
    <dgm:pt modelId="{F353C113-0BEF-47C9-8148-3F269EF48F95}" type="pres">
      <dgm:prSet presAssocID="{95F066D1-59B8-4EDF-B194-D232B26C8A79}" presName="parentText" presStyleLbl="node1" presStyleIdx="0" presStyleCnt="3" custLinFactNeighborY="42496">
        <dgm:presLayoutVars>
          <dgm:chMax val="0"/>
          <dgm:bulletEnabled val="1"/>
        </dgm:presLayoutVars>
      </dgm:prSet>
      <dgm:spPr/>
      <dgm:t>
        <a:bodyPr/>
        <a:lstStyle/>
        <a:p>
          <a:endParaRPr lang="it-IT"/>
        </a:p>
      </dgm:t>
    </dgm:pt>
    <dgm:pt modelId="{669E488E-5F27-47B7-A254-A72D577BC0FF}" type="pres">
      <dgm:prSet presAssocID="{22E92E47-8D85-419F-AC82-553044A61FBF}" presName="spacer" presStyleCnt="0"/>
      <dgm:spPr/>
    </dgm:pt>
    <dgm:pt modelId="{56DACBE2-354E-41CE-9209-EBFE119079B1}" type="pres">
      <dgm:prSet presAssocID="{2DF5BC2C-683C-4569-AECA-6000BF4FE912}" presName="parentText" presStyleLbl="node1" presStyleIdx="1" presStyleCnt="3">
        <dgm:presLayoutVars>
          <dgm:chMax val="0"/>
          <dgm:bulletEnabled val="1"/>
        </dgm:presLayoutVars>
      </dgm:prSet>
      <dgm:spPr/>
      <dgm:t>
        <a:bodyPr/>
        <a:lstStyle/>
        <a:p>
          <a:endParaRPr lang="it-IT"/>
        </a:p>
      </dgm:t>
    </dgm:pt>
    <dgm:pt modelId="{F804A408-EC67-4CD1-98AA-EA536FBA5821}" type="pres">
      <dgm:prSet presAssocID="{E061521D-DE3D-4E05-85FB-5D1048395D6E}" presName="spacer" presStyleCnt="0"/>
      <dgm:spPr/>
    </dgm:pt>
    <dgm:pt modelId="{2623C0A5-3939-445F-A92F-B9F73590C736}" type="pres">
      <dgm:prSet presAssocID="{5ACE6269-B3B2-4744-8088-86C614524459}" presName="parentText" presStyleLbl="node1" presStyleIdx="2" presStyleCnt="3">
        <dgm:presLayoutVars>
          <dgm:chMax val="0"/>
          <dgm:bulletEnabled val="1"/>
        </dgm:presLayoutVars>
      </dgm:prSet>
      <dgm:spPr/>
      <dgm:t>
        <a:bodyPr/>
        <a:lstStyle/>
        <a:p>
          <a:endParaRPr lang="it-IT"/>
        </a:p>
      </dgm:t>
    </dgm:pt>
  </dgm:ptLst>
  <dgm:cxnLst>
    <dgm:cxn modelId="{FF682F12-C559-40BE-954A-B39578319BDE}" srcId="{0FCAE64E-A615-40C6-9F18-4963263CA344}" destId="{5ACE6269-B3B2-4744-8088-86C614524459}" srcOrd="2" destOrd="0" parTransId="{FB0ABE95-823D-4D23-AD5E-94AAB480B979}" sibTransId="{5CF16F75-7329-42EA-B1CC-FE61E92F2FD1}"/>
    <dgm:cxn modelId="{F0C27E76-36A9-40EC-9E32-427D38070A48}" srcId="{0FCAE64E-A615-40C6-9F18-4963263CA344}" destId="{95F066D1-59B8-4EDF-B194-D232B26C8A79}" srcOrd="0" destOrd="0" parTransId="{E98B042B-9D5E-45F7-A647-F769096407D8}" sibTransId="{22E92E47-8D85-419F-AC82-553044A61FBF}"/>
    <dgm:cxn modelId="{DBFDA0C0-4330-4A52-9C7D-42DA5A35757D}" type="presOf" srcId="{2DF5BC2C-683C-4569-AECA-6000BF4FE912}" destId="{56DACBE2-354E-41CE-9209-EBFE119079B1}" srcOrd="0" destOrd="0" presId="urn:microsoft.com/office/officeart/2005/8/layout/vList2"/>
    <dgm:cxn modelId="{A756D617-ED6F-49E4-8D65-BCF4DD96762A}" type="presOf" srcId="{5ACE6269-B3B2-4744-8088-86C614524459}" destId="{2623C0A5-3939-445F-A92F-B9F73590C736}" srcOrd="0" destOrd="0" presId="urn:microsoft.com/office/officeart/2005/8/layout/vList2"/>
    <dgm:cxn modelId="{216E9FF0-C0FE-4CF1-AB97-39FC180F0EAE}" type="presOf" srcId="{95F066D1-59B8-4EDF-B194-D232B26C8A79}" destId="{F353C113-0BEF-47C9-8148-3F269EF48F95}" srcOrd="0" destOrd="0" presId="urn:microsoft.com/office/officeart/2005/8/layout/vList2"/>
    <dgm:cxn modelId="{7929A6FA-F5B5-48E3-9F38-EA4EFBED8A6E}" srcId="{0FCAE64E-A615-40C6-9F18-4963263CA344}" destId="{2DF5BC2C-683C-4569-AECA-6000BF4FE912}" srcOrd="1" destOrd="0" parTransId="{DB8AFA7A-3A4B-4719-A580-364FA7D67A43}" sibTransId="{E061521D-DE3D-4E05-85FB-5D1048395D6E}"/>
    <dgm:cxn modelId="{6464F741-4F57-4A05-926D-766BBA858956}" type="presOf" srcId="{0FCAE64E-A615-40C6-9F18-4963263CA344}" destId="{310EA455-0D88-499D-98E9-099B67548727}" srcOrd="0" destOrd="0" presId="urn:microsoft.com/office/officeart/2005/8/layout/vList2"/>
    <dgm:cxn modelId="{8C794ADE-0600-4F85-9CB8-1FC61572E992}" type="presParOf" srcId="{310EA455-0D88-499D-98E9-099B67548727}" destId="{F353C113-0BEF-47C9-8148-3F269EF48F95}" srcOrd="0" destOrd="0" presId="urn:microsoft.com/office/officeart/2005/8/layout/vList2"/>
    <dgm:cxn modelId="{83957C7F-592B-4E0D-A39C-33281D2A2B6A}" type="presParOf" srcId="{310EA455-0D88-499D-98E9-099B67548727}" destId="{669E488E-5F27-47B7-A254-A72D577BC0FF}" srcOrd="1" destOrd="0" presId="urn:microsoft.com/office/officeart/2005/8/layout/vList2"/>
    <dgm:cxn modelId="{F7A373A9-AA18-456F-AA6C-B0ACBC6AAA38}" type="presParOf" srcId="{310EA455-0D88-499D-98E9-099B67548727}" destId="{56DACBE2-354E-41CE-9209-EBFE119079B1}" srcOrd="2" destOrd="0" presId="urn:microsoft.com/office/officeart/2005/8/layout/vList2"/>
    <dgm:cxn modelId="{51937006-307A-445D-BA92-E6313A8D2F27}" type="presParOf" srcId="{310EA455-0D88-499D-98E9-099B67548727}" destId="{F804A408-EC67-4CD1-98AA-EA536FBA5821}" srcOrd="3" destOrd="0" presId="urn:microsoft.com/office/officeart/2005/8/layout/vList2"/>
    <dgm:cxn modelId="{F51E933A-315B-40D6-AA6E-846970466CE2}" type="presParOf" srcId="{310EA455-0D88-499D-98E9-099B67548727}" destId="{2623C0A5-3939-445F-A92F-B9F73590C736}" srcOrd="4" destOrd="0" presId="urn:microsoft.com/office/officeart/2005/8/layout/vList2"/>
  </dgm:cxnLst>
  <dgm:bg/>
  <dgm:whole/>
  <dgm:extLst>
    <a:ext uri="http://schemas.microsoft.com/office/drawing/2008/diagram">
      <dsp:dataModelExt xmlns:dsp="http://schemas.microsoft.com/office/drawing/2008/diagram" relId="rId43"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FCAE64E-A615-40C6-9F18-4963263CA344}"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it-IT"/>
        </a:p>
      </dgm:t>
    </dgm:pt>
    <dgm:pt modelId="{95F066D1-59B8-4EDF-B194-D232B26C8A79}">
      <dgm:prSet/>
      <dgm:spPr/>
      <dgm:t>
        <a:bodyPr/>
        <a:lstStyle/>
        <a:p>
          <a:pPr rtl="0"/>
          <a:r>
            <a:rPr lang="it-IT" dirty="0" err="1" smtClean="0"/>
            <a:t>Type</a:t>
          </a:r>
          <a:r>
            <a:rPr lang="it-IT" dirty="0" smtClean="0"/>
            <a:t> of </a:t>
          </a:r>
          <a:r>
            <a:rPr lang="it-IT" dirty="0" err="1" smtClean="0"/>
            <a:t>recep</a:t>
          </a:r>
          <a:r>
            <a:rPr lang="it-IT" dirty="0" smtClean="0"/>
            <a:t>. </a:t>
          </a:r>
          <a:r>
            <a:rPr lang="it-IT" dirty="0" err="1" smtClean="0"/>
            <a:t>facility</a:t>
          </a:r>
          <a:endParaRPr lang="it-IT" dirty="0"/>
        </a:p>
      </dgm:t>
    </dgm:pt>
    <dgm:pt modelId="{E98B042B-9D5E-45F7-A647-F769096407D8}" type="parTrans" cxnId="{F0C27E76-36A9-40EC-9E32-427D38070A48}">
      <dgm:prSet/>
      <dgm:spPr/>
      <dgm:t>
        <a:bodyPr/>
        <a:lstStyle/>
        <a:p>
          <a:endParaRPr lang="it-IT"/>
        </a:p>
      </dgm:t>
    </dgm:pt>
    <dgm:pt modelId="{22E92E47-8D85-419F-AC82-553044A61FBF}" type="sibTrans" cxnId="{F0C27E76-36A9-40EC-9E32-427D38070A48}">
      <dgm:prSet/>
      <dgm:spPr/>
      <dgm:t>
        <a:bodyPr/>
        <a:lstStyle/>
        <a:p>
          <a:endParaRPr lang="it-IT"/>
        </a:p>
      </dgm:t>
    </dgm:pt>
    <dgm:pt modelId="{2DF5BC2C-683C-4569-AECA-6000BF4FE912}">
      <dgm:prSet/>
      <dgm:spPr/>
      <dgm:t>
        <a:bodyPr/>
        <a:lstStyle/>
        <a:p>
          <a:pPr rtl="0"/>
          <a:r>
            <a:rPr lang="it-IT" dirty="0" err="1" smtClean="0"/>
            <a:t>Avalaible</a:t>
          </a:r>
          <a:r>
            <a:rPr lang="it-IT" dirty="0" smtClean="0"/>
            <a:t> </a:t>
          </a:r>
          <a:r>
            <a:rPr lang="it-IT" dirty="0" err="1" smtClean="0"/>
            <a:t>places</a:t>
          </a:r>
          <a:endParaRPr lang="it-IT" dirty="0"/>
        </a:p>
      </dgm:t>
    </dgm:pt>
    <dgm:pt modelId="{DB8AFA7A-3A4B-4719-A580-364FA7D67A43}" type="parTrans" cxnId="{7929A6FA-F5B5-48E3-9F38-EA4EFBED8A6E}">
      <dgm:prSet/>
      <dgm:spPr/>
      <dgm:t>
        <a:bodyPr/>
        <a:lstStyle/>
        <a:p>
          <a:endParaRPr lang="it-IT"/>
        </a:p>
      </dgm:t>
    </dgm:pt>
    <dgm:pt modelId="{E061521D-DE3D-4E05-85FB-5D1048395D6E}" type="sibTrans" cxnId="{7929A6FA-F5B5-48E3-9F38-EA4EFBED8A6E}">
      <dgm:prSet/>
      <dgm:spPr/>
      <dgm:t>
        <a:bodyPr/>
        <a:lstStyle/>
        <a:p>
          <a:endParaRPr lang="it-IT"/>
        </a:p>
      </dgm:t>
    </dgm:pt>
    <dgm:pt modelId="{9CDC1F9F-A19E-40FC-BB4B-08A73B0899E0}">
      <dgm:prSet/>
      <dgm:spPr/>
      <dgm:t>
        <a:bodyPr/>
        <a:lstStyle/>
        <a:p>
          <a:pPr rtl="0"/>
          <a:r>
            <a:rPr lang="it-IT" dirty="0" smtClean="0"/>
            <a:t>Services</a:t>
          </a:r>
          <a:endParaRPr lang="it-IT" dirty="0"/>
        </a:p>
      </dgm:t>
    </dgm:pt>
    <dgm:pt modelId="{51CA3177-399D-4558-B939-8411883E08D6}" type="parTrans" cxnId="{DF37C2FE-61FF-4218-A274-D72D304DF098}">
      <dgm:prSet/>
      <dgm:spPr/>
      <dgm:t>
        <a:bodyPr/>
        <a:lstStyle/>
        <a:p>
          <a:endParaRPr lang="it-IT"/>
        </a:p>
      </dgm:t>
    </dgm:pt>
    <dgm:pt modelId="{E90F5F90-789C-47E8-B2CC-16815DC6A640}" type="sibTrans" cxnId="{DF37C2FE-61FF-4218-A274-D72D304DF098}">
      <dgm:prSet/>
      <dgm:spPr/>
      <dgm:t>
        <a:bodyPr/>
        <a:lstStyle/>
        <a:p>
          <a:endParaRPr lang="it-IT"/>
        </a:p>
      </dgm:t>
    </dgm:pt>
    <dgm:pt modelId="{310EA455-0D88-499D-98E9-099B67548727}" type="pres">
      <dgm:prSet presAssocID="{0FCAE64E-A615-40C6-9F18-4963263CA344}" presName="linear" presStyleCnt="0">
        <dgm:presLayoutVars>
          <dgm:animLvl val="lvl"/>
          <dgm:resizeHandles val="exact"/>
        </dgm:presLayoutVars>
      </dgm:prSet>
      <dgm:spPr/>
      <dgm:t>
        <a:bodyPr/>
        <a:lstStyle/>
        <a:p>
          <a:endParaRPr lang="it-IT"/>
        </a:p>
      </dgm:t>
    </dgm:pt>
    <dgm:pt modelId="{F353C113-0BEF-47C9-8148-3F269EF48F95}" type="pres">
      <dgm:prSet presAssocID="{95F066D1-59B8-4EDF-B194-D232B26C8A79}" presName="parentText" presStyleLbl="node1" presStyleIdx="0" presStyleCnt="3" custLinFactNeighborX="5293" custLinFactNeighborY="-80455">
        <dgm:presLayoutVars>
          <dgm:chMax val="0"/>
          <dgm:bulletEnabled val="1"/>
        </dgm:presLayoutVars>
      </dgm:prSet>
      <dgm:spPr/>
      <dgm:t>
        <a:bodyPr/>
        <a:lstStyle/>
        <a:p>
          <a:endParaRPr lang="it-IT"/>
        </a:p>
      </dgm:t>
    </dgm:pt>
    <dgm:pt modelId="{669E488E-5F27-47B7-A254-A72D577BC0FF}" type="pres">
      <dgm:prSet presAssocID="{22E92E47-8D85-419F-AC82-553044A61FBF}" presName="spacer" presStyleCnt="0"/>
      <dgm:spPr/>
      <dgm:t>
        <a:bodyPr/>
        <a:lstStyle/>
        <a:p>
          <a:endParaRPr lang="it-IT"/>
        </a:p>
      </dgm:t>
    </dgm:pt>
    <dgm:pt modelId="{56DACBE2-354E-41CE-9209-EBFE119079B1}" type="pres">
      <dgm:prSet presAssocID="{2DF5BC2C-683C-4569-AECA-6000BF4FE912}" presName="parentText" presStyleLbl="node1" presStyleIdx="1" presStyleCnt="3">
        <dgm:presLayoutVars>
          <dgm:chMax val="0"/>
          <dgm:bulletEnabled val="1"/>
        </dgm:presLayoutVars>
      </dgm:prSet>
      <dgm:spPr/>
      <dgm:t>
        <a:bodyPr/>
        <a:lstStyle/>
        <a:p>
          <a:endParaRPr lang="it-IT"/>
        </a:p>
      </dgm:t>
    </dgm:pt>
    <dgm:pt modelId="{F804A408-EC67-4CD1-98AA-EA536FBA5821}" type="pres">
      <dgm:prSet presAssocID="{E061521D-DE3D-4E05-85FB-5D1048395D6E}" presName="spacer" presStyleCnt="0"/>
      <dgm:spPr/>
      <dgm:t>
        <a:bodyPr/>
        <a:lstStyle/>
        <a:p>
          <a:endParaRPr lang="it-IT"/>
        </a:p>
      </dgm:t>
    </dgm:pt>
    <dgm:pt modelId="{E16263E2-E2EB-4E4D-AE7C-E371421F7409}" type="pres">
      <dgm:prSet presAssocID="{9CDC1F9F-A19E-40FC-BB4B-08A73B0899E0}" presName="parentText" presStyleLbl="node1" presStyleIdx="2" presStyleCnt="3">
        <dgm:presLayoutVars>
          <dgm:chMax val="0"/>
          <dgm:bulletEnabled val="1"/>
        </dgm:presLayoutVars>
      </dgm:prSet>
      <dgm:spPr/>
      <dgm:t>
        <a:bodyPr/>
        <a:lstStyle/>
        <a:p>
          <a:endParaRPr lang="it-IT"/>
        </a:p>
      </dgm:t>
    </dgm:pt>
  </dgm:ptLst>
  <dgm:cxnLst>
    <dgm:cxn modelId="{F6EEB131-DCCA-4407-B57F-3C51DB15E737}" type="presOf" srcId="{2DF5BC2C-683C-4569-AECA-6000BF4FE912}" destId="{56DACBE2-354E-41CE-9209-EBFE119079B1}" srcOrd="0" destOrd="0" presId="urn:microsoft.com/office/officeart/2005/8/layout/vList2"/>
    <dgm:cxn modelId="{923FFCF8-F401-4C13-A18E-2F05119EC896}" type="presOf" srcId="{9CDC1F9F-A19E-40FC-BB4B-08A73B0899E0}" destId="{E16263E2-E2EB-4E4D-AE7C-E371421F7409}" srcOrd="0" destOrd="0" presId="urn:microsoft.com/office/officeart/2005/8/layout/vList2"/>
    <dgm:cxn modelId="{F0C27E76-36A9-40EC-9E32-427D38070A48}" srcId="{0FCAE64E-A615-40C6-9F18-4963263CA344}" destId="{95F066D1-59B8-4EDF-B194-D232B26C8A79}" srcOrd="0" destOrd="0" parTransId="{E98B042B-9D5E-45F7-A647-F769096407D8}" sibTransId="{22E92E47-8D85-419F-AC82-553044A61FBF}"/>
    <dgm:cxn modelId="{DF37C2FE-61FF-4218-A274-D72D304DF098}" srcId="{0FCAE64E-A615-40C6-9F18-4963263CA344}" destId="{9CDC1F9F-A19E-40FC-BB4B-08A73B0899E0}" srcOrd="2" destOrd="0" parTransId="{51CA3177-399D-4558-B939-8411883E08D6}" sibTransId="{E90F5F90-789C-47E8-B2CC-16815DC6A640}"/>
    <dgm:cxn modelId="{2B85C972-BD48-4909-84FF-4106F2E135C7}" type="presOf" srcId="{95F066D1-59B8-4EDF-B194-D232B26C8A79}" destId="{F353C113-0BEF-47C9-8148-3F269EF48F95}" srcOrd="0" destOrd="0" presId="urn:microsoft.com/office/officeart/2005/8/layout/vList2"/>
    <dgm:cxn modelId="{7929A6FA-F5B5-48E3-9F38-EA4EFBED8A6E}" srcId="{0FCAE64E-A615-40C6-9F18-4963263CA344}" destId="{2DF5BC2C-683C-4569-AECA-6000BF4FE912}" srcOrd="1" destOrd="0" parTransId="{DB8AFA7A-3A4B-4719-A580-364FA7D67A43}" sibTransId="{E061521D-DE3D-4E05-85FB-5D1048395D6E}"/>
    <dgm:cxn modelId="{77E97EDD-0C0B-4027-9462-2CDFE4575A09}" type="presOf" srcId="{0FCAE64E-A615-40C6-9F18-4963263CA344}" destId="{310EA455-0D88-499D-98E9-099B67548727}" srcOrd="0" destOrd="0" presId="urn:microsoft.com/office/officeart/2005/8/layout/vList2"/>
    <dgm:cxn modelId="{C0327D23-FF50-4894-ADD2-B61D1E89559E}" type="presParOf" srcId="{310EA455-0D88-499D-98E9-099B67548727}" destId="{F353C113-0BEF-47C9-8148-3F269EF48F95}" srcOrd="0" destOrd="0" presId="urn:microsoft.com/office/officeart/2005/8/layout/vList2"/>
    <dgm:cxn modelId="{CC703A9C-51BF-4D7C-9324-2301C3BE20A9}" type="presParOf" srcId="{310EA455-0D88-499D-98E9-099B67548727}" destId="{669E488E-5F27-47B7-A254-A72D577BC0FF}" srcOrd="1" destOrd="0" presId="urn:microsoft.com/office/officeart/2005/8/layout/vList2"/>
    <dgm:cxn modelId="{5AFA456C-6407-42DD-8712-EF462B6239A8}" type="presParOf" srcId="{310EA455-0D88-499D-98E9-099B67548727}" destId="{56DACBE2-354E-41CE-9209-EBFE119079B1}" srcOrd="2" destOrd="0" presId="urn:microsoft.com/office/officeart/2005/8/layout/vList2"/>
    <dgm:cxn modelId="{D0620282-2A57-4852-AC63-5B7E50FE8FBA}" type="presParOf" srcId="{310EA455-0D88-499D-98E9-099B67548727}" destId="{F804A408-EC67-4CD1-98AA-EA536FBA5821}" srcOrd="3" destOrd="0" presId="urn:microsoft.com/office/officeart/2005/8/layout/vList2"/>
    <dgm:cxn modelId="{9BB6A383-2143-4667-B92A-6A055D1AC1BD}" type="presParOf" srcId="{310EA455-0D88-499D-98E9-099B67548727}" destId="{E16263E2-E2EB-4E4D-AE7C-E371421F7409}"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FAF113-240C-4DE1-B770-0EC4D574174A}">
      <dsp:nvSpPr>
        <dsp:cNvPr id="0" name=""/>
        <dsp:cNvSpPr/>
      </dsp:nvSpPr>
      <dsp:spPr>
        <a:xfrm>
          <a:off x="0" y="0"/>
          <a:ext cx="1656183" cy="2638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it-IT" sz="1100" kern="1200" dirty="0" smtClean="0">
              <a:solidFill>
                <a:schemeClr val="bg2"/>
              </a:solidFill>
            </a:rPr>
            <a:t>Personal data</a:t>
          </a:r>
          <a:endParaRPr lang="it-IT" sz="1100" kern="1200" dirty="0">
            <a:solidFill>
              <a:schemeClr val="bg2"/>
            </a:solidFill>
          </a:endParaRPr>
        </a:p>
      </dsp:txBody>
      <dsp:txXfrm>
        <a:off x="12879" y="12879"/>
        <a:ext cx="1630425" cy="238077"/>
      </dsp:txXfrm>
    </dsp:sp>
    <dsp:sp modelId="{CD012CB5-701C-43DE-A2C2-6FCCE32F7E16}">
      <dsp:nvSpPr>
        <dsp:cNvPr id="0" name=""/>
        <dsp:cNvSpPr/>
      </dsp:nvSpPr>
      <dsp:spPr>
        <a:xfrm>
          <a:off x="0" y="296884"/>
          <a:ext cx="1656183" cy="2638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it-IT" sz="1100" kern="1200" smtClean="0">
              <a:solidFill>
                <a:schemeClr val="bg2"/>
              </a:solidFill>
            </a:rPr>
            <a:t>navy code+individual code</a:t>
          </a:r>
          <a:endParaRPr lang="it-IT" sz="1100" kern="1200">
            <a:solidFill>
              <a:schemeClr val="bg2"/>
            </a:solidFill>
          </a:endParaRPr>
        </a:p>
      </dsp:txBody>
      <dsp:txXfrm>
        <a:off x="12879" y="309763"/>
        <a:ext cx="1630425" cy="238077"/>
      </dsp:txXfrm>
    </dsp:sp>
    <dsp:sp modelId="{D5C310F4-5320-4C7F-AEC9-D88BCF45553E}">
      <dsp:nvSpPr>
        <dsp:cNvPr id="0" name=""/>
        <dsp:cNvSpPr/>
      </dsp:nvSpPr>
      <dsp:spPr>
        <a:xfrm>
          <a:off x="0" y="592400"/>
          <a:ext cx="1656183" cy="2638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it-IT" sz="1100" kern="1200" dirty="0" smtClean="0">
              <a:solidFill>
                <a:schemeClr val="bg2"/>
              </a:solidFill>
            </a:rPr>
            <a:t>Date and </a:t>
          </a:r>
          <a:r>
            <a:rPr lang="it-IT" sz="1100" kern="1200" dirty="0" err="1" smtClean="0">
              <a:solidFill>
                <a:schemeClr val="bg2"/>
              </a:solidFill>
            </a:rPr>
            <a:t>place</a:t>
          </a:r>
          <a:r>
            <a:rPr lang="it-IT" sz="1100" kern="1200" dirty="0" smtClean="0">
              <a:solidFill>
                <a:schemeClr val="bg2"/>
              </a:solidFill>
            </a:rPr>
            <a:t> of </a:t>
          </a:r>
          <a:r>
            <a:rPr lang="it-IT" sz="1100" kern="1200" dirty="0" err="1" smtClean="0">
              <a:solidFill>
                <a:schemeClr val="bg2"/>
              </a:solidFill>
            </a:rPr>
            <a:t>arrival</a:t>
          </a:r>
          <a:endParaRPr lang="it-IT" sz="1100" kern="1200" dirty="0">
            <a:solidFill>
              <a:schemeClr val="bg2"/>
            </a:solidFill>
          </a:endParaRPr>
        </a:p>
      </dsp:txBody>
      <dsp:txXfrm>
        <a:off x="12879" y="605279"/>
        <a:ext cx="1630425" cy="238077"/>
      </dsp:txXfrm>
    </dsp:sp>
    <dsp:sp modelId="{C94BC3D4-60FD-4A5E-8AEF-4626C99B4382}">
      <dsp:nvSpPr>
        <dsp:cNvPr id="0" name=""/>
        <dsp:cNvSpPr/>
      </dsp:nvSpPr>
      <dsp:spPr>
        <a:xfrm>
          <a:off x="0" y="887915"/>
          <a:ext cx="1656183" cy="2638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it-IT" sz="1100" kern="1200" smtClean="0">
              <a:solidFill>
                <a:schemeClr val="bg2"/>
              </a:solidFill>
            </a:rPr>
            <a:t>Eurodac link</a:t>
          </a:r>
          <a:endParaRPr lang="it-IT" sz="1100" kern="1200">
            <a:solidFill>
              <a:schemeClr val="bg2"/>
            </a:solidFill>
          </a:endParaRPr>
        </a:p>
      </dsp:txBody>
      <dsp:txXfrm>
        <a:off x="12879" y="900794"/>
        <a:ext cx="1630425" cy="23807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B6F54D-52B0-4178-9E75-BA88D5841725}">
      <dsp:nvSpPr>
        <dsp:cNvPr id="0" name=""/>
        <dsp:cNvSpPr/>
      </dsp:nvSpPr>
      <dsp:spPr>
        <a:xfrm rot="10800000">
          <a:off x="643859" y="0"/>
          <a:ext cx="1083567" cy="47249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8358" tIns="45720" rIns="85344" bIns="45720" numCol="1" spcCol="1270" anchor="ctr" anchorCtr="0">
          <a:noAutofit/>
        </a:bodyPr>
        <a:lstStyle/>
        <a:p>
          <a:pPr lvl="0" algn="ctr" defTabSz="533400" rtl="0">
            <a:lnSpc>
              <a:spcPct val="90000"/>
            </a:lnSpc>
            <a:spcBef>
              <a:spcPct val="0"/>
            </a:spcBef>
            <a:spcAft>
              <a:spcPct val="35000"/>
            </a:spcAft>
          </a:pPr>
          <a:r>
            <a:rPr lang="it-IT" sz="1200" kern="1200" dirty="0" smtClean="0"/>
            <a:t>First </a:t>
          </a:r>
          <a:r>
            <a:rPr lang="it-IT" sz="1200" kern="1200" dirty="0" err="1" smtClean="0"/>
            <a:t>assistance</a:t>
          </a:r>
          <a:endParaRPr lang="it-IT" sz="1200" kern="1200" dirty="0"/>
        </a:p>
      </dsp:txBody>
      <dsp:txXfrm rot="10800000">
        <a:off x="761983" y="0"/>
        <a:ext cx="965443" cy="472498"/>
      </dsp:txXfrm>
    </dsp:sp>
    <dsp:sp modelId="{C85F7CA5-49A6-41C0-B9AF-0E802C21FE6F}">
      <dsp:nvSpPr>
        <dsp:cNvPr id="0" name=""/>
        <dsp:cNvSpPr/>
      </dsp:nvSpPr>
      <dsp:spPr>
        <a:xfrm>
          <a:off x="160337" y="0"/>
          <a:ext cx="409032" cy="472498"/>
        </a:xfrm>
        <a:prstGeom prst="can">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8000" r="-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B6F54D-52B0-4178-9E75-BA88D5841725}">
      <dsp:nvSpPr>
        <dsp:cNvPr id="0" name=""/>
        <dsp:cNvSpPr/>
      </dsp:nvSpPr>
      <dsp:spPr>
        <a:xfrm rot="10800000">
          <a:off x="705188" y="0"/>
          <a:ext cx="1399852" cy="47249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8358" tIns="38100" rIns="71120" bIns="38100" numCol="1" spcCol="1270" anchor="ctr" anchorCtr="0">
          <a:noAutofit/>
        </a:bodyPr>
        <a:lstStyle/>
        <a:p>
          <a:pPr lvl="0" algn="ctr" defTabSz="444500" rtl="0">
            <a:lnSpc>
              <a:spcPct val="90000"/>
            </a:lnSpc>
            <a:spcBef>
              <a:spcPct val="0"/>
            </a:spcBef>
            <a:spcAft>
              <a:spcPct val="35000"/>
            </a:spcAft>
          </a:pPr>
          <a:r>
            <a:rPr lang="it-IT" sz="1000" kern="1200" dirty="0" smtClean="0"/>
            <a:t>First reception</a:t>
          </a:r>
          <a:endParaRPr lang="it-IT" sz="1000" kern="1200" dirty="0"/>
        </a:p>
      </dsp:txBody>
      <dsp:txXfrm rot="10800000">
        <a:off x="823312" y="0"/>
        <a:ext cx="1281728" cy="472498"/>
      </dsp:txXfrm>
    </dsp:sp>
    <dsp:sp modelId="{C85F7CA5-49A6-41C0-B9AF-0E802C21FE6F}">
      <dsp:nvSpPr>
        <dsp:cNvPr id="0" name=""/>
        <dsp:cNvSpPr/>
      </dsp:nvSpPr>
      <dsp:spPr>
        <a:xfrm>
          <a:off x="157551" y="0"/>
          <a:ext cx="472498" cy="472498"/>
        </a:xfrm>
        <a:prstGeom prst="can">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53C113-0BEF-47C9-8148-3F269EF48F95}">
      <dsp:nvSpPr>
        <dsp:cNvPr id="0" name=""/>
        <dsp:cNvSpPr/>
      </dsp:nvSpPr>
      <dsp:spPr>
        <a:xfrm>
          <a:off x="0" y="0"/>
          <a:ext cx="1922388" cy="2808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l" defTabSz="355600" rtl="0">
            <a:lnSpc>
              <a:spcPct val="90000"/>
            </a:lnSpc>
            <a:spcBef>
              <a:spcPct val="0"/>
            </a:spcBef>
            <a:spcAft>
              <a:spcPct val="35000"/>
            </a:spcAft>
          </a:pPr>
          <a:r>
            <a:rPr lang="it-IT" sz="800" kern="1200" dirty="0" smtClean="0"/>
            <a:t>Data and </a:t>
          </a:r>
          <a:r>
            <a:rPr lang="it-IT" sz="800" kern="1200" dirty="0" err="1" smtClean="0"/>
            <a:t>place</a:t>
          </a:r>
          <a:r>
            <a:rPr lang="it-IT" sz="800" kern="1200" dirty="0" smtClean="0"/>
            <a:t> of </a:t>
          </a:r>
          <a:r>
            <a:rPr lang="it-IT" sz="800" kern="1200" dirty="0" err="1" smtClean="0"/>
            <a:t>arrival</a:t>
          </a:r>
          <a:endParaRPr lang="it-IT" sz="800" kern="1200" dirty="0"/>
        </a:p>
      </dsp:txBody>
      <dsp:txXfrm>
        <a:off x="13708" y="13708"/>
        <a:ext cx="1894972" cy="253384"/>
      </dsp:txXfrm>
    </dsp:sp>
    <dsp:sp modelId="{2623C0A5-3939-445F-A92F-B9F73590C736}">
      <dsp:nvSpPr>
        <dsp:cNvPr id="0" name=""/>
        <dsp:cNvSpPr/>
      </dsp:nvSpPr>
      <dsp:spPr>
        <a:xfrm>
          <a:off x="0" y="347877"/>
          <a:ext cx="1922388" cy="2808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l" defTabSz="355600" rtl="0">
            <a:lnSpc>
              <a:spcPct val="90000"/>
            </a:lnSpc>
            <a:spcBef>
              <a:spcPct val="0"/>
            </a:spcBef>
            <a:spcAft>
              <a:spcPct val="35000"/>
            </a:spcAft>
          </a:pPr>
          <a:r>
            <a:rPr lang="it-IT" sz="800" kern="1200" dirty="0" smtClean="0"/>
            <a:t>Family </a:t>
          </a:r>
          <a:r>
            <a:rPr lang="it-IT" sz="800" kern="1200" dirty="0" err="1" smtClean="0"/>
            <a:t>group</a:t>
          </a:r>
          <a:endParaRPr lang="it-IT" sz="800" kern="1200" dirty="0"/>
        </a:p>
      </dsp:txBody>
      <dsp:txXfrm>
        <a:off x="13708" y="361585"/>
        <a:ext cx="1894972" cy="253384"/>
      </dsp:txXfrm>
    </dsp:sp>
    <dsp:sp modelId="{CAB1C6AE-4205-41FE-A757-D785CB4F65DA}">
      <dsp:nvSpPr>
        <dsp:cNvPr id="0" name=""/>
        <dsp:cNvSpPr/>
      </dsp:nvSpPr>
      <dsp:spPr>
        <a:xfrm>
          <a:off x="0" y="671876"/>
          <a:ext cx="1922388" cy="2808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l" defTabSz="355600" rtl="0">
            <a:lnSpc>
              <a:spcPct val="90000"/>
            </a:lnSpc>
            <a:spcBef>
              <a:spcPct val="0"/>
            </a:spcBef>
            <a:spcAft>
              <a:spcPct val="35000"/>
            </a:spcAft>
          </a:pPr>
          <a:r>
            <a:rPr lang="it-IT" sz="800" kern="1200" dirty="0" smtClean="0"/>
            <a:t> Data on </a:t>
          </a:r>
          <a:r>
            <a:rPr lang="it-IT" sz="800" kern="1200" dirty="0" err="1" smtClean="0"/>
            <a:t>vulnerability</a:t>
          </a:r>
          <a:endParaRPr lang="it-IT" sz="800" kern="1200" dirty="0"/>
        </a:p>
      </dsp:txBody>
      <dsp:txXfrm>
        <a:off x="13708" y="685584"/>
        <a:ext cx="1894972" cy="25338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B6F54D-52B0-4178-9E75-BA88D5841725}">
      <dsp:nvSpPr>
        <dsp:cNvPr id="0" name=""/>
        <dsp:cNvSpPr/>
      </dsp:nvSpPr>
      <dsp:spPr>
        <a:xfrm rot="10800000">
          <a:off x="578944" y="19542"/>
          <a:ext cx="1149247" cy="41270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228" tIns="30480" rIns="56896" bIns="30480" numCol="1" spcCol="1270" anchor="ctr" anchorCtr="0">
          <a:noAutofit/>
        </a:bodyPr>
        <a:lstStyle/>
        <a:p>
          <a:pPr lvl="0" algn="ctr" defTabSz="355600" rtl="0">
            <a:lnSpc>
              <a:spcPct val="90000"/>
            </a:lnSpc>
            <a:spcBef>
              <a:spcPct val="0"/>
            </a:spcBef>
            <a:spcAft>
              <a:spcPct val="35000"/>
            </a:spcAft>
          </a:pPr>
          <a:r>
            <a:rPr lang="it-IT" sz="800" kern="1200" dirty="0" smtClean="0">
              <a:latin typeface="+mn-lt"/>
            </a:rPr>
            <a:t>PRE-REGISTRATION</a:t>
          </a:r>
          <a:endParaRPr lang="it-IT" sz="800" kern="1200" dirty="0">
            <a:latin typeface="+mn-lt"/>
          </a:endParaRPr>
        </a:p>
      </dsp:txBody>
      <dsp:txXfrm rot="10800000">
        <a:off x="682121" y="19542"/>
        <a:ext cx="1046070" cy="412707"/>
      </dsp:txXfrm>
    </dsp:sp>
    <dsp:sp modelId="{C85F7CA5-49A6-41C0-B9AF-0E802C21FE6F}">
      <dsp:nvSpPr>
        <dsp:cNvPr id="0" name=""/>
        <dsp:cNvSpPr/>
      </dsp:nvSpPr>
      <dsp:spPr>
        <a:xfrm>
          <a:off x="97103" y="0"/>
          <a:ext cx="451792" cy="451792"/>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53C113-0BEF-47C9-8148-3F269EF48F95}">
      <dsp:nvSpPr>
        <dsp:cNvPr id="0" name=""/>
        <dsp:cNvSpPr/>
      </dsp:nvSpPr>
      <dsp:spPr>
        <a:xfrm>
          <a:off x="0" y="26923"/>
          <a:ext cx="1296144" cy="2398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rtl="0">
            <a:lnSpc>
              <a:spcPct val="90000"/>
            </a:lnSpc>
            <a:spcBef>
              <a:spcPct val="0"/>
            </a:spcBef>
            <a:spcAft>
              <a:spcPct val="35000"/>
            </a:spcAft>
          </a:pPr>
          <a:r>
            <a:rPr lang="it-IT" sz="1000" kern="1200" dirty="0" err="1" smtClean="0"/>
            <a:t>Fingerprint</a:t>
          </a:r>
          <a:endParaRPr lang="it-IT" sz="1000" kern="1200" dirty="0"/>
        </a:p>
      </dsp:txBody>
      <dsp:txXfrm>
        <a:off x="11709" y="38632"/>
        <a:ext cx="1272726" cy="216432"/>
      </dsp:txXfrm>
    </dsp:sp>
    <dsp:sp modelId="{56DACBE2-354E-41CE-9209-EBFE119079B1}">
      <dsp:nvSpPr>
        <dsp:cNvPr id="0" name=""/>
        <dsp:cNvSpPr/>
      </dsp:nvSpPr>
      <dsp:spPr>
        <a:xfrm>
          <a:off x="0" y="295573"/>
          <a:ext cx="1296144" cy="2398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rtl="0">
            <a:lnSpc>
              <a:spcPct val="90000"/>
            </a:lnSpc>
            <a:spcBef>
              <a:spcPct val="0"/>
            </a:spcBef>
            <a:spcAft>
              <a:spcPct val="35000"/>
            </a:spcAft>
          </a:pPr>
          <a:r>
            <a:rPr lang="it-IT" sz="1000" kern="1200" dirty="0" smtClean="0"/>
            <a:t>Photo</a:t>
          </a:r>
          <a:endParaRPr lang="it-IT" sz="1000" kern="1200" dirty="0"/>
        </a:p>
      </dsp:txBody>
      <dsp:txXfrm>
        <a:off x="11709" y="307282"/>
        <a:ext cx="1272726" cy="216432"/>
      </dsp:txXfrm>
    </dsp:sp>
    <dsp:sp modelId="{2623C0A5-3939-445F-A92F-B9F73590C736}">
      <dsp:nvSpPr>
        <dsp:cNvPr id="0" name=""/>
        <dsp:cNvSpPr/>
      </dsp:nvSpPr>
      <dsp:spPr>
        <a:xfrm>
          <a:off x="0" y="564223"/>
          <a:ext cx="1296144" cy="2398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rtl="0">
            <a:lnSpc>
              <a:spcPct val="90000"/>
            </a:lnSpc>
            <a:spcBef>
              <a:spcPct val="0"/>
            </a:spcBef>
            <a:spcAft>
              <a:spcPct val="35000"/>
            </a:spcAft>
          </a:pPr>
          <a:r>
            <a:rPr lang="it-IT" sz="1000" kern="1200" smtClean="0"/>
            <a:t>Personal data</a:t>
          </a:r>
          <a:endParaRPr lang="it-IT" sz="1000" kern="1200"/>
        </a:p>
      </dsp:txBody>
      <dsp:txXfrm>
        <a:off x="11709" y="575932"/>
        <a:ext cx="1272726" cy="216432"/>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B6F54D-52B0-4178-9E75-BA88D5841725}">
      <dsp:nvSpPr>
        <dsp:cNvPr id="0" name=""/>
        <dsp:cNvSpPr/>
      </dsp:nvSpPr>
      <dsp:spPr>
        <a:xfrm rot="10800000">
          <a:off x="561461" y="0"/>
          <a:ext cx="927680" cy="451792"/>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228" tIns="38100" rIns="71120" bIns="38100" numCol="1" spcCol="1270" anchor="ctr" anchorCtr="0">
          <a:noAutofit/>
        </a:bodyPr>
        <a:lstStyle/>
        <a:p>
          <a:pPr lvl="0" algn="ctr" defTabSz="444500" rtl="0">
            <a:lnSpc>
              <a:spcPct val="90000"/>
            </a:lnSpc>
            <a:spcBef>
              <a:spcPct val="0"/>
            </a:spcBef>
            <a:spcAft>
              <a:spcPct val="35000"/>
            </a:spcAft>
          </a:pPr>
          <a:r>
            <a:rPr lang="it-IT" sz="1000" kern="1200" dirty="0" smtClean="0"/>
            <a:t>EURODAC</a:t>
          </a:r>
          <a:endParaRPr lang="it-IT" sz="1000" kern="1200" dirty="0"/>
        </a:p>
      </dsp:txBody>
      <dsp:txXfrm rot="10800000">
        <a:off x="674409" y="0"/>
        <a:ext cx="814732" cy="451792"/>
      </dsp:txXfrm>
    </dsp:sp>
    <dsp:sp modelId="{C85F7CA5-49A6-41C0-B9AF-0E802C21FE6F}">
      <dsp:nvSpPr>
        <dsp:cNvPr id="0" name=""/>
        <dsp:cNvSpPr/>
      </dsp:nvSpPr>
      <dsp:spPr>
        <a:xfrm>
          <a:off x="118629" y="0"/>
          <a:ext cx="391107" cy="451792"/>
        </a:xfrm>
        <a:prstGeom prst="can">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B6F54D-52B0-4178-9E75-BA88D5841725}">
      <dsp:nvSpPr>
        <dsp:cNvPr id="0" name=""/>
        <dsp:cNvSpPr/>
      </dsp:nvSpPr>
      <dsp:spPr>
        <a:xfrm rot="10800000">
          <a:off x="563095" y="0"/>
          <a:ext cx="1117787" cy="451792"/>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228" tIns="38100" rIns="71120" bIns="38100" numCol="1" spcCol="1270" anchor="ctr" anchorCtr="0">
          <a:noAutofit/>
        </a:bodyPr>
        <a:lstStyle/>
        <a:p>
          <a:pPr lvl="0" algn="ctr" defTabSz="444500" rtl="0">
            <a:lnSpc>
              <a:spcPct val="90000"/>
            </a:lnSpc>
            <a:spcBef>
              <a:spcPct val="0"/>
            </a:spcBef>
            <a:spcAft>
              <a:spcPct val="35000"/>
            </a:spcAft>
          </a:pPr>
          <a:r>
            <a:rPr lang="it-IT" sz="1000" kern="1200" dirty="0" smtClean="0"/>
            <a:t>AFIS</a:t>
          </a:r>
          <a:endParaRPr lang="it-IT" sz="1000" kern="1200" dirty="0"/>
        </a:p>
      </dsp:txBody>
      <dsp:txXfrm rot="10800000">
        <a:off x="676043" y="0"/>
        <a:ext cx="1004839" cy="451792"/>
      </dsp:txXfrm>
    </dsp:sp>
    <dsp:sp modelId="{C85F7CA5-49A6-41C0-B9AF-0E802C21FE6F}">
      <dsp:nvSpPr>
        <dsp:cNvPr id="0" name=""/>
        <dsp:cNvSpPr/>
      </dsp:nvSpPr>
      <dsp:spPr>
        <a:xfrm>
          <a:off x="95052" y="0"/>
          <a:ext cx="451792" cy="451792"/>
        </a:xfrm>
        <a:prstGeom prst="can">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53C113-0BEF-47C9-8148-3F269EF48F95}">
      <dsp:nvSpPr>
        <dsp:cNvPr id="0" name=""/>
        <dsp:cNvSpPr/>
      </dsp:nvSpPr>
      <dsp:spPr>
        <a:xfrm>
          <a:off x="0" y="0"/>
          <a:ext cx="1193765" cy="374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l" defTabSz="355600" rtl="0">
            <a:lnSpc>
              <a:spcPct val="90000"/>
            </a:lnSpc>
            <a:spcBef>
              <a:spcPct val="0"/>
            </a:spcBef>
            <a:spcAft>
              <a:spcPct val="35000"/>
            </a:spcAft>
          </a:pPr>
          <a:r>
            <a:rPr lang="it-IT" sz="800" kern="1200" dirty="0" err="1" smtClean="0"/>
            <a:t>Fingerprint</a:t>
          </a:r>
          <a:endParaRPr lang="it-IT" sz="800" kern="1200" dirty="0"/>
        </a:p>
      </dsp:txBody>
      <dsp:txXfrm>
        <a:off x="18277" y="18277"/>
        <a:ext cx="1157211" cy="337846"/>
      </dsp:txXfrm>
    </dsp:sp>
    <dsp:sp modelId="{2623C0A5-3939-445F-A92F-B9F73590C736}">
      <dsp:nvSpPr>
        <dsp:cNvPr id="0" name=""/>
        <dsp:cNvSpPr/>
      </dsp:nvSpPr>
      <dsp:spPr>
        <a:xfrm>
          <a:off x="0" y="444298"/>
          <a:ext cx="1193765" cy="374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l" defTabSz="355600" rtl="0">
            <a:lnSpc>
              <a:spcPct val="90000"/>
            </a:lnSpc>
            <a:spcBef>
              <a:spcPct val="0"/>
            </a:spcBef>
            <a:spcAft>
              <a:spcPct val="35000"/>
            </a:spcAft>
          </a:pPr>
          <a:r>
            <a:rPr lang="it-IT" sz="800" kern="1200" dirty="0" smtClean="0"/>
            <a:t>Personal data</a:t>
          </a:r>
          <a:endParaRPr lang="it-IT" sz="800" kern="1200" dirty="0"/>
        </a:p>
      </dsp:txBody>
      <dsp:txXfrm>
        <a:off x="18277" y="462575"/>
        <a:ext cx="1157211" cy="33784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B6F54D-52B0-4178-9E75-BA88D5841725}">
      <dsp:nvSpPr>
        <dsp:cNvPr id="0" name=""/>
        <dsp:cNvSpPr/>
      </dsp:nvSpPr>
      <dsp:spPr>
        <a:xfrm rot="10800000">
          <a:off x="563095" y="0"/>
          <a:ext cx="1117787" cy="451792"/>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228" tIns="38100" rIns="71120" bIns="38100" numCol="1" spcCol="1270" anchor="ctr" anchorCtr="0">
          <a:noAutofit/>
        </a:bodyPr>
        <a:lstStyle/>
        <a:p>
          <a:pPr lvl="0" algn="ctr" defTabSz="444500" rtl="0">
            <a:lnSpc>
              <a:spcPct val="90000"/>
            </a:lnSpc>
            <a:spcBef>
              <a:spcPct val="0"/>
            </a:spcBef>
            <a:spcAft>
              <a:spcPct val="35000"/>
            </a:spcAft>
          </a:pPr>
          <a:r>
            <a:rPr lang="it-IT" sz="1000" kern="1200" dirty="0" smtClean="0"/>
            <a:t>SGA reception</a:t>
          </a:r>
          <a:endParaRPr lang="it-IT" sz="1000" kern="1200" dirty="0"/>
        </a:p>
      </dsp:txBody>
      <dsp:txXfrm rot="10800000">
        <a:off x="676043" y="0"/>
        <a:ext cx="1004839" cy="451792"/>
      </dsp:txXfrm>
    </dsp:sp>
    <dsp:sp modelId="{C85F7CA5-49A6-41C0-B9AF-0E802C21FE6F}">
      <dsp:nvSpPr>
        <dsp:cNvPr id="0" name=""/>
        <dsp:cNvSpPr/>
      </dsp:nvSpPr>
      <dsp:spPr>
        <a:xfrm>
          <a:off x="72006" y="0"/>
          <a:ext cx="451792" cy="451792"/>
        </a:xfrm>
        <a:prstGeom prst="can">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53C113-0BEF-47C9-8148-3F269EF48F95}">
      <dsp:nvSpPr>
        <dsp:cNvPr id="0" name=""/>
        <dsp:cNvSpPr/>
      </dsp:nvSpPr>
      <dsp:spPr>
        <a:xfrm>
          <a:off x="0" y="44110"/>
          <a:ext cx="1440160" cy="2398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rtl="0">
            <a:lnSpc>
              <a:spcPct val="90000"/>
            </a:lnSpc>
            <a:spcBef>
              <a:spcPct val="0"/>
            </a:spcBef>
            <a:spcAft>
              <a:spcPct val="35000"/>
            </a:spcAft>
          </a:pPr>
          <a:r>
            <a:rPr lang="it-IT" sz="1000" kern="1200" dirty="0" smtClean="0"/>
            <a:t>Personal data</a:t>
          </a:r>
          <a:endParaRPr lang="it-IT" sz="1000" kern="1200" dirty="0"/>
        </a:p>
      </dsp:txBody>
      <dsp:txXfrm>
        <a:off x="11709" y="55819"/>
        <a:ext cx="1416742" cy="216432"/>
      </dsp:txXfrm>
    </dsp:sp>
    <dsp:sp modelId="{56DACBE2-354E-41CE-9209-EBFE119079B1}">
      <dsp:nvSpPr>
        <dsp:cNvPr id="0" name=""/>
        <dsp:cNvSpPr/>
      </dsp:nvSpPr>
      <dsp:spPr>
        <a:xfrm>
          <a:off x="0" y="300521"/>
          <a:ext cx="1440160" cy="2398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rtl="0">
            <a:lnSpc>
              <a:spcPct val="90000"/>
            </a:lnSpc>
            <a:spcBef>
              <a:spcPct val="0"/>
            </a:spcBef>
            <a:spcAft>
              <a:spcPct val="35000"/>
            </a:spcAft>
          </a:pPr>
          <a:r>
            <a:rPr lang="it-IT" sz="1000" kern="1200" dirty="0" smtClean="0"/>
            <a:t>Status</a:t>
          </a:r>
          <a:endParaRPr lang="it-IT" sz="1000" kern="1200" dirty="0"/>
        </a:p>
      </dsp:txBody>
      <dsp:txXfrm>
        <a:off x="11709" y="312230"/>
        <a:ext cx="1416742" cy="216432"/>
      </dsp:txXfrm>
    </dsp:sp>
    <dsp:sp modelId="{2623C0A5-3939-445F-A92F-B9F73590C736}">
      <dsp:nvSpPr>
        <dsp:cNvPr id="0" name=""/>
        <dsp:cNvSpPr/>
      </dsp:nvSpPr>
      <dsp:spPr>
        <a:xfrm>
          <a:off x="0" y="569172"/>
          <a:ext cx="1440160" cy="2398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rtl="0">
            <a:lnSpc>
              <a:spcPct val="90000"/>
            </a:lnSpc>
            <a:spcBef>
              <a:spcPct val="0"/>
            </a:spcBef>
            <a:spcAft>
              <a:spcPct val="35000"/>
            </a:spcAft>
          </a:pPr>
          <a:r>
            <a:rPr lang="it-IT" sz="1000" kern="1200" dirty="0" smtClean="0"/>
            <a:t>Reception </a:t>
          </a:r>
          <a:r>
            <a:rPr lang="it-IT" sz="1000" kern="1200" dirty="0" err="1" smtClean="0"/>
            <a:t>facility</a:t>
          </a:r>
          <a:r>
            <a:rPr lang="it-IT" sz="1000" kern="1200" dirty="0" smtClean="0"/>
            <a:t> data</a:t>
          </a:r>
          <a:endParaRPr lang="it-IT" sz="1000" kern="1200" dirty="0"/>
        </a:p>
      </dsp:txBody>
      <dsp:txXfrm>
        <a:off x="11709" y="580881"/>
        <a:ext cx="1416742" cy="21643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53C113-0BEF-47C9-8148-3F269EF48F95}">
      <dsp:nvSpPr>
        <dsp:cNvPr id="0" name=""/>
        <dsp:cNvSpPr/>
      </dsp:nvSpPr>
      <dsp:spPr>
        <a:xfrm>
          <a:off x="0" y="0"/>
          <a:ext cx="1956587" cy="28781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it-IT" sz="1200" kern="1200" dirty="0" err="1" smtClean="0"/>
            <a:t>Type</a:t>
          </a:r>
          <a:r>
            <a:rPr lang="it-IT" sz="1200" kern="1200" dirty="0" smtClean="0"/>
            <a:t> of </a:t>
          </a:r>
          <a:r>
            <a:rPr lang="it-IT" sz="1200" kern="1200" dirty="0" err="1" smtClean="0"/>
            <a:t>recep</a:t>
          </a:r>
          <a:r>
            <a:rPr lang="it-IT" sz="1200" kern="1200" dirty="0" smtClean="0"/>
            <a:t>. </a:t>
          </a:r>
          <a:r>
            <a:rPr lang="it-IT" sz="1200" kern="1200" dirty="0" err="1" smtClean="0"/>
            <a:t>facility</a:t>
          </a:r>
          <a:endParaRPr lang="it-IT" sz="1200" kern="1200" dirty="0"/>
        </a:p>
      </dsp:txBody>
      <dsp:txXfrm>
        <a:off x="14050" y="14050"/>
        <a:ext cx="1928487" cy="259719"/>
      </dsp:txXfrm>
    </dsp:sp>
    <dsp:sp modelId="{56DACBE2-354E-41CE-9209-EBFE119079B1}">
      <dsp:nvSpPr>
        <dsp:cNvPr id="0" name=""/>
        <dsp:cNvSpPr/>
      </dsp:nvSpPr>
      <dsp:spPr>
        <a:xfrm>
          <a:off x="0" y="324141"/>
          <a:ext cx="1956587" cy="28781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it-IT" sz="1200" kern="1200" dirty="0" err="1" smtClean="0"/>
            <a:t>Avalaible</a:t>
          </a:r>
          <a:r>
            <a:rPr lang="it-IT" sz="1200" kern="1200" dirty="0" smtClean="0"/>
            <a:t> </a:t>
          </a:r>
          <a:r>
            <a:rPr lang="it-IT" sz="1200" kern="1200" dirty="0" err="1" smtClean="0"/>
            <a:t>places</a:t>
          </a:r>
          <a:endParaRPr lang="it-IT" sz="1200" kern="1200" dirty="0"/>
        </a:p>
      </dsp:txBody>
      <dsp:txXfrm>
        <a:off x="14050" y="338191"/>
        <a:ext cx="1928487" cy="259719"/>
      </dsp:txXfrm>
    </dsp:sp>
    <dsp:sp modelId="{E16263E2-E2EB-4E4D-AE7C-E371421F7409}">
      <dsp:nvSpPr>
        <dsp:cNvPr id="0" name=""/>
        <dsp:cNvSpPr/>
      </dsp:nvSpPr>
      <dsp:spPr>
        <a:xfrm>
          <a:off x="0" y="646521"/>
          <a:ext cx="1956587" cy="28781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it-IT" sz="1200" kern="1200" dirty="0" smtClean="0"/>
            <a:t>Services</a:t>
          </a:r>
          <a:endParaRPr lang="it-IT" sz="1200" kern="1200" dirty="0"/>
        </a:p>
      </dsp:txBody>
      <dsp:txXfrm>
        <a:off x="14050" y="660571"/>
        <a:ext cx="1928487" cy="25971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D75013-B1EA-42BB-86EA-34C2D7B3B0E6}" type="datetimeFigureOut">
              <a:rPr lang="it-IT" smtClean="0"/>
              <a:t>20/06/2016</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B2DBE5-4926-40C1-81F2-D7CCD44E4E48}" type="slidenum">
              <a:rPr lang="it-IT" smtClean="0"/>
              <a:t>‹N›</a:t>
            </a:fld>
            <a:endParaRPr lang="it-IT"/>
          </a:p>
        </p:txBody>
      </p:sp>
    </p:spTree>
    <p:extLst>
      <p:ext uri="{BB962C8B-B14F-4D97-AF65-F5344CB8AC3E}">
        <p14:creationId xmlns:p14="http://schemas.microsoft.com/office/powerpoint/2010/main" val="894794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6BB2DBE5-4926-40C1-81F2-D7CCD44E4E48}" type="slidenum">
              <a:rPr lang="it-IT" smtClean="0"/>
              <a:t>15</a:t>
            </a:fld>
            <a:endParaRPr lang="it-IT"/>
          </a:p>
        </p:txBody>
      </p:sp>
    </p:spTree>
    <p:extLst>
      <p:ext uri="{BB962C8B-B14F-4D97-AF65-F5344CB8AC3E}">
        <p14:creationId xmlns:p14="http://schemas.microsoft.com/office/powerpoint/2010/main" val="1586341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6BB2DBE5-4926-40C1-81F2-D7CCD44E4E48}" type="slidenum">
              <a:rPr lang="it-IT" smtClean="0">
                <a:solidFill>
                  <a:prstClr val="black"/>
                </a:solidFill>
              </a:rPr>
              <a:pPr/>
              <a:t>19</a:t>
            </a:fld>
            <a:endParaRPr lang="it-IT">
              <a:solidFill>
                <a:prstClr val="black"/>
              </a:solidFill>
            </a:endParaRPr>
          </a:p>
        </p:txBody>
      </p:sp>
    </p:spTree>
    <p:extLst>
      <p:ext uri="{BB962C8B-B14F-4D97-AF65-F5344CB8AC3E}">
        <p14:creationId xmlns:p14="http://schemas.microsoft.com/office/powerpoint/2010/main" val="4287096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7F49D355-16BD-4E45-BD9A-5EA878CF7CBD}" type="datetimeFigureOut">
              <a:rPr lang="it-IT" smtClean="0"/>
              <a:t>20/06/2016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extLst>
      <p:ext uri="{BB962C8B-B14F-4D97-AF65-F5344CB8AC3E}">
        <p14:creationId xmlns:p14="http://schemas.microsoft.com/office/powerpoint/2010/main" val="1760331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F49D355-16BD-4E45-BD9A-5EA878CF7CBD}" type="datetimeFigureOut">
              <a:rPr lang="it-IT" smtClean="0"/>
              <a:t>20/06/2016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extLst>
      <p:ext uri="{BB962C8B-B14F-4D97-AF65-F5344CB8AC3E}">
        <p14:creationId xmlns:p14="http://schemas.microsoft.com/office/powerpoint/2010/main" val="1661057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F49D355-16BD-4E45-BD9A-5EA878CF7CBD}" type="datetimeFigureOut">
              <a:rPr lang="it-IT" smtClean="0"/>
              <a:t>20/06/2016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extLst>
      <p:ext uri="{BB962C8B-B14F-4D97-AF65-F5344CB8AC3E}">
        <p14:creationId xmlns:p14="http://schemas.microsoft.com/office/powerpoint/2010/main" val="517330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F49D355-16BD-4E45-BD9A-5EA878CF7CBD}" type="datetimeFigureOut">
              <a:rPr lang="it-IT" smtClean="0"/>
              <a:t>20/06/2016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extLst>
      <p:ext uri="{BB962C8B-B14F-4D97-AF65-F5344CB8AC3E}">
        <p14:creationId xmlns:p14="http://schemas.microsoft.com/office/powerpoint/2010/main" val="3491387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7F49D355-16BD-4E45-BD9A-5EA878CF7CBD}" type="datetimeFigureOut">
              <a:rPr lang="it-IT" smtClean="0"/>
              <a:t>20/06/2016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extLst>
      <p:ext uri="{BB962C8B-B14F-4D97-AF65-F5344CB8AC3E}">
        <p14:creationId xmlns:p14="http://schemas.microsoft.com/office/powerpoint/2010/main" val="1697013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7F49D355-16BD-4E45-BD9A-5EA878CF7CBD}" type="datetimeFigureOut">
              <a:rPr lang="it-IT" smtClean="0"/>
              <a:t>20/06/2016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t>‹N›</a:t>
            </a:fld>
            <a:endParaRPr lang="it-IT"/>
          </a:p>
        </p:txBody>
      </p:sp>
    </p:spTree>
    <p:extLst>
      <p:ext uri="{BB962C8B-B14F-4D97-AF65-F5344CB8AC3E}">
        <p14:creationId xmlns:p14="http://schemas.microsoft.com/office/powerpoint/2010/main" val="2961861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7F49D355-16BD-4E45-BD9A-5EA878CF7CBD}" type="datetimeFigureOut">
              <a:rPr lang="it-IT" smtClean="0"/>
              <a:t>20/06/2016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E7A41E1B-4F70-4964-A407-84C68BE8251C}" type="slidenum">
              <a:rPr lang="it-IT" smtClean="0"/>
              <a:t>‹N›</a:t>
            </a:fld>
            <a:endParaRPr lang="it-IT"/>
          </a:p>
        </p:txBody>
      </p:sp>
    </p:spTree>
    <p:extLst>
      <p:ext uri="{BB962C8B-B14F-4D97-AF65-F5344CB8AC3E}">
        <p14:creationId xmlns:p14="http://schemas.microsoft.com/office/powerpoint/2010/main" val="3377773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7F49D355-16BD-4E45-BD9A-5EA878CF7CBD}" type="datetimeFigureOut">
              <a:rPr lang="it-IT" smtClean="0"/>
              <a:t>20/06/2016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7A41E1B-4F70-4964-A407-84C68BE8251C}" type="slidenum">
              <a:rPr lang="it-IT" smtClean="0"/>
              <a:t>‹N›</a:t>
            </a:fld>
            <a:endParaRPr lang="it-IT"/>
          </a:p>
        </p:txBody>
      </p:sp>
    </p:spTree>
    <p:extLst>
      <p:ext uri="{BB962C8B-B14F-4D97-AF65-F5344CB8AC3E}">
        <p14:creationId xmlns:p14="http://schemas.microsoft.com/office/powerpoint/2010/main" val="1702898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F49D355-16BD-4E45-BD9A-5EA878CF7CBD}" type="datetimeFigureOut">
              <a:rPr lang="it-IT" smtClean="0"/>
              <a:t>20/06/2016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E7A41E1B-4F70-4964-A407-84C68BE8251C}" type="slidenum">
              <a:rPr lang="it-IT" smtClean="0"/>
              <a:t>‹N›</a:t>
            </a:fld>
            <a:endParaRPr lang="it-IT"/>
          </a:p>
        </p:txBody>
      </p:sp>
    </p:spTree>
    <p:extLst>
      <p:ext uri="{BB962C8B-B14F-4D97-AF65-F5344CB8AC3E}">
        <p14:creationId xmlns:p14="http://schemas.microsoft.com/office/powerpoint/2010/main" val="685554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F49D355-16BD-4E45-BD9A-5EA878CF7CBD}" type="datetimeFigureOut">
              <a:rPr lang="it-IT" smtClean="0"/>
              <a:t>20/06/2016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t>‹N›</a:t>
            </a:fld>
            <a:endParaRPr lang="it-IT"/>
          </a:p>
        </p:txBody>
      </p:sp>
    </p:spTree>
    <p:extLst>
      <p:ext uri="{BB962C8B-B14F-4D97-AF65-F5344CB8AC3E}">
        <p14:creationId xmlns:p14="http://schemas.microsoft.com/office/powerpoint/2010/main" val="427580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F49D355-16BD-4E45-BD9A-5EA878CF7CBD}" type="datetimeFigureOut">
              <a:rPr lang="it-IT" smtClean="0"/>
              <a:t>20/06/2016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t>‹N›</a:t>
            </a:fld>
            <a:endParaRPr lang="it-IT"/>
          </a:p>
        </p:txBody>
      </p:sp>
    </p:spTree>
    <p:extLst>
      <p:ext uri="{BB962C8B-B14F-4D97-AF65-F5344CB8AC3E}">
        <p14:creationId xmlns:p14="http://schemas.microsoft.com/office/powerpoint/2010/main" val="1904544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49D355-16BD-4E45-BD9A-5EA878CF7CBD}" type="datetimeFigureOut">
              <a:rPr lang="it-IT" smtClean="0"/>
              <a:t>20/06/2016</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A41E1B-4F70-4964-A407-84C68BE8251C}" type="slidenum">
              <a:rPr lang="it-IT" smtClean="0"/>
              <a:t>‹N›</a:t>
            </a:fld>
            <a:endParaRPr lang="it-IT"/>
          </a:p>
        </p:txBody>
      </p:sp>
    </p:spTree>
    <p:extLst>
      <p:ext uri="{BB962C8B-B14F-4D97-AF65-F5344CB8AC3E}">
        <p14:creationId xmlns:p14="http://schemas.microsoft.com/office/powerpoint/2010/main" val="328867203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29.xml"/><Relationship Id="rId13" Type="http://schemas.openxmlformats.org/officeDocument/2006/relationships/diagramData" Target="../diagrams/data30.xml"/><Relationship Id="rId18" Type="http://schemas.openxmlformats.org/officeDocument/2006/relationships/image" Target="../media/image10.png"/><Relationship Id="rId3" Type="http://schemas.openxmlformats.org/officeDocument/2006/relationships/diagramData" Target="../diagrams/data28.xml"/><Relationship Id="rId21" Type="http://schemas.openxmlformats.org/officeDocument/2006/relationships/diagramQuickStyle" Target="../diagrams/quickStyle31.xml"/><Relationship Id="rId7" Type="http://schemas.microsoft.com/office/2007/relationships/diagramDrawing" Target="../diagrams/drawing28.xml"/><Relationship Id="rId12" Type="http://schemas.microsoft.com/office/2007/relationships/diagramDrawing" Target="../diagrams/drawing29.xml"/><Relationship Id="rId17" Type="http://schemas.microsoft.com/office/2007/relationships/diagramDrawing" Target="../diagrams/drawing30.xml"/><Relationship Id="rId2" Type="http://schemas.openxmlformats.org/officeDocument/2006/relationships/image" Target="../media/image2.png"/><Relationship Id="rId16" Type="http://schemas.openxmlformats.org/officeDocument/2006/relationships/diagramColors" Target="../diagrams/colors30.xml"/><Relationship Id="rId20" Type="http://schemas.openxmlformats.org/officeDocument/2006/relationships/diagramLayout" Target="../diagrams/layout31.xml"/><Relationship Id="rId1" Type="http://schemas.openxmlformats.org/officeDocument/2006/relationships/slideLayout" Target="../slideLayouts/slideLayout2.xml"/><Relationship Id="rId6" Type="http://schemas.openxmlformats.org/officeDocument/2006/relationships/diagramColors" Target="../diagrams/colors28.xml"/><Relationship Id="rId11" Type="http://schemas.openxmlformats.org/officeDocument/2006/relationships/diagramColors" Target="../diagrams/colors29.xml"/><Relationship Id="rId5" Type="http://schemas.openxmlformats.org/officeDocument/2006/relationships/diagramQuickStyle" Target="../diagrams/quickStyle28.xml"/><Relationship Id="rId15" Type="http://schemas.openxmlformats.org/officeDocument/2006/relationships/diagramQuickStyle" Target="../diagrams/quickStyle30.xml"/><Relationship Id="rId23" Type="http://schemas.microsoft.com/office/2007/relationships/diagramDrawing" Target="../diagrams/drawing31.xml"/><Relationship Id="rId10" Type="http://schemas.openxmlformats.org/officeDocument/2006/relationships/diagramQuickStyle" Target="../diagrams/quickStyle29.xml"/><Relationship Id="rId19" Type="http://schemas.openxmlformats.org/officeDocument/2006/relationships/diagramData" Target="../diagrams/data31.xml"/><Relationship Id="rId4" Type="http://schemas.openxmlformats.org/officeDocument/2006/relationships/diagramLayout" Target="../diagrams/layout28.xml"/><Relationship Id="rId9" Type="http://schemas.openxmlformats.org/officeDocument/2006/relationships/diagramLayout" Target="../diagrams/layout29.xml"/><Relationship Id="rId14" Type="http://schemas.openxmlformats.org/officeDocument/2006/relationships/diagramLayout" Target="../diagrams/layout30.xml"/><Relationship Id="rId22" Type="http://schemas.openxmlformats.org/officeDocument/2006/relationships/diagramColors" Target="../diagrams/colors3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37.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1.emf"/><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microsoft.com/office/2007/relationships/diagramDrawing" Target="../diagrams/drawing3.xml"/><Relationship Id="rId26" Type="http://schemas.openxmlformats.org/officeDocument/2006/relationships/diagramQuickStyle" Target="../diagrams/quickStyle5.xml"/><Relationship Id="rId39" Type="http://schemas.openxmlformats.org/officeDocument/2006/relationships/diagramData" Target="../diagrams/data8.xml"/><Relationship Id="rId3" Type="http://schemas.openxmlformats.org/officeDocument/2006/relationships/image" Target="../media/image2.png"/><Relationship Id="rId21" Type="http://schemas.openxmlformats.org/officeDocument/2006/relationships/diagramQuickStyle" Target="../diagrams/quickStyle4.xml"/><Relationship Id="rId34" Type="http://schemas.openxmlformats.org/officeDocument/2006/relationships/diagramData" Target="../diagrams/data7.xml"/><Relationship Id="rId42" Type="http://schemas.openxmlformats.org/officeDocument/2006/relationships/diagramColors" Target="../diagrams/colors8.xml"/><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diagramColors" Target="../diagrams/colors3.xml"/><Relationship Id="rId25" Type="http://schemas.openxmlformats.org/officeDocument/2006/relationships/diagramLayout" Target="../diagrams/layout5.xml"/><Relationship Id="rId33" Type="http://schemas.microsoft.com/office/2007/relationships/diagramDrawing" Target="../diagrams/drawing6.xml"/><Relationship Id="rId38" Type="http://schemas.microsoft.com/office/2007/relationships/diagramDrawing" Target="../diagrams/drawing7.xml"/><Relationship Id="rId2" Type="http://schemas.openxmlformats.org/officeDocument/2006/relationships/image" Target="../media/image6.emf"/><Relationship Id="rId16" Type="http://schemas.openxmlformats.org/officeDocument/2006/relationships/diagramQuickStyle" Target="../diagrams/quickStyle3.xml"/><Relationship Id="rId20" Type="http://schemas.openxmlformats.org/officeDocument/2006/relationships/diagramLayout" Target="../diagrams/layout4.xml"/><Relationship Id="rId29" Type="http://schemas.openxmlformats.org/officeDocument/2006/relationships/diagramData" Target="../diagrams/data6.xml"/><Relationship Id="rId41" Type="http://schemas.openxmlformats.org/officeDocument/2006/relationships/diagramQuickStyle" Target="../diagrams/quickStyle8.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24" Type="http://schemas.openxmlformats.org/officeDocument/2006/relationships/diagramData" Target="../diagrams/data5.xml"/><Relationship Id="rId32" Type="http://schemas.openxmlformats.org/officeDocument/2006/relationships/diagramColors" Target="../diagrams/colors6.xml"/><Relationship Id="rId37" Type="http://schemas.openxmlformats.org/officeDocument/2006/relationships/diagramColors" Target="../diagrams/colors7.xml"/><Relationship Id="rId40" Type="http://schemas.openxmlformats.org/officeDocument/2006/relationships/diagramLayout" Target="../diagrams/layout8.xml"/><Relationship Id="rId5" Type="http://schemas.openxmlformats.org/officeDocument/2006/relationships/diagramLayout" Target="../diagrams/layout1.xml"/><Relationship Id="rId15" Type="http://schemas.openxmlformats.org/officeDocument/2006/relationships/diagramLayout" Target="../diagrams/layout3.xml"/><Relationship Id="rId23" Type="http://schemas.microsoft.com/office/2007/relationships/diagramDrawing" Target="../diagrams/drawing4.xml"/><Relationship Id="rId28" Type="http://schemas.microsoft.com/office/2007/relationships/diagramDrawing" Target="../diagrams/drawing5.xml"/><Relationship Id="rId36" Type="http://schemas.openxmlformats.org/officeDocument/2006/relationships/diagramQuickStyle" Target="../diagrams/quickStyle7.xml"/><Relationship Id="rId10" Type="http://schemas.openxmlformats.org/officeDocument/2006/relationships/diagramLayout" Target="../diagrams/layout2.xml"/><Relationship Id="rId19" Type="http://schemas.openxmlformats.org/officeDocument/2006/relationships/diagramData" Target="../diagrams/data4.xml"/><Relationship Id="rId31" Type="http://schemas.openxmlformats.org/officeDocument/2006/relationships/diagramQuickStyle" Target="../diagrams/quickStyle6.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diagramData" Target="../diagrams/data3.xml"/><Relationship Id="rId22" Type="http://schemas.openxmlformats.org/officeDocument/2006/relationships/diagramColors" Target="../diagrams/colors4.xml"/><Relationship Id="rId27" Type="http://schemas.openxmlformats.org/officeDocument/2006/relationships/diagramColors" Target="../diagrams/colors5.xml"/><Relationship Id="rId30" Type="http://schemas.openxmlformats.org/officeDocument/2006/relationships/diagramLayout" Target="../diagrams/layout6.xml"/><Relationship Id="rId35" Type="http://schemas.openxmlformats.org/officeDocument/2006/relationships/diagramLayout" Target="../diagrams/layout7.xml"/><Relationship Id="rId43" Type="http://schemas.microsoft.com/office/2007/relationships/diagramDrawing" Target="../diagrams/drawing8.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10.xml"/><Relationship Id="rId13" Type="http://schemas.openxmlformats.org/officeDocument/2006/relationships/diagramData" Target="../diagrams/data11.xml"/><Relationship Id="rId18" Type="http://schemas.openxmlformats.org/officeDocument/2006/relationships/diagramData" Target="../diagrams/data12.xml"/><Relationship Id="rId3" Type="http://schemas.openxmlformats.org/officeDocument/2006/relationships/diagramData" Target="../diagrams/data9.xml"/><Relationship Id="rId21" Type="http://schemas.openxmlformats.org/officeDocument/2006/relationships/diagramColors" Target="../diagrams/colors12.xml"/><Relationship Id="rId7" Type="http://schemas.microsoft.com/office/2007/relationships/diagramDrawing" Target="../diagrams/drawing9.xml"/><Relationship Id="rId12" Type="http://schemas.microsoft.com/office/2007/relationships/diagramDrawing" Target="../diagrams/drawing10.xml"/><Relationship Id="rId17" Type="http://schemas.microsoft.com/office/2007/relationships/diagramDrawing" Target="../diagrams/drawing11.xml"/><Relationship Id="rId2" Type="http://schemas.openxmlformats.org/officeDocument/2006/relationships/image" Target="../media/image2.png"/><Relationship Id="rId16" Type="http://schemas.openxmlformats.org/officeDocument/2006/relationships/diagramColors" Target="../diagrams/colors11.xml"/><Relationship Id="rId20" Type="http://schemas.openxmlformats.org/officeDocument/2006/relationships/diagramQuickStyle" Target="../diagrams/quickStyle12.xml"/><Relationship Id="rId1" Type="http://schemas.openxmlformats.org/officeDocument/2006/relationships/slideLayout" Target="../slideLayouts/slideLayout2.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5" Type="http://schemas.openxmlformats.org/officeDocument/2006/relationships/diagramQuickStyle" Target="../diagrams/quickStyle11.xml"/><Relationship Id="rId10" Type="http://schemas.openxmlformats.org/officeDocument/2006/relationships/diagramQuickStyle" Target="../diagrams/quickStyle10.xml"/><Relationship Id="rId19" Type="http://schemas.openxmlformats.org/officeDocument/2006/relationships/diagramLayout" Target="../diagrams/layout12.xml"/><Relationship Id="rId4" Type="http://schemas.openxmlformats.org/officeDocument/2006/relationships/diagramLayout" Target="../diagrams/layout9.xml"/><Relationship Id="rId9" Type="http://schemas.openxmlformats.org/officeDocument/2006/relationships/diagramLayout" Target="../diagrams/layout10.xml"/><Relationship Id="rId14" Type="http://schemas.openxmlformats.org/officeDocument/2006/relationships/diagramLayout" Target="../diagrams/layout11.xml"/><Relationship Id="rId22" Type="http://schemas.microsoft.com/office/2007/relationships/diagramDrawing" Target="../diagrams/drawing12.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14.xml"/><Relationship Id="rId3" Type="http://schemas.openxmlformats.org/officeDocument/2006/relationships/diagramData" Target="../diagrams/data13.xml"/><Relationship Id="rId7" Type="http://schemas.microsoft.com/office/2007/relationships/diagramDrawing" Target="../diagrams/drawing13.xml"/><Relationship Id="rId12" Type="http://schemas.microsoft.com/office/2007/relationships/diagramDrawing" Target="../diagrams/drawing14.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3.xml"/><Relationship Id="rId11" Type="http://schemas.openxmlformats.org/officeDocument/2006/relationships/diagramColors" Target="../diagrams/colors14.xml"/><Relationship Id="rId5" Type="http://schemas.openxmlformats.org/officeDocument/2006/relationships/diagramQuickStyle" Target="../diagrams/quickStyle13.xml"/><Relationship Id="rId10" Type="http://schemas.openxmlformats.org/officeDocument/2006/relationships/diagramQuickStyle" Target="../diagrams/quickStyle14.xml"/><Relationship Id="rId4" Type="http://schemas.openxmlformats.org/officeDocument/2006/relationships/diagramLayout" Target="../diagrams/layout13.xml"/><Relationship Id="rId9" Type="http://schemas.openxmlformats.org/officeDocument/2006/relationships/diagramLayout" Target="../diagrams/layout14.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16.xml"/><Relationship Id="rId13" Type="http://schemas.openxmlformats.org/officeDocument/2006/relationships/diagramData" Target="../diagrams/data17.xml"/><Relationship Id="rId18" Type="http://schemas.openxmlformats.org/officeDocument/2006/relationships/diagramData" Target="../diagrams/data18.xml"/><Relationship Id="rId26" Type="http://schemas.openxmlformats.org/officeDocument/2006/relationships/diagramColors" Target="../diagrams/colors19.xml"/><Relationship Id="rId39" Type="http://schemas.openxmlformats.org/officeDocument/2006/relationships/diagramLayout" Target="../diagrams/layout22.xml"/><Relationship Id="rId3" Type="http://schemas.openxmlformats.org/officeDocument/2006/relationships/diagramData" Target="../diagrams/data15.xml"/><Relationship Id="rId21" Type="http://schemas.openxmlformats.org/officeDocument/2006/relationships/diagramColors" Target="../diagrams/colors18.xml"/><Relationship Id="rId34" Type="http://schemas.openxmlformats.org/officeDocument/2006/relationships/diagramLayout" Target="../diagrams/layout21.xml"/><Relationship Id="rId42" Type="http://schemas.microsoft.com/office/2007/relationships/diagramDrawing" Target="../diagrams/drawing22.xml"/><Relationship Id="rId7" Type="http://schemas.microsoft.com/office/2007/relationships/diagramDrawing" Target="../diagrams/drawing15.xml"/><Relationship Id="rId12" Type="http://schemas.microsoft.com/office/2007/relationships/diagramDrawing" Target="../diagrams/drawing16.xml"/><Relationship Id="rId17" Type="http://schemas.microsoft.com/office/2007/relationships/diagramDrawing" Target="../diagrams/drawing17.xml"/><Relationship Id="rId25" Type="http://schemas.openxmlformats.org/officeDocument/2006/relationships/diagramQuickStyle" Target="../diagrams/quickStyle19.xml"/><Relationship Id="rId33" Type="http://schemas.openxmlformats.org/officeDocument/2006/relationships/diagramData" Target="../diagrams/data21.xml"/><Relationship Id="rId38" Type="http://schemas.openxmlformats.org/officeDocument/2006/relationships/diagramData" Target="../diagrams/data22.xml"/><Relationship Id="rId2" Type="http://schemas.openxmlformats.org/officeDocument/2006/relationships/image" Target="../media/image2.png"/><Relationship Id="rId16" Type="http://schemas.openxmlformats.org/officeDocument/2006/relationships/diagramColors" Target="../diagrams/colors17.xml"/><Relationship Id="rId20" Type="http://schemas.openxmlformats.org/officeDocument/2006/relationships/diagramQuickStyle" Target="../diagrams/quickStyle18.xml"/><Relationship Id="rId29" Type="http://schemas.openxmlformats.org/officeDocument/2006/relationships/diagramLayout" Target="../diagrams/layout20.xml"/><Relationship Id="rId41" Type="http://schemas.openxmlformats.org/officeDocument/2006/relationships/diagramColors" Target="../diagrams/colors22.xml"/><Relationship Id="rId1" Type="http://schemas.openxmlformats.org/officeDocument/2006/relationships/slideLayout" Target="../slideLayouts/slideLayout2.xml"/><Relationship Id="rId6" Type="http://schemas.openxmlformats.org/officeDocument/2006/relationships/diagramColors" Target="../diagrams/colors15.xml"/><Relationship Id="rId11" Type="http://schemas.openxmlformats.org/officeDocument/2006/relationships/diagramColors" Target="../diagrams/colors16.xml"/><Relationship Id="rId24" Type="http://schemas.openxmlformats.org/officeDocument/2006/relationships/diagramLayout" Target="../diagrams/layout19.xml"/><Relationship Id="rId32" Type="http://schemas.microsoft.com/office/2007/relationships/diagramDrawing" Target="../diagrams/drawing20.xml"/><Relationship Id="rId37" Type="http://schemas.microsoft.com/office/2007/relationships/diagramDrawing" Target="../diagrams/drawing21.xml"/><Relationship Id="rId40" Type="http://schemas.openxmlformats.org/officeDocument/2006/relationships/diagramQuickStyle" Target="../diagrams/quickStyle22.xml"/><Relationship Id="rId5" Type="http://schemas.openxmlformats.org/officeDocument/2006/relationships/diagramQuickStyle" Target="../diagrams/quickStyle15.xml"/><Relationship Id="rId15" Type="http://schemas.openxmlformats.org/officeDocument/2006/relationships/diagramQuickStyle" Target="../diagrams/quickStyle17.xml"/><Relationship Id="rId23" Type="http://schemas.openxmlformats.org/officeDocument/2006/relationships/diagramData" Target="../diagrams/data19.xml"/><Relationship Id="rId28" Type="http://schemas.openxmlformats.org/officeDocument/2006/relationships/diagramData" Target="../diagrams/data20.xml"/><Relationship Id="rId36" Type="http://schemas.openxmlformats.org/officeDocument/2006/relationships/diagramColors" Target="../diagrams/colors21.xml"/><Relationship Id="rId10" Type="http://schemas.openxmlformats.org/officeDocument/2006/relationships/diagramQuickStyle" Target="../diagrams/quickStyle16.xml"/><Relationship Id="rId19" Type="http://schemas.openxmlformats.org/officeDocument/2006/relationships/diagramLayout" Target="../diagrams/layout18.xml"/><Relationship Id="rId31" Type="http://schemas.openxmlformats.org/officeDocument/2006/relationships/diagramColors" Target="../diagrams/colors20.xml"/><Relationship Id="rId4" Type="http://schemas.openxmlformats.org/officeDocument/2006/relationships/diagramLayout" Target="../diagrams/layout15.xml"/><Relationship Id="rId9" Type="http://schemas.openxmlformats.org/officeDocument/2006/relationships/diagramLayout" Target="../diagrams/layout16.xml"/><Relationship Id="rId14" Type="http://schemas.openxmlformats.org/officeDocument/2006/relationships/diagramLayout" Target="../diagrams/layout17.xml"/><Relationship Id="rId22" Type="http://schemas.microsoft.com/office/2007/relationships/diagramDrawing" Target="../diagrams/drawing18.xml"/><Relationship Id="rId27" Type="http://schemas.microsoft.com/office/2007/relationships/diagramDrawing" Target="../diagrams/drawing19.xml"/><Relationship Id="rId30" Type="http://schemas.openxmlformats.org/officeDocument/2006/relationships/diagramQuickStyle" Target="../diagrams/quickStyle20.xml"/><Relationship Id="rId35" Type="http://schemas.openxmlformats.org/officeDocument/2006/relationships/diagramQuickStyle" Target="../diagrams/quickStyle21.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24.xml"/><Relationship Id="rId13" Type="http://schemas.openxmlformats.org/officeDocument/2006/relationships/diagramData" Target="../diagrams/data25.xml"/><Relationship Id="rId18" Type="http://schemas.openxmlformats.org/officeDocument/2006/relationships/diagramData" Target="../diagrams/data26.xml"/><Relationship Id="rId26" Type="http://schemas.openxmlformats.org/officeDocument/2006/relationships/diagramColors" Target="../diagrams/colors27.xml"/><Relationship Id="rId3" Type="http://schemas.openxmlformats.org/officeDocument/2006/relationships/diagramData" Target="../diagrams/data23.xml"/><Relationship Id="rId21" Type="http://schemas.openxmlformats.org/officeDocument/2006/relationships/diagramColors" Target="../diagrams/colors26.xml"/><Relationship Id="rId7" Type="http://schemas.microsoft.com/office/2007/relationships/diagramDrawing" Target="../diagrams/drawing23.xml"/><Relationship Id="rId12" Type="http://schemas.microsoft.com/office/2007/relationships/diagramDrawing" Target="../diagrams/drawing24.xml"/><Relationship Id="rId17" Type="http://schemas.microsoft.com/office/2007/relationships/diagramDrawing" Target="../diagrams/drawing25.xml"/><Relationship Id="rId25" Type="http://schemas.openxmlformats.org/officeDocument/2006/relationships/diagramQuickStyle" Target="../diagrams/quickStyle27.xml"/><Relationship Id="rId2" Type="http://schemas.openxmlformats.org/officeDocument/2006/relationships/image" Target="../media/image2.png"/><Relationship Id="rId16" Type="http://schemas.openxmlformats.org/officeDocument/2006/relationships/diagramColors" Target="../diagrams/colors25.xml"/><Relationship Id="rId20" Type="http://schemas.openxmlformats.org/officeDocument/2006/relationships/diagramQuickStyle" Target="../diagrams/quickStyle26.xml"/><Relationship Id="rId1" Type="http://schemas.openxmlformats.org/officeDocument/2006/relationships/slideLayout" Target="../slideLayouts/slideLayout2.xml"/><Relationship Id="rId6" Type="http://schemas.openxmlformats.org/officeDocument/2006/relationships/diagramColors" Target="../diagrams/colors23.xml"/><Relationship Id="rId11" Type="http://schemas.openxmlformats.org/officeDocument/2006/relationships/diagramColors" Target="../diagrams/colors24.xml"/><Relationship Id="rId24" Type="http://schemas.openxmlformats.org/officeDocument/2006/relationships/diagramLayout" Target="../diagrams/layout27.xml"/><Relationship Id="rId5" Type="http://schemas.openxmlformats.org/officeDocument/2006/relationships/diagramQuickStyle" Target="../diagrams/quickStyle23.xml"/><Relationship Id="rId15" Type="http://schemas.openxmlformats.org/officeDocument/2006/relationships/diagramQuickStyle" Target="../diagrams/quickStyle25.xml"/><Relationship Id="rId23" Type="http://schemas.openxmlformats.org/officeDocument/2006/relationships/diagramData" Target="../diagrams/data27.xml"/><Relationship Id="rId10" Type="http://schemas.openxmlformats.org/officeDocument/2006/relationships/diagramQuickStyle" Target="../diagrams/quickStyle24.xml"/><Relationship Id="rId19" Type="http://schemas.openxmlformats.org/officeDocument/2006/relationships/diagramLayout" Target="../diagrams/layout26.xml"/><Relationship Id="rId4" Type="http://schemas.openxmlformats.org/officeDocument/2006/relationships/diagramLayout" Target="../diagrams/layout23.xml"/><Relationship Id="rId9" Type="http://schemas.openxmlformats.org/officeDocument/2006/relationships/diagramLayout" Target="../diagrams/layout24.xml"/><Relationship Id="rId14" Type="http://schemas.openxmlformats.org/officeDocument/2006/relationships/diagramLayout" Target="../diagrams/layout25.xml"/><Relationship Id="rId22" Type="http://schemas.microsoft.com/office/2007/relationships/diagramDrawing" Target="../diagrams/drawing26.xml"/><Relationship Id="rId27" Type="http://schemas.microsoft.com/office/2007/relationships/diagramDrawing" Target="../diagrams/drawing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019606" y="1284470"/>
            <a:ext cx="7175351" cy="3008626"/>
          </a:xfrm>
        </p:spPr>
        <p:txBody>
          <a:bodyPr anchor="ctr"/>
          <a:lstStyle/>
          <a:p>
            <a:pPr marL="182880" algn="ctr"/>
            <a:r>
              <a:rPr lang="it-IT" dirty="0" err="1">
                <a:latin typeface="Perpetua" pitchFamily="18" charset="0"/>
              </a:rPr>
              <a:t>Italian</a:t>
            </a:r>
            <a:r>
              <a:rPr lang="it-IT" dirty="0">
                <a:latin typeface="Perpetua" pitchFamily="18" charset="0"/>
              </a:rPr>
              <a:t> </a:t>
            </a:r>
            <a:r>
              <a:rPr lang="it-IT" dirty="0" smtClean="0">
                <a:latin typeface="Perpetua" pitchFamily="18" charset="0"/>
              </a:rPr>
              <a:t/>
            </a:r>
            <a:br>
              <a:rPr lang="it-IT" dirty="0" smtClean="0">
                <a:latin typeface="Perpetua" pitchFamily="18" charset="0"/>
              </a:rPr>
            </a:br>
            <a:r>
              <a:rPr lang="it-IT" dirty="0" smtClean="0">
                <a:latin typeface="Perpetua" pitchFamily="18" charset="0"/>
              </a:rPr>
              <a:t>data </a:t>
            </a:r>
            <a:r>
              <a:rPr lang="it-IT" dirty="0" err="1">
                <a:latin typeface="Perpetua" pitchFamily="18" charset="0"/>
              </a:rPr>
              <a:t>collection</a:t>
            </a:r>
            <a:r>
              <a:rPr lang="it-IT" dirty="0">
                <a:latin typeface="Perpetua" pitchFamily="18" charset="0"/>
              </a:rPr>
              <a:t> </a:t>
            </a:r>
            <a:r>
              <a:rPr lang="it-IT" dirty="0" smtClean="0">
                <a:latin typeface="Perpetua" pitchFamily="18" charset="0"/>
              </a:rPr>
              <a:t/>
            </a:r>
            <a:br>
              <a:rPr lang="it-IT" dirty="0" smtClean="0">
                <a:latin typeface="Perpetua" pitchFamily="18" charset="0"/>
              </a:rPr>
            </a:br>
            <a:r>
              <a:rPr lang="it-IT" dirty="0" smtClean="0">
                <a:latin typeface="Perpetua" pitchFamily="18" charset="0"/>
              </a:rPr>
              <a:t>on </a:t>
            </a:r>
            <a:r>
              <a:rPr lang="it-IT" dirty="0" err="1">
                <a:latin typeface="Perpetua" pitchFamily="18" charset="0"/>
              </a:rPr>
              <a:t>asylum</a:t>
            </a:r>
            <a:r>
              <a:rPr lang="it-IT" dirty="0">
                <a:latin typeface="Perpetua" pitchFamily="18" charset="0"/>
              </a:rPr>
              <a:t> </a:t>
            </a:r>
            <a:r>
              <a:rPr lang="it-IT" sz="2000" dirty="0" smtClean="0">
                <a:latin typeface="Perpetua" pitchFamily="18" charset="0"/>
              </a:rPr>
              <a:t/>
            </a:r>
            <a:br>
              <a:rPr lang="it-IT" sz="2000" dirty="0" smtClean="0">
                <a:latin typeface="Perpetua" pitchFamily="18" charset="0"/>
              </a:rPr>
            </a:br>
            <a:endParaRPr lang="it-IT" sz="2000" dirty="0">
              <a:latin typeface="Perpetua" pitchFamily="18" charset="0"/>
            </a:endParaRPr>
          </a:p>
        </p:txBody>
      </p:sp>
      <p:sp>
        <p:nvSpPr>
          <p:cNvPr id="3" name="Sottotitolo 2"/>
          <p:cNvSpPr>
            <a:spLocks noGrp="1"/>
          </p:cNvSpPr>
          <p:nvPr>
            <p:ph type="subTitle" idx="1"/>
          </p:nvPr>
        </p:nvSpPr>
        <p:spPr>
          <a:xfrm>
            <a:off x="1595669" y="5751259"/>
            <a:ext cx="6074536" cy="882119"/>
          </a:xfrm>
        </p:spPr>
        <p:txBody>
          <a:bodyPr>
            <a:normAutofit fontScale="25000" lnSpcReduction="20000"/>
          </a:bodyPr>
          <a:lstStyle/>
          <a:p>
            <a:pPr algn="ctr"/>
            <a:r>
              <a:rPr lang="it-IT" sz="4900" b="1" dirty="0">
                <a:latin typeface="Perpetua" pitchFamily="18" charset="0"/>
              </a:rPr>
              <a:t>Workshop on </a:t>
            </a:r>
            <a:r>
              <a:rPr lang="it-IT" sz="4900" b="1" dirty="0" err="1">
                <a:latin typeface="Perpetua" pitchFamily="18" charset="0"/>
              </a:rPr>
              <a:t>Studying</a:t>
            </a:r>
            <a:r>
              <a:rPr lang="it-IT" sz="4900" b="1" dirty="0">
                <a:latin typeface="Perpetua" pitchFamily="18" charset="0"/>
              </a:rPr>
              <a:t> </a:t>
            </a:r>
            <a:r>
              <a:rPr lang="it-IT" sz="4900" b="1" dirty="0" err="1">
                <a:latin typeface="Perpetua" pitchFamily="18" charset="0"/>
              </a:rPr>
              <a:t>migration</a:t>
            </a:r>
            <a:r>
              <a:rPr lang="it-IT" sz="4900" b="1" dirty="0">
                <a:latin typeface="Perpetua" pitchFamily="18" charset="0"/>
              </a:rPr>
              <a:t> </a:t>
            </a:r>
            <a:r>
              <a:rPr lang="it-IT" sz="4900" b="1" dirty="0" err="1" smtClean="0">
                <a:latin typeface="Perpetua" pitchFamily="18" charset="0"/>
              </a:rPr>
              <a:t>Routes</a:t>
            </a:r>
            <a:endParaRPr lang="it-IT" sz="4900" b="1" dirty="0" smtClean="0">
              <a:latin typeface="Perpetua" pitchFamily="18" charset="0"/>
            </a:endParaRPr>
          </a:p>
          <a:p>
            <a:pPr algn="ctr"/>
            <a:endParaRPr lang="it-IT" sz="4900" dirty="0">
              <a:latin typeface="Perpetua" pitchFamily="18" charset="0"/>
            </a:endParaRPr>
          </a:p>
          <a:p>
            <a:pPr algn="ctr"/>
            <a:r>
              <a:rPr lang="it-IT" sz="4900" dirty="0" smtClean="0">
                <a:latin typeface="Perpetua" pitchFamily="18" charset="0"/>
              </a:rPr>
              <a:t>Rome </a:t>
            </a:r>
            <a:r>
              <a:rPr lang="it-IT" sz="4900" dirty="0">
                <a:latin typeface="Perpetua" pitchFamily="18" charset="0"/>
              </a:rPr>
              <a:t>– 16 </a:t>
            </a:r>
            <a:r>
              <a:rPr lang="it-IT" sz="4900" dirty="0" err="1">
                <a:latin typeface="Perpetua" pitchFamily="18" charset="0"/>
              </a:rPr>
              <a:t>June</a:t>
            </a:r>
            <a:r>
              <a:rPr lang="it-IT" sz="4900" dirty="0">
                <a:latin typeface="Perpetua" pitchFamily="18" charset="0"/>
              </a:rPr>
              <a:t> 2016</a:t>
            </a:r>
          </a:p>
          <a:p>
            <a:pPr algn="ctr"/>
            <a:r>
              <a:rPr lang="it-IT" dirty="0">
                <a:latin typeface="Perpetua" pitchFamily="18" charset="0"/>
              </a:rPr>
              <a:t/>
            </a:r>
            <a:br>
              <a:rPr lang="it-IT" dirty="0">
                <a:latin typeface="Perpetua" pitchFamily="18" charset="0"/>
              </a:rPr>
            </a:br>
            <a:endParaRPr lang="it-IT" dirty="0" smtClean="0">
              <a:latin typeface="Perpetua"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193" y="1"/>
            <a:ext cx="2826420" cy="674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97627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067944" y="6525344"/>
            <a:ext cx="2448272" cy="280968"/>
          </a:xfrm>
          <a:solidFill>
            <a:schemeClr val="bg1"/>
          </a:solidFill>
        </p:spPr>
        <p:txBody>
          <a:bodyPr>
            <a:normAutofit fontScale="90000"/>
          </a:bodyPr>
          <a:lstStyle/>
          <a:p>
            <a:pPr marL="0" indent="0">
              <a:buNone/>
            </a:pPr>
            <a:r>
              <a:rPr lang="it-IT" sz="1200" dirty="0" err="1"/>
              <a:t>Italian</a:t>
            </a:r>
            <a:r>
              <a:rPr lang="it-IT" sz="1200" dirty="0"/>
              <a:t> data </a:t>
            </a:r>
            <a:r>
              <a:rPr lang="it-IT" sz="1200" dirty="0" err="1"/>
              <a:t>collection</a:t>
            </a:r>
            <a:r>
              <a:rPr lang="it-IT" sz="1200" dirty="0"/>
              <a:t> on </a:t>
            </a:r>
            <a:r>
              <a:rPr lang="it-IT" sz="1200" dirty="0" err="1"/>
              <a:t>asylum</a:t>
            </a:r>
            <a:r>
              <a:rPr lang="it-IT" sz="1200" dirty="0"/>
              <a:t> </a:t>
            </a:r>
            <a:r>
              <a:rPr lang="it-IT" sz="1600" dirty="0"/>
              <a:t/>
            </a:r>
            <a:br>
              <a:rPr lang="it-IT" sz="1600" dirty="0"/>
            </a:br>
            <a:endParaRPr lang="it-IT" sz="1600" dirty="0"/>
          </a:p>
        </p:txBody>
      </p:sp>
      <p:sp>
        <p:nvSpPr>
          <p:cNvPr id="3" name="Segnaposto contenuto 2"/>
          <p:cNvSpPr>
            <a:spLocks noGrp="1"/>
          </p:cNvSpPr>
          <p:nvPr>
            <p:ph idx="1"/>
          </p:nvPr>
        </p:nvSpPr>
        <p:spPr>
          <a:xfrm>
            <a:off x="457200" y="674695"/>
            <a:ext cx="8229600" cy="2333891"/>
          </a:xfrm>
        </p:spPr>
        <p:txBody>
          <a:bodyPr>
            <a:normAutofit fontScale="55000" lnSpcReduction="20000"/>
          </a:bodyPr>
          <a:lstStyle/>
          <a:p>
            <a:pPr marL="109728" indent="0" algn="ctr">
              <a:buNone/>
            </a:pPr>
            <a:r>
              <a:rPr lang="it-IT" sz="5100" b="1" dirty="0" smtClean="0">
                <a:latin typeface="Perpetua" pitchFamily="18" charset="0"/>
              </a:rPr>
              <a:t>Return</a:t>
            </a:r>
          </a:p>
          <a:p>
            <a:pPr marL="109728" indent="0" algn="just">
              <a:buNone/>
            </a:pPr>
            <a:r>
              <a:rPr lang="en-GB" sz="3600" dirty="0">
                <a:latin typeface="Perpetua" pitchFamily="18" charset="0"/>
              </a:rPr>
              <a:t>Following</a:t>
            </a:r>
            <a:r>
              <a:rPr lang="en-GB" sz="3600" b="1" dirty="0">
                <a:latin typeface="Perpetua" pitchFamily="18" charset="0"/>
              </a:rPr>
              <a:t> </a:t>
            </a:r>
            <a:r>
              <a:rPr lang="en-GB" sz="3600" dirty="0">
                <a:latin typeface="Perpetua" pitchFamily="18" charset="0"/>
              </a:rPr>
              <a:t>a final negative decision on an application for international protection, the applicant must leave the territory of Italy which can be either by: </a:t>
            </a:r>
            <a:endParaRPr lang="en-GB" sz="3600" dirty="0" smtClean="0">
              <a:latin typeface="Perpetua" pitchFamily="18" charset="0"/>
            </a:endParaRPr>
          </a:p>
          <a:p>
            <a:pPr marL="109728" indent="0" algn="just">
              <a:buNone/>
            </a:pPr>
            <a:endParaRPr lang="en-GB" sz="3600" dirty="0" smtClean="0">
              <a:latin typeface="Perpetua" pitchFamily="18" charset="0"/>
            </a:endParaRPr>
          </a:p>
          <a:p>
            <a:pPr algn="just">
              <a:buFont typeface="Wingdings" pitchFamily="2" charset="2"/>
              <a:buChar char="v"/>
            </a:pPr>
            <a:r>
              <a:rPr lang="en-GB" sz="3600" dirty="0" smtClean="0">
                <a:latin typeface="Perpetua" pitchFamily="18" charset="0"/>
              </a:rPr>
              <a:t>an </a:t>
            </a:r>
            <a:r>
              <a:rPr lang="en-GB" sz="3600" dirty="0">
                <a:latin typeface="Perpetua" pitchFamily="18" charset="0"/>
              </a:rPr>
              <a:t>assisted voluntary return program (hereinafter referred to as AVR), financed by the </a:t>
            </a:r>
            <a:r>
              <a:rPr lang="en-GB" sz="3600" dirty="0" smtClean="0">
                <a:latin typeface="Perpetua" pitchFamily="18" charset="0"/>
              </a:rPr>
              <a:t>DCLI </a:t>
            </a:r>
          </a:p>
          <a:p>
            <a:pPr algn="just">
              <a:buFont typeface="Wingdings" pitchFamily="2" charset="2"/>
              <a:buChar char="v"/>
            </a:pPr>
            <a:r>
              <a:rPr lang="en-GB" sz="3600" dirty="0" smtClean="0">
                <a:latin typeface="Perpetua" pitchFamily="18" charset="0"/>
              </a:rPr>
              <a:t>a </a:t>
            </a:r>
            <a:r>
              <a:rPr lang="en-GB" sz="3600" dirty="0">
                <a:latin typeface="Perpetua" pitchFamily="18" charset="0"/>
              </a:rPr>
              <a:t>forced </a:t>
            </a:r>
            <a:r>
              <a:rPr lang="en-GB" sz="3600" dirty="0" smtClean="0">
                <a:latin typeface="Perpetua" pitchFamily="18" charset="0"/>
              </a:rPr>
              <a:t>removal</a:t>
            </a:r>
            <a:endParaRPr lang="it-IT" sz="3600" dirty="0">
              <a:latin typeface="Perpetua" pitchFamily="18" charset="0"/>
            </a:endParaRPr>
          </a:p>
          <a:p>
            <a:pPr marL="109728" indent="0" algn="just">
              <a:buNone/>
            </a:pPr>
            <a:endParaRPr lang="it-IT" sz="2000" dirty="0" smtClean="0"/>
          </a:p>
        </p:txBody>
      </p:sp>
      <p:sp>
        <p:nvSpPr>
          <p:cNvPr id="17" name="Text Box 14"/>
          <p:cNvSpPr txBox="1">
            <a:spLocks noChangeArrowheads="1"/>
          </p:cNvSpPr>
          <p:nvPr/>
        </p:nvSpPr>
        <p:spPr bwMode="auto">
          <a:xfrm>
            <a:off x="2988734" y="4254104"/>
            <a:ext cx="1350433"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18"/>
          <p:cNvSpPr>
            <a:spLocks noChangeArrowheads="1"/>
          </p:cNvSpPr>
          <p:nvPr/>
        </p:nvSpPr>
        <p:spPr bwMode="auto">
          <a:xfrm>
            <a:off x="457200" y="347650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ttangolo 5"/>
          <p:cNvSpPr/>
          <p:nvPr/>
        </p:nvSpPr>
        <p:spPr>
          <a:xfrm>
            <a:off x="347531" y="2726922"/>
            <a:ext cx="8256917" cy="388696"/>
          </a:xfrm>
          <a:prstGeom prst="rect">
            <a:avLst/>
          </a:prstGeom>
        </p:spPr>
        <p:txBody>
          <a:bodyPr wrap="square">
            <a:spAutoFit/>
          </a:bodyPr>
          <a:lstStyle/>
          <a:p>
            <a:pPr algn="just">
              <a:lnSpc>
                <a:spcPct val="107000"/>
              </a:lnSpc>
              <a:spcAft>
                <a:spcPts val="0"/>
              </a:spcAft>
            </a:pPr>
            <a:endParaRPr lang="it-IT" dirty="0">
              <a:latin typeface="Calibri"/>
              <a:ea typeface="Calibri"/>
              <a:cs typeface="Times New Roman"/>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93645" y="0"/>
            <a:ext cx="2250355" cy="566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11" name="Diagramma 10"/>
          <p:cNvGraphicFramePr/>
          <p:nvPr>
            <p:extLst>
              <p:ext uri="{D42A27DB-BD31-4B8C-83A1-F6EECF244321}">
                <p14:modId xmlns:p14="http://schemas.microsoft.com/office/powerpoint/2010/main" val="3354304431"/>
              </p:ext>
            </p:extLst>
          </p:nvPr>
        </p:nvGraphicFramePr>
        <p:xfrm>
          <a:off x="5004048" y="2726922"/>
          <a:ext cx="2767004" cy="504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Diagramma 11"/>
          <p:cNvGraphicFramePr/>
          <p:nvPr>
            <p:extLst>
              <p:ext uri="{D42A27DB-BD31-4B8C-83A1-F6EECF244321}">
                <p14:modId xmlns:p14="http://schemas.microsoft.com/office/powerpoint/2010/main" val="3082184541"/>
              </p:ext>
            </p:extLst>
          </p:nvPr>
        </p:nvGraphicFramePr>
        <p:xfrm>
          <a:off x="5364088" y="3337340"/>
          <a:ext cx="2358842" cy="101699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3" name="Diagramma 12"/>
          <p:cNvGraphicFramePr/>
          <p:nvPr>
            <p:extLst>
              <p:ext uri="{D42A27DB-BD31-4B8C-83A1-F6EECF244321}">
                <p14:modId xmlns:p14="http://schemas.microsoft.com/office/powerpoint/2010/main" val="2195338977"/>
              </p:ext>
            </p:extLst>
          </p:nvPr>
        </p:nvGraphicFramePr>
        <p:xfrm>
          <a:off x="1547060" y="2813944"/>
          <a:ext cx="1944819" cy="52329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3077" name="Picture 5"/>
          <p:cNvPicPr>
            <a:picLocks noChangeAspect="1" noChangeArrowheads="1"/>
          </p:cNvPicPr>
          <p:nvPr/>
        </p:nvPicPr>
        <p:blipFill rotWithShape="1">
          <a:blip r:embed="rId18">
            <a:extLst>
              <a:ext uri="{28A0092B-C50C-407E-A947-70E740481C1C}">
                <a14:useLocalDpi xmlns:a14="http://schemas.microsoft.com/office/drawing/2010/main" val="0"/>
              </a:ext>
            </a:extLst>
          </a:blip>
          <a:srcRect l="53542" t="32103" r="21319" b="28892"/>
          <a:stretch/>
        </p:blipFill>
        <p:spPr bwMode="auto">
          <a:xfrm>
            <a:off x="3432856" y="4355699"/>
            <a:ext cx="4597401" cy="2203575"/>
          </a:xfrm>
          <a:prstGeom prst="rect">
            <a:avLst/>
          </a:prstGeom>
          <a:noFill/>
          <a:ln>
            <a:noFill/>
          </a:ln>
          <a:effectLst/>
          <a:extLst/>
        </p:spPr>
      </p:pic>
      <p:graphicFrame>
        <p:nvGraphicFramePr>
          <p:cNvPr id="14" name="Diagramma 13"/>
          <p:cNvGraphicFramePr/>
          <p:nvPr>
            <p:extLst>
              <p:ext uri="{D42A27DB-BD31-4B8C-83A1-F6EECF244321}">
                <p14:modId xmlns:p14="http://schemas.microsoft.com/office/powerpoint/2010/main" val="925308152"/>
              </p:ext>
            </p:extLst>
          </p:nvPr>
        </p:nvGraphicFramePr>
        <p:xfrm>
          <a:off x="1428115" y="3462016"/>
          <a:ext cx="2017727" cy="1584176"/>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spTree>
    <p:extLst>
      <p:ext uri="{BB962C8B-B14F-4D97-AF65-F5344CB8AC3E}">
        <p14:creationId xmlns:p14="http://schemas.microsoft.com/office/powerpoint/2010/main" val="42469577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516216" y="6525344"/>
            <a:ext cx="2520280" cy="280968"/>
          </a:xfrm>
        </p:spPr>
        <p:txBody>
          <a:bodyPr>
            <a:normAutofit fontScale="90000"/>
          </a:bodyPr>
          <a:lstStyle/>
          <a:p>
            <a:pPr marL="0" indent="0">
              <a:buNone/>
            </a:pPr>
            <a:r>
              <a:rPr lang="it-IT" sz="1200" dirty="0" err="1"/>
              <a:t>Italian</a:t>
            </a:r>
            <a:r>
              <a:rPr lang="it-IT" sz="1200" dirty="0"/>
              <a:t> data </a:t>
            </a:r>
            <a:r>
              <a:rPr lang="it-IT" sz="1200" dirty="0" err="1"/>
              <a:t>collection</a:t>
            </a:r>
            <a:r>
              <a:rPr lang="it-IT" sz="1200" dirty="0"/>
              <a:t> on </a:t>
            </a:r>
            <a:r>
              <a:rPr lang="it-IT" sz="1200" dirty="0" err="1"/>
              <a:t>asylum</a:t>
            </a:r>
            <a:r>
              <a:rPr lang="it-IT" sz="1200" dirty="0"/>
              <a:t> </a:t>
            </a:r>
            <a:r>
              <a:rPr lang="it-IT" sz="1600" dirty="0"/>
              <a:t/>
            </a:r>
            <a:br>
              <a:rPr lang="it-IT" sz="1600" dirty="0"/>
            </a:br>
            <a:endParaRPr lang="it-IT" sz="1600" dirty="0"/>
          </a:p>
        </p:txBody>
      </p:sp>
      <p:sp>
        <p:nvSpPr>
          <p:cNvPr id="3" name="Segnaposto contenuto 2"/>
          <p:cNvSpPr>
            <a:spLocks noGrp="1"/>
          </p:cNvSpPr>
          <p:nvPr>
            <p:ph idx="1"/>
          </p:nvPr>
        </p:nvSpPr>
        <p:spPr>
          <a:xfrm>
            <a:off x="457200" y="674695"/>
            <a:ext cx="8229600" cy="2333891"/>
          </a:xfrm>
        </p:spPr>
        <p:txBody>
          <a:bodyPr>
            <a:normAutofit/>
          </a:bodyPr>
          <a:lstStyle/>
          <a:p>
            <a:pPr marL="109728" indent="0" algn="ctr">
              <a:buNone/>
            </a:pPr>
            <a:r>
              <a:rPr lang="it-IT" sz="2800" b="1" dirty="0" err="1" smtClean="0">
                <a:latin typeface="Perpetua" pitchFamily="18" charset="0"/>
              </a:rPr>
              <a:t>Landings</a:t>
            </a:r>
            <a:r>
              <a:rPr lang="it-IT" sz="2800" b="1" dirty="0" smtClean="0">
                <a:latin typeface="Perpetua" pitchFamily="18" charset="0"/>
              </a:rPr>
              <a:t> in </a:t>
            </a:r>
            <a:r>
              <a:rPr lang="it-IT" sz="2800" b="1" dirty="0" err="1" smtClean="0">
                <a:latin typeface="Perpetua" pitchFamily="18" charset="0"/>
              </a:rPr>
              <a:t>Italy</a:t>
            </a:r>
            <a:endParaRPr lang="it-IT" sz="2800" b="1" dirty="0" smtClean="0">
              <a:latin typeface="Perpetua" pitchFamily="18" charset="0"/>
            </a:endParaRPr>
          </a:p>
          <a:p>
            <a:pPr marL="109728" indent="0" algn="just">
              <a:buNone/>
            </a:pPr>
            <a:endParaRPr lang="it-IT" sz="2000" dirty="0" smtClean="0"/>
          </a:p>
        </p:txBody>
      </p:sp>
      <p:sp>
        <p:nvSpPr>
          <p:cNvPr id="17" name="Text Box 14"/>
          <p:cNvSpPr txBox="1">
            <a:spLocks noChangeArrowheads="1"/>
          </p:cNvSpPr>
          <p:nvPr/>
        </p:nvSpPr>
        <p:spPr bwMode="auto">
          <a:xfrm>
            <a:off x="2988734" y="4254104"/>
            <a:ext cx="1350433"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18"/>
          <p:cNvSpPr>
            <a:spLocks noChangeArrowheads="1"/>
          </p:cNvSpPr>
          <p:nvPr/>
        </p:nvSpPr>
        <p:spPr bwMode="auto">
          <a:xfrm>
            <a:off x="457200" y="347650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ttangolo 5"/>
          <p:cNvSpPr/>
          <p:nvPr/>
        </p:nvSpPr>
        <p:spPr>
          <a:xfrm>
            <a:off x="347531" y="2726922"/>
            <a:ext cx="8256917" cy="388696"/>
          </a:xfrm>
          <a:prstGeom prst="rect">
            <a:avLst/>
          </a:prstGeom>
        </p:spPr>
        <p:txBody>
          <a:bodyPr wrap="square">
            <a:spAutoFit/>
          </a:bodyPr>
          <a:lstStyle/>
          <a:p>
            <a:pPr algn="just">
              <a:lnSpc>
                <a:spcPct val="107000"/>
              </a:lnSpc>
              <a:spcAft>
                <a:spcPts val="0"/>
              </a:spcAft>
            </a:pPr>
            <a:endParaRPr lang="it-IT" dirty="0">
              <a:latin typeface="Calibri"/>
              <a:ea typeface="Calibri"/>
              <a:cs typeface="Times New Roman"/>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93645" y="0"/>
            <a:ext cx="2250355" cy="566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114" y="1916833"/>
            <a:ext cx="7531251" cy="3456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p:cNvSpPr txBox="1"/>
          <p:nvPr/>
        </p:nvSpPr>
        <p:spPr>
          <a:xfrm>
            <a:off x="1499659" y="5589240"/>
            <a:ext cx="5393987" cy="261610"/>
          </a:xfrm>
          <a:prstGeom prst="rect">
            <a:avLst/>
          </a:prstGeom>
          <a:noFill/>
        </p:spPr>
        <p:txBody>
          <a:bodyPr wrap="square" rtlCol="0">
            <a:spAutoFit/>
          </a:bodyPr>
          <a:lstStyle/>
          <a:p>
            <a:r>
              <a:rPr lang="it-IT" sz="1100" dirty="0" smtClean="0"/>
              <a:t>Source of data: DIPPS</a:t>
            </a:r>
            <a:endParaRPr lang="it-IT" sz="1100" dirty="0"/>
          </a:p>
        </p:txBody>
      </p:sp>
    </p:spTree>
    <p:extLst>
      <p:ext uri="{BB962C8B-B14F-4D97-AF65-F5344CB8AC3E}">
        <p14:creationId xmlns:p14="http://schemas.microsoft.com/office/powerpoint/2010/main" val="36186393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588224" y="6453336"/>
            <a:ext cx="2376264" cy="280968"/>
          </a:xfrm>
        </p:spPr>
        <p:txBody>
          <a:bodyPr>
            <a:normAutofit fontScale="90000"/>
          </a:bodyPr>
          <a:lstStyle/>
          <a:p>
            <a:pPr marL="0" indent="0">
              <a:buNone/>
            </a:pPr>
            <a:r>
              <a:rPr lang="it-IT" sz="1200" dirty="0" err="1"/>
              <a:t>Italian</a:t>
            </a:r>
            <a:r>
              <a:rPr lang="it-IT" sz="1200" dirty="0"/>
              <a:t> data </a:t>
            </a:r>
            <a:r>
              <a:rPr lang="it-IT" sz="1200" dirty="0" err="1"/>
              <a:t>collection</a:t>
            </a:r>
            <a:r>
              <a:rPr lang="it-IT" sz="1200" dirty="0"/>
              <a:t> on </a:t>
            </a:r>
            <a:r>
              <a:rPr lang="it-IT" sz="1200" dirty="0" err="1"/>
              <a:t>asylum</a:t>
            </a:r>
            <a:r>
              <a:rPr lang="it-IT" sz="1200" dirty="0"/>
              <a:t> </a:t>
            </a:r>
            <a:r>
              <a:rPr lang="it-IT" sz="1600" dirty="0"/>
              <a:t/>
            </a:r>
            <a:br>
              <a:rPr lang="it-IT" sz="1600" dirty="0"/>
            </a:br>
            <a:endParaRPr lang="it-IT" sz="1600" dirty="0"/>
          </a:p>
        </p:txBody>
      </p:sp>
      <p:sp>
        <p:nvSpPr>
          <p:cNvPr id="3" name="Segnaposto contenuto 2"/>
          <p:cNvSpPr>
            <a:spLocks noGrp="1"/>
          </p:cNvSpPr>
          <p:nvPr>
            <p:ph idx="1"/>
          </p:nvPr>
        </p:nvSpPr>
        <p:spPr>
          <a:xfrm>
            <a:off x="457200" y="674695"/>
            <a:ext cx="8229600" cy="2333891"/>
          </a:xfrm>
        </p:spPr>
        <p:txBody>
          <a:bodyPr>
            <a:normAutofit/>
          </a:bodyPr>
          <a:lstStyle/>
          <a:p>
            <a:pPr marL="109728" indent="0" algn="ctr">
              <a:buNone/>
            </a:pPr>
            <a:r>
              <a:rPr lang="it-IT" sz="2000" dirty="0" err="1" smtClean="0"/>
              <a:t>Landings</a:t>
            </a:r>
            <a:r>
              <a:rPr lang="it-IT" sz="2000" dirty="0" smtClean="0"/>
              <a:t> in </a:t>
            </a:r>
            <a:r>
              <a:rPr lang="it-IT" sz="2000" dirty="0" err="1" smtClean="0"/>
              <a:t>Italy</a:t>
            </a:r>
            <a:endParaRPr lang="it-IT" sz="2000" dirty="0" smtClean="0"/>
          </a:p>
          <a:p>
            <a:pPr marL="109728" indent="0" algn="just">
              <a:buNone/>
            </a:pPr>
            <a:endParaRPr lang="it-IT" sz="2000" dirty="0" smtClean="0"/>
          </a:p>
        </p:txBody>
      </p:sp>
      <p:sp>
        <p:nvSpPr>
          <p:cNvPr id="17" name="Text Box 14"/>
          <p:cNvSpPr txBox="1">
            <a:spLocks noChangeArrowheads="1"/>
          </p:cNvSpPr>
          <p:nvPr/>
        </p:nvSpPr>
        <p:spPr bwMode="auto">
          <a:xfrm>
            <a:off x="2988734" y="4254104"/>
            <a:ext cx="1350433"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18"/>
          <p:cNvSpPr>
            <a:spLocks noChangeArrowheads="1"/>
          </p:cNvSpPr>
          <p:nvPr/>
        </p:nvSpPr>
        <p:spPr bwMode="auto">
          <a:xfrm>
            <a:off x="457200" y="347650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ttangolo 5"/>
          <p:cNvSpPr/>
          <p:nvPr/>
        </p:nvSpPr>
        <p:spPr>
          <a:xfrm>
            <a:off x="347531" y="2726922"/>
            <a:ext cx="8256917" cy="388696"/>
          </a:xfrm>
          <a:prstGeom prst="rect">
            <a:avLst/>
          </a:prstGeom>
        </p:spPr>
        <p:txBody>
          <a:bodyPr wrap="square">
            <a:spAutoFit/>
          </a:bodyPr>
          <a:lstStyle/>
          <a:p>
            <a:pPr algn="just">
              <a:lnSpc>
                <a:spcPct val="107000"/>
              </a:lnSpc>
              <a:spcAft>
                <a:spcPts val="0"/>
              </a:spcAft>
            </a:pPr>
            <a:endParaRPr lang="it-IT" dirty="0">
              <a:latin typeface="Calibri"/>
              <a:ea typeface="Calibri"/>
              <a:cs typeface="Times New Roman"/>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93645" y="0"/>
            <a:ext cx="2250355" cy="566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765" y="669131"/>
            <a:ext cx="7517641" cy="475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1473" y="5692359"/>
            <a:ext cx="538903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77374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588771" y="6525344"/>
            <a:ext cx="2448272" cy="280968"/>
          </a:xfrm>
        </p:spPr>
        <p:txBody>
          <a:bodyPr>
            <a:normAutofit fontScale="90000"/>
          </a:bodyPr>
          <a:lstStyle/>
          <a:p>
            <a:pPr marL="0" indent="0">
              <a:buNone/>
            </a:pPr>
            <a:r>
              <a:rPr lang="it-IT" sz="1200" dirty="0" err="1"/>
              <a:t>Italian</a:t>
            </a:r>
            <a:r>
              <a:rPr lang="it-IT" sz="1200" dirty="0"/>
              <a:t> data </a:t>
            </a:r>
            <a:r>
              <a:rPr lang="it-IT" sz="1200" dirty="0" err="1"/>
              <a:t>collection</a:t>
            </a:r>
            <a:r>
              <a:rPr lang="it-IT" sz="1200" dirty="0"/>
              <a:t> on </a:t>
            </a:r>
            <a:r>
              <a:rPr lang="it-IT" sz="1200" dirty="0" err="1"/>
              <a:t>asylum</a:t>
            </a:r>
            <a:r>
              <a:rPr lang="it-IT" sz="1200" dirty="0"/>
              <a:t> </a:t>
            </a:r>
            <a:r>
              <a:rPr lang="it-IT" sz="1600" dirty="0"/>
              <a:t/>
            </a:r>
            <a:br>
              <a:rPr lang="it-IT" sz="1600" dirty="0"/>
            </a:br>
            <a:endParaRPr lang="it-IT" sz="1600" dirty="0"/>
          </a:p>
        </p:txBody>
      </p:sp>
      <p:sp>
        <p:nvSpPr>
          <p:cNvPr id="3" name="Segnaposto contenuto 2"/>
          <p:cNvSpPr>
            <a:spLocks noGrp="1"/>
          </p:cNvSpPr>
          <p:nvPr>
            <p:ph idx="1"/>
          </p:nvPr>
        </p:nvSpPr>
        <p:spPr>
          <a:xfrm>
            <a:off x="457200" y="674695"/>
            <a:ext cx="8229600" cy="594065"/>
          </a:xfrm>
        </p:spPr>
        <p:txBody>
          <a:bodyPr>
            <a:normAutofit/>
          </a:bodyPr>
          <a:lstStyle/>
          <a:p>
            <a:pPr marL="109728" indent="0" algn="ctr">
              <a:buNone/>
            </a:pPr>
            <a:r>
              <a:rPr lang="it-IT" sz="2800" b="1" dirty="0" err="1" smtClean="0">
                <a:latin typeface="Perpetua" pitchFamily="18" charset="0"/>
              </a:rPr>
              <a:t>Landings</a:t>
            </a:r>
            <a:endParaRPr lang="it-IT" sz="2800" b="1" dirty="0" smtClean="0">
              <a:latin typeface="Perpetua" pitchFamily="18" charset="0"/>
            </a:endParaRPr>
          </a:p>
        </p:txBody>
      </p:sp>
      <p:sp>
        <p:nvSpPr>
          <p:cNvPr id="17" name="Text Box 14"/>
          <p:cNvSpPr txBox="1">
            <a:spLocks noChangeArrowheads="1"/>
          </p:cNvSpPr>
          <p:nvPr/>
        </p:nvSpPr>
        <p:spPr bwMode="auto">
          <a:xfrm>
            <a:off x="2988734" y="4254104"/>
            <a:ext cx="1350433"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18"/>
          <p:cNvSpPr>
            <a:spLocks noChangeArrowheads="1"/>
          </p:cNvSpPr>
          <p:nvPr/>
        </p:nvSpPr>
        <p:spPr bwMode="auto">
          <a:xfrm>
            <a:off x="457200" y="347650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ttangolo 5"/>
          <p:cNvSpPr/>
          <p:nvPr/>
        </p:nvSpPr>
        <p:spPr>
          <a:xfrm>
            <a:off x="347531" y="2726922"/>
            <a:ext cx="8256917" cy="388696"/>
          </a:xfrm>
          <a:prstGeom prst="rect">
            <a:avLst/>
          </a:prstGeom>
        </p:spPr>
        <p:txBody>
          <a:bodyPr wrap="square">
            <a:spAutoFit/>
          </a:bodyPr>
          <a:lstStyle/>
          <a:p>
            <a:pPr algn="just">
              <a:lnSpc>
                <a:spcPct val="107000"/>
              </a:lnSpc>
              <a:spcAft>
                <a:spcPts val="0"/>
              </a:spcAft>
            </a:pPr>
            <a:endParaRPr lang="it-IT" dirty="0">
              <a:latin typeface="Calibri"/>
              <a:ea typeface="Calibri"/>
              <a:cs typeface="Times New Roman"/>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93645" y="0"/>
            <a:ext cx="2250355" cy="566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5" name="AutoShape 2" descr="https://62e528761d0685343e1c-f3d1b99a743ffa4142d9d7f1978d9686.ssl.cf2.rackcdn.com/files/116425/width754/image-20160324-17859-iptfmg.jpg"/>
          <p:cNvSpPr>
            <a:spLocks noChangeAspect="1" noChangeArrowheads="1"/>
          </p:cNvSpPr>
          <p:nvPr/>
        </p:nvSpPr>
        <p:spPr bwMode="auto">
          <a:xfrm>
            <a:off x="84667" y="-102394"/>
            <a:ext cx="4064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7199" y="1241602"/>
            <a:ext cx="6729603" cy="2408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asellaDiTesto 6"/>
          <p:cNvSpPr txBox="1"/>
          <p:nvPr/>
        </p:nvSpPr>
        <p:spPr>
          <a:xfrm>
            <a:off x="827584" y="3374995"/>
            <a:ext cx="7776864" cy="261610"/>
          </a:xfrm>
          <a:prstGeom prst="rect">
            <a:avLst/>
          </a:prstGeom>
          <a:noFill/>
        </p:spPr>
        <p:txBody>
          <a:bodyPr wrap="square" rtlCol="0">
            <a:spAutoFit/>
          </a:bodyPr>
          <a:lstStyle/>
          <a:p>
            <a:r>
              <a:rPr lang="en-US" sz="1100" dirty="0"/>
              <a:t>Deaths and arrivals by route in 2016, to March 24. Data: IOM; Elaboration: www.medmig.info, Author provided</a:t>
            </a:r>
            <a:endParaRPr lang="it-IT" sz="1100" dirty="0"/>
          </a:p>
        </p:txBody>
      </p:sp>
      <p:sp>
        <p:nvSpPr>
          <p:cNvPr id="22" name="CasellaDiTesto 21"/>
          <p:cNvSpPr txBox="1"/>
          <p:nvPr/>
        </p:nvSpPr>
        <p:spPr>
          <a:xfrm>
            <a:off x="6893645" y="5715580"/>
            <a:ext cx="2167434" cy="430887"/>
          </a:xfrm>
          <a:prstGeom prst="rect">
            <a:avLst/>
          </a:prstGeom>
          <a:noFill/>
        </p:spPr>
        <p:txBody>
          <a:bodyPr wrap="square" rtlCol="0">
            <a:spAutoFit/>
          </a:bodyPr>
          <a:lstStyle/>
          <a:p>
            <a:r>
              <a:rPr lang="it-IT" sz="1100" dirty="0" smtClean="0"/>
              <a:t>Source of data: DIPPS and VESTANET</a:t>
            </a:r>
            <a:endParaRPr lang="it-IT" sz="11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746" y="3745894"/>
            <a:ext cx="6003899" cy="254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3605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44208" y="6453336"/>
            <a:ext cx="2520280" cy="280968"/>
          </a:xfrm>
        </p:spPr>
        <p:txBody>
          <a:bodyPr>
            <a:normAutofit fontScale="90000"/>
          </a:bodyPr>
          <a:lstStyle/>
          <a:p>
            <a:pPr marL="0" indent="0">
              <a:buNone/>
            </a:pPr>
            <a:r>
              <a:rPr lang="it-IT" sz="1200" dirty="0" err="1"/>
              <a:t>Italian</a:t>
            </a:r>
            <a:r>
              <a:rPr lang="it-IT" sz="1200" dirty="0"/>
              <a:t> data </a:t>
            </a:r>
            <a:r>
              <a:rPr lang="it-IT" sz="1200" dirty="0" err="1"/>
              <a:t>collection</a:t>
            </a:r>
            <a:r>
              <a:rPr lang="it-IT" sz="1200" dirty="0"/>
              <a:t> on </a:t>
            </a:r>
            <a:r>
              <a:rPr lang="it-IT" sz="1200" dirty="0" err="1"/>
              <a:t>asylum</a:t>
            </a:r>
            <a:r>
              <a:rPr lang="it-IT" sz="1200" dirty="0"/>
              <a:t> </a:t>
            </a:r>
            <a:r>
              <a:rPr lang="it-IT" sz="1600" dirty="0"/>
              <a:t/>
            </a:r>
            <a:br>
              <a:rPr lang="it-IT" sz="1600" dirty="0"/>
            </a:br>
            <a:endParaRPr lang="it-IT" sz="1600" dirty="0"/>
          </a:p>
        </p:txBody>
      </p:sp>
      <p:sp>
        <p:nvSpPr>
          <p:cNvPr id="3" name="Segnaposto contenuto 2"/>
          <p:cNvSpPr>
            <a:spLocks noGrp="1"/>
          </p:cNvSpPr>
          <p:nvPr>
            <p:ph idx="1"/>
          </p:nvPr>
        </p:nvSpPr>
        <p:spPr>
          <a:xfrm>
            <a:off x="457200" y="674695"/>
            <a:ext cx="8229600" cy="2333891"/>
          </a:xfrm>
        </p:spPr>
        <p:txBody>
          <a:bodyPr>
            <a:normAutofit/>
          </a:bodyPr>
          <a:lstStyle/>
          <a:p>
            <a:pPr marL="109728" indent="0" algn="ctr">
              <a:buNone/>
            </a:pPr>
            <a:r>
              <a:rPr lang="it-IT" sz="2800" b="1" dirty="0" err="1" smtClean="0">
                <a:latin typeface="Perpetua" pitchFamily="18" charset="0"/>
              </a:rPr>
              <a:t>Asylum</a:t>
            </a:r>
            <a:r>
              <a:rPr lang="it-IT" sz="2800" b="1" dirty="0" smtClean="0">
                <a:latin typeface="Perpetua" pitchFamily="18" charset="0"/>
              </a:rPr>
              <a:t> in </a:t>
            </a:r>
            <a:r>
              <a:rPr lang="it-IT" sz="2800" b="1" dirty="0" err="1" smtClean="0">
                <a:latin typeface="Perpetua" pitchFamily="18" charset="0"/>
              </a:rPr>
              <a:t>Italy</a:t>
            </a:r>
            <a:endParaRPr lang="it-IT" sz="2800" b="1" dirty="0" smtClean="0">
              <a:latin typeface="Perpetua" pitchFamily="18" charset="0"/>
            </a:endParaRPr>
          </a:p>
          <a:p>
            <a:pPr marL="109728" indent="0" algn="just">
              <a:buNone/>
            </a:pPr>
            <a:endParaRPr lang="it-IT" sz="2000" dirty="0" smtClean="0"/>
          </a:p>
        </p:txBody>
      </p:sp>
      <p:sp>
        <p:nvSpPr>
          <p:cNvPr id="17" name="Text Box 14"/>
          <p:cNvSpPr txBox="1">
            <a:spLocks noChangeArrowheads="1"/>
          </p:cNvSpPr>
          <p:nvPr/>
        </p:nvSpPr>
        <p:spPr bwMode="auto">
          <a:xfrm>
            <a:off x="2988734" y="4254104"/>
            <a:ext cx="1350433"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18"/>
          <p:cNvSpPr>
            <a:spLocks noChangeArrowheads="1"/>
          </p:cNvSpPr>
          <p:nvPr/>
        </p:nvSpPr>
        <p:spPr bwMode="auto">
          <a:xfrm>
            <a:off x="457200" y="347650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ttangolo 5"/>
          <p:cNvSpPr/>
          <p:nvPr/>
        </p:nvSpPr>
        <p:spPr>
          <a:xfrm>
            <a:off x="347531" y="2726922"/>
            <a:ext cx="8256917" cy="388696"/>
          </a:xfrm>
          <a:prstGeom prst="rect">
            <a:avLst/>
          </a:prstGeom>
        </p:spPr>
        <p:txBody>
          <a:bodyPr wrap="square">
            <a:spAutoFit/>
          </a:bodyPr>
          <a:lstStyle/>
          <a:p>
            <a:pPr algn="just">
              <a:lnSpc>
                <a:spcPct val="107000"/>
              </a:lnSpc>
              <a:spcAft>
                <a:spcPts val="0"/>
              </a:spcAft>
            </a:pPr>
            <a:endParaRPr lang="it-IT" dirty="0">
              <a:latin typeface="Calibri"/>
              <a:ea typeface="Calibri"/>
              <a:cs typeface="Times New Roman"/>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93645" y="0"/>
            <a:ext cx="2250355" cy="566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pic>
        <p:nvPicPr>
          <p:cNvPr id="717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r="14854"/>
          <a:stretch/>
        </p:blipFill>
        <p:spPr bwMode="auto">
          <a:xfrm>
            <a:off x="923595" y="1201822"/>
            <a:ext cx="7008779" cy="1908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7989" y="3374994"/>
            <a:ext cx="6590833"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asellaDiTesto 10"/>
          <p:cNvSpPr txBox="1"/>
          <p:nvPr/>
        </p:nvSpPr>
        <p:spPr>
          <a:xfrm>
            <a:off x="2171733" y="6129300"/>
            <a:ext cx="5393987" cy="261610"/>
          </a:xfrm>
          <a:prstGeom prst="rect">
            <a:avLst/>
          </a:prstGeom>
          <a:noFill/>
        </p:spPr>
        <p:txBody>
          <a:bodyPr wrap="square" rtlCol="0">
            <a:spAutoFit/>
          </a:bodyPr>
          <a:lstStyle/>
          <a:p>
            <a:r>
              <a:rPr lang="it-IT" sz="1100" dirty="0" smtClean="0"/>
              <a:t>Source of data: VESTANET and EUROSTAT</a:t>
            </a:r>
            <a:endParaRPr lang="it-IT" sz="1100" dirty="0"/>
          </a:p>
        </p:txBody>
      </p:sp>
    </p:spTree>
    <p:extLst>
      <p:ext uri="{BB962C8B-B14F-4D97-AF65-F5344CB8AC3E}">
        <p14:creationId xmlns:p14="http://schemas.microsoft.com/office/powerpoint/2010/main" val="17114882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44208" y="6453336"/>
            <a:ext cx="2520280" cy="280968"/>
          </a:xfrm>
        </p:spPr>
        <p:txBody>
          <a:bodyPr>
            <a:normAutofit fontScale="90000"/>
          </a:bodyPr>
          <a:lstStyle/>
          <a:p>
            <a:pPr marL="0" indent="0">
              <a:buNone/>
            </a:pPr>
            <a:r>
              <a:rPr lang="it-IT" sz="1200" dirty="0" err="1"/>
              <a:t>Italian</a:t>
            </a:r>
            <a:r>
              <a:rPr lang="it-IT" sz="1200" dirty="0"/>
              <a:t> data </a:t>
            </a:r>
            <a:r>
              <a:rPr lang="it-IT" sz="1200" dirty="0" err="1"/>
              <a:t>collection</a:t>
            </a:r>
            <a:r>
              <a:rPr lang="it-IT" sz="1200" dirty="0"/>
              <a:t> on </a:t>
            </a:r>
            <a:r>
              <a:rPr lang="it-IT" sz="1200" dirty="0" err="1"/>
              <a:t>asylum</a:t>
            </a:r>
            <a:r>
              <a:rPr lang="it-IT" sz="1200" dirty="0"/>
              <a:t> </a:t>
            </a:r>
            <a:r>
              <a:rPr lang="it-IT" sz="1600" dirty="0"/>
              <a:t/>
            </a:r>
            <a:br>
              <a:rPr lang="it-IT" sz="1600" dirty="0"/>
            </a:br>
            <a:endParaRPr lang="it-IT" sz="1600" dirty="0"/>
          </a:p>
        </p:txBody>
      </p:sp>
      <p:sp>
        <p:nvSpPr>
          <p:cNvPr id="3" name="Segnaposto contenuto 2"/>
          <p:cNvSpPr>
            <a:spLocks noGrp="1"/>
          </p:cNvSpPr>
          <p:nvPr>
            <p:ph idx="1"/>
          </p:nvPr>
        </p:nvSpPr>
        <p:spPr>
          <a:xfrm>
            <a:off x="453661" y="458671"/>
            <a:ext cx="8229600" cy="432047"/>
          </a:xfrm>
        </p:spPr>
        <p:txBody>
          <a:bodyPr>
            <a:normAutofit fontScale="92500" lnSpcReduction="20000"/>
          </a:bodyPr>
          <a:lstStyle/>
          <a:p>
            <a:pPr marL="109728" indent="0" algn="ctr">
              <a:buNone/>
            </a:pPr>
            <a:r>
              <a:rPr lang="it-IT" sz="2800" b="1" dirty="0" err="1" smtClean="0">
                <a:latin typeface="Perpetua" pitchFamily="18" charset="0"/>
              </a:rPr>
              <a:t>Asylum</a:t>
            </a:r>
            <a:r>
              <a:rPr lang="it-IT" sz="2800" b="1" dirty="0" smtClean="0">
                <a:latin typeface="Perpetua" pitchFamily="18" charset="0"/>
              </a:rPr>
              <a:t> in Europe</a:t>
            </a:r>
          </a:p>
          <a:p>
            <a:pPr marL="109728" indent="0" algn="just">
              <a:buNone/>
            </a:pPr>
            <a:endParaRPr lang="it-IT" sz="2000" dirty="0" smtClean="0"/>
          </a:p>
        </p:txBody>
      </p:sp>
      <p:sp>
        <p:nvSpPr>
          <p:cNvPr id="17" name="Text Box 14"/>
          <p:cNvSpPr txBox="1">
            <a:spLocks noChangeArrowheads="1"/>
          </p:cNvSpPr>
          <p:nvPr/>
        </p:nvSpPr>
        <p:spPr bwMode="auto">
          <a:xfrm>
            <a:off x="2988734" y="4254104"/>
            <a:ext cx="1350433"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18"/>
          <p:cNvSpPr>
            <a:spLocks noChangeArrowheads="1"/>
          </p:cNvSpPr>
          <p:nvPr/>
        </p:nvSpPr>
        <p:spPr bwMode="auto">
          <a:xfrm>
            <a:off x="457200" y="347650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93645" y="0"/>
            <a:ext cx="2250355" cy="566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0259" y="908721"/>
            <a:ext cx="6828563"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CasellaDiTesto 15"/>
          <p:cNvSpPr txBox="1"/>
          <p:nvPr/>
        </p:nvSpPr>
        <p:spPr>
          <a:xfrm>
            <a:off x="3851920" y="5877272"/>
            <a:ext cx="1824538" cy="261610"/>
          </a:xfrm>
          <a:prstGeom prst="rect">
            <a:avLst/>
          </a:prstGeom>
          <a:solidFill>
            <a:schemeClr val="bg1"/>
          </a:solidFill>
        </p:spPr>
        <p:txBody>
          <a:bodyPr wrap="none" rtlCol="0">
            <a:spAutoFit/>
          </a:bodyPr>
          <a:lstStyle/>
          <a:p>
            <a:r>
              <a:rPr lang="it-IT" sz="1100" dirty="0" smtClean="0"/>
              <a:t>Source of data: </a:t>
            </a:r>
            <a:r>
              <a:rPr lang="it-IT" sz="1100" dirty="0" err="1" smtClean="0"/>
              <a:t>Eurostat</a:t>
            </a:r>
            <a:endParaRPr lang="it-IT" sz="1100" dirty="0"/>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0126" y="3140968"/>
            <a:ext cx="6754813" cy="2593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67527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1"/>
          <p:cNvSpPr>
            <a:spLocks noGrp="1"/>
          </p:cNvSpPr>
          <p:nvPr>
            <p:ph type="title"/>
          </p:nvPr>
        </p:nvSpPr>
        <p:spPr>
          <a:xfrm>
            <a:off x="6516216" y="6453336"/>
            <a:ext cx="2448272" cy="280968"/>
          </a:xfrm>
        </p:spPr>
        <p:txBody>
          <a:bodyPr>
            <a:normAutofit fontScale="90000"/>
          </a:bodyPr>
          <a:lstStyle/>
          <a:p>
            <a:pPr marL="0" indent="0">
              <a:buNone/>
            </a:pPr>
            <a:r>
              <a:rPr lang="it-IT" sz="1200" dirty="0" err="1"/>
              <a:t>Italian</a:t>
            </a:r>
            <a:r>
              <a:rPr lang="it-IT" sz="1200" dirty="0"/>
              <a:t> data </a:t>
            </a:r>
            <a:r>
              <a:rPr lang="it-IT" sz="1200" dirty="0" err="1"/>
              <a:t>collection</a:t>
            </a:r>
            <a:r>
              <a:rPr lang="it-IT" sz="1200" dirty="0"/>
              <a:t> on </a:t>
            </a:r>
            <a:r>
              <a:rPr lang="it-IT" sz="1200" dirty="0" err="1"/>
              <a:t>asylum</a:t>
            </a:r>
            <a:r>
              <a:rPr lang="it-IT" sz="1200" dirty="0"/>
              <a:t> </a:t>
            </a:r>
            <a:r>
              <a:rPr lang="it-IT" sz="1600" dirty="0"/>
              <a:t/>
            </a:r>
            <a:br>
              <a:rPr lang="it-IT" sz="1600" dirty="0"/>
            </a:br>
            <a:endParaRPr lang="it-IT" sz="1600" dirty="0"/>
          </a:p>
        </p:txBody>
      </p:sp>
      <p:sp>
        <p:nvSpPr>
          <p:cNvPr id="3" name="Segnaposto contenuto 2"/>
          <p:cNvSpPr>
            <a:spLocks noGrp="1"/>
          </p:cNvSpPr>
          <p:nvPr>
            <p:ph idx="1"/>
          </p:nvPr>
        </p:nvSpPr>
        <p:spPr>
          <a:xfrm>
            <a:off x="457200" y="404664"/>
            <a:ext cx="8229600" cy="504056"/>
          </a:xfrm>
        </p:spPr>
        <p:txBody>
          <a:bodyPr>
            <a:normAutofit/>
          </a:bodyPr>
          <a:lstStyle/>
          <a:p>
            <a:pPr marL="109728" indent="0" algn="ctr">
              <a:buNone/>
            </a:pPr>
            <a:r>
              <a:rPr lang="it-IT" sz="2600" b="1" dirty="0" smtClean="0">
                <a:latin typeface="Perpetua" pitchFamily="18" charset="0"/>
              </a:rPr>
              <a:t>April 2016: </a:t>
            </a:r>
            <a:r>
              <a:rPr lang="it-IT" sz="2600" b="1" dirty="0" err="1" smtClean="0">
                <a:latin typeface="Perpetua" pitchFamily="18" charset="0"/>
              </a:rPr>
              <a:t>Asylum</a:t>
            </a:r>
            <a:r>
              <a:rPr lang="it-IT" sz="2600" b="1" dirty="0" smtClean="0">
                <a:latin typeface="Perpetua" pitchFamily="18" charset="0"/>
              </a:rPr>
              <a:t> in EU</a:t>
            </a:r>
          </a:p>
        </p:txBody>
      </p:sp>
      <p:sp>
        <p:nvSpPr>
          <p:cNvPr id="19" name="Rectangle 18"/>
          <p:cNvSpPr>
            <a:spLocks noChangeArrowheads="1"/>
          </p:cNvSpPr>
          <p:nvPr/>
        </p:nvSpPr>
        <p:spPr bwMode="auto">
          <a:xfrm>
            <a:off x="457200" y="347650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it-IT" smtClean="0">
              <a:solidFill>
                <a:prstClr val="black"/>
              </a:solidFill>
              <a:latin typeface="Arial" pitchFamily="34" charset="0"/>
              <a:cs typeface="Arial" pitchFamily="34" charset="0"/>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93645" y="0"/>
            <a:ext cx="2250355" cy="566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solidFill>
                <a:prstClr val="black"/>
              </a:solidFill>
            </a:endParaRPr>
          </a:p>
        </p:txBody>
      </p:sp>
      <p:sp>
        <p:nvSpPr>
          <p:cNvPr id="11" name="CasellaDiTesto 10"/>
          <p:cNvSpPr txBox="1"/>
          <p:nvPr/>
        </p:nvSpPr>
        <p:spPr>
          <a:xfrm>
            <a:off x="3851920" y="6123354"/>
            <a:ext cx="1584176" cy="430887"/>
          </a:xfrm>
          <a:prstGeom prst="rect">
            <a:avLst/>
          </a:prstGeom>
          <a:noFill/>
        </p:spPr>
        <p:txBody>
          <a:bodyPr wrap="square" rtlCol="0">
            <a:spAutoFit/>
          </a:bodyPr>
          <a:lstStyle/>
          <a:p>
            <a:r>
              <a:rPr lang="it-IT" sz="1100" dirty="0" smtClean="0">
                <a:solidFill>
                  <a:prstClr val="black"/>
                </a:solidFill>
              </a:rPr>
              <a:t>Source of data of data:  EASO</a:t>
            </a:r>
            <a:endParaRPr lang="it-IT" sz="1100" dirty="0">
              <a:solidFill>
                <a:prstClr val="black"/>
              </a:solidFill>
            </a:endParaRPr>
          </a:p>
        </p:txBody>
      </p:sp>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6389" t="44695" r="40902" b="20870"/>
          <a:stretch/>
        </p:blipFill>
        <p:spPr bwMode="auto">
          <a:xfrm>
            <a:off x="196857" y="804824"/>
            <a:ext cx="8471329" cy="507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93373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516216" y="6453336"/>
            <a:ext cx="2520280" cy="280968"/>
          </a:xfrm>
        </p:spPr>
        <p:txBody>
          <a:bodyPr>
            <a:normAutofit fontScale="90000"/>
          </a:bodyPr>
          <a:lstStyle/>
          <a:p>
            <a:pPr marL="0" indent="0">
              <a:buNone/>
            </a:pPr>
            <a:r>
              <a:rPr lang="it-IT" sz="1200" dirty="0" err="1"/>
              <a:t>Italian</a:t>
            </a:r>
            <a:r>
              <a:rPr lang="it-IT" sz="1200" dirty="0"/>
              <a:t> data </a:t>
            </a:r>
            <a:r>
              <a:rPr lang="it-IT" sz="1200" dirty="0" err="1"/>
              <a:t>collection</a:t>
            </a:r>
            <a:r>
              <a:rPr lang="it-IT" sz="1200" dirty="0"/>
              <a:t> on </a:t>
            </a:r>
            <a:r>
              <a:rPr lang="it-IT" sz="1200" dirty="0" err="1"/>
              <a:t>asylum</a:t>
            </a:r>
            <a:r>
              <a:rPr lang="it-IT" sz="1200" dirty="0"/>
              <a:t> </a:t>
            </a:r>
            <a:r>
              <a:rPr lang="it-IT" sz="1600" dirty="0"/>
              <a:t/>
            </a:r>
            <a:br>
              <a:rPr lang="it-IT" sz="1600" dirty="0"/>
            </a:br>
            <a:endParaRPr lang="it-IT" sz="1600" dirty="0"/>
          </a:p>
        </p:txBody>
      </p:sp>
      <p:sp>
        <p:nvSpPr>
          <p:cNvPr id="3" name="Segnaposto contenuto 2"/>
          <p:cNvSpPr>
            <a:spLocks noGrp="1"/>
          </p:cNvSpPr>
          <p:nvPr>
            <p:ph idx="1"/>
          </p:nvPr>
        </p:nvSpPr>
        <p:spPr>
          <a:xfrm>
            <a:off x="457200" y="674695"/>
            <a:ext cx="8229600" cy="324035"/>
          </a:xfrm>
        </p:spPr>
        <p:txBody>
          <a:bodyPr>
            <a:normAutofit fontScale="85000" lnSpcReduction="20000"/>
          </a:bodyPr>
          <a:lstStyle/>
          <a:p>
            <a:pPr marL="109728" indent="0" algn="ctr">
              <a:buNone/>
            </a:pPr>
            <a:r>
              <a:rPr lang="it-IT" sz="2000" dirty="0" err="1" smtClean="0"/>
              <a:t>Asylum</a:t>
            </a:r>
            <a:r>
              <a:rPr lang="it-IT" sz="2000" dirty="0" smtClean="0"/>
              <a:t> in Europe 2014-2015</a:t>
            </a:r>
          </a:p>
        </p:txBody>
      </p:sp>
      <p:sp>
        <p:nvSpPr>
          <p:cNvPr id="17" name="Text Box 14"/>
          <p:cNvSpPr txBox="1">
            <a:spLocks noChangeArrowheads="1"/>
          </p:cNvSpPr>
          <p:nvPr/>
        </p:nvSpPr>
        <p:spPr bwMode="auto">
          <a:xfrm>
            <a:off x="2988734" y="4254104"/>
            <a:ext cx="1350433"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18"/>
          <p:cNvSpPr>
            <a:spLocks noChangeArrowheads="1"/>
          </p:cNvSpPr>
          <p:nvPr/>
        </p:nvSpPr>
        <p:spPr bwMode="auto">
          <a:xfrm>
            <a:off x="457200" y="347650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ttangolo 5"/>
          <p:cNvSpPr/>
          <p:nvPr/>
        </p:nvSpPr>
        <p:spPr>
          <a:xfrm>
            <a:off x="347531" y="2726922"/>
            <a:ext cx="8256917" cy="388696"/>
          </a:xfrm>
          <a:prstGeom prst="rect">
            <a:avLst/>
          </a:prstGeom>
        </p:spPr>
        <p:txBody>
          <a:bodyPr wrap="square">
            <a:spAutoFit/>
          </a:bodyPr>
          <a:lstStyle/>
          <a:p>
            <a:pPr algn="just">
              <a:lnSpc>
                <a:spcPct val="107000"/>
              </a:lnSpc>
              <a:spcAft>
                <a:spcPts val="0"/>
              </a:spcAft>
            </a:pPr>
            <a:endParaRPr lang="it-IT" dirty="0">
              <a:latin typeface="Calibri"/>
              <a:ea typeface="Calibri"/>
              <a:cs typeface="Times New Roman"/>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93645" y="0"/>
            <a:ext cx="2250355" cy="566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937" y="1340768"/>
            <a:ext cx="8386511"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3768" y="5949280"/>
            <a:ext cx="58102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34391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660232" y="6447376"/>
            <a:ext cx="2376264" cy="280968"/>
          </a:xfrm>
        </p:spPr>
        <p:txBody>
          <a:bodyPr>
            <a:normAutofit fontScale="90000"/>
          </a:bodyPr>
          <a:lstStyle/>
          <a:p>
            <a:pPr marL="0" indent="0">
              <a:buNone/>
            </a:pPr>
            <a:r>
              <a:rPr lang="it-IT" sz="1200" dirty="0" err="1"/>
              <a:t>Italian</a:t>
            </a:r>
            <a:r>
              <a:rPr lang="it-IT" sz="1200" dirty="0"/>
              <a:t> data </a:t>
            </a:r>
            <a:r>
              <a:rPr lang="it-IT" sz="1200" dirty="0" err="1"/>
              <a:t>collection</a:t>
            </a:r>
            <a:r>
              <a:rPr lang="it-IT" sz="1200" dirty="0"/>
              <a:t> on </a:t>
            </a:r>
            <a:r>
              <a:rPr lang="it-IT" sz="1200" dirty="0" err="1"/>
              <a:t>asylum</a:t>
            </a:r>
            <a:r>
              <a:rPr lang="it-IT" sz="1200" dirty="0"/>
              <a:t> </a:t>
            </a:r>
            <a:r>
              <a:rPr lang="it-IT" sz="1600" dirty="0"/>
              <a:t/>
            </a:r>
            <a:br>
              <a:rPr lang="it-IT" sz="1600" dirty="0"/>
            </a:br>
            <a:endParaRPr lang="it-IT" sz="1600" dirty="0"/>
          </a:p>
        </p:txBody>
      </p:sp>
      <p:sp>
        <p:nvSpPr>
          <p:cNvPr id="3" name="Segnaposto contenuto 2"/>
          <p:cNvSpPr>
            <a:spLocks noGrp="1"/>
          </p:cNvSpPr>
          <p:nvPr>
            <p:ph idx="1"/>
          </p:nvPr>
        </p:nvSpPr>
        <p:spPr>
          <a:xfrm>
            <a:off x="457200" y="404664"/>
            <a:ext cx="8229600" cy="2117868"/>
          </a:xfrm>
        </p:spPr>
        <p:txBody>
          <a:bodyPr>
            <a:normAutofit/>
          </a:bodyPr>
          <a:lstStyle/>
          <a:p>
            <a:pPr marL="109728" indent="0" algn="ctr">
              <a:buNone/>
            </a:pPr>
            <a:r>
              <a:rPr lang="it-IT" sz="2800" b="1" dirty="0" err="1" smtClean="0">
                <a:latin typeface="Perpetua" pitchFamily="18" charset="0"/>
              </a:rPr>
              <a:t>Asylum</a:t>
            </a:r>
            <a:r>
              <a:rPr lang="it-IT" sz="2800" b="1" dirty="0" smtClean="0">
                <a:latin typeface="Perpetua" pitchFamily="18" charset="0"/>
              </a:rPr>
              <a:t> in </a:t>
            </a:r>
            <a:r>
              <a:rPr lang="it-IT" sz="2800" b="1" dirty="0" err="1" smtClean="0">
                <a:latin typeface="Perpetua" pitchFamily="18" charset="0"/>
              </a:rPr>
              <a:t>Italy</a:t>
            </a:r>
            <a:endParaRPr lang="it-IT" sz="2800" b="1" dirty="0" smtClean="0">
              <a:latin typeface="Perpetua" pitchFamily="18" charset="0"/>
            </a:endParaRPr>
          </a:p>
        </p:txBody>
      </p:sp>
      <p:sp>
        <p:nvSpPr>
          <p:cNvPr id="17" name="Text Box 14"/>
          <p:cNvSpPr txBox="1">
            <a:spLocks noChangeArrowheads="1"/>
          </p:cNvSpPr>
          <p:nvPr/>
        </p:nvSpPr>
        <p:spPr bwMode="auto">
          <a:xfrm>
            <a:off x="2988734" y="4254104"/>
            <a:ext cx="1350433"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18"/>
          <p:cNvSpPr>
            <a:spLocks noChangeArrowheads="1"/>
          </p:cNvSpPr>
          <p:nvPr/>
        </p:nvSpPr>
        <p:spPr bwMode="auto">
          <a:xfrm>
            <a:off x="457200" y="347650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ttangolo 5"/>
          <p:cNvSpPr/>
          <p:nvPr/>
        </p:nvSpPr>
        <p:spPr>
          <a:xfrm>
            <a:off x="347531" y="2726922"/>
            <a:ext cx="8256917" cy="388696"/>
          </a:xfrm>
          <a:prstGeom prst="rect">
            <a:avLst/>
          </a:prstGeom>
        </p:spPr>
        <p:txBody>
          <a:bodyPr wrap="square">
            <a:spAutoFit/>
          </a:bodyPr>
          <a:lstStyle/>
          <a:p>
            <a:pPr algn="just">
              <a:lnSpc>
                <a:spcPct val="107000"/>
              </a:lnSpc>
              <a:spcAft>
                <a:spcPts val="0"/>
              </a:spcAft>
            </a:pPr>
            <a:endParaRPr lang="it-IT" dirty="0">
              <a:latin typeface="Calibri"/>
              <a:ea typeface="Calibri"/>
              <a:cs typeface="Times New Roman"/>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93645" y="0"/>
            <a:ext cx="2250355" cy="566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289" y="764704"/>
            <a:ext cx="8153400" cy="3346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9016" y="3913530"/>
            <a:ext cx="5279106" cy="2814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asellaDiTesto 10"/>
          <p:cNvSpPr txBox="1"/>
          <p:nvPr/>
        </p:nvSpPr>
        <p:spPr>
          <a:xfrm>
            <a:off x="328059" y="4356933"/>
            <a:ext cx="1536170" cy="430887"/>
          </a:xfrm>
          <a:prstGeom prst="rect">
            <a:avLst/>
          </a:prstGeom>
          <a:noFill/>
        </p:spPr>
        <p:txBody>
          <a:bodyPr wrap="square" rtlCol="0">
            <a:spAutoFit/>
          </a:bodyPr>
          <a:lstStyle/>
          <a:p>
            <a:r>
              <a:rPr lang="it-IT" sz="1100" dirty="0" smtClean="0"/>
              <a:t>Source of data: VESTANET</a:t>
            </a:r>
            <a:endParaRPr lang="it-IT" sz="1100" dirty="0"/>
          </a:p>
        </p:txBody>
      </p:sp>
    </p:spTree>
    <p:extLst>
      <p:ext uri="{BB962C8B-B14F-4D97-AF65-F5344CB8AC3E}">
        <p14:creationId xmlns:p14="http://schemas.microsoft.com/office/powerpoint/2010/main" val="36413435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olo 1"/>
          <p:cNvSpPr>
            <a:spLocks noGrp="1"/>
          </p:cNvSpPr>
          <p:nvPr>
            <p:ph type="title"/>
          </p:nvPr>
        </p:nvSpPr>
        <p:spPr>
          <a:xfrm>
            <a:off x="6516216" y="6453336"/>
            <a:ext cx="2448272" cy="280968"/>
          </a:xfrm>
        </p:spPr>
        <p:txBody>
          <a:bodyPr>
            <a:normAutofit fontScale="90000"/>
          </a:bodyPr>
          <a:lstStyle/>
          <a:p>
            <a:pPr marL="0" indent="0">
              <a:buNone/>
            </a:pPr>
            <a:r>
              <a:rPr lang="it-IT" sz="1200" dirty="0" err="1"/>
              <a:t>Italian</a:t>
            </a:r>
            <a:r>
              <a:rPr lang="it-IT" sz="1200" dirty="0"/>
              <a:t> data </a:t>
            </a:r>
            <a:r>
              <a:rPr lang="it-IT" sz="1200" dirty="0" err="1"/>
              <a:t>collection</a:t>
            </a:r>
            <a:r>
              <a:rPr lang="it-IT" sz="1200" dirty="0"/>
              <a:t> on </a:t>
            </a:r>
            <a:r>
              <a:rPr lang="it-IT" sz="1200" dirty="0" err="1"/>
              <a:t>asylum</a:t>
            </a:r>
            <a:r>
              <a:rPr lang="it-IT" sz="1200" dirty="0"/>
              <a:t> </a:t>
            </a:r>
            <a:r>
              <a:rPr lang="it-IT" sz="1600" dirty="0"/>
              <a:t/>
            </a:r>
            <a:br>
              <a:rPr lang="it-IT" sz="1600" dirty="0"/>
            </a:br>
            <a:endParaRPr lang="it-IT" sz="1600" dirty="0"/>
          </a:p>
        </p:txBody>
      </p:sp>
      <p:sp>
        <p:nvSpPr>
          <p:cNvPr id="3" name="Segnaposto contenuto 2"/>
          <p:cNvSpPr>
            <a:spLocks noGrp="1"/>
          </p:cNvSpPr>
          <p:nvPr>
            <p:ph idx="1"/>
          </p:nvPr>
        </p:nvSpPr>
        <p:spPr>
          <a:xfrm>
            <a:off x="457200" y="404664"/>
            <a:ext cx="8229600" cy="504056"/>
          </a:xfrm>
        </p:spPr>
        <p:txBody>
          <a:bodyPr>
            <a:normAutofit/>
          </a:bodyPr>
          <a:lstStyle/>
          <a:p>
            <a:pPr marL="109728" indent="0" algn="ctr">
              <a:buNone/>
            </a:pPr>
            <a:r>
              <a:rPr lang="it-IT" sz="2600" b="1" dirty="0" smtClean="0">
                <a:latin typeface="Perpetua" pitchFamily="18" charset="0"/>
              </a:rPr>
              <a:t>April 2016: </a:t>
            </a:r>
            <a:r>
              <a:rPr lang="it-IT" sz="2600" b="1" dirty="0" err="1" smtClean="0">
                <a:latin typeface="Perpetua" pitchFamily="18" charset="0"/>
              </a:rPr>
              <a:t>Asylum</a:t>
            </a:r>
            <a:r>
              <a:rPr lang="it-IT" sz="2600" b="1" dirty="0" smtClean="0">
                <a:latin typeface="Perpetua" pitchFamily="18" charset="0"/>
              </a:rPr>
              <a:t> in EU</a:t>
            </a:r>
          </a:p>
        </p:txBody>
      </p:sp>
      <p:sp>
        <p:nvSpPr>
          <p:cNvPr id="19" name="Rectangle 18"/>
          <p:cNvSpPr>
            <a:spLocks noChangeArrowheads="1"/>
          </p:cNvSpPr>
          <p:nvPr/>
        </p:nvSpPr>
        <p:spPr bwMode="auto">
          <a:xfrm>
            <a:off x="457200" y="347650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it-IT" smtClean="0">
              <a:solidFill>
                <a:prstClr val="black"/>
              </a:solidFill>
              <a:latin typeface="Arial" pitchFamily="34" charset="0"/>
              <a:cs typeface="Arial"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93645" y="0"/>
            <a:ext cx="2250355" cy="566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solidFill>
                <a:prstClr val="black"/>
              </a:solidFill>
            </a:endParaRPr>
          </a:p>
        </p:txBody>
      </p:sp>
      <p:pic>
        <p:nvPicPr>
          <p:cNvPr id="717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5000" t="37558" r="18959" b="6280"/>
          <a:stretch/>
        </p:blipFill>
        <p:spPr bwMode="auto">
          <a:xfrm>
            <a:off x="323526" y="764704"/>
            <a:ext cx="6777955" cy="3442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l="17479" t="25464" r="13063" b="6140"/>
          <a:stretch/>
        </p:blipFill>
        <p:spPr bwMode="auto">
          <a:xfrm>
            <a:off x="3491880" y="4005064"/>
            <a:ext cx="4895800"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sellaDiTesto 1"/>
          <p:cNvSpPr txBox="1"/>
          <p:nvPr/>
        </p:nvSpPr>
        <p:spPr>
          <a:xfrm>
            <a:off x="1403648" y="980728"/>
            <a:ext cx="3024336" cy="461665"/>
          </a:xfrm>
          <a:prstGeom prst="rect">
            <a:avLst/>
          </a:prstGeom>
          <a:noFill/>
        </p:spPr>
        <p:txBody>
          <a:bodyPr wrap="square" rtlCol="0">
            <a:spAutoFit/>
          </a:bodyPr>
          <a:lstStyle/>
          <a:p>
            <a:r>
              <a:rPr lang="it-IT" sz="2400" b="1" dirty="0" err="1" smtClean="0">
                <a:latin typeface="Perpetua" pitchFamily="18" charset="0"/>
              </a:rPr>
              <a:t>Main</a:t>
            </a:r>
            <a:r>
              <a:rPr lang="it-IT" sz="2400" b="1" dirty="0" smtClean="0">
                <a:latin typeface="Perpetua" pitchFamily="18" charset="0"/>
              </a:rPr>
              <a:t> </a:t>
            </a:r>
            <a:r>
              <a:rPr lang="it-IT" sz="2400" b="1" dirty="0" err="1" smtClean="0">
                <a:latin typeface="Perpetua" pitchFamily="18" charset="0"/>
              </a:rPr>
              <a:t>nationalities</a:t>
            </a:r>
            <a:endParaRPr lang="it-IT" sz="2400" b="1" dirty="0">
              <a:latin typeface="Perpetua" pitchFamily="18" charset="0"/>
            </a:endParaRPr>
          </a:p>
        </p:txBody>
      </p:sp>
    </p:spTree>
    <p:extLst>
      <p:ext uri="{BB962C8B-B14F-4D97-AF65-F5344CB8AC3E}">
        <p14:creationId xmlns:p14="http://schemas.microsoft.com/office/powerpoint/2010/main" val="20259184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Figura a mano libera 78"/>
          <p:cNvSpPr/>
          <p:nvPr/>
        </p:nvSpPr>
        <p:spPr>
          <a:xfrm rot="10543989">
            <a:off x="5133523" y="3677241"/>
            <a:ext cx="1688742" cy="257686"/>
          </a:xfrm>
          <a:custGeom>
            <a:avLst/>
            <a:gdLst>
              <a:gd name="connsiteX0" fmla="*/ 0 w 481926"/>
              <a:gd name="connsiteY0" fmla="*/ 189311 h 378621"/>
              <a:gd name="connsiteX1" fmla="*/ 189311 w 481926"/>
              <a:gd name="connsiteY1" fmla="*/ 0 h 378621"/>
              <a:gd name="connsiteX2" fmla="*/ 189311 w 481926"/>
              <a:gd name="connsiteY2" fmla="*/ 94655 h 378621"/>
              <a:gd name="connsiteX3" fmla="*/ 481926 w 481926"/>
              <a:gd name="connsiteY3" fmla="*/ 94655 h 378621"/>
              <a:gd name="connsiteX4" fmla="*/ 481926 w 481926"/>
              <a:gd name="connsiteY4" fmla="*/ 283966 h 378621"/>
              <a:gd name="connsiteX5" fmla="*/ 189311 w 481926"/>
              <a:gd name="connsiteY5" fmla="*/ 283966 h 378621"/>
              <a:gd name="connsiteX6" fmla="*/ 189311 w 481926"/>
              <a:gd name="connsiteY6" fmla="*/ 378621 h 378621"/>
              <a:gd name="connsiteX7" fmla="*/ 0 w 481926"/>
              <a:gd name="connsiteY7" fmla="*/ 189311 h 378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1926" h="378621">
                <a:moveTo>
                  <a:pt x="481926" y="189311"/>
                </a:moveTo>
                <a:lnTo>
                  <a:pt x="292615" y="0"/>
                </a:lnTo>
                <a:lnTo>
                  <a:pt x="292615" y="94655"/>
                </a:lnTo>
                <a:lnTo>
                  <a:pt x="0" y="94655"/>
                </a:lnTo>
                <a:lnTo>
                  <a:pt x="0" y="283966"/>
                </a:lnTo>
                <a:lnTo>
                  <a:pt x="292615" y="283966"/>
                </a:lnTo>
                <a:lnTo>
                  <a:pt x="292615" y="378621"/>
                </a:lnTo>
                <a:lnTo>
                  <a:pt x="481926" y="189311"/>
                </a:lnTo>
                <a:close/>
              </a:path>
            </a:pathLst>
          </a:cu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spcFirstLastPara="0" vert="horz" wrap="square" lIns="113586" tIns="75723" rIns="113585" bIns="75724" numCol="1" spcCol="1270" anchor="ctr" anchorCtr="0">
            <a:noAutofit/>
          </a:bodyPr>
          <a:lstStyle/>
          <a:p>
            <a:pPr lvl="0" algn="ctr" defTabSz="222250">
              <a:lnSpc>
                <a:spcPct val="90000"/>
              </a:lnSpc>
              <a:spcBef>
                <a:spcPct val="0"/>
              </a:spcBef>
              <a:spcAft>
                <a:spcPct val="35000"/>
              </a:spcAft>
            </a:pPr>
            <a:endParaRPr lang="it-IT" sz="1600" kern="1200">
              <a:latin typeface="Perpetua" pitchFamily="18" charset="0"/>
            </a:endParaRPr>
          </a:p>
        </p:txBody>
      </p:sp>
      <p:sp>
        <p:nvSpPr>
          <p:cNvPr id="73" name="Figura a mano libera 72"/>
          <p:cNvSpPr/>
          <p:nvPr/>
        </p:nvSpPr>
        <p:spPr>
          <a:xfrm rot="10800000">
            <a:off x="7453506" y="2510697"/>
            <a:ext cx="283097" cy="594281"/>
          </a:xfrm>
          <a:custGeom>
            <a:avLst/>
            <a:gdLst>
              <a:gd name="connsiteX0" fmla="*/ 0 w 316997"/>
              <a:gd name="connsiteY0" fmla="*/ 815423 h 973921"/>
              <a:gd name="connsiteX1" fmla="*/ 79249 w 316997"/>
              <a:gd name="connsiteY1" fmla="*/ 815423 h 973921"/>
              <a:gd name="connsiteX2" fmla="*/ 79249 w 316997"/>
              <a:gd name="connsiteY2" fmla="*/ 0 h 973921"/>
              <a:gd name="connsiteX3" fmla="*/ 237748 w 316997"/>
              <a:gd name="connsiteY3" fmla="*/ 0 h 973921"/>
              <a:gd name="connsiteX4" fmla="*/ 237748 w 316997"/>
              <a:gd name="connsiteY4" fmla="*/ 815423 h 973921"/>
              <a:gd name="connsiteX5" fmla="*/ 316997 w 316997"/>
              <a:gd name="connsiteY5" fmla="*/ 815423 h 973921"/>
              <a:gd name="connsiteX6" fmla="*/ 158499 w 316997"/>
              <a:gd name="connsiteY6" fmla="*/ 973921 h 973921"/>
              <a:gd name="connsiteX7" fmla="*/ 0 w 316997"/>
              <a:gd name="connsiteY7" fmla="*/ 815423 h 973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997" h="973921">
                <a:moveTo>
                  <a:pt x="316996" y="158498"/>
                </a:moveTo>
                <a:lnTo>
                  <a:pt x="237748" y="158498"/>
                </a:lnTo>
                <a:lnTo>
                  <a:pt x="237748" y="973921"/>
                </a:lnTo>
                <a:lnTo>
                  <a:pt x="79249" y="973921"/>
                </a:lnTo>
                <a:lnTo>
                  <a:pt x="79249" y="158498"/>
                </a:lnTo>
                <a:lnTo>
                  <a:pt x="1" y="158498"/>
                </a:lnTo>
                <a:lnTo>
                  <a:pt x="158498" y="0"/>
                </a:lnTo>
                <a:lnTo>
                  <a:pt x="316996" y="158498"/>
                </a:lnTo>
                <a:close/>
              </a:path>
            </a:pathLst>
          </a:cu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spcFirstLastPara="0" vert="horz" wrap="square" lIns="95099" tIns="194782" rIns="95099" bIns="194785" numCol="1" spcCol="1270" anchor="ctr" anchorCtr="0">
            <a:noAutofit/>
          </a:bodyPr>
          <a:lstStyle/>
          <a:p>
            <a:pPr lvl="0" algn="ctr" defTabSz="222250">
              <a:lnSpc>
                <a:spcPct val="90000"/>
              </a:lnSpc>
              <a:spcBef>
                <a:spcPct val="0"/>
              </a:spcBef>
              <a:spcAft>
                <a:spcPct val="35000"/>
              </a:spcAft>
            </a:pPr>
            <a:endParaRPr lang="it-IT" sz="1600" kern="1200">
              <a:latin typeface="Perpetua" pitchFamily="18" charset="0"/>
            </a:endParaRPr>
          </a:p>
        </p:txBody>
      </p:sp>
      <p:sp>
        <p:nvSpPr>
          <p:cNvPr id="2" name="Titolo 1"/>
          <p:cNvSpPr>
            <a:spLocks noGrp="1"/>
          </p:cNvSpPr>
          <p:nvPr>
            <p:ph type="title"/>
          </p:nvPr>
        </p:nvSpPr>
        <p:spPr>
          <a:xfrm>
            <a:off x="450686" y="44624"/>
            <a:ext cx="8229600" cy="1143000"/>
          </a:xfrm>
        </p:spPr>
        <p:txBody>
          <a:bodyPr>
            <a:normAutofit/>
          </a:bodyPr>
          <a:lstStyle/>
          <a:p>
            <a:pPr marL="0" indent="0">
              <a:buNone/>
            </a:pPr>
            <a:r>
              <a:rPr lang="it-IT" sz="2800" b="1" dirty="0" err="1" smtClean="0">
                <a:latin typeface="Perpetua" pitchFamily="18" charset="0"/>
              </a:rPr>
              <a:t>Overview</a:t>
            </a:r>
            <a:r>
              <a:rPr lang="it-IT" sz="2800" b="1" dirty="0" smtClean="0">
                <a:latin typeface="Perpetua" pitchFamily="18" charset="0"/>
              </a:rPr>
              <a:t> on </a:t>
            </a:r>
            <a:r>
              <a:rPr lang="it-IT" sz="2800" b="1" dirty="0" err="1" smtClean="0">
                <a:latin typeface="Perpetua" pitchFamily="18" charset="0"/>
              </a:rPr>
              <a:t>asylum</a:t>
            </a:r>
            <a:r>
              <a:rPr lang="it-IT" sz="2800" b="1" dirty="0" smtClean="0">
                <a:latin typeface="Perpetua" pitchFamily="18" charset="0"/>
              </a:rPr>
              <a:t> procedure</a:t>
            </a:r>
            <a:endParaRPr lang="it-IT" sz="2800" b="1" dirty="0">
              <a:latin typeface="Perpetua" pitchFamily="18" charset="0"/>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1015" y="1"/>
            <a:ext cx="2250355" cy="566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uppo 10"/>
          <p:cNvGrpSpPr/>
          <p:nvPr/>
        </p:nvGrpSpPr>
        <p:grpSpPr>
          <a:xfrm>
            <a:off x="835445" y="1118739"/>
            <a:ext cx="7529877" cy="5492331"/>
            <a:chOff x="2046802" y="695930"/>
            <a:chExt cx="4651117" cy="5492331"/>
          </a:xfrm>
          <a:solidFill>
            <a:schemeClr val="accent1">
              <a:lumMod val="20000"/>
              <a:lumOff val="80000"/>
            </a:schemeClr>
          </a:solidFill>
        </p:grpSpPr>
        <p:sp>
          <p:nvSpPr>
            <p:cNvPr id="12" name="Figura a mano libera 11"/>
            <p:cNvSpPr/>
            <p:nvPr/>
          </p:nvSpPr>
          <p:spPr>
            <a:xfrm>
              <a:off x="3396100" y="695930"/>
              <a:ext cx="1559477" cy="661842"/>
            </a:xfrm>
            <a:custGeom>
              <a:avLst/>
              <a:gdLst>
                <a:gd name="connsiteX0" fmla="*/ 0 w 632866"/>
                <a:gd name="connsiteY0" fmla="*/ 31643 h 316433"/>
                <a:gd name="connsiteX1" fmla="*/ 31643 w 632866"/>
                <a:gd name="connsiteY1" fmla="*/ 0 h 316433"/>
                <a:gd name="connsiteX2" fmla="*/ 601223 w 632866"/>
                <a:gd name="connsiteY2" fmla="*/ 0 h 316433"/>
                <a:gd name="connsiteX3" fmla="*/ 632866 w 632866"/>
                <a:gd name="connsiteY3" fmla="*/ 31643 h 316433"/>
                <a:gd name="connsiteX4" fmla="*/ 632866 w 632866"/>
                <a:gd name="connsiteY4" fmla="*/ 284790 h 316433"/>
                <a:gd name="connsiteX5" fmla="*/ 601223 w 632866"/>
                <a:gd name="connsiteY5" fmla="*/ 316433 h 316433"/>
                <a:gd name="connsiteX6" fmla="*/ 31643 w 632866"/>
                <a:gd name="connsiteY6" fmla="*/ 316433 h 316433"/>
                <a:gd name="connsiteX7" fmla="*/ 0 w 632866"/>
                <a:gd name="connsiteY7" fmla="*/ 284790 h 316433"/>
                <a:gd name="connsiteX8" fmla="*/ 0 w 632866"/>
                <a:gd name="connsiteY8" fmla="*/ 31643 h 316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2866" h="316433">
                  <a:moveTo>
                    <a:pt x="0" y="31643"/>
                  </a:moveTo>
                  <a:cubicBezTo>
                    <a:pt x="0" y="14167"/>
                    <a:pt x="14167" y="0"/>
                    <a:pt x="31643" y="0"/>
                  </a:cubicBezTo>
                  <a:lnTo>
                    <a:pt x="601223" y="0"/>
                  </a:lnTo>
                  <a:cubicBezTo>
                    <a:pt x="618699" y="0"/>
                    <a:pt x="632866" y="14167"/>
                    <a:pt x="632866" y="31643"/>
                  </a:cubicBezTo>
                  <a:lnTo>
                    <a:pt x="632866" y="284790"/>
                  </a:lnTo>
                  <a:cubicBezTo>
                    <a:pt x="632866" y="302266"/>
                    <a:pt x="618699" y="316433"/>
                    <a:pt x="601223" y="316433"/>
                  </a:cubicBezTo>
                  <a:lnTo>
                    <a:pt x="31643" y="316433"/>
                  </a:lnTo>
                  <a:cubicBezTo>
                    <a:pt x="14167" y="316433"/>
                    <a:pt x="0" y="302266"/>
                    <a:pt x="0" y="284790"/>
                  </a:cubicBezTo>
                  <a:lnTo>
                    <a:pt x="0" y="31643"/>
                  </a:lnTo>
                  <a:close/>
                </a:path>
              </a:pathLst>
            </a:custGeom>
            <a:grpFill/>
          </p:spPr>
          <p:style>
            <a:lnRef idx="2">
              <a:schemeClr val="accent1"/>
            </a:lnRef>
            <a:fillRef idx="1">
              <a:schemeClr val="lt1"/>
            </a:fillRef>
            <a:effectRef idx="0">
              <a:schemeClr val="accent1"/>
            </a:effectRef>
            <a:fontRef idx="minor">
              <a:schemeClr val="dk1"/>
            </a:fontRef>
          </p:style>
          <p:txBody>
            <a:bodyPr spcFirstLastPara="0" vert="horz" wrap="square" lIns="32128" tIns="32128" rIns="32128" bIns="32128" numCol="1" spcCol="1270" anchor="ctr" anchorCtr="0">
              <a:noAutofit/>
            </a:bodyPr>
            <a:lstStyle/>
            <a:p>
              <a:pPr lvl="0" algn="ctr" defTabSz="266700" rtl="0">
                <a:lnSpc>
                  <a:spcPct val="90000"/>
                </a:lnSpc>
                <a:spcBef>
                  <a:spcPct val="0"/>
                </a:spcBef>
                <a:spcAft>
                  <a:spcPct val="35000"/>
                </a:spcAft>
              </a:pPr>
              <a:r>
                <a:rPr lang="it-IT" sz="1600" kern="1200" dirty="0" err="1" smtClean="0">
                  <a:latin typeface="Perpetua" pitchFamily="18" charset="0"/>
                </a:rPr>
                <a:t>Arrivals</a:t>
              </a:r>
              <a:r>
                <a:rPr lang="it-IT" sz="1600" kern="1200" dirty="0" smtClean="0">
                  <a:latin typeface="Perpetua" pitchFamily="18" charset="0"/>
                </a:rPr>
                <a:t> – </a:t>
              </a:r>
              <a:r>
                <a:rPr lang="it-IT" sz="1600" kern="1200" dirty="0" err="1" smtClean="0">
                  <a:latin typeface="Perpetua" pitchFamily="18" charset="0"/>
                </a:rPr>
                <a:t>pre</a:t>
              </a:r>
              <a:r>
                <a:rPr lang="it-IT" sz="1600" kern="1200" dirty="0" smtClean="0">
                  <a:latin typeface="Perpetua" pitchFamily="18" charset="0"/>
                </a:rPr>
                <a:t> </a:t>
              </a:r>
              <a:r>
                <a:rPr lang="it-IT" sz="1600" kern="1200" dirty="0" err="1" smtClean="0">
                  <a:latin typeface="Perpetua" pitchFamily="18" charset="0"/>
                </a:rPr>
                <a:t>registration</a:t>
              </a:r>
              <a:r>
                <a:rPr lang="it-IT" sz="1600" kern="1200" dirty="0" smtClean="0">
                  <a:latin typeface="Perpetua" pitchFamily="18" charset="0"/>
                </a:rPr>
                <a:t> and </a:t>
              </a:r>
              <a:r>
                <a:rPr lang="it-IT" sz="1600" kern="1200" dirty="0" err="1" smtClean="0">
                  <a:latin typeface="Perpetua" pitchFamily="18" charset="0"/>
                </a:rPr>
                <a:t>identification</a:t>
              </a:r>
              <a:endParaRPr lang="it-IT" sz="1600" kern="1200" dirty="0">
                <a:latin typeface="Perpetua" pitchFamily="18" charset="0"/>
              </a:endParaRPr>
            </a:p>
          </p:txBody>
        </p:sp>
        <p:sp>
          <p:nvSpPr>
            <p:cNvPr id="14" name="Figura a mano libera 13"/>
            <p:cNvSpPr/>
            <p:nvPr/>
          </p:nvSpPr>
          <p:spPr>
            <a:xfrm>
              <a:off x="5794323" y="1196747"/>
              <a:ext cx="850711" cy="837314"/>
            </a:xfrm>
            <a:custGeom>
              <a:avLst/>
              <a:gdLst>
                <a:gd name="connsiteX0" fmla="*/ 0 w 632866"/>
                <a:gd name="connsiteY0" fmla="*/ 31643 h 316433"/>
                <a:gd name="connsiteX1" fmla="*/ 31643 w 632866"/>
                <a:gd name="connsiteY1" fmla="*/ 0 h 316433"/>
                <a:gd name="connsiteX2" fmla="*/ 601223 w 632866"/>
                <a:gd name="connsiteY2" fmla="*/ 0 h 316433"/>
                <a:gd name="connsiteX3" fmla="*/ 632866 w 632866"/>
                <a:gd name="connsiteY3" fmla="*/ 31643 h 316433"/>
                <a:gd name="connsiteX4" fmla="*/ 632866 w 632866"/>
                <a:gd name="connsiteY4" fmla="*/ 284790 h 316433"/>
                <a:gd name="connsiteX5" fmla="*/ 601223 w 632866"/>
                <a:gd name="connsiteY5" fmla="*/ 316433 h 316433"/>
                <a:gd name="connsiteX6" fmla="*/ 31643 w 632866"/>
                <a:gd name="connsiteY6" fmla="*/ 316433 h 316433"/>
                <a:gd name="connsiteX7" fmla="*/ 0 w 632866"/>
                <a:gd name="connsiteY7" fmla="*/ 284790 h 316433"/>
                <a:gd name="connsiteX8" fmla="*/ 0 w 632866"/>
                <a:gd name="connsiteY8" fmla="*/ 31643 h 316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2866" h="316433">
                  <a:moveTo>
                    <a:pt x="0" y="31643"/>
                  </a:moveTo>
                  <a:cubicBezTo>
                    <a:pt x="0" y="14167"/>
                    <a:pt x="14167" y="0"/>
                    <a:pt x="31643" y="0"/>
                  </a:cubicBezTo>
                  <a:lnTo>
                    <a:pt x="601223" y="0"/>
                  </a:lnTo>
                  <a:cubicBezTo>
                    <a:pt x="618699" y="0"/>
                    <a:pt x="632866" y="14167"/>
                    <a:pt x="632866" y="31643"/>
                  </a:cubicBezTo>
                  <a:lnTo>
                    <a:pt x="632866" y="284790"/>
                  </a:lnTo>
                  <a:cubicBezTo>
                    <a:pt x="632866" y="302266"/>
                    <a:pt x="618699" y="316433"/>
                    <a:pt x="601223" y="316433"/>
                  </a:cubicBezTo>
                  <a:lnTo>
                    <a:pt x="31643" y="316433"/>
                  </a:lnTo>
                  <a:cubicBezTo>
                    <a:pt x="14167" y="316433"/>
                    <a:pt x="0" y="302266"/>
                    <a:pt x="0" y="284790"/>
                  </a:cubicBezTo>
                  <a:lnTo>
                    <a:pt x="0" y="31643"/>
                  </a:lnTo>
                  <a:close/>
                </a:path>
              </a:pathLst>
            </a:custGeom>
            <a:grpFill/>
          </p:spPr>
          <p:style>
            <a:lnRef idx="2">
              <a:schemeClr val="accent1"/>
            </a:lnRef>
            <a:fillRef idx="1">
              <a:schemeClr val="lt1"/>
            </a:fillRef>
            <a:effectRef idx="0">
              <a:schemeClr val="accent1"/>
            </a:effectRef>
            <a:fontRef idx="minor">
              <a:schemeClr val="dk1"/>
            </a:fontRef>
          </p:style>
          <p:txBody>
            <a:bodyPr spcFirstLastPara="0" vert="horz" wrap="square" lIns="32128" tIns="32128" rIns="32128" bIns="32128" numCol="1" spcCol="1270" anchor="ctr" anchorCtr="0">
              <a:noAutofit/>
            </a:bodyPr>
            <a:lstStyle/>
            <a:p>
              <a:pPr lvl="0" algn="ctr" defTabSz="266700" rtl="0">
                <a:lnSpc>
                  <a:spcPct val="90000"/>
                </a:lnSpc>
                <a:spcBef>
                  <a:spcPct val="0"/>
                </a:spcBef>
                <a:spcAft>
                  <a:spcPct val="35000"/>
                </a:spcAft>
              </a:pPr>
              <a:r>
                <a:rPr lang="it-IT" sz="1600" kern="1200" dirty="0" err="1" smtClean="0">
                  <a:latin typeface="Perpetua" pitchFamily="18" charset="0"/>
                </a:rPr>
                <a:t>Eurodac</a:t>
              </a:r>
              <a:r>
                <a:rPr lang="it-IT" sz="1600" kern="1200" dirty="0" smtClean="0">
                  <a:latin typeface="Perpetua" pitchFamily="18" charset="0"/>
                </a:rPr>
                <a:t> (cat1 or cat2)</a:t>
              </a:r>
            </a:p>
          </p:txBody>
        </p:sp>
        <p:sp>
          <p:nvSpPr>
            <p:cNvPr id="15" name="Figura a mano libera 14"/>
            <p:cNvSpPr/>
            <p:nvPr/>
          </p:nvSpPr>
          <p:spPr>
            <a:xfrm rot="1895604">
              <a:off x="5169103" y="1103173"/>
              <a:ext cx="357758" cy="187147"/>
            </a:xfrm>
            <a:custGeom>
              <a:avLst/>
              <a:gdLst>
                <a:gd name="connsiteX0" fmla="*/ 0 w 481926"/>
                <a:gd name="connsiteY0" fmla="*/ 189311 h 378621"/>
                <a:gd name="connsiteX1" fmla="*/ 189311 w 481926"/>
                <a:gd name="connsiteY1" fmla="*/ 0 h 378621"/>
                <a:gd name="connsiteX2" fmla="*/ 189311 w 481926"/>
                <a:gd name="connsiteY2" fmla="*/ 94655 h 378621"/>
                <a:gd name="connsiteX3" fmla="*/ 481926 w 481926"/>
                <a:gd name="connsiteY3" fmla="*/ 94655 h 378621"/>
                <a:gd name="connsiteX4" fmla="*/ 481926 w 481926"/>
                <a:gd name="connsiteY4" fmla="*/ 283966 h 378621"/>
                <a:gd name="connsiteX5" fmla="*/ 189311 w 481926"/>
                <a:gd name="connsiteY5" fmla="*/ 283966 h 378621"/>
                <a:gd name="connsiteX6" fmla="*/ 189311 w 481926"/>
                <a:gd name="connsiteY6" fmla="*/ 378621 h 378621"/>
                <a:gd name="connsiteX7" fmla="*/ 0 w 481926"/>
                <a:gd name="connsiteY7" fmla="*/ 189311 h 378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1926" h="378621">
                  <a:moveTo>
                    <a:pt x="481926" y="189311"/>
                  </a:moveTo>
                  <a:lnTo>
                    <a:pt x="292615" y="0"/>
                  </a:lnTo>
                  <a:lnTo>
                    <a:pt x="292615" y="94655"/>
                  </a:lnTo>
                  <a:lnTo>
                    <a:pt x="0" y="94655"/>
                  </a:lnTo>
                  <a:lnTo>
                    <a:pt x="0" y="283966"/>
                  </a:lnTo>
                  <a:lnTo>
                    <a:pt x="292615" y="283966"/>
                  </a:lnTo>
                  <a:lnTo>
                    <a:pt x="292615" y="378621"/>
                  </a:lnTo>
                  <a:lnTo>
                    <a:pt x="481926" y="189311"/>
                  </a:lnTo>
                  <a:close/>
                </a:path>
              </a:pathLst>
            </a:custGeom>
            <a:grpFill/>
          </p:spPr>
          <p:style>
            <a:lnRef idx="2">
              <a:schemeClr val="accent1"/>
            </a:lnRef>
            <a:fillRef idx="1">
              <a:schemeClr val="lt1"/>
            </a:fillRef>
            <a:effectRef idx="0">
              <a:schemeClr val="accent1"/>
            </a:effectRef>
            <a:fontRef idx="minor">
              <a:schemeClr val="dk1"/>
            </a:fontRef>
          </p:style>
          <p:txBody>
            <a:bodyPr spcFirstLastPara="0" vert="horz" wrap="square" lIns="113586" tIns="75723" rIns="113585" bIns="75724" numCol="1" spcCol="1270" anchor="ctr" anchorCtr="0">
              <a:noAutofit/>
            </a:bodyPr>
            <a:lstStyle/>
            <a:p>
              <a:pPr lvl="0" algn="ctr" defTabSz="222250">
                <a:lnSpc>
                  <a:spcPct val="90000"/>
                </a:lnSpc>
                <a:spcBef>
                  <a:spcPct val="0"/>
                </a:spcBef>
                <a:spcAft>
                  <a:spcPct val="35000"/>
                </a:spcAft>
              </a:pPr>
              <a:endParaRPr lang="it-IT" sz="1600" kern="1200">
                <a:latin typeface="Perpetua" pitchFamily="18" charset="0"/>
              </a:endParaRPr>
            </a:p>
          </p:txBody>
        </p:sp>
        <p:sp>
          <p:nvSpPr>
            <p:cNvPr id="16" name="Figura a mano libera 15"/>
            <p:cNvSpPr/>
            <p:nvPr/>
          </p:nvSpPr>
          <p:spPr>
            <a:xfrm>
              <a:off x="2095330" y="1106138"/>
              <a:ext cx="663128" cy="495589"/>
            </a:xfrm>
            <a:custGeom>
              <a:avLst/>
              <a:gdLst>
                <a:gd name="connsiteX0" fmla="*/ 0 w 632866"/>
                <a:gd name="connsiteY0" fmla="*/ 31643 h 316433"/>
                <a:gd name="connsiteX1" fmla="*/ 31643 w 632866"/>
                <a:gd name="connsiteY1" fmla="*/ 0 h 316433"/>
                <a:gd name="connsiteX2" fmla="*/ 601223 w 632866"/>
                <a:gd name="connsiteY2" fmla="*/ 0 h 316433"/>
                <a:gd name="connsiteX3" fmla="*/ 632866 w 632866"/>
                <a:gd name="connsiteY3" fmla="*/ 31643 h 316433"/>
                <a:gd name="connsiteX4" fmla="*/ 632866 w 632866"/>
                <a:gd name="connsiteY4" fmla="*/ 284790 h 316433"/>
                <a:gd name="connsiteX5" fmla="*/ 601223 w 632866"/>
                <a:gd name="connsiteY5" fmla="*/ 316433 h 316433"/>
                <a:gd name="connsiteX6" fmla="*/ 31643 w 632866"/>
                <a:gd name="connsiteY6" fmla="*/ 316433 h 316433"/>
                <a:gd name="connsiteX7" fmla="*/ 0 w 632866"/>
                <a:gd name="connsiteY7" fmla="*/ 284790 h 316433"/>
                <a:gd name="connsiteX8" fmla="*/ 0 w 632866"/>
                <a:gd name="connsiteY8" fmla="*/ 31643 h 316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2866" h="316433">
                  <a:moveTo>
                    <a:pt x="0" y="31643"/>
                  </a:moveTo>
                  <a:cubicBezTo>
                    <a:pt x="0" y="14167"/>
                    <a:pt x="14167" y="0"/>
                    <a:pt x="31643" y="0"/>
                  </a:cubicBezTo>
                  <a:lnTo>
                    <a:pt x="601223" y="0"/>
                  </a:lnTo>
                  <a:cubicBezTo>
                    <a:pt x="618699" y="0"/>
                    <a:pt x="632866" y="14167"/>
                    <a:pt x="632866" y="31643"/>
                  </a:cubicBezTo>
                  <a:lnTo>
                    <a:pt x="632866" y="284790"/>
                  </a:lnTo>
                  <a:cubicBezTo>
                    <a:pt x="632866" y="302266"/>
                    <a:pt x="618699" y="316433"/>
                    <a:pt x="601223" y="316433"/>
                  </a:cubicBezTo>
                  <a:lnTo>
                    <a:pt x="31643" y="316433"/>
                  </a:lnTo>
                  <a:cubicBezTo>
                    <a:pt x="14167" y="316433"/>
                    <a:pt x="0" y="302266"/>
                    <a:pt x="0" y="284790"/>
                  </a:cubicBezTo>
                  <a:lnTo>
                    <a:pt x="0" y="31643"/>
                  </a:lnTo>
                  <a:close/>
                </a:path>
              </a:pathLst>
            </a:custGeom>
            <a:grpFill/>
          </p:spPr>
          <p:style>
            <a:lnRef idx="2">
              <a:schemeClr val="accent1"/>
            </a:lnRef>
            <a:fillRef idx="1">
              <a:schemeClr val="lt1"/>
            </a:fillRef>
            <a:effectRef idx="0">
              <a:schemeClr val="accent1"/>
            </a:effectRef>
            <a:fontRef idx="minor">
              <a:schemeClr val="dk1"/>
            </a:fontRef>
          </p:style>
          <p:txBody>
            <a:bodyPr spcFirstLastPara="0" vert="horz" wrap="square" lIns="32128" tIns="32128" rIns="32128" bIns="32128" numCol="1" spcCol="1270" anchor="ctr" anchorCtr="0">
              <a:noAutofit/>
            </a:bodyPr>
            <a:lstStyle/>
            <a:p>
              <a:pPr lvl="0" algn="ctr" defTabSz="266700" rtl="0">
                <a:lnSpc>
                  <a:spcPct val="90000"/>
                </a:lnSpc>
                <a:spcBef>
                  <a:spcPct val="0"/>
                </a:spcBef>
                <a:spcAft>
                  <a:spcPct val="35000"/>
                </a:spcAft>
              </a:pPr>
              <a:r>
                <a:rPr lang="it-IT" sz="1600" kern="1200" dirty="0" smtClean="0">
                  <a:latin typeface="Perpetua" pitchFamily="18" charset="0"/>
                </a:rPr>
                <a:t>First reception</a:t>
              </a:r>
              <a:endParaRPr lang="it-IT" sz="1600" kern="1200" dirty="0">
                <a:latin typeface="Perpetua" pitchFamily="18" charset="0"/>
              </a:endParaRPr>
            </a:p>
          </p:txBody>
        </p:sp>
        <p:sp>
          <p:nvSpPr>
            <p:cNvPr id="18" name="Figura a mano libera 17"/>
            <p:cNvSpPr/>
            <p:nvPr/>
          </p:nvSpPr>
          <p:spPr>
            <a:xfrm>
              <a:off x="2046802" y="2089245"/>
              <a:ext cx="864096" cy="476084"/>
            </a:xfrm>
            <a:custGeom>
              <a:avLst/>
              <a:gdLst>
                <a:gd name="connsiteX0" fmla="*/ 0 w 632866"/>
                <a:gd name="connsiteY0" fmla="*/ 31643 h 316433"/>
                <a:gd name="connsiteX1" fmla="*/ 31643 w 632866"/>
                <a:gd name="connsiteY1" fmla="*/ 0 h 316433"/>
                <a:gd name="connsiteX2" fmla="*/ 601223 w 632866"/>
                <a:gd name="connsiteY2" fmla="*/ 0 h 316433"/>
                <a:gd name="connsiteX3" fmla="*/ 632866 w 632866"/>
                <a:gd name="connsiteY3" fmla="*/ 31643 h 316433"/>
                <a:gd name="connsiteX4" fmla="*/ 632866 w 632866"/>
                <a:gd name="connsiteY4" fmla="*/ 284790 h 316433"/>
                <a:gd name="connsiteX5" fmla="*/ 601223 w 632866"/>
                <a:gd name="connsiteY5" fmla="*/ 316433 h 316433"/>
                <a:gd name="connsiteX6" fmla="*/ 31643 w 632866"/>
                <a:gd name="connsiteY6" fmla="*/ 316433 h 316433"/>
                <a:gd name="connsiteX7" fmla="*/ 0 w 632866"/>
                <a:gd name="connsiteY7" fmla="*/ 284790 h 316433"/>
                <a:gd name="connsiteX8" fmla="*/ 0 w 632866"/>
                <a:gd name="connsiteY8" fmla="*/ 31643 h 316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2866" h="316433">
                  <a:moveTo>
                    <a:pt x="0" y="31643"/>
                  </a:moveTo>
                  <a:cubicBezTo>
                    <a:pt x="0" y="14167"/>
                    <a:pt x="14167" y="0"/>
                    <a:pt x="31643" y="0"/>
                  </a:cubicBezTo>
                  <a:lnTo>
                    <a:pt x="601223" y="0"/>
                  </a:lnTo>
                  <a:cubicBezTo>
                    <a:pt x="618699" y="0"/>
                    <a:pt x="632866" y="14167"/>
                    <a:pt x="632866" y="31643"/>
                  </a:cubicBezTo>
                  <a:lnTo>
                    <a:pt x="632866" y="284790"/>
                  </a:lnTo>
                  <a:cubicBezTo>
                    <a:pt x="632866" y="302266"/>
                    <a:pt x="618699" y="316433"/>
                    <a:pt x="601223" y="316433"/>
                  </a:cubicBezTo>
                  <a:lnTo>
                    <a:pt x="31643" y="316433"/>
                  </a:lnTo>
                  <a:cubicBezTo>
                    <a:pt x="14167" y="316433"/>
                    <a:pt x="0" y="302266"/>
                    <a:pt x="0" y="284790"/>
                  </a:cubicBezTo>
                  <a:lnTo>
                    <a:pt x="0" y="31643"/>
                  </a:lnTo>
                  <a:close/>
                </a:path>
              </a:pathLst>
            </a:custGeom>
            <a:grpFill/>
          </p:spPr>
          <p:style>
            <a:lnRef idx="2">
              <a:schemeClr val="accent1"/>
            </a:lnRef>
            <a:fillRef idx="1">
              <a:schemeClr val="lt1"/>
            </a:fillRef>
            <a:effectRef idx="0">
              <a:schemeClr val="accent1"/>
            </a:effectRef>
            <a:fontRef idx="minor">
              <a:schemeClr val="dk1"/>
            </a:fontRef>
          </p:style>
          <p:txBody>
            <a:bodyPr spcFirstLastPara="0" vert="horz" wrap="square" lIns="32128" tIns="32128" rIns="32128" bIns="32128" numCol="1" spcCol="1270" anchor="ctr" anchorCtr="0">
              <a:noAutofit/>
            </a:bodyPr>
            <a:lstStyle/>
            <a:p>
              <a:pPr lvl="0" algn="ctr" defTabSz="266700" rtl="0">
                <a:lnSpc>
                  <a:spcPct val="90000"/>
                </a:lnSpc>
                <a:spcBef>
                  <a:spcPct val="0"/>
                </a:spcBef>
                <a:spcAft>
                  <a:spcPct val="35000"/>
                </a:spcAft>
              </a:pPr>
              <a:r>
                <a:rPr lang="it-IT" sz="1600" kern="1200" dirty="0" smtClean="0">
                  <a:latin typeface="Perpetua" pitchFamily="18" charset="0"/>
                </a:rPr>
                <a:t>Second reception</a:t>
              </a:r>
              <a:endParaRPr lang="it-IT" sz="1600" kern="1200" dirty="0">
                <a:latin typeface="Perpetua" pitchFamily="18" charset="0"/>
              </a:endParaRPr>
            </a:p>
          </p:txBody>
        </p:sp>
        <p:sp>
          <p:nvSpPr>
            <p:cNvPr id="19" name="Figura a mano libera 18"/>
            <p:cNvSpPr/>
            <p:nvPr/>
          </p:nvSpPr>
          <p:spPr>
            <a:xfrm rot="16200000">
              <a:off x="2251161" y="1711585"/>
              <a:ext cx="370514" cy="274439"/>
            </a:xfrm>
            <a:custGeom>
              <a:avLst/>
              <a:gdLst>
                <a:gd name="connsiteX0" fmla="*/ 0 w 551650"/>
                <a:gd name="connsiteY0" fmla="*/ 137219 h 274437"/>
                <a:gd name="connsiteX1" fmla="*/ 137219 w 551650"/>
                <a:gd name="connsiteY1" fmla="*/ 0 h 274437"/>
                <a:gd name="connsiteX2" fmla="*/ 137219 w 551650"/>
                <a:gd name="connsiteY2" fmla="*/ 68609 h 274437"/>
                <a:gd name="connsiteX3" fmla="*/ 551650 w 551650"/>
                <a:gd name="connsiteY3" fmla="*/ 68609 h 274437"/>
                <a:gd name="connsiteX4" fmla="*/ 551650 w 551650"/>
                <a:gd name="connsiteY4" fmla="*/ 205828 h 274437"/>
                <a:gd name="connsiteX5" fmla="*/ 137219 w 551650"/>
                <a:gd name="connsiteY5" fmla="*/ 205828 h 274437"/>
                <a:gd name="connsiteX6" fmla="*/ 137219 w 551650"/>
                <a:gd name="connsiteY6" fmla="*/ 274437 h 274437"/>
                <a:gd name="connsiteX7" fmla="*/ 0 w 551650"/>
                <a:gd name="connsiteY7" fmla="*/ 137219 h 274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650" h="274437">
                  <a:moveTo>
                    <a:pt x="0" y="137219"/>
                  </a:moveTo>
                  <a:lnTo>
                    <a:pt x="137219" y="0"/>
                  </a:lnTo>
                  <a:lnTo>
                    <a:pt x="137219" y="68609"/>
                  </a:lnTo>
                  <a:lnTo>
                    <a:pt x="551650" y="68609"/>
                  </a:lnTo>
                  <a:lnTo>
                    <a:pt x="551650" y="205828"/>
                  </a:lnTo>
                  <a:lnTo>
                    <a:pt x="137219" y="205828"/>
                  </a:lnTo>
                  <a:lnTo>
                    <a:pt x="137219" y="274437"/>
                  </a:lnTo>
                  <a:lnTo>
                    <a:pt x="0" y="137219"/>
                  </a:lnTo>
                  <a:close/>
                </a:path>
              </a:pathLst>
            </a:custGeom>
            <a:grpFill/>
          </p:spPr>
          <p:style>
            <a:lnRef idx="2">
              <a:schemeClr val="accent1"/>
            </a:lnRef>
            <a:fillRef idx="1">
              <a:schemeClr val="lt1"/>
            </a:fillRef>
            <a:effectRef idx="0">
              <a:schemeClr val="accent1"/>
            </a:effectRef>
            <a:fontRef idx="minor">
              <a:schemeClr val="dk1"/>
            </a:fontRef>
          </p:style>
          <p:txBody>
            <a:bodyPr spcFirstLastPara="0" vert="horz" wrap="square" lIns="82331" tIns="54886" rIns="82330" bIns="54887" numCol="1" spcCol="1270" anchor="ctr" anchorCtr="0">
              <a:noAutofit/>
            </a:bodyPr>
            <a:lstStyle/>
            <a:p>
              <a:pPr lvl="0" algn="ctr" defTabSz="222250">
                <a:lnSpc>
                  <a:spcPct val="90000"/>
                </a:lnSpc>
                <a:spcBef>
                  <a:spcPct val="0"/>
                </a:spcBef>
                <a:spcAft>
                  <a:spcPct val="35000"/>
                </a:spcAft>
              </a:pPr>
              <a:endParaRPr lang="it-IT" sz="1600" kern="1200">
                <a:latin typeface="Perpetua" pitchFamily="18" charset="0"/>
              </a:endParaRPr>
            </a:p>
          </p:txBody>
        </p:sp>
        <p:sp>
          <p:nvSpPr>
            <p:cNvPr id="20" name="Figura a mano libera 19"/>
            <p:cNvSpPr/>
            <p:nvPr/>
          </p:nvSpPr>
          <p:spPr>
            <a:xfrm>
              <a:off x="3396100" y="1859687"/>
              <a:ext cx="1559477" cy="705641"/>
            </a:xfrm>
            <a:custGeom>
              <a:avLst/>
              <a:gdLst>
                <a:gd name="connsiteX0" fmla="*/ 0 w 632866"/>
                <a:gd name="connsiteY0" fmla="*/ 31643 h 316433"/>
                <a:gd name="connsiteX1" fmla="*/ 31643 w 632866"/>
                <a:gd name="connsiteY1" fmla="*/ 0 h 316433"/>
                <a:gd name="connsiteX2" fmla="*/ 601223 w 632866"/>
                <a:gd name="connsiteY2" fmla="*/ 0 h 316433"/>
                <a:gd name="connsiteX3" fmla="*/ 632866 w 632866"/>
                <a:gd name="connsiteY3" fmla="*/ 31643 h 316433"/>
                <a:gd name="connsiteX4" fmla="*/ 632866 w 632866"/>
                <a:gd name="connsiteY4" fmla="*/ 284790 h 316433"/>
                <a:gd name="connsiteX5" fmla="*/ 601223 w 632866"/>
                <a:gd name="connsiteY5" fmla="*/ 316433 h 316433"/>
                <a:gd name="connsiteX6" fmla="*/ 31643 w 632866"/>
                <a:gd name="connsiteY6" fmla="*/ 316433 h 316433"/>
                <a:gd name="connsiteX7" fmla="*/ 0 w 632866"/>
                <a:gd name="connsiteY7" fmla="*/ 284790 h 316433"/>
                <a:gd name="connsiteX8" fmla="*/ 0 w 632866"/>
                <a:gd name="connsiteY8" fmla="*/ 31643 h 316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2866" h="316433">
                  <a:moveTo>
                    <a:pt x="0" y="31643"/>
                  </a:moveTo>
                  <a:cubicBezTo>
                    <a:pt x="0" y="14167"/>
                    <a:pt x="14167" y="0"/>
                    <a:pt x="31643" y="0"/>
                  </a:cubicBezTo>
                  <a:lnTo>
                    <a:pt x="601223" y="0"/>
                  </a:lnTo>
                  <a:cubicBezTo>
                    <a:pt x="618699" y="0"/>
                    <a:pt x="632866" y="14167"/>
                    <a:pt x="632866" y="31643"/>
                  </a:cubicBezTo>
                  <a:lnTo>
                    <a:pt x="632866" y="284790"/>
                  </a:lnTo>
                  <a:cubicBezTo>
                    <a:pt x="632866" y="302266"/>
                    <a:pt x="618699" y="316433"/>
                    <a:pt x="601223" y="316433"/>
                  </a:cubicBezTo>
                  <a:lnTo>
                    <a:pt x="31643" y="316433"/>
                  </a:lnTo>
                  <a:cubicBezTo>
                    <a:pt x="14167" y="316433"/>
                    <a:pt x="0" y="302266"/>
                    <a:pt x="0" y="284790"/>
                  </a:cubicBezTo>
                  <a:lnTo>
                    <a:pt x="0" y="31643"/>
                  </a:lnTo>
                  <a:close/>
                </a:path>
              </a:pathLst>
            </a:custGeom>
            <a:grpFill/>
          </p:spPr>
          <p:style>
            <a:lnRef idx="2">
              <a:schemeClr val="accent1"/>
            </a:lnRef>
            <a:fillRef idx="1">
              <a:schemeClr val="lt1"/>
            </a:fillRef>
            <a:effectRef idx="0">
              <a:schemeClr val="accent1"/>
            </a:effectRef>
            <a:fontRef idx="minor">
              <a:schemeClr val="dk1"/>
            </a:fontRef>
          </p:style>
          <p:txBody>
            <a:bodyPr spcFirstLastPara="0" vert="horz" wrap="square" lIns="32128" tIns="32128" rIns="32128" bIns="32128" numCol="1" spcCol="1270" anchor="ctr" anchorCtr="0">
              <a:noAutofit/>
            </a:bodyPr>
            <a:lstStyle/>
            <a:p>
              <a:pPr lvl="0" algn="ctr" defTabSz="266700" rtl="0">
                <a:lnSpc>
                  <a:spcPct val="90000"/>
                </a:lnSpc>
                <a:spcBef>
                  <a:spcPct val="0"/>
                </a:spcBef>
                <a:spcAft>
                  <a:spcPct val="35000"/>
                </a:spcAft>
              </a:pPr>
              <a:r>
                <a:rPr lang="it-IT" sz="1600" kern="1200" dirty="0" smtClean="0">
                  <a:latin typeface="Perpetua" pitchFamily="18" charset="0"/>
                </a:rPr>
                <a:t>Application for </a:t>
              </a:r>
              <a:r>
                <a:rPr lang="it-IT" sz="1600" kern="1200" dirty="0" err="1" smtClean="0">
                  <a:latin typeface="Perpetua" pitchFamily="18" charset="0"/>
                </a:rPr>
                <a:t>international</a:t>
              </a:r>
              <a:r>
                <a:rPr lang="it-IT" sz="1600" kern="1200" dirty="0" smtClean="0">
                  <a:latin typeface="Perpetua" pitchFamily="18" charset="0"/>
                </a:rPr>
                <a:t> </a:t>
              </a:r>
              <a:r>
                <a:rPr lang="it-IT" sz="1600" kern="1200" dirty="0" err="1" smtClean="0">
                  <a:latin typeface="Perpetua" pitchFamily="18" charset="0"/>
                </a:rPr>
                <a:t>protection</a:t>
              </a:r>
              <a:endParaRPr lang="it-IT" sz="1600" kern="1200" dirty="0">
                <a:latin typeface="Perpetua" pitchFamily="18" charset="0"/>
              </a:endParaRPr>
            </a:p>
          </p:txBody>
        </p:sp>
        <p:sp>
          <p:nvSpPr>
            <p:cNvPr id="21" name="Figura a mano libera 20"/>
            <p:cNvSpPr/>
            <p:nvPr/>
          </p:nvSpPr>
          <p:spPr>
            <a:xfrm rot="10800000">
              <a:off x="3991348" y="2623042"/>
              <a:ext cx="174866" cy="594281"/>
            </a:xfrm>
            <a:custGeom>
              <a:avLst/>
              <a:gdLst>
                <a:gd name="connsiteX0" fmla="*/ 0 w 316997"/>
                <a:gd name="connsiteY0" fmla="*/ 815423 h 973921"/>
                <a:gd name="connsiteX1" fmla="*/ 79249 w 316997"/>
                <a:gd name="connsiteY1" fmla="*/ 815423 h 973921"/>
                <a:gd name="connsiteX2" fmla="*/ 79249 w 316997"/>
                <a:gd name="connsiteY2" fmla="*/ 0 h 973921"/>
                <a:gd name="connsiteX3" fmla="*/ 237748 w 316997"/>
                <a:gd name="connsiteY3" fmla="*/ 0 h 973921"/>
                <a:gd name="connsiteX4" fmla="*/ 237748 w 316997"/>
                <a:gd name="connsiteY4" fmla="*/ 815423 h 973921"/>
                <a:gd name="connsiteX5" fmla="*/ 316997 w 316997"/>
                <a:gd name="connsiteY5" fmla="*/ 815423 h 973921"/>
                <a:gd name="connsiteX6" fmla="*/ 158499 w 316997"/>
                <a:gd name="connsiteY6" fmla="*/ 973921 h 973921"/>
                <a:gd name="connsiteX7" fmla="*/ 0 w 316997"/>
                <a:gd name="connsiteY7" fmla="*/ 815423 h 973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997" h="973921">
                  <a:moveTo>
                    <a:pt x="316996" y="158498"/>
                  </a:moveTo>
                  <a:lnTo>
                    <a:pt x="237748" y="158498"/>
                  </a:lnTo>
                  <a:lnTo>
                    <a:pt x="237748" y="973921"/>
                  </a:lnTo>
                  <a:lnTo>
                    <a:pt x="79249" y="973921"/>
                  </a:lnTo>
                  <a:lnTo>
                    <a:pt x="79249" y="158498"/>
                  </a:lnTo>
                  <a:lnTo>
                    <a:pt x="1" y="158498"/>
                  </a:lnTo>
                  <a:lnTo>
                    <a:pt x="158498" y="0"/>
                  </a:lnTo>
                  <a:lnTo>
                    <a:pt x="316996" y="158498"/>
                  </a:lnTo>
                  <a:close/>
                </a:path>
              </a:pathLst>
            </a:custGeom>
            <a:grpFill/>
          </p:spPr>
          <p:style>
            <a:lnRef idx="2">
              <a:schemeClr val="accent1"/>
            </a:lnRef>
            <a:fillRef idx="1">
              <a:schemeClr val="lt1"/>
            </a:fillRef>
            <a:effectRef idx="0">
              <a:schemeClr val="accent1"/>
            </a:effectRef>
            <a:fontRef idx="minor">
              <a:schemeClr val="dk1"/>
            </a:fontRef>
          </p:style>
          <p:txBody>
            <a:bodyPr spcFirstLastPara="0" vert="horz" wrap="square" lIns="95099" tIns="194782" rIns="95099" bIns="194785" numCol="1" spcCol="1270" anchor="ctr" anchorCtr="0">
              <a:noAutofit/>
            </a:bodyPr>
            <a:lstStyle/>
            <a:p>
              <a:pPr lvl="0" algn="ctr" defTabSz="222250">
                <a:lnSpc>
                  <a:spcPct val="90000"/>
                </a:lnSpc>
                <a:spcBef>
                  <a:spcPct val="0"/>
                </a:spcBef>
                <a:spcAft>
                  <a:spcPct val="35000"/>
                </a:spcAft>
              </a:pPr>
              <a:endParaRPr lang="it-IT" sz="1600" kern="1200">
                <a:latin typeface="Perpetua" pitchFamily="18" charset="0"/>
              </a:endParaRPr>
            </a:p>
          </p:txBody>
        </p:sp>
        <p:sp>
          <p:nvSpPr>
            <p:cNvPr id="22" name="Figura a mano libera 21"/>
            <p:cNvSpPr/>
            <p:nvPr/>
          </p:nvSpPr>
          <p:spPr>
            <a:xfrm>
              <a:off x="3715538" y="3254115"/>
              <a:ext cx="749013" cy="429936"/>
            </a:xfrm>
            <a:custGeom>
              <a:avLst/>
              <a:gdLst>
                <a:gd name="connsiteX0" fmla="*/ 0 w 632866"/>
                <a:gd name="connsiteY0" fmla="*/ 31643 h 316433"/>
                <a:gd name="connsiteX1" fmla="*/ 31643 w 632866"/>
                <a:gd name="connsiteY1" fmla="*/ 0 h 316433"/>
                <a:gd name="connsiteX2" fmla="*/ 601223 w 632866"/>
                <a:gd name="connsiteY2" fmla="*/ 0 h 316433"/>
                <a:gd name="connsiteX3" fmla="*/ 632866 w 632866"/>
                <a:gd name="connsiteY3" fmla="*/ 31643 h 316433"/>
                <a:gd name="connsiteX4" fmla="*/ 632866 w 632866"/>
                <a:gd name="connsiteY4" fmla="*/ 284790 h 316433"/>
                <a:gd name="connsiteX5" fmla="*/ 601223 w 632866"/>
                <a:gd name="connsiteY5" fmla="*/ 316433 h 316433"/>
                <a:gd name="connsiteX6" fmla="*/ 31643 w 632866"/>
                <a:gd name="connsiteY6" fmla="*/ 316433 h 316433"/>
                <a:gd name="connsiteX7" fmla="*/ 0 w 632866"/>
                <a:gd name="connsiteY7" fmla="*/ 284790 h 316433"/>
                <a:gd name="connsiteX8" fmla="*/ 0 w 632866"/>
                <a:gd name="connsiteY8" fmla="*/ 31643 h 316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2866" h="316433">
                  <a:moveTo>
                    <a:pt x="0" y="31643"/>
                  </a:moveTo>
                  <a:cubicBezTo>
                    <a:pt x="0" y="14167"/>
                    <a:pt x="14167" y="0"/>
                    <a:pt x="31643" y="0"/>
                  </a:cubicBezTo>
                  <a:lnTo>
                    <a:pt x="601223" y="0"/>
                  </a:lnTo>
                  <a:cubicBezTo>
                    <a:pt x="618699" y="0"/>
                    <a:pt x="632866" y="14167"/>
                    <a:pt x="632866" y="31643"/>
                  </a:cubicBezTo>
                  <a:lnTo>
                    <a:pt x="632866" y="284790"/>
                  </a:lnTo>
                  <a:cubicBezTo>
                    <a:pt x="632866" y="302266"/>
                    <a:pt x="618699" y="316433"/>
                    <a:pt x="601223" y="316433"/>
                  </a:cubicBezTo>
                  <a:lnTo>
                    <a:pt x="31643" y="316433"/>
                  </a:lnTo>
                  <a:cubicBezTo>
                    <a:pt x="14167" y="316433"/>
                    <a:pt x="0" y="302266"/>
                    <a:pt x="0" y="284790"/>
                  </a:cubicBezTo>
                  <a:lnTo>
                    <a:pt x="0" y="31643"/>
                  </a:lnTo>
                  <a:close/>
                </a:path>
              </a:pathLst>
            </a:custGeom>
            <a:grpFill/>
          </p:spPr>
          <p:style>
            <a:lnRef idx="2">
              <a:schemeClr val="accent1"/>
            </a:lnRef>
            <a:fillRef idx="1">
              <a:schemeClr val="lt1"/>
            </a:fillRef>
            <a:effectRef idx="0">
              <a:schemeClr val="accent1"/>
            </a:effectRef>
            <a:fontRef idx="minor">
              <a:schemeClr val="dk1"/>
            </a:fontRef>
          </p:style>
          <p:txBody>
            <a:bodyPr spcFirstLastPara="0" vert="horz" wrap="square" lIns="32128" tIns="32128" rIns="32128" bIns="32128" numCol="1" spcCol="1270" anchor="ctr" anchorCtr="0">
              <a:noAutofit/>
            </a:bodyPr>
            <a:lstStyle/>
            <a:p>
              <a:pPr lvl="0" algn="ctr" defTabSz="266700" rtl="0">
                <a:lnSpc>
                  <a:spcPct val="90000"/>
                </a:lnSpc>
                <a:spcBef>
                  <a:spcPct val="0"/>
                </a:spcBef>
                <a:spcAft>
                  <a:spcPct val="35000"/>
                </a:spcAft>
              </a:pPr>
              <a:r>
                <a:rPr lang="it-IT" sz="1600" kern="1200" dirty="0" err="1" smtClean="0">
                  <a:latin typeface="Perpetua" pitchFamily="18" charset="0"/>
                </a:rPr>
                <a:t>Interview</a:t>
              </a:r>
              <a:endParaRPr lang="it-IT" sz="1600" kern="1200" dirty="0">
                <a:latin typeface="Perpetua" pitchFamily="18" charset="0"/>
              </a:endParaRPr>
            </a:p>
          </p:txBody>
        </p:sp>
        <p:sp>
          <p:nvSpPr>
            <p:cNvPr id="24" name="Figura a mano libera 23"/>
            <p:cNvSpPr/>
            <p:nvPr/>
          </p:nvSpPr>
          <p:spPr>
            <a:xfrm>
              <a:off x="2538029" y="3974374"/>
              <a:ext cx="783011" cy="436793"/>
            </a:xfrm>
            <a:custGeom>
              <a:avLst/>
              <a:gdLst>
                <a:gd name="connsiteX0" fmla="*/ 0 w 632866"/>
                <a:gd name="connsiteY0" fmla="*/ 31643 h 316433"/>
                <a:gd name="connsiteX1" fmla="*/ 31643 w 632866"/>
                <a:gd name="connsiteY1" fmla="*/ 0 h 316433"/>
                <a:gd name="connsiteX2" fmla="*/ 601223 w 632866"/>
                <a:gd name="connsiteY2" fmla="*/ 0 h 316433"/>
                <a:gd name="connsiteX3" fmla="*/ 632866 w 632866"/>
                <a:gd name="connsiteY3" fmla="*/ 31643 h 316433"/>
                <a:gd name="connsiteX4" fmla="*/ 632866 w 632866"/>
                <a:gd name="connsiteY4" fmla="*/ 284790 h 316433"/>
                <a:gd name="connsiteX5" fmla="*/ 601223 w 632866"/>
                <a:gd name="connsiteY5" fmla="*/ 316433 h 316433"/>
                <a:gd name="connsiteX6" fmla="*/ 31643 w 632866"/>
                <a:gd name="connsiteY6" fmla="*/ 316433 h 316433"/>
                <a:gd name="connsiteX7" fmla="*/ 0 w 632866"/>
                <a:gd name="connsiteY7" fmla="*/ 284790 h 316433"/>
                <a:gd name="connsiteX8" fmla="*/ 0 w 632866"/>
                <a:gd name="connsiteY8" fmla="*/ 31643 h 316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2866" h="316433">
                  <a:moveTo>
                    <a:pt x="0" y="31643"/>
                  </a:moveTo>
                  <a:cubicBezTo>
                    <a:pt x="0" y="14167"/>
                    <a:pt x="14167" y="0"/>
                    <a:pt x="31643" y="0"/>
                  </a:cubicBezTo>
                  <a:lnTo>
                    <a:pt x="601223" y="0"/>
                  </a:lnTo>
                  <a:cubicBezTo>
                    <a:pt x="618699" y="0"/>
                    <a:pt x="632866" y="14167"/>
                    <a:pt x="632866" y="31643"/>
                  </a:cubicBezTo>
                  <a:lnTo>
                    <a:pt x="632866" y="284790"/>
                  </a:lnTo>
                  <a:cubicBezTo>
                    <a:pt x="632866" y="302266"/>
                    <a:pt x="618699" y="316433"/>
                    <a:pt x="601223" y="316433"/>
                  </a:cubicBezTo>
                  <a:lnTo>
                    <a:pt x="31643" y="316433"/>
                  </a:lnTo>
                  <a:cubicBezTo>
                    <a:pt x="14167" y="316433"/>
                    <a:pt x="0" y="302266"/>
                    <a:pt x="0" y="284790"/>
                  </a:cubicBezTo>
                  <a:lnTo>
                    <a:pt x="0" y="31643"/>
                  </a:lnTo>
                  <a:close/>
                </a:path>
              </a:pathLst>
            </a:custGeom>
            <a:grpFill/>
          </p:spPr>
          <p:style>
            <a:lnRef idx="2">
              <a:schemeClr val="accent1"/>
            </a:lnRef>
            <a:fillRef idx="1">
              <a:schemeClr val="lt1"/>
            </a:fillRef>
            <a:effectRef idx="0">
              <a:schemeClr val="accent1"/>
            </a:effectRef>
            <a:fontRef idx="minor">
              <a:schemeClr val="dk1"/>
            </a:fontRef>
          </p:style>
          <p:txBody>
            <a:bodyPr spcFirstLastPara="0" vert="horz" wrap="square" lIns="32128" tIns="32128" rIns="32128" bIns="32128" numCol="1" spcCol="1270" anchor="ctr" anchorCtr="0">
              <a:noAutofit/>
            </a:bodyPr>
            <a:lstStyle/>
            <a:p>
              <a:pPr lvl="0" algn="ctr" defTabSz="266700" rtl="0">
                <a:lnSpc>
                  <a:spcPct val="90000"/>
                </a:lnSpc>
                <a:spcBef>
                  <a:spcPct val="0"/>
                </a:spcBef>
                <a:spcAft>
                  <a:spcPct val="35000"/>
                </a:spcAft>
              </a:pPr>
              <a:r>
                <a:rPr lang="it-IT" sz="1600" kern="1200" dirty="0" smtClean="0">
                  <a:latin typeface="Perpetua" pitchFamily="18" charset="0"/>
                </a:rPr>
                <a:t>Positive </a:t>
              </a:r>
              <a:r>
                <a:rPr lang="it-IT" sz="1600" kern="1200" dirty="0" err="1" smtClean="0">
                  <a:latin typeface="Perpetua" pitchFamily="18" charset="0"/>
                </a:rPr>
                <a:t>decision</a:t>
              </a:r>
              <a:endParaRPr lang="it-IT" sz="1600" kern="1200" dirty="0">
                <a:latin typeface="Perpetua" pitchFamily="18" charset="0"/>
              </a:endParaRPr>
            </a:p>
          </p:txBody>
        </p:sp>
        <p:sp>
          <p:nvSpPr>
            <p:cNvPr id="26" name="Figura a mano libera 25"/>
            <p:cNvSpPr/>
            <p:nvPr/>
          </p:nvSpPr>
          <p:spPr>
            <a:xfrm>
              <a:off x="4782132" y="3956897"/>
              <a:ext cx="664190" cy="454785"/>
            </a:xfrm>
            <a:custGeom>
              <a:avLst/>
              <a:gdLst>
                <a:gd name="connsiteX0" fmla="*/ 0 w 632866"/>
                <a:gd name="connsiteY0" fmla="*/ 31643 h 316433"/>
                <a:gd name="connsiteX1" fmla="*/ 31643 w 632866"/>
                <a:gd name="connsiteY1" fmla="*/ 0 h 316433"/>
                <a:gd name="connsiteX2" fmla="*/ 601223 w 632866"/>
                <a:gd name="connsiteY2" fmla="*/ 0 h 316433"/>
                <a:gd name="connsiteX3" fmla="*/ 632866 w 632866"/>
                <a:gd name="connsiteY3" fmla="*/ 31643 h 316433"/>
                <a:gd name="connsiteX4" fmla="*/ 632866 w 632866"/>
                <a:gd name="connsiteY4" fmla="*/ 284790 h 316433"/>
                <a:gd name="connsiteX5" fmla="*/ 601223 w 632866"/>
                <a:gd name="connsiteY5" fmla="*/ 316433 h 316433"/>
                <a:gd name="connsiteX6" fmla="*/ 31643 w 632866"/>
                <a:gd name="connsiteY6" fmla="*/ 316433 h 316433"/>
                <a:gd name="connsiteX7" fmla="*/ 0 w 632866"/>
                <a:gd name="connsiteY7" fmla="*/ 284790 h 316433"/>
                <a:gd name="connsiteX8" fmla="*/ 0 w 632866"/>
                <a:gd name="connsiteY8" fmla="*/ 31643 h 316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2866" h="316433">
                  <a:moveTo>
                    <a:pt x="0" y="31643"/>
                  </a:moveTo>
                  <a:cubicBezTo>
                    <a:pt x="0" y="14167"/>
                    <a:pt x="14167" y="0"/>
                    <a:pt x="31643" y="0"/>
                  </a:cubicBezTo>
                  <a:lnTo>
                    <a:pt x="601223" y="0"/>
                  </a:lnTo>
                  <a:cubicBezTo>
                    <a:pt x="618699" y="0"/>
                    <a:pt x="632866" y="14167"/>
                    <a:pt x="632866" y="31643"/>
                  </a:cubicBezTo>
                  <a:lnTo>
                    <a:pt x="632866" y="284790"/>
                  </a:lnTo>
                  <a:cubicBezTo>
                    <a:pt x="632866" y="302266"/>
                    <a:pt x="618699" y="316433"/>
                    <a:pt x="601223" y="316433"/>
                  </a:cubicBezTo>
                  <a:lnTo>
                    <a:pt x="31643" y="316433"/>
                  </a:lnTo>
                  <a:cubicBezTo>
                    <a:pt x="14167" y="316433"/>
                    <a:pt x="0" y="302266"/>
                    <a:pt x="0" y="284790"/>
                  </a:cubicBezTo>
                  <a:lnTo>
                    <a:pt x="0" y="31643"/>
                  </a:lnTo>
                  <a:close/>
                </a:path>
              </a:pathLst>
            </a:custGeom>
            <a:grpFill/>
          </p:spPr>
          <p:style>
            <a:lnRef idx="2">
              <a:schemeClr val="accent1"/>
            </a:lnRef>
            <a:fillRef idx="1">
              <a:schemeClr val="lt1"/>
            </a:fillRef>
            <a:effectRef idx="0">
              <a:schemeClr val="accent1"/>
            </a:effectRef>
            <a:fontRef idx="minor">
              <a:schemeClr val="dk1"/>
            </a:fontRef>
          </p:style>
          <p:txBody>
            <a:bodyPr spcFirstLastPara="0" vert="horz" wrap="square" lIns="32128" tIns="32128" rIns="32128" bIns="32128" numCol="1" spcCol="1270" anchor="ctr" anchorCtr="0">
              <a:noAutofit/>
            </a:bodyPr>
            <a:lstStyle/>
            <a:p>
              <a:pPr lvl="0" algn="ctr" defTabSz="266700" rtl="0">
                <a:lnSpc>
                  <a:spcPct val="90000"/>
                </a:lnSpc>
                <a:spcBef>
                  <a:spcPct val="0"/>
                </a:spcBef>
                <a:spcAft>
                  <a:spcPct val="35000"/>
                </a:spcAft>
              </a:pPr>
              <a:r>
                <a:rPr lang="it-IT" sz="1600" kern="1200" dirty="0" smtClean="0">
                  <a:latin typeface="Perpetua" pitchFamily="18" charset="0"/>
                </a:rPr>
                <a:t>Negative </a:t>
              </a:r>
              <a:r>
                <a:rPr lang="it-IT" sz="1600" kern="1200" dirty="0" err="1" smtClean="0">
                  <a:latin typeface="Perpetua" pitchFamily="18" charset="0"/>
                </a:rPr>
                <a:t>decision</a:t>
              </a:r>
              <a:endParaRPr lang="it-IT" sz="1600" kern="1200" dirty="0">
                <a:latin typeface="Perpetua" pitchFamily="18" charset="0"/>
              </a:endParaRPr>
            </a:p>
          </p:txBody>
        </p:sp>
        <p:sp>
          <p:nvSpPr>
            <p:cNvPr id="28" name="Figura a mano libera 27"/>
            <p:cNvSpPr/>
            <p:nvPr/>
          </p:nvSpPr>
          <p:spPr>
            <a:xfrm>
              <a:off x="5900713" y="3059106"/>
              <a:ext cx="632866" cy="488033"/>
            </a:xfrm>
            <a:custGeom>
              <a:avLst/>
              <a:gdLst>
                <a:gd name="connsiteX0" fmla="*/ 0 w 632866"/>
                <a:gd name="connsiteY0" fmla="*/ 31643 h 316433"/>
                <a:gd name="connsiteX1" fmla="*/ 31643 w 632866"/>
                <a:gd name="connsiteY1" fmla="*/ 0 h 316433"/>
                <a:gd name="connsiteX2" fmla="*/ 601223 w 632866"/>
                <a:gd name="connsiteY2" fmla="*/ 0 h 316433"/>
                <a:gd name="connsiteX3" fmla="*/ 632866 w 632866"/>
                <a:gd name="connsiteY3" fmla="*/ 31643 h 316433"/>
                <a:gd name="connsiteX4" fmla="*/ 632866 w 632866"/>
                <a:gd name="connsiteY4" fmla="*/ 284790 h 316433"/>
                <a:gd name="connsiteX5" fmla="*/ 601223 w 632866"/>
                <a:gd name="connsiteY5" fmla="*/ 316433 h 316433"/>
                <a:gd name="connsiteX6" fmla="*/ 31643 w 632866"/>
                <a:gd name="connsiteY6" fmla="*/ 316433 h 316433"/>
                <a:gd name="connsiteX7" fmla="*/ 0 w 632866"/>
                <a:gd name="connsiteY7" fmla="*/ 284790 h 316433"/>
                <a:gd name="connsiteX8" fmla="*/ 0 w 632866"/>
                <a:gd name="connsiteY8" fmla="*/ 31643 h 316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2866" h="316433">
                  <a:moveTo>
                    <a:pt x="0" y="31643"/>
                  </a:moveTo>
                  <a:cubicBezTo>
                    <a:pt x="0" y="14167"/>
                    <a:pt x="14167" y="0"/>
                    <a:pt x="31643" y="0"/>
                  </a:cubicBezTo>
                  <a:lnTo>
                    <a:pt x="601223" y="0"/>
                  </a:lnTo>
                  <a:cubicBezTo>
                    <a:pt x="618699" y="0"/>
                    <a:pt x="632866" y="14167"/>
                    <a:pt x="632866" y="31643"/>
                  </a:cubicBezTo>
                  <a:lnTo>
                    <a:pt x="632866" y="284790"/>
                  </a:lnTo>
                  <a:cubicBezTo>
                    <a:pt x="632866" y="302266"/>
                    <a:pt x="618699" y="316433"/>
                    <a:pt x="601223" y="316433"/>
                  </a:cubicBezTo>
                  <a:lnTo>
                    <a:pt x="31643" y="316433"/>
                  </a:lnTo>
                  <a:cubicBezTo>
                    <a:pt x="14167" y="316433"/>
                    <a:pt x="0" y="302266"/>
                    <a:pt x="0" y="284790"/>
                  </a:cubicBezTo>
                  <a:lnTo>
                    <a:pt x="0" y="31643"/>
                  </a:lnTo>
                  <a:close/>
                </a:path>
              </a:pathLst>
            </a:custGeom>
            <a:grpFill/>
          </p:spPr>
          <p:style>
            <a:lnRef idx="2">
              <a:schemeClr val="accent1"/>
            </a:lnRef>
            <a:fillRef idx="1">
              <a:schemeClr val="lt1"/>
            </a:fillRef>
            <a:effectRef idx="0">
              <a:schemeClr val="accent1"/>
            </a:effectRef>
            <a:fontRef idx="minor">
              <a:schemeClr val="dk1"/>
            </a:fontRef>
          </p:style>
          <p:txBody>
            <a:bodyPr spcFirstLastPara="0" vert="horz" wrap="square" lIns="32128" tIns="32128" rIns="32128" bIns="32128" numCol="1" spcCol="1270" anchor="ctr" anchorCtr="0">
              <a:noAutofit/>
            </a:bodyPr>
            <a:lstStyle/>
            <a:p>
              <a:pPr lvl="0" algn="ctr" defTabSz="266700" rtl="0">
                <a:lnSpc>
                  <a:spcPct val="90000"/>
                </a:lnSpc>
                <a:spcBef>
                  <a:spcPct val="0"/>
                </a:spcBef>
                <a:spcAft>
                  <a:spcPct val="35000"/>
                </a:spcAft>
              </a:pPr>
              <a:r>
                <a:rPr lang="it-IT" sz="1600" kern="1200" dirty="0" err="1" smtClean="0">
                  <a:latin typeface="Perpetua" pitchFamily="18" charset="0"/>
                </a:rPr>
                <a:t>Dublin</a:t>
              </a:r>
              <a:r>
                <a:rPr lang="it-IT" sz="1600" kern="1200" dirty="0" smtClean="0">
                  <a:latin typeface="Perpetua" pitchFamily="18" charset="0"/>
                </a:rPr>
                <a:t> procedure</a:t>
              </a:r>
              <a:endParaRPr lang="it-IT" sz="1600" kern="1200" dirty="0">
                <a:latin typeface="Perpetua" pitchFamily="18" charset="0"/>
              </a:endParaRPr>
            </a:p>
          </p:txBody>
        </p:sp>
        <p:sp>
          <p:nvSpPr>
            <p:cNvPr id="30" name="Figura a mano libera 29"/>
            <p:cNvSpPr/>
            <p:nvPr/>
          </p:nvSpPr>
          <p:spPr>
            <a:xfrm>
              <a:off x="6011208" y="5600101"/>
              <a:ext cx="686711" cy="360078"/>
            </a:xfrm>
            <a:custGeom>
              <a:avLst/>
              <a:gdLst>
                <a:gd name="connsiteX0" fmla="*/ 0 w 632866"/>
                <a:gd name="connsiteY0" fmla="*/ 31643 h 316433"/>
                <a:gd name="connsiteX1" fmla="*/ 31643 w 632866"/>
                <a:gd name="connsiteY1" fmla="*/ 0 h 316433"/>
                <a:gd name="connsiteX2" fmla="*/ 601223 w 632866"/>
                <a:gd name="connsiteY2" fmla="*/ 0 h 316433"/>
                <a:gd name="connsiteX3" fmla="*/ 632866 w 632866"/>
                <a:gd name="connsiteY3" fmla="*/ 31643 h 316433"/>
                <a:gd name="connsiteX4" fmla="*/ 632866 w 632866"/>
                <a:gd name="connsiteY4" fmla="*/ 284790 h 316433"/>
                <a:gd name="connsiteX5" fmla="*/ 601223 w 632866"/>
                <a:gd name="connsiteY5" fmla="*/ 316433 h 316433"/>
                <a:gd name="connsiteX6" fmla="*/ 31643 w 632866"/>
                <a:gd name="connsiteY6" fmla="*/ 316433 h 316433"/>
                <a:gd name="connsiteX7" fmla="*/ 0 w 632866"/>
                <a:gd name="connsiteY7" fmla="*/ 284790 h 316433"/>
                <a:gd name="connsiteX8" fmla="*/ 0 w 632866"/>
                <a:gd name="connsiteY8" fmla="*/ 31643 h 316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2866" h="316433">
                  <a:moveTo>
                    <a:pt x="0" y="31643"/>
                  </a:moveTo>
                  <a:cubicBezTo>
                    <a:pt x="0" y="14167"/>
                    <a:pt x="14167" y="0"/>
                    <a:pt x="31643" y="0"/>
                  </a:cubicBezTo>
                  <a:lnTo>
                    <a:pt x="601223" y="0"/>
                  </a:lnTo>
                  <a:cubicBezTo>
                    <a:pt x="618699" y="0"/>
                    <a:pt x="632866" y="14167"/>
                    <a:pt x="632866" y="31643"/>
                  </a:cubicBezTo>
                  <a:lnTo>
                    <a:pt x="632866" y="284790"/>
                  </a:lnTo>
                  <a:cubicBezTo>
                    <a:pt x="632866" y="302266"/>
                    <a:pt x="618699" y="316433"/>
                    <a:pt x="601223" y="316433"/>
                  </a:cubicBezTo>
                  <a:lnTo>
                    <a:pt x="31643" y="316433"/>
                  </a:lnTo>
                  <a:cubicBezTo>
                    <a:pt x="14167" y="316433"/>
                    <a:pt x="0" y="302266"/>
                    <a:pt x="0" y="284790"/>
                  </a:cubicBezTo>
                  <a:lnTo>
                    <a:pt x="0" y="31643"/>
                  </a:lnTo>
                  <a:close/>
                </a:path>
              </a:pathLst>
            </a:custGeom>
            <a:solidFill>
              <a:srgbClr val="FF0000"/>
            </a:solidFill>
          </p:spPr>
          <p:style>
            <a:lnRef idx="2">
              <a:schemeClr val="accent1"/>
            </a:lnRef>
            <a:fillRef idx="1">
              <a:schemeClr val="lt1"/>
            </a:fillRef>
            <a:effectRef idx="0">
              <a:schemeClr val="accent1"/>
            </a:effectRef>
            <a:fontRef idx="minor">
              <a:schemeClr val="dk1"/>
            </a:fontRef>
          </p:style>
          <p:txBody>
            <a:bodyPr spcFirstLastPara="0" vert="horz" wrap="square" lIns="32128" tIns="32128" rIns="32128" bIns="32128" numCol="1" spcCol="1270" anchor="ctr" anchorCtr="0">
              <a:noAutofit/>
            </a:bodyPr>
            <a:lstStyle/>
            <a:p>
              <a:pPr lvl="0" algn="ctr" defTabSz="266700" rtl="0">
                <a:lnSpc>
                  <a:spcPct val="90000"/>
                </a:lnSpc>
                <a:spcBef>
                  <a:spcPct val="0"/>
                </a:spcBef>
                <a:spcAft>
                  <a:spcPct val="35000"/>
                </a:spcAft>
              </a:pPr>
              <a:r>
                <a:rPr lang="it-IT" sz="1600" kern="1200" dirty="0" err="1" smtClean="0">
                  <a:latin typeface="Perpetua" pitchFamily="18" charset="0"/>
                </a:rPr>
                <a:t>Closure</a:t>
              </a:r>
              <a:endParaRPr lang="it-IT" sz="1600" kern="1200" dirty="0">
                <a:latin typeface="Perpetua" pitchFamily="18" charset="0"/>
              </a:endParaRPr>
            </a:p>
          </p:txBody>
        </p:sp>
        <p:sp>
          <p:nvSpPr>
            <p:cNvPr id="3136" name="Figura a mano libera 3135"/>
            <p:cNvSpPr/>
            <p:nvPr/>
          </p:nvSpPr>
          <p:spPr>
            <a:xfrm>
              <a:off x="4851405" y="4949734"/>
              <a:ext cx="810912" cy="378126"/>
            </a:xfrm>
            <a:custGeom>
              <a:avLst/>
              <a:gdLst>
                <a:gd name="connsiteX0" fmla="*/ 0 w 632866"/>
                <a:gd name="connsiteY0" fmla="*/ 31643 h 316433"/>
                <a:gd name="connsiteX1" fmla="*/ 31643 w 632866"/>
                <a:gd name="connsiteY1" fmla="*/ 0 h 316433"/>
                <a:gd name="connsiteX2" fmla="*/ 601223 w 632866"/>
                <a:gd name="connsiteY2" fmla="*/ 0 h 316433"/>
                <a:gd name="connsiteX3" fmla="*/ 632866 w 632866"/>
                <a:gd name="connsiteY3" fmla="*/ 31643 h 316433"/>
                <a:gd name="connsiteX4" fmla="*/ 632866 w 632866"/>
                <a:gd name="connsiteY4" fmla="*/ 284790 h 316433"/>
                <a:gd name="connsiteX5" fmla="*/ 601223 w 632866"/>
                <a:gd name="connsiteY5" fmla="*/ 316433 h 316433"/>
                <a:gd name="connsiteX6" fmla="*/ 31643 w 632866"/>
                <a:gd name="connsiteY6" fmla="*/ 316433 h 316433"/>
                <a:gd name="connsiteX7" fmla="*/ 0 w 632866"/>
                <a:gd name="connsiteY7" fmla="*/ 284790 h 316433"/>
                <a:gd name="connsiteX8" fmla="*/ 0 w 632866"/>
                <a:gd name="connsiteY8" fmla="*/ 31643 h 316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2866" h="316433">
                  <a:moveTo>
                    <a:pt x="0" y="31643"/>
                  </a:moveTo>
                  <a:cubicBezTo>
                    <a:pt x="0" y="14167"/>
                    <a:pt x="14167" y="0"/>
                    <a:pt x="31643" y="0"/>
                  </a:cubicBezTo>
                  <a:lnTo>
                    <a:pt x="601223" y="0"/>
                  </a:lnTo>
                  <a:cubicBezTo>
                    <a:pt x="618699" y="0"/>
                    <a:pt x="632866" y="14167"/>
                    <a:pt x="632866" y="31643"/>
                  </a:cubicBezTo>
                  <a:lnTo>
                    <a:pt x="632866" y="284790"/>
                  </a:lnTo>
                  <a:cubicBezTo>
                    <a:pt x="632866" y="302266"/>
                    <a:pt x="618699" y="316433"/>
                    <a:pt x="601223" y="316433"/>
                  </a:cubicBezTo>
                  <a:lnTo>
                    <a:pt x="31643" y="316433"/>
                  </a:lnTo>
                  <a:cubicBezTo>
                    <a:pt x="14167" y="316433"/>
                    <a:pt x="0" y="302266"/>
                    <a:pt x="0" y="284790"/>
                  </a:cubicBezTo>
                  <a:lnTo>
                    <a:pt x="0" y="31643"/>
                  </a:lnTo>
                  <a:close/>
                </a:path>
              </a:pathLst>
            </a:custGeom>
            <a:grpFill/>
          </p:spPr>
          <p:style>
            <a:lnRef idx="2">
              <a:schemeClr val="accent1"/>
            </a:lnRef>
            <a:fillRef idx="1">
              <a:schemeClr val="lt1"/>
            </a:fillRef>
            <a:effectRef idx="0">
              <a:schemeClr val="accent1"/>
            </a:effectRef>
            <a:fontRef idx="minor">
              <a:schemeClr val="dk1"/>
            </a:fontRef>
          </p:style>
          <p:txBody>
            <a:bodyPr spcFirstLastPara="0" vert="horz" wrap="square" lIns="32128" tIns="32128" rIns="32128" bIns="32128" numCol="1" spcCol="1270" anchor="ctr" anchorCtr="0">
              <a:noAutofit/>
            </a:bodyPr>
            <a:lstStyle/>
            <a:p>
              <a:pPr lvl="0" algn="ctr" defTabSz="266700" rtl="0">
                <a:lnSpc>
                  <a:spcPct val="90000"/>
                </a:lnSpc>
                <a:spcBef>
                  <a:spcPct val="0"/>
                </a:spcBef>
                <a:spcAft>
                  <a:spcPct val="35000"/>
                </a:spcAft>
              </a:pPr>
              <a:r>
                <a:rPr lang="it-IT" sz="1600" kern="1200" dirty="0" smtClean="0">
                  <a:latin typeface="Perpetua" pitchFamily="18" charset="0"/>
                </a:rPr>
                <a:t>Appeal</a:t>
              </a:r>
              <a:endParaRPr lang="it-IT" sz="1600" kern="1200" dirty="0">
                <a:latin typeface="Perpetua" pitchFamily="18" charset="0"/>
              </a:endParaRPr>
            </a:p>
          </p:txBody>
        </p:sp>
        <p:sp>
          <p:nvSpPr>
            <p:cNvPr id="3138" name="Figura a mano libera 3137"/>
            <p:cNvSpPr/>
            <p:nvPr/>
          </p:nvSpPr>
          <p:spPr>
            <a:xfrm>
              <a:off x="2050832" y="5005548"/>
              <a:ext cx="734509" cy="504112"/>
            </a:xfrm>
            <a:custGeom>
              <a:avLst/>
              <a:gdLst>
                <a:gd name="connsiteX0" fmla="*/ 0 w 632866"/>
                <a:gd name="connsiteY0" fmla="*/ 31643 h 316433"/>
                <a:gd name="connsiteX1" fmla="*/ 31643 w 632866"/>
                <a:gd name="connsiteY1" fmla="*/ 0 h 316433"/>
                <a:gd name="connsiteX2" fmla="*/ 601223 w 632866"/>
                <a:gd name="connsiteY2" fmla="*/ 0 h 316433"/>
                <a:gd name="connsiteX3" fmla="*/ 632866 w 632866"/>
                <a:gd name="connsiteY3" fmla="*/ 31643 h 316433"/>
                <a:gd name="connsiteX4" fmla="*/ 632866 w 632866"/>
                <a:gd name="connsiteY4" fmla="*/ 284790 h 316433"/>
                <a:gd name="connsiteX5" fmla="*/ 601223 w 632866"/>
                <a:gd name="connsiteY5" fmla="*/ 316433 h 316433"/>
                <a:gd name="connsiteX6" fmla="*/ 31643 w 632866"/>
                <a:gd name="connsiteY6" fmla="*/ 316433 h 316433"/>
                <a:gd name="connsiteX7" fmla="*/ 0 w 632866"/>
                <a:gd name="connsiteY7" fmla="*/ 284790 h 316433"/>
                <a:gd name="connsiteX8" fmla="*/ 0 w 632866"/>
                <a:gd name="connsiteY8" fmla="*/ 31643 h 316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2866" h="316433">
                  <a:moveTo>
                    <a:pt x="0" y="31643"/>
                  </a:moveTo>
                  <a:cubicBezTo>
                    <a:pt x="0" y="14167"/>
                    <a:pt x="14167" y="0"/>
                    <a:pt x="31643" y="0"/>
                  </a:cubicBezTo>
                  <a:lnTo>
                    <a:pt x="601223" y="0"/>
                  </a:lnTo>
                  <a:cubicBezTo>
                    <a:pt x="618699" y="0"/>
                    <a:pt x="632866" y="14167"/>
                    <a:pt x="632866" y="31643"/>
                  </a:cubicBezTo>
                  <a:lnTo>
                    <a:pt x="632866" y="284790"/>
                  </a:lnTo>
                  <a:cubicBezTo>
                    <a:pt x="632866" y="302266"/>
                    <a:pt x="618699" y="316433"/>
                    <a:pt x="601223" y="316433"/>
                  </a:cubicBezTo>
                  <a:lnTo>
                    <a:pt x="31643" y="316433"/>
                  </a:lnTo>
                  <a:cubicBezTo>
                    <a:pt x="14167" y="316433"/>
                    <a:pt x="0" y="302266"/>
                    <a:pt x="0" y="284790"/>
                  </a:cubicBezTo>
                  <a:lnTo>
                    <a:pt x="0" y="31643"/>
                  </a:lnTo>
                  <a:close/>
                </a:path>
              </a:pathLst>
            </a:custGeom>
            <a:solidFill>
              <a:schemeClr val="accent3">
                <a:lumMod val="60000"/>
                <a:lumOff val="40000"/>
              </a:schemeClr>
            </a:solidFill>
          </p:spPr>
          <p:style>
            <a:lnRef idx="2">
              <a:schemeClr val="accent1"/>
            </a:lnRef>
            <a:fillRef idx="1">
              <a:schemeClr val="lt1"/>
            </a:fillRef>
            <a:effectRef idx="0">
              <a:schemeClr val="accent1"/>
            </a:effectRef>
            <a:fontRef idx="minor">
              <a:schemeClr val="dk1"/>
            </a:fontRef>
          </p:style>
          <p:txBody>
            <a:bodyPr spcFirstLastPara="0" vert="horz" wrap="square" lIns="32128" tIns="32128" rIns="32128" bIns="32128" numCol="1" spcCol="1270" anchor="ctr" anchorCtr="0">
              <a:noAutofit/>
            </a:bodyPr>
            <a:lstStyle/>
            <a:p>
              <a:pPr lvl="0" algn="ctr" defTabSz="266700" rtl="0">
                <a:lnSpc>
                  <a:spcPct val="90000"/>
                </a:lnSpc>
                <a:spcBef>
                  <a:spcPct val="0"/>
                </a:spcBef>
                <a:spcAft>
                  <a:spcPct val="35000"/>
                </a:spcAft>
              </a:pPr>
              <a:r>
                <a:rPr lang="it-IT" sz="1600" kern="1200" dirty="0" smtClean="0">
                  <a:latin typeface="Perpetua" pitchFamily="18" charset="0"/>
                </a:rPr>
                <a:t>Integration</a:t>
              </a:r>
              <a:endParaRPr lang="it-IT" sz="1600" kern="1200" dirty="0">
                <a:latin typeface="Perpetua" pitchFamily="18" charset="0"/>
              </a:endParaRPr>
            </a:p>
          </p:txBody>
        </p:sp>
        <p:sp>
          <p:nvSpPr>
            <p:cNvPr id="3140" name="Figura a mano libera 3139"/>
            <p:cNvSpPr/>
            <p:nvPr/>
          </p:nvSpPr>
          <p:spPr>
            <a:xfrm>
              <a:off x="4758705" y="5871828"/>
              <a:ext cx="632866" cy="316433"/>
            </a:xfrm>
            <a:custGeom>
              <a:avLst/>
              <a:gdLst>
                <a:gd name="connsiteX0" fmla="*/ 0 w 632866"/>
                <a:gd name="connsiteY0" fmla="*/ 31643 h 316433"/>
                <a:gd name="connsiteX1" fmla="*/ 31643 w 632866"/>
                <a:gd name="connsiteY1" fmla="*/ 0 h 316433"/>
                <a:gd name="connsiteX2" fmla="*/ 601223 w 632866"/>
                <a:gd name="connsiteY2" fmla="*/ 0 h 316433"/>
                <a:gd name="connsiteX3" fmla="*/ 632866 w 632866"/>
                <a:gd name="connsiteY3" fmla="*/ 31643 h 316433"/>
                <a:gd name="connsiteX4" fmla="*/ 632866 w 632866"/>
                <a:gd name="connsiteY4" fmla="*/ 284790 h 316433"/>
                <a:gd name="connsiteX5" fmla="*/ 601223 w 632866"/>
                <a:gd name="connsiteY5" fmla="*/ 316433 h 316433"/>
                <a:gd name="connsiteX6" fmla="*/ 31643 w 632866"/>
                <a:gd name="connsiteY6" fmla="*/ 316433 h 316433"/>
                <a:gd name="connsiteX7" fmla="*/ 0 w 632866"/>
                <a:gd name="connsiteY7" fmla="*/ 284790 h 316433"/>
                <a:gd name="connsiteX8" fmla="*/ 0 w 632866"/>
                <a:gd name="connsiteY8" fmla="*/ 31643 h 316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2866" h="316433">
                  <a:moveTo>
                    <a:pt x="0" y="31643"/>
                  </a:moveTo>
                  <a:cubicBezTo>
                    <a:pt x="0" y="14167"/>
                    <a:pt x="14167" y="0"/>
                    <a:pt x="31643" y="0"/>
                  </a:cubicBezTo>
                  <a:lnTo>
                    <a:pt x="601223" y="0"/>
                  </a:lnTo>
                  <a:cubicBezTo>
                    <a:pt x="618699" y="0"/>
                    <a:pt x="632866" y="14167"/>
                    <a:pt x="632866" y="31643"/>
                  </a:cubicBezTo>
                  <a:lnTo>
                    <a:pt x="632866" y="284790"/>
                  </a:lnTo>
                  <a:cubicBezTo>
                    <a:pt x="632866" y="302266"/>
                    <a:pt x="618699" y="316433"/>
                    <a:pt x="601223" y="316433"/>
                  </a:cubicBezTo>
                  <a:lnTo>
                    <a:pt x="31643" y="316433"/>
                  </a:lnTo>
                  <a:cubicBezTo>
                    <a:pt x="14167" y="316433"/>
                    <a:pt x="0" y="302266"/>
                    <a:pt x="0" y="284790"/>
                  </a:cubicBezTo>
                  <a:lnTo>
                    <a:pt x="0" y="31643"/>
                  </a:lnTo>
                  <a:close/>
                </a:path>
              </a:pathLst>
            </a:custGeom>
            <a:solidFill>
              <a:srgbClr val="FF0000"/>
            </a:solidFill>
          </p:spPr>
          <p:style>
            <a:lnRef idx="2">
              <a:schemeClr val="accent1"/>
            </a:lnRef>
            <a:fillRef idx="1">
              <a:schemeClr val="lt1"/>
            </a:fillRef>
            <a:effectRef idx="0">
              <a:schemeClr val="accent1"/>
            </a:effectRef>
            <a:fontRef idx="minor">
              <a:schemeClr val="dk1"/>
            </a:fontRef>
          </p:style>
          <p:txBody>
            <a:bodyPr spcFirstLastPara="0" vert="horz" wrap="square" lIns="32128" tIns="32128" rIns="32128" bIns="32128" numCol="1" spcCol="1270" anchor="ctr" anchorCtr="0">
              <a:noAutofit/>
            </a:bodyPr>
            <a:lstStyle/>
            <a:p>
              <a:pPr lvl="0" algn="ctr" defTabSz="266700" rtl="0">
                <a:lnSpc>
                  <a:spcPct val="90000"/>
                </a:lnSpc>
                <a:spcBef>
                  <a:spcPct val="0"/>
                </a:spcBef>
                <a:spcAft>
                  <a:spcPct val="35000"/>
                </a:spcAft>
              </a:pPr>
              <a:r>
                <a:rPr lang="it-IT" sz="1600" kern="1200" dirty="0" smtClean="0">
                  <a:latin typeface="Perpetua" pitchFamily="18" charset="0"/>
                </a:rPr>
                <a:t>Return</a:t>
              </a:r>
              <a:endParaRPr lang="it-IT" sz="1600" kern="1200" dirty="0">
                <a:latin typeface="Perpetua" pitchFamily="18" charset="0"/>
              </a:endParaRPr>
            </a:p>
          </p:txBody>
        </p:sp>
      </p:grpSp>
      <p:sp>
        <p:nvSpPr>
          <p:cNvPr id="42" name="Figura a mano libera 41"/>
          <p:cNvSpPr/>
          <p:nvPr/>
        </p:nvSpPr>
        <p:spPr>
          <a:xfrm>
            <a:off x="7181064" y="2557926"/>
            <a:ext cx="827982" cy="488033"/>
          </a:xfrm>
          <a:custGeom>
            <a:avLst/>
            <a:gdLst>
              <a:gd name="connsiteX0" fmla="*/ 0 w 632866"/>
              <a:gd name="connsiteY0" fmla="*/ 31643 h 316433"/>
              <a:gd name="connsiteX1" fmla="*/ 31643 w 632866"/>
              <a:gd name="connsiteY1" fmla="*/ 0 h 316433"/>
              <a:gd name="connsiteX2" fmla="*/ 601223 w 632866"/>
              <a:gd name="connsiteY2" fmla="*/ 0 h 316433"/>
              <a:gd name="connsiteX3" fmla="*/ 632866 w 632866"/>
              <a:gd name="connsiteY3" fmla="*/ 31643 h 316433"/>
              <a:gd name="connsiteX4" fmla="*/ 632866 w 632866"/>
              <a:gd name="connsiteY4" fmla="*/ 284790 h 316433"/>
              <a:gd name="connsiteX5" fmla="*/ 601223 w 632866"/>
              <a:gd name="connsiteY5" fmla="*/ 316433 h 316433"/>
              <a:gd name="connsiteX6" fmla="*/ 31643 w 632866"/>
              <a:gd name="connsiteY6" fmla="*/ 316433 h 316433"/>
              <a:gd name="connsiteX7" fmla="*/ 0 w 632866"/>
              <a:gd name="connsiteY7" fmla="*/ 284790 h 316433"/>
              <a:gd name="connsiteX8" fmla="*/ 0 w 632866"/>
              <a:gd name="connsiteY8" fmla="*/ 31643 h 316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2866" h="316433">
                <a:moveTo>
                  <a:pt x="0" y="31643"/>
                </a:moveTo>
                <a:cubicBezTo>
                  <a:pt x="0" y="14167"/>
                  <a:pt x="14167" y="0"/>
                  <a:pt x="31643" y="0"/>
                </a:cubicBezTo>
                <a:lnTo>
                  <a:pt x="601223" y="0"/>
                </a:lnTo>
                <a:cubicBezTo>
                  <a:pt x="618699" y="0"/>
                  <a:pt x="632866" y="14167"/>
                  <a:pt x="632866" y="31643"/>
                </a:cubicBezTo>
                <a:lnTo>
                  <a:pt x="632866" y="284790"/>
                </a:lnTo>
                <a:cubicBezTo>
                  <a:pt x="632866" y="302266"/>
                  <a:pt x="618699" y="316433"/>
                  <a:pt x="601223" y="316433"/>
                </a:cubicBezTo>
                <a:lnTo>
                  <a:pt x="31643" y="316433"/>
                </a:lnTo>
                <a:cubicBezTo>
                  <a:pt x="14167" y="316433"/>
                  <a:pt x="0" y="302266"/>
                  <a:pt x="0" y="284790"/>
                </a:cubicBezTo>
                <a:lnTo>
                  <a:pt x="0" y="31643"/>
                </a:lnTo>
                <a:close/>
              </a:path>
            </a:pathLst>
          </a:custGeom>
          <a:noFill/>
          <a:ln>
            <a:noFill/>
            <a:prstDash val="sys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128" tIns="32128" rIns="32128" bIns="32128" numCol="1" spcCol="1270" anchor="ctr" anchorCtr="0">
            <a:noAutofit/>
          </a:bodyPr>
          <a:lstStyle/>
          <a:p>
            <a:pPr algn="ctr" defTabSz="266700">
              <a:lnSpc>
                <a:spcPct val="90000"/>
              </a:lnSpc>
              <a:spcBef>
                <a:spcPct val="0"/>
              </a:spcBef>
              <a:spcAft>
                <a:spcPct val="35000"/>
              </a:spcAft>
            </a:pPr>
            <a:r>
              <a:rPr lang="it-IT" sz="1200" b="1" dirty="0">
                <a:solidFill>
                  <a:srgbClr val="002060"/>
                </a:solidFill>
                <a:latin typeface="Perpetua" pitchFamily="18" charset="0"/>
              </a:rPr>
              <a:t>In case of positive </a:t>
            </a:r>
            <a:r>
              <a:rPr lang="it-IT" sz="1200" b="1" dirty="0" smtClean="0">
                <a:solidFill>
                  <a:srgbClr val="002060"/>
                </a:solidFill>
                <a:latin typeface="Perpetua" pitchFamily="18" charset="0"/>
              </a:rPr>
              <a:t>hit</a:t>
            </a:r>
            <a:endParaRPr lang="it-IT" sz="1200" b="1" dirty="0">
              <a:solidFill>
                <a:srgbClr val="002060"/>
              </a:solidFill>
              <a:latin typeface="Perpetua" pitchFamily="18" charset="0"/>
            </a:endParaRPr>
          </a:p>
        </p:txBody>
      </p:sp>
      <p:sp>
        <p:nvSpPr>
          <p:cNvPr id="44" name="Figura a mano libera 43"/>
          <p:cNvSpPr/>
          <p:nvPr/>
        </p:nvSpPr>
        <p:spPr>
          <a:xfrm>
            <a:off x="5840025" y="3518602"/>
            <a:ext cx="989486" cy="488033"/>
          </a:xfrm>
          <a:custGeom>
            <a:avLst/>
            <a:gdLst>
              <a:gd name="connsiteX0" fmla="*/ 0 w 632866"/>
              <a:gd name="connsiteY0" fmla="*/ 31643 h 316433"/>
              <a:gd name="connsiteX1" fmla="*/ 31643 w 632866"/>
              <a:gd name="connsiteY1" fmla="*/ 0 h 316433"/>
              <a:gd name="connsiteX2" fmla="*/ 601223 w 632866"/>
              <a:gd name="connsiteY2" fmla="*/ 0 h 316433"/>
              <a:gd name="connsiteX3" fmla="*/ 632866 w 632866"/>
              <a:gd name="connsiteY3" fmla="*/ 31643 h 316433"/>
              <a:gd name="connsiteX4" fmla="*/ 632866 w 632866"/>
              <a:gd name="connsiteY4" fmla="*/ 284790 h 316433"/>
              <a:gd name="connsiteX5" fmla="*/ 601223 w 632866"/>
              <a:gd name="connsiteY5" fmla="*/ 316433 h 316433"/>
              <a:gd name="connsiteX6" fmla="*/ 31643 w 632866"/>
              <a:gd name="connsiteY6" fmla="*/ 316433 h 316433"/>
              <a:gd name="connsiteX7" fmla="*/ 0 w 632866"/>
              <a:gd name="connsiteY7" fmla="*/ 284790 h 316433"/>
              <a:gd name="connsiteX8" fmla="*/ 0 w 632866"/>
              <a:gd name="connsiteY8" fmla="*/ 31643 h 316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2866" h="316433">
                <a:moveTo>
                  <a:pt x="0" y="31643"/>
                </a:moveTo>
                <a:cubicBezTo>
                  <a:pt x="0" y="14167"/>
                  <a:pt x="14167" y="0"/>
                  <a:pt x="31643" y="0"/>
                </a:cubicBezTo>
                <a:lnTo>
                  <a:pt x="601223" y="0"/>
                </a:lnTo>
                <a:cubicBezTo>
                  <a:pt x="618699" y="0"/>
                  <a:pt x="632866" y="14167"/>
                  <a:pt x="632866" y="31643"/>
                </a:cubicBezTo>
                <a:lnTo>
                  <a:pt x="632866" y="284790"/>
                </a:lnTo>
                <a:cubicBezTo>
                  <a:pt x="632866" y="302266"/>
                  <a:pt x="618699" y="316433"/>
                  <a:pt x="601223" y="316433"/>
                </a:cubicBezTo>
                <a:lnTo>
                  <a:pt x="31643" y="316433"/>
                </a:lnTo>
                <a:cubicBezTo>
                  <a:pt x="14167" y="316433"/>
                  <a:pt x="0" y="302266"/>
                  <a:pt x="0" y="284790"/>
                </a:cubicBezTo>
                <a:lnTo>
                  <a:pt x="0" y="31643"/>
                </a:lnTo>
                <a:close/>
              </a:path>
            </a:pathLst>
          </a:custGeom>
          <a:noFill/>
          <a:ln>
            <a:noFill/>
            <a:prstDash val="sys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128" tIns="32128" rIns="32128" bIns="32128" numCol="1" spcCol="1270" anchor="ctr" anchorCtr="0">
            <a:noAutofit/>
          </a:bodyPr>
          <a:lstStyle/>
          <a:p>
            <a:pPr algn="ctr" defTabSz="266700">
              <a:lnSpc>
                <a:spcPct val="90000"/>
              </a:lnSpc>
              <a:spcBef>
                <a:spcPct val="0"/>
              </a:spcBef>
              <a:spcAft>
                <a:spcPct val="35000"/>
              </a:spcAft>
            </a:pPr>
            <a:r>
              <a:rPr lang="it-IT" sz="1200" b="1" dirty="0">
                <a:solidFill>
                  <a:schemeClr val="accent4">
                    <a:lumMod val="50000"/>
                  </a:schemeClr>
                </a:solidFill>
                <a:latin typeface="Perpetua" pitchFamily="18" charset="0"/>
              </a:rPr>
              <a:t>In case of </a:t>
            </a:r>
            <a:r>
              <a:rPr lang="it-IT" sz="1200" b="1" dirty="0" err="1" smtClean="0">
                <a:solidFill>
                  <a:schemeClr val="accent4">
                    <a:lumMod val="50000"/>
                  </a:schemeClr>
                </a:solidFill>
                <a:latin typeface="Perpetua" pitchFamily="18" charset="0"/>
              </a:rPr>
              <a:t>Italian</a:t>
            </a:r>
            <a:r>
              <a:rPr lang="it-IT" sz="1200" b="1" dirty="0" smtClean="0">
                <a:solidFill>
                  <a:schemeClr val="accent4">
                    <a:lumMod val="50000"/>
                  </a:schemeClr>
                </a:solidFill>
                <a:latin typeface="Perpetua" pitchFamily="18" charset="0"/>
              </a:rPr>
              <a:t> </a:t>
            </a:r>
            <a:r>
              <a:rPr lang="it-IT" sz="1200" b="1" dirty="0" err="1" smtClean="0">
                <a:solidFill>
                  <a:schemeClr val="accent4">
                    <a:lumMod val="50000"/>
                  </a:schemeClr>
                </a:solidFill>
                <a:latin typeface="Perpetua" pitchFamily="18" charset="0"/>
              </a:rPr>
              <a:t>responsability</a:t>
            </a:r>
            <a:endParaRPr lang="it-IT" sz="1200" b="1" dirty="0">
              <a:solidFill>
                <a:schemeClr val="accent4">
                  <a:lumMod val="50000"/>
                </a:schemeClr>
              </a:solidFill>
              <a:latin typeface="Perpetua" pitchFamily="18" charset="0"/>
            </a:endParaRPr>
          </a:p>
        </p:txBody>
      </p:sp>
      <p:sp>
        <p:nvSpPr>
          <p:cNvPr id="72" name="Figura a mano libera 71"/>
          <p:cNvSpPr/>
          <p:nvPr/>
        </p:nvSpPr>
        <p:spPr>
          <a:xfrm rot="10800000">
            <a:off x="4008015" y="1804028"/>
            <a:ext cx="219924" cy="328828"/>
          </a:xfrm>
          <a:custGeom>
            <a:avLst/>
            <a:gdLst>
              <a:gd name="connsiteX0" fmla="*/ 0 w 316997"/>
              <a:gd name="connsiteY0" fmla="*/ 815423 h 973921"/>
              <a:gd name="connsiteX1" fmla="*/ 79249 w 316997"/>
              <a:gd name="connsiteY1" fmla="*/ 815423 h 973921"/>
              <a:gd name="connsiteX2" fmla="*/ 79249 w 316997"/>
              <a:gd name="connsiteY2" fmla="*/ 0 h 973921"/>
              <a:gd name="connsiteX3" fmla="*/ 237748 w 316997"/>
              <a:gd name="connsiteY3" fmla="*/ 0 h 973921"/>
              <a:gd name="connsiteX4" fmla="*/ 237748 w 316997"/>
              <a:gd name="connsiteY4" fmla="*/ 815423 h 973921"/>
              <a:gd name="connsiteX5" fmla="*/ 316997 w 316997"/>
              <a:gd name="connsiteY5" fmla="*/ 815423 h 973921"/>
              <a:gd name="connsiteX6" fmla="*/ 158499 w 316997"/>
              <a:gd name="connsiteY6" fmla="*/ 973921 h 973921"/>
              <a:gd name="connsiteX7" fmla="*/ 0 w 316997"/>
              <a:gd name="connsiteY7" fmla="*/ 815423 h 973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997" h="973921">
                <a:moveTo>
                  <a:pt x="316996" y="158498"/>
                </a:moveTo>
                <a:lnTo>
                  <a:pt x="237748" y="158498"/>
                </a:lnTo>
                <a:lnTo>
                  <a:pt x="237748" y="973921"/>
                </a:lnTo>
                <a:lnTo>
                  <a:pt x="79249" y="973921"/>
                </a:lnTo>
                <a:lnTo>
                  <a:pt x="79249" y="158498"/>
                </a:lnTo>
                <a:lnTo>
                  <a:pt x="1" y="158498"/>
                </a:lnTo>
                <a:lnTo>
                  <a:pt x="158498" y="0"/>
                </a:lnTo>
                <a:lnTo>
                  <a:pt x="316996" y="158498"/>
                </a:lnTo>
                <a:close/>
              </a:path>
            </a:pathLst>
          </a:cu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spcFirstLastPara="0" vert="horz" wrap="square" lIns="95099" tIns="194782" rIns="95099" bIns="194785" numCol="1" spcCol="1270" anchor="ctr" anchorCtr="0">
            <a:noAutofit/>
          </a:bodyPr>
          <a:lstStyle/>
          <a:p>
            <a:pPr lvl="0" algn="ctr" defTabSz="222250">
              <a:lnSpc>
                <a:spcPct val="90000"/>
              </a:lnSpc>
              <a:spcBef>
                <a:spcPct val="0"/>
              </a:spcBef>
              <a:spcAft>
                <a:spcPct val="35000"/>
              </a:spcAft>
            </a:pPr>
            <a:endParaRPr lang="it-IT" sz="1600" kern="1200">
              <a:latin typeface="Perpetua" pitchFamily="18" charset="0"/>
            </a:endParaRPr>
          </a:p>
        </p:txBody>
      </p:sp>
      <p:sp>
        <p:nvSpPr>
          <p:cNvPr id="74" name="Figura a mano libera 73"/>
          <p:cNvSpPr/>
          <p:nvPr/>
        </p:nvSpPr>
        <p:spPr>
          <a:xfrm rot="10800000">
            <a:off x="7526354" y="4197608"/>
            <a:ext cx="283097" cy="1128890"/>
          </a:xfrm>
          <a:custGeom>
            <a:avLst/>
            <a:gdLst>
              <a:gd name="connsiteX0" fmla="*/ 0 w 316997"/>
              <a:gd name="connsiteY0" fmla="*/ 815423 h 973921"/>
              <a:gd name="connsiteX1" fmla="*/ 79249 w 316997"/>
              <a:gd name="connsiteY1" fmla="*/ 815423 h 973921"/>
              <a:gd name="connsiteX2" fmla="*/ 79249 w 316997"/>
              <a:gd name="connsiteY2" fmla="*/ 0 h 973921"/>
              <a:gd name="connsiteX3" fmla="*/ 237748 w 316997"/>
              <a:gd name="connsiteY3" fmla="*/ 0 h 973921"/>
              <a:gd name="connsiteX4" fmla="*/ 237748 w 316997"/>
              <a:gd name="connsiteY4" fmla="*/ 815423 h 973921"/>
              <a:gd name="connsiteX5" fmla="*/ 316997 w 316997"/>
              <a:gd name="connsiteY5" fmla="*/ 815423 h 973921"/>
              <a:gd name="connsiteX6" fmla="*/ 158499 w 316997"/>
              <a:gd name="connsiteY6" fmla="*/ 973921 h 973921"/>
              <a:gd name="connsiteX7" fmla="*/ 0 w 316997"/>
              <a:gd name="connsiteY7" fmla="*/ 815423 h 973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997" h="973921">
                <a:moveTo>
                  <a:pt x="316996" y="158498"/>
                </a:moveTo>
                <a:lnTo>
                  <a:pt x="237748" y="158498"/>
                </a:lnTo>
                <a:lnTo>
                  <a:pt x="237748" y="973921"/>
                </a:lnTo>
                <a:lnTo>
                  <a:pt x="79249" y="973921"/>
                </a:lnTo>
                <a:lnTo>
                  <a:pt x="79249" y="158498"/>
                </a:lnTo>
                <a:lnTo>
                  <a:pt x="1" y="158498"/>
                </a:lnTo>
                <a:lnTo>
                  <a:pt x="158498" y="0"/>
                </a:lnTo>
                <a:lnTo>
                  <a:pt x="316996" y="158498"/>
                </a:lnTo>
                <a:close/>
              </a:path>
            </a:pathLst>
          </a:cu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spcFirstLastPara="0" vert="horz" wrap="square" lIns="95099" tIns="194782" rIns="95099" bIns="194785" numCol="1" spcCol="1270" anchor="ctr" anchorCtr="0">
            <a:noAutofit/>
          </a:bodyPr>
          <a:lstStyle/>
          <a:p>
            <a:pPr lvl="0" algn="ctr" defTabSz="222250">
              <a:lnSpc>
                <a:spcPct val="90000"/>
              </a:lnSpc>
              <a:spcBef>
                <a:spcPct val="0"/>
              </a:spcBef>
              <a:spcAft>
                <a:spcPct val="35000"/>
              </a:spcAft>
            </a:pPr>
            <a:endParaRPr lang="it-IT" sz="1600" kern="1200">
              <a:latin typeface="Perpetua" pitchFamily="18" charset="0"/>
            </a:endParaRPr>
          </a:p>
        </p:txBody>
      </p:sp>
      <p:sp>
        <p:nvSpPr>
          <p:cNvPr id="75" name="Figura a mano libera 74"/>
          <p:cNvSpPr/>
          <p:nvPr/>
        </p:nvSpPr>
        <p:spPr>
          <a:xfrm rot="8776950">
            <a:off x="2254688" y="1471869"/>
            <a:ext cx="579189" cy="187147"/>
          </a:xfrm>
          <a:custGeom>
            <a:avLst/>
            <a:gdLst>
              <a:gd name="connsiteX0" fmla="*/ 0 w 481926"/>
              <a:gd name="connsiteY0" fmla="*/ 189311 h 378621"/>
              <a:gd name="connsiteX1" fmla="*/ 189311 w 481926"/>
              <a:gd name="connsiteY1" fmla="*/ 0 h 378621"/>
              <a:gd name="connsiteX2" fmla="*/ 189311 w 481926"/>
              <a:gd name="connsiteY2" fmla="*/ 94655 h 378621"/>
              <a:gd name="connsiteX3" fmla="*/ 481926 w 481926"/>
              <a:gd name="connsiteY3" fmla="*/ 94655 h 378621"/>
              <a:gd name="connsiteX4" fmla="*/ 481926 w 481926"/>
              <a:gd name="connsiteY4" fmla="*/ 283966 h 378621"/>
              <a:gd name="connsiteX5" fmla="*/ 189311 w 481926"/>
              <a:gd name="connsiteY5" fmla="*/ 283966 h 378621"/>
              <a:gd name="connsiteX6" fmla="*/ 189311 w 481926"/>
              <a:gd name="connsiteY6" fmla="*/ 378621 h 378621"/>
              <a:gd name="connsiteX7" fmla="*/ 0 w 481926"/>
              <a:gd name="connsiteY7" fmla="*/ 189311 h 378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1926" h="378621">
                <a:moveTo>
                  <a:pt x="481926" y="189311"/>
                </a:moveTo>
                <a:lnTo>
                  <a:pt x="292615" y="0"/>
                </a:lnTo>
                <a:lnTo>
                  <a:pt x="292615" y="94655"/>
                </a:lnTo>
                <a:lnTo>
                  <a:pt x="0" y="94655"/>
                </a:lnTo>
                <a:lnTo>
                  <a:pt x="0" y="283966"/>
                </a:lnTo>
                <a:lnTo>
                  <a:pt x="292615" y="283966"/>
                </a:lnTo>
                <a:lnTo>
                  <a:pt x="292615" y="378621"/>
                </a:lnTo>
                <a:lnTo>
                  <a:pt x="481926" y="189311"/>
                </a:lnTo>
                <a:close/>
              </a:path>
            </a:pathLst>
          </a:cu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spcFirstLastPara="0" vert="horz" wrap="square" lIns="113586" tIns="75723" rIns="113585" bIns="75724" numCol="1" spcCol="1270" anchor="ctr" anchorCtr="0">
            <a:noAutofit/>
          </a:bodyPr>
          <a:lstStyle/>
          <a:p>
            <a:pPr lvl="0" algn="ctr" defTabSz="222250">
              <a:lnSpc>
                <a:spcPct val="90000"/>
              </a:lnSpc>
              <a:spcBef>
                <a:spcPct val="0"/>
              </a:spcBef>
              <a:spcAft>
                <a:spcPct val="35000"/>
              </a:spcAft>
            </a:pPr>
            <a:endParaRPr lang="it-IT" sz="1600" kern="1200">
              <a:latin typeface="Perpetua" pitchFamily="18" charset="0"/>
            </a:endParaRPr>
          </a:p>
        </p:txBody>
      </p:sp>
      <p:sp>
        <p:nvSpPr>
          <p:cNvPr id="76" name="Figura a mano libera 75"/>
          <p:cNvSpPr/>
          <p:nvPr/>
        </p:nvSpPr>
        <p:spPr>
          <a:xfrm rot="8776950">
            <a:off x="2954611" y="4257899"/>
            <a:ext cx="579189" cy="187147"/>
          </a:xfrm>
          <a:custGeom>
            <a:avLst/>
            <a:gdLst>
              <a:gd name="connsiteX0" fmla="*/ 0 w 481926"/>
              <a:gd name="connsiteY0" fmla="*/ 189311 h 378621"/>
              <a:gd name="connsiteX1" fmla="*/ 189311 w 481926"/>
              <a:gd name="connsiteY1" fmla="*/ 0 h 378621"/>
              <a:gd name="connsiteX2" fmla="*/ 189311 w 481926"/>
              <a:gd name="connsiteY2" fmla="*/ 94655 h 378621"/>
              <a:gd name="connsiteX3" fmla="*/ 481926 w 481926"/>
              <a:gd name="connsiteY3" fmla="*/ 94655 h 378621"/>
              <a:gd name="connsiteX4" fmla="*/ 481926 w 481926"/>
              <a:gd name="connsiteY4" fmla="*/ 283966 h 378621"/>
              <a:gd name="connsiteX5" fmla="*/ 189311 w 481926"/>
              <a:gd name="connsiteY5" fmla="*/ 283966 h 378621"/>
              <a:gd name="connsiteX6" fmla="*/ 189311 w 481926"/>
              <a:gd name="connsiteY6" fmla="*/ 378621 h 378621"/>
              <a:gd name="connsiteX7" fmla="*/ 0 w 481926"/>
              <a:gd name="connsiteY7" fmla="*/ 189311 h 378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1926" h="378621">
                <a:moveTo>
                  <a:pt x="481926" y="189311"/>
                </a:moveTo>
                <a:lnTo>
                  <a:pt x="292615" y="0"/>
                </a:lnTo>
                <a:lnTo>
                  <a:pt x="292615" y="94655"/>
                </a:lnTo>
                <a:lnTo>
                  <a:pt x="0" y="94655"/>
                </a:lnTo>
                <a:lnTo>
                  <a:pt x="0" y="283966"/>
                </a:lnTo>
                <a:lnTo>
                  <a:pt x="292615" y="283966"/>
                </a:lnTo>
                <a:lnTo>
                  <a:pt x="292615" y="378621"/>
                </a:lnTo>
                <a:lnTo>
                  <a:pt x="481926" y="189311"/>
                </a:lnTo>
                <a:close/>
              </a:path>
            </a:pathLst>
          </a:cu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spcFirstLastPara="0" vert="horz" wrap="square" lIns="113586" tIns="75723" rIns="113585" bIns="75724" numCol="1" spcCol="1270" anchor="ctr" anchorCtr="0">
            <a:noAutofit/>
          </a:bodyPr>
          <a:lstStyle/>
          <a:p>
            <a:pPr lvl="0" algn="ctr" defTabSz="222250">
              <a:lnSpc>
                <a:spcPct val="90000"/>
              </a:lnSpc>
              <a:spcBef>
                <a:spcPct val="0"/>
              </a:spcBef>
              <a:spcAft>
                <a:spcPct val="35000"/>
              </a:spcAft>
            </a:pPr>
            <a:endParaRPr lang="it-IT" sz="1600" kern="1200">
              <a:latin typeface="Perpetua" pitchFamily="18" charset="0"/>
            </a:endParaRPr>
          </a:p>
        </p:txBody>
      </p:sp>
      <p:sp>
        <p:nvSpPr>
          <p:cNvPr id="77" name="Figura a mano libera 76"/>
          <p:cNvSpPr/>
          <p:nvPr/>
        </p:nvSpPr>
        <p:spPr>
          <a:xfrm rot="8776950">
            <a:off x="1358638" y="5049249"/>
            <a:ext cx="579189" cy="187147"/>
          </a:xfrm>
          <a:custGeom>
            <a:avLst/>
            <a:gdLst>
              <a:gd name="connsiteX0" fmla="*/ 0 w 481926"/>
              <a:gd name="connsiteY0" fmla="*/ 189311 h 378621"/>
              <a:gd name="connsiteX1" fmla="*/ 189311 w 481926"/>
              <a:gd name="connsiteY1" fmla="*/ 0 h 378621"/>
              <a:gd name="connsiteX2" fmla="*/ 189311 w 481926"/>
              <a:gd name="connsiteY2" fmla="*/ 94655 h 378621"/>
              <a:gd name="connsiteX3" fmla="*/ 481926 w 481926"/>
              <a:gd name="connsiteY3" fmla="*/ 94655 h 378621"/>
              <a:gd name="connsiteX4" fmla="*/ 481926 w 481926"/>
              <a:gd name="connsiteY4" fmla="*/ 283966 h 378621"/>
              <a:gd name="connsiteX5" fmla="*/ 189311 w 481926"/>
              <a:gd name="connsiteY5" fmla="*/ 283966 h 378621"/>
              <a:gd name="connsiteX6" fmla="*/ 189311 w 481926"/>
              <a:gd name="connsiteY6" fmla="*/ 378621 h 378621"/>
              <a:gd name="connsiteX7" fmla="*/ 0 w 481926"/>
              <a:gd name="connsiteY7" fmla="*/ 189311 h 378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1926" h="378621">
                <a:moveTo>
                  <a:pt x="481926" y="189311"/>
                </a:moveTo>
                <a:lnTo>
                  <a:pt x="292615" y="0"/>
                </a:lnTo>
                <a:lnTo>
                  <a:pt x="292615" y="94655"/>
                </a:lnTo>
                <a:lnTo>
                  <a:pt x="0" y="94655"/>
                </a:lnTo>
                <a:lnTo>
                  <a:pt x="0" y="283966"/>
                </a:lnTo>
                <a:lnTo>
                  <a:pt x="292615" y="283966"/>
                </a:lnTo>
                <a:lnTo>
                  <a:pt x="292615" y="378621"/>
                </a:lnTo>
                <a:lnTo>
                  <a:pt x="481926" y="189311"/>
                </a:lnTo>
                <a:close/>
              </a:path>
            </a:pathLst>
          </a:cu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spcFirstLastPara="0" vert="horz" wrap="square" lIns="113586" tIns="75723" rIns="113585" bIns="75724" numCol="1" spcCol="1270" anchor="ctr" anchorCtr="0">
            <a:noAutofit/>
          </a:bodyPr>
          <a:lstStyle/>
          <a:p>
            <a:pPr lvl="0" algn="ctr" defTabSz="222250">
              <a:lnSpc>
                <a:spcPct val="90000"/>
              </a:lnSpc>
              <a:spcBef>
                <a:spcPct val="0"/>
              </a:spcBef>
              <a:spcAft>
                <a:spcPct val="35000"/>
              </a:spcAft>
            </a:pPr>
            <a:endParaRPr lang="it-IT" sz="1600" kern="1200">
              <a:latin typeface="Perpetua" pitchFamily="18" charset="0"/>
            </a:endParaRPr>
          </a:p>
        </p:txBody>
      </p:sp>
      <p:sp>
        <p:nvSpPr>
          <p:cNvPr id="78" name="Figura a mano libera 77"/>
          <p:cNvSpPr/>
          <p:nvPr/>
        </p:nvSpPr>
        <p:spPr>
          <a:xfrm rot="10315800">
            <a:off x="6399152" y="6289415"/>
            <a:ext cx="579189" cy="187147"/>
          </a:xfrm>
          <a:custGeom>
            <a:avLst/>
            <a:gdLst>
              <a:gd name="connsiteX0" fmla="*/ 0 w 481926"/>
              <a:gd name="connsiteY0" fmla="*/ 189311 h 378621"/>
              <a:gd name="connsiteX1" fmla="*/ 189311 w 481926"/>
              <a:gd name="connsiteY1" fmla="*/ 0 h 378621"/>
              <a:gd name="connsiteX2" fmla="*/ 189311 w 481926"/>
              <a:gd name="connsiteY2" fmla="*/ 94655 h 378621"/>
              <a:gd name="connsiteX3" fmla="*/ 481926 w 481926"/>
              <a:gd name="connsiteY3" fmla="*/ 94655 h 378621"/>
              <a:gd name="connsiteX4" fmla="*/ 481926 w 481926"/>
              <a:gd name="connsiteY4" fmla="*/ 283966 h 378621"/>
              <a:gd name="connsiteX5" fmla="*/ 189311 w 481926"/>
              <a:gd name="connsiteY5" fmla="*/ 283966 h 378621"/>
              <a:gd name="connsiteX6" fmla="*/ 189311 w 481926"/>
              <a:gd name="connsiteY6" fmla="*/ 378621 h 378621"/>
              <a:gd name="connsiteX7" fmla="*/ 0 w 481926"/>
              <a:gd name="connsiteY7" fmla="*/ 189311 h 378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1926" h="378621">
                <a:moveTo>
                  <a:pt x="481926" y="189311"/>
                </a:moveTo>
                <a:lnTo>
                  <a:pt x="292615" y="0"/>
                </a:lnTo>
                <a:lnTo>
                  <a:pt x="292615" y="94655"/>
                </a:lnTo>
                <a:lnTo>
                  <a:pt x="0" y="94655"/>
                </a:lnTo>
                <a:lnTo>
                  <a:pt x="0" y="283966"/>
                </a:lnTo>
                <a:lnTo>
                  <a:pt x="292615" y="283966"/>
                </a:lnTo>
                <a:lnTo>
                  <a:pt x="292615" y="378621"/>
                </a:lnTo>
                <a:lnTo>
                  <a:pt x="481926" y="189311"/>
                </a:lnTo>
                <a:close/>
              </a:path>
            </a:pathLst>
          </a:cu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spcFirstLastPara="0" vert="horz" wrap="square" lIns="113586" tIns="75723" rIns="113585" bIns="75724" numCol="1" spcCol="1270" anchor="ctr" anchorCtr="0">
            <a:noAutofit/>
          </a:bodyPr>
          <a:lstStyle/>
          <a:p>
            <a:pPr lvl="0" algn="ctr" defTabSz="222250">
              <a:lnSpc>
                <a:spcPct val="90000"/>
              </a:lnSpc>
              <a:spcBef>
                <a:spcPct val="0"/>
              </a:spcBef>
              <a:spcAft>
                <a:spcPct val="35000"/>
              </a:spcAft>
            </a:pPr>
            <a:endParaRPr lang="it-IT" sz="1600" kern="1200">
              <a:latin typeface="Perpetua" pitchFamily="18" charset="0"/>
            </a:endParaRPr>
          </a:p>
        </p:txBody>
      </p:sp>
      <p:sp>
        <p:nvSpPr>
          <p:cNvPr id="80" name="Figura a mano libera 79"/>
          <p:cNvSpPr/>
          <p:nvPr/>
        </p:nvSpPr>
        <p:spPr>
          <a:xfrm rot="1895604">
            <a:off x="4571587" y="4276384"/>
            <a:ext cx="579189" cy="187147"/>
          </a:xfrm>
          <a:custGeom>
            <a:avLst/>
            <a:gdLst>
              <a:gd name="connsiteX0" fmla="*/ 0 w 481926"/>
              <a:gd name="connsiteY0" fmla="*/ 189311 h 378621"/>
              <a:gd name="connsiteX1" fmla="*/ 189311 w 481926"/>
              <a:gd name="connsiteY1" fmla="*/ 0 h 378621"/>
              <a:gd name="connsiteX2" fmla="*/ 189311 w 481926"/>
              <a:gd name="connsiteY2" fmla="*/ 94655 h 378621"/>
              <a:gd name="connsiteX3" fmla="*/ 481926 w 481926"/>
              <a:gd name="connsiteY3" fmla="*/ 94655 h 378621"/>
              <a:gd name="connsiteX4" fmla="*/ 481926 w 481926"/>
              <a:gd name="connsiteY4" fmla="*/ 283966 h 378621"/>
              <a:gd name="connsiteX5" fmla="*/ 189311 w 481926"/>
              <a:gd name="connsiteY5" fmla="*/ 283966 h 378621"/>
              <a:gd name="connsiteX6" fmla="*/ 189311 w 481926"/>
              <a:gd name="connsiteY6" fmla="*/ 378621 h 378621"/>
              <a:gd name="connsiteX7" fmla="*/ 0 w 481926"/>
              <a:gd name="connsiteY7" fmla="*/ 189311 h 378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1926" h="378621">
                <a:moveTo>
                  <a:pt x="481926" y="189311"/>
                </a:moveTo>
                <a:lnTo>
                  <a:pt x="292615" y="0"/>
                </a:lnTo>
                <a:lnTo>
                  <a:pt x="292615" y="94655"/>
                </a:lnTo>
                <a:lnTo>
                  <a:pt x="0" y="94655"/>
                </a:lnTo>
                <a:lnTo>
                  <a:pt x="0" y="283966"/>
                </a:lnTo>
                <a:lnTo>
                  <a:pt x="292615" y="283966"/>
                </a:lnTo>
                <a:lnTo>
                  <a:pt x="292615" y="378621"/>
                </a:lnTo>
                <a:lnTo>
                  <a:pt x="481926" y="189311"/>
                </a:lnTo>
                <a:close/>
              </a:path>
            </a:pathLst>
          </a:cu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spcFirstLastPara="0" vert="horz" wrap="square" lIns="113586" tIns="75723" rIns="113585" bIns="75724" numCol="1" spcCol="1270" anchor="ctr" anchorCtr="0">
            <a:noAutofit/>
          </a:bodyPr>
          <a:lstStyle/>
          <a:p>
            <a:pPr lvl="0" algn="ctr" defTabSz="222250">
              <a:lnSpc>
                <a:spcPct val="90000"/>
              </a:lnSpc>
              <a:spcBef>
                <a:spcPct val="0"/>
              </a:spcBef>
              <a:spcAft>
                <a:spcPct val="35000"/>
              </a:spcAft>
            </a:pPr>
            <a:endParaRPr lang="it-IT" sz="1600" kern="1200">
              <a:latin typeface="Perpetua" pitchFamily="18" charset="0"/>
            </a:endParaRPr>
          </a:p>
        </p:txBody>
      </p:sp>
      <p:sp>
        <p:nvSpPr>
          <p:cNvPr id="81" name="Figura a mano libera 80"/>
          <p:cNvSpPr/>
          <p:nvPr/>
        </p:nvSpPr>
        <p:spPr>
          <a:xfrm rot="2657593">
            <a:off x="5695854" y="5009759"/>
            <a:ext cx="579189" cy="187147"/>
          </a:xfrm>
          <a:custGeom>
            <a:avLst/>
            <a:gdLst>
              <a:gd name="connsiteX0" fmla="*/ 0 w 481926"/>
              <a:gd name="connsiteY0" fmla="*/ 189311 h 378621"/>
              <a:gd name="connsiteX1" fmla="*/ 189311 w 481926"/>
              <a:gd name="connsiteY1" fmla="*/ 0 h 378621"/>
              <a:gd name="connsiteX2" fmla="*/ 189311 w 481926"/>
              <a:gd name="connsiteY2" fmla="*/ 94655 h 378621"/>
              <a:gd name="connsiteX3" fmla="*/ 481926 w 481926"/>
              <a:gd name="connsiteY3" fmla="*/ 94655 h 378621"/>
              <a:gd name="connsiteX4" fmla="*/ 481926 w 481926"/>
              <a:gd name="connsiteY4" fmla="*/ 283966 h 378621"/>
              <a:gd name="connsiteX5" fmla="*/ 189311 w 481926"/>
              <a:gd name="connsiteY5" fmla="*/ 283966 h 378621"/>
              <a:gd name="connsiteX6" fmla="*/ 189311 w 481926"/>
              <a:gd name="connsiteY6" fmla="*/ 378621 h 378621"/>
              <a:gd name="connsiteX7" fmla="*/ 0 w 481926"/>
              <a:gd name="connsiteY7" fmla="*/ 189311 h 378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1926" h="378621">
                <a:moveTo>
                  <a:pt x="481926" y="189311"/>
                </a:moveTo>
                <a:lnTo>
                  <a:pt x="292615" y="0"/>
                </a:lnTo>
                <a:lnTo>
                  <a:pt x="292615" y="94655"/>
                </a:lnTo>
                <a:lnTo>
                  <a:pt x="0" y="94655"/>
                </a:lnTo>
                <a:lnTo>
                  <a:pt x="0" y="283966"/>
                </a:lnTo>
                <a:lnTo>
                  <a:pt x="292615" y="283966"/>
                </a:lnTo>
                <a:lnTo>
                  <a:pt x="292615" y="378621"/>
                </a:lnTo>
                <a:lnTo>
                  <a:pt x="481926" y="189311"/>
                </a:lnTo>
                <a:close/>
              </a:path>
            </a:pathLst>
          </a:cu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spcFirstLastPara="0" vert="horz" wrap="square" lIns="113586" tIns="75723" rIns="113585" bIns="75724" numCol="1" spcCol="1270" anchor="ctr" anchorCtr="0">
            <a:noAutofit/>
          </a:bodyPr>
          <a:lstStyle/>
          <a:p>
            <a:pPr lvl="0" algn="ctr" defTabSz="222250">
              <a:lnSpc>
                <a:spcPct val="90000"/>
              </a:lnSpc>
              <a:spcBef>
                <a:spcPct val="0"/>
              </a:spcBef>
              <a:spcAft>
                <a:spcPct val="35000"/>
              </a:spcAft>
            </a:pPr>
            <a:endParaRPr lang="it-IT" sz="1600" kern="1200">
              <a:latin typeface="Perpetua" pitchFamily="18" charset="0"/>
            </a:endParaRPr>
          </a:p>
        </p:txBody>
      </p:sp>
      <p:sp>
        <p:nvSpPr>
          <p:cNvPr id="82" name="Figura a mano libera 81"/>
          <p:cNvSpPr/>
          <p:nvPr/>
        </p:nvSpPr>
        <p:spPr>
          <a:xfrm rot="2657593">
            <a:off x="6724569" y="5764200"/>
            <a:ext cx="579189" cy="187147"/>
          </a:xfrm>
          <a:custGeom>
            <a:avLst/>
            <a:gdLst>
              <a:gd name="connsiteX0" fmla="*/ 0 w 481926"/>
              <a:gd name="connsiteY0" fmla="*/ 189311 h 378621"/>
              <a:gd name="connsiteX1" fmla="*/ 189311 w 481926"/>
              <a:gd name="connsiteY1" fmla="*/ 0 h 378621"/>
              <a:gd name="connsiteX2" fmla="*/ 189311 w 481926"/>
              <a:gd name="connsiteY2" fmla="*/ 94655 h 378621"/>
              <a:gd name="connsiteX3" fmla="*/ 481926 w 481926"/>
              <a:gd name="connsiteY3" fmla="*/ 94655 h 378621"/>
              <a:gd name="connsiteX4" fmla="*/ 481926 w 481926"/>
              <a:gd name="connsiteY4" fmla="*/ 283966 h 378621"/>
              <a:gd name="connsiteX5" fmla="*/ 189311 w 481926"/>
              <a:gd name="connsiteY5" fmla="*/ 283966 h 378621"/>
              <a:gd name="connsiteX6" fmla="*/ 189311 w 481926"/>
              <a:gd name="connsiteY6" fmla="*/ 378621 h 378621"/>
              <a:gd name="connsiteX7" fmla="*/ 0 w 481926"/>
              <a:gd name="connsiteY7" fmla="*/ 189311 h 378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1926" h="378621">
                <a:moveTo>
                  <a:pt x="481926" y="189311"/>
                </a:moveTo>
                <a:lnTo>
                  <a:pt x="292615" y="0"/>
                </a:lnTo>
                <a:lnTo>
                  <a:pt x="292615" y="94655"/>
                </a:lnTo>
                <a:lnTo>
                  <a:pt x="0" y="94655"/>
                </a:lnTo>
                <a:lnTo>
                  <a:pt x="0" y="283966"/>
                </a:lnTo>
                <a:lnTo>
                  <a:pt x="292615" y="283966"/>
                </a:lnTo>
                <a:lnTo>
                  <a:pt x="292615" y="378621"/>
                </a:lnTo>
                <a:lnTo>
                  <a:pt x="481926" y="189311"/>
                </a:lnTo>
                <a:close/>
              </a:path>
            </a:pathLst>
          </a:cu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spcFirstLastPara="0" vert="horz" wrap="square" lIns="113586" tIns="75723" rIns="113585" bIns="75724" numCol="1" spcCol="1270" anchor="ctr" anchorCtr="0">
            <a:noAutofit/>
          </a:bodyPr>
          <a:lstStyle/>
          <a:p>
            <a:pPr lvl="0" algn="ctr" defTabSz="222250">
              <a:lnSpc>
                <a:spcPct val="90000"/>
              </a:lnSpc>
              <a:spcBef>
                <a:spcPct val="0"/>
              </a:spcBef>
              <a:spcAft>
                <a:spcPct val="35000"/>
              </a:spcAft>
            </a:pPr>
            <a:endParaRPr lang="it-IT" sz="1600" kern="1200">
              <a:latin typeface="Perpetua" pitchFamily="18" charset="0"/>
            </a:endParaRPr>
          </a:p>
        </p:txBody>
      </p:sp>
      <p:sp>
        <p:nvSpPr>
          <p:cNvPr id="83" name="Figura a mano libera 82"/>
          <p:cNvSpPr/>
          <p:nvPr/>
        </p:nvSpPr>
        <p:spPr>
          <a:xfrm rot="11991652">
            <a:off x="3200163" y="5066591"/>
            <a:ext cx="1933720" cy="257686"/>
          </a:xfrm>
          <a:custGeom>
            <a:avLst/>
            <a:gdLst>
              <a:gd name="connsiteX0" fmla="*/ 0 w 481926"/>
              <a:gd name="connsiteY0" fmla="*/ 189311 h 378621"/>
              <a:gd name="connsiteX1" fmla="*/ 189311 w 481926"/>
              <a:gd name="connsiteY1" fmla="*/ 0 h 378621"/>
              <a:gd name="connsiteX2" fmla="*/ 189311 w 481926"/>
              <a:gd name="connsiteY2" fmla="*/ 94655 h 378621"/>
              <a:gd name="connsiteX3" fmla="*/ 481926 w 481926"/>
              <a:gd name="connsiteY3" fmla="*/ 94655 h 378621"/>
              <a:gd name="connsiteX4" fmla="*/ 481926 w 481926"/>
              <a:gd name="connsiteY4" fmla="*/ 283966 h 378621"/>
              <a:gd name="connsiteX5" fmla="*/ 189311 w 481926"/>
              <a:gd name="connsiteY5" fmla="*/ 283966 h 378621"/>
              <a:gd name="connsiteX6" fmla="*/ 189311 w 481926"/>
              <a:gd name="connsiteY6" fmla="*/ 378621 h 378621"/>
              <a:gd name="connsiteX7" fmla="*/ 0 w 481926"/>
              <a:gd name="connsiteY7" fmla="*/ 189311 h 378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1926" h="378621">
                <a:moveTo>
                  <a:pt x="481926" y="189311"/>
                </a:moveTo>
                <a:lnTo>
                  <a:pt x="292615" y="0"/>
                </a:lnTo>
                <a:lnTo>
                  <a:pt x="292615" y="94655"/>
                </a:lnTo>
                <a:lnTo>
                  <a:pt x="0" y="94655"/>
                </a:lnTo>
                <a:lnTo>
                  <a:pt x="0" y="283966"/>
                </a:lnTo>
                <a:lnTo>
                  <a:pt x="292615" y="283966"/>
                </a:lnTo>
                <a:lnTo>
                  <a:pt x="292615" y="378621"/>
                </a:lnTo>
                <a:lnTo>
                  <a:pt x="481926" y="189311"/>
                </a:lnTo>
                <a:close/>
              </a:path>
            </a:pathLst>
          </a:cu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spcFirstLastPara="0" vert="horz" wrap="square" lIns="113586" tIns="75723" rIns="113585" bIns="75724" numCol="1" spcCol="1270" anchor="ctr" anchorCtr="0">
            <a:noAutofit/>
          </a:bodyPr>
          <a:lstStyle/>
          <a:p>
            <a:pPr lvl="0" algn="ctr" defTabSz="222250">
              <a:lnSpc>
                <a:spcPct val="90000"/>
              </a:lnSpc>
              <a:spcBef>
                <a:spcPct val="0"/>
              </a:spcBef>
              <a:spcAft>
                <a:spcPct val="35000"/>
              </a:spcAft>
            </a:pPr>
            <a:endParaRPr lang="it-IT" sz="1600" kern="1200">
              <a:latin typeface="Perpetua"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982" y="6473825"/>
            <a:ext cx="24511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83284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olo 1"/>
          <p:cNvSpPr>
            <a:spLocks noGrp="1"/>
          </p:cNvSpPr>
          <p:nvPr>
            <p:ph type="title"/>
          </p:nvPr>
        </p:nvSpPr>
        <p:spPr>
          <a:xfrm>
            <a:off x="6516216" y="6453336"/>
            <a:ext cx="2448272" cy="280968"/>
          </a:xfrm>
        </p:spPr>
        <p:txBody>
          <a:bodyPr>
            <a:normAutofit fontScale="90000"/>
          </a:bodyPr>
          <a:lstStyle/>
          <a:p>
            <a:pPr marL="0" indent="0">
              <a:buNone/>
            </a:pPr>
            <a:r>
              <a:rPr lang="it-IT" sz="1200" dirty="0" err="1"/>
              <a:t>Italian</a:t>
            </a:r>
            <a:r>
              <a:rPr lang="it-IT" sz="1200" dirty="0"/>
              <a:t> data </a:t>
            </a:r>
            <a:r>
              <a:rPr lang="it-IT" sz="1200" dirty="0" err="1"/>
              <a:t>collection</a:t>
            </a:r>
            <a:r>
              <a:rPr lang="it-IT" sz="1200" dirty="0"/>
              <a:t> on </a:t>
            </a:r>
            <a:r>
              <a:rPr lang="it-IT" sz="1200" dirty="0" err="1"/>
              <a:t>asylum</a:t>
            </a:r>
            <a:r>
              <a:rPr lang="it-IT" sz="1200" dirty="0"/>
              <a:t> </a:t>
            </a:r>
            <a:r>
              <a:rPr lang="it-IT" sz="1600" dirty="0"/>
              <a:t/>
            </a:r>
            <a:br>
              <a:rPr lang="it-IT" sz="1600" dirty="0"/>
            </a:br>
            <a:endParaRPr lang="it-IT" sz="1600" dirty="0"/>
          </a:p>
        </p:txBody>
      </p:sp>
      <p:sp>
        <p:nvSpPr>
          <p:cNvPr id="3" name="Segnaposto contenuto 2"/>
          <p:cNvSpPr>
            <a:spLocks noGrp="1"/>
          </p:cNvSpPr>
          <p:nvPr>
            <p:ph idx="1"/>
          </p:nvPr>
        </p:nvSpPr>
        <p:spPr>
          <a:xfrm>
            <a:off x="457200" y="404664"/>
            <a:ext cx="8229600" cy="504056"/>
          </a:xfrm>
        </p:spPr>
        <p:txBody>
          <a:bodyPr>
            <a:noAutofit/>
          </a:bodyPr>
          <a:lstStyle/>
          <a:p>
            <a:pPr marL="109728" indent="0" algn="ctr">
              <a:buNone/>
            </a:pPr>
            <a:r>
              <a:rPr lang="it-IT" sz="2800" b="1" dirty="0" err="1" smtClean="0">
                <a:latin typeface="Perpetua" pitchFamily="18" charset="0"/>
              </a:rPr>
              <a:t>Asylum</a:t>
            </a:r>
            <a:r>
              <a:rPr lang="it-IT" sz="2800" b="1" dirty="0" smtClean="0">
                <a:latin typeface="Perpetua" pitchFamily="18" charset="0"/>
              </a:rPr>
              <a:t> In IT and EU</a:t>
            </a:r>
          </a:p>
        </p:txBody>
      </p:sp>
      <p:sp>
        <p:nvSpPr>
          <p:cNvPr id="19" name="Rectangle 18"/>
          <p:cNvSpPr>
            <a:spLocks noChangeArrowheads="1"/>
          </p:cNvSpPr>
          <p:nvPr/>
        </p:nvSpPr>
        <p:spPr bwMode="auto">
          <a:xfrm>
            <a:off x="457200" y="347650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it-IT" smtClean="0">
              <a:solidFill>
                <a:prstClr val="black"/>
              </a:solidFill>
              <a:latin typeface="Arial" pitchFamily="34" charset="0"/>
              <a:cs typeface="Arial" pitchFamily="34" charset="0"/>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93645" y="0"/>
            <a:ext cx="2250355" cy="566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solidFill>
                <a:prstClr val="black"/>
              </a:solidFill>
            </a:endParaRPr>
          </a:p>
        </p:txBody>
      </p:sp>
      <p:sp>
        <p:nvSpPr>
          <p:cNvPr id="11" name="CasellaDiTesto 10"/>
          <p:cNvSpPr txBox="1"/>
          <p:nvPr/>
        </p:nvSpPr>
        <p:spPr>
          <a:xfrm>
            <a:off x="6830281" y="692696"/>
            <a:ext cx="1584176" cy="430887"/>
          </a:xfrm>
          <a:prstGeom prst="rect">
            <a:avLst/>
          </a:prstGeom>
          <a:noFill/>
        </p:spPr>
        <p:txBody>
          <a:bodyPr wrap="square" rtlCol="0">
            <a:spAutoFit/>
          </a:bodyPr>
          <a:lstStyle/>
          <a:p>
            <a:r>
              <a:rPr lang="it-IT" sz="1100" dirty="0" smtClean="0">
                <a:solidFill>
                  <a:prstClr val="black"/>
                </a:solidFill>
              </a:rPr>
              <a:t>Source of data of data:  EUROSTAT</a:t>
            </a:r>
            <a:endParaRPr lang="it-IT" sz="1100" dirty="0">
              <a:solidFill>
                <a:prstClr val="black"/>
              </a:solidFill>
            </a:endParaRPr>
          </a:p>
        </p:txBody>
      </p:sp>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7658" t="37134" b="31433"/>
          <a:stretch/>
        </p:blipFill>
        <p:spPr bwMode="auto">
          <a:xfrm>
            <a:off x="549565" y="566681"/>
            <a:ext cx="1368152" cy="38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954306"/>
            <a:ext cx="2798763"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0283" y="1059081"/>
            <a:ext cx="2805113" cy="167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8144" y="1057494"/>
            <a:ext cx="2932113" cy="167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1931" y="2843754"/>
            <a:ext cx="4029075" cy="168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23394" y="2773759"/>
            <a:ext cx="3693022"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5"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9565" y="4667251"/>
            <a:ext cx="35179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6"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23382" y="4719639"/>
            <a:ext cx="3803650"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73445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67286" y="6518080"/>
            <a:ext cx="2486271" cy="280968"/>
          </a:xfrm>
        </p:spPr>
        <p:txBody>
          <a:bodyPr>
            <a:normAutofit fontScale="90000"/>
          </a:bodyPr>
          <a:lstStyle/>
          <a:p>
            <a:pPr marL="0" indent="0">
              <a:buNone/>
            </a:pPr>
            <a:r>
              <a:rPr lang="it-IT" sz="1200" dirty="0" err="1"/>
              <a:t>Italian</a:t>
            </a:r>
            <a:r>
              <a:rPr lang="it-IT" sz="1200" dirty="0"/>
              <a:t> data </a:t>
            </a:r>
            <a:r>
              <a:rPr lang="it-IT" sz="1200" dirty="0" err="1"/>
              <a:t>collection</a:t>
            </a:r>
            <a:r>
              <a:rPr lang="it-IT" sz="1200" dirty="0"/>
              <a:t> on </a:t>
            </a:r>
            <a:r>
              <a:rPr lang="it-IT" sz="1200" dirty="0" err="1"/>
              <a:t>asylum</a:t>
            </a:r>
            <a:r>
              <a:rPr lang="it-IT" sz="1200" dirty="0"/>
              <a:t> </a:t>
            </a:r>
            <a:r>
              <a:rPr lang="it-IT" sz="1600" dirty="0"/>
              <a:t/>
            </a:r>
            <a:br>
              <a:rPr lang="it-IT" sz="1600" dirty="0"/>
            </a:br>
            <a:endParaRPr lang="it-IT" sz="1600" dirty="0"/>
          </a:p>
        </p:txBody>
      </p:sp>
      <p:sp>
        <p:nvSpPr>
          <p:cNvPr id="3" name="Segnaposto contenuto 2"/>
          <p:cNvSpPr>
            <a:spLocks noGrp="1"/>
          </p:cNvSpPr>
          <p:nvPr>
            <p:ph idx="1"/>
          </p:nvPr>
        </p:nvSpPr>
        <p:spPr>
          <a:xfrm>
            <a:off x="457200" y="674695"/>
            <a:ext cx="8229600" cy="432047"/>
          </a:xfrm>
        </p:spPr>
        <p:txBody>
          <a:bodyPr>
            <a:normAutofit fontScale="92500" lnSpcReduction="20000"/>
          </a:bodyPr>
          <a:lstStyle/>
          <a:p>
            <a:pPr marL="109728" indent="0" algn="ctr">
              <a:buNone/>
            </a:pPr>
            <a:r>
              <a:rPr lang="it-IT" sz="2800" b="1" dirty="0" err="1" smtClean="0">
                <a:latin typeface="Perpetua" pitchFamily="18" charset="0"/>
              </a:rPr>
              <a:t>Asylum</a:t>
            </a:r>
            <a:r>
              <a:rPr lang="it-IT" sz="2800" b="1" dirty="0" smtClean="0">
                <a:latin typeface="Perpetua" pitchFamily="18" charset="0"/>
              </a:rPr>
              <a:t> </a:t>
            </a:r>
            <a:r>
              <a:rPr lang="it-IT" sz="2800" b="1" dirty="0" err="1" smtClean="0">
                <a:latin typeface="Perpetua" pitchFamily="18" charset="0"/>
              </a:rPr>
              <a:t>seekers</a:t>
            </a:r>
            <a:r>
              <a:rPr lang="it-IT" sz="2800" b="1" dirty="0" smtClean="0">
                <a:latin typeface="Perpetua" pitchFamily="18" charset="0"/>
              </a:rPr>
              <a:t> – focus </a:t>
            </a:r>
            <a:r>
              <a:rPr lang="it-IT" sz="2800" b="1" dirty="0" err="1" smtClean="0">
                <a:latin typeface="Perpetua" pitchFamily="18" charset="0"/>
              </a:rPr>
              <a:t>minors</a:t>
            </a:r>
            <a:endParaRPr lang="it-IT" sz="2800" b="1" dirty="0" smtClean="0">
              <a:latin typeface="Perpetua" pitchFamily="18" charset="0"/>
            </a:endParaRPr>
          </a:p>
          <a:p>
            <a:pPr marL="109728" indent="0" algn="just">
              <a:buNone/>
            </a:pPr>
            <a:endParaRPr lang="it-IT" sz="2000" dirty="0" smtClean="0"/>
          </a:p>
        </p:txBody>
      </p:sp>
      <p:sp>
        <p:nvSpPr>
          <p:cNvPr id="17" name="Text Box 14"/>
          <p:cNvSpPr txBox="1">
            <a:spLocks noChangeArrowheads="1"/>
          </p:cNvSpPr>
          <p:nvPr/>
        </p:nvSpPr>
        <p:spPr bwMode="auto">
          <a:xfrm>
            <a:off x="2988734" y="4254104"/>
            <a:ext cx="1350433"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18"/>
          <p:cNvSpPr>
            <a:spLocks noChangeArrowheads="1"/>
          </p:cNvSpPr>
          <p:nvPr/>
        </p:nvSpPr>
        <p:spPr bwMode="auto">
          <a:xfrm>
            <a:off x="457200" y="347650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ttangolo 5"/>
          <p:cNvSpPr/>
          <p:nvPr/>
        </p:nvSpPr>
        <p:spPr>
          <a:xfrm>
            <a:off x="347531" y="2726922"/>
            <a:ext cx="8256917" cy="388696"/>
          </a:xfrm>
          <a:prstGeom prst="rect">
            <a:avLst/>
          </a:prstGeom>
        </p:spPr>
        <p:txBody>
          <a:bodyPr wrap="square">
            <a:spAutoFit/>
          </a:bodyPr>
          <a:lstStyle/>
          <a:p>
            <a:pPr algn="just">
              <a:lnSpc>
                <a:spcPct val="107000"/>
              </a:lnSpc>
              <a:spcAft>
                <a:spcPts val="0"/>
              </a:spcAft>
            </a:pPr>
            <a:endParaRPr lang="it-IT" dirty="0">
              <a:latin typeface="Calibri"/>
              <a:ea typeface="Calibri"/>
              <a:cs typeface="Times New Roman"/>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93645" y="0"/>
            <a:ext cx="2250355" cy="566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12" name="CasellaDiTesto 11"/>
          <p:cNvSpPr txBox="1"/>
          <p:nvPr/>
        </p:nvSpPr>
        <p:spPr>
          <a:xfrm>
            <a:off x="3029116" y="6071542"/>
            <a:ext cx="1577563" cy="400110"/>
          </a:xfrm>
          <a:prstGeom prst="rect">
            <a:avLst/>
          </a:prstGeom>
          <a:noFill/>
        </p:spPr>
        <p:txBody>
          <a:bodyPr wrap="square" rtlCol="0">
            <a:spAutoFit/>
          </a:bodyPr>
          <a:lstStyle/>
          <a:p>
            <a:r>
              <a:rPr lang="it-IT" sz="1000" dirty="0" smtClean="0"/>
              <a:t>Source of data: VESTANET</a:t>
            </a:r>
            <a:endParaRPr lang="it-IT" sz="1000" dirty="0"/>
          </a:p>
        </p:txBody>
      </p:sp>
      <p:sp>
        <p:nvSpPr>
          <p:cNvPr id="15" name="CasellaDiTesto 14"/>
          <p:cNvSpPr txBox="1"/>
          <p:nvPr/>
        </p:nvSpPr>
        <p:spPr>
          <a:xfrm>
            <a:off x="3638294" y="1094825"/>
            <a:ext cx="1577563" cy="400110"/>
          </a:xfrm>
          <a:prstGeom prst="rect">
            <a:avLst/>
          </a:prstGeom>
          <a:noFill/>
        </p:spPr>
        <p:txBody>
          <a:bodyPr wrap="square" rtlCol="0">
            <a:spAutoFit/>
          </a:bodyPr>
          <a:lstStyle/>
          <a:p>
            <a:r>
              <a:rPr lang="it-IT" sz="1000" dirty="0" smtClean="0"/>
              <a:t>Source of data: EUROSTAT</a:t>
            </a:r>
            <a:endParaRPr lang="it-IT" sz="1000" dirty="0"/>
          </a:p>
        </p:txBody>
      </p:sp>
      <p:pic>
        <p:nvPicPr>
          <p:cNvPr id="5132"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466" y="1355322"/>
            <a:ext cx="4095187"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3"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531" y="4036996"/>
            <a:ext cx="4079545" cy="2447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15518" b="28828"/>
          <a:stretch/>
        </p:blipFill>
        <p:spPr bwMode="auto">
          <a:xfrm>
            <a:off x="5076056" y="1361262"/>
            <a:ext cx="3842202" cy="326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CasellaDiTesto 15"/>
          <p:cNvSpPr txBox="1"/>
          <p:nvPr/>
        </p:nvSpPr>
        <p:spPr>
          <a:xfrm>
            <a:off x="5284069" y="1077802"/>
            <a:ext cx="3570593" cy="400110"/>
          </a:xfrm>
          <a:prstGeom prst="rect">
            <a:avLst/>
          </a:prstGeom>
          <a:noFill/>
        </p:spPr>
        <p:txBody>
          <a:bodyPr wrap="none" rtlCol="0">
            <a:spAutoFit/>
          </a:bodyPr>
          <a:lstStyle/>
          <a:p>
            <a:r>
              <a:rPr lang="it-IT" sz="2000" dirty="0" smtClean="0">
                <a:latin typeface="Perpetua" pitchFamily="18" charset="0"/>
              </a:rPr>
              <a:t>UNAMAS 2015 </a:t>
            </a:r>
            <a:r>
              <a:rPr lang="it-IT" sz="2000" dirty="0" err="1" smtClean="0">
                <a:latin typeface="Perpetua" pitchFamily="18" charset="0"/>
              </a:rPr>
              <a:t>compared</a:t>
            </a:r>
            <a:r>
              <a:rPr lang="it-IT" sz="2000" dirty="0" smtClean="0">
                <a:latin typeface="Perpetua" pitchFamily="18" charset="0"/>
              </a:rPr>
              <a:t> with </a:t>
            </a:r>
            <a:r>
              <a:rPr lang="it-IT" sz="2000" dirty="0" err="1" smtClean="0">
                <a:latin typeface="Perpetua" pitchFamily="18" charset="0"/>
              </a:rPr>
              <a:t>Italy</a:t>
            </a:r>
            <a:endParaRPr lang="it-IT" sz="2000" dirty="0">
              <a:latin typeface="Perpetua" pitchFamily="18" charset="0"/>
            </a:endParaRPr>
          </a:p>
        </p:txBody>
      </p:sp>
      <p:graphicFrame>
        <p:nvGraphicFramePr>
          <p:cNvPr id="21" name="Grafico 20"/>
          <p:cNvGraphicFramePr>
            <a:graphicFrameLocks/>
          </p:cNvGraphicFramePr>
          <p:nvPr>
            <p:extLst>
              <p:ext uri="{D42A27DB-BD31-4B8C-83A1-F6EECF244321}">
                <p14:modId xmlns:p14="http://schemas.microsoft.com/office/powerpoint/2010/main" val="2962187757"/>
              </p:ext>
            </p:extLst>
          </p:nvPr>
        </p:nvGraphicFramePr>
        <p:xfrm>
          <a:off x="5148062" y="4496864"/>
          <a:ext cx="3770196" cy="18209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8242568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516216" y="6453336"/>
            <a:ext cx="2448272" cy="280968"/>
          </a:xfrm>
        </p:spPr>
        <p:txBody>
          <a:bodyPr>
            <a:normAutofit fontScale="90000"/>
          </a:bodyPr>
          <a:lstStyle/>
          <a:p>
            <a:pPr marL="0" indent="0">
              <a:buNone/>
            </a:pPr>
            <a:r>
              <a:rPr lang="it-IT" sz="1200" dirty="0" err="1"/>
              <a:t>Italian</a:t>
            </a:r>
            <a:r>
              <a:rPr lang="it-IT" sz="1200" dirty="0"/>
              <a:t> data </a:t>
            </a:r>
            <a:r>
              <a:rPr lang="it-IT" sz="1200" dirty="0" err="1"/>
              <a:t>collection</a:t>
            </a:r>
            <a:r>
              <a:rPr lang="it-IT" sz="1200" dirty="0"/>
              <a:t> on </a:t>
            </a:r>
            <a:r>
              <a:rPr lang="it-IT" sz="1200" dirty="0" err="1"/>
              <a:t>asylum</a:t>
            </a:r>
            <a:r>
              <a:rPr lang="it-IT" sz="1200" dirty="0"/>
              <a:t> </a:t>
            </a:r>
            <a:r>
              <a:rPr lang="it-IT" sz="1600" dirty="0"/>
              <a:t/>
            </a:r>
            <a:br>
              <a:rPr lang="it-IT" sz="1600" dirty="0"/>
            </a:br>
            <a:endParaRPr lang="it-IT" sz="1600" dirty="0"/>
          </a:p>
        </p:txBody>
      </p:sp>
      <p:sp>
        <p:nvSpPr>
          <p:cNvPr id="3" name="Segnaposto contenuto 2"/>
          <p:cNvSpPr>
            <a:spLocks noGrp="1"/>
          </p:cNvSpPr>
          <p:nvPr>
            <p:ph idx="1"/>
          </p:nvPr>
        </p:nvSpPr>
        <p:spPr>
          <a:xfrm>
            <a:off x="457200" y="674695"/>
            <a:ext cx="8229600" cy="432047"/>
          </a:xfrm>
        </p:spPr>
        <p:txBody>
          <a:bodyPr>
            <a:normAutofit fontScale="92500" lnSpcReduction="20000"/>
          </a:bodyPr>
          <a:lstStyle/>
          <a:p>
            <a:pPr marL="109728" indent="0" algn="ctr">
              <a:buNone/>
            </a:pPr>
            <a:r>
              <a:rPr lang="it-IT" sz="2800" b="1" dirty="0" err="1" smtClean="0">
                <a:latin typeface="Perpetua" pitchFamily="18" charset="0"/>
              </a:rPr>
              <a:t>Jan-May</a:t>
            </a:r>
            <a:r>
              <a:rPr lang="it-IT" sz="2800" b="1" dirty="0" smtClean="0">
                <a:latin typeface="Perpetua" pitchFamily="18" charset="0"/>
              </a:rPr>
              <a:t> 2016: </a:t>
            </a:r>
            <a:r>
              <a:rPr lang="it-IT" sz="2800" b="1" dirty="0" err="1" smtClean="0">
                <a:latin typeface="Perpetua" pitchFamily="18" charset="0"/>
              </a:rPr>
              <a:t>Asylum</a:t>
            </a:r>
            <a:r>
              <a:rPr lang="it-IT" sz="2800" b="1" dirty="0" smtClean="0">
                <a:latin typeface="Perpetua" pitchFamily="18" charset="0"/>
              </a:rPr>
              <a:t> </a:t>
            </a:r>
            <a:r>
              <a:rPr lang="it-IT" sz="2800" b="1" dirty="0" err="1" smtClean="0">
                <a:latin typeface="Perpetua" pitchFamily="18" charset="0"/>
              </a:rPr>
              <a:t>decisions</a:t>
            </a:r>
            <a:endParaRPr lang="it-IT" sz="2800" b="1" dirty="0" smtClean="0">
              <a:latin typeface="Perpetua" pitchFamily="18" charset="0"/>
            </a:endParaRPr>
          </a:p>
          <a:p>
            <a:pPr marL="109728" indent="0" algn="just">
              <a:buNone/>
            </a:pPr>
            <a:endParaRPr lang="it-IT" sz="2000" dirty="0" smtClean="0"/>
          </a:p>
        </p:txBody>
      </p:sp>
      <p:sp>
        <p:nvSpPr>
          <p:cNvPr id="17" name="Text Box 14"/>
          <p:cNvSpPr txBox="1">
            <a:spLocks noChangeArrowheads="1"/>
          </p:cNvSpPr>
          <p:nvPr/>
        </p:nvSpPr>
        <p:spPr bwMode="auto">
          <a:xfrm>
            <a:off x="2988734" y="4254104"/>
            <a:ext cx="1350433"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18"/>
          <p:cNvSpPr>
            <a:spLocks noChangeArrowheads="1"/>
          </p:cNvSpPr>
          <p:nvPr/>
        </p:nvSpPr>
        <p:spPr bwMode="auto">
          <a:xfrm>
            <a:off x="457200" y="347650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93645" y="0"/>
            <a:ext cx="2250355" cy="566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11" name="CasellaDiTesto 10"/>
          <p:cNvSpPr txBox="1"/>
          <p:nvPr/>
        </p:nvSpPr>
        <p:spPr>
          <a:xfrm>
            <a:off x="4139952" y="6005541"/>
            <a:ext cx="1560172" cy="430887"/>
          </a:xfrm>
          <a:prstGeom prst="rect">
            <a:avLst/>
          </a:prstGeom>
          <a:noFill/>
        </p:spPr>
        <p:txBody>
          <a:bodyPr wrap="square" rtlCol="0">
            <a:spAutoFit/>
          </a:bodyPr>
          <a:lstStyle/>
          <a:p>
            <a:r>
              <a:rPr lang="it-IT" sz="1100" dirty="0" smtClean="0"/>
              <a:t>Source of data: VESTANET</a:t>
            </a:r>
            <a:endParaRPr lang="it-IT" sz="1100" dirty="0"/>
          </a:p>
        </p:txBody>
      </p:sp>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6482" y="1160749"/>
            <a:ext cx="6159239" cy="2816444"/>
          </a:xfrm>
          <a:prstGeom prst="rect">
            <a:avLst/>
          </a:prstGeom>
          <a:noFill/>
          <a:ln>
            <a:noFill/>
          </a:ln>
          <a:effectLst/>
          <a:extLst/>
        </p:spPr>
      </p:pic>
      <p:graphicFrame>
        <p:nvGraphicFramePr>
          <p:cNvPr id="5" name="Tabella 4"/>
          <p:cNvGraphicFramePr>
            <a:graphicFrameLocks noGrp="1"/>
          </p:cNvGraphicFramePr>
          <p:nvPr>
            <p:extLst>
              <p:ext uri="{D42A27DB-BD31-4B8C-83A1-F6EECF244321}">
                <p14:modId xmlns:p14="http://schemas.microsoft.com/office/powerpoint/2010/main" val="2263500792"/>
              </p:ext>
            </p:extLst>
          </p:nvPr>
        </p:nvGraphicFramePr>
        <p:xfrm>
          <a:off x="492787" y="4347103"/>
          <a:ext cx="8207671" cy="1474787"/>
        </p:xfrm>
        <a:graphic>
          <a:graphicData uri="http://schemas.openxmlformats.org/drawingml/2006/table">
            <a:tbl>
              <a:tblPr/>
              <a:tblGrid>
                <a:gridCol w="1194849"/>
                <a:gridCol w="726057"/>
                <a:gridCol w="457359"/>
                <a:gridCol w="887561"/>
                <a:gridCol w="537396"/>
                <a:gridCol w="756044"/>
                <a:gridCol w="480053"/>
                <a:gridCol w="864096"/>
                <a:gridCol w="576064"/>
                <a:gridCol w="635305"/>
                <a:gridCol w="1092887"/>
              </a:tblGrid>
              <a:tr h="499427">
                <a:tc>
                  <a:txBody>
                    <a:bodyPr/>
                    <a:lstStyle/>
                    <a:p>
                      <a:pPr algn="ctr" fontAlgn="ctr"/>
                      <a:r>
                        <a:rPr lang="it-IT" sz="800" b="1" i="0" u="none" strike="noStrike" dirty="0" err="1">
                          <a:solidFill>
                            <a:srgbClr val="000000"/>
                          </a:solidFill>
                          <a:effectLst/>
                          <a:latin typeface="Ebrima" pitchFamily="2" charset="0"/>
                          <a:ea typeface="Ebrima" pitchFamily="2" charset="0"/>
                          <a:cs typeface="Ebrima" pitchFamily="2" charset="0"/>
                        </a:rPr>
                        <a:t>Main</a:t>
                      </a:r>
                      <a:r>
                        <a:rPr lang="it-IT" sz="800" b="1" i="0" u="none" strike="noStrike" dirty="0">
                          <a:solidFill>
                            <a:srgbClr val="000000"/>
                          </a:solidFill>
                          <a:effectLst/>
                          <a:latin typeface="Ebrima" pitchFamily="2" charset="0"/>
                          <a:ea typeface="Ebrima" pitchFamily="2" charset="0"/>
                          <a:cs typeface="Ebrima" pitchFamily="2" charset="0"/>
                        </a:rPr>
                        <a:t> positive </a:t>
                      </a:r>
                      <a:r>
                        <a:rPr lang="it-IT" sz="800" b="1" i="0" u="none" strike="noStrike" dirty="0" err="1">
                          <a:solidFill>
                            <a:srgbClr val="000000"/>
                          </a:solidFill>
                          <a:effectLst/>
                          <a:latin typeface="Ebrima" pitchFamily="2" charset="0"/>
                          <a:ea typeface="Ebrima" pitchFamily="2" charset="0"/>
                          <a:cs typeface="Ebrima" pitchFamily="2" charset="0"/>
                        </a:rPr>
                        <a:t>CoO</a:t>
                      </a:r>
                      <a:endParaRPr lang="it-IT" sz="800" b="1" i="0" u="none" strike="noStrike" dirty="0">
                        <a:solidFill>
                          <a:srgbClr val="000000"/>
                        </a:solidFill>
                        <a:effectLst/>
                        <a:latin typeface="Ebrima" pitchFamily="2" charset="0"/>
                        <a:ea typeface="Ebrima" pitchFamily="2" charset="0"/>
                        <a:cs typeface="Ebrima" pitchFamily="2"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fontAlgn="ctr"/>
                      <a:r>
                        <a:rPr lang="it-IT" sz="800" b="1" i="0" u="none" strike="noStrike" dirty="0" err="1">
                          <a:solidFill>
                            <a:srgbClr val="000000"/>
                          </a:solidFill>
                          <a:effectLst/>
                          <a:latin typeface="Ebrima" pitchFamily="2" charset="0"/>
                          <a:ea typeface="Ebrima" pitchFamily="2" charset="0"/>
                          <a:cs typeface="Ebrima" pitchFamily="2" charset="0"/>
                        </a:rPr>
                        <a:t>Refugee</a:t>
                      </a:r>
                      <a:r>
                        <a:rPr lang="it-IT" sz="800" b="1" i="0" u="none" strike="noStrike" dirty="0">
                          <a:solidFill>
                            <a:srgbClr val="000000"/>
                          </a:solidFill>
                          <a:effectLst/>
                          <a:latin typeface="Ebrima" pitchFamily="2" charset="0"/>
                          <a:ea typeface="Ebrima" pitchFamily="2" charset="0"/>
                          <a:cs typeface="Ebrima" pitchFamily="2" charset="0"/>
                        </a:rPr>
                        <a:t> status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ctr" fontAlgn="ctr"/>
                      <a:r>
                        <a:rPr lang="it-IT" sz="800" b="1" i="0" u="none" strike="noStrike" dirty="0">
                          <a:solidFill>
                            <a:srgbClr val="000000"/>
                          </a:solidFill>
                          <a:effectLst/>
                          <a:latin typeface="Ebrima" pitchFamily="2" charset="0"/>
                          <a:ea typeface="Ebrima" pitchFamily="2" charset="0"/>
                          <a:cs typeface="Ebrima" pitchFamily="2"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DEE8"/>
                    </a:solidFill>
                  </a:tcPr>
                </a:tc>
                <a:tc>
                  <a:txBody>
                    <a:bodyPr/>
                    <a:lstStyle/>
                    <a:p>
                      <a:pPr algn="ctr" fontAlgn="ctr"/>
                      <a:r>
                        <a:rPr lang="it-IT" sz="800" b="1" i="0" u="none" strike="noStrike" dirty="0" err="1">
                          <a:solidFill>
                            <a:srgbClr val="000000"/>
                          </a:solidFill>
                          <a:effectLst/>
                          <a:latin typeface="Ebrima" pitchFamily="2" charset="0"/>
                          <a:ea typeface="Ebrima" pitchFamily="2" charset="0"/>
                          <a:cs typeface="Ebrima" pitchFamily="2" charset="0"/>
                        </a:rPr>
                        <a:t>Subsidiary</a:t>
                      </a:r>
                      <a:r>
                        <a:rPr lang="it-IT" sz="800" b="1" i="0" u="none" strike="noStrike" dirty="0">
                          <a:solidFill>
                            <a:srgbClr val="000000"/>
                          </a:solidFill>
                          <a:effectLst/>
                          <a:latin typeface="Ebrima" pitchFamily="2" charset="0"/>
                          <a:ea typeface="Ebrima" pitchFamily="2" charset="0"/>
                          <a:cs typeface="Ebrima" pitchFamily="2" charset="0"/>
                        </a:rPr>
                        <a:t> </a:t>
                      </a:r>
                      <a:r>
                        <a:rPr lang="it-IT" sz="800" b="1" i="0" u="none" strike="noStrike" dirty="0" err="1">
                          <a:solidFill>
                            <a:srgbClr val="000000"/>
                          </a:solidFill>
                          <a:effectLst/>
                          <a:latin typeface="Ebrima" pitchFamily="2" charset="0"/>
                          <a:ea typeface="Ebrima" pitchFamily="2" charset="0"/>
                          <a:cs typeface="Ebrima" pitchFamily="2" charset="0"/>
                        </a:rPr>
                        <a:t>prot</a:t>
                      </a:r>
                      <a:r>
                        <a:rPr lang="it-IT" sz="800" b="1" i="0" u="none" strike="noStrike" dirty="0">
                          <a:solidFill>
                            <a:srgbClr val="000000"/>
                          </a:solidFill>
                          <a:effectLst/>
                          <a:latin typeface="Ebrima" pitchFamily="2" charset="0"/>
                          <a:ea typeface="Ebrima" pitchFamily="2" charset="0"/>
                          <a:cs typeface="Ebrima" pitchFamily="2"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ctr"/>
                      <a:r>
                        <a:rPr lang="it-IT" sz="800" b="1" i="0" u="none" strike="noStrike">
                          <a:solidFill>
                            <a:srgbClr val="000000"/>
                          </a:solidFill>
                          <a:effectLst/>
                          <a:latin typeface="Ebrima" pitchFamily="2" charset="0"/>
                          <a:ea typeface="Ebrima" pitchFamily="2" charset="0"/>
                          <a:cs typeface="Ebrima" pitchFamily="2"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it-IT" sz="800" b="1" i="0" u="none" strike="noStrike" dirty="0" smtClean="0">
                          <a:solidFill>
                            <a:srgbClr val="000000"/>
                          </a:solidFill>
                          <a:effectLst/>
                          <a:latin typeface="Ebrima" pitchFamily="2" charset="0"/>
                          <a:ea typeface="Ebrima" pitchFamily="2" charset="0"/>
                          <a:cs typeface="Ebrima" pitchFamily="2" charset="0"/>
                        </a:rPr>
                        <a:t>Human. </a:t>
                      </a:r>
                      <a:r>
                        <a:rPr lang="it-IT" sz="800" b="1" i="0" u="none" strike="noStrike" dirty="0" err="1">
                          <a:solidFill>
                            <a:srgbClr val="000000"/>
                          </a:solidFill>
                          <a:effectLst/>
                          <a:latin typeface="Ebrima" pitchFamily="2" charset="0"/>
                          <a:ea typeface="Ebrima" pitchFamily="2" charset="0"/>
                          <a:cs typeface="Ebrima" pitchFamily="2" charset="0"/>
                        </a:rPr>
                        <a:t>prot</a:t>
                      </a:r>
                      <a:r>
                        <a:rPr lang="it-IT" sz="800" b="1" i="0" u="none" strike="noStrike" dirty="0">
                          <a:solidFill>
                            <a:srgbClr val="000000"/>
                          </a:solidFill>
                          <a:effectLst/>
                          <a:latin typeface="Ebrima" pitchFamily="2" charset="0"/>
                          <a:ea typeface="Ebrima" pitchFamily="2" charset="0"/>
                          <a:cs typeface="Ebrima" pitchFamily="2"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it-IT" sz="800" b="1" i="0" u="none" strike="noStrike" dirty="0">
                          <a:solidFill>
                            <a:srgbClr val="000000"/>
                          </a:solidFill>
                          <a:effectLst/>
                          <a:latin typeface="Ebrima" pitchFamily="2" charset="0"/>
                          <a:ea typeface="Ebrima" pitchFamily="2" charset="0"/>
                          <a:cs typeface="Ebrima" pitchFamily="2"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ctr"/>
                      <a:r>
                        <a:rPr lang="it-IT" sz="800" b="1" i="0" u="none" strike="noStrike">
                          <a:solidFill>
                            <a:srgbClr val="000000"/>
                          </a:solidFill>
                          <a:effectLst/>
                          <a:latin typeface="Ebrima" pitchFamily="2" charset="0"/>
                          <a:ea typeface="Ebrima" pitchFamily="2" charset="0"/>
                          <a:cs typeface="Ebrima" pitchFamily="2" charset="0"/>
                        </a:rPr>
                        <a:t>Rejected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it-IT" sz="800" b="1" i="0" u="none" strike="noStrike" dirty="0">
                          <a:solidFill>
                            <a:srgbClr val="000000"/>
                          </a:solidFill>
                          <a:effectLst/>
                          <a:latin typeface="Ebrima" pitchFamily="2" charset="0"/>
                          <a:ea typeface="Ebrima" pitchFamily="2" charset="0"/>
                          <a:cs typeface="Ebrima" pitchFamily="2"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800" b="1" i="0" u="none" strike="noStrike" dirty="0">
                          <a:solidFill>
                            <a:srgbClr val="000000"/>
                          </a:solidFill>
                          <a:effectLst/>
                          <a:latin typeface="Ebrima" pitchFamily="2" charset="0"/>
                          <a:ea typeface="Ebrima" pitchFamily="2" charset="0"/>
                          <a:cs typeface="Ebrima" pitchFamily="2" charset="0"/>
                        </a:rPr>
                        <a:t>Total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fontAlgn="ctr"/>
                      <a:r>
                        <a:rPr lang="it-IT" sz="800" b="1" i="0" u="none" strike="noStrike" dirty="0" smtClean="0">
                          <a:solidFill>
                            <a:srgbClr val="000000"/>
                          </a:solidFill>
                          <a:effectLst/>
                          <a:latin typeface="Ebrima" pitchFamily="2" charset="0"/>
                          <a:ea typeface="Ebrima" pitchFamily="2" charset="0"/>
                          <a:cs typeface="Ebrima" pitchFamily="2" charset="0"/>
                        </a:rPr>
                        <a:t>International </a:t>
                      </a:r>
                      <a:r>
                        <a:rPr lang="it-IT" sz="800" b="1" i="0" u="none" strike="noStrike" dirty="0" err="1">
                          <a:solidFill>
                            <a:srgbClr val="000000"/>
                          </a:solidFill>
                          <a:effectLst/>
                          <a:latin typeface="Ebrima" pitchFamily="2" charset="0"/>
                          <a:ea typeface="Ebrima" pitchFamily="2" charset="0"/>
                          <a:cs typeface="Ebrima" pitchFamily="2" charset="0"/>
                        </a:rPr>
                        <a:t>Protection</a:t>
                      </a:r>
                      <a:r>
                        <a:rPr lang="it-IT" sz="800" b="1" i="0" u="none" strike="noStrike" dirty="0">
                          <a:solidFill>
                            <a:srgbClr val="000000"/>
                          </a:solidFill>
                          <a:effectLst/>
                          <a:latin typeface="Ebrima" pitchFamily="2" charset="0"/>
                          <a:ea typeface="Ebrima" pitchFamily="2" charset="0"/>
                          <a:cs typeface="Ebrima" pitchFamily="2" charset="0"/>
                        </a:rPr>
                        <a:t> (</a:t>
                      </a:r>
                      <a:r>
                        <a:rPr lang="it-IT" sz="800" b="1" i="0" u="none" strike="noStrike" dirty="0" err="1">
                          <a:solidFill>
                            <a:srgbClr val="000000"/>
                          </a:solidFill>
                          <a:effectLst/>
                          <a:latin typeface="Ebrima" pitchFamily="2" charset="0"/>
                          <a:ea typeface="Ebrima" pitchFamily="2" charset="0"/>
                          <a:cs typeface="Ebrima" pitchFamily="2" charset="0"/>
                        </a:rPr>
                        <a:t>Refugees</a:t>
                      </a:r>
                      <a:r>
                        <a:rPr lang="it-IT" sz="800" b="1" i="0" u="none" strike="noStrike" dirty="0" smtClean="0">
                          <a:solidFill>
                            <a:srgbClr val="000000"/>
                          </a:solidFill>
                          <a:effectLst/>
                          <a:latin typeface="Ebrima" pitchFamily="2" charset="0"/>
                          <a:ea typeface="Ebrima" pitchFamily="2" charset="0"/>
                          <a:cs typeface="Ebrima" pitchFamily="2" charset="0"/>
                        </a:rPr>
                        <a:t>+</a:t>
                      </a:r>
                    </a:p>
                    <a:p>
                      <a:pPr algn="l" fontAlgn="ctr"/>
                      <a:r>
                        <a:rPr lang="it-IT" sz="800" b="1" i="0" u="none" strike="noStrike" dirty="0" err="1" smtClean="0">
                          <a:solidFill>
                            <a:srgbClr val="000000"/>
                          </a:solidFill>
                          <a:effectLst/>
                          <a:latin typeface="Ebrima" pitchFamily="2" charset="0"/>
                          <a:ea typeface="Ebrima" pitchFamily="2" charset="0"/>
                          <a:cs typeface="Ebrima" pitchFamily="2" charset="0"/>
                        </a:rPr>
                        <a:t>Subsidiary</a:t>
                      </a:r>
                      <a:r>
                        <a:rPr lang="it-IT" sz="800" b="1" i="0" u="none" strike="noStrike" dirty="0" smtClean="0">
                          <a:solidFill>
                            <a:srgbClr val="000000"/>
                          </a:solidFill>
                          <a:effectLst/>
                          <a:latin typeface="Ebrima" pitchFamily="2" charset="0"/>
                          <a:ea typeface="Ebrima" pitchFamily="2" charset="0"/>
                          <a:cs typeface="Ebrima" pitchFamily="2" charset="0"/>
                        </a:rPr>
                        <a:t>) %</a:t>
                      </a:r>
                      <a:endParaRPr lang="it-IT" sz="800" b="1" i="0" u="none" strike="noStrike" dirty="0">
                        <a:solidFill>
                          <a:srgbClr val="000000"/>
                        </a:solidFill>
                        <a:effectLst/>
                        <a:latin typeface="Ebrima" pitchFamily="2" charset="0"/>
                        <a:ea typeface="Ebrima" pitchFamily="2" charset="0"/>
                        <a:cs typeface="Ebrima" pitchFamily="2"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114300">
                <a:tc>
                  <a:txBody>
                    <a:bodyPr/>
                    <a:lstStyle/>
                    <a:p>
                      <a:pPr algn="l" fontAlgn="b"/>
                      <a:r>
                        <a:rPr lang="it-IT" sz="800" b="0" i="0" u="none" strike="noStrike" dirty="0">
                          <a:solidFill>
                            <a:srgbClr val="000000"/>
                          </a:solidFill>
                          <a:effectLst/>
                          <a:latin typeface="Ebrima" pitchFamily="2" charset="0"/>
                          <a:ea typeface="Ebrima" pitchFamily="2" charset="0"/>
                          <a:cs typeface="Ebrima" pitchFamily="2" charset="0"/>
                        </a:rPr>
                        <a:t>Siria</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800" b="0" i="0" u="none" strike="noStrike">
                          <a:solidFill>
                            <a:srgbClr val="000000"/>
                          </a:solidFill>
                          <a:effectLst/>
                          <a:latin typeface="Ebrima" pitchFamily="2" charset="0"/>
                          <a:ea typeface="Ebrima" pitchFamily="2" charset="0"/>
                          <a:cs typeface="Ebrima" pitchFamily="2" charset="0"/>
                        </a:rPr>
                        <a:t>371</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r" fontAlgn="b"/>
                      <a:r>
                        <a:rPr lang="it-IT" sz="800" b="0" i="0" u="none" strike="noStrike">
                          <a:solidFill>
                            <a:srgbClr val="000000"/>
                          </a:solidFill>
                          <a:effectLst/>
                          <a:latin typeface="Ebrima" pitchFamily="2" charset="0"/>
                          <a:ea typeface="Ebrima" pitchFamily="2" charset="0"/>
                          <a:cs typeface="Ebrima" pitchFamily="2" charset="0"/>
                        </a:rPr>
                        <a:t>90%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r" fontAlgn="b"/>
                      <a:r>
                        <a:rPr lang="it-IT" sz="800" b="0" i="0" u="none" strike="noStrike">
                          <a:solidFill>
                            <a:srgbClr val="000000"/>
                          </a:solidFill>
                          <a:effectLst/>
                          <a:latin typeface="Ebrima" pitchFamily="2" charset="0"/>
                          <a:ea typeface="Ebrima" pitchFamily="2" charset="0"/>
                          <a:cs typeface="Ebrima" pitchFamily="2" charset="0"/>
                        </a:rPr>
                        <a:t>36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r" fontAlgn="b"/>
                      <a:r>
                        <a:rPr lang="it-IT" sz="800" b="0" i="0" u="none" strike="noStrike">
                          <a:solidFill>
                            <a:srgbClr val="000000"/>
                          </a:solidFill>
                          <a:effectLst/>
                          <a:latin typeface="Ebrima" pitchFamily="2" charset="0"/>
                          <a:ea typeface="Ebrima" pitchFamily="2" charset="0"/>
                          <a:cs typeface="Ebrima" pitchFamily="2" charset="0"/>
                        </a:rPr>
                        <a:t>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it-IT" sz="800" b="0" i="0" u="none" strike="noStrike">
                          <a:solidFill>
                            <a:srgbClr val="000000"/>
                          </a:solidFill>
                          <a:effectLst/>
                          <a:latin typeface="Ebrima" pitchFamily="2" charset="0"/>
                          <a:ea typeface="Ebrima" pitchFamily="2" charset="0"/>
                          <a:cs typeface="Ebrima" pitchFamily="2"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it-IT" sz="800" b="0" i="0" u="none" strike="noStrike">
                          <a:solidFill>
                            <a:srgbClr val="000000"/>
                          </a:solidFill>
                          <a:effectLst/>
                          <a:latin typeface="Ebrima" pitchFamily="2" charset="0"/>
                          <a:ea typeface="Ebrima" pitchFamily="2" charset="0"/>
                          <a:cs typeface="Ebrima" pitchFamily="2"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it-IT" sz="800" b="0" i="0" u="none" strike="noStrike">
                          <a:solidFill>
                            <a:srgbClr val="000000"/>
                          </a:solidFill>
                          <a:effectLst/>
                          <a:latin typeface="Ebrima" pitchFamily="2" charset="0"/>
                          <a:ea typeface="Ebrima" pitchFamily="2" charset="0"/>
                          <a:cs typeface="Ebrima" pitchFamily="2"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it-IT" sz="800" b="0" i="0" u="none" strike="noStrike">
                          <a:solidFill>
                            <a:srgbClr val="000000"/>
                          </a:solidFill>
                          <a:effectLst/>
                          <a:latin typeface="Ebrima" pitchFamily="2" charset="0"/>
                          <a:ea typeface="Ebrima" pitchFamily="2" charset="0"/>
                          <a:cs typeface="Ebrima" pitchFamily="2"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it-IT" sz="800" b="0" i="0" u="none" strike="noStrike">
                          <a:solidFill>
                            <a:srgbClr val="000000"/>
                          </a:solidFill>
                          <a:effectLst/>
                          <a:latin typeface="Ebrima" pitchFamily="2" charset="0"/>
                          <a:ea typeface="Ebrima" pitchFamily="2" charset="0"/>
                          <a:cs typeface="Ebrima" pitchFamily="2" charset="0"/>
                        </a:rPr>
                        <a:t>412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800" b="0" i="0" u="none" strike="noStrike">
                          <a:solidFill>
                            <a:srgbClr val="000000"/>
                          </a:solidFill>
                          <a:effectLst/>
                          <a:latin typeface="Ebrima" pitchFamily="2" charset="0"/>
                          <a:ea typeface="Ebrima" pitchFamily="2" charset="0"/>
                          <a:cs typeface="Ebrima" pitchFamily="2" charset="0"/>
                        </a:rPr>
                        <a:t>99%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r>
              <a:tr h="114300">
                <a:tc>
                  <a:txBody>
                    <a:bodyPr/>
                    <a:lstStyle/>
                    <a:p>
                      <a:pPr algn="l" fontAlgn="b"/>
                      <a:r>
                        <a:rPr lang="it-IT" sz="800" b="0" i="0" u="none" strike="noStrike" dirty="0">
                          <a:solidFill>
                            <a:srgbClr val="000000"/>
                          </a:solidFill>
                          <a:effectLst/>
                          <a:latin typeface="Ebrima" pitchFamily="2" charset="0"/>
                          <a:ea typeface="Ebrima" pitchFamily="2" charset="0"/>
                          <a:cs typeface="Ebrima" pitchFamily="2" charset="0"/>
                        </a:rPr>
                        <a:t>Afghanistan</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800" b="0" i="0" u="none" strike="noStrike" dirty="0">
                          <a:solidFill>
                            <a:srgbClr val="000000"/>
                          </a:solidFill>
                          <a:effectLst/>
                          <a:latin typeface="Ebrima" pitchFamily="2" charset="0"/>
                          <a:ea typeface="Ebrima" pitchFamily="2" charset="0"/>
                          <a:cs typeface="Ebrima" pitchFamily="2" charset="0"/>
                        </a:rPr>
                        <a:t>147</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r" fontAlgn="b"/>
                      <a:r>
                        <a:rPr lang="it-IT" sz="800" b="0" i="0" u="none" strike="noStrike" dirty="0">
                          <a:solidFill>
                            <a:srgbClr val="000000"/>
                          </a:solidFill>
                          <a:effectLst/>
                          <a:latin typeface="Ebrima" pitchFamily="2" charset="0"/>
                          <a:ea typeface="Ebrima" pitchFamily="2" charset="0"/>
                          <a:cs typeface="Ebrima" pitchFamily="2" charset="0"/>
                        </a:rPr>
                        <a:t>9%</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r" fontAlgn="b"/>
                      <a:r>
                        <a:rPr lang="it-IT" sz="800" b="0" i="0" u="none" strike="noStrike" dirty="0">
                          <a:solidFill>
                            <a:srgbClr val="000000"/>
                          </a:solidFill>
                          <a:effectLst/>
                          <a:latin typeface="Ebrima" pitchFamily="2" charset="0"/>
                          <a:ea typeface="Ebrima" pitchFamily="2" charset="0"/>
                          <a:cs typeface="Ebrima" pitchFamily="2" charset="0"/>
                        </a:rPr>
                        <a:t>1.462</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r" fontAlgn="b"/>
                      <a:r>
                        <a:rPr lang="it-IT" sz="800" b="0" i="0" u="none" strike="noStrike">
                          <a:solidFill>
                            <a:srgbClr val="000000"/>
                          </a:solidFill>
                          <a:effectLst/>
                          <a:latin typeface="Ebrima" pitchFamily="2" charset="0"/>
                          <a:ea typeface="Ebrima" pitchFamily="2" charset="0"/>
                          <a:cs typeface="Ebrima" pitchFamily="2" charset="0"/>
                        </a:rPr>
                        <a:t>88%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it-IT" sz="800" b="0" i="0" u="none" strike="noStrike">
                          <a:solidFill>
                            <a:srgbClr val="000000"/>
                          </a:solidFill>
                          <a:effectLst/>
                          <a:latin typeface="Ebrima" pitchFamily="2" charset="0"/>
                          <a:ea typeface="Ebrima" pitchFamily="2" charset="0"/>
                          <a:cs typeface="Ebrima" pitchFamily="2" charset="0"/>
                        </a:rPr>
                        <a:t>17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it-IT" sz="800" b="0" i="0" u="none" strike="noStrike">
                          <a:solidFill>
                            <a:srgbClr val="000000"/>
                          </a:solidFill>
                          <a:effectLst/>
                          <a:latin typeface="Ebrima" pitchFamily="2" charset="0"/>
                          <a:ea typeface="Ebrima" pitchFamily="2" charset="0"/>
                          <a:cs typeface="Ebrima" pitchFamily="2" charset="0"/>
                        </a:rPr>
                        <a:t>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it-IT" sz="800" b="0" i="0" u="none" strike="noStrike">
                          <a:solidFill>
                            <a:srgbClr val="000000"/>
                          </a:solidFill>
                          <a:effectLst/>
                          <a:latin typeface="Ebrima" pitchFamily="2" charset="0"/>
                          <a:ea typeface="Ebrima" pitchFamily="2" charset="0"/>
                          <a:cs typeface="Ebrima" pitchFamily="2" charset="0"/>
                        </a:rPr>
                        <a:t>19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it-IT" sz="800" b="0" i="0" u="none" strike="noStrike">
                          <a:solidFill>
                            <a:srgbClr val="000000"/>
                          </a:solidFill>
                          <a:effectLst/>
                          <a:latin typeface="Ebrima" pitchFamily="2" charset="0"/>
                          <a:ea typeface="Ebrima" pitchFamily="2" charset="0"/>
                          <a:cs typeface="Ebrima" pitchFamily="2" charset="0"/>
                        </a:rPr>
                        <a:t>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it-IT" sz="800" b="0" i="0" u="none" strike="noStrike">
                          <a:solidFill>
                            <a:srgbClr val="000000"/>
                          </a:solidFill>
                          <a:effectLst/>
                          <a:latin typeface="Ebrima" pitchFamily="2" charset="0"/>
                          <a:ea typeface="Ebrima" pitchFamily="2" charset="0"/>
                          <a:cs typeface="Ebrima" pitchFamily="2" charset="0"/>
                        </a:rPr>
                        <a:t>1.667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800" b="0" i="0" u="none" strike="noStrike">
                          <a:solidFill>
                            <a:srgbClr val="000000"/>
                          </a:solidFill>
                          <a:effectLst/>
                          <a:latin typeface="Ebrima" pitchFamily="2" charset="0"/>
                          <a:ea typeface="Ebrima" pitchFamily="2" charset="0"/>
                          <a:cs typeface="Ebrima" pitchFamily="2" charset="0"/>
                        </a:rPr>
                        <a:t>97%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r>
              <a:tr h="114300">
                <a:tc>
                  <a:txBody>
                    <a:bodyPr/>
                    <a:lstStyle/>
                    <a:p>
                      <a:pPr algn="l" fontAlgn="b"/>
                      <a:r>
                        <a:rPr lang="it-IT" sz="800" b="0" i="0" u="none" strike="noStrike">
                          <a:solidFill>
                            <a:srgbClr val="000000"/>
                          </a:solidFill>
                          <a:effectLst/>
                          <a:latin typeface="Ebrima" pitchFamily="2" charset="0"/>
                          <a:ea typeface="Ebrima" pitchFamily="2" charset="0"/>
                          <a:cs typeface="Ebrima" pitchFamily="2" charset="0"/>
                        </a:rPr>
                        <a:t>Somalia</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800" b="0" i="0" u="none" strike="noStrike">
                          <a:solidFill>
                            <a:srgbClr val="000000"/>
                          </a:solidFill>
                          <a:effectLst/>
                          <a:latin typeface="Ebrima" pitchFamily="2" charset="0"/>
                          <a:ea typeface="Ebrima" pitchFamily="2" charset="0"/>
                          <a:cs typeface="Ebrima" pitchFamily="2" charset="0"/>
                        </a:rPr>
                        <a:t>117</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r" fontAlgn="b"/>
                      <a:r>
                        <a:rPr lang="it-IT" sz="800" b="0" i="0" u="none" strike="noStrike">
                          <a:solidFill>
                            <a:srgbClr val="000000"/>
                          </a:solidFill>
                          <a:effectLst/>
                          <a:latin typeface="Ebrima" pitchFamily="2" charset="0"/>
                          <a:ea typeface="Ebrima" pitchFamily="2" charset="0"/>
                          <a:cs typeface="Ebrima" pitchFamily="2" charset="0"/>
                        </a:rPr>
                        <a:t>19%</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r" fontAlgn="b"/>
                      <a:r>
                        <a:rPr lang="it-IT" sz="800" b="0" i="0" u="none" strike="noStrike" dirty="0">
                          <a:solidFill>
                            <a:srgbClr val="000000"/>
                          </a:solidFill>
                          <a:effectLst/>
                          <a:latin typeface="Ebrima" pitchFamily="2" charset="0"/>
                          <a:ea typeface="Ebrima" pitchFamily="2" charset="0"/>
                          <a:cs typeface="Ebrima" pitchFamily="2" charset="0"/>
                        </a:rPr>
                        <a:t>451</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r" fontAlgn="b"/>
                      <a:r>
                        <a:rPr lang="it-IT" sz="800" b="0" i="0" u="none" strike="noStrike" dirty="0">
                          <a:solidFill>
                            <a:srgbClr val="000000"/>
                          </a:solidFill>
                          <a:effectLst/>
                          <a:latin typeface="Ebrima" pitchFamily="2" charset="0"/>
                          <a:ea typeface="Ebrima" pitchFamily="2" charset="0"/>
                          <a:cs typeface="Ebrima" pitchFamily="2" charset="0"/>
                        </a:rPr>
                        <a:t>74%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it-IT" sz="800" b="0" i="0" u="none" strike="noStrike" dirty="0">
                          <a:solidFill>
                            <a:srgbClr val="000000"/>
                          </a:solidFill>
                          <a:effectLst/>
                          <a:latin typeface="Ebrima" pitchFamily="2" charset="0"/>
                          <a:ea typeface="Ebrima" pitchFamily="2" charset="0"/>
                          <a:cs typeface="Ebrima" pitchFamily="2" charset="0"/>
                        </a:rPr>
                        <a:t>19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it-IT" sz="800" b="0" i="0" u="none" strike="noStrike">
                          <a:solidFill>
                            <a:srgbClr val="000000"/>
                          </a:solidFill>
                          <a:effectLst/>
                          <a:latin typeface="Ebrima" pitchFamily="2" charset="0"/>
                          <a:ea typeface="Ebrima" pitchFamily="2" charset="0"/>
                          <a:cs typeface="Ebrima" pitchFamily="2" charset="0"/>
                        </a:rPr>
                        <a:t>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it-IT" sz="800" b="0" i="0" u="none" strike="noStrike">
                          <a:solidFill>
                            <a:srgbClr val="000000"/>
                          </a:solidFill>
                          <a:effectLst/>
                          <a:latin typeface="Ebrima" pitchFamily="2" charset="0"/>
                          <a:ea typeface="Ebrima" pitchFamily="2" charset="0"/>
                          <a:cs typeface="Ebrima" pitchFamily="2" charset="0"/>
                        </a:rPr>
                        <a:t>10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it-IT" sz="800" b="0" i="0" u="none" strike="noStrike">
                          <a:solidFill>
                            <a:srgbClr val="000000"/>
                          </a:solidFill>
                          <a:effectLst/>
                          <a:latin typeface="Ebrima" pitchFamily="2" charset="0"/>
                          <a:ea typeface="Ebrima" pitchFamily="2" charset="0"/>
                          <a:cs typeface="Ebrima" pitchFamily="2" charset="0"/>
                        </a:rPr>
                        <a:t>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it-IT" sz="800" b="0" i="0" u="none" strike="noStrike">
                          <a:solidFill>
                            <a:srgbClr val="000000"/>
                          </a:solidFill>
                          <a:effectLst/>
                          <a:latin typeface="Ebrima" pitchFamily="2" charset="0"/>
                          <a:ea typeface="Ebrima" pitchFamily="2" charset="0"/>
                          <a:cs typeface="Ebrima" pitchFamily="2" charset="0"/>
                        </a:rPr>
                        <a:t>607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800" b="0" i="0" u="none" strike="noStrike">
                          <a:solidFill>
                            <a:srgbClr val="000000"/>
                          </a:solidFill>
                          <a:effectLst/>
                          <a:latin typeface="Ebrima" pitchFamily="2" charset="0"/>
                          <a:ea typeface="Ebrima" pitchFamily="2" charset="0"/>
                          <a:cs typeface="Ebrima" pitchFamily="2" charset="0"/>
                        </a:rPr>
                        <a:t>94%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r>
              <a:tr h="114300">
                <a:tc>
                  <a:txBody>
                    <a:bodyPr/>
                    <a:lstStyle/>
                    <a:p>
                      <a:pPr algn="l" fontAlgn="b"/>
                      <a:r>
                        <a:rPr lang="it-IT" sz="800" b="0" i="0" u="none" strike="noStrike">
                          <a:solidFill>
                            <a:srgbClr val="000000"/>
                          </a:solidFill>
                          <a:effectLst/>
                          <a:latin typeface="Ebrima" pitchFamily="2" charset="0"/>
                          <a:ea typeface="Ebrima" pitchFamily="2" charset="0"/>
                          <a:cs typeface="Ebrima" pitchFamily="2" charset="0"/>
                        </a:rPr>
                        <a:t>Iraq</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800" b="0" i="0" u="none" strike="noStrike">
                          <a:solidFill>
                            <a:srgbClr val="000000"/>
                          </a:solidFill>
                          <a:effectLst/>
                          <a:latin typeface="Ebrima" pitchFamily="2" charset="0"/>
                          <a:ea typeface="Ebrima" pitchFamily="2" charset="0"/>
                          <a:cs typeface="Ebrima" pitchFamily="2" charset="0"/>
                        </a:rPr>
                        <a:t>58</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r" fontAlgn="b"/>
                      <a:r>
                        <a:rPr lang="it-IT" sz="800" b="0" i="0" u="none" strike="noStrike">
                          <a:solidFill>
                            <a:srgbClr val="000000"/>
                          </a:solidFill>
                          <a:effectLst/>
                          <a:latin typeface="Ebrima" pitchFamily="2" charset="0"/>
                          <a:ea typeface="Ebrima" pitchFamily="2" charset="0"/>
                          <a:cs typeface="Ebrima" pitchFamily="2" charset="0"/>
                        </a:rPr>
                        <a:t>21%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r" fontAlgn="b"/>
                      <a:r>
                        <a:rPr lang="it-IT" sz="800" b="0" i="0" u="none" strike="noStrike">
                          <a:solidFill>
                            <a:srgbClr val="000000"/>
                          </a:solidFill>
                          <a:effectLst/>
                          <a:latin typeface="Ebrima" pitchFamily="2" charset="0"/>
                          <a:ea typeface="Ebrima" pitchFamily="2" charset="0"/>
                          <a:cs typeface="Ebrima" pitchFamily="2" charset="0"/>
                        </a:rPr>
                        <a:t>188</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r" fontAlgn="b"/>
                      <a:r>
                        <a:rPr lang="it-IT" sz="800" b="0" i="0" u="none" strike="noStrike">
                          <a:solidFill>
                            <a:srgbClr val="000000"/>
                          </a:solidFill>
                          <a:effectLst/>
                          <a:latin typeface="Ebrima" pitchFamily="2" charset="0"/>
                          <a:ea typeface="Ebrima" pitchFamily="2" charset="0"/>
                          <a:cs typeface="Ebrima" pitchFamily="2" charset="0"/>
                        </a:rPr>
                        <a:t>70%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it-IT" sz="800" b="0" i="0" u="none" strike="noStrike" dirty="0">
                          <a:solidFill>
                            <a:srgbClr val="000000"/>
                          </a:solidFill>
                          <a:effectLst/>
                          <a:latin typeface="Ebrima" pitchFamily="2" charset="0"/>
                          <a:ea typeface="Ebrima" pitchFamily="2" charset="0"/>
                          <a:cs typeface="Ebrima" pitchFamily="2" charset="0"/>
                        </a:rPr>
                        <a:t>12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it-IT" sz="800" b="0" i="0" u="none" strike="noStrike" dirty="0">
                          <a:solidFill>
                            <a:srgbClr val="000000"/>
                          </a:solidFill>
                          <a:effectLst/>
                          <a:latin typeface="Ebrima" pitchFamily="2" charset="0"/>
                          <a:ea typeface="Ebrima" pitchFamily="2" charset="0"/>
                          <a:cs typeface="Ebrima" pitchFamily="2" charset="0"/>
                        </a:rPr>
                        <a:t>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it-IT" sz="800" b="0" i="0" u="none" strike="noStrike" dirty="0">
                          <a:solidFill>
                            <a:srgbClr val="000000"/>
                          </a:solidFill>
                          <a:effectLst/>
                          <a:latin typeface="Ebrima" pitchFamily="2" charset="0"/>
                          <a:ea typeface="Ebrima" pitchFamily="2" charset="0"/>
                          <a:cs typeface="Ebrima" pitchFamily="2" charset="0"/>
                        </a:rPr>
                        <a:t>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it-IT" sz="800" b="0" i="0" u="none" strike="noStrike" dirty="0">
                          <a:solidFill>
                            <a:srgbClr val="000000"/>
                          </a:solidFill>
                          <a:effectLst/>
                          <a:latin typeface="Ebrima" pitchFamily="2" charset="0"/>
                          <a:ea typeface="Ebrima" pitchFamily="2" charset="0"/>
                          <a:cs typeface="Ebrima" pitchFamily="2" charset="0"/>
                        </a:rPr>
                        <a:t>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it-IT" sz="800" b="0" i="0" u="none" strike="noStrike">
                          <a:solidFill>
                            <a:srgbClr val="000000"/>
                          </a:solidFill>
                          <a:effectLst/>
                          <a:latin typeface="Ebrima" pitchFamily="2" charset="0"/>
                          <a:ea typeface="Ebrima" pitchFamily="2" charset="0"/>
                          <a:cs typeface="Ebrima" pitchFamily="2" charset="0"/>
                        </a:rPr>
                        <a:t>270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800" b="0" i="0" u="none" strike="noStrike" dirty="0">
                          <a:solidFill>
                            <a:srgbClr val="000000"/>
                          </a:solidFill>
                          <a:effectLst/>
                          <a:latin typeface="Ebrima" pitchFamily="2" charset="0"/>
                          <a:ea typeface="Ebrima" pitchFamily="2" charset="0"/>
                          <a:cs typeface="Ebrima" pitchFamily="2" charset="0"/>
                        </a:rPr>
                        <a:t>91%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r>
              <a:tr h="114300">
                <a:tc>
                  <a:txBody>
                    <a:bodyPr/>
                    <a:lstStyle/>
                    <a:p>
                      <a:pPr algn="l" fontAlgn="b"/>
                      <a:r>
                        <a:rPr lang="it-IT" sz="800" b="0" i="0" u="none" strike="noStrike">
                          <a:solidFill>
                            <a:srgbClr val="000000"/>
                          </a:solidFill>
                          <a:effectLst/>
                          <a:latin typeface="Ebrima" pitchFamily="2" charset="0"/>
                          <a:ea typeface="Ebrima" pitchFamily="2" charset="0"/>
                          <a:cs typeface="Ebrima" pitchFamily="2" charset="0"/>
                        </a:rPr>
                        <a:t>Libia</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800" b="0" i="0" u="none" strike="noStrike">
                          <a:solidFill>
                            <a:srgbClr val="000000"/>
                          </a:solidFill>
                          <a:effectLst/>
                          <a:latin typeface="Ebrima" pitchFamily="2" charset="0"/>
                          <a:ea typeface="Ebrima" pitchFamily="2" charset="0"/>
                          <a:cs typeface="Ebrima" pitchFamily="2" charset="0"/>
                        </a:rPr>
                        <a:t>17</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r" fontAlgn="b"/>
                      <a:r>
                        <a:rPr lang="it-IT" sz="800" b="0" i="0" u="none" strike="noStrike">
                          <a:solidFill>
                            <a:srgbClr val="000000"/>
                          </a:solidFill>
                          <a:effectLst/>
                          <a:latin typeface="Ebrima" pitchFamily="2" charset="0"/>
                          <a:ea typeface="Ebrima" pitchFamily="2" charset="0"/>
                          <a:cs typeface="Ebrima" pitchFamily="2" charset="0"/>
                        </a:rPr>
                        <a:t>15%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r" fontAlgn="b"/>
                      <a:r>
                        <a:rPr lang="it-IT" sz="800" b="0" i="0" u="none" strike="noStrike">
                          <a:solidFill>
                            <a:srgbClr val="000000"/>
                          </a:solidFill>
                          <a:effectLst/>
                          <a:latin typeface="Ebrima" pitchFamily="2" charset="0"/>
                          <a:ea typeface="Ebrima" pitchFamily="2" charset="0"/>
                          <a:cs typeface="Ebrima" pitchFamily="2" charset="0"/>
                        </a:rPr>
                        <a:t>82</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r" fontAlgn="b"/>
                      <a:r>
                        <a:rPr lang="it-IT" sz="800" b="0" i="0" u="none" strike="noStrike">
                          <a:solidFill>
                            <a:srgbClr val="000000"/>
                          </a:solidFill>
                          <a:effectLst/>
                          <a:latin typeface="Ebrima" pitchFamily="2" charset="0"/>
                          <a:ea typeface="Ebrima" pitchFamily="2" charset="0"/>
                          <a:cs typeface="Ebrima" pitchFamily="2" charset="0"/>
                        </a:rPr>
                        <a:t>71%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it-IT" sz="800" b="0" i="0" u="none" strike="noStrike">
                          <a:solidFill>
                            <a:srgbClr val="000000"/>
                          </a:solidFill>
                          <a:effectLst/>
                          <a:latin typeface="Ebrima" pitchFamily="2" charset="0"/>
                          <a:ea typeface="Ebrima" pitchFamily="2" charset="0"/>
                          <a:cs typeface="Ebrima" pitchFamily="2" charset="0"/>
                        </a:rPr>
                        <a:t>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it-IT" sz="800" b="0" i="0" u="none" strike="noStrike">
                          <a:solidFill>
                            <a:srgbClr val="000000"/>
                          </a:solidFill>
                          <a:effectLst/>
                          <a:latin typeface="Ebrima" pitchFamily="2" charset="0"/>
                          <a:ea typeface="Ebrima" pitchFamily="2" charset="0"/>
                          <a:cs typeface="Ebrima" pitchFamily="2" charset="0"/>
                        </a:rPr>
                        <a:t>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it-IT" sz="800" b="0" i="0" u="none" strike="noStrike">
                          <a:solidFill>
                            <a:srgbClr val="000000"/>
                          </a:solidFill>
                          <a:effectLst/>
                          <a:latin typeface="Ebrima" pitchFamily="2" charset="0"/>
                          <a:ea typeface="Ebrima" pitchFamily="2" charset="0"/>
                          <a:cs typeface="Ebrima" pitchFamily="2" charset="0"/>
                        </a:rPr>
                        <a:t>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it-IT" sz="800" b="0" i="0" u="none" strike="noStrike">
                          <a:solidFill>
                            <a:srgbClr val="000000"/>
                          </a:solidFill>
                          <a:effectLst/>
                          <a:latin typeface="Ebrima" pitchFamily="2" charset="0"/>
                          <a:ea typeface="Ebrima" pitchFamily="2" charset="0"/>
                          <a:cs typeface="Ebrima" pitchFamily="2" charset="0"/>
                        </a:rPr>
                        <a:t>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it-IT" sz="800" b="0" i="0" u="none" strike="noStrike" dirty="0">
                          <a:solidFill>
                            <a:srgbClr val="000000"/>
                          </a:solidFill>
                          <a:effectLst/>
                          <a:latin typeface="Ebrima" pitchFamily="2" charset="0"/>
                          <a:ea typeface="Ebrima" pitchFamily="2" charset="0"/>
                          <a:cs typeface="Ebrima" pitchFamily="2" charset="0"/>
                        </a:rPr>
                        <a:t>115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800" b="0" i="0" u="none" strike="noStrike">
                          <a:solidFill>
                            <a:srgbClr val="000000"/>
                          </a:solidFill>
                          <a:effectLst/>
                          <a:latin typeface="Ebrima" pitchFamily="2" charset="0"/>
                          <a:ea typeface="Ebrima" pitchFamily="2" charset="0"/>
                          <a:cs typeface="Ebrima" pitchFamily="2" charset="0"/>
                        </a:rPr>
                        <a:t>86%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r>
              <a:tr h="114300">
                <a:tc>
                  <a:txBody>
                    <a:bodyPr/>
                    <a:lstStyle/>
                    <a:p>
                      <a:pPr algn="l" fontAlgn="b"/>
                      <a:r>
                        <a:rPr lang="it-IT" sz="800" b="0" i="0" u="none" strike="noStrike">
                          <a:solidFill>
                            <a:srgbClr val="000000"/>
                          </a:solidFill>
                          <a:effectLst/>
                          <a:latin typeface="Ebrima" pitchFamily="2" charset="0"/>
                          <a:ea typeface="Ebrima" pitchFamily="2" charset="0"/>
                          <a:cs typeface="Ebrima" pitchFamily="2" charset="0"/>
                        </a:rPr>
                        <a:t>Eritrea</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800" b="0" i="0" u="none" strike="noStrike">
                          <a:solidFill>
                            <a:srgbClr val="000000"/>
                          </a:solidFill>
                          <a:effectLst/>
                          <a:latin typeface="Ebrima" pitchFamily="2" charset="0"/>
                          <a:ea typeface="Ebrima" pitchFamily="2" charset="0"/>
                          <a:cs typeface="Ebrima" pitchFamily="2" charset="0"/>
                        </a:rPr>
                        <a:t>85</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r" fontAlgn="b"/>
                      <a:r>
                        <a:rPr lang="it-IT" sz="800" b="0" i="0" u="none" strike="noStrike">
                          <a:solidFill>
                            <a:srgbClr val="000000"/>
                          </a:solidFill>
                          <a:effectLst/>
                          <a:latin typeface="Ebrima" pitchFamily="2" charset="0"/>
                          <a:ea typeface="Ebrima" pitchFamily="2" charset="0"/>
                          <a:cs typeface="Ebrima" pitchFamily="2" charset="0"/>
                        </a:rPr>
                        <a:t>42%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r" fontAlgn="b"/>
                      <a:r>
                        <a:rPr lang="it-IT" sz="800" b="0" i="0" u="none" strike="noStrike">
                          <a:solidFill>
                            <a:srgbClr val="000000"/>
                          </a:solidFill>
                          <a:effectLst/>
                          <a:latin typeface="Ebrima" pitchFamily="2" charset="0"/>
                          <a:ea typeface="Ebrima" pitchFamily="2" charset="0"/>
                          <a:cs typeface="Ebrima" pitchFamily="2" charset="0"/>
                        </a:rPr>
                        <a:t>77</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r" fontAlgn="b"/>
                      <a:r>
                        <a:rPr lang="it-IT" sz="800" b="0" i="0" u="none" strike="noStrike">
                          <a:solidFill>
                            <a:srgbClr val="000000"/>
                          </a:solidFill>
                          <a:effectLst/>
                          <a:latin typeface="Ebrima" pitchFamily="2" charset="0"/>
                          <a:ea typeface="Ebrima" pitchFamily="2" charset="0"/>
                          <a:cs typeface="Ebrima" pitchFamily="2" charset="0"/>
                        </a:rPr>
                        <a:t>38%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it-IT" sz="800" b="0" i="0" u="none" strike="noStrike">
                          <a:solidFill>
                            <a:srgbClr val="000000"/>
                          </a:solidFill>
                          <a:effectLst/>
                          <a:latin typeface="Ebrima" pitchFamily="2" charset="0"/>
                          <a:ea typeface="Ebrima" pitchFamily="2" charset="0"/>
                          <a:cs typeface="Ebrima" pitchFamily="2" charset="0"/>
                        </a:rPr>
                        <a:t>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it-IT" sz="800" b="0" i="0" u="none" strike="noStrike">
                          <a:solidFill>
                            <a:srgbClr val="000000"/>
                          </a:solidFill>
                          <a:effectLst/>
                          <a:latin typeface="Ebrima" pitchFamily="2" charset="0"/>
                          <a:ea typeface="Ebrima" pitchFamily="2" charset="0"/>
                          <a:cs typeface="Ebrima" pitchFamily="2" charset="0"/>
                        </a:rPr>
                        <a:t>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it-IT" sz="800" b="0" i="0" u="none" strike="noStrike">
                          <a:solidFill>
                            <a:srgbClr val="000000"/>
                          </a:solidFill>
                          <a:effectLst/>
                          <a:latin typeface="Ebrima" pitchFamily="2" charset="0"/>
                          <a:ea typeface="Ebrima" pitchFamily="2" charset="0"/>
                          <a:cs typeface="Ebrima" pitchFamily="2" charset="0"/>
                        </a:rPr>
                        <a:t>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it-IT" sz="800" b="0" i="0" u="none" strike="noStrike">
                          <a:solidFill>
                            <a:srgbClr val="000000"/>
                          </a:solidFill>
                          <a:effectLst/>
                          <a:latin typeface="Ebrima" pitchFamily="2" charset="0"/>
                          <a:ea typeface="Ebrima" pitchFamily="2" charset="0"/>
                          <a:cs typeface="Ebrima" pitchFamily="2" charset="0"/>
                        </a:rPr>
                        <a:t>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it-IT" sz="800" b="0" i="0" u="none" strike="noStrike">
                          <a:solidFill>
                            <a:srgbClr val="000000"/>
                          </a:solidFill>
                          <a:effectLst/>
                          <a:latin typeface="Ebrima" pitchFamily="2" charset="0"/>
                          <a:ea typeface="Ebrima" pitchFamily="2" charset="0"/>
                          <a:cs typeface="Ebrima" pitchFamily="2" charset="0"/>
                        </a:rPr>
                        <a:t>203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800" b="0" i="0" u="none" strike="noStrike" dirty="0">
                          <a:solidFill>
                            <a:srgbClr val="000000"/>
                          </a:solidFill>
                          <a:effectLst/>
                          <a:latin typeface="Ebrima" pitchFamily="2" charset="0"/>
                          <a:ea typeface="Ebrima" pitchFamily="2" charset="0"/>
                          <a:cs typeface="Ebrima" pitchFamily="2" charset="0"/>
                        </a:rPr>
                        <a:t>80%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r>
              <a:tr h="114300">
                <a:tc>
                  <a:txBody>
                    <a:bodyPr/>
                    <a:lstStyle/>
                    <a:p>
                      <a:pPr algn="l" fontAlgn="b"/>
                      <a:r>
                        <a:rPr lang="it-IT" sz="800" b="0" i="0" u="none" strike="noStrike">
                          <a:solidFill>
                            <a:srgbClr val="000000"/>
                          </a:solidFill>
                          <a:effectLst/>
                          <a:latin typeface="Ebrima" pitchFamily="2" charset="0"/>
                          <a:ea typeface="Ebrima" pitchFamily="2" charset="0"/>
                          <a:cs typeface="Ebrima" pitchFamily="2" charset="0"/>
                        </a:rPr>
                        <a:t>Turchia</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800" b="0" i="0" u="none" strike="noStrike">
                          <a:solidFill>
                            <a:srgbClr val="000000"/>
                          </a:solidFill>
                          <a:effectLst/>
                          <a:latin typeface="Ebrima" pitchFamily="2" charset="0"/>
                          <a:ea typeface="Ebrima" pitchFamily="2" charset="0"/>
                          <a:cs typeface="Ebrima" pitchFamily="2" charset="0"/>
                        </a:rPr>
                        <a:t>26</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r" fontAlgn="b"/>
                      <a:r>
                        <a:rPr lang="it-IT" sz="800" b="0" i="0" u="none" strike="noStrike">
                          <a:solidFill>
                            <a:srgbClr val="000000"/>
                          </a:solidFill>
                          <a:effectLst/>
                          <a:latin typeface="Ebrima" pitchFamily="2" charset="0"/>
                          <a:ea typeface="Ebrima" pitchFamily="2" charset="0"/>
                          <a:cs typeface="Ebrima" pitchFamily="2" charset="0"/>
                        </a:rPr>
                        <a:t>18%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DEE8"/>
                    </a:solidFill>
                  </a:tcPr>
                </a:tc>
                <a:tc>
                  <a:txBody>
                    <a:bodyPr/>
                    <a:lstStyle/>
                    <a:p>
                      <a:pPr algn="r" fontAlgn="b"/>
                      <a:r>
                        <a:rPr lang="it-IT" sz="800" b="0" i="0" u="none" strike="noStrike">
                          <a:solidFill>
                            <a:srgbClr val="000000"/>
                          </a:solidFill>
                          <a:effectLst/>
                          <a:latin typeface="Ebrima" pitchFamily="2" charset="0"/>
                          <a:ea typeface="Ebrima" pitchFamily="2" charset="0"/>
                          <a:cs typeface="Ebrima" pitchFamily="2" charset="0"/>
                        </a:rPr>
                        <a:t>41</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r" fontAlgn="b"/>
                      <a:r>
                        <a:rPr lang="it-IT" sz="800" b="0" i="0" u="none" strike="noStrike">
                          <a:solidFill>
                            <a:srgbClr val="000000"/>
                          </a:solidFill>
                          <a:effectLst/>
                          <a:latin typeface="Ebrima" pitchFamily="2" charset="0"/>
                          <a:ea typeface="Ebrima" pitchFamily="2" charset="0"/>
                          <a:cs typeface="Ebrima" pitchFamily="2" charset="0"/>
                        </a:rPr>
                        <a:t>29%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fontAlgn="b"/>
                      <a:r>
                        <a:rPr lang="it-IT" sz="800" b="0" i="0" u="none" strike="noStrike">
                          <a:solidFill>
                            <a:srgbClr val="000000"/>
                          </a:solidFill>
                          <a:effectLst/>
                          <a:latin typeface="Ebrima" pitchFamily="2" charset="0"/>
                          <a:ea typeface="Ebrima" pitchFamily="2" charset="0"/>
                          <a:cs typeface="Ebrima" pitchFamily="2" charset="0"/>
                        </a:rPr>
                        <a:t>54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fontAlgn="b"/>
                      <a:r>
                        <a:rPr lang="it-IT" sz="800" b="0" i="0" u="none" strike="noStrike">
                          <a:solidFill>
                            <a:srgbClr val="000000"/>
                          </a:solidFill>
                          <a:effectLst/>
                          <a:latin typeface="Ebrima" pitchFamily="2" charset="0"/>
                          <a:ea typeface="Ebrima" pitchFamily="2" charset="0"/>
                          <a:cs typeface="Ebrima" pitchFamily="2" charset="0"/>
                        </a:rPr>
                        <a:t>38%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it-IT" sz="800" b="0" i="0" u="none" strike="noStrike">
                          <a:solidFill>
                            <a:srgbClr val="000000"/>
                          </a:solidFill>
                          <a:effectLst/>
                          <a:latin typeface="Ebrima" pitchFamily="2" charset="0"/>
                          <a:ea typeface="Ebrima" pitchFamily="2" charset="0"/>
                          <a:cs typeface="Ebrima" pitchFamily="2" charset="0"/>
                        </a:rPr>
                        <a:t>21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b"/>
                      <a:r>
                        <a:rPr lang="it-IT" sz="800" b="0" i="0" u="none" strike="noStrike">
                          <a:solidFill>
                            <a:srgbClr val="000000"/>
                          </a:solidFill>
                          <a:effectLst/>
                          <a:latin typeface="Ebrima" pitchFamily="2" charset="0"/>
                          <a:ea typeface="Ebrima" pitchFamily="2" charset="0"/>
                          <a:cs typeface="Ebrima" pitchFamily="2" charset="0"/>
                        </a:rPr>
                        <a:t>15%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fontAlgn="ctr"/>
                      <a:r>
                        <a:rPr lang="it-IT" sz="800" b="0" i="0" u="none" strike="noStrike">
                          <a:solidFill>
                            <a:srgbClr val="000000"/>
                          </a:solidFill>
                          <a:effectLst/>
                          <a:latin typeface="Ebrima" pitchFamily="2" charset="0"/>
                          <a:ea typeface="Ebrima" pitchFamily="2" charset="0"/>
                          <a:cs typeface="Ebrima" pitchFamily="2" charset="0"/>
                        </a:rPr>
                        <a:t>143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it-IT" sz="800" b="0" i="0" u="none" strike="noStrike" dirty="0">
                          <a:solidFill>
                            <a:srgbClr val="000000"/>
                          </a:solidFill>
                          <a:effectLst/>
                          <a:latin typeface="Ebrima" pitchFamily="2" charset="0"/>
                          <a:ea typeface="Ebrima" pitchFamily="2" charset="0"/>
                          <a:cs typeface="Ebrima" pitchFamily="2" charset="0"/>
                        </a:rPr>
                        <a:t>47%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r>
              <a:tr h="114300">
                <a:tc>
                  <a:txBody>
                    <a:bodyPr/>
                    <a:lstStyle/>
                    <a:p>
                      <a:pPr algn="l" fontAlgn="ctr"/>
                      <a:r>
                        <a:rPr lang="it-IT" sz="800" b="1" i="0" u="none" strike="noStrike" dirty="0">
                          <a:solidFill>
                            <a:srgbClr val="000000"/>
                          </a:solidFill>
                          <a:effectLst/>
                          <a:latin typeface="Tahoma"/>
                        </a:rPr>
                        <a:t>Total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r" fontAlgn="ctr"/>
                      <a:r>
                        <a:rPr lang="it-IT" sz="800" b="1" i="0" u="none" strike="noStrike">
                          <a:solidFill>
                            <a:srgbClr val="000000"/>
                          </a:solidFill>
                          <a:effectLst/>
                          <a:latin typeface="Tahoma"/>
                        </a:rPr>
                        <a:t>1.768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r" fontAlgn="b"/>
                      <a:r>
                        <a:rPr lang="it-IT" sz="800" b="1" i="0" u="none" strike="noStrike">
                          <a:solidFill>
                            <a:srgbClr val="000000"/>
                          </a:solidFill>
                          <a:effectLst/>
                          <a:latin typeface="Tahoma"/>
                        </a:rPr>
                        <a:t>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DEE8"/>
                    </a:solidFill>
                  </a:tcPr>
                </a:tc>
                <a:tc>
                  <a:txBody>
                    <a:bodyPr/>
                    <a:lstStyle/>
                    <a:p>
                      <a:pPr algn="r" fontAlgn="ctr"/>
                      <a:r>
                        <a:rPr lang="it-IT" sz="800" b="1" i="0" u="none" strike="noStrike" dirty="0">
                          <a:solidFill>
                            <a:srgbClr val="000000"/>
                          </a:solidFill>
                          <a:effectLst/>
                          <a:latin typeface="Tahoma"/>
                        </a:rPr>
                        <a:t>5.265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r" fontAlgn="b"/>
                      <a:r>
                        <a:rPr lang="it-IT" sz="800" b="1" i="0" u="none" strike="noStrike">
                          <a:solidFill>
                            <a:srgbClr val="000000"/>
                          </a:solidFill>
                          <a:effectLst/>
                          <a:latin typeface="Tahoma"/>
                        </a:rPr>
                        <a:t>13%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fontAlgn="ctr"/>
                      <a:r>
                        <a:rPr lang="it-IT" sz="800" b="1" i="0" u="none" strike="noStrike" dirty="0">
                          <a:solidFill>
                            <a:srgbClr val="000000"/>
                          </a:solidFill>
                          <a:effectLst/>
                          <a:latin typeface="Tahoma"/>
                        </a:rPr>
                        <a:t>7.374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r" fontAlgn="b"/>
                      <a:r>
                        <a:rPr lang="it-IT" sz="800" b="1" i="0" u="none" strike="noStrike">
                          <a:solidFill>
                            <a:srgbClr val="000000"/>
                          </a:solidFill>
                          <a:effectLst/>
                          <a:latin typeface="Tahoma"/>
                        </a:rPr>
                        <a:t>18%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r" fontAlgn="ctr"/>
                      <a:r>
                        <a:rPr lang="it-IT" sz="800" b="1" i="0" u="none" strike="noStrike">
                          <a:solidFill>
                            <a:srgbClr val="000000"/>
                          </a:solidFill>
                          <a:effectLst/>
                          <a:latin typeface="Tahoma"/>
                        </a:rPr>
                        <a:t>24.432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r" fontAlgn="b"/>
                      <a:r>
                        <a:rPr lang="it-IT" sz="800" b="1" i="0" u="none" strike="noStrike" dirty="0">
                          <a:solidFill>
                            <a:srgbClr val="000000"/>
                          </a:solidFill>
                          <a:effectLst/>
                          <a:latin typeface="Tahoma"/>
                        </a:rPr>
                        <a:t>60%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fontAlgn="ctr"/>
                      <a:r>
                        <a:rPr lang="it-IT" sz="800" b="1" i="0" u="none" strike="noStrike" dirty="0">
                          <a:solidFill>
                            <a:srgbClr val="000000"/>
                          </a:solidFill>
                          <a:effectLst/>
                          <a:latin typeface="Tahoma"/>
                        </a:rPr>
                        <a:t>40.699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r" fontAlgn="b"/>
                      <a:r>
                        <a:rPr lang="it-IT" sz="800" b="1" i="0" u="none" strike="noStrike" dirty="0">
                          <a:solidFill>
                            <a:srgbClr val="000000"/>
                          </a:solidFill>
                          <a:effectLst/>
                          <a:latin typeface="Tahoma"/>
                        </a:rPr>
                        <a:t>100%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r>
            </a:tbl>
          </a:graphicData>
        </a:graphic>
      </p:graphicFrame>
    </p:spTree>
    <p:extLst>
      <p:ext uri="{BB962C8B-B14F-4D97-AF65-F5344CB8AC3E}">
        <p14:creationId xmlns:p14="http://schemas.microsoft.com/office/powerpoint/2010/main" val="17598443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a:spLocks noChangeArrowheads="1"/>
          </p:cNvSpPr>
          <p:nvPr/>
        </p:nvSpPr>
        <p:spPr bwMode="auto">
          <a:xfrm>
            <a:off x="457200" y="347650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it-IT" smtClean="0">
              <a:solidFill>
                <a:prstClr val="black"/>
              </a:solidFill>
              <a:latin typeface="Arial" pitchFamily="34" charset="0"/>
              <a:cs typeface="Arial" pitchFamily="34" charset="0"/>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93645" y="0"/>
            <a:ext cx="2250355" cy="7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solidFill>
                <a:prstClr val="black"/>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8185" y="5229200"/>
            <a:ext cx="1560513"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8329" y="764704"/>
            <a:ext cx="8423821" cy="175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5900" y="2636912"/>
            <a:ext cx="6172200" cy="353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itolo 1"/>
          <p:cNvSpPr>
            <a:spLocks noGrp="1"/>
          </p:cNvSpPr>
          <p:nvPr>
            <p:ph type="title"/>
          </p:nvPr>
        </p:nvSpPr>
        <p:spPr>
          <a:xfrm>
            <a:off x="6516216" y="6453336"/>
            <a:ext cx="2448272" cy="280968"/>
          </a:xfrm>
        </p:spPr>
        <p:txBody>
          <a:bodyPr>
            <a:normAutofit fontScale="90000"/>
          </a:bodyPr>
          <a:lstStyle/>
          <a:p>
            <a:pPr marL="0" indent="0">
              <a:buNone/>
            </a:pPr>
            <a:r>
              <a:rPr lang="it-IT" sz="1200" dirty="0" err="1"/>
              <a:t>Italian</a:t>
            </a:r>
            <a:r>
              <a:rPr lang="it-IT" sz="1200" dirty="0"/>
              <a:t> data </a:t>
            </a:r>
            <a:r>
              <a:rPr lang="it-IT" sz="1200" dirty="0" err="1"/>
              <a:t>collection</a:t>
            </a:r>
            <a:r>
              <a:rPr lang="it-IT" sz="1200" dirty="0"/>
              <a:t> on </a:t>
            </a:r>
            <a:r>
              <a:rPr lang="it-IT" sz="1200" dirty="0" err="1"/>
              <a:t>asylum</a:t>
            </a:r>
            <a:r>
              <a:rPr lang="it-IT" sz="1200" dirty="0"/>
              <a:t> </a:t>
            </a:r>
            <a:r>
              <a:rPr lang="it-IT" sz="1600" dirty="0"/>
              <a:t/>
            </a:r>
            <a:br>
              <a:rPr lang="it-IT" sz="1600" dirty="0"/>
            </a:br>
            <a:endParaRPr lang="it-IT" sz="1600" dirty="0"/>
          </a:p>
        </p:txBody>
      </p:sp>
    </p:spTree>
    <p:extLst>
      <p:ext uri="{BB962C8B-B14F-4D97-AF65-F5344CB8AC3E}">
        <p14:creationId xmlns:p14="http://schemas.microsoft.com/office/powerpoint/2010/main" val="13680513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516216" y="6453336"/>
            <a:ext cx="2448272" cy="280968"/>
          </a:xfrm>
        </p:spPr>
        <p:txBody>
          <a:bodyPr>
            <a:normAutofit fontScale="90000"/>
          </a:bodyPr>
          <a:lstStyle/>
          <a:p>
            <a:pPr marL="0" indent="0">
              <a:buNone/>
            </a:pPr>
            <a:r>
              <a:rPr lang="it-IT" sz="1200" dirty="0" err="1"/>
              <a:t>Italian</a:t>
            </a:r>
            <a:r>
              <a:rPr lang="it-IT" sz="1200" dirty="0"/>
              <a:t> data </a:t>
            </a:r>
            <a:r>
              <a:rPr lang="it-IT" sz="1200" dirty="0" err="1"/>
              <a:t>collection</a:t>
            </a:r>
            <a:r>
              <a:rPr lang="it-IT" sz="1200" dirty="0"/>
              <a:t> on </a:t>
            </a:r>
            <a:r>
              <a:rPr lang="it-IT" sz="1200" dirty="0" err="1"/>
              <a:t>asylum</a:t>
            </a:r>
            <a:r>
              <a:rPr lang="it-IT" sz="1200" dirty="0"/>
              <a:t> </a:t>
            </a:r>
            <a:r>
              <a:rPr lang="it-IT" sz="1600" dirty="0"/>
              <a:t/>
            </a:r>
            <a:br>
              <a:rPr lang="it-IT" sz="1600" dirty="0"/>
            </a:br>
            <a:endParaRPr lang="it-IT" sz="1600" dirty="0"/>
          </a:p>
        </p:txBody>
      </p:sp>
      <p:sp>
        <p:nvSpPr>
          <p:cNvPr id="3" name="Segnaposto contenuto 2"/>
          <p:cNvSpPr>
            <a:spLocks noGrp="1"/>
          </p:cNvSpPr>
          <p:nvPr>
            <p:ph idx="1"/>
          </p:nvPr>
        </p:nvSpPr>
        <p:spPr>
          <a:xfrm>
            <a:off x="457200" y="674695"/>
            <a:ext cx="8229600" cy="432047"/>
          </a:xfrm>
        </p:spPr>
        <p:txBody>
          <a:bodyPr>
            <a:normAutofit fontScale="92500" lnSpcReduction="20000"/>
          </a:bodyPr>
          <a:lstStyle/>
          <a:p>
            <a:pPr marL="109728" indent="0" algn="ctr">
              <a:buNone/>
            </a:pPr>
            <a:r>
              <a:rPr lang="it-IT" sz="2800" dirty="0" err="1" smtClean="0">
                <a:latin typeface="Perpetua" pitchFamily="18" charset="0"/>
              </a:rPr>
              <a:t>Asylum</a:t>
            </a:r>
            <a:r>
              <a:rPr lang="it-IT" sz="2800" dirty="0" smtClean="0">
                <a:latin typeface="Perpetua" pitchFamily="18" charset="0"/>
              </a:rPr>
              <a:t> </a:t>
            </a:r>
            <a:r>
              <a:rPr lang="it-IT" sz="2800" dirty="0" err="1" smtClean="0">
                <a:latin typeface="Perpetua" pitchFamily="18" charset="0"/>
              </a:rPr>
              <a:t>decisions</a:t>
            </a:r>
            <a:r>
              <a:rPr lang="it-IT" sz="2800" dirty="0" smtClean="0">
                <a:latin typeface="Perpetua" pitchFamily="18" charset="0"/>
              </a:rPr>
              <a:t> IT vs EU</a:t>
            </a:r>
          </a:p>
          <a:p>
            <a:pPr marL="109728" indent="0" algn="just">
              <a:buNone/>
            </a:pPr>
            <a:endParaRPr lang="it-IT" sz="2000" dirty="0" smtClean="0"/>
          </a:p>
        </p:txBody>
      </p:sp>
      <p:sp>
        <p:nvSpPr>
          <p:cNvPr id="17" name="Text Box 14"/>
          <p:cNvSpPr txBox="1">
            <a:spLocks noChangeArrowheads="1"/>
          </p:cNvSpPr>
          <p:nvPr/>
        </p:nvSpPr>
        <p:spPr bwMode="auto">
          <a:xfrm>
            <a:off x="2988734" y="4254104"/>
            <a:ext cx="1350433"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18"/>
          <p:cNvSpPr>
            <a:spLocks noChangeArrowheads="1"/>
          </p:cNvSpPr>
          <p:nvPr/>
        </p:nvSpPr>
        <p:spPr bwMode="auto">
          <a:xfrm>
            <a:off x="457200" y="347650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93645" y="0"/>
            <a:ext cx="2250355" cy="566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11" name="CasellaDiTesto 10"/>
          <p:cNvSpPr txBox="1"/>
          <p:nvPr/>
        </p:nvSpPr>
        <p:spPr>
          <a:xfrm>
            <a:off x="3559081" y="6005541"/>
            <a:ext cx="1560172" cy="430887"/>
          </a:xfrm>
          <a:prstGeom prst="rect">
            <a:avLst/>
          </a:prstGeom>
          <a:noFill/>
        </p:spPr>
        <p:txBody>
          <a:bodyPr wrap="square" rtlCol="0">
            <a:spAutoFit/>
          </a:bodyPr>
          <a:lstStyle/>
          <a:p>
            <a:r>
              <a:rPr lang="it-IT" sz="1100" dirty="0" smtClean="0"/>
              <a:t>Source of data: EUROSTAT</a:t>
            </a:r>
            <a:endParaRPr lang="it-IT" sz="1100"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5057" b="29251"/>
          <a:stretch/>
        </p:blipFill>
        <p:spPr bwMode="auto">
          <a:xfrm>
            <a:off x="92365" y="2162174"/>
            <a:ext cx="4246802" cy="3571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15057" b="29251"/>
          <a:stretch/>
        </p:blipFill>
        <p:spPr bwMode="auto">
          <a:xfrm>
            <a:off x="4499992" y="2162174"/>
            <a:ext cx="4104456" cy="3571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CasellaDiTesto 12"/>
          <p:cNvSpPr txBox="1"/>
          <p:nvPr/>
        </p:nvSpPr>
        <p:spPr>
          <a:xfrm>
            <a:off x="319253" y="1562300"/>
            <a:ext cx="3805850" cy="400110"/>
          </a:xfrm>
          <a:prstGeom prst="rect">
            <a:avLst/>
          </a:prstGeom>
          <a:noFill/>
        </p:spPr>
        <p:txBody>
          <a:bodyPr wrap="none" rtlCol="0">
            <a:spAutoFit/>
          </a:bodyPr>
          <a:lstStyle/>
          <a:p>
            <a:r>
              <a:rPr lang="it-IT" sz="2000" dirty="0" err="1" smtClean="0">
                <a:latin typeface="Perpetua" pitchFamily="18" charset="0"/>
              </a:rPr>
              <a:t>Refugee</a:t>
            </a:r>
            <a:r>
              <a:rPr lang="it-IT" sz="1400" dirty="0" smtClean="0"/>
              <a:t> status 2015 </a:t>
            </a:r>
            <a:r>
              <a:rPr lang="it-IT" sz="1400" dirty="0" err="1" smtClean="0"/>
              <a:t>compared</a:t>
            </a:r>
            <a:r>
              <a:rPr lang="it-IT" sz="1400" dirty="0" smtClean="0"/>
              <a:t> with </a:t>
            </a:r>
            <a:r>
              <a:rPr lang="it-IT" sz="1400" dirty="0" err="1" smtClean="0"/>
              <a:t>Italy</a:t>
            </a:r>
            <a:endParaRPr lang="it-IT" dirty="0"/>
          </a:p>
        </p:txBody>
      </p:sp>
      <p:sp>
        <p:nvSpPr>
          <p:cNvPr id="14" name="CasellaDiTesto 13"/>
          <p:cNvSpPr txBox="1"/>
          <p:nvPr/>
        </p:nvSpPr>
        <p:spPr>
          <a:xfrm>
            <a:off x="4572000" y="1581550"/>
            <a:ext cx="4082913" cy="400110"/>
          </a:xfrm>
          <a:prstGeom prst="rect">
            <a:avLst/>
          </a:prstGeom>
          <a:noFill/>
        </p:spPr>
        <p:txBody>
          <a:bodyPr wrap="none" rtlCol="0">
            <a:spAutoFit/>
          </a:bodyPr>
          <a:lstStyle/>
          <a:p>
            <a:r>
              <a:rPr lang="it-IT" sz="2000" dirty="0" err="1" smtClean="0">
                <a:latin typeface="Perpetua" pitchFamily="18" charset="0"/>
              </a:rPr>
              <a:t>Subsidiary</a:t>
            </a:r>
            <a:r>
              <a:rPr lang="it-IT" sz="2000" dirty="0" smtClean="0">
                <a:latin typeface="Perpetua" pitchFamily="18" charset="0"/>
              </a:rPr>
              <a:t> </a:t>
            </a:r>
            <a:r>
              <a:rPr lang="it-IT" sz="2000" dirty="0" err="1" smtClean="0">
                <a:latin typeface="Perpetua" pitchFamily="18" charset="0"/>
              </a:rPr>
              <a:t>prot</a:t>
            </a:r>
            <a:r>
              <a:rPr lang="it-IT" sz="2000" dirty="0" smtClean="0">
                <a:latin typeface="Perpetua" pitchFamily="18" charset="0"/>
              </a:rPr>
              <a:t>. 2015 </a:t>
            </a:r>
            <a:r>
              <a:rPr lang="it-IT" sz="2000" dirty="0" err="1" smtClean="0">
                <a:latin typeface="Perpetua" pitchFamily="18" charset="0"/>
              </a:rPr>
              <a:t>compared</a:t>
            </a:r>
            <a:r>
              <a:rPr lang="it-IT" sz="2000" dirty="0" smtClean="0">
                <a:latin typeface="Perpetua" pitchFamily="18" charset="0"/>
              </a:rPr>
              <a:t> with </a:t>
            </a:r>
            <a:r>
              <a:rPr lang="it-IT" sz="2000" dirty="0" err="1" smtClean="0">
                <a:latin typeface="Perpetua" pitchFamily="18" charset="0"/>
              </a:rPr>
              <a:t>Italy</a:t>
            </a:r>
            <a:endParaRPr lang="it-IT" sz="2000" dirty="0">
              <a:latin typeface="Perpetua" pitchFamily="18" charset="0"/>
            </a:endParaRPr>
          </a:p>
        </p:txBody>
      </p:sp>
    </p:spTree>
    <p:extLst>
      <p:ext uri="{BB962C8B-B14F-4D97-AF65-F5344CB8AC3E}">
        <p14:creationId xmlns:p14="http://schemas.microsoft.com/office/powerpoint/2010/main" val="3839018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516216" y="6453336"/>
            <a:ext cx="2448272" cy="280968"/>
          </a:xfrm>
        </p:spPr>
        <p:txBody>
          <a:bodyPr>
            <a:normAutofit fontScale="90000"/>
          </a:bodyPr>
          <a:lstStyle/>
          <a:p>
            <a:pPr marL="0" indent="0">
              <a:buNone/>
            </a:pPr>
            <a:r>
              <a:rPr lang="it-IT" sz="1200" dirty="0" err="1"/>
              <a:t>Italian</a:t>
            </a:r>
            <a:r>
              <a:rPr lang="it-IT" sz="1200" dirty="0"/>
              <a:t> data </a:t>
            </a:r>
            <a:r>
              <a:rPr lang="it-IT" sz="1200" dirty="0" err="1"/>
              <a:t>collection</a:t>
            </a:r>
            <a:r>
              <a:rPr lang="it-IT" sz="1200" dirty="0"/>
              <a:t> on </a:t>
            </a:r>
            <a:r>
              <a:rPr lang="it-IT" sz="1200" dirty="0" err="1"/>
              <a:t>asylum</a:t>
            </a:r>
            <a:r>
              <a:rPr lang="it-IT" sz="1200" dirty="0"/>
              <a:t> </a:t>
            </a:r>
            <a:r>
              <a:rPr lang="it-IT" sz="1600" dirty="0"/>
              <a:t/>
            </a:r>
            <a:br>
              <a:rPr lang="it-IT" sz="1600" dirty="0"/>
            </a:br>
            <a:endParaRPr lang="it-IT" sz="1600" dirty="0"/>
          </a:p>
        </p:txBody>
      </p:sp>
      <p:sp>
        <p:nvSpPr>
          <p:cNvPr id="3" name="Segnaposto contenuto 2"/>
          <p:cNvSpPr>
            <a:spLocks noGrp="1"/>
          </p:cNvSpPr>
          <p:nvPr>
            <p:ph idx="1"/>
          </p:nvPr>
        </p:nvSpPr>
        <p:spPr>
          <a:xfrm>
            <a:off x="457200" y="674695"/>
            <a:ext cx="8229600" cy="432047"/>
          </a:xfrm>
        </p:spPr>
        <p:txBody>
          <a:bodyPr>
            <a:normAutofit fontScale="92500" lnSpcReduction="20000"/>
          </a:bodyPr>
          <a:lstStyle/>
          <a:p>
            <a:pPr marL="109728" indent="0" algn="ctr">
              <a:buNone/>
            </a:pPr>
            <a:r>
              <a:rPr lang="it-IT" sz="2800" b="1" dirty="0" err="1" smtClean="0">
                <a:latin typeface="Perpetua" pitchFamily="18" charset="0"/>
              </a:rPr>
              <a:t>Asylum</a:t>
            </a:r>
            <a:r>
              <a:rPr lang="it-IT" sz="2800" b="1" dirty="0" smtClean="0">
                <a:latin typeface="Perpetua" pitchFamily="18" charset="0"/>
              </a:rPr>
              <a:t> </a:t>
            </a:r>
            <a:r>
              <a:rPr lang="it-IT" sz="2800" b="1" dirty="0" err="1" smtClean="0">
                <a:latin typeface="Perpetua" pitchFamily="18" charset="0"/>
              </a:rPr>
              <a:t>decisions</a:t>
            </a:r>
            <a:r>
              <a:rPr lang="it-IT" sz="2800" b="1" dirty="0" smtClean="0">
                <a:latin typeface="Perpetua" pitchFamily="18" charset="0"/>
              </a:rPr>
              <a:t> IT vs EU</a:t>
            </a:r>
          </a:p>
          <a:p>
            <a:pPr marL="109728" indent="0" algn="just">
              <a:buNone/>
            </a:pPr>
            <a:endParaRPr lang="it-IT" sz="2000" dirty="0" smtClean="0"/>
          </a:p>
        </p:txBody>
      </p:sp>
      <p:sp>
        <p:nvSpPr>
          <p:cNvPr id="19" name="Rectangle 18"/>
          <p:cNvSpPr>
            <a:spLocks noChangeArrowheads="1"/>
          </p:cNvSpPr>
          <p:nvPr/>
        </p:nvSpPr>
        <p:spPr bwMode="auto">
          <a:xfrm>
            <a:off x="457200" y="347650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93645" y="0"/>
            <a:ext cx="2250355" cy="566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11" name="CasellaDiTesto 10"/>
          <p:cNvSpPr txBox="1"/>
          <p:nvPr/>
        </p:nvSpPr>
        <p:spPr>
          <a:xfrm>
            <a:off x="2267744" y="6085612"/>
            <a:ext cx="1560172" cy="430887"/>
          </a:xfrm>
          <a:prstGeom prst="rect">
            <a:avLst/>
          </a:prstGeom>
          <a:noFill/>
        </p:spPr>
        <p:txBody>
          <a:bodyPr wrap="square" rtlCol="0">
            <a:spAutoFit/>
          </a:bodyPr>
          <a:lstStyle/>
          <a:p>
            <a:r>
              <a:rPr lang="it-IT" sz="1100" dirty="0" smtClean="0"/>
              <a:t>Source of data: EUROSTAT</a:t>
            </a:r>
            <a:endParaRPr lang="it-IT" sz="1100" dirty="0"/>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5071" b="29033"/>
          <a:stretch/>
        </p:blipFill>
        <p:spPr bwMode="auto">
          <a:xfrm>
            <a:off x="4716016" y="1772816"/>
            <a:ext cx="3906964"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15049" b="29139"/>
          <a:stretch/>
        </p:blipFill>
        <p:spPr bwMode="auto">
          <a:xfrm>
            <a:off x="323528" y="1772816"/>
            <a:ext cx="4176464"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5227083" y="1321147"/>
            <a:ext cx="3352200" cy="400110"/>
          </a:xfrm>
          <a:prstGeom prst="rect">
            <a:avLst/>
          </a:prstGeom>
          <a:noFill/>
        </p:spPr>
        <p:txBody>
          <a:bodyPr wrap="none" rtlCol="0">
            <a:spAutoFit/>
          </a:bodyPr>
          <a:lstStyle/>
          <a:p>
            <a:r>
              <a:rPr lang="it-IT" sz="2000" dirty="0" err="1" smtClean="0">
                <a:latin typeface="Perpetua" pitchFamily="18" charset="0"/>
              </a:rPr>
              <a:t>Rejection</a:t>
            </a:r>
            <a:r>
              <a:rPr lang="it-IT" sz="1400" dirty="0" smtClean="0"/>
              <a:t> 2015 </a:t>
            </a:r>
            <a:r>
              <a:rPr lang="it-IT" sz="1400" dirty="0" err="1" smtClean="0"/>
              <a:t>compared</a:t>
            </a:r>
            <a:r>
              <a:rPr lang="it-IT" sz="1400" dirty="0" smtClean="0"/>
              <a:t> with </a:t>
            </a:r>
            <a:r>
              <a:rPr lang="it-IT" sz="1400" dirty="0" err="1" smtClean="0"/>
              <a:t>Italy</a:t>
            </a:r>
            <a:endParaRPr lang="it-IT" dirty="0"/>
          </a:p>
        </p:txBody>
      </p:sp>
      <p:sp>
        <p:nvSpPr>
          <p:cNvPr id="13" name="CasellaDiTesto 12"/>
          <p:cNvSpPr txBox="1"/>
          <p:nvPr/>
        </p:nvSpPr>
        <p:spPr>
          <a:xfrm>
            <a:off x="641931" y="1311572"/>
            <a:ext cx="3891515" cy="400110"/>
          </a:xfrm>
          <a:prstGeom prst="rect">
            <a:avLst/>
          </a:prstGeom>
          <a:noFill/>
        </p:spPr>
        <p:txBody>
          <a:bodyPr wrap="none" rtlCol="0">
            <a:spAutoFit/>
          </a:bodyPr>
          <a:lstStyle/>
          <a:p>
            <a:r>
              <a:rPr lang="it-IT" sz="2000" dirty="0" err="1" smtClean="0">
                <a:latin typeface="Perpetua" pitchFamily="18" charset="0"/>
              </a:rPr>
              <a:t>Humanitarian</a:t>
            </a:r>
            <a:r>
              <a:rPr lang="it-IT" sz="2000" dirty="0" smtClean="0">
                <a:latin typeface="Perpetua" pitchFamily="18" charset="0"/>
              </a:rPr>
              <a:t> 2015 </a:t>
            </a:r>
            <a:r>
              <a:rPr lang="it-IT" sz="2000" dirty="0" err="1" smtClean="0">
                <a:latin typeface="Perpetua" pitchFamily="18" charset="0"/>
              </a:rPr>
              <a:t>compared</a:t>
            </a:r>
            <a:r>
              <a:rPr lang="it-IT" sz="2000" dirty="0" smtClean="0">
                <a:latin typeface="Perpetua" pitchFamily="18" charset="0"/>
              </a:rPr>
              <a:t> with </a:t>
            </a:r>
            <a:r>
              <a:rPr lang="it-IT" sz="2000" dirty="0" err="1" smtClean="0">
                <a:latin typeface="Perpetua" pitchFamily="18" charset="0"/>
              </a:rPr>
              <a:t>Italy</a:t>
            </a:r>
            <a:endParaRPr lang="it-IT" sz="2000" dirty="0">
              <a:latin typeface="Perpetua" pitchFamily="18" charset="0"/>
            </a:endParaRPr>
          </a:p>
        </p:txBody>
      </p:sp>
    </p:spTree>
    <p:extLst>
      <p:ext uri="{BB962C8B-B14F-4D97-AF65-F5344CB8AC3E}">
        <p14:creationId xmlns:p14="http://schemas.microsoft.com/office/powerpoint/2010/main" val="13962839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516216" y="6453336"/>
            <a:ext cx="2448272" cy="280968"/>
          </a:xfrm>
        </p:spPr>
        <p:txBody>
          <a:bodyPr>
            <a:normAutofit fontScale="90000"/>
          </a:bodyPr>
          <a:lstStyle/>
          <a:p>
            <a:pPr marL="0" indent="0">
              <a:buNone/>
            </a:pPr>
            <a:r>
              <a:rPr lang="it-IT" sz="1200" dirty="0" err="1"/>
              <a:t>Italian</a:t>
            </a:r>
            <a:r>
              <a:rPr lang="it-IT" sz="1200" dirty="0"/>
              <a:t> data </a:t>
            </a:r>
            <a:r>
              <a:rPr lang="it-IT" sz="1200" dirty="0" err="1"/>
              <a:t>collection</a:t>
            </a:r>
            <a:r>
              <a:rPr lang="it-IT" sz="1200" dirty="0"/>
              <a:t> on </a:t>
            </a:r>
            <a:r>
              <a:rPr lang="it-IT" sz="1200" dirty="0" err="1"/>
              <a:t>asylum</a:t>
            </a:r>
            <a:r>
              <a:rPr lang="it-IT" sz="1200" dirty="0"/>
              <a:t> </a:t>
            </a:r>
            <a:r>
              <a:rPr lang="it-IT" sz="1600" dirty="0"/>
              <a:t/>
            </a:r>
            <a:br>
              <a:rPr lang="it-IT" sz="1600" dirty="0"/>
            </a:br>
            <a:endParaRPr lang="it-IT" sz="1600" dirty="0"/>
          </a:p>
        </p:txBody>
      </p:sp>
      <p:sp>
        <p:nvSpPr>
          <p:cNvPr id="3" name="Segnaposto contenuto 2"/>
          <p:cNvSpPr>
            <a:spLocks noGrp="1"/>
          </p:cNvSpPr>
          <p:nvPr>
            <p:ph idx="1"/>
          </p:nvPr>
        </p:nvSpPr>
        <p:spPr>
          <a:xfrm>
            <a:off x="457200" y="674695"/>
            <a:ext cx="8229600" cy="432047"/>
          </a:xfrm>
        </p:spPr>
        <p:txBody>
          <a:bodyPr>
            <a:normAutofit fontScale="92500" lnSpcReduction="20000"/>
          </a:bodyPr>
          <a:lstStyle/>
          <a:p>
            <a:pPr marL="109728" indent="0" algn="ctr">
              <a:buNone/>
            </a:pPr>
            <a:r>
              <a:rPr lang="it-IT" sz="2800" b="1" dirty="0" smtClean="0">
                <a:latin typeface="Perpetua" pitchFamily="18" charset="0"/>
              </a:rPr>
              <a:t>2015- 2016: </a:t>
            </a:r>
            <a:r>
              <a:rPr lang="it-IT" sz="2800" b="1" dirty="0" err="1" smtClean="0">
                <a:latin typeface="Perpetua" pitchFamily="18" charset="0"/>
              </a:rPr>
              <a:t>Asylum</a:t>
            </a:r>
            <a:r>
              <a:rPr lang="it-IT" sz="2800" b="1" dirty="0" smtClean="0">
                <a:latin typeface="Perpetua" pitchFamily="18" charset="0"/>
              </a:rPr>
              <a:t> </a:t>
            </a:r>
            <a:r>
              <a:rPr lang="it-IT" sz="2800" b="1" dirty="0" err="1" smtClean="0">
                <a:latin typeface="Perpetua" pitchFamily="18" charset="0"/>
              </a:rPr>
              <a:t>decisions</a:t>
            </a:r>
            <a:r>
              <a:rPr lang="it-IT" sz="2800" b="1" dirty="0" smtClean="0">
                <a:latin typeface="Perpetua" pitchFamily="18" charset="0"/>
              </a:rPr>
              <a:t> IT vs EU</a:t>
            </a:r>
          </a:p>
          <a:p>
            <a:pPr marL="109728" indent="0" algn="just">
              <a:buNone/>
            </a:pPr>
            <a:endParaRPr lang="it-IT" sz="2000" dirty="0" smtClean="0"/>
          </a:p>
        </p:txBody>
      </p:sp>
      <p:sp>
        <p:nvSpPr>
          <p:cNvPr id="19" name="Rectangle 18"/>
          <p:cNvSpPr>
            <a:spLocks noChangeArrowheads="1"/>
          </p:cNvSpPr>
          <p:nvPr/>
        </p:nvSpPr>
        <p:spPr bwMode="auto">
          <a:xfrm>
            <a:off x="457200" y="347650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93645" y="0"/>
            <a:ext cx="2250355" cy="566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11" name="CasellaDiTesto 10"/>
          <p:cNvSpPr txBox="1"/>
          <p:nvPr/>
        </p:nvSpPr>
        <p:spPr>
          <a:xfrm>
            <a:off x="977348" y="5301208"/>
            <a:ext cx="1560172" cy="430887"/>
          </a:xfrm>
          <a:prstGeom prst="rect">
            <a:avLst/>
          </a:prstGeom>
          <a:noFill/>
        </p:spPr>
        <p:txBody>
          <a:bodyPr wrap="square" rtlCol="0">
            <a:spAutoFit/>
          </a:bodyPr>
          <a:lstStyle/>
          <a:p>
            <a:r>
              <a:rPr lang="it-IT" sz="1100" dirty="0" smtClean="0"/>
              <a:t>Source of data: EUROSTAT</a:t>
            </a:r>
            <a:endParaRPr lang="it-IT" sz="11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134" y="1102638"/>
            <a:ext cx="457835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920" y="3284984"/>
            <a:ext cx="4572000" cy="273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51611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a:spLocks noChangeArrowheads="1"/>
          </p:cNvSpPr>
          <p:nvPr/>
        </p:nvSpPr>
        <p:spPr bwMode="auto">
          <a:xfrm>
            <a:off x="457200" y="347650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it-IT" smtClean="0">
              <a:solidFill>
                <a:prstClr val="black"/>
              </a:solidFill>
              <a:latin typeface="Arial" pitchFamily="34" charset="0"/>
              <a:cs typeface="Arial" pitchFamily="34" charset="0"/>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93645" y="0"/>
            <a:ext cx="2250355" cy="7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solidFill>
                <a:prstClr val="black"/>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944563"/>
            <a:ext cx="7999413"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olo 1"/>
          <p:cNvSpPr>
            <a:spLocks noGrp="1"/>
          </p:cNvSpPr>
          <p:nvPr>
            <p:ph type="title"/>
          </p:nvPr>
        </p:nvSpPr>
        <p:spPr>
          <a:xfrm>
            <a:off x="6516216" y="6453336"/>
            <a:ext cx="2448272" cy="280968"/>
          </a:xfrm>
        </p:spPr>
        <p:txBody>
          <a:bodyPr>
            <a:normAutofit fontScale="90000"/>
          </a:bodyPr>
          <a:lstStyle/>
          <a:p>
            <a:pPr marL="0" indent="0">
              <a:buNone/>
            </a:pPr>
            <a:r>
              <a:rPr lang="it-IT" sz="1200" dirty="0" err="1"/>
              <a:t>Italian</a:t>
            </a:r>
            <a:r>
              <a:rPr lang="it-IT" sz="1200" dirty="0"/>
              <a:t> data </a:t>
            </a:r>
            <a:r>
              <a:rPr lang="it-IT" sz="1200" dirty="0" err="1"/>
              <a:t>collection</a:t>
            </a:r>
            <a:r>
              <a:rPr lang="it-IT" sz="1200" dirty="0"/>
              <a:t> on </a:t>
            </a:r>
            <a:r>
              <a:rPr lang="it-IT" sz="1200" dirty="0" err="1"/>
              <a:t>asylum</a:t>
            </a:r>
            <a:r>
              <a:rPr lang="it-IT" sz="1200" dirty="0"/>
              <a:t> </a:t>
            </a:r>
            <a:r>
              <a:rPr lang="it-IT" sz="1600" dirty="0"/>
              <a:t/>
            </a:r>
            <a:br>
              <a:rPr lang="it-IT" sz="1600" dirty="0"/>
            </a:br>
            <a:endParaRPr lang="it-IT" sz="1600" dirty="0"/>
          </a:p>
        </p:txBody>
      </p:sp>
    </p:spTree>
    <p:extLst>
      <p:ext uri="{BB962C8B-B14F-4D97-AF65-F5344CB8AC3E}">
        <p14:creationId xmlns:p14="http://schemas.microsoft.com/office/powerpoint/2010/main" val="29713633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a:spLocks noChangeArrowheads="1"/>
          </p:cNvSpPr>
          <p:nvPr/>
        </p:nvSpPr>
        <p:spPr bwMode="auto">
          <a:xfrm>
            <a:off x="457200" y="347650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it-IT" smtClean="0">
              <a:solidFill>
                <a:prstClr val="black"/>
              </a:solidFill>
              <a:latin typeface="Arial" pitchFamily="34" charset="0"/>
              <a:cs typeface="Arial" pitchFamily="34" charset="0"/>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93645" y="0"/>
            <a:ext cx="2250355" cy="7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solidFill>
                <a:prstClr val="black"/>
              </a:solidFill>
            </a:endParaRPr>
          </a:p>
        </p:txBody>
      </p:sp>
      <p:sp>
        <p:nvSpPr>
          <p:cNvPr id="11" name="CasellaDiTesto 10"/>
          <p:cNvSpPr txBox="1"/>
          <p:nvPr/>
        </p:nvSpPr>
        <p:spPr>
          <a:xfrm>
            <a:off x="1757434" y="5733256"/>
            <a:ext cx="1560172" cy="261610"/>
          </a:xfrm>
          <a:prstGeom prst="rect">
            <a:avLst/>
          </a:prstGeom>
          <a:noFill/>
        </p:spPr>
        <p:txBody>
          <a:bodyPr wrap="square" rtlCol="0">
            <a:spAutoFit/>
          </a:bodyPr>
          <a:lstStyle/>
          <a:p>
            <a:r>
              <a:rPr lang="it-IT" sz="1100" dirty="0" smtClean="0">
                <a:solidFill>
                  <a:prstClr val="black"/>
                </a:solidFill>
              </a:rPr>
              <a:t>Fonte: EASO</a:t>
            </a:r>
            <a:endParaRPr lang="it-IT" sz="1100" dirty="0">
              <a:solidFill>
                <a:prstClr val="black"/>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013" y="1737122"/>
            <a:ext cx="8181975" cy="384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p:cNvSpPr txBox="1"/>
          <p:nvPr/>
        </p:nvSpPr>
        <p:spPr>
          <a:xfrm>
            <a:off x="2109046" y="1268759"/>
            <a:ext cx="5312865" cy="461665"/>
          </a:xfrm>
          <a:prstGeom prst="rect">
            <a:avLst/>
          </a:prstGeom>
          <a:noFill/>
        </p:spPr>
        <p:txBody>
          <a:bodyPr wrap="none" rtlCol="0">
            <a:spAutoFit/>
          </a:bodyPr>
          <a:lstStyle/>
          <a:p>
            <a:pPr algn="ctr"/>
            <a:r>
              <a:rPr lang="it-IT" sz="2400" b="1" dirty="0" err="1" smtClean="0">
                <a:solidFill>
                  <a:prstClr val="black"/>
                </a:solidFill>
                <a:latin typeface="Perpetua" pitchFamily="18" charset="0"/>
              </a:rPr>
              <a:t>Relocated</a:t>
            </a:r>
            <a:r>
              <a:rPr lang="it-IT" sz="2400" b="1" dirty="0" smtClean="0">
                <a:solidFill>
                  <a:prstClr val="black"/>
                </a:solidFill>
                <a:latin typeface="Perpetua" pitchFamily="18" charset="0"/>
              </a:rPr>
              <a:t> from IT and EL to </a:t>
            </a:r>
            <a:r>
              <a:rPr lang="it-IT" sz="2400" b="1" dirty="0" err="1" smtClean="0">
                <a:solidFill>
                  <a:prstClr val="black"/>
                </a:solidFill>
                <a:latin typeface="Perpetua" pitchFamily="18" charset="0"/>
              </a:rPr>
              <a:t>other</a:t>
            </a:r>
            <a:r>
              <a:rPr lang="it-IT" sz="2400" b="1" dirty="0" smtClean="0">
                <a:solidFill>
                  <a:prstClr val="black"/>
                </a:solidFill>
                <a:latin typeface="Perpetua" pitchFamily="18" charset="0"/>
              </a:rPr>
              <a:t> MS</a:t>
            </a:r>
            <a:endParaRPr lang="it-IT" sz="2400" b="1" dirty="0">
              <a:solidFill>
                <a:prstClr val="black"/>
              </a:solidFill>
              <a:latin typeface="Perpetua" pitchFamily="18" charset="0"/>
            </a:endParaRPr>
          </a:p>
        </p:txBody>
      </p:sp>
      <p:sp>
        <p:nvSpPr>
          <p:cNvPr id="9" name="Titolo 1"/>
          <p:cNvSpPr>
            <a:spLocks noGrp="1"/>
          </p:cNvSpPr>
          <p:nvPr>
            <p:ph type="title"/>
          </p:nvPr>
        </p:nvSpPr>
        <p:spPr>
          <a:xfrm>
            <a:off x="6516216" y="6453336"/>
            <a:ext cx="2448272" cy="280968"/>
          </a:xfrm>
        </p:spPr>
        <p:txBody>
          <a:bodyPr>
            <a:normAutofit fontScale="90000"/>
          </a:bodyPr>
          <a:lstStyle/>
          <a:p>
            <a:pPr marL="0" indent="0">
              <a:buNone/>
            </a:pPr>
            <a:r>
              <a:rPr lang="it-IT" sz="1200" dirty="0" err="1"/>
              <a:t>Italian</a:t>
            </a:r>
            <a:r>
              <a:rPr lang="it-IT" sz="1200" dirty="0"/>
              <a:t> data </a:t>
            </a:r>
            <a:r>
              <a:rPr lang="it-IT" sz="1200" dirty="0" err="1"/>
              <a:t>collection</a:t>
            </a:r>
            <a:r>
              <a:rPr lang="it-IT" sz="1200" dirty="0"/>
              <a:t> on </a:t>
            </a:r>
            <a:r>
              <a:rPr lang="it-IT" sz="1200" dirty="0" err="1"/>
              <a:t>asylum</a:t>
            </a:r>
            <a:r>
              <a:rPr lang="it-IT" sz="1200" dirty="0"/>
              <a:t> </a:t>
            </a:r>
            <a:r>
              <a:rPr lang="it-IT" sz="1600" dirty="0"/>
              <a:t/>
            </a:r>
            <a:br>
              <a:rPr lang="it-IT" sz="1600" dirty="0"/>
            </a:br>
            <a:endParaRPr lang="it-IT" sz="1600" dirty="0"/>
          </a:p>
        </p:txBody>
      </p:sp>
    </p:spTree>
    <p:extLst>
      <p:ext uri="{BB962C8B-B14F-4D97-AF65-F5344CB8AC3E}">
        <p14:creationId xmlns:p14="http://schemas.microsoft.com/office/powerpoint/2010/main" val="39652468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300192" y="6577032"/>
            <a:ext cx="2448272" cy="280968"/>
          </a:xfrm>
        </p:spPr>
        <p:txBody>
          <a:bodyPr>
            <a:normAutofit fontScale="90000"/>
          </a:bodyPr>
          <a:lstStyle/>
          <a:p>
            <a:pPr marL="0" indent="0">
              <a:buNone/>
            </a:pPr>
            <a:r>
              <a:rPr lang="it-IT" sz="1200" dirty="0" err="1"/>
              <a:t>Italian</a:t>
            </a:r>
            <a:r>
              <a:rPr lang="it-IT" sz="1200" dirty="0"/>
              <a:t> data </a:t>
            </a:r>
            <a:r>
              <a:rPr lang="it-IT" sz="1200" dirty="0" err="1"/>
              <a:t>collection</a:t>
            </a:r>
            <a:r>
              <a:rPr lang="it-IT" sz="1200" dirty="0"/>
              <a:t> on </a:t>
            </a:r>
            <a:r>
              <a:rPr lang="it-IT" sz="1200" dirty="0" err="1"/>
              <a:t>asylum</a:t>
            </a:r>
            <a:r>
              <a:rPr lang="it-IT" sz="1200" dirty="0"/>
              <a:t> </a:t>
            </a:r>
            <a:r>
              <a:rPr lang="it-IT" sz="1600" dirty="0"/>
              <a:t/>
            </a:r>
            <a:br>
              <a:rPr lang="it-IT" sz="1600" dirty="0"/>
            </a:br>
            <a:endParaRPr lang="it-IT" sz="1600"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93645" y="1"/>
            <a:ext cx="2250355" cy="566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egnaposto contenuto 2"/>
          <p:cNvSpPr>
            <a:spLocks noGrp="1"/>
          </p:cNvSpPr>
          <p:nvPr>
            <p:ph idx="1"/>
          </p:nvPr>
        </p:nvSpPr>
        <p:spPr>
          <a:xfrm>
            <a:off x="730014" y="476672"/>
            <a:ext cx="8229600" cy="576064"/>
          </a:xfrm>
        </p:spPr>
        <p:txBody>
          <a:bodyPr/>
          <a:lstStyle/>
          <a:p>
            <a:pPr marL="0" indent="0" algn="ctr">
              <a:buNone/>
            </a:pPr>
            <a:r>
              <a:rPr lang="en-GB" sz="2800" b="1" dirty="0">
                <a:latin typeface="Perpetua" pitchFamily="18" charset="0"/>
              </a:rPr>
              <a:t>Institutional stakeholders in Italian administrations</a:t>
            </a:r>
            <a:endParaRPr lang="it-IT" sz="2800" b="1" dirty="0">
              <a:latin typeface="Perpetua" pitchFamily="18" charset="0"/>
            </a:endParaRPr>
          </a:p>
          <a:p>
            <a:pPr marL="0" indent="0">
              <a:buNone/>
            </a:pPr>
            <a:endParaRPr lang="it-IT" dirty="0"/>
          </a:p>
        </p:txBody>
      </p:sp>
      <p:pic>
        <p:nvPicPr>
          <p:cNvPr id="2049"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124744"/>
            <a:ext cx="7848872"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10556" y="5762178"/>
            <a:ext cx="6157913" cy="43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68923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28184" y="6549176"/>
            <a:ext cx="2664296" cy="280968"/>
          </a:xfrm>
        </p:spPr>
        <p:txBody>
          <a:bodyPr>
            <a:normAutofit fontScale="90000"/>
          </a:bodyPr>
          <a:lstStyle/>
          <a:p>
            <a:pPr marL="0" indent="0">
              <a:buNone/>
            </a:pPr>
            <a:r>
              <a:rPr lang="it-IT" sz="1200" dirty="0" err="1"/>
              <a:t>Italian</a:t>
            </a:r>
            <a:r>
              <a:rPr lang="it-IT" sz="1200" dirty="0"/>
              <a:t> data </a:t>
            </a:r>
            <a:r>
              <a:rPr lang="it-IT" sz="1200" dirty="0" err="1"/>
              <a:t>collection</a:t>
            </a:r>
            <a:r>
              <a:rPr lang="it-IT" sz="1200" dirty="0"/>
              <a:t> on </a:t>
            </a:r>
            <a:r>
              <a:rPr lang="it-IT" sz="1200" dirty="0" err="1"/>
              <a:t>asylum</a:t>
            </a:r>
            <a:r>
              <a:rPr lang="it-IT" sz="1200" dirty="0"/>
              <a:t> </a:t>
            </a:r>
            <a:r>
              <a:rPr lang="it-IT" sz="1600" dirty="0"/>
              <a:t/>
            </a:r>
            <a:br>
              <a:rPr lang="it-IT" sz="1600" dirty="0"/>
            </a:br>
            <a:endParaRPr lang="it-IT" sz="1600" dirty="0"/>
          </a:p>
        </p:txBody>
      </p:sp>
      <p:sp>
        <p:nvSpPr>
          <p:cNvPr id="3" name="Segnaposto contenuto 2"/>
          <p:cNvSpPr>
            <a:spLocks noGrp="1"/>
          </p:cNvSpPr>
          <p:nvPr>
            <p:ph idx="1"/>
          </p:nvPr>
        </p:nvSpPr>
        <p:spPr>
          <a:xfrm>
            <a:off x="457200" y="674694"/>
            <a:ext cx="8229600" cy="5332598"/>
          </a:xfrm>
        </p:spPr>
        <p:txBody>
          <a:bodyPr>
            <a:normAutofit fontScale="62500" lnSpcReduction="20000"/>
          </a:bodyPr>
          <a:lstStyle/>
          <a:p>
            <a:pPr marL="109728" indent="0" algn="ctr">
              <a:buNone/>
            </a:pPr>
            <a:r>
              <a:rPr lang="en-US" sz="4500" b="1" dirty="0" smtClean="0">
                <a:latin typeface="Perpetua" pitchFamily="18" charset="0"/>
              </a:rPr>
              <a:t>Data </a:t>
            </a:r>
            <a:r>
              <a:rPr lang="en-US" sz="4500" b="1" dirty="0">
                <a:latin typeface="Perpetua" pitchFamily="18" charset="0"/>
              </a:rPr>
              <a:t>repositories </a:t>
            </a:r>
            <a:endParaRPr lang="en-US" sz="4500" b="1" dirty="0" smtClean="0">
              <a:latin typeface="Perpetua" pitchFamily="18" charset="0"/>
            </a:endParaRPr>
          </a:p>
          <a:p>
            <a:pPr marL="109728" indent="0" algn="ctr">
              <a:buNone/>
            </a:pPr>
            <a:endParaRPr lang="en-US" b="1" dirty="0">
              <a:latin typeface="Perpetua" pitchFamily="18" charset="0"/>
            </a:endParaRPr>
          </a:p>
          <a:p>
            <a:pPr marL="109728" indent="0">
              <a:buNone/>
            </a:pPr>
            <a:r>
              <a:rPr lang="en-US" dirty="0" smtClean="0">
                <a:latin typeface="Perpetua" pitchFamily="18" charset="0"/>
              </a:rPr>
              <a:t>VESTANET database co-shared </a:t>
            </a:r>
            <a:r>
              <a:rPr lang="en-US" dirty="0">
                <a:latin typeface="Perpetua" pitchFamily="18" charset="0"/>
              </a:rPr>
              <a:t>between the </a:t>
            </a:r>
            <a:r>
              <a:rPr lang="en-US" dirty="0" smtClean="0">
                <a:latin typeface="Perpetua" pitchFamily="18" charset="0"/>
              </a:rPr>
              <a:t>Police Dep. and </a:t>
            </a:r>
            <a:r>
              <a:rPr lang="en-US" dirty="0">
                <a:latin typeface="Perpetua" pitchFamily="18" charset="0"/>
              </a:rPr>
              <a:t>the </a:t>
            </a:r>
            <a:r>
              <a:rPr lang="en-US" dirty="0" smtClean="0">
                <a:latin typeface="Perpetua" pitchFamily="18" charset="0"/>
              </a:rPr>
              <a:t>Commissions for asylum. </a:t>
            </a:r>
          </a:p>
          <a:p>
            <a:pPr>
              <a:buFont typeface="Wingdings" pitchFamily="2" charset="2"/>
              <a:buChar char="v"/>
            </a:pPr>
            <a:r>
              <a:rPr lang="en-US" dirty="0" smtClean="0">
                <a:latin typeface="Perpetua" pitchFamily="18" charset="0"/>
              </a:rPr>
              <a:t>The </a:t>
            </a:r>
            <a:r>
              <a:rPr lang="en-US" dirty="0">
                <a:latin typeface="Perpetua" pitchFamily="18" charset="0"/>
              </a:rPr>
              <a:t>DPS collects and manages all the information on identity, residence permits, applications for international protection, and withdrawals, forced return of asylum seekers. </a:t>
            </a:r>
            <a:endParaRPr lang="en-US" dirty="0" smtClean="0">
              <a:latin typeface="Perpetua" pitchFamily="18" charset="0"/>
            </a:endParaRPr>
          </a:p>
          <a:p>
            <a:pPr>
              <a:buFont typeface="Wingdings" pitchFamily="2" charset="2"/>
              <a:buChar char="v"/>
            </a:pPr>
            <a:r>
              <a:rPr lang="en-US" dirty="0" smtClean="0">
                <a:latin typeface="Perpetua" pitchFamily="18" charset="0"/>
              </a:rPr>
              <a:t>The </a:t>
            </a:r>
            <a:r>
              <a:rPr lang="en-US" dirty="0">
                <a:latin typeface="Perpetua" pitchFamily="18" charset="0"/>
              </a:rPr>
              <a:t>Commissions manage information on decisions in legal proceedings. </a:t>
            </a:r>
            <a:endParaRPr lang="en-US" dirty="0" smtClean="0">
              <a:latin typeface="Perpetua" pitchFamily="18" charset="0"/>
            </a:endParaRPr>
          </a:p>
          <a:p>
            <a:pPr marL="109728" indent="0">
              <a:buNone/>
            </a:pPr>
            <a:endParaRPr lang="en-US" dirty="0" smtClean="0">
              <a:latin typeface="Perpetua" pitchFamily="18" charset="0"/>
            </a:endParaRPr>
          </a:p>
          <a:p>
            <a:pPr marL="109728" indent="0">
              <a:buNone/>
            </a:pPr>
            <a:r>
              <a:rPr lang="en-US" dirty="0" smtClean="0">
                <a:latin typeface="Perpetua" pitchFamily="18" charset="0"/>
              </a:rPr>
              <a:t>VESTANET </a:t>
            </a:r>
            <a:r>
              <a:rPr lang="en-US" dirty="0">
                <a:latin typeface="Perpetua" pitchFamily="18" charset="0"/>
              </a:rPr>
              <a:t>is interconnected with </a:t>
            </a:r>
            <a:r>
              <a:rPr lang="en-US" dirty="0" smtClean="0">
                <a:latin typeface="Perpetua" pitchFamily="18" charset="0"/>
              </a:rPr>
              <a:t>DUBLINET </a:t>
            </a:r>
            <a:r>
              <a:rPr lang="en-US" sz="2200" dirty="0" smtClean="0">
                <a:latin typeface="Perpetua" pitchFamily="18" charset="0"/>
              </a:rPr>
              <a:t>(managed by the </a:t>
            </a:r>
            <a:r>
              <a:rPr lang="en-US" sz="2200" dirty="0">
                <a:latin typeface="Perpetua" pitchFamily="18" charset="0"/>
              </a:rPr>
              <a:t>Dublin </a:t>
            </a:r>
            <a:r>
              <a:rPr lang="en-US" sz="2200" dirty="0" smtClean="0">
                <a:latin typeface="Perpetua" pitchFamily="18" charset="0"/>
              </a:rPr>
              <a:t>unit for the implementation of DUB III EU Reg.) </a:t>
            </a:r>
          </a:p>
          <a:p>
            <a:pPr marL="109728" indent="0">
              <a:buNone/>
            </a:pPr>
            <a:endParaRPr lang="en-US" dirty="0" smtClean="0">
              <a:latin typeface="Perpetua" pitchFamily="18" charset="0"/>
            </a:endParaRPr>
          </a:p>
          <a:p>
            <a:pPr marL="109728" indent="0">
              <a:buNone/>
            </a:pPr>
            <a:r>
              <a:rPr lang="en-US" dirty="0" smtClean="0">
                <a:latin typeface="Perpetua" pitchFamily="18" charset="0"/>
              </a:rPr>
              <a:t>VESTANET is also interconnected with </a:t>
            </a:r>
            <a:r>
              <a:rPr lang="en-US" dirty="0">
                <a:latin typeface="Perpetua" pitchFamily="18" charset="0"/>
              </a:rPr>
              <a:t>the Revenue Agency: a temporary tax code </a:t>
            </a:r>
            <a:r>
              <a:rPr lang="en-US" dirty="0" smtClean="0">
                <a:latin typeface="Perpetua" pitchFamily="18" charset="0"/>
              </a:rPr>
              <a:t>is automatically generated for each applicant </a:t>
            </a:r>
            <a:r>
              <a:rPr lang="en-US" sz="2100" dirty="0" smtClean="0">
                <a:latin typeface="Perpetua" pitchFamily="18" charset="0"/>
              </a:rPr>
              <a:t>(the code </a:t>
            </a:r>
            <a:r>
              <a:rPr lang="en-US" sz="2100" dirty="0">
                <a:latin typeface="Perpetua" pitchFamily="18" charset="0"/>
              </a:rPr>
              <a:t>will be permanent in case of positive decision or cancelled in case of refusal)</a:t>
            </a:r>
          </a:p>
          <a:p>
            <a:pPr marL="109728" indent="0">
              <a:buNone/>
            </a:pPr>
            <a:endParaRPr lang="en-US" dirty="0" smtClean="0">
              <a:latin typeface="Perpetua" pitchFamily="18" charset="0"/>
            </a:endParaRPr>
          </a:p>
          <a:p>
            <a:pPr marL="109728" indent="0">
              <a:buNone/>
            </a:pPr>
            <a:r>
              <a:rPr lang="en-US" dirty="0" smtClean="0">
                <a:latin typeface="Perpetua" pitchFamily="18" charset="0"/>
              </a:rPr>
              <a:t>A </a:t>
            </a:r>
            <a:r>
              <a:rPr lang="en-US" dirty="0">
                <a:latin typeface="Perpetua" pitchFamily="18" charset="0"/>
              </a:rPr>
              <a:t>new database on RECEPTION system, connected with the other 2 will be operate since October </a:t>
            </a:r>
            <a:r>
              <a:rPr lang="en-US" dirty="0" smtClean="0">
                <a:latin typeface="Perpetua" pitchFamily="18" charset="0"/>
              </a:rPr>
              <a:t>2017.</a:t>
            </a:r>
          </a:p>
          <a:p>
            <a:pPr marL="109728" indent="0">
              <a:buNone/>
            </a:pPr>
            <a:endParaRPr lang="en-US" dirty="0" smtClean="0">
              <a:latin typeface="Perpetua" pitchFamily="18" charset="0"/>
            </a:endParaRPr>
          </a:p>
          <a:p>
            <a:endParaRPr lang="it-IT" dirty="0">
              <a:latin typeface="Perpetua" pitchFamily="18" charset="0"/>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93645" y="0"/>
            <a:ext cx="2250355" cy="566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03855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612227" y="6519783"/>
            <a:ext cx="2376264" cy="280968"/>
          </a:xfrm>
        </p:spPr>
        <p:txBody>
          <a:bodyPr>
            <a:normAutofit fontScale="90000"/>
          </a:bodyPr>
          <a:lstStyle/>
          <a:p>
            <a:pPr marL="0" indent="0">
              <a:buNone/>
            </a:pPr>
            <a:r>
              <a:rPr lang="it-IT" sz="1200" dirty="0" err="1"/>
              <a:t>Italian</a:t>
            </a:r>
            <a:r>
              <a:rPr lang="it-IT" sz="1200" dirty="0"/>
              <a:t> data </a:t>
            </a:r>
            <a:r>
              <a:rPr lang="it-IT" sz="1200" dirty="0" err="1"/>
              <a:t>collection</a:t>
            </a:r>
            <a:r>
              <a:rPr lang="it-IT" sz="1200" dirty="0"/>
              <a:t> on </a:t>
            </a:r>
            <a:r>
              <a:rPr lang="it-IT" sz="1200" dirty="0" err="1"/>
              <a:t>asylum</a:t>
            </a:r>
            <a:r>
              <a:rPr lang="it-IT" sz="1200" dirty="0"/>
              <a:t> </a:t>
            </a:r>
            <a:r>
              <a:rPr lang="it-IT" sz="1600" dirty="0"/>
              <a:t/>
            </a:r>
            <a:br>
              <a:rPr lang="it-IT" sz="1600" dirty="0"/>
            </a:br>
            <a:endParaRPr lang="it-IT" sz="1600" dirty="0"/>
          </a:p>
        </p:txBody>
      </p:sp>
      <p:sp>
        <p:nvSpPr>
          <p:cNvPr id="3" name="Segnaposto contenuto 2"/>
          <p:cNvSpPr>
            <a:spLocks noGrp="1"/>
          </p:cNvSpPr>
          <p:nvPr>
            <p:ph idx="1"/>
          </p:nvPr>
        </p:nvSpPr>
        <p:spPr>
          <a:xfrm>
            <a:off x="395537" y="296653"/>
            <a:ext cx="8304924" cy="2131237"/>
          </a:xfrm>
        </p:spPr>
        <p:txBody>
          <a:bodyPr>
            <a:normAutofit/>
          </a:bodyPr>
          <a:lstStyle/>
          <a:p>
            <a:pPr marL="109728" lvl="0" indent="0" algn="ctr">
              <a:buNone/>
            </a:pPr>
            <a:r>
              <a:rPr lang="en-GB" sz="2800" b="1" dirty="0">
                <a:latin typeface="Perpetua" pitchFamily="18" charset="0"/>
              </a:rPr>
              <a:t>Arrivals </a:t>
            </a:r>
            <a:endParaRPr lang="it-IT" sz="2800" b="1" dirty="0">
              <a:latin typeface="Perpetua" pitchFamily="18" charset="0"/>
            </a:endParaRPr>
          </a:p>
          <a:p>
            <a:pPr>
              <a:buFont typeface="Wingdings" pitchFamily="2" charset="2"/>
              <a:buChar char="v"/>
            </a:pPr>
            <a:r>
              <a:rPr lang="en-US" sz="2400" dirty="0">
                <a:latin typeface="Perpetua" pitchFamily="18" charset="0"/>
              </a:rPr>
              <a:t>Collection of personal data and fingerprints </a:t>
            </a:r>
            <a:r>
              <a:rPr lang="en-US" sz="2400" dirty="0" smtClean="0">
                <a:latin typeface="Perpetua" pitchFamily="18" charset="0"/>
              </a:rPr>
              <a:t>(</a:t>
            </a:r>
            <a:r>
              <a:rPr lang="en-US" sz="2400" dirty="0" err="1" smtClean="0">
                <a:latin typeface="Perpetua" pitchFamily="18" charset="0"/>
              </a:rPr>
              <a:t>Eurodac</a:t>
            </a:r>
            <a:r>
              <a:rPr lang="en-US" sz="2400" dirty="0" smtClean="0">
                <a:latin typeface="Perpetua" pitchFamily="18" charset="0"/>
              </a:rPr>
              <a:t> </a:t>
            </a:r>
            <a:r>
              <a:rPr lang="en-US" sz="2400" dirty="0">
                <a:latin typeface="Perpetua" pitchFamily="18" charset="0"/>
              </a:rPr>
              <a:t>cat 2</a:t>
            </a:r>
            <a:r>
              <a:rPr lang="en-US" sz="2400" dirty="0" smtClean="0">
                <a:latin typeface="Perpetua" pitchFamily="18" charset="0"/>
              </a:rPr>
              <a:t>)</a:t>
            </a:r>
            <a:endParaRPr lang="it-IT" sz="2400" dirty="0">
              <a:latin typeface="Perpetua" pitchFamily="18" charset="0"/>
            </a:endParaRPr>
          </a:p>
          <a:p>
            <a:pPr>
              <a:buFont typeface="Wingdings" pitchFamily="2" charset="2"/>
              <a:buChar char="v"/>
            </a:pPr>
            <a:r>
              <a:rPr lang="en-US" sz="2400" dirty="0">
                <a:latin typeface="Perpetua" pitchFamily="18" charset="0"/>
              </a:rPr>
              <a:t>Identification of asylum </a:t>
            </a:r>
            <a:r>
              <a:rPr lang="en-US" sz="2400" dirty="0" smtClean="0">
                <a:latin typeface="Perpetua" pitchFamily="18" charset="0"/>
              </a:rPr>
              <a:t>seekers (AFIS and SDI), </a:t>
            </a:r>
            <a:r>
              <a:rPr lang="en-US" sz="2400" dirty="0">
                <a:latin typeface="Perpetua" pitchFamily="18" charset="0"/>
              </a:rPr>
              <a:t>UNAMS, vulnerable </a:t>
            </a:r>
            <a:r>
              <a:rPr lang="en-US" sz="2400" dirty="0" smtClean="0">
                <a:latin typeface="Perpetua" pitchFamily="18" charset="0"/>
              </a:rPr>
              <a:t>individuals…</a:t>
            </a:r>
            <a:endParaRPr lang="it-IT" sz="2400" dirty="0">
              <a:latin typeface="Perpetua" pitchFamily="18" charset="0"/>
            </a:endParaRPr>
          </a:p>
        </p:txBody>
      </p:sp>
      <p:sp>
        <p:nvSpPr>
          <p:cNvPr id="17" name="Text Box 14"/>
          <p:cNvSpPr txBox="1">
            <a:spLocks noChangeArrowheads="1"/>
          </p:cNvSpPr>
          <p:nvPr/>
        </p:nvSpPr>
        <p:spPr bwMode="auto">
          <a:xfrm>
            <a:off x="2988734" y="4254104"/>
            <a:ext cx="1350433"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18"/>
          <p:cNvSpPr>
            <a:spLocks noChangeArrowheads="1"/>
          </p:cNvSpPr>
          <p:nvPr/>
        </p:nvSpPr>
        <p:spPr bwMode="auto">
          <a:xfrm>
            <a:off x="457200" y="347650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pic>
        <p:nvPicPr>
          <p:cNvPr id="5142" name="Picture 2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8354" r="6682" b="-788"/>
          <a:stretch/>
        </p:blipFill>
        <p:spPr bwMode="auto">
          <a:xfrm>
            <a:off x="529796" y="3717032"/>
            <a:ext cx="8299027" cy="2678906"/>
          </a:xfrm>
          <a:prstGeom prst="rect">
            <a:avLst/>
          </a:prstGeom>
          <a:solidFill>
            <a:schemeClr val="bg1"/>
          </a:solidFill>
          <a:extLst/>
        </p:spPr>
      </p:pic>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93645" y="0"/>
            <a:ext cx="2250355" cy="566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Diagramma 4"/>
          <p:cNvGraphicFramePr/>
          <p:nvPr>
            <p:extLst>
              <p:ext uri="{D42A27DB-BD31-4B8C-83A1-F6EECF244321}">
                <p14:modId xmlns:p14="http://schemas.microsoft.com/office/powerpoint/2010/main" val="379291520"/>
              </p:ext>
            </p:extLst>
          </p:nvPr>
        </p:nvGraphicFramePr>
        <p:xfrm>
          <a:off x="1187278" y="2692718"/>
          <a:ext cx="1656183" cy="11531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Diagramma 5"/>
          <p:cNvGraphicFramePr/>
          <p:nvPr>
            <p:extLst>
              <p:ext uri="{D42A27DB-BD31-4B8C-83A1-F6EECF244321}">
                <p14:modId xmlns:p14="http://schemas.microsoft.com/office/powerpoint/2010/main" val="3139887398"/>
              </p:ext>
            </p:extLst>
          </p:nvPr>
        </p:nvGraphicFramePr>
        <p:xfrm>
          <a:off x="1115616" y="2204864"/>
          <a:ext cx="1728192" cy="45179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8" name="Diagramma 7"/>
          <p:cNvGraphicFramePr/>
          <p:nvPr>
            <p:extLst>
              <p:ext uri="{D42A27DB-BD31-4B8C-83A1-F6EECF244321}">
                <p14:modId xmlns:p14="http://schemas.microsoft.com/office/powerpoint/2010/main" val="1827716506"/>
              </p:ext>
            </p:extLst>
          </p:nvPr>
        </p:nvGraphicFramePr>
        <p:xfrm>
          <a:off x="4860032" y="2869307"/>
          <a:ext cx="1296144" cy="830997"/>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22" name="Diagramma 21"/>
          <p:cNvGraphicFramePr/>
          <p:nvPr>
            <p:extLst>
              <p:ext uri="{D42A27DB-BD31-4B8C-83A1-F6EECF244321}">
                <p14:modId xmlns:p14="http://schemas.microsoft.com/office/powerpoint/2010/main" val="1530141537"/>
              </p:ext>
            </p:extLst>
          </p:nvPr>
        </p:nvGraphicFramePr>
        <p:xfrm>
          <a:off x="2843808" y="2204864"/>
          <a:ext cx="1584174" cy="451792"/>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graphicFrame>
        <p:nvGraphicFramePr>
          <p:cNvPr id="23" name="Diagramma 22"/>
          <p:cNvGraphicFramePr/>
          <p:nvPr>
            <p:extLst>
              <p:ext uri="{D42A27DB-BD31-4B8C-83A1-F6EECF244321}">
                <p14:modId xmlns:p14="http://schemas.microsoft.com/office/powerpoint/2010/main" val="1656489783"/>
              </p:ext>
            </p:extLst>
          </p:nvPr>
        </p:nvGraphicFramePr>
        <p:xfrm>
          <a:off x="4427288" y="2204864"/>
          <a:ext cx="1680883" cy="451792"/>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graphicFrame>
        <p:nvGraphicFramePr>
          <p:cNvPr id="24" name="Diagramma 23"/>
          <p:cNvGraphicFramePr/>
          <p:nvPr>
            <p:extLst>
              <p:ext uri="{D42A27DB-BD31-4B8C-83A1-F6EECF244321}">
                <p14:modId xmlns:p14="http://schemas.microsoft.com/office/powerpoint/2010/main" val="1737023554"/>
              </p:ext>
            </p:extLst>
          </p:nvPr>
        </p:nvGraphicFramePr>
        <p:xfrm>
          <a:off x="3229248" y="2829803"/>
          <a:ext cx="1193765" cy="830997"/>
        </p:xfrm>
        <a:graphic>
          <a:graphicData uri="http://schemas.openxmlformats.org/drawingml/2006/diagram">
            <dgm:relIds xmlns:dgm="http://schemas.openxmlformats.org/drawingml/2006/diagram" xmlns:r="http://schemas.openxmlformats.org/officeDocument/2006/relationships" r:dm="rId29" r:lo="rId30" r:qs="rId31" r:cs="rId32"/>
          </a:graphicData>
        </a:graphic>
      </p:graphicFrame>
      <p:graphicFrame>
        <p:nvGraphicFramePr>
          <p:cNvPr id="28" name="Diagramma 27"/>
          <p:cNvGraphicFramePr/>
          <p:nvPr>
            <p:extLst>
              <p:ext uri="{D42A27DB-BD31-4B8C-83A1-F6EECF244321}">
                <p14:modId xmlns:p14="http://schemas.microsoft.com/office/powerpoint/2010/main" val="104954082"/>
              </p:ext>
            </p:extLst>
          </p:nvPr>
        </p:nvGraphicFramePr>
        <p:xfrm>
          <a:off x="6516216" y="2204864"/>
          <a:ext cx="1680883" cy="451792"/>
        </p:xfrm>
        <a:graphic>
          <a:graphicData uri="http://schemas.openxmlformats.org/drawingml/2006/diagram">
            <dgm:relIds xmlns:dgm="http://schemas.openxmlformats.org/drawingml/2006/diagram" xmlns:r="http://schemas.openxmlformats.org/officeDocument/2006/relationships" r:dm="rId34" r:lo="rId35" r:qs="rId36" r:cs="rId37"/>
          </a:graphicData>
        </a:graphic>
      </p:graphicFrame>
      <p:graphicFrame>
        <p:nvGraphicFramePr>
          <p:cNvPr id="32" name="Diagramma 31"/>
          <p:cNvGraphicFramePr/>
          <p:nvPr>
            <p:extLst>
              <p:ext uri="{D42A27DB-BD31-4B8C-83A1-F6EECF244321}">
                <p14:modId xmlns:p14="http://schemas.microsoft.com/office/powerpoint/2010/main" val="3399654395"/>
              </p:ext>
            </p:extLst>
          </p:nvPr>
        </p:nvGraphicFramePr>
        <p:xfrm>
          <a:off x="6732240" y="2820278"/>
          <a:ext cx="1440160" cy="840894"/>
        </p:xfrm>
        <a:graphic>
          <a:graphicData uri="http://schemas.openxmlformats.org/drawingml/2006/diagram">
            <dgm:relIds xmlns:dgm="http://schemas.openxmlformats.org/drawingml/2006/diagram" xmlns:r="http://schemas.openxmlformats.org/officeDocument/2006/relationships" r:dm="rId39" r:lo="rId40" r:qs="rId41" r:cs="rId42"/>
          </a:graphicData>
        </a:graphic>
      </p:graphicFrame>
      <p:sp>
        <p:nvSpPr>
          <p:cNvPr id="10" name="Freccia a inversione 9"/>
          <p:cNvSpPr/>
          <p:nvPr/>
        </p:nvSpPr>
        <p:spPr>
          <a:xfrm>
            <a:off x="2267744" y="1916832"/>
            <a:ext cx="5472608" cy="288032"/>
          </a:xfrm>
          <a:prstGeom prst="uturnArrow">
            <a:avLst/>
          </a:prstGeom>
          <a:solidFill>
            <a:schemeClr val="accent1">
              <a:lumMod val="50000"/>
            </a:schemeClr>
          </a:solid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cxnSp>
        <p:nvCxnSpPr>
          <p:cNvPr id="16" name="Connettore 2 15"/>
          <p:cNvCxnSpPr/>
          <p:nvPr/>
        </p:nvCxnSpPr>
        <p:spPr>
          <a:xfrm flipV="1">
            <a:off x="2843808" y="2996952"/>
            <a:ext cx="360040" cy="720080"/>
          </a:xfrm>
          <a:prstGeom prst="straightConnector1">
            <a:avLst/>
          </a:prstGeom>
          <a:ln w="38100">
            <a:solidFill>
              <a:schemeClr val="accent1">
                <a:lumMod val="50000"/>
              </a:schemeClr>
            </a:solidFill>
            <a:prstDash val="dashDot"/>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70277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588224" y="6549176"/>
            <a:ext cx="2448272" cy="280968"/>
          </a:xfrm>
        </p:spPr>
        <p:txBody>
          <a:bodyPr>
            <a:normAutofit fontScale="90000"/>
          </a:bodyPr>
          <a:lstStyle/>
          <a:p>
            <a:pPr marL="0" indent="0">
              <a:buNone/>
            </a:pPr>
            <a:r>
              <a:rPr lang="it-IT" sz="1200" dirty="0" err="1"/>
              <a:t>Italian</a:t>
            </a:r>
            <a:r>
              <a:rPr lang="it-IT" sz="1200" dirty="0"/>
              <a:t> data </a:t>
            </a:r>
            <a:r>
              <a:rPr lang="it-IT" sz="1200" dirty="0" err="1"/>
              <a:t>collection</a:t>
            </a:r>
            <a:r>
              <a:rPr lang="it-IT" sz="1200" dirty="0"/>
              <a:t> on </a:t>
            </a:r>
            <a:r>
              <a:rPr lang="it-IT" sz="1200" dirty="0" err="1"/>
              <a:t>asylum</a:t>
            </a:r>
            <a:r>
              <a:rPr lang="it-IT" sz="1200" dirty="0"/>
              <a:t> </a:t>
            </a:r>
            <a:r>
              <a:rPr lang="it-IT" sz="1600" dirty="0"/>
              <a:t/>
            </a:r>
            <a:br>
              <a:rPr lang="it-IT" sz="1600" dirty="0"/>
            </a:br>
            <a:endParaRPr lang="it-IT" sz="1600" dirty="0"/>
          </a:p>
        </p:txBody>
      </p:sp>
      <p:sp>
        <p:nvSpPr>
          <p:cNvPr id="3" name="Segnaposto contenuto 2"/>
          <p:cNvSpPr>
            <a:spLocks noGrp="1"/>
          </p:cNvSpPr>
          <p:nvPr>
            <p:ph idx="1"/>
          </p:nvPr>
        </p:nvSpPr>
        <p:spPr>
          <a:xfrm>
            <a:off x="457200" y="566681"/>
            <a:ext cx="8229600" cy="5440611"/>
          </a:xfrm>
        </p:spPr>
        <p:txBody>
          <a:bodyPr>
            <a:normAutofit/>
          </a:bodyPr>
          <a:lstStyle/>
          <a:p>
            <a:pPr marL="109728" indent="0" algn="ctr">
              <a:buNone/>
            </a:pPr>
            <a:r>
              <a:rPr lang="it-IT" sz="2800" b="1" dirty="0" smtClean="0">
                <a:latin typeface="Perpetua" pitchFamily="18" charset="0"/>
              </a:rPr>
              <a:t>Reception 1</a:t>
            </a:r>
          </a:p>
          <a:p>
            <a:pPr marL="109728" indent="0">
              <a:buNone/>
            </a:pPr>
            <a:endParaRPr lang="it-IT" dirty="0"/>
          </a:p>
        </p:txBody>
      </p:sp>
      <p:sp>
        <p:nvSpPr>
          <p:cNvPr id="17" name="Text Box 14"/>
          <p:cNvSpPr txBox="1">
            <a:spLocks noChangeArrowheads="1"/>
          </p:cNvSpPr>
          <p:nvPr/>
        </p:nvSpPr>
        <p:spPr bwMode="auto">
          <a:xfrm>
            <a:off x="2988734" y="4254104"/>
            <a:ext cx="1350433"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18"/>
          <p:cNvSpPr>
            <a:spLocks noChangeArrowheads="1"/>
          </p:cNvSpPr>
          <p:nvPr/>
        </p:nvSpPr>
        <p:spPr bwMode="auto">
          <a:xfrm>
            <a:off x="457200" y="347650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ttangolo 5"/>
          <p:cNvSpPr/>
          <p:nvPr/>
        </p:nvSpPr>
        <p:spPr>
          <a:xfrm>
            <a:off x="347531" y="2726922"/>
            <a:ext cx="8256917" cy="3006336"/>
          </a:xfrm>
          <a:prstGeom prst="rect">
            <a:avLst/>
          </a:prstGeom>
        </p:spPr>
        <p:txBody>
          <a:bodyPr wrap="square">
            <a:spAutoFit/>
          </a:bodyPr>
          <a:lstStyle/>
          <a:p>
            <a:pPr algn="just">
              <a:lnSpc>
                <a:spcPct val="107000"/>
              </a:lnSpc>
              <a:spcAft>
                <a:spcPts val="0"/>
              </a:spcAft>
            </a:pPr>
            <a:r>
              <a:rPr lang="en-GB" sz="2400" b="1" dirty="0">
                <a:latin typeface="Perpetua" pitchFamily="18" charset="0"/>
                <a:ea typeface="Calibri"/>
                <a:cs typeface="Lucida Sans Unicode" pitchFamily="34" charset="0"/>
              </a:rPr>
              <a:t>First assistance</a:t>
            </a:r>
            <a:endParaRPr lang="it-IT" sz="2400" dirty="0">
              <a:latin typeface="Perpetua" pitchFamily="18" charset="0"/>
              <a:ea typeface="Calibri"/>
              <a:cs typeface="Lucida Sans Unicode" pitchFamily="34" charset="0"/>
            </a:endParaRPr>
          </a:p>
          <a:p>
            <a:pPr marL="228600" algn="just">
              <a:lnSpc>
                <a:spcPct val="115000"/>
              </a:lnSpc>
              <a:spcAft>
                <a:spcPts val="0"/>
              </a:spcAft>
            </a:pPr>
            <a:r>
              <a:rPr lang="en-GB" sz="2400" u="sng" dirty="0">
                <a:latin typeface="Perpetua" pitchFamily="18" charset="0"/>
                <a:ea typeface="Calibri"/>
                <a:cs typeface="Lucida Sans Unicode" pitchFamily="34" charset="0"/>
              </a:rPr>
              <a:t>Reception Centres for Immigrants (</a:t>
            </a:r>
            <a:r>
              <a:rPr lang="en-GB" sz="2400" u="sng" dirty="0" err="1">
                <a:latin typeface="Perpetua" pitchFamily="18" charset="0"/>
                <a:ea typeface="Calibri"/>
                <a:cs typeface="Lucida Sans Unicode" pitchFamily="34" charset="0"/>
              </a:rPr>
              <a:t>Centri</a:t>
            </a:r>
            <a:r>
              <a:rPr lang="en-GB" sz="2400" u="sng" dirty="0">
                <a:latin typeface="Perpetua" pitchFamily="18" charset="0"/>
                <a:ea typeface="Calibri"/>
                <a:cs typeface="Lucida Sans Unicode" pitchFamily="34" charset="0"/>
              </a:rPr>
              <a:t> prima </a:t>
            </a:r>
            <a:r>
              <a:rPr lang="en-GB" sz="2400" u="sng" dirty="0" err="1">
                <a:latin typeface="Perpetua" pitchFamily="18" charset="0"/>
                <a:ea typeface="Calibri"/>
                <a:cs typeface="Lucida Sans Unicode" pitchFamily="34" charset="0"/>
              </a:rPr>
              <a:t>accoglienza</a:t>
            </a:r>
            <a:r>
              <a:rPr lang="en-GB" sz="2400" u="sng" dirty="0">
                <a:latin typeface="Perpetua" pitchFamily="18" charset="0"/>
                <a:ea typeface="Calibri"/>
                <a:cs typeface="Lucida Sans Unicode" pitchFamily="34" charset="0"/>
              </a:rPr>
              <a:t> </a:t>
            </a:r>
            <a:r>
              <a:rPr lang="en-GB" sz="2400" u="sng" dirty="0" smtClean="0">
                <a:latin typeface="Perpetua" pitchFamily="18" charset="0"/>
                <a:ea typeface="Calibri"/>
                <a:cs typeface="Lucida Sans Unicode" pitchFamily="34" charset="0"/>
              </a:rPr>
              <a:t>and </a:t>
            </a:r>
            <a:r>
              <a:rPr lang="en-GB" sz="2400" u="sng" dirty="0">
                <a:latin typeface="Perpetua" pitchFamily="18" charset="0"/>
                <a:ea typeface="Calibri"/>
                <a:cs typeface="Lucida Sans Unicode" pitchFamily="34" charset="0"/>
              </a:rPr>
              <a:t>Hotspots):</a:t>
            </a:r>
            <a:r>
              <a:rPr lang="en-GB" sz="2400" dirty="0">
                <a:latin typeface="Perpetua" pitchFamily="18" charset="0"/>
                <a:ea typeface="Calibri"/>
                <a:cs typeface="Lucida Sans Unicode" pitchFamily="34" charset="0"/>
              </a:rPr>
              <a:t> </a:t>
            </a:r>
            <a:r>
              <a:rPr lang="en-GB" sz="2400" dirty="0" smtClean="0">
                <a:latin typeface="Perpetua" pitchFamily="18" charset="0"/>
                <a:ea typeface="Calibri"/>
                <a:cs typeface="Lucida Sans Unicode" pitchFamily="34" charset="0"/>
              </a:rPr>
              <a:t>first </a:t>
            </a:r>
            <a:r>
              <a:rPr lang="en-GB" sz="2400" dirty="0">
                <a:latin typeface="Perpetua" pitchFamily="18" charset="0"/>
                <a:ea typeface="Calibri"/>
                <a:cs typeface="Lucida Sans Unicode" pitchFamily="34" charset="0"/>
              </a:rPr>
              <a:t>assistance and </a:t>
            </a:r>
            <a:r>
              <a:rPr lang="en-GB" sz="2400" dirty="0" smtClean="0">
                <a:latin typeface="Perpetua" pitchFamily="18" charset="0"/>
                <a:ea typeface="Calibri"/>
                <a:cs typeface="Lucida Sans Unicode" pitchFamily="34" charset="0"/>
              </a:rPr>
              <a:t>identification or urgent medical </a:t>
            </a:r>
            <a:r>
              <a:rPr lang="en-GB" sz="2400" dirty="0">
                <a:latin typeface="Perpetua" pitchFamily="18" charset="0"/>
                <a:ea typeface="Calibri"/>
                <a:cs typeface="Lucida Sans Unicode" pitchFamily="34" charset="0"/>
              </a:rPr>
              <a:t>assistance </a:t>
            </a:r>
            <a:r>
              <a:rPr lang="en-GB" sz="2400" dirty="0" smtClean="0">
                <a:latin typeface="Perpetua" pitchFamily="18" charset="0"/>
                <a:ea typeface="Calibri"/>
                <a:cs typeface="Lucida Sans Unicode" pitchFamily="34" charset="0"/>
              </a:rPr>
              <a:t>(</a:t>
            </a:r>
            <a:r>
              <a:rPr lang="it-IT" sz="2400" dirty="0" smtClean="0">
                <a:latin typeface="Perpetua" pitchFamily="18" charset="0"/>
              </a:rPr>
              <a:t>12.985</a:t>
            </a:r>
            <a:r>
              <a:rPr lang="en-GB" sz="2400" dirty="0" smtClean="0">
                <a:latin typeface="Perpetua" pitchFamily="18" charset="0"/>
                <a:ea typeface="Calibri"/>
                <a:cs typeface="Lucida Sans Unicode" pitchFamily="34" charset="0"/>
              </a:rPr>
              <a:t> </a:t>
            </a:r>
            <a:r>
              <a:rPr lang="en-GB" sz="2400" dirty="0">
                <a:latin typeface="Perpetua" pitchFamily="18" charset="0"/>
                <a:ea typeface="Calibri"/>
                <a:cs typeface="Lucida Sans Unicode" pitchFamily="34" charset="0"/>
              </a:rPr>
              <a:t>presences at </a:t>
            </a:r>
            <a:r>
              <a:rPr lang="en-GB" sz="2400" dirty="0" smtClean="0">
                <a:latin typeface="Perpetua" pitchFamily="18" charset="0"/>
                <a:ea typeface="Calibri"/>
                <a:cs typeface="Lucida Sans Unicode" pitchFamily="34" charset="0"/>
              </a:rPr>
              <a:t>6 June 2016); </a:t>
            </a:r>
            <a:endParaRPr lang="it-IT" sz="2400" dirty="0">
              <a:latin typeface="Perpetua" pitchFamily="18" charset="0"/>
              <a:ea typeface="Calibri"/>
              <a:cs typeface="Lucida Sans Unicode" pitchFamily="34" charset="0"/>
            </a:endParaRPr>
          </a:p>
          <a:p>
            <a:pPr algn="just">
              <a:lnSpc>
                <a:spcPct val="107000"/>
              </a:lnSpc>
              <a:spcAft>
                <a:spcPts val="0"/>
              </a:spcAft>
            </a:pPr>
            <a:r>
              <a:rPr lang="en-GB" sz="2400" b="1" dirty="0">
                <a:latin typeface="Perpetua" pitchFamily="18" charset="0"/>
                <a:ea typeface="Calibri"/>
                <a:cs typeface="Lucida Sans Unicode" pitchFamily="34" charset="0"/>
              </a:rPr>
              <a:t>First reception</a:t>
            </a:r>
            <a:endParaRPr lang="it-IT" sz="2400" dirty="0">
              <a:latin typeface="Perpetua" pitchFamily="18" charset="0"/>
              <a:ea typeface="Calibri"/>
              <a:cs typeface="Lucida Sans Unicode" pitchFamily="34" charset="0"/>
            </a:endParaRPr>
          </a:p>
          <a:p>
            <a:pPr marL="228600" algn="just">
              <a:lnSpc>
                <a:spcPct val="115000"/>
              </a:lnSpc>
              <a:spcAft>
                <a:spcPts val="0"/>
              </a:spcAft>
            </a:pPr>
            <a:r>
              <a:rPr lang="en-GB" sz="2400" u="sng" dirty="0">
                <a:latin typeface="Perpetua" pitchFamily="18" charset="0"/>
                <a:ea typeface="Calibri"/>
                <a:cs typeface="Lucida Sans Unicode" pitchFamily="34" charset="0"/>
              </a:rPr>
              <a:t>CAS: </a:t>
            </a:r>
            <a:r>
              <a:rPr lang="en-GB" sz="2400" u="sng" dirty="0" err="1">
                <a:latin typeface="Perpetua" pitchFamily="18" charset="0"/>
                <a:ea typeface="Calibri"/>
                <a:cs typeface="Lucida Sans Unicode" pitchFamily="34" charset="0"/>
              </a:rPr>
              <a:t>Strutture</a:t>
            </a:r>
            <a:r>
              <a:rPr lang="en-GB" sz="2400" u="sng" dirty="0">
                <a:latin typeface="Perpetua" pitchFamily="18" charset="0"/>
                <a:ea typeface="Calibri"/>
                <a:cs typeface="Lucida Sans Unicode" pitchFamily="34" charset="0"/>
              </a:rPr>
              <a:t> </a:t>
            </a:r>
            <a:r>
              <a:rPr lang="en-GB" sz="2400" u="sng" dirty="0" err="1">
                <a:latin typeface="Perpetua" pitchFamily="18" charset="0"/>
                <a:ea typeface="Calibri"/>
                <a:cs typeface="Lucida Sans Unicode" pitchFamily="34" charset="0"/>
              </a:rPr>
              <a:t>temporanee</a:t>
            </a:r>
            <a:r>
              <a:rPr lang="en-GB" sz="2400" u="sng" dirty="0">
                <a:latin typeface="Perpetua" pitchFamily="18" charset="0"/>
                <a:ea typeface="Calibri"/>
                <a:cs typeface="Lucida Sans Unicode" pitchFamily="34" charset="0"/>
              </a:rPr>
              <a:t>:</a:t>
            </a:r>
            <a:r>
              <a:rPr lang="en-GB" sz="2400" dirty="0">
                <a:latin typeface="Perpetua" pitchFamily="18" charset="0"/>
                <a:ea typeface="Calibri"/>
                <a:cs typeface="Lucida Sans Unicode" pitchFamily="34" charset="0"/>
              </a:rPr>
              <a:t> </a:t>
            </a:r>
            <a:r>
              <a:rPr lang="en-GB" sz="2400" dirty="0" smtClean="0">
                <a:latin typeface="Perpetua" pitchFamily="18" charset="0"/>
                <a:ea typeface="Calibri"/>
                <a:cs typeface="Lucida Sans Unicode" pitchFamily="34" charset="0"/>
              </a:rPr>
              <a:t>short term large </a:t>
            </a:r>
            <a:r>
              <a:rPr lang="en-GB" sz="2400" dirty="0">
                <a:latin typeface="Perpetua" pitchFamily="18" charset="0"/>
                <a:ea typeface="Calibri"/>
                <a:cs typeface="Lucida Sans Unicode" pitchFamily="34" charset="0"/>
              </a:rPr>
              <a:t>centres </a:t>
            </a:r>
            <a:r>
              <a:rPr lang="en-GB" sz="2400" dirty="0" smtClean="0">
                <a:latin typeface="Perpetua" pitchFamily="18" charset="0"/>
                <a:ea typeface="Calibri"/>
                <a:cs typeface="Lucida Sans Unicode" pitchFamily="34" charset="0"/>
              </a:rPr>
              <a:t>for the </a:t>
            </a:r>
            <a:r>
              <a:rPr lang="en-GB" sz="2400" dirty="0">
                <a:latin typeface="Perpetua" pitchFamily="18" charset="0"/>
                <a:ea typeface="Calibri"/>
                <a:cs typeface="Lucida Sans Unicode" pitchFamily="34" charset="0"/>
              </a:rPr>
              <a:t>formal registration of </a:t>
            </a:r>
            <a:r>
              <a:rPr lang="en-GB" sz="2400" dirty="0" smtClean="0">
                <a:latin typeface="Perpetua" pitchFamily="18" charset="0"/>
                <a:ea typeface="Calibri"/>
                <a:cs typeface="Lucida Sans Unicode" pitchFamily="34" charset="0"/>
              </a:rPr>
              <a:t>asylum </a:t>
            </a:r>
            <a:r>
              <a:rPr lang="en-GB" sz="2400" dirty="0">
                <a:latin typeface="Perpetua" pitchFamily="18" charset="0"/>
                <a:ea typeface="Calibri"/>
                <a:cs typeface="Lucida Sans Unicode" pitchFamily="34" charset="0"/>
              </a:rPr>
              <a:t>application </a:t>
            </a:r>
            <a:r>
              <a:rPr lang="en-GB" sz="2400" dirty="0" smtClean="0">
                <a:latin typeface="Perpetua" pitchFamily="18" charset="0"/>
                <a:ea typeface="Calibri"/>
                <a:cs typeface="Lucida Sans Unicode" pitchFamily="34" charset="0"/>
              </a:rPr>
              <a:t>(</a:t>
            </a:r>
            <a:r>
              <a:rPr lang="it-IT" sz="2400" dirty="0" smtClean="0">
                <a:latin typeface="Perpetua" pitchFamily="18" charset="0"/>
              </a:rPr>
              <a:t>89.967</a:t>
            </a:r>
            <a:r>
              <a:rPr lang="en-GB" sz="2400" dirty="0" smtClean="0">
                <a:latin typeface="Perpetua" pitchFamily="18" charset="0"/>
                <a:ea typeface="Calibri"/>
                <a:cs typeface="Lucida Sans Unicode" pitchFamily="34" charset="0"/>
              </a:rPr>
              <a:t> </a:t>
            </a:r>
            <a:r>
              <a:rPr lang="en-GB" sz="2400" dirty="0">
                <a:latin typeface="Perpetua" pitchFamily="18" charset="0"/>
                <a:ea typeface="Calibri"/>
                <a:cs typeface="Lucida Sans Unicode" pitchFamily="34" charset="0"/>
              </a:rPr>
              <a:t>presences at </a:t>
            </a:r>
            <a:r>
              <a:rPr lang="en-GB" sz="2400" dirty="0" smtClean="0">
                <a:latin typeface="Perpetua" pitchFamily="18" charset="0"/>
                <a:ea typeface="Calibri"/>
                <a:cs typeface="Lucida Sans Unicode" pitchFamily="34" charset="0"/>
              </a:rPr>
              <a:t>6 June 2016);</a:t>
            </a:r>
            <a:endParaRPr lang="it-IT" sz="2400" dirty="0">
              <a:latin typeface="Perpetua" pitchFamily="18" charset="0"/>
              <a:ea typeface="Calibri"/>
              <a:cs typeface="Lucida Sans Unicode" pitchFamily="34" charset="0"/>
            </a:endParaRPr>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93645" y="0"/>
            <a:ext cx="2250355" cy="566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0" name="Diagramma 9"/>
          <p:cNvGraphicFramePr/>
          <p:nvPr>
            <p:extLst>
              <p:ext uri="{D42A27DB-BD31-4B8C-83A1-F6EECF244321}">
                <p14:modId xmlns:p14="http://schemas.microsoft.com/office/powerpoint/2010/main" val="2397616053"/>
              </p:ext>
            </p:extLst>
          </p:nvPr>
        </p:nvGraphicFramePr>
        <p:xfrm>
          <a:off x="4937058" y="1844824"/>
          <a:ext cx="1956587" cy="9361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agramma 10"/>
          <p:cNvGraphicFramePr/>
          <p:nvPr>
            <p:extLst>
              <p:ext uri="{D42A27DB-BD31-4B8C-83A1-F6EECF244321}">
                <p14:modId xmlns:p14="http://schemas.microsoft.com/office/powerpoint/2010/main" val="298736179"/>
              </p:ext>
            </p:extLst>
          </p:nvPr>
        </p:nvGraphicFramePr>
        <p:xfrm>
          <a:off x="2488789" y="1228310"/>
          <a:ext cx="1850378" cy="47249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2" name="Diagramma 11"/>
          <p:cNvGraphicFramePr/>
          <p:nvPr>
            <p:extLst>
              <p:ext uri="{D42A27DB-BD31-4B8C-83A1-F6EECF244321}">
                <p14:modId xmlns:p14="http://schemas.microsoft.com/office/powerpoint/2010/main" val="2409901631"/>
              </p:ext>
            </p:extLst>
          </p:nvPr>
        </p:nvGraphicFramePr>
        <p:xfrm>
          <a:off x="4644008" y="1268760"/>
          <a:ext cx="2105041" cy="47249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3" name="Diagramma 12"/>
          <p:cNvGraphicFramePr/>
          <p:nvPr>
            <p:extLst>
              <p:ext uri="{D42A27DB-BD31-4B8C-83A1-F6EECF244321}">
                <p14:modId xmlns:p14="http://schemas.microsoft.com/office/powerpoint/2010/main" val="1429939023"/>
              </p:ext>
            </p:extLst>
          </p:nvPr>
        </p:nvGraphicFramePr>
        <p:xfrm>
          <a:off x="2416779" y="1804374"/>
          <a:ext cx="1922388" cy="976554"/>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4" name="Freccia circolare in su 3"/>
          <p:cNvSpPr/>
          <p:nvPr/>
        </p:nvSpPr>
        <p:spPr>
          <a:xfrm>
            <a:off x="3663950" y="2780928"/>
            <a:ext cx="1495359" cy="36004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31556892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588224" y="6525344"/>
            <a:ext cx="2376264" cy="280968"/>
          </a:xfrm>
        </p:spPr>
        <p:txBody>
          <a:bodyPr>
            <a:normAutofit fontScale="90000"/>
          </a:bodyPr>
          <a:lstStyle/>
          <a:p>
            <a:pPr marL="0" indent="0">
              <a:buNone/>
            </a:pPr>
            <a:r>
              <a:rPr lang="it-IT" sz="1200" dirty="0" err="1"/>
              <a:t>Italian</a:t>
            </a:r>
            <a:r>
              <a:rPr lang="it-IT" sz="1200" dirty="0"/>
              <a:t> data </a:t>
            </a:r>
            <a:r>
              <a:rPr lang="it-IT" sz="1200" dirty="0" err="1"/>
              <a:t>collection</a:t>
            </a:r>
            <a:r>
              <a:rPr lang="it-IT" sz="1200" dirty="0"/>
              <a:t> on </a:t>
            </a:r>
            <a:r>
              <a:rPr lang="it-IT" sz="1200" dirty="0" err="1"/>
              <a:t>asylum</a:t>
            </a:r>
            <a:r>
              <a:rPr lang="it-IT" sz="1200" dirty="0"/>
              <a:t> </a:t>
            </a:r>
            <a:r>
              <a:rPr lang="it-IT" sz="1600" dirty="0"/>
              <a:t/>
            </a:r>
            <a:br>
              <a:rPr lang="it-IT" sz="1600" dirty="0"/>
            </a:br>
            <a:endParaRPr lang="it-IT" sz="1600" dirty="0"/>
          </a:p>
        </p:txBody>
      </p:sp>
      <p:sp>
        <p:nvSpPr>
          <p:cNvPr id="17" name="Text Box 14"/>
          <p:cNvSpPr txBox="1">
            <a:spLocks noChangeArrowheads="1"/>
          </p:cNvSpPr>
          <p:nvPr/>
        </p:nvSpPr>
        <p:spPr bwMode="auto">
          <a:xfrm>
            <a:off x="2988734" y="4254104"/>
            <a:ext cx="1350433"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18"/>
          <p:cNvSpPr>
            <a:spLocks noChangeArrowheads="1"/>
          </p:cNvSpPr>
          <p:nvPr/>
        </p:nvSpPr>
        <p:spPr bwMode="auto">
          <a:xfrm>
            <a:off x="457200" y="347650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ttangolo 5"/>
          <p:cNvSpPr/>
          <p:nvPr/>
        </p:nvSpPr>
        <p:spPr>
          <a:xfrm>
            <a:off x="457200" y="836029"/>
            <a:ext cx="8256917" cy="5028300"/>
          </a:xfrm>
          <a:prstGeom prst="rect">
            <a:avLst/>
          </a:prstGeom>
        </p:spPr>
        <p:txBody>
          <a:bodyPr wrap="square">
            <a:spAutoFit/>
          </a:bodyPr>
          <a:lstStyle/>
          <a:p>
            <a:pPr algn="ctr">
              <a:lnSpc>
                <a:spcPct val="107000"/>
              </a:lnSpc>
            </a:pPr>
            <a:r>
              <a:rPr lang="it-IT" sz="2800" b="1" dirty="0" smtClean="0">
                <a:latin typeface="Perpetua" pitchFamily="18" charset="0"/>
              </a:rPr>
              <a:t>Reception 2</a:t>
            </a:r>
            <a:endParaRPr lang="it-IT" sz="2800" b="1" dirty="0">
              <a:latin typeface="Perpetua" pitchFamily="18" charset="0"/>
            </a:endParaRPr>
          </a:p>
          <a:p>
            <a:pPr algn="just">
              <a:lnSpc>
                <a:spcPct val="107000"/>
              </a:lnSpc>
              <a:spcAft>
                <a:spcPts val="0"/>
              </a:spcAft>
            </a:pPr>
            <a:endParaRPr lang="en-GB" b="1" i="1" dirty="0" smtClean="0">
              <a:latin typeface="Perpetua" pitchFamily="18" charset="0"/>
              <a:ea typeface="Calibri"/>
              <a:cs typeface="Arial"/>
            </a:endParaRPr>
          </a:p>
          <a:p>
            <a:pPr algn="just">
              <a:lnSpc>
                <a:spcPct val="107000"/>
              </a:lnSpc>
              <a:spcAft>
                <a:spcPts val="0"/>
              </a:spcAft>
            </a:pPr>
            <a:endParaRPr lang="en-GB" sz="2000" b="1" dirty="0" smtClean="0">
              <a:latin typeface="Perpetua" pitchFamily="18" charset="0"/>
              <a:ea typeface="Calibri"/>
              <a:cs typeface="Arial"/>
            </a:endParaRPr>
          </a:p>
          <a:p>
            <a:pPr algn="just">
              <a:lnSpc>
                <a:spcPct val="107000"/>
              </a:lnSpc>
              <a:spcAft>
                <a:spcPts val="0"/>
              </a:spcAft>
            </a:pPr>
            <a:endParaRPr lang="en-GB" sz="2000" b="1" dirty="0">
              <a:latin typeface="Perpetua" pitchFamily="18" charset="0"/>
              <a:ea typeface="Calibri"/>
              <a:cs typeface="Arial"/>
            </a:endParaRPr>
          </a:p>
          <a:p>
            <a:pPr algn="just">
              <a:lnSpc>
                <a:spcPct val="107000"/>
              </a:lnSpc>
              <a:spcAft>
                <a:spcPts val="0"/>
              </a:spcAft>
            </a:pPr>
            <a:r>
              <a:rPr lang="en-GB" sz="2000" b="1" dirty="0" smtClean="0">
                <a:latin typeface="Perpetua" pitchFamily="18" charset="0"/>
                <a:ea typeface="Calibri"/>
                <a:cs typeface="Arial"/>
              </a:rPr>
              <a:t>Second </a:t>
            </a:r>
            <a:r>
              <a:rPr lang="en-GB" sz="2000" b="1" dirty="0">
                <a:latin typeface="Perpetua" pitchFamily="18" charset="0"/>
                <a:ea typeface="Calibri"/>
                <a:cs typeface="Arial"/>
              </a:rPr>
              <a:t>reception</a:t>
            </a:r>
            <a:endParaRPr lang="it-IT" sz="2000" dirty="0">
              <a:latin typeface="Perpetua" pitchFamily="18" charset="0"/>
              <a:ea typeface="Calibri"/>
              <a:cs typeface="Times New Roman"/>
            </a:endParaRPr>
          </a:p>
          <a:p>
            <a:pPr marL="270510" algn="just">
              <a:lnSpc>
                <a:spcPct val="115000"/>
              </a:lnSpc>
              <a:spcAft>
                <a:spcPts val="800"/>
              </a:spcAft>
            </a:pPr>
            <a:r>
              <a:rPr lang="en-GB" sz="2000" u="sng" dirty="0">
                <a:latin typeface="Perpetua" pitchFamily="18" charset="0"/>
                <a:ea typeface="Calibri"/>
                <a:cs typeface="Arial"/>
              </a:rPr>
              <a:t>SPRAR System</a:t>
            </a:r>
            <a:r>
              <a:rPr lang="en-GB" sz="2000" dirty="0">
                <a:latin typeface="Perpetua" pitchFamily="18" charset="0"/>
                <a:ea typeface="Calibri"/>
                <a:cs typeface="Arial"/>
              </a:rPr>
              <a:t>: coordinated by the Central Service, entrusted in agreement with ANCI, involves 382 local authorities, covering 30 provinces and 352 municipalities with 434 local projects, of which 19.720 for ordinary categories, 729 for unaccompanied minors and 295 for persons with mental distress</a:t>
            </a:r>
            <a:r>
              <a:rPr lang="en-GB" sz="2000" dirty="0" smtClean="0">
                <a:latin typeface="Perpetua" pitchFamily="18" charset="0"/>
                <a:ea typeface="Calibri"/>
                <a:cs typeface="Arial"/>
              </a:rPr>
              <a:t>.</a:t>
            </a:r>
          </a:p>
          <a:p>
            <a:pPr marL="270510" algn="just">
              <a:lnSpc>
                <a:spcPct val="115000"/>
              </a:lnSpc>
              <a:spcAft>
                <a:spcPts val="800"/>
              </a:spcAft>
            </a:pPr>
            <a:r>
              <a:rPr lang="en-GB" sz="2000" dirty="0" smtClean="0">
                <a:latin typeface="Perpetua" pitchFamily="18" charset="0"/>
                <a:ea typeface="Calibri"/>
                <a:cs typeface="Arial"/>
              </a:rPr>
              <a:t>(</a:t>
            </a:r>
            <a:r>
              <a:rPr lang="it-IT" sz="2000" dirty="0" smtClean="0">
                <a:latin typeface="Perpetua" pitchFamily="18" charset="0"/>
              </a:rPr>
              <a:t>20.086 </a:t>
            </a:r>
            <a:r>
              <a:rPr lang="it-IT" sz="2000" dirty="0" err="1" smtClean="0">
                <a:latin typeface="Perpetua" pitchFamily="18" charset="0"/>
              </a:rPr>
              <a:t>presences</a:t>
            </a:r>
            <a:r>
              <a:rPr lang="it-IT" sz="2000" dirty="0" smtClean="0">
                <a:latin typeface="Perpetua" pitchFamily="18" charset="0"/>
              </a:rPr>
              <a:t> </a:t>
            </a:r>
            <a:r>
              <a:rPr lang="it-IT" sz="2000" dirty="0" err="1" smtClean="0">
                <a:latin typeface="Perpetua" pitchFamily="18" charset="0"/>
              </a:rPr>
              <a:t>at</a:t>
            </a:r>
            <a:r>
              <a:rPr lang="it-IT" sz="2000" dirty="0" smtClean="0">
                <a:latin typeface="Perpetua" pitchFamily="18" charset="0"/>
              </a:rPr>
              <a:t> 6 </a:t>
            </a:r>
            <a:r>
              <a:rPr lang="it-IT" sz="2000" dirty="0" err="1" smtClean="0">
                <a:latin typeface="Perpetua" pitchFamily="18" charset="0"/>
              </a:rPr>
              <a:t>June</a:t>
            </a:r>
            <a:r>
              <a:rPr lang="it-IT" sz="2000" dirty="0" smtClean="0">
                <a:latin typeface="Perpetua" pitchFamily="18" charset="0"/>
              </a:rPr>
              <a:t> 2016</a:t>
            </a:r>
            <a:r>
              <a:rPr lang="en-GB" sz="2000" dirty="0" smtClean="0">
                <a:latin typeface="Perpetua" pitchFamily="18" charset="0"/>
                <a:ea typeface="Calibri"/>
                <a:cs typeface="Arial"/>
              </a:rPr>
              <a:t>)</a:t>
            </a:r>
            <a:endParaRPr lang="it-IT" sz="2000" dirty="0">
              <a:latin typeface="Perpetua" pitchFamily="18" charset="0"/>
              <a:ea typeface="Calibri"/>
              <a:cs typeface="Times New Roman"/>
            </a:endParaRPr>
          </a:p>
          <a:p>
            <a:pPr marL="226695" indent="-226695" algn="just">
              <a:lnSpc>
                <a:spcPct val="115000"/>
              </a:lnSpc>
              <a:spcAft>
                <a:spcPts val="1200"/>
              </a:spcAft>
            </a:pPr>
            <a:r>
              <a:rPr lang="en-GB" sz="2000" b="1" dirty="0" smtClean="0">
                <a:latin typeface="Perpetua" pitchFamily="18" charset="0"/>
                <a:ea typeface="Calibri"/>
                <a:cs typeface="Arial"/>
              </a:rPr>
              <a:t>	</a:t>
            </a:r>
            <a:r>
              <a:rPr lang="en-GB" sz="2000" b="1" u="sng" dirty="0" smtClean="0">
                <a:latin typeface="Perpetua" pitchFamily="18" charset="0"/>
                <a:ea typeface="Calibri"/>
                <a:cs typeface="Arial"/>
              </a:rPr>
              <a:t>CIE </a:t>
            </a:r>
            <a:r>
              <a:rPr lang="en-GB" sz="2000" u="sng" dirty="0">
                <a:latin typeface="Perpetua" pitchFamily="18" charset="0"/>
                <a:ea typeface="Calibri"/>
                <a:cs typeface="Arial"/>
              </a:rPr>
              <a:t>(Centres for Identification and Expulsion):</a:t>
            </a:r>
            <a:r>
              <a:rPr lang="en-GB" sz="2000" dirty="0">
                <a:latin typeface="Perpetua" pitchFamily="18" charset="0"/>
                <a:ea typeface="Calibri"/>
                <a:cs typeface="Arial"/>
              </a:rPr>
              <a:t> </a:t>
            </a:r>
            <a:endParaRPr lang="it-IT" sz="2000" dirty="0">
              <a:latin typeface="Perpetua" pitchFamily="18" charset="0"/>
              <a:ea typeface="Calibri"/>
              <a:cs typeface="Times New Roman"/>
            </a:endParaRPr>
          </a:p>
          <a:p>
            <a:pPr marL="270510" algn="just">
              <a:lnSpc>
                <a:spcPct val="115000"/>
              </a:lnSpc>
              <a:spcAft>
                <a:spcPts val="1200"/>
              </a:spcAft>
            </a:pPr>
            <a:r>
              <a:rPr lang="en-GB" sz="2000" spc="-20" dirty="0">
                <a:latin typeface="Perpetua" pitchFamily="18" charset="0"/>
                <a:ea typeface="Calibri"/>
                <a:cs typeface="Arial"/>
              </a:rPr>
              <a:t>Facilities for the detention of irregular immigrants for the time necessary to exercise the expulsion order. </a:t>
            </a:r>
            <a:endParaRPr lang="it-IT" sz="2000" dirty="0">
              <a:latin typeface="Perpetua" pitchFamily="18" charset="0"/>
              <a:ea typeface="Calibri"/>
              <a:cs typeface="Times New Roman"/>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93645" y="0"/>
            <a:ext cx="2250355" cy="566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Diagramma 6"/>
          <p:cNvGraphicFramePr/>
          <p:nvPr>
            <p:extLst>
              <p:ext uri="{D42A27DB-BD31-4B8C-83A1-F6EECF244321}">
                <p14:modId xmlns:p14="http://schemas.microsoft.com/office/powerpoint/2010/main" val="3827575090"/>
              </p:ext>
            </p:extLst>
          </p:nvPr>
        </p:nvGraphicFramePr>
        <p:xfrm>
          <a:off x="6588224" y="836029"/>
          <a:ext cx="1680883" cy="4517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ma 8"/>
          <p:cNvGraphicFramePr/>
          <p:nvPr>
            <p:extLst>
              <p:ext uri="{D42A27DB-BD31-4B8C-83A1-F6EECF244321}">
                <p14:modId xmlns:p14="http://schemas.microsoft.com/office/powerpoint/2010/main" val="2518267127"/>
              </p:ext>
            </p:extLst>
          </p:nvPr>
        </p:nvGraphicFramePr>
        <p:xfrm>
          <a:off x="6691197" y="1412093"/>
          <a:ext cx="1584176" cy="112892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516353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520302" y="6549176"/>
            <a:ext cx="2448272" cy="280968"/>
          </a:xfrm>
        </p:spPr>
        <p:txBody>
          <a:bodyPr>
            <a:normAutofit fontScale="90000"/>
          </a:bodyPr>
          <a:lstStyle/>
          <a:p>
            <a:pPr marL="0" indent="0">
              <a:buNone/>
            </a:pPr>
            <a:r>
              <a:rPr lang="it-IT" sz="1200" dirty="0" err="1"/>
              <a:t>Italian</a:t>
            </a:r>
            <a:r>
              <a:rPr lang="it-IT" sz="1200" dirty="0"/>
              <a:t> data </a:t>
            </a:r>
            <a:r>
              <a:rPr lang="it-IT" sz="1200" dirty="0" err="1"/>
              <a:t>collection</a:t>
            </a:r>
            <a:r>
              <a:rPr lang="it-IT" sz="1200" dirty="0"/>
              <a:t> on </a:t>
            </a:r>
            <a:r>
              <a:rPr lang="it-IT" sz="1200" dirty="0" err="1"/>
              <a:t>asylum</a:t>
            </a:r>
            <a:r>
              <a:rPr lang="it-IT" sz="1200" dirty="0"/>
              <a:t> </a:t>
            </a:r>
            <a:r>
              <a:rPr lang="it-IT" sz="1600" dirty="0"/>
              <a:t/>
            </a:r>
            <a:br>
              <a:rPr lang="it-IT" sz="1600" dirty="0"/>
            </a:br>
            <a:endParaRPr lang="it-IT" sz="1600" dirty="0"/>
          </a:p>
        </p:txBody>
      </p:sp>
      <p:sp>
        <p:nvSpPr>
          <p:cNvPr id="3" name="Segnaposto contenuto 2"/>
          <p:cNvSpPr>
            <a:spLocks noGrp="1"/>
          </p:cNvSpPr>
          <p:nvPr>
            <p:ph idx="1"/>
          </p:nvPr>
        </p:nvSpPr>
        <p:spPr>
          <a:xfrm>
            <a:off x="361189" y="621023"/>
            <a:ext cx="8229600" cy="1188131"/>
          </a:xfrm>
        </p:spPr>
        <p:txBody>
          <a:bodyPr>
            <a:normAutofit fontScale="92500" lnSpcReduction="10000"/>
          </a:bodyPr>
          <a:lstStyle/>
          <a:p>
            <a:pPr marL="109728" indent="0" algn="ctr">
              <a:buNone/>
            </a:pPr>
            <a:r>
              <a:rPr lang="it-IT" b="1" dirty="0" smtClean="0">
                <a:latin typeface="Perpetua" pitchFamily="18" charset="0"/>
              </a:rPr>
              <a:t>Application</a:t>
            </a:r>
          </a:p>
          <a:p>
            <a:r>
              <a:rPr lang="en-US" sz="2000" b="1" dirty="0">
                <a:latin typeface="Perpetua" pitchFamily="18" charset="0"/>
              </a:rPr>
              <a:t>fingerprinting </a:t>
            </a:r>
            <a:r>
              <a:rPr lang="en-US" sz="2000" dirty="0">
                <a:latin typeface="Perpetua" pitchFamily="18" charset="0"/>
              </a:rPr>
              <a:t>(</a:t>
            </a:r>
            <a:r>
              <a:rPr lang="en-US" sz="2000" dirty="0" err="1">
                <a:latin typeface="Perpetua" pitchFamily="18" charset="0"/>
              </a:rPr>
              <a:t>eurodac</a:t>
            </a:r>
            <a:r>
              <a:rPr lang="en-US" sz="2000" dirty="0">
                <a:latin typeface="Perpetua" pitchFamily="18" charset="0"/>
              </a:rPr>
              <a:t> – cat 1) and photo</a:t>
            </a:r>
            <a:endParaRPr lang="it-IT" sz="2000" dirty="0">
              <a:latin typeface="Perpetua" pitchFamily="18" charset="0"/>
            </a:endParaRPr>
          </a:p>
          <a:p>
            <a:r>
              <a:rPr lang="en-US" sz="2000" b="1" dirty="0">
                <a:latin typeface="Perpetua" pitchFamily="18" charset="0"/>
              </a:rPr>
              <a:t>formal registration</a:t>
            </a:r>
            <a:r>
              <a:rPr lang="en-US" sz="2000" dirty="0">
                <a:latin typeface="Perpetua" pitchFamily="18" charset="0"/>
              </a:rPr>
              <a:t> </a:t>
            </a:r>
            <a:r>
              <a:rPr lang="en-US" sz="2000" dirty="0" smtClean="0">
                <a:latin typeface="Perpetua" pitchFamily="18" charset="0"/>
              </a:rPr>
              <a:t> and issue </a:t>
            </a:r>
            <a:r>
              <a:rPr lang="en-US" sz="2000" dirty="0">
                <a:latin typeface="Perpetua" pitchFamily="18" charset="0"/>
              </a:rPr>
              <a:t>of a temporary </a:t>
            </a:r>
            <a:r>
              <a:rPr lang="en-US" sz="2000" dirty="0" smtClean="0">
                <a:latin typeface="Perpetua" pitchFamily="18" charset="0"/>
              </a:rPr>
              <a:t>permit of stay</a:t>
            </a:r>
            <a:endParaRPr lang="it-IT" sz="2000" dirty="0">
              <a:latin typeface="Perpetua" pitchFamily="18" charset="0"/>
            </a:endParaRPr>
          </a:p>
          <a:p>
            <a:pPr marL="109728" indent="0" algn="just">
              <a:buNone/>
            </a:pPr>
            <a:endParaRPr lang="it-IT" sz="2000" dirty="0"/>
          </a:p>
        </p:txBody>
      </p:sp>
      <p:sp>
        <p:nvSpPr>
          <p:cNvPr id="19" name="Rectangle 18"/>
          <p:cNvSpPr>
            <a:spLocks noChangeArrowheads="1"/>
          </p:cNvSpPr>
          <p:nvPr/>
        </p:nvSpPr>
        <p:spPr bwMode="auto">
          <a:xfrm>
            <a:off x="457200" y="347650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93645" y="0"/>
            <a:ext cx="2250355" cy="566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p:cNvSpPr txBox="1"/>
          <p:nvPr/>
        </p:nvSpPr>
        <p:spPr>
          <a:xfrm>
            <a:off x="930176" y="5085184"/>
            <a:ext cx="7680853" cy="830997"/>
          </a:xfrm>
          <a:prstGeom prst="rect">
            <a:avLst/>
          </a:prstGeom>
          <a:noFill/>
        </p:spPr>
        <p:txBody>
          <a:bodyPr wrap="square" rtlCol="0">
            <a:spAutoFit/>
          </a:bodyPr>
          <a:lstStyle/>
          <a:p>
            <a:pPr algn="ctr"/>
            <a:r>
              <a:rPr lang="it-IT" sz="2800" b="1" dirty="0" err="1" smtClean="0">
                <a:latin typeface="Perpetua" pitchFamily="18" charset="0"/>
              </a:rPr>
              <a:t>Dublin</a:t>
            </a:r>
            <a:r>
              <a:rPr lang="it-IT" sz="2800" b="1" dirty="0" smtClean="0">
                <a:latin typeface="Perpetua" pitchFamily="18" charset="0"/>
              </a:rPr>
              <a:t> </a:t>
            </a:r>
            <a:r>
              <a:rPr lang="it-IT" sz="2800" b="1" dirty="0" err="1" smtClean="0">
                <a:latin typeface="Perpetua" pitchFamily="18" charset="0"/>
              </a:rPr>
              <a:t>cases</a:t>
            </a:r>
            <a:endParaRPr lang="it-IT" sz="2800" b="1" dirty="0" smtClean="0">
              <a:latin typeface="Perpetua" pitchFamily="18" charset="0"/>
            </a:endParaRPr>
          </a:p>
          <a:p>
            <a:r>
              <a:rPr lang="it-IT" sz="2000" dirty="0" smtClean="0">
                <a:latin typeface="Perpetua" pitchFamily="18" charset="0"/>
              </a:rPr>
              <a:t>Procedure to </a:t>
            </a:r>
            <a:r>
              <a:rPr lang="it-IT" sz="2000" dirty="0" err="1" smtClean="0">
                <a:latin typeface="Perpetua" pitchFamily="18" charset="0"/>
              </a:rPr>
              <a:t>determine</a:t>
            </a:r>
            <a:r>
              <a:rPr lang="it-IT" sz="2000" dirty="0" smtClean="0">
                <a:latin typeface="Perpetua" pitchFamily="18" charset="0"/>
              </a:rPr>
              <a:t> the MS </a:t>
            </a:r>
            <a:r>
              <a:rPr lang="it-IT" sz="2000" dirty="0" err="1" smtClean="0">
                <a:latin typeface="Perpetua" pitchFamily="18" charset="0"/>
              </a:rPr>
              <a:t>responsible</a:t>
            </a:r>
            <a:r>
              <a:rPr lang="it-IT" sz="2000" dirty="0" smtClean="0">
                <a:latin typeface="Perpetua" pitchFamily="18" charset="0"/>
              </a:rPr>
              <a:t> for the </a:t>
            </a:r>
            <a:r>
              <a:rPr lang="it-IT" sz="2000" dirty="0" err="1" smtClean="0">
                <a:latin typeface="Perpetua" pitchFamily="18" charset="0"/>
              </a:rPr>
              <a:t>asylum</a:t>
            </a:r>
            <a:r>
              <a:rPr lang="it-IT" sz="2000" dirty="0" smtClean="0">
                <a:latin typeface="Perpetua" pitchFamily="18" charset="0"/>
              </a:rPr>
              <a:t> procedure.</a:t>
            </a:r>
          </a:p>
        </p:txBody>
      </p:sp>
      <p:sp>
        <p:nvSpPr>
          <p:cNvPr id="9" name="Rettangolo 8"/>
          <p:cNvSpPr/>
          <p:nvPr/>
        </p:nvSpPr>
        <p:spPr>
          <a:xfrm>
            <a:off x="669787" y="4512588"/>
            <a:ext cx="7612623" cy="584775"/>
          </a:xfrm>
          <a:prstGeom prst="rect">
            <a:avLst/>
          </a:prstGeom>
        </p:spPr>
        <p:txBody>
          <a:bodyPr wrap="square">
            <a:spAutoFit/>
          </a:bodyPr>
          <a:lstStyle/>
          <a:p>
            <a:pPr lvl="0"/>
            <a:r>
              <a:rPr lang="en-GB" sz="1600" dirty="0">
                <a:solidFill>
                  <a:prstClr val="black"/>
                </a:solidFill>
              </a:rPr>
              <a:t>DUBLINET database linked </a:t>
            </a:r>
            <a:r>
              <a:rPr lang="en-GB" sz="1600" dirty="0" smtClean="0">
                <a:solidFill>
                  <a:prstClr val="black"/>
                </a:solidFill>
              </a:rPr>
              <a:t>to VESTANET and </a:t>
            </a:r>
            <a:r>
              <a:rPr lang="en-GB" sz="1600" dirty="0">
                <a:solidFill>
                  <a:prstClr val="black"/>
                </a:solidFill>
              </a:rPr>
              <a:t>permit of stay </a:t>
            </a:r>
            <a:r>
              <a:rPr lang="en-GB" sz="1600" dirty="0" smtClean="0">
                <a:solidFill>
                  <a:prstClr val="black"/>
                </a:solidFill>
              </a:rPr>
              <a:t>by CUI individual code</a:t>
            </a:r>
            <a:endParaRPr lang="it-IT" sz="1600" dirty="0">
              <a:solidFill>
                <a:prstClr val="black"/>
              </a:solidFill>
            </a:endParaRPr>
          </a:p>
        </p:txBody>
      </p:sp>
      <p:graphicFrame>
        <p:nvGraphicFramePr>
          <p:cNvPr id="13" name="Diagramma 12"/>
          <p:cNvGraphicFramePr/>
          <p:nvPr>
            <p:extLst>
              <p:ext uri="{D42A27DB-BD31-4B8C-83A1-F6EECF244321}">
                <p14:modId xmlns:p14="http://schemas.microsoft.com/office/powerpoint/2010/main" val="94919694"/>
              </p:ext>
            </p:extLst>
          </p:nvPr>
        </p:nvGraphicFramePr>
        <p:xfrm>
          <a:off x="2483767" y="1916832"/>
          <a:ext cx="1992221" cy="5232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4" name="Diagramma 13"/>
          <p:cNvGraphicFramePr/>
          <p:nvPr>
            <p:extLst>
              <p:ext uri="{D42A27DB-BD31-4B8C-83A1-F6EECF244321}">
                <p14:modId xmlns:p14="http://schemas.microsoft.com/office/powerpoint/2010/main" val="1811790927"/>
              </p:ext>
            </p:extLst>
          </p:nvPr>
        </p:nvGraphicFramePr>
        <p:xfrm>
          <a:off x="2411760" y="2492895"/>
          <a:ext cx="2358842" cy="172819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5" name="Diagramma 14"/>
          <p:cNvGraphicFramePr/>
          <p:nvPr>
            <p:extLst>
              <p:ext uri="{D42A27DB-BD31-4B8C-83A1-F6EECF244321}">
                <p14:modId xmlns:p14="http://schemas.microsoft.com/office/powerpoint/2010/main" val="1032548179"/>
              </p:ext>
            </p:extLst>
          </p:nvPr>
        </p:nvGraphicFramePr>
        <p:xfrm>
          <a:off x="457200" y="1916832"/>
          <a:ext cx="1680883" cy="52329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6" name="Diagramma 15"/>
          <p:cNvGraphicFramePr/>
          <p:nvPr>
            <p:extLst>
              <p:ext uri="{D42A27DB-BD31-4B8C-83A1-F6EECF244321}">
                <p14:modId xmlns:p14="http://schemas.microsoft.com/office/powerpoint/2010/main" val="3210597180"/>
              </p:ext>
            </p:extLst>
          </p:nvPr>
        </p:nvGraphicFramePr>
        <p:xfrm>
          <a:off x="5286955" y="2568708"/>
          <a:ext cx="1152128" cy="451812"/>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18" name="Diagramma 17"/>
          <p:cNvGraphicFramePr/>
          <p:nvPr>
            <p:extLst>
              <p:ext uri="{D42A27DB-BD31-4B8C-83A1-F6EECF244321}">
                <p14:modId xmlns:p14="http://schemas.microsoft.com/office/powerpoint/2010/main" val="2659665201"/>
              </p:ext>
            </p:extLst>
          </p:nvPr>
        </p:nvGraphicFramePr>
        <p:xfrm>
          <a:off x="6588224" y="1946578"/>
          <a:ext cx="1680883" cy="523294"/>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0" name="Diagramma 19"/>
          <p:cNvGraphicFramePr/>
          <p:nvPr>
            <p:extLst>
              <p:ext uri="{D42A27DB-BD31-4B8C-83A1-F6EECF244321}">
                <p14:modId xmlns:p14="http://schemas.microsoft.com/office/powerpoint/2010/main" val="596399561"/>
              </p:ext>
            </p:extLst>
          </p:nvPr>
        </p:nvGraphicFramePr>
        <p:xfrm>
          <a:off x="6713439" y="2636912"/>
          <a:ext cx="1584176" cy="1307594"/>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1" name="Diagramma 20"/>
          <p:cNvGraphicFramePr/>
          <p:nvPr>
            <p:extLst>
              <p:ext uri="{D42A27DB-BD31-4B8C-83A1-F6EECF244321}">
                <p14:modId xmlns:p14="http://schemas.microsoft.com/office/powerpoint/2010/main" val="3105629320"/>
              </p:ext>
            </p:extLst>
          </p:nvPr>
        </p:nvGraphicFramePr>
        <p:xfrm>
          <a:off x="4768147" y="1988840"/>
          <a:ext cx="1680883" cy="523294"/>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2" name="Diagramma 21"/>
          <p:cNvGraphicFramePr/>
          <p:nvPr>
            <p:extLst>
              <p:ext uri="{D42A27DB-BD31-4B8C-83A1-F6EECF244321}">
                <p14:modId xmlns:p14="http://schemas.microsoft.com/office/powerpoint/2010/main" val="2754393953"/>
              </p:ext>
            </p:extLst>
          </p:nvPr>
        </p:nvGraphicFramePr>
        <p:xfrm>
          <a:off x="609363" y="2564904"/>
          <a:ext cx="1584176" cy="1555989"/>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25" name="Freccia circolare in giù 24"/>
          <p:cNvSpPr/>
          <p:nvPr/>
        </p:nvSpPr>
        <p:spPr>
          <a:xfrm>
            <a:off x="1835696" y="2276872"/>
            <a:ext cx="1003935" cy="288032"/>
          </a:xfrm>
          <a:prstGeom prst="curvedDownArrow">
            <a:avLst>
              <a:gd name="adj1" fmla="val 25000"/>
              <a:gd name="adj2" fmla="val 50000"/>
              <a:gd name="adj3" fmla="val 223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6" name="Freccia circolare a sinistra 25"/>
          <p:cNvSpPr/>
          <p:nvPr/>
        </p:nvSpPr>
        <p:spPr>
          <a:xfrm rot="6626225">
            <a:off x="1935189" y="3149392"/>
            <a:ext cx="232253" cy="682766"/>
          </a:xfrm>
          <a:prstGeom prst="curvedLeftArrow">
            <a:avLst>
              <a:gd name="adj1" fmla="val 25000"/>
              <a:gd name="adj2" fmla="val 47056"/>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30" name="Freccia circolare a sinistra 29"/>
          <p:cNvSpPr/>
          <p:nvPr/>
        </p:nvSpPr>
        <p:spPr>
          <a:xfrm rot="3315911">
            <a:off x="5214713" y="3055588"/>
            <a:ext cx="566225" cy="1510099"/>
          </a:xfrm>
          <a:prstGeom prst="curvedLeftArrow">
            <a:avLst>
              <a:gd name="adj1" fmla="val 25000"/>
              <a:gd name="adj2" fmla="val 47056"/>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31" name="Freccia circolare a sinistra 30"/>
          <p:cNvSpPr/>
          <p:nvPr/>
        </p:nvSpPr>
        <p:spPr>
          <a:xfrm rot="5400000">
            <a:off x="3163817" y="949240"/>
            <a:ext cx="1030241" cy="6018301"/>
          </a:xfrm>
          <a:prstGeom prst="curvedLeftArrow">
            <a:avLst>
              <a:gd name="adj1" fmla="val 0"/>
              <a:gd name="adj2" fmla="val 47056"/>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32" name="Freccia circolare in giù 31"/>
          <p:cNvSpPr/>
          <p:nvPr/>
        </p:nvSpPr>
        <p:spPr>
          <a:xfrm>
            <a:off x="4139952" y="1772816"/>
            <a:ext cx="3380541" cy="84605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40732130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516216" y="6453336"/>
            <a:ext cx="2448272" cy="280968"/>
          </a:xfrm>
        </p:spPr>
        <p:txBody>
          <a:bodyPr>
            <a:normAutofit fontScale="90000"/>
          </a:bodyPr>
          <a:lstStyle/>
          <a:p>
            <a:pPr marL="0" indent="0">
              <a:buNone/>
            </a:pPr>
            <a:r>
              <a:rPr lang="it-IT" sz="1200" dirty="0" err="1"/>
              <a:t>Italian</a:t>
            </a:r>
            <a:r>
              <a:rPr lang="it-IT" sz="1200" dirty="0"/>
              <a:t> data </a:t>
            </a:r>
            <a:r>
              <a:rPr lang="it-IT" sz="1200" dirty="0" err="1"/>
              <a:t>collection</a:t>
            </a:r>
            <a:r>
              <a:rPr lang="it-IT" sz="1200" dirty="0"/>
              <a:t> on </a:t>
            </a:r>
            <a:r>
              <a:rPr lang="it-IT" sz="1200" dirty="0" err="1"/>
              <a:t>asylum</a:t>
            </a:r>
            <a:r>
              <a:rPr lang="it-IT" sz="1200" dirty="0"/>
              <a:t> </a:t>
            </a:r>
            <a:r>
              <a:rPr lang="it-IT" sz="1600" dirty="0"/>
              <a:t/>
            </a:r>
            <a:br>
              <a:rPr lang="it-IT" sz="1600" dirty="0"/>
            </a:br>
            <a:endParaRPr lang="it-IT" sz="1600" dirty="0"/>
          </a:p>
        </p:txBody>
      </p:sp>
      <p:sp>
        <p:nvSpPr>
          <p:cNvPr id="3" name="Segnaposto contenuto 2"/>
          <p:cNvSpPr>
            <a:spLocks noGrp="1"/>
          </p:cNvSpPr>
          <p:nvPr>
            <p:ph idx="1"/>
          </p:nvPr>
        </p:nvSpPr>
        <p:spPr>
          <a:xfrm>
            <a:off x="457200" y="674695"/>
            <a:ext cx="8229600" cy="1188131"/>
          </a:xfrm>
        </p:spPr>
        <p:txBody>
          <a:bodyPr>
            <a:normAutofit lnSpcReduction="10000"/>
          </a:bodyPr>
          <a:lstStyle/>
          <a:p>
            <a:pPr marL="109728" indent="0" algn="ctr">
              <a:buNone/>
            </a:pPr>
            <a:r>
              <a:rPr lang="it-IT" sz="2800" b="1" dirty="0" smtClean="0">
                <a:latin typeface="Perpetua" pitchFamily="18" charset="0"/>
              </a:rPr>
              <a:t>Appeal</a:t>
            </a:r>
          </a:p>
          <a:p>
            <a:pPr marL="109728" indent="0" algn="just">
              <a:buNone/>
            </a:pPr>
            <a:r>
              <a:rPr lang="en-GB" sz="2000" dirty="0">
                <a:latin typeface="Perpetua" pitchFamily="18" charset="0"/>
              </a:rPr>
              <a:t>The applicant can appeal to the Ordinary Court with territorial jurisdiction within 30 days from the date of communication of the decision of the Territorial Commission </a:t>
            </a:r>
            <a:endParaRPr lang="it-IT" sz="2000" dirty="0">
              <a:latin typeface="Perpetua" pitchFamily="18" charset="0"/>
            </a:endParaRPr>
          </a:p>
        </p:txBody>
      </p:sp>
      <p:sp>
        <p:nvSpPr>
          <p:cNvPr id="17" name="Text Box 14"/>
          <p:cNvSpPr txBox="1">
            <a:spLocks noChangeArrowheads="1"/>
          </p:cNvSpPr>
          <p:nvPr/>
        </p:nvSpPr>
        <p:spPr bwMode="auto">
          <a:xfrm>
            <a:off x="2988734" y="4254104"/>
            <a:ext cx="1350433"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18"/>
          <p:cNvSpPr>
            <a:spLocks noChangeArrowheads="1"/>
          </p:cNvSpPr>
          <p:nvPr/>
        </p:nvSpPr>
        <p:spPr bwMode="auto">
          <a:xfrm>
            <a:off x="457200" y="347650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ttangolo 5"/>
          <p:cNvSpPr/>
          <p:nvPr/>
        </p:nvSpPr>
        <p:spPr>
          <a:xfrm>
            <a:off x="347531" y="2726922"/>
            <a:ext cx="8256917" cy="388696"/>
          </a:xfrm>
          <a:prstGeom prst="rect">
            <a:avLst/>
          </a:prstGeom>
        </p:spPr>
        <p:txBody>
          <a:bodyPr wrap="square">
            <a:spAutoFit/>
          </a:bodyPr>
          <a:lstStyle/>
          <a:p>
            <a:pPr algn="just">
              <a:lnSpc>
                <a:spcPct val="107000"/>
              </a:lnSpc>
              <a:spcAft>
                <a:spcPts val="0"/>
              </a:spcAft>
            </a:pPr>
            <a:endParaRPr lang="it-IT" dirty="0">
              <a:latin typeface="Calibri"/>
              <a:ea typeface="Calibri"/>
              <a:cs typeface="Times New Roman"/>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93645" y="0"/>
            <a:ext cx="2250355" cy="566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0" name="Diagramma 9"/>
          <p:cNvGraphicFramePr/>
          <p:nvPr>
            <p:extLst>
              <p:ext uri="{D42A27DB-BD31-4B8C-83A1-F6EECF244321}">
                <p14:modId xmlns:p14="http://schemas.microsoft.com/office/powerpoint/2010/main" val="2846289979"/>
              </p:ext>
            </p:extLst>
          </p:nvPr>
        </p:nvGraphicFramePr>
        <p:xfrm>
          <a:off x="3995936" y="1916832"/>
          <a:ext cx="1992221" cy="504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agramma 10"/>
          <p:cNvGraphicFramePr/>
          <p:nvPr>
            <p:extLst>
              <p:ext uri="{D42A27DB-BD31-4B8C-83A1-F6EECF244321}">
                <p14:modId xmlns:p14="http://schemas.microsoft.com/office/powerpoint/2010/main" val="3872382106"/>
              </p:ext>
            </p:extLst>
          </p:nvPr>
        </p:nvGraphicFramePr>
        <p:xfrm>
          <a:off x="3932934" y="2525911"/>
          <a:ext cx="2358842" cy="166465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2" name="Diagramma 11"/>
          <p:cNvGraphicFramePr/>
          <p:nvPr>
            <p:extLst>
              <p:ext uri="{D42A27DB-BD31-4B8C-83A1-F6EECF244321}">
                <p14:modId xmlns:p14="http://schemas.microsoft.com/office/powerpoint/2010/main" val="2615302630"/>
              </p:ext>
            </p:extLst>
          </p:nvPr>
        </p:nvGraphicFramePr>
        <p:xfrm>
          <a:off x="1326926" y="1916832"/>
          <a:ext cx="1804914" cy="52329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3" name="Diagramma 12"/>
          <p:cNvGraphicFramePr/>
          <p:nvPr>
            <p:extLst>
              <p:ext uri="{D42A27DB-BD31-4B8C-83A1-F6EECF244321}">
                <p14:modId xmlns:p14="http://schemas.microsoft.com/office/powerpoint/2010/main" val="1648395855"/>
              </p:ext>
            </p:extLst>
          </p:nvPr>
        </p:nvGraphicFramePr>
        <p:xfrm>
          <a:off x="1207980" y="2564904"/>
          <a:ext cx="2017727" cy="1584176"/>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14" name="Diagramma 13"/>
          <p:cNvGraphicFramePr/>
          <p:nvPr>
            <p:extLst>
              <p:ext uri="{D42A27DB-BD31-4B8C-83A1-F6EECF244321}">
                <p14:modId xmlns:p14="http://schemas.microsoft.com/office/powerpoint/2010/main" val="2908470957"/>
              </p:ext>
            </p:extLst>
          </p:nvPr>
        </p:nvGraphicFramePr>
        <p:xfrm>
          <a:off x="6867724" y="1988840"/>
          <a:ext cx="1992221" cy="523294"/>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
        <p:nvSpPr>
          <p:cNvPr id="15" name="Freccia circolare a sinistra 14"/>
          <p:cNvSpPr/>
          <p:nvPr/>
        </p:nvSpPr>
        <p:spPr>
          <a:xfrm rot="5400000">
            <a:off x="3276994" y="3868386"/>
            <a:ext cx="566225" cy="1510099"/>
          </a:xfrm>
          <a:prstGeom prst="curvedLeftArrow">
            <a:avLst>
              <a:gd name="adj1" fmla="val 25000"/>
              <a:gd name="adj2" fmla="val 47056"/>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6" name="Freccia circolare a sinistra 15"/>
          <p:cNvSpPr/>
          <p:nvPr/>
        </p:nvSpPr>
        <p:spPr>
          <a:xfrm rot="16200000">
            <a:off x="3494341" y="2035816"/>
            <a:ext cx="283112" cy="1008115"/>
          </a:xfrm>
          <a:prstGeom prst="curvedLeftArrow">
            <a:avLst>
              <a:gd name="adj1" fmla="val 25000"/>
              <a:gd name="adj2" fmla="val 47056"/>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356490157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1316</TotalTime>
  <Words>1099</Words>
  <Application>Microsoft Office PowerPoint</Application>
  <PresentationFormat>Presentazione su schermo (4:3)</PresentationFormat>
  <Paragraphs>293</Paragraphs>
  <Slides>28</Slides>
  <Notes>2</Notes>
  <HiddenSlides>0</HiddenSlides>
  <MMClips>0</MMClips>
  <ScaleCrop>false</ScaleCrop>
  <HeadingPairs>
    <vt:vector size="4" baseType="variant">
      <vt:variant>
        <vt:lpstr>Tema</vt:lpstr>
      </vt:variant>
      <vt:variant>
        <vt:i4>1</vt:i4>
      </vt:variant>
      <vt:variant>
        <vt:lpstr>Titoli diapositive</vt:lpstr>
      </vt:variant>
      <vt:variant>
        <vt:i4>28</vt:i4>
      </vt:variant>
    </vt:vector>
  </HeadingPairs>
  <TitlesOfParts>
    <vt:vector size="29" baseType="lpstr">
      <vt:lpstr>Tema di Office</vt:lpstr>
      <vt:lpstr>Italian  data collection  on asylum  </vt:lpstr>
      <vt:lpstr>Overview on asylum procedure</vt:lpstr>
      <vt:lpstr>Italian data collection on asylum  </vt:lpstr>
      <vt:lpstr>Italian data collection on asylum  </vt:lpstr>
      <vt:lpstr>Italian data collection on asylum  </vt:lpstr>
      <vt:lpstr>Italian data collection on asylum  </vt:lpstr>
      <vt:lpstr>Italian data collection on asylum  </vt:lpstr>
      <vt:lpstr>Italian data collection on asylum  </vt:lpstr>
      <vt:lpstr>Italian data collection on asylum  </vt:lpstr>
      <vt:lpstr>Italian data collection on asylum  </vt:lpstr>
      <vt:lpstr>Italian data collection on asylum  </vt:lpstr>
      <vt:lpstr>Italian data collection on asylum  </vt:lpstr>
      <vt:lpstr>Italian data collection on asylum  </vt:lpstr>
      <vt:lpstr>Italian data collection on asylum  </vt:lpstr>
      <vt:lpstr>Italian data collection on asylum  </vt:lpstr>
      <vt:lpstr>Italian data collection on asylum  </vt:lpstr>
      <vt:lpstr>Italian data collection on asylum  </vt:lpstr>
      <vt:lpstr>Italian data collection on asylum  </vt:lpstr>
      <vt:lpstr>Italian data collection on asylum  </vt:lpstr>
      <vt:lpstr>Italian data collection on asylum  </vt:lpstr>
      <vt:lpstr>Italian data collection on asylum  </vt:lpstr>
      <vt:lpstr>Italian data collection on asylum  </vt:lpstr>
      <vt:lpstr>Italian data collection on asylum  </vt:lpstr>
      <vt:lpstr>Italian data collection on asylum  </vt:lpstr>
      <vt:lpstr>Italian data collection on asylum  </vt:lpstr>
      <vt:lpstr>Italian data collection on asylum  </vt:lpstr>
      <vt:lpstr>Italian data collection on asylum  </vt:lpstr>
      <vt:lpstr>Italian data collection on asylum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Workshop on Studying migration Routes  Rome – 16 June 2016</dc:title>
  <dc:creator>Chiara Impagliazzo</dc:creator>
  <cp:lastModifiedBy>Rita Giaracuni</cp:lastModifiedBy>
  <cp:revision>89</cp:revision>
  <dcterms:created xsi:type="dcterms:W3CDTF">2016-05-27T12:36:15Z</dcterms:created>
  <dcterms:modified xsi:type="dcterms:W3CDTF">2016-06-20T11:18:59Z</dcterms:modified>
</cp:coreProperties>
</file>