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80" r:id="rId4"/>
    <p:sldId id="282" r:id="rId5"/>
    <p:sldId id="281" r:id="rId6"/>
    <p:sldId id="283" r:id="rId7"/>
    <p:sldId id="284" r:id="rId8"/>
    <p:sldId id="285" r:id="rId9"/>
    <p:sldId id="286" r:id="rId10"/>
    <p:sldId id="288" r:id="rId11"/>
    <p:sldId id="294" r:id="rId12"/>
    <p:sldId id="295" r:id="rId13"/>
    <p:sldId id="299" r:id="rId14"/>
    <p:sldId id="300" r:id="rId15"/>
    <p:sldId id="301" r:id="rId16"/>
    <p:sldId id="293" r:id="rId17"/>
    <p:sldId id="279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 snapToGrid="0" snapToObjects="1">
      <p:cViewPr>
        <p:scale>
          <a:sx n="70" d="100"/>
          <a:sy n="70" d="100"/>
        </p:scale>
        <p:origin x="-2118" y="-978"/>
      </p:cViewPr>
      <p:guideLst>
        <p:guide orient="horz" pos="2160"/>
        <p:guide orient="horz" pos="2386"/>
        <p:guide pos="3840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3DD5F-1A2F-405C-860C-70916F07E04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16DD13C-BC1D-4889-BB6E-633930DAF37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Dirigente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2599A13-3704-41AE-A8BC-40C900049583}" type="parTrans" cxnId="{05690877-21F4-477B-95AF-B53AA4D465D7}">
      <dgm:prSet/>
      <dgm:spPr/>
      <dgm:t>
        <a:bodyPr/>
        <a:lstStyle/>
        <a:p>
          <a:endParaRPr lang="it-IT"/>
        </a:p>
      </dgm:t>
    </dgm:pt>
    <dgm:pt modelId="{F1CDF22B-6CE5-47D8-A733-6FF70889BF18}" type="sibTrans" cxnId="{05690877-21F4-477B-95AF-B53AA4D465D7}">
      <dgm:prSet/>
      <dgm:spPr/>
      <dgm:t>
        <a:bodyPr/>
        <a:lstStyle/>
        <a:p>
          <a:endParaRPr lang="it-IT"/>
        </a:p>
      </dgm:t>
    </dgm:pt>
    <dgm:pt modelId="{9F2129D6-8790-4072-B8CF-7A6F2B367002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Staff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995407A-0DEF-4D89-9FF7-9C414FFF9B62}" type="parTrans" cxnId="{D6D94962-6BDB-432B-A448-610D5B9646ED}">
      <dgm:prSet/>
      <dgm:spPr/>
      <dgm:t>
        <a:bodyPr/>
        <a:lstStyle/>
        <a:p>
          <a:endParaRPr lang="it-IT"/>
        </a:p>
      </dgm:t>
    </dgm:pt>
    <dgm:pt modelId="{33CF0924-E680-4258-9EC5-E1F066149BC1}" type="sibTrans" cxnId="{D6D94962-6BDB-432B-A448-610D5B9646ED}">
      <dgm:prSet/>
      <dgm:spPr/>
      <dgm:t>
        <a:bodyPr/>
        <a:lstStyle/>
        <a:p>
          <a:endParaRPr lang="it-IT"/>
        </a:p>
      </dgm:t>
    </dgm:pt>
    <dgm:pt modelId="{CC83EA4F-D3F1-4E8E-BAF1-246A857EB73B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Responsabile Gestione Qualità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D550321-D19F-47E2-A949-751FA7EDD04F}" type="parTrans" cxnId="{8160F6E1-0056-45B5-A426-BF0AC2FEA601}">
      <dgm:prSet/>
      <dgm:spPr/>
      <dgm:t>
        <a:bodyPr/>
        <a:lstStyle/>
        <a:p>
          <a:endParaRPr lang="it-IT"/>
        </a:p>
      </dgm:t>
    </dgm:pt>
    <dgm:pt modelId="{60C2BDAA-7265-411A-BAF2-3C867D6D53AB}" type="sibTrans" cxnId="{8160F6E1-0056-45B5-A426-BF0AC2FEA601}">
      <dgm:prSet/>
      <dgm:spPr/>
      <dgm:t>
        <a:bodyPr/>
        <a:lstStyle/>
        <a:p>
          <a:endParaRPr lang="it-IT"/>
        </a:p>
      </dgm:t>
    </dgm:pt>
    <dgm:pt modelId="{CA35898E-DDA3-4D66-979A-E8A0D6B83D9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PO 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Toponomastica e numerazione civica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889FE5E-A285-4292-A927-4B05066DE045}" type="parTrans" cxnId="{967237DA-9B68-4292-B1B9-4CAB522C658B}">
      <dgm:prSet/>
      <dgm:spPr/>
      <dgm:t>
        <a:bodyPr/>
        <a:lstStyle/>
        <a:p>
          <a:endParaRPr lang="it-IT"/>
        </a:p>
      </dgm:t>
    </dgm:pt>
    <dgm:pt modelId="{F6C52797-0282-4577-BC55-B850DEB78E66}" type="sibTrans" cxnId="{967237DA-9B68-4292-B1B9-4CAB522C658B}">
      <dgm:prSet/>
      <dgm:spPr/>
      <dgm:t>
        <a:bodyPr/>
        <a:lstStyle/>
        <a:p>
          <a:endParaRPr lang="it-IT"/>
        </a:p>
      </dgm:t>
    </dgm:pt>
    <dgm:pt modelId="{B5FC5C43-4EA3-49B0-9A8F-4547A33B0FFF}">
      <dgm:prSet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  Statistiche territoriali</a:t>
          </a:r>
          <a:endParaRPr kumimoji="0" lang="it-IT" altLang="it-IT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Toponomastica</a:t>
          </a:r>
          <a:endParaRPr kumimoji="0" lang="it-IT" altLang="it-IT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Numerazione civica</a:t>
          </a:r>
          <a:endParaRPr kumimoji="0" lang="it-IT" altLang="it-IT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3C5814A-DE51-4E45-AF47-8162EFA9F7FD}" type="parTrans" cxnId="{09DAE526-369F-45E2-B2D9-CFAE6708A285}">
      <dgm:prSet/>
      <dgm:spPr/>
      <dgm:t>
        <a:bodyPr/>
        <a:lstStyle/>
        <a:p>
          <a:endParaRPr lang="it-IT"/>
        </a:p>
      </dgm:t>
    </dgm:pt>
    <dgm:pt modelId="{7BE4587C-2834-4AD0-96C9-29230AA87F76}" type="sibTrans" cxnId="{09DAE526-369F-45E2-B2D9-CFAE6708A285}">
      <dgm:prSet/>
      <dgm:spPr/>
      <dgm:t>
        <a:bodyPr/>
        <a:lstStyle/>
        <a:p>
          <a:endParaRPr lang="it-IT"/>
        </a:p>
      </dgm:t>
    </dgm:pt>
    <dgm:pt modelId="{3F8537F2-3917-48C7-BEDD-AE4669C3F3F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Lapidi e iscrizioni commemorative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DF763CD-3E04-421F-9B86-452B57957BEE}" type="parTrans" cxnId="{0F00A557-4C9A-4CD8-8D02-933D5FF6632F}">
      <dgm:prSet/>
      <dgm:spPr/>
      <dgm:t>
        <a:bodyPr/>
        <a:lstStyle/>
        <a:p>
          <a:endParaRPr lang="it-IT"/>
        </a:p>
      </dgm:t>
    </dgm:pt>
    <dgm:pt modelId="{0AE50978-8817-4F8C-B695-4EB57208C0A8}" type="sibTrans" cxnId="{0F00A557-4C9A-4CD8-8D02-933D5FF6632F}">
      <dgm:prSet/>
      <dgm:spPr/>
      <dgm:t>
        <a:bodyPr/>
        <a:lstStyle/>
        <a:p>
          <a:endParaRPr lang="it-IT"/>
        </a:p>
      </dgm:t>
    </dgm:pt>
    <dgm:pt modelId="{3ED62534-3BDD-446E-8983-720DD08E7F6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Multiteca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E720549-73B6-4560-A6CF-029899948344}" type="parTrans" cxnId="{9A246C78-BF72-4E7F-8ED5-F9AF8F2629EB}">
      <dgm:prSet/>
      <dgm:spPr/>
      <dgm:t>
        <a:bodyPr/>
        <a:lstStyle/>
        <a:p>
          <a:endParaRPr lang="it-IT"/>
        </a:p>
      </dgm:t>
    </dgm:pt>
    <dgm:pt modelId="{3C2FB4FD-8186-4166-A36B-34E21F461081}" type="sibTrans" cxnId="{9A246C78-BF72-4E7F-8ED5-F9AF8F2629EB}">
      <dgm:prSet/>
      <dgm:spPr/>
      <dgm:t>
        <a:bodyPr/>
        <a:lstStyle/>
        <a:p>
          <a:endParaRPr lang="it-IT"/>
        </a:p>
      </dgm:t>
    </dgm:pt>
    <dgm:pt modelId="{24C4AE46-511B-4187-B926-87AEFBAEDD7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PO 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Statistica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93324FF-C27E-42D1-ABF1-07554DCD4828}" type="parTrans" cxnId="{413408B6-5F02-48A6-8FF0-100A0825DF8C}">
      <dgm:prSet/>
      <dgm:spPr/>
      <dgm:t>
        <a:bodyPr/>
        <a:lstStyle/>
        <a:p>
          <a:endParaRPr lang="it-IT"/>
        </a:p>
      </dgm:t>
    </dgm:pt>
    <dgm:pt modelId="{887630BF-31F1-401C-AF69-2283C7D2F14F}" type="sibTrans" cxnId="{413408B6-5F02-48A6-8FF0-100A0825DF8C}">
      <dgm:prSet/>
      <dgm:spPr/>
      <dgm:t>
        <a:bodyPr/>
        <a:lstStyle/>
        <a:p>
          <a:endParaRPr lang="it-IT"/>
        </a:p>
      </dgm:t>
    </dgm:pt>
    <dgm:pt modelId="{BF9205DA-6CE1-467D-8850-0399806F87A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Statistiche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economiche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BFECDFB-A79A-44DB-A8AF-0345E0E43F69}" type="parTrans" cxnId="{1A10287C-FE57-49B0-86B0-10A89CD72768}">
      <dgm:prSet/>
      <dgm:spPr/>
      <dgm:t>
        <a:bodyPr/>
        <a:lstStyle/>
        <a:p>
          <a:endParaRPr lang="it-IT"/>
        </a:p>
      </dgm:t>
    </dgm:pt>
    <dgm:pt modelId="{B4D0A6F5-371A-4643-A2A8-8D9D7C6D5777}" type="sibTrans" cxnId="{1A10287C-FE57-49B0-86B0-10A89CD72768}">
      <dgm:prSet/>
      <dgm:spPr/>
      <dgm:t>
        <a:bodyPr/>
        <a:lstStyle/>
        <a:p>
          <a:endParaRPr lang="it-IT"/>
        </a:p>
      </dgm:t>
    </dgm:pt>
    <dgm:pt modelId="{C07FD0AA-586B-4735-BD0F-4BAD5642CE9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Statistiche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sulle famiglie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D7B811A-4AB6-497F-B3C6-6A61CD2D1C68}" type="parTrans" cxnId="{E1532733-1CD0-452E-B765-79E54A4B31B5}">
      <dgm:prSet/>
      <dgm:spPr/>
      <dgm:t>
        <a:bodyPr/>
        <a:lstStyle/>
        <a:p>
          <a:endParaRPr lang="it-IT"/>
        </a:p>
      </dgm:t>
    </dgm:pt>
    <dgm:pt modelId="{9DF1FBFA-0C15-4481-84C7-C3650CEC6B7D}" type="sibTrans" cxnId="{E1532733-1CD0-452E-B765-79E54A4B31B5}">
      <dgm:prSet/>
      <dgm:spPr/>
      <dgm:t>
        <a:bodyPr/>
        <a:lstStyle/>
        <a:p>
          <a:endParaRPr lang="it-IT"/>
        </a:p>
      </dgm:t>
    </dgm:pt>
    <dgm:pt modelId="{83E8CCC6-9135-4B70-B7C3-5BE6B9EABDC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Annuario 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staff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E82909F-5E78-4F49-B9D4-9076F6D027F7}" type="parTrans" cxnId="{EE6A613B-033B-4EFA-ADD2-CEFEF680C751}">
      <dgm:prSet/>
      <dgm:spPr/>
      <dgm:t>
        <a:bodyPr/>
        <a:lstStyle/>
        <a:p>
          <a:endParaRPr lang="it-IT"/>
        </a:p>
      </dgm:t>
    </dgm:pt>
    <dgm:pt modelId="{AAA7442F-14E1-4A5C-802D-07F454737373}" type="sibTrans" cxnId="{EE6A613B-033B-4EFA-ADD2-CEFEF680C751}">
      <dgm:prSet/>
      <dgm:spPr/>
      <dgm:t>
        <a:bodyPr/>
        <a:lstStyle/>
        <a:p>
          <a:endParaRPr lang="it-IT"/>
        </a:p>
      </dgm:t>
    </dgm:pt>
    <dgm:pt modelId="{C52EF51B-57EF-46F0-8F5E-D2781E2B97D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Statistiche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sociali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Rilevazioni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Customer Satisfaction</a:t>
          </a: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it-IT" altLang="it-IT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56219B2-FD8C-444C-8683-DC4AA7FB71C5}" type="parTrans" cxnId="{82458912-942D-438D-9120-ECC8BB8CE66F}">
      <dgm:prSet/>
      <dgm:spPr/>
      <dgm:t>
        <a:bodyPr/>
        <a:lstStyle/>
        <a:p>
          <a:endParaRPr lang="it-IT"/>
        </a:p>
      </dgm:t>
    </dgm:pt>
    <dgm:pt modelId="{CE74B113-D6D1-4221-A0AB-DF92E74F955F}" type="sibTrans" cxnId="{82458912-942D-438D-9120-ECC8BB8CE66F}">
      <dgm:prSet/>
      <dgm:spPr/>
      <dgm:t>
        <a:bodyPr/>
        <a:lstStyle/>
        <a:p>
          <a:endParaRPr lang="it-IT"/>
        </a:p>
      </dgm:t>
    </dgm:pt>
    <dgm:pt modelId="{219D398B-9316-43F7-A806-27E6339317B8}" type="pres">
      <dgm:prSet presAssocID="{80F3DD5F-1A2F-405C-860C-70916F07E04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0E8927-4317-4187-BA91-C53207C60264}" type="pres">
      <dgm:prSet presAssocID="{C16DD13C-BC1D-4889-BB6E-633930DAF378}" presName="hierRoot1" presStyleCnt="0">
        <dgm:presLayoutVars>
          <dgm:hierBranch/>
        </dgm:presLayoutVars>
      </dgm:prSet>
      <dgm:spPr/>
    </dgm:pt>
    <dgm:pt modelId="{3C1AA0BA-2FA7-4615-A81A-BBBD92DC1D2B}" type="pres">
      <dgm:prSet presAssocID="{C16DD13C-BC1D-4889-BB6E-633930DAF378}" presName="rootComposite1" presStyleCnt="0"/>
      <dgm:spPr/>
    </dgm:pt>
    <dgm:pt modelId="{371D514B-6776-4427-970F-D963330DBE3C}" type="pres">
      <dgm:prSet presAssocID="{C16DD13C-BC1D-4889-BB6E-633930DAF37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2AD99A4-188E-47BB-8DD1-93046C709975}" type="pres">
      <dgm:prSet presAssocID="{C16DD13C-BC1D-4889-BB6E-633930DAF378}" presName="rootConnector1" presStyleLbl="node1" presStyleIdx="0" presStyleCnt="0"/>
      <dgm:spPr/>
      <dgm:t>
        <a:bodyPr/>
        <a:lstStyle/>
        <a:p>
          <a:endParaRPr lang="it-IT"/>
        </a:p>
      </dgm:t>
    </dgm:pt>
    <dgm:pt modelId="{1BE29929-1989-4FCF-88A3-46351699FB64}" type="pres">
      <dgm:prSet presAssocID="{C16DD13C-BC1D-4889-BB6E-633930DAF378}" presName="hierChild2" presStyleCnt="0"/>
      <dgm:spPr/>
    </dgm:pt>
    <dgm:pt modelId="{6B63822F-27A4-4370-B5C2-F6E9F13AD5FC}" type="pres">
      <dgm:prSet presAssocID="{D889FE5E-A285-4292-A927-4B05066DE045}" presName="Name35" presStyleLbl="parChTrans1D2" presStyleIdx="0" presStyleCnt="4"/>
      <dgm:spPr/>
      <dgm:t>
        <a:bodyPr/>
        <a:lstStyle/>
        <a:p>
          <a:endParaRPr lang="it-IT"/>
        </a:p>
      </dgm:t>
    </dgm:pt>
    <dgm:pt modelId="{734633C2-D6A6-401F-B517-A99AC4FA16ED}" type="pres">
      <dgm:prSet presAssocID="{CA35898E-DDA3-4D66-979A-E8A0D6B83D94}" presName="hierRoot2" presStyleCnt="0">
        <dgm:presLayoutVars>
          <dgm:hierBranch/>
        </dgm:presLayoutVars>
      </dgm:prSet>
      <dgm:spPr/>
    </dgm:pt>
    <dgm:pt modelId="{A0B7283D-FCDA-4E43-9061-89D5B04F9C66}" type="pres">
      <dgm:prSet presAssocID="{CA35898E-DDA3-4D66-979A-E8A0D6B83D94}" presName="rootComposite" presStyleCnt="0"/>
      <dgm:spPr/>
    </dgm:pt>
    <dgm:pt modelId="{38B4A0E4-3677-498D-B4AB-2D134722BEC5}" type="pres">
      <dgm:prSet presAssocID="{CA35898E-DDA3-4D66-979A-E8A0D6B83D9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25F5907-3580-48C0-A4B7-9E6A5D979634}" type="pres">
      <dgm:prSet presAssocID="{CA35898E-DDA3-4D66-979A-E8A0D6B83D94}" presName="rootConnector" presStyleLbl="node2" presStyleIdx="0" presStyleCnt="2"/>
      <dgm:spPr/>
      <dgm:t>
        <a:bodyPr/>
        <a:lstStyle/>
        <a:p>
          <a:endParaRPr lang="it-IT"/>
        </a:p>
      </dgm:t>
    </dgm:pt>
    <dgm:pt modelId="{14323E35-3A6F-4019-A3FD-1EABCC681364}" type="pres">
      <dgm:prSet presAssocID="{CA35898E-DDA3-4D66-979A-E8A0D6B83D94}" presName="hierChild4" presStyleCnt="0"/>
      <dgm:spPr/>
    </dgm:pt>
    <dgm:pt modelId="{501A917B-AC12-42BF-BFDD-36F168C41453}" type="pres">
      <dgm:prSet presAssocID="{13C5814A-DE51-4E45-AF47-8162EFA9F7FD}" presName="Name35" presStyleLbl="parChTrans1D3" presStyleIdx="0" presStyleCnt="7"/>
      <dgm:spPr/>
      <dgm:t>
        <a:bodyPr/>
        <a:lstStyle/>
        <a:p>
          <a:endParaRPr lang="it-IT"/>
        </a:p>
      </dgm:t>
    </dgm:pt>
    <dgm:pt modelId="{EF7EAEBE-4684-432C-96FB-8206053FBEEB}" type="pres">
      <dgm:prSet presAssocID="{B5FC5C43-4EA3-49B0-9A8F-4547A33B0FFF}" presName="hierRoot2" presStyleCnt="0">
        <dgm:presLayoutVars>
          <dgm:hierBranch val="r"/>
        </dgm:presLayoutVars>
      </dgm:prSet>
      <dgm:spPr/>
    </dgm:pt>
    <dgm:pt modelId="{691031B3-39EB-4B50-B9E8-CEFE0155D5A5}" type="pres">
      <dgm:prSet presAssocID="{B5FC5C43-4EA3-49B0-9A8F-4547A33B0FFF}" presName="rootComposite" presStyleCnt="0"/>
      <dgm:spPr/>
    </dgm:pt>
    <dgm:pt modelId="{33C1F002-931B-426D-9667-AC88AC31EDD6}" type="pres">
      <dgm:prSet presAssocID="{B5FC5C43-4EA3-49B0-9A8F-4547A33B0FF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D27528B-AF0A-4B7A-9C29-91E12CE4D9A1}" type="pres">
      <dgm:prSet presAssocID="{B5FC5C43-4EA3-49B0-9A8F-4547A33B0FFF}" presName="rootConnector" presStyleLbl="node3" presStyleIdx="0" presStyleCnt="7"/>
      <dgm:spPr/>
      <dgm:t>
        <a:bodyPr/>
        <a:lstStyle/>
        <a:p>
          <a:endParaRPr lang="it-IT"/>
        </a:p>
      </dgm:t>
    </dgm:pt>
    <dgm:pt modelId="{5FED63BB-B70D-4AF2-98BE-C938A2AC432D}" type="pres">
      <dgm:prSet presAssocID="{B5FC5C43-4EA3-49B0-9A8F-4547A33B0FFF}" presName="hierChild4" presStyleCnt="0"/>
      <dgm:spPr/>
    </dgm:pt>
    <dgm:pt modelId="{D671D7F1-DD85-498F-9B4E-9430589F4C75}" type="pres">
      <dgm:prSet presAssocID="{B5FC5C43-4EA3-49B0-9A8F-4547A33B0FFF}" presName="hierChild5" presStyleCnt="0"/>
      <dgm:spPr/>
    </dgm:pt>
    <dgm:pt modelId="{1F6ABC11-8D13-4B6D-935C-E292E539D486}" type="pres">
      <dgm:prSet presAssocID="{ADF763CD-3E04-421F-9B86-452B57957BEE}" presName="Name35" presStyleLbl="parChTrans1D3" presStyleIdx="1" presStyleCnt="7"/>
      <dgm:spPr/>
      <dgm:t>
        <a:bodyPr/>
        <a:lstStyle/>
        <a:p>
          <a:endParaRPr lang="it-IT"/>
        </a:p>
      </dgm:t>
    </dgm:pt>
    <dgm:pt modelId="{6C0C5379-BC3C-4BEC-9547-D1A525F17289}" type="pres">
      <dgm:prSet presAssocID="{3F8537F2-3917-48C7-BEDD-AE4669C3F3F2}" presName="hierRoot2" presStyleCnt="0">
        <dgm:presLayoutVars>
          <dgm:hierBranch val="r"/>
        </dgm:presLayoutVars>
      </dgm:prSet>
      <dgm:spPr/>
    </dgm:pt>
    <dgm:pt modelId="{E887F324-0FFC-42A2-B490-074836CCB98F}" type="pres">
      <dgm:prSet presAssocID="{3F8537F2-3917-48C7-BEDD-AE4669C3F3F2}" presName="rootComposite" presStyleCnt="0"/>
      <dgm:spPr/>
    </dgm:pt>
    <dgm:pt modelId="{107F973D-D0F5-411C-B6AA-22B8C4960763}" type="pres">
      <dgm:prSet presAssocID="{3F8537F2-3917-48C7-BEDD-AE4669C3F3F2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F9C79D-2006-4C1C-A4E0-6AF90FC1B146}" type="pres">
      <dgm:prSet presAssocID="{3F8537F2-3917-48C7-BEDD-AE4669C3F3F2}" presName="rootConnector" presStyleLbl="node3" presStyleIdx="1" presStyleCnt="7"/>
      <dgm:spPr/>
      <dgm:t>
        <a:bodyPr/>
        <a:lstStyle/>
        <a:p>
          <a:endParaRPr lang="it-IT"/>
        </a:p>
      </dgm:t>
    </dgm:pt>
    <dgm:pt modelId="{A3C42506-B54C-423C-AFB3-A5F11FADEA83}" type="pres">
      <dgm:prSet presAssocID="{3F8537F2-3917-48C7-BEDD-AE4669C3F3F2}" presName="hierChild4" presStyleCnt="0"/>
      <dgm:spPr/>
    </dgm:pt>
    <dgm:pt modelId="{C9B3A0FD-A967-4485-BF7B-D1EE4572CEE4}" type="pres">
      <dgm:prSet presAssocID="{3F8537F2-3917-48C7-BEDD-AE4669C3F3F2}" presName="hierChild5" presStyleCnt="0"/>
      <dgm:spPr/>
    </dgm:pt>
    <dgm:pt modelId="{288FE8AB-5781-469B-B08E-4646D2A9AF0D}" type="pres">
      <dgm:prSet presAssocID="{AE720549-73B6-4560-A6CF-029899948344}" presName="Name35" presStyleLbl="parChTrans1D3" presStyleIdx="2" presStyleCnt="7"/>
      <dgm:spPr/>
      <dgm:t>
        <a:bodyPr/>
        <a:lstStyle/>
        <a:p>
          <a:endParaRPr lang="it-IT"/>
        </a:p>
      </dgm:t>
    </dgm:pt>
    <dgm:pt modelId="{5D3B9537-C133-4D8F-8D96-BF7230C1DA0D}" type="pres">
      <dgm:prSet presAssocID="{3ED62534-3BDD-446E-8983-720DD08E7F6C}" presName="hierRoot2" presStyleCnt="0">
        <dgm:presLayoutVars>
          <dgm:hierBranch val="r"/>
        </dgm:presLayoutVars>
      </dgm:prSet>
      <dgm:spPr/>
    </dgm:pt>
    <dgm:pt modelId="{A85A187B-E7C1-41F5-B504-7A0D5EA59CDE}" type="pres">
      <dgm:prSet presAssocID="{3ED62534-3BDD-446E-8983-720DD08E7F6C}" presName="rootComposite" presStyleCnt="0"/>
      <dgm:spPr/>
    </dgm:pt>
    <dgm:pt modelId="{9B681C18-6CFD-40B4-9E96-B7B80C32ADDD}" type="pres">
      <dgm:prSet presAssocID="{3ED62534-3BDD-446E-8983-720DD08E7F6C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F097B6-A87B-4D9B-A87B-9D90B95249C0}" type="pres">
      <dgm:prSet presAssocID="{3ED62534-3BDD-446E-8983-720DD08E7F6C}" presName="rootConnector" presStyleLbl="node3" presStyleIdx="2" presStyleCnt="7"/>
      <dgm:spPr/>
      <dgm:t>
        <a:bodyPr/>
        <a:lstStyle/>
        <a:p>
          <a:endParaRPr lang="it-IT"/>
        </a:p>
      </dgm:t>
    </dgm:pt>
    <dgm:pt modelId="{641D41CB-B97F-474F-BEF9-DB5AF4E21B79}" type="pres">
      <dgm:prSet presAssocID="{3ED62534-3BDD-446E-8983-720DD08E7F6C}" presName="hierChild4" presStyleCnt="0"/>
      <dgm:spPr/>
    </dgm:pt>
    <dgm:pt modelId="{B76773D5-05C9-4DC0-A94F-503C9BCE01FC}" type="pres">
      <dgm:prSet presAssocID="{3ED62534-3BDD-446E-8983-720DD08E7F6C}" presName="hierChild5" presStyleCnt="0"/>
      <dgm:spPr/>
    </dgm:pt>
    <dgm:pt modelId="{4403DB4F-7223-4958-9209-09895BEB1AB9}" type="pres">
      <dgm:prSet presAssocID="{CA35898E-DDA3-4D66-979A-E8A0D6B83D94}" presName="hierChild5" presStyleCnt="0"/>
      <dgm:spPr/>
    </dgm:pt>
    <dgm:pt modelId="{BFB1F8A7-70F3-44CE-BE91-7645C8B458FB}" type="pres">
      <dgm:prSet presAssocID="{093324FF-C27E-42D1-ABF1-07554DCD4828}" presName="Name35" presStyleLbl="parChTrans1D2" presStyleIdx="1" presStyleCnt="4"/>
      <dgm:spPr/>
      <dgm:t>
        <a:bodyPr/>
        <a:lstStyle/>
        <a:p>
          <a:endParaRPr lang="it-IT"/>
        </a:p>
      </dgm:t>
    </dgm:pt>
    <dgm:pt modelId="{4425D10F-8CC4-49AB-9A04-5AB685C75C2B}" type="pres">
      <dgm:prSet presAssocID="{24C4AE46-511B-4187-B926-87AEFBAEDD7D}" presName="hierRoot2" presStyleCnt="0">
        <dgm:presLayoutVars>
          <dgm:hierBranch/>
        </dgm:presLayoutVars>
      </dgm:prSet>
      <dgm:spPr/>
    </dgm:pt>
    <dgm:pt modelId="{BD7F5767-3332-4F96-870D-D243530A4C60}" type="pres">
      <dgm:prSet presAssocID="{24C4AE46-511B-4187-B926-87AEFBAEDD7D}" presName="rootComposite" presStyleCnt="0"/>
      <dgm:spPr/>
    </dgm:pt>
    <dgm:pt modelId="{0B305E35-4B82-40ED-BF88-F2D7C553C40C}" type="pres">
      <dgm:prSet presAssocID="{24C4AE46-511B-4187-B926-87AEFBAEDD7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D635B9F-C769-4E15-AACD-BCE56E7B359C}" type="pres">
      <dgm:prSet presAssocID="{24C4AE46-511B-4187-B926-87AEFBAEDD7D}" presName="rootConnector" presStyleLbl="node2" presStyleIdx="1" presStyleCnt="2"/>
      <dgm:spPr/>
      <dgm:t>
        <a:bodyPr/>
        <a:lstStyle/>
        <a:p>
          <a:endParaRPr lang="it-IT"/>
        </a:p>
      </dgm:t>
    </dgm:pt>
    <dgm:pt modelId="{F3A5DFFE-7C67-4FD7-9FD3-25DADEDFFE70}" type="pres">
      <dgm:prSet presAssocID="{24C4AE46-511B-4187-B926-87AEFBAEDD7D}" presName="hierChild4" presStyleCnt="0"/>
      <dgm:spPr/>
    </dgm:pt>
    <dgm:pt modelId="{FBD1F121-36CC-4CA1-854D-B0A7E3E498B1}" type="pres">
      <dgm:prSet presAssocID="{FBFECDFB-A79A-44DB-A8AF-0345E0E43F69}" presName="Name35" presStyleLbl="parChTrans1D3" presStyleIdx="3" presStyleCnt="7"/>
      <dgm:spPr/>
      <dgm:t>
        <a:bodyPr/>
        <a:lstStyle/>
        <a:p>
          <a:endParaRPr lang="it-IT"/>
        </a:p>
      </dgm:t>
    </dgm:pt>
    <dgm:pt modelId="{5DF987A6-DACB-4BE5-9E50-9FB86898FC80}" type="pres">
      <dgm:prSet presAssocID="{BF9205DA-6CE1-467D-8850-0399806F87AE}" presName="hierRoot2" presStyleCnt="0">
        <dgm:presLayoutVars>
          <dgm:hierBranch val="r"/>
        </dgm:presLayoutVars>
      </dgm:prSet>
      <dgm:spPr/>
    </dgm:pt>
    <dgm:pt modelId="{21DC382C-D7B4-4983-986B-0A8ACDA04782}" type="pres">
      <dgm:prSet presAssocID="{BF9205DA-6CE1-467D-8850-0399806F87AE}" presName="rootComposite" presStyleCnt="0"/>
      <dgm:spPr/>
    </dgm:pt>
    <dgm:pt modelId="{204D9E0D-BA0D-4EEA-8FF9-5D79AEF23EB7}" type="pres">
      <dgm:prSet presAssocID="{BF9205DA-6CE1-467D-8850-0399806F87AE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781F05-FA7E-4E36-B2B4-64873E95F878}" type="pres">
      <dgm:prSet presAssocID="{BF9205DA-6CE1-467D-8850-0399806F87AE}" presName="rootConnector" presStyleLbl="node3" presStyleIdx="3" presStyleCnt="7"/>
      <dgm:spPr/>
      <dgm:t>
        <a:bodyPr/>
        <a:lstStyle/>
        <a:p>
          <a:endParaRPr lang="it-IT"/>
        </a:p>
      </dgm:t>
    </dgm:pt>
    <dgm:pt modelId="{878FEDAB-27A3-475D-922B-7AE96B55A516}" type="pres">
      <dgm:prSet presAssocID="{BF9205DA-6CE1-467D-8850-0399806F87AE}" presName="hierChild4" presStyleCnt="0"/>
      <dgm:spPr/>
    </dgm:pt>
    <dgm:pt modelId="{9668C763-106B-41D0-A1C7-24D5B8BA00F7}" type="pres">
      <dgm:prSet presAssocID="{BF9205DA-6CE1-467D-8850-0399806F87AE}" presName="hierChild5" presStyleCnt="0"/>
      <dgm:spPr/>
    </dgm:pt>
    <dgm:pt modelId="{445C7AC6-64F9-437D-8C9B-F8446C2F27CB}" type="pres">
      <dgm:prSet presAssocID="{5D7B811A-4AB6-497F-B3C6-6A61CD2D1C68}" presName="Name35" presStyleLbl="parChTrans1D3" presStyleIdx="4" presStyleCnt="7"/>
      <dgm:spPr/>
      <dgm:t>
        <a:bodyPr/>
        <a:lstStyle/>
        <a:p>
          <a:endParaRPr lang="it-IT"/>
        </a:p>
      </dgm:t>
    </dgm:pt>
    <dgm:pt modelId="{9EA7EA1C-1163-4F8A-A932-01FCC54E2AE0}" type="pres">
      <dgm:prSet presAssocID="{C07FD0AA-586B-4735-BD0F-4BAD5642CE96}" presName="hierRoot2" presStyleCnt="0">
        <dgm:presLayoutVars>
          <dgm:hierBranch val="r"/>
        </dgm:presLayoutVars>
      </dgm:prSet>
      <dgm:spPr/>
    </dgm:pt>
    <dgm:pt modelId="{33914A8F-D481-4238-9067-03AE3EDC7792}" type="pres">
      <dgm:prSet presAssocID="{C07FD0AA-586B-4735-BD0F-4BAD5642CE96}" presName="rootComposite" presStyleCnt="0"/>
      <dgm:spPr/>
    </dgm:pt>
    <dgm:pt modelId="{0220D5E9-C7C6-47E2-BA34-B9A318B7EC2D}" type="pres">
      <dgm:prSet presAssocID="{C07FD0AA-586B-4735-BD0F-4BAD5642CE96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471FDAD-BE7D-4451-8D05-F85A8AF82C28}" type="pres">
      <dgm:prSet presAssocID="{C07FD0AA-586B-4735-BD0F-4BAD5642CE96}" presName="rootConnector" presStyleLbl="node3" presStyleIdx="4" presStyleCnt="7"/>
      <dgm:spPr/>
      <dgm:t>
        <a:bodyPr/>
        <a:lstStyle/>
        <a:p>
          <a:endParaRPr lang="it-IT"/>
        </a:p>
      </dgm:t>
    </dgm:pt>
    <dgm:pt modelId="{177E3EF9-B6C6-4FB7-AB50-CCBB3A913C35}" type="pres">
      <dgm:prSet presAssocID="{C07FD0AA-586B-4735-BD0F-4BAD5642CE96}" presName="hierChild4" presStyleCnt="0"/>
      <dgm:spPr/>
    </dgm:pt>
    <dgm:pt modelId="{1C8C1050-B975-4BEE-A698-1EDDCD791DDD}" type="pres">
      <dgm:prSet presAssocID="{C07FD0AA-586B-4735-BD0F-4BAD5642CE96}" presName="hierChild5" presStyleCnt="0"/>
      <dgm:spPr/>
    </dgm:pt>
    <dgm:pt modelId="{6AB2E6D6-9DEC-4A78-9672-FC03F8F5119E}" type="pres">
      <dgm:prSet presAssocID="{6E82909F-5E78-4F49-B9D4-9076F6D027F7}" presName="Name35" presStyleLbl="parChTrans1D3" presStyleIdx="5" presStyleCnt="7"/>
      <dgm:spPr/>
      <dgm:t>
        <a:bodyPr/>
        <a:lstStyle/>
        <a:p>
          <a:endParaRPr lang="it-IT"/>
        </a:p>
      </dgm:t>
    </dgm:pt>
    <dgm:pt modelId="{8689DEA2-E30F-44A5-84AE-AE56ACBCC238}" type="pres">
      <dgm:prSet presAssocID="{83E8CCC6-9135-4B70-B7C3-5BE6B9EABDC8}" presName="hierRoot2" presStyleCnt="0">
        <dgm:presLayoutVars>
          <dgm:hierBranch val="r"/>
        </dgm:presLayoutVars>
      </dgm:prSet>
      <dgm:spPr/>
    </dgm:pt>
    <dgm:pt modelId="{97958428-138B-43FA-996E-AC317CF1A866}" type="pres">
      <dgm:prSet presAssocID="{83E8CCC6-9135-4B70-B7C3-5BE6B9EABDC8}" presName="rootComposite" presStyleCnt="0"/>
      <dgm:spPr/>
    </dgm:pt>
    <dgm:pt modelId="{B8BB57AD-724E-466B-8208-BDD48380E725}" type="pres">
      <dgm:prSet presAssocID="{83E8CCC6-9135-4B70-B7C3-5BE6B9EABDC8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002070E-2FD1-4321-8B92-A3CD615685F2}" type="pres">
      <dgm:prSet presAssocID="{83E8CCC6-9135-4B70-B7C3-5BE6B9EABDC8}" presName="rootConnector" presStyleLbl="node3" presStyleIdx="5" presStyleCnt="7"/>
      <dgm:spPr/>
      <dgm:t>
        <a:bodyPr/>
        <a:lstStyle/>
        <a:p>
          <a:endParaRPr lang="it-IT"/>
        </a:p>
      </dgm:t>
    </dgm:pt>
    <dgm:pt modelId="{F4E6FDCE-D575-4ADE-8128-FCF6AFC500EF}" type="pres">
      <dgm:prSet presAssocID="{83E8CCC6-9135-4B70-B7C3-5BE6B9EABDC8}" presName="hierChild4" presStyleCnt="0"/>
      <dgm:spPr/>
    </dgm:pt>
    <dgm:pt modelId="{8967EC02-7B8E-4858-9D4C-F4F7F546D292}" type="pres">
      <dgm:prSet presAssocID="{83E8CCC6-9135-4B70-B7C3-5BE6B9EABDC8}" presName="hierChild5" presStyleCnt="0"/>
      <dgm:spPr/>
    </dgm:pt>
    <dgm:pt modelId="{59311570-DDE7-4E06-8322-2EF4129A066B}" type="pres">
      <dgm:prSet presAssocID="{056219B2-FD8C-444C-8683-DC4AA7FB71C5}" presName="Name35" presStyleLbl="parChTrans1D3" presStyleIdx="6" presStyleCnt="7"/>
      <dgm:spPr/>
      <dgm:t>
        <a:bodyPr/>
        <a:lstStyle/>
        <a:p>
          <a:endParaRPr lang="it-IT"/>
        </a:p>
      </dgm:t>
    </dgm:pt>
    <dgm:pt modelId="{CA44E89B-CF9E-436C-886A-679CEFB3C229}" type="pres">
      <dgm:prSet presAssocID="{C52EF51B-57EF-46F0-8F5E-D2781E2B97DC}" presName="hierRoot2" presStyleCnt="0">
        <dgm:presLayoutVars>
          <dgm:hierBranch val="r"/>
        </dgm:presLayoutVars>
      </dgm:prSet>
      <dgm:spPr/>
    </dgm:pt>
    <dgm:pt modelId="{3C27F387-3689-43B0-B0CE-F94690F0FD9E}" type="pres">
      <dgm:prSet presAssocID="{C52EF51B-57EF-46F0-8F5E-D2781E2B97DC}" presName="rootComposite" presStyleCnt="0"/>
      <dgm:spPr/>
    </dgm:pt>
    <dgm:pt modelId="{524103F3-168B-41C9-A4BD-77F165DD0125}" type="pres">
      <dgm:prSet presAssocID="{C52EF51B-57EF-46F0-8F5E-D2781E2B97DC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FA0470D-C261-4744-B9EE-8830F7185DC9}" type="pres">
      <dgm:prSet presAssocID="{C52EF51B-57EF-46F0-8F5E-D2781E2B97DC}" presName="rootConnector" presStyleLbl="node3" presStyleIdx="6" presStyleCnt="7"/>
      <dgm:spPr/>
      <dgm:t>
        <a:bodyPr/>
        <a:lstStyle/>
        <a:p>
          <a:endParaRPr lang="it-IT"/>
        </a:p>
      </dgm:t>
    </dgm:pt>
    <dgm:pt modelId="{30F99C36-F476-421E-84B8-4FDF85F9C875}" type="pres">
      <dgm:prSet presAssocID="{C52EF51B-57EF-46F0-8F5E-D2781E2B97DC}" presName="hierChild4" presStyleCnt="0"/>
      <dgm:spPr/>
    </dgm:pt>
    <dgm:pt modelId="{11C36884-DA86-48DF-B61D-298E61EE7965}" type="pres">
      <dgm:prSet presAssocID="{C52EF51B-57EF-46F0-8F5E-D2781E2B97DC}" presName="hierChild5" presStyleCnt="0"/>
      <dgm:spPr/>
    </dgm:pt>
    <dgm:pt modelId="{4007FC9B-09F3-4339-AFBE-8A1CFAE80979}" type="pres">
      <dgm:prSet presAssocID="{24C4AE46-511B-4187-B926-87AEFBAEDD7D}" presName="hierChild5" presStyleCnt="0"/>
      <dgm:spPr/>
    </dgm:pt>
    <dgm:pt modelId="{4A6AE4F0-01E2-4FE2-B651-F1B830C7180B}" type="pres">
      <dgm:prSet presAssocID="{C16DD13C-BC1D-4889-BB6E-633930DAF378}" presName="hierChild3" presStyleCnt="0"/>
      <dgm:spPr/>
    </dgm:pt>
    <dgm:pt modelId="{04B926BF-E356-4EA9-8972-2801F98B2508}" type="pres">
      <dgm:prSet presAssocID="{3995407A-0DEF-4D89-9FF7-9C414FFF9B62}" presName="Name111" presStyleLbl="parChTrans1D2" presStyleIdx="2" presStyleCnt="4"/>
      <dgm:spPr/>
      <dgm:t>
        <a:bodyPr/>
        <a:lstStyle/>
        <a:p>
          <a:endParaRPr lang="it-IT"/>
        </a:p>
      </dgm:t>
    </dgm:pt>
    <dgm:pt modelId="{443A603A-E461-4F39-B774-63FAED1E64A0}" type="pres">
      <dgm:prSet presAssocID="{9F2129D6-8790-4072-B8CF-7A6F2B367002}" presName="hierRoot3" presStyleCnt="0">
        <dgm:presLayoutVars>
          <dgm:hierBranch/>
        </dgm:presLayoutVars>
      </dgm:prSet>
      <dgm:spPr/>
    </dgm:pt>
    <dgm:pt modelId="{F5FACFF5-A3A9-4524-B11A-1877B0029425}" type="pres">
      <dgm:prSet presAssocID="{9F2129D6-8790-4072-B8CF-7A6F2B367002}" presName="rootComposite3" presStyleCnt="0"/>
      <dgm:spPr/>
    </dgm:pt>
    <dgm:pt modelId="{0CB4B43D-5FB9-4AC1-A2E7-029B3EAB48F2}" type="pres">
      <dgm:prSet presAssocID="{9F2129D6-8790-4072-B8CF-7A6F2B36700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7216B27-FC04-411B-9CFA-195E9153DEBF}" type="pres">
      <dgm:prSet presAssocID="{9F2129D6-8790-4072-B8CF-7A6F2B367002}" presName="rootConnector3" presStyleLbl="asst1" presStyleIdx="0" presStyleCnt="2"/>
      <dgm:spPr/>
      <dgm:t>
        <a:bodyPr/>
        <a:lstStyle/>
        <a:p>
          <a:endParaRPr lang="it-IT"/>
        </a:p>
      </dgm:t>
    </dgm:pt>
    <dgm:pt modelId="{745753F2-732D-438C-A0D0-5C5ACC042685}" type="pres">
      <dgm:prSet presAssocID="{9F2129D6-8790-4072-B8CF-7A6F2B367002}" presName="hierChild6" presStyleCnt="0"/>
      <dgm:spPr/>
    </dgm:pt>
    <dgm:pt modelId="{F5D43EFA-5E33-4C8E-B0CF-21975EB60D71}" type="pres">
      <dgm:prSet presAssocID="{9F2129D6-8790-4072-B8CF-7A6F2B367002}" presName="hierChild7" presStyleCnt="0"/>
      <dgm:spPr/>
    </dgm:pt>
    <dgm:pt modelId="{C86E3EB0-33DA-419C-8ABF-D0825E03D985}" type="pres">
      <dgm:prSet presAssocID="{1D550321-D19F-47E2-A949-751FA7EDD04F}" presName="Name111" presStyleLbl="parChTrans1D2" presStyleIdx="3" presStyleCnt="4"/>
      <dgm:spPr/>
      <dgm:t>
        <a:bodyPr/>
        <a:lstStyle/>
        <a:p>
          <a:endParaRPr lang="it-IT"/>
        </a:p>
      </dgm:t>
    </dgm:pt>
    <dgm:pt modelId="{3E5F5188-4BDD-4B28-9700-42D28E801B85}" type="pres">
      <dgm:prSet presAssocID="{CC83EA4F-D3F1-4E8E-BAF1-246A857EB73B}" presName="hierRoot3" presStyleCnt="0">
        <dgm:presLayoutVars>
          <dgm:hierBranch/>
        </dgm:presLayoutVars>
      </dgm:prSet>
      <dgm:spPr/>
    </dgm:pt>
    <dgm:pt modelId="{A9BB0DA5-AD30-4D75-8928-99E789DF7793}" type="pres">
      <dgm:prSet presAssocID="{CC83EA4F-D3F1-4E8E-BAF1-246A857EB73B}" presName="rootComposite3" presStyleCnt="0"/>
      <dgm:spPr/>
    </dgm:pt>
    <dgm:pt modelId="{BE1C20B3-5928-4757-BEED-2BD1171976FD}" type="pres">
      <dgm:prSet presAssocID="{CC83EA4F-D3F1-4E8E-BAF1-246A857EB73B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41745DF-45D7-407F-B22A-36E04DD90DAC}" type="pres">
      <dgm:prSet presAssocID="{CC83EA4F-D3F1-4E8E-BAF1-246A857EB73B}" presName="rootConnector3" presStyleLbl="asst1" presStyleIdx="1" presStyleCnt="2"/>
      <dgm:spPr/>
      <dgm:t>
        <a:bodyPr/>
        <a:lstStyle/>
        <a:p>
          <a:endParaRPr lang="it-IT"/>
        </a:p>
      </dgm:t>
    </dgm:pt>
    <dgm:pt modelId="{89E33C5A-A1F6-4540-99FD-2A75B9F0508E}" type="pres">
      <dgm:prSet presAssocID="{CC83EA4F-D3F1-4E8E-BAF1-246A857EB73B}" presName="hierChild6" presStyleCnt="0"/>
      <dgm:spPr/>
    </dgm:pt>
    <dgm:pt modelId="{C3031169-5883-47BE-BF5D-81CCFC60CD4D}" type="pres">
      <dgm:prSet presAssocID="{CC83EA4F-D3F1-4E8E-BAF1-246A857EB73B}" presName="hierChild7" presStyleCnt="0"/>
      <dgm:spPr/>
    </dgm:pt>
  </dgm:ptLst>
  <dgm:cxnLst>
    <dgm:cxn modelId="{F8FF3748-42BD-471C-AF3D-84BF2B2240EE}" type="presOf" srcId="{83E8CCC6-9135-4B70-B7C3-5BE6B9EABDC8}" destId="{3002070E-2FD1-4321-8B92-A3CD615685F2}" srcOrd="1" destOrd="0" presId="urn:microsoft.com/office/officeart/2005/8/layout/orgChart1"/>
    <dgm:cxn modelId="{1A10287C-FE57-49B0-86B0-10A89CD72768}" srcId="{24C4AE46-511B-4187-B926-87AEFBAEDD7D}" destId="{BF9205DA-6CE1-467D-8850-0399806F87AE}" srcOrd="0" destOrd="0" parTransId="{FBFECDFB-A79A-44DB-A8AF-0345E0E43F69}" sibTransId="{B4D0A6F5-371A-4643-A2A8-8D9D7C6D5777}"/>
    <dgm:cxn modelId="{0D0CF24D-C3B5-4E7F-9C62-D2D846E73CA3}" type="presOf" srcId="{9F2129D6-8790-4072-B8CF-7A6F2B367002}" destId="{0CB4B43D-5FB9-4AC1-A2E7-029B3EAB48F2}" srcOrd="0" destOrd="0" presId="urn:microsoft.com/office/officeart/2005/8/layout/orgChart1"/>
    <dgm:cxn modelId="{6F6C448F-39DA-4CBD-AF93-13F1FF6A939E}" type="presOf" srcId="{3995407A-0DEF-4D89-9FF7-9C414FFF9B62}" destId="{04B926BF-E356-4EA9-8972-2801F98B2508}" srcOrd="0" destOrd="0" presId="urn:microsoft.com/office/officeart/2005/8/layout/orgChart1"/>
    <dgm:cxn modelId="{81854588-F5EF-499B-AD37-883C6BEB68DA}" type="presOf" srcId="{24C4AE46-511B-4187-B926-87AEFBAEDD7D}" destId="{0B305E35-4B82-40ED-BF88-F2D7C553C40C}" srcOrd="0" destOrd="0" presId="urn:microsoft.com/office/officeart/2005/8/layout/orgChart1"/>
    <dgm:cxn modelId="{40778468-4603-4D83-BD8F-D36129587127}" type="presOf" srcId="{ADF763CD-3E04-421F-9B86-452B57957BEE}" destId="{1F6ABC11-8D13-4B6D-935C-E292E539D486}" srcOrd="0" destOrd="0" presId="urn:microsoft.com/office/officeart/2005/8/layout/orgChart1"/>
    <dgm:cxn modelId="{3293E6F9-5600-47C1-88E1-BD4EFA74D54E}" type="presOf" srcId="{C52EF51B-57EF-46F0-8F5E-D2781E2B97DC}" destId="{524103F3-168B-41C9-A4BD-77F165DD0125}" srcOrd="0" destOrd="0" presId="urn:microsoft.com/office/officeart/2005/8/layout/orgChart1"/>
    <dgm:cxn modelId="{5C59AF28-099F-4FDB-90F2-1033D14EB2EE}" type="presOf" srcId="{BF9205DA-6CE1-467D-8850-0399806F87AE}" destId="{FA781F05-FA7E-4E36-B2B4-64873E95F878}" srcOrd="1" destOrd="0" presId="urn:microsoft.com/office/officeart/2005/8/layout/orgChart1"/>
    <dgm:cxn modelId="{74FAFDE5-C8D7-4C4E-88F2-C5A79693A481}" type="presOf" srcId="{BF9205DA-6CE1-467D-8850-0399806F87AE}" destId="{204D9E0D-BA0D-4EEA-8FF9-5D79AEF23EB7}" srcOrd="0" destOrd="0" presId="urn:microsoft.com/office/officeart/2005/8/layout/orgChart1"/>
    <dgm:cxn modelId="{82458912-942D-438D-9120-ECC8BB8CE66F}" srcId="{24C4AE46-511B-4187-B926-87AEFBAEDD7D}" destId="{C52EF51B-57EF-46F0-8F5E-D2781E2B97DC}" srcOrd="3" destOrd="0" parTransId="{056219B2-FD8C-444C-8683-DC4AA7FB71C5}" sibTransId="{CE74B113-D6D1-4221-A0AB-DF92E74F955F}"/>
    <dgm:cxn modelId="{504B079C-0A0B-44A5-9CE2-D05C4CF98B2F}" type="presOf" srcId="{CA35898E-DDA3-4D66-979A-E8A0D6B83D94}" destId="{38B4A0E4-3677-498D-B4AB-2D134722BEC5}" srcOrd="0" destOrd="0" presId="urn:microsoft.com/office/officeart/2005/8/layout/orgChart1"/>
    <dgm:cxn modelId="{0F00A557-4C9A-4CD8-8D02-933D5FF6632F}" srcId="{CA35898E-DDA3-4D66-979A-E8A0D6B83D94}" destId="{3F8537F2-3917-48C7-BEDD-AE4669C3F3F2}" srcOrd="1" destOrd="0" parTransId="{ADF763CD-3E04-421F-9B86-452B57957BEE}" sibTransId="{0AE50978-8817-4F8C-B695-4EB57208C0A8}"/>
    <dgm:cxn modelId="{83FADE2E-A02A-42AD-9285-B50AFCE32831}" type="presOf" srcId="{FBFECDFB-A79A-44DB-A8AF-0345E0E43F69}" destId="{FBD1F121-36CC-4CA1-854D-B0A7E3E498B1}" srcOrd="0" destOrd="0" presId="urn:microsoft.com/office/officeart/2005/8/layout/orgChart1"/>
    <dgm:cxn modelId="{8160F6E1-0056-45B5-A426-BF0AC2FEA601}" srcId="{C16DD13C-BC1D-4889-BB6E-633930DAF378}" destId="{CC83EA4F-D3F1-4E8E-BAF1-246A857EB73B}" srcOrd="1" destOrd="0" parTransId="{1D550321-D19F-47E2-A949-751FA7EDD04F}" sibTransId="{60C2BDAA-7265-411A-BAF2-3C867D6D53AB}"/>
    <dgm:cxn modelId="{EE6A613B-033B-4EFA-ADD2-CEFEF680C751}" srcId="{24C4AE46-511B-4187-B926-87AEFBAEDD7D}" destId="{83E8CCC6-9135-4B70-B7C3-5BE6B9EABDC8}" srcOrd="2" destOrd="0" parTransId="{6E82909F-5E78-4F49-B9D4-9076F6D027F7}" sibTransId="{AAA7442F-14E1-4A5C-802D-07F454737373}"/>
    <dgm:cxn modelId="{4FE03EC7-2115-4A89-AF66-3C0A445959F2}" type="presOf" srcId="{3ED62534-3BDD-446E-8983-720DD08E7F6C}" destId="{8EF097B6-A87B-4D9B-A87B-9D90B95249C0}" srcOrd="1" destOrd="0" presId="urn:microsoft.com/office/officeart/2005/8/layout/orgChart1"/>
    <dgm:cxn modelId="{12830DDC-CFCB-4151-B5B6-BA5F8D7398D5}" type="presOf" srcId="{3F8537F2-3917-48C7-BEDD-AE4669C3F3F2}" destId="{107F973D-D0F5-411C-B6AA-22B8C4960763}" srcOrd="0" destOrd="0" presId="urn:microsoft.com/office/officeart/2005/8/layout/orgChart1"/>
    <dgm:cxn modelId="{42D37536-92F0-428B-947C-C36349EB4635}" type="presOf" srcId="{1D550321-D19F-47E2-A949-751FA7EDD04F}" destId="{C86E3EB0-33DA-419C-8ABF-D0825E03D985}" srcOrd="0" destOrd="0" presId="urn:microsoft.com/office/officeart/2005/8/layout/orgChart1"/>
    <dgm:cxn modelId="{37C61686-05EF-4F60-9F35-CB8750653C35}" type="presOf" srcId="{B5FC5C43-4EA3-49B0-9A8F-4547A33B0FFF}" destId="{33C1F002-931B-426D-9667-AC88AC31EDD6}" srcOrd="0" destOrd="0" presId="urn:microsoft.com/office/officeart/2005/8/layout/orgChart1"/>
    <dgm:cxn modelId="{D65720DA-9721-45C0-87CB-E002F7829CCC}" type="presOf" srcId="{056219B2-FD8C-444C-8683-DC4AA7FB71C5}" destId="{59311570-DDE7-4E06-8322-2EF4129A066B}" srcOrd="0" destOrd="0" presId="urn:microsoft.com/office/officeart/2005/8/layout/orgChart1"/>
    <dgm:cxn modelId="{E1532733-1CD0-452E-B765-79E54A4B31B5}" srcId="{24C4AE46-511B-4187-B926-87AEFBAEDD7D}" destId="{C07FD0AA-586B-4735-BD0F-4BAD5642CE96}" srcOrd="1" destOrd="0" parTransId="{5D7B811A-4AB6-497F-B3C6-6A61CD2D1C68}" sibTransId="{9DF1FBFA-0C15-4481-84C7-C3650CEC6B7D}"/>
    <dgm:cxn modelId="{71AF8F57-5DAB-448E-82FD-94398F829265}" type="presOf" srcId="{D889FE5E-A285-4292-A927-4B05066DE045}" destId="{6B63822F-27A4-4370-B5C2-F6E9F13AD5FC}" srcOrd="0" destOrd="0" presId="urn:microsoft.com/office/officeart/2005/8/layout/orgChart1"/>
    <dgm:cxn modelId="{C1BA9D43-5B3C-4796-96F8-DE0D0D9A6D09}" type="presOf" srcId="{C07FD0AA-586B-4735-BD0F-4BAD5642CE96}" destId="{9471FDAD-BE7D-4451-8D05-F85A8AF82C28}" srcOrd="1" destOrd="0" presId="urn:microsoft.com/office/officeart/2005/8/layout/orgChart1"/>
    <dgm:cxn modelId="{096E5706-85AB-4BA2-9A73-CC90C7745859}" type="presOf" srcId="{9F2129D6-8790-4072-B8CF-7A6F2B367002}" destId="{37216B27-FC04-411B-9CFA-195E9153DEBF}" srcOrd="1" destOrd="0" presId="urn:microsoft.com/office/officeart/2005/8/layout/orgChart1"/>
    <dgm:cxn modelId="{8FE072D5-8C52-4BC0-B31E-55BEE654E76B}" type="presOf" srcId="{B5FC5C43-4EA3-49B0-9A8F-4547A33B0FFF}" destId="{DD27528B-AF0A-4B7A-9C29-91E12CE4D9A1}" srcOrd="1" destOrd="0" presId="urn:microsoft.com/office/officeart/2005/8/layout/orgChart1"/>
    <dgm:cxn modelId="{729FCDC9-8B0D-41AA-B460-028490062847}" type="presOf" srcId="{80F3DD5F-1A2F-405C-860C-70916F07E04F}" destId="{219D398B-9316-43F7-A806-27E6339317B8}" srcOrd="0" destOrd="0" presId="urn:microsoft.com/office/officeart/2005/8/layout/orgChart1"/>
    <dgm:cxn modelId="{56DDC631-997F-4830-AC3A-0E5056C86915}" type="presOf" srcId="{83E8CCC6-9135-4B70-B7C3-5BE6B9EABDC8}" destId="{B8BB57AD-724E-466B-8208-BDD48380E725}" srcOrd="0" destOrd="0" presId="urn:microsoft.com/office/officeart/2005/8/layout/orgChart1"/>
    <dgm:cxn modelId="{9A246C78-BF72-4E7F-8ED5-F9AF8F2629EB}" srcId="{CA35898E-DDA3-4D66-979A-E8A0D6B83D94}" destId="{3ED62534-3BDD-446E-8983-720DD08E7F6C}" srcOrd="2" destOrd="0" parTransId="{AE720549-73B6-4560-A6CF-029899948344}" sibTransId="{3C2FB4FD-8186-4166-A36B-34E21F461081}"/>
    <dgm:cxn modelId="{69976CD7-E446-47CE-B0BE-DBB173DB3A69}" type="presOf" srcId="{13C5814A-DE51-4E45-AF47-8162EFA9F7FD}" destId="{501A917B-AC12-42BF-BFDD-36F168C41453}" srcOrd="0" destOrd="0" presId="urn:microsoft.com/office/officeart/2005/8/layout/orgChart1"/>
    <dgm:cxn modelId="{4164F676-E7C6-433A-B768-831AC04C7704}" type="presOf" srcId="{CC83EA4F-D3F1-4E8E-BAF1-246A857EB73B}" destId="{C41745DF-45D7-407F-B22A-36E04DD90DAC}" srcOrd="1" destOrd="0" presId="urn:microsoft.com/office/officeart/2005/8/layout/orgChart1"/>
    <dgm:cxn modelId="{EC65D87E-A140-4E13-9DF6-C7D08026F185}" type="presOf" srcId="{C07FD0AA-586B-4735-BD0F-4BAD5642CE96}" destId="{0220D5E9-C7C6-47E2-BA34-B9A318B7EC2D}" srcOrd="0" destOrd="0" presId="urn:microsoft.com/office/officeart/2005/8/layout/orgChart1"/>
    <dgm:cxn modelId="{3EBDBE70-1CE3-4A8C-8CEA-D8B6904AECFC}" type="presOf" srcId="{5D7B811A-4AB6-497F-B3C6-6A61CD2D1C68}" destId="{445C7AC6-64F9-437D-8C9B-F8446C2F27CB}" srcOrd="0" destOrd="0" presId="urn:microsoft.com/office/officeart/2005/8/layout/orgChart1"/>
    <dgm:cxn modelId="{D30D182E-B7F4-4562-B949-A26240ADC21B}" type="presOf" srcId="{24C4AE46-511B-4187-B926-87AEFBAEDD7D}" destId="{AD635B9F-C769-4E15-AACD-BCE56E7B359C}" srcOrd="1" destOrd="0" presId="urn:microsoft.com/office/officeart/2005/8/layout/orgChart1"/>
    <dgm:cxn modelId="{11279581-B5F6-4E21-98F7-3DDF9F3A861F}" type="presOf" srcId="{3F8537F2-3917-48C7-BEDD-AE4669C3F3F2}" destId="{A1F9C79D-2006-4C1C-A4E0-6AF90FC1B146}" srcOrd="1" destOrd="0" presId="urn:microsoft.com/office/officeart/2005/8/layout/orgChart1"/>
    <dgm:cxn modelId="{436B236D-486D-44A6-86A0-3BD59F8C4201}" type="presOf" srcId="{3ED62534-3BDD-446E-8983-720DD08E7F6C}" destId="{9B681C18-6CFD-40B4-9E96-B7B80C32ADDD}" srcOrd="0" destOrd="0" presId="urn:microsoft.com/office/officeart/2005/8/layout/orgChart1"/>
    <dgm:cxn modelId="{05690877-21F4-477B-95AF-B53AA4D465D7}" srcId="{80F3DD5F-1A2F-405C-860C-70916F07E04F}" destId="{C16DD13C-BC1D-4889-BB6E-633930DAF378}" srcOrd="0" destOrd="0" parTransId="{A2599A13-3704-41AE-A8BC-40C900049583}" sibTransId="{F1CDF22B-6CE5-47D8-A733-6FF70889BF18}"/>
    <dgm:cxn modelId="{7A921BC8-DE50-484E-A0F1-F9AC74F12F7D}" type="presOf" srcId="{AE720549-73B6-4560-A6CF-029899948344}" destId="{288FE8AB-5781-469B-B08E-4646D2A9AF0D}" srcOrd="0" destOrd="0" presId="urn:microsoft.com/office/officeart/2005/8/layout/orgChart1"/>
    <dgm:cxn modelId="{9464DB2D-67B8-40EE-8BCA-B04B58000B22}" type="presOf" srcId="{C16DD13C-BC1D-4889-BB6E-633930DAF378}" destId="{371D514B-6776-4427-970F-D963330DBE3C}" srcOrd="0" destOrd="0" presId="urn:microsoft.com/office/officeart/2005/8/layout/orgChart1"/>
    <dgm:cxn modelId="{37DBE188-A0A6-4CD7-97C0-D918252EFC1B}" type="presOf" srcId="{093324FF-C27E-42D1-ABF1-07554DCD4828}" destId="{BFB1F8A7-70F3-44CE-BE91-7645C8B458FB}" srcOrd="0" destOrd="0" presId="urn:microsoft.com/office/officeart/2005/8/layout/orgChart1"/>
    <dgm:cxn modelId="{B5615AB0-64BE-4818-8DC6-1078E4442B13}" type="presOf" srcId="{C16DD13C-BC1D-4889-BB6E-633930DAF378}" destId="{E2AD99A4-188E-47BB-8DD1-93046C709975}" srcOrd="1" destOrd="0" presId="urn:microsoft.com/office/officeart/2005/8/layout/orgChart1"/>
    <dgm:cxn modelId="{B0967ED1-EE9F-400B-A6EE-F138C73FA52A}" type="presOf" srcId="{6E82909F-5E78-4F49-B9D4-9076F6D027F7}" destId="{6AB2E6D6-9DEC-4A78-9672-FC03F8F5119E}" srcOrd="0" destOrd="0" presId="urn:microsoft.com/office/officeart/2005/8/layout/orgChart1"/>
    <dgm:cxn modelId="{862D1195-2F67-45A0-B5DE-2DE678CF9188}" type="presOf" srcId="{C52EF51B-57EF-46F0-8F5E-D2781E2B97DC}" destId="{CFA0470D-C261-4744-B9EE-8830F7185DC9}" srcOrd="1" destOrd="0" presId="urn:microsoft.com/office/officeart/2005/8/layout/orgChart1"/>
    <dgm:cxn modelId="{9C382829-2706-418D-BAD7-1E85A58949D7}" type="presOf" srcId="{CA35898E-DDA3-4D66-979A-E8A0D6B83D94}" destId="{525F5907-3580-48C0-A4B7-9E6A5D979634}" srcOrd="1" destOrd="0" presId="urn:microsoft.com/office/officeart/2005/8/layout/orgChart1"/>
    <dgm:cxn modelId="{967237DA-9B68-4292-B1B9-4CAB522C658B}" srcId="{C16DD13C-BC1D-4889-BB6E-633930DAF378}" destId="{CA35898E-DDA3-4D66-979A-E8A0D6B83D94}" srcOrd="2" destOrd="0" parTransId="{D889FE5E-A285-4292-A927-4B05066DE045}" sibTransId="{F6C52797-0282-4577-BC55-B850DEB78E66}"/>
    <dgm:cxn modelId="{413408B6-5F02-48A6-8FF0-100A0825DF8C}" srcId="{C16DD13C-BC1D-4889-BB6E-633930DAF378}" destId="{24C4AE46-511B-4187-B926-87AEFBAEDD7D}" srcOrd="3" destOrd="0" parTransId="{093324FF-C27E-42D1-ABF1-07554DCD4828}" sibTransId="{887630BF-31F1-401C-AF69-2283C7D2F14F}"/>
    <dgm:cxn modelId="{09DAE526-369F-45E2-B2D9-CFAE6708A285}" srcId="{CA35898E-DDA3-4D66-979A-E8A0D6B83D94}" destId="{B5FC5C43-4EA3-49B0-9A8F-4547A33B0FFF}" srcOrd="0" destOrd="0" parTransId="{13C5814A-DE51-4E45-AF47-8162EFA9F7FD}" sibTransId="{7BE4587C-2834-4AD0-96C9-29230AA87F76}"/>
    <dgm:cxn modelId="{D6D94962-6BDB-432B-A448-610D5B9646ED}" srcId="{C16DD13C-BC1D-4889-BB6E-633930DAF378}" destId="{9F2129D6-8790-4072-B8CF-7A6F2B367002}" srcOrd="0" destOrd="0" parTransId="{3995407A-0DEF-4D89-9FF7-9C414FFF9B62}" sibTransId="{33CF0924-E680-4258-9EC5-E1F066149BC1}"/>
    <dgm:cxn modelId="{188C7663-54BE-4A17-9B80-BCDC53F77EE7}" type="presOf" srcId="{CC83EA4F-D3F1-4E8E-BAF1-246A857EB73B}" destId="{BE1C20B3-5928-4757-BEED-2BD1171976FD}" srcOrd="0" destOrd="0" presId="urn:microsoft.com/office/officeart/2005/8/layout/orgChart1"/>
    <dgm:cxn modelId="{234EA8E5-7DF3-41A4-AF21-A1F95AA25CCD}" type="presParOf" srcId="{219D398B-9316-43F7-A806-27E6339317B8}" destId="{4D0E8927-4317-4187-BA91-C53207C60264}" srcOrd="0" destOrd="0" presId="urn:microsoft.com/office/officeart/2005/8/layout/orgChart1"/>
    <dgm:cxn modelId="{71401CA5-B23C-49E3-8B0B-D0E8CA84BB19}" type="presParOf" srcId="{4D0E8927-4317-4187-BA91-C53207C60264}" destId="{3C1AA0BA-2FA7-4615-A81A-BBBD92DC1D2B}" srcOrd="0" destOrd="0" presId="urn:microsoft.com/office/officeart/2005/8/layout/orgChart1"/>
    <dgm:cxn modelId="{355BB27D-B70E-4FFD-8743-504EC078C1E1}" type="presParOf" srcId="{3C1AA0BA-2FA7-4615-A81A-BBBD92DC1D2B}" destId="{371D514B-6776-4427-970F-D963330DBE3C}" srcOrd="0" destOrd="0" presId="urn:microsoft.com/office/officeart/2005/8/layout/orgChart1"/>
    <dgm:cxn modelId="{8EC18EBE-34A4-42FF-80B7-F674B404FDFF}" type="presParOf" srcId="{3C1AA0BA-2FA7-4615-A81A-BBBD92DC1D2B}" destId="{E2AD99A4-188E-47BB-8DD1-93046C709975}" srcOrd="1" destOrd="0" presId="urn:microsoft.com/office/officeart/2005/8/layout/orgChart1"/>
    <dgm:cxn modelId="{73579590-5537-47F8-9E3F-085AFBF16585}" type="presParOf" srcId="{4D0E8927-4317-4187-BA91-C53207C60264}" destId="{1BE29929-1989-4FCF-88A3-46351699FB64}" srcOrd="1" destOrd="0" presId="urn:microsoft.com/office/officeart/2005/8/layout/orgChart1"/>
    <dgm:cxn modelId="{A96565D6-7DCC-4875-8E3B-F68D2196F021}" type="presParOf" srcId="{1BE29929-1989-4FCF-88A3-46351699FB64}" destId="{6B63822F-27A4-4370-B5C2-F6E9F13AD5FC}" srcOrd="0" destOrd="0" presId="urn:microsoft.com/office/officeart/2005/8/layout/orgChart1"/>
    <dgm:cxn modelId="{6CD22C3F-5858-4F2D-85BA-21DDF96110DF}" type="presParOf" srcId="{1BE29929-1989-4FCF-88A3-46351699FB64}" destId="{734633C2-D6A6-401F-B517-A99AC4FA16ED}" srcOrd="1" destOrd="0" presId="urn:microsoft.com/office/officeart/2005/8/layout/orgChart1"/>
    <dgm:cxn modelId="{51B4B74C-F041-42FC-8E6D-8DF6FC3CC4F9}" type="presParOf" srcId="{734633C2-D6A6-401F-B517-A99AC4FA16ED}" destId="{A0B7283D-FCDA-4E43-9061-89D5B04F9C66}" srcOrd="0" destOrd="0" presId="urn:microsoft.com/office/officeart/2005/8/layout/orgChart1"/>
    <dgm:cxn modelId="{01EC5591-90ED-449D-BE77-BAD216EF2511}" type="presParOf" srcId="{A0B7283D-FCDA-4E43-9061-89D5B04F9C66}" destId="{38B4A0E4-3677-498D-B4AB-2D134722BEC5}" srcOrd="0" destOrd="0" presId="urn:microsoft.com/office/officeart/2005/8/layout/orgChart1"/>
    <dgm:cxn modelId="{D45FF024-26C8-4CAB-898C-3EA21A3B451A}" type="presParOf" srcId="{A0B7283D-FCDA-4E43-9061-89D5B04F9C66}" destId="{525F5907-3580-48C0-A4B7-9E6A5D979634}" srcOrd="1" destOrd="0" presId="urn:microsoft.com/office/officeart/2005/8/layout/orgChart1"/>
    <dgm:cxn modelId="{341E8BE9-89E1-4E61-B59F-CE021DDAE1EB}" type="presParOf" srcId="{734633C2-D6A6-401F-B517-A99AC4FA16ED}" destId="{14323E35-3A6F-4019-A3FD-1EABCC681364}" srcOrd="1" destOrd="0" presId="urn:microsoft.com/office/officeart/2005/8/layout/orgChart1"/>
    <dgm:cxn modelId="{86622978-8F2F-460F-AEB4-9E5A0B76E087}" type="presParOf" srcId="{14323E35-3A6F-4019-A3FD-1EABCC681364}" destId="{501A917B-AC12-42BF-BFDD-36F168C41453}" srcOrd="0" destOrd="0" presId="urn:microsoft.com/office/officeart/2005/8/layout/orgChart1"/>
    <dgm:cxn modelId="{8BCC42FA-C78A-43B0-89F4-FADF7E947717}" type="presParOf" srcId="{14323E35-3A6F-4019-A3FD-1EABCC681364}" destId="{EF7EAEBE-4684-432C-96FB-8206053FBEEB}" srcOrd="1" destOrd="0" presId="urn:microsoft.com/office/officeart/2005/8/layout/orgChart1"/>
    <dgm:cxn modelId="{83C331F8-D3F7-417C-9FF6-767E93D2CDEA}" type="presParOf" srcId="{EF7EAEBE-4684-432C-96FB-8206053FBEEB}" destId="{691031B3-39EB-4B50-B9E8-CEFE0155D5A5}" srcOrd="0" destOrd="0" presId="urn:microsoft.com/office/officeart/2005/8/layout/orgChart1"/>
    <dgm:cxn modelId="{64FCC4BE-8039-4572-8080-5B021328A7AD}" type="presParOf" srcId="{691031B3-39EB-4B50-B9E8-CEFE0155D5A5}" destId="{33C1F002-931B-426D-9667-AC88AC31EDD6}" srcOrd="0" destOrd="0" presId="urn:microsoft.com/office/officeart/2005/8/layout/orgChart1"/>
    <dgm:cxn modelId="{D6CE6365-2123-45F8-9565-E9AA16B7C488}" type="presParOf" srcId="{691031B3-39EB-4B50-B9E8-CEFE0155D5A5}" destId="{DD27528B-AF0A-4B7A-9C29-91E12CE4D9A1}" srcOrd="1" destOrd="0" presId="urn:microsoft.com/office/officeart/2005/8/layout/orgChart1"/>
    <dgm:cxn modelId="{AF7276DB-604C-4C8C-83BE-7E805FA1A558}" type="presParOf" srcId="{EF7EAEBE-4684-432C-96FB-8206053FBEEB}" destId="{5FED63BB-B70D-4AF2-98BE-C938A2AC432D}" srcOrd="1" destOrd="0" presId="urn:microsoft.com/office/officeart/2005/8/layout/orgChart1"/>
    <dgm:cxn modelId="{D69CAE65-9D62-4F1C-B38B-7A05060264EB}" type="presParOf" srcId="{EF7EAEBE-4684-432C-96FB-8206053FBEEB}" destId="{D671D7F1-DD85-498F-9B4E-9430589F4C75}" srcOrd="2" destOrd="0" presId="urn:microsoft.com/office/officeart/2005/8/layout/orgChart1"/>
    <dgm:cxn modelId="{7F9A3FB7-C952-47F3-9C85-F121D676B5B3}" type="presParOf" srcId="{14323E35-3A6F-4019-A3FD-1EABCC681364}" destId="{1F6ABC11-8D13-4B6D-935C-E292E539D486}" srcOrd="2" destOrd="0" presId="urn:microsoft.com/office/officeart/2005/8/layout/orgChart1"/>
    <dgm:cxn modelId="{91F2AEEC-C63D-46A2-A43C-C3E704484EF2}" type="presParOf" srcId="{14323E35-3A6F-4019-A3FD-1EABCC681364}" destId="{6C0C5379-BC3C-4BEC-9547-D1A525F17289}" srcOrd="3" destOrd="0" presId="urn:microsoft.com/office/officeart/2005/8/layout/orgChart1"/>
    <dgm:cxn modelId="{BB487193-D3E4-442F-BE9D-F602144C295F}" type="presParOf" srcId="{6C0C5379-BC3C-4BEC-9547-D1A525F17289}" destId="{E887F324-0FFC-42A2-B490-074836CCB98F}" srcOrd="0" destOrd="0" presId="urn:microsoft.com/office/officeart/2005/8/layout/orgChart1"/>
    <dgm:cxn modelId="{42435FE7-90B0-47E0-AFE7-2493C49FCE33}" type="presParOf" srcId="{E887F324-0FFC-42A2-B490-074836CCB98F}" destId="{107F973D-D0F5-411C-B6AA-22B8C4960763}" srcOrd="0" destOrd="0" presId="urn:microsoft.com/office/officeart/2005/8/layout/orgChart1"/>
    <dgm:cxn modelId="{4F782933-B491-4895-903B-9647A4901100}" type="presParOf" srcId="{E887F324-0FFC-42A2-B490-074836CCB98F}" destId="{A1F9C79D-2006-4C1C-A4E0-6AF90FC1B146}" srcOrd="1" destOrd="0" presId="urn:microsoft.com/office/officeart/2005/8/layout/orgChart1"/>
    <dgm:cxn modelId="{4B846A9F-35FB-4253-9F52-17068427DD6B}" type="presParOf" srcId="{6C0C5379-BC3C-4BEC-9547-D1A525F17289}" destId="{A3C42506-B54C-423C-AFB3-A5F11FADEA83}" srcOrd="1" destOrd="0" presId="urn:microsoft.com/office/officeart/2005/8/layout/orgChart1"/>
    <dgm:cxn modelId="{0F388B3E-FCEB-486D-91B8-7EECABC5D416}" type="presParOf" srcId="{6C0C5379-BC3C-4BEC-9547-D1A525F17289}" destId="{C9B3A0FD-A967-4485-BF7B-D1EE4572CEE4}" srcOrd="2" destOrd="0" presId="urn:microsoft.com/office/officeart/2005/8/layout/orgChart1"/>
    <dgm:cxn modelId="{FEC29F09-19EF-40F3-8368-3FBB6D5463E2}" type="presParOf" srcId="{14323E35-3A6F-4019-A3FD-1EABCC681364}" destId="{288FE8AB-5781-469B-B08E-4646D2A9AF0D}" srcOrd="4" destOrd="0" presId="urn:microsoft.com/office/officeart/2005/8/layout/orgChart1"/>
    <dgm:cxn modelId="{427DEBD4-396A-499E-8462-12CB07198579}" type="presParOf" srcId="{14323E35-3A6F-4019-A3FD-1EABCC681364}" destId="{5D3B9537-C133-4D8F-8D96-BF7230C1DA0D}" srcOrd="5" destOrd="0" presId="urn:microsoft.com/office/officeart/2005/8/layout/orgChart1"/>
    <dgm:cxn modelId="{FE8EB755-B33F-49A4-89B4-A86211C22935}" type="presParOf" srcId="{5D3B9537-C133-4D8F-8D96-BF7230C1DA0D}" destId="{A85A187B-E7C1-41F5-B504-7A0D5EA59CDE}" srcOrd="0" destOrd="0" presId="urn:microsoft.com/office/officeart/2005/8/layout/orgChart1"/>
    <dgm:cxn modelId="{0A9E3A3F-9C27-4C80-8D28-927A0C8D98EA}" type="presParOf" srcId="{A85A187B-E7C1-41F5-B504-7A0D5EA59CDE}" destId="{9B681C18-6CFD-40B4-9E96-B7B80C32ADDD}" srcOrd="0" destOrd="0" presId="urn:microsoft.com/office/officeart/2005/8/layout/orgChart1"/>
    <dgm:cxn modelId="{86D55C53-A254-4DCD-A3E0-94059A57DB16}" type="presParOf" srcId="{A85A187B-E7C1-41F5-B504-7A0D5EA59CDE}" destId="{8EF097B6-A87B-4D9B-A87B-9D90B95249C0}" srcOrd="1" destOrd="0" presId="urn:microsoft.com/office/officeart/2005/8/layout/orgChart1"/>
    <dgm:cxn modelId="{61A7C78F-23FD-4B56-B04A-FA76C0ACCBA8}" type="presParOf" srcId="{5D3B9537-C133-4D8F-8D96-BF7230C1DA0D}" destId="{641D41CB-B97F-474F-BEF9-DB5AF4E21B79}" srcOrd="1" destOrd="0" presId="urn:microsoft.com/office/officeart/2005/8/layout/orgChart1"/>
    <dgm:cxn modelId="{71E19EF0-7858-4B40-A558-F4CE5AF5E470}" type="presParOf" srcId="{5D3B9537-C133-4D8F-8D96-BF7230C1DA0D}" destId="{B76773D5-05C9-4DC0-A94F-503C9BCE01FC}" srcOrd="2" destOrd="0" presId="urn:microsoft.com/office/officeart/2005/8/layout/orgChart1"/>
    <dgm:cxn modelId="{28922E5F-FF7B-4098-86F6-53B151635F1D}" type="presParOf" srcId="{734633C2-D6A6-401F-B517-A99AC4FA16ED}" destId="{4403DB4F-7223-4958-9209-09895BEB1AB9}" srcOrd="2" destOrd="0" presId="urn:microsoft.com/office/officeart/2005/8/layout/orgChart1"/>
    <dgm:cxn modelId="{D3612EF8-115F-4BF9-91A6-49A77BE7492F}" type="presParOf" srcId="{1BE29929-1989-4FCF-88A3-46351699FB64}" destId="{BFB1F8A7-70F3-44CE-BE91-7645C8B458FB}" srcOrd="2" destOrd="0" presId="urn:microsoft.com/office/officeart/2005/8/layout/orgChart1"/>
    <dgm:cxn modelId="{FE91FD3F-F6E0-4D97-9CA7-CD1CEF68FE4D}" type="presParOf" srcId="{1BE29929-1989-4FCF-88A3-46351699FB64}" destId="{4425D10F-8CC4-49AB-9A04-5AB685C75C2B}" srcOrd="3" destOrd="0" presId="urn:microsoft.com/office/officeart/2005/8/layout/orgChart1"/>
    <dgm:cxn modelId="{337BE3E3-77FE-4FB9-993D-5F880242D735}" type="presParOf" srcId="{4425D10F-8CC4-49AB-9A04-5AB685C75C2B}" destId="{BD7F5767-3332-4F96-870D-D243530A4C60}" srcOrd="0" destOrd="0" presId="urn:microsoft.com/office/officeart/2005/8/layout/orgChart1"/>
    <dgm:cxn modelId="{A4DE2CCF-E4EE-4408-8B99-7E128950F05A}" type="presParOf" srcId="{BD7F5767-3332-4F96-870D-D243530A4C60}" destId="{0B305E35-4B82-40ED-BF88-F2D7C553C40C}" srcOrd="0" destOrd="0" presId="urn:microsoft.com/office/officeart/2005/8/layout/orgChart1"/>
    <dgm:cxn modelId="{F9213EA2-055B-4308-8E33-DDCF324830BB}" type="presParOf" srcId="{BD7F5767-3332-4F96-870D-D243530A4C60}" destId="{AD635B9F-C769-4E15-AACD-BCE56E7B359C}" srcOrd="1" destOrd="0" presId="urn:microsoft.com/office/officeart/2005/8/layout/orgChart1"/>
    <dgm:cxn modelId="{421A335C-9396-4595-B7EC-540A77F41409}" type="presParOf" srcId="{4425D10F-8CC4-49AB-9A04-5AB685C75C2B}" destId="{F3A5DFFE-7C67-4FD7-9FD3-25DADEDFFE70}" srcOrd="1" destOrd="0" presId="urn:microsoft.com/office/officeart/2005/8/layout/orgChart1"/>
    <dgm:cxn modelId="{6FFEC944-E117-48D3-8C06-E6753FF48B02}" type="presParOf" srcId="{F3A5DFFE-7C67-4FD7-9FD3-25DADEDFFE70}" destId="{FBD1F121-36CC-4CA1-854D-B0A7E3E498B1}" srcOrd="0" destOrd="0" presId="urn:microsoft.com/office/officeart/2005/8/layout/orgChart1"/>
    <dgm:cxn modelId="{92DEEBD5-EAA9-496A-AD6A-F3B8D25C12E6}" type="presParOf" srcId="{F3A5DFFE-7C67-4FD7-9FD3-25DADEDFFE70}" destId="{5DF987A6-DACB-4BE5-9E50-9FB86898FC80}" srcOrd="1" destOrd="0" presId="urn:microsoft.com/office/officeart/2005/8/layout/orgChart1"/>
    <dgm:cxn modelId="{CB00E726-0114-41D5-9749-79B212C2F6F3}" type="presParOf" srcId="{5DF987A6-DACB-4BE5-9E50-9FB86898FC80}" destId="{21DC382C-D7B4-4983-986B-0A8ACDA04782}" srcOrd="0" destOrd="0" presId="urn:microsoft.com/office/officeart/2005/8/layout/orgChart1"/>
    <dgm:cxn modelId="{A470DA72-DB62-41EF-9963-71FEC5A703DC}" type="presParOf" srcId="{21DC382C-D7B4-4983-986B-0A8ACDA04782}" destId="{204D9E0D-BA0D-4EEA-8FF9-5D79AEF23EB7}" srcOrd="0" destOrd="0" presId="urn:microsoft.com/office/officeart/2005/8/layout/orgChart1"/>
    <dgm:cxn modelId="{2AA5D935-14CA-435C-83A1-106058CF4439}" type="presParOf" srcId="{21DC382C-D7B4-4983-986B-0A8ACDA04782}" destId="{FA781F05-FA7E-4E36-B2B4-64873E95F878}" srcOrd="1" destOrd="0" presId="urn:microsoft.com/office/officeart/2005/8/layout/orgChart1"/>
    <dgm:cxn modelId="{BA6A49CA-D040-4750-AE51-A9995977761D}" type="presParOf" srcId="{5DF987A6-DACB-4BE5-9E50-9FB86898FC80}" destId="{878FEDAB-27A3-475D-922B-7AE96B55A516}" srcOrd="1" destOrd="0" presId="urn:microsoft.com/office/officeart/2005/8/layout/orgChart1"/>
    <dgm:cxn modelId="{7F5D3BE2-CA3A-41CC-9732-ADF30CCBA798}" type="presParOf" srcId="{5DF987A6-DACB-4BE5-9E50-9FB86898FC80}" destId="{9668C763-106B-41D0-A1C7-24D5B8BA00F7}" srcOrd="2" destOrd="0" presId="urn:microsoft.com/office/officeart/2005/8/layout/orgChart1"/>
    <dgm:cxn modelId="{FB0B1E85-1712-4776-93DD-17DA12ED86C7}" type="presParOf" srcId="{F3A5DFFE-7C67-4FD7-9FD3-25DADEDFFE70}" destId="{445C7AC6-64F9-437D-8C9B-F8446C2F27CB}" srcOrd="2" destOrd="0" presId="urn:microsoft.com/office/officeart/2005/8/layout/orgChart1"/>
    <dgm:cxn modelId="{6875C8D7-83B6-4631-A7AE-E5746EFFDF0C}" type="presParOf" srcId="{F3A5DFFE-7C67-4FD7-9FD3-25DADEDFFE70}" destId="{9EA7EA1C-1163-4F8A-A932-01FCC54E2AE0}" srcOrd="3" destOrd="0" presId="urn:microsoft.com/office/officeart/2005/8/layout/orgChart1"/>
    <dgm:cxn modelId="{830DCBFB-9849-4791-A544-E0A64617DF4D}" type="presParOf" srcId="{9EA7EA1C-1163-4F8A-A932-01FCC54E2AE0}" destId="{33914A8F-D481-4238-9067-03AE3EDC7792}" srcOrd="0" destOrd="0" presId="urn:microsoft.com/office/officeart/2005/8/layout/orgChart1"/>
    <dgm:cxn modelId="{8C914E8E-BD8C-4859-98FF-3DDE10758431}" type="presParOf" srcId="{33914A8F-D481-4238-9067-03AE3EDC7792}" destId="{0220D5E9-C7C6-47E2-BA34-B9A318B7EC2D}" srcOrd="0" destOrd="0" presId="urn:microsoft.com/office/officeart/2005/8/layout/orgChart1"/>
    <dgm:cxn modelId="{2DE5FF0B-2114-48F1-97A1-25F0163989EE}" type="presParOf" srcId="{33914A8F-D481-4238-9067-03AE3EDC7792}" destId="{9471FDAD-BE7D-4451-8D05-F85A8AF82C28}" srcOrd="1" destOrd="0" presId="urn:microsoft.com/office/officeart/2005/8/layout/orgChart1"/>
    <dgm:cxn modelId="{77183B7D-8AF4-4CDE-951E-464E3674F651}" type="presParOf" srcId="{9EA7EA1C-1163-4F8A-A932-01FCC54E2AE0}" destId="{177E3EF9-B6C6-4FB7-AB50-CCBB3A913C35}" srcOrd="1" destOrd="0" presId="urn:microsoft.com/office/officeart/2005/8/layout/orgChart1"/>
    <dgm:cxn modelId="{F4B7A959-7044-4AA9-A074-745742540669}" type="presParOf" srcId="{9EA7EA1C-1163-4F8A-A932-01FCC54E2AE0}" destId="{1C8C1050-B975-4BEE-A698-1EDDCD791DDD}" srcOrd="2" destOrd="0" presId="urn:microsoft.com/office/officeart/2005/8/layout/orgChart1"/>
    <dgm:cxn modelId="{79EAE007-EAA5-4C68-94C5-E264BD4604E9}" type="presParOf" srcId="{F3A5DFFE-7C67-4FD7-9FD3-25DADEDFFE70}" destId="{6AB2E6D6-9DEC-4A78-9672-FC03F8F5119E}" srcOrd="4" destOrd="0" presId="urn:microsoft.com/office/officeart/2005/8/layout/orgChart1"/>
    <dgm:cxn modelId="{74B6D830-CF0D-4D7F-A98E-4865232BD875}" type="presParOf" srcId="{F3A5DFFE-7C67-4FD7-9FD3-25DADEDFFE70}" destId="{8689DEA2-E30F-44A5-84AE-AE56ACBCC238}" srcOrd="5" destOrd="0" presId="urn:microsoft.com/office/officeart/2005/8/layout/orgChart1"/>
    <dgm:cxn modelId="{893DF1D1-058A-48A3-A6FE-60A504D74641}" type="presParOf" srcId="{8689DEA2-E30F-44A5-84AE-AE56ACBCC238}" destId="{97958428-138B-43FA-996E-AC317CF1A866}" srcOrd="0" destOrd="0" presId="urn:microsoft.com/office/officeart/2005/8/layout/orgChart1"/>
    <dgm:cxn modelId="{83D43540-7095-4F54-B8F1-3F070BC2731B}" type="presParOf" srcId="{97958428-138B-43FA-996E-AC317CF1A866}" destId="{B8BB57AD-724E-466B-8208-BDD48380E725}" srcOrd="0" destOrd="0" presId="urn:microsoft.com/office/officeart/2005/8/layout/orgChart1"/>
    <dgm:cxn modelId="{D14695C4-CC54-4A8A-B844-60C19B163725}" type="presParOf" srcId="{97958428-138B-43FA-996E-AC317CF1A866}" destId="{3002070E-2FD1-4321-8B92-A3CD615685F2}" srcOrd="1" destOrd="0" presId="urn:microsoft.com/office/officeart/2005/8/layout/orgChart1"/>
    <dgm:cxn modelId="{332F7BAB-9824-4DEF-9FCE-E5978F40D78D}" type="presParOf" srcId="{8689DEA2-E30F-44A5-84AE-AE56ACBCC238}" destId="{F4E6FDCE-D575-4ADE-8128-FCF6AFC500EF}" srcOrd="1" destOrd="0" presId="urn:microsoft.com/office/officeart/2005/8/layout/orgChart1"/>
    <dgm:cxn modelId="{3145ACD7-68E1-49C4-96C2-AA0796048B83}" type="presParOf" srcId="{8689DEA2-E30F-44A5-84AE-AE56ACBCC238}" destId="{8967EC02-7B8E-4858-9D4C-F4F7F546D292}" srcOrd="2" destOrd="0" presId="urn:microsoft.com/office/officeart/2005/8/layout/orgChart1"/>
    <dgm:cxn modelId="{5C43C6B7-8068-4AF5-A1B0-E1D50FC01C76}" type="presParOf" srcId="{F3A5DFFE-7C67-4FD7-9FD3-25DADEDFFE70}" destId="{59311570-DDE7-4E06-8322-2EF4129A066B}" srcOrd="6" destOrd="0" presId="urn:microsoft.com/office/officeart/2005/8/layout/orgChart1"/>
    <dgm:cxn modelId="{4C3E19B9-9A03-4A8F-BD6B-38094B1D35FA}" type="presParOf" srcId="{F3A5DFFE-7C67-4FD7-9FD3-25DADEDFFE70}" destId="{CA44E89B-CF9E-436C-886A-679CEFB3C229}" srcOrd="7" destOrd="0" presId="urn:microsoft.com/office/officeart/2005/8/layout/orgChart1"/>
    <dgm:cxn modelId="{A3401472-2AAF-433B-A9BC-31C016F13D36}" type="presParOf" srcId="{CA44E89B-CF9E-436C-886A-679CEFB3C229}" destId="{3C27F387-3689-43B0-B0CE-F94690F0FD9E}" srcOrd="0" destOrd="0" presId="urn:microsoft.com/office/officeart/2005/8/layout/orgChart1"/>
    <dgm:cxn modelId="{C64D760B-9BE9-4764-8722-BA6A63216CEF}" type="presParOf" srcId="{3C27F387-3689-43B0-B0CE-F94690F0FD9E}" destId="{524103F3-168B-41C9-A4BD-77F165DD0125}" srcOrd="0" destOrd="0" presId="urn:microsoft.com/office/officeart/2005/8/layout/orgChart1"/>
    <dgm:cxn modelId="{12D4C2D6-06CD-49EB-8567-A94A60129DF5}" type="presParOf" srcId="{3C27F387-3689-43B0-B0CE-F94690F0FD9E}" destId="{CFA0470D-C261-4744-B9EE-8830F7185DC9}" srcOrd="1" destOrd="0" presId="urn:microsoft.com/office/officeart/2005/8/layout/orgChart1"/>
    <dgm:cxn modelId="{E1E4B5CD-4933-462A-B776-0EB41D44F416}" type="presParOf" srcId="{CA44E89B-CF9E-436C-886A-679CEFB3C229}" destId="{30F99C36-F476-421E-84B8-4FDF85F9C875}" srcOrd="1" destOrd="0" presId="urn:microsoft.com/office/officeart/2005/8/layout/orgChart1"/>
    <dgm:cxn modelId="{BC0514BD-14DC-4C43-84B8-A7EC0F77BBDF}" type="presParOf" srcId="{CA44E89B-CF9E-436C-886A-679CEFB3C229}" destId="{11C36884-DA86-48DF-B61D-298E61EE7965}" srcOrd="2" destOrd="0" presId="urn:microsoft.com/office/officeart/2005/8/layout/orgChart1"/>
    <dgm:cxn modelId="{9CA8404C-CBEA-4054-AB42-1FA9FB038508}" type="presParOf" srcId="{4425D10F-8CC4-49AB-9A04-5AB685C75C2B}" destId="{4007FC9B-09F3-4339-AFBE-8A1CFAE80979}" srcOrd="2" destOrd="0" presId="urn:microsoft.com/office/officeart/2005/8/layout/orgChart1"/>
    <dgm:cxn modelId="{F1C2007B-B506-445C-9D77-1049D65D3B5B}" type="presParOf" srcId="{4D0E8927-4317-4187-BA91-C53207C60264}" destId="{4A6AE4F0-01E2-4FE2-B651-F1B830C7180B}" srcOrd="2" destOrd="0" presId="urn:microsoft.com/office/officeart/2005/8/layout/orgChart1"/>
    <dgm:cxn modelId="{2B8AD11E-1DF9-4F6E-8F9F-AF5018A22EA0}" type="presParOf" srcId="{4A6AE4F0-01E2-4FE2-B651-F1B830C7180B}" destId="{04B926BF-E356-4EA9-8972-2801F98B2508}" srcOrd="0" destOrd="0" presId="urn:microsoft.com/office/officeart/2005/8/layout/orgChart1"/>
    <dgm:cxn modelId="{BBA3080C-84C8-4497-8B76-808A73CD3F61}" type="presParOf" srcId="{4A6AE4F0-01E2-4FE2-B651-F1B830C7180B}" destId="{443A603A-E461-4F39-B774-63FAED1E64A0}" srcOrd="1" destOrd="0" presId="urn:microsoft.com/office/officeart/2005/8/layout/orgChart1"/>
    <dgm:cxn modelId="{47C5F500-7E1A-4DC3-A7D8-575A09DFD985}" type="presParOf" srcId="{443A603A-E461-4F39-B774-63FAED1E64A0}" destId="{F5FACFF5-A3A9-4524-B11A-1877B0029425}" srcOrd="0" destOrd="0" presId="urn:microsoft.com/office/officeart/2005/8/layout/orgChart1"/>
    <dgm:cxn modelId="{CF32011E-779B-4511-A0B6-B7C23CAD8547}" type="presParOf" srcId="{F5FACFF5-A3A9-4524-B11A-1877B0029425}" destId="{0CB4B43D-5FB9-4AC1-A2E7-029B3EAB48F2}" srcOrd="0" destOrd="0" presId="urn:microsoft.com/office/officeart/2005/8/layout/orgChart1"/>
    <dgm:cxn modelId="{E1674FB2-8C31-40BF-BEAE-E9C2C3FA25B3}" type="presParOf" srcId="{F5FACFF5-A3A9-4524-B11A-1877B0029425}" destId="{37216B27-FC04-411B-9CFA-195E9153DEBF}" srcOrd="1" destOrd="0" presId="urn:microsoft.com/office/officeart/2005/8/layout/orgChart1"/>
    <dgm:cxn modelId="{1E4848B1-F760-4883-826F-278C06AEAD2F}" type="presParOf" srcId="{443A603A-E461-4F39-B774-63FAED1E64A0}" destId="{745753F2-732D-438C-A0D0-5C5ACC042685}" srcOrd="1" destOrd="0" presId="urn:microsoft.com/office/officeart/2005/8/layout/orgChart1"/>
    <dgm:cxn modelId="{508B9D59-70DB-4EDD-8637-F0C96B98BCC0}" type="presParOf" srcId="{443A603A-E461-4F39-B774-63FAED1E64A0}" destId="{F5D43EFA-5E33-4C8E-B0CF-21975EB60D71}" srcOrd="2" destOrd="0" presId="urn:microsoft.com/office/officeart/2005/8/layout/orgChart1"/>
    <dgm:cxn modelId="{9DAF5832-D89B-415C-890F-4C350260ED78}" type="presParOf" srcId="{4A6AE4F0-01E2-4FE2-B651-F1B830C7180B}" destId="{C86E3EB0-33DA-419C-8ABF-D0825E03D985}" srcOrd="2" destOrd="0" presId="urn:microsoft.com/office/officeart/2005/8/layout/orgChart1"/>
    <dgm:cxn modelId="{85C08803-6DA0-4EA4-BC07-0A01BCE0E178}" type="presParOf" srcId="{4A6AE4F0-01E2-4FE2-B651-F1B830C7180B}" destId="{3E5F5188-4BDD-4B28-9700-42D28E801B85}" srcOrd="3" destOrd="0" presId="urn:microsoft.com/office/officeart/2005/8/layout/orgChart1"/>
    <dgm:cxn modelId="{E94FD56D-EB6E-413B-9A58-56119F72F511}" type="presParOf" srcId="{3E5F5188-4BDD-4B28-9700-42D28E801B85}" destId="{A9BB0DA5-AD30-4D75-8928-99E789DF7793}" srcOrd="0" destOrd="0" presId="urn:microsoft.com/office/officeart/2005/8/layout/orgChart1"/>
    <dgm:cxn modelId="{1D41A5D8-EB5F-43EC-A264-1C50F3ACCC7C}" type="presParOf" srcId="{A9BB0DA5-AD30-4D75-8928-99E789DF7793}" destId="{BE1C20B3-5928-4757-BEED-2BD1171976FD}" srcOrd="0" destOrd="0" presId="urn:microsoft.com/office/officeart/2005/8/layout/orgChart1"/>
    <dgm:cxn modelId="{A11FEB89-7861-47CA-B66B-063A37ABD5BD}" type="presParOf" srcId="{A9BB0DA5-AD30-4D75-8928-99E789DF7793}" destId="{C41745DF-45D7-407F-B22A-36E04DD90DAC}" srcOrd="1" destOrd="0" presId="urn:microsoft.com/office/officeart/2005/8/layout/orgChart1"/>
    <dgm:cxn modelId="{A4A86C0B-F7AD-412E-BE52-EC0E65D10F06}" type="presParOf" srcId="{3E5F5188-4BDD-4B28-9700-42D28E801B85}" destId="{89E33C5A-A1F6-4540-99FD-2A75B9F0508E}" srcOrd="1" destOrd="0" presId="urn:microsoft.com/office/officeart/2005/8/layout/orgChart1"/>
    <dgm:cxn modelId="{3500A5DB-39FA-4695-B721-CAAE861C0475}" type="presParOf" srcId="{3E5F5188-4BDD-4B28-9700-42D28E801B85}" destId="{C3031169-5883-47BE-BF5D-81CCFC60CD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798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488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219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943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145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32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00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60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438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942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78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838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186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477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8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7708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Signika" charset="0"/>
                <a:cs typeface="Calibri"/>
              </a:rPr>
              <a:t>ROMA 22 GIUGNO 2016 </a:t>
            </a:r>
          </a:p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</a:t>
            </a:r>
          </a:p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La certificazione di qualità ISO 9001 e il riconoscimento dell’</a:t>
            </a:r>
            <a:r>
              <a:rPr lang="it-IT" sz="11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European</a:t>
            </a:r>
            <a:r>
              <a:rPr lang="it-IT" sz="11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Master of </a:t>
            </a:r>
            <a:r>
              <a:rPr lang="it-IT" sz="11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Official</a:t>
            </a:r>
            <a:r>
              <a:rPr lang="it-IT" sz="11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it-IT" sz="11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Statistics</a:t>
            </a:r>
            <a:r>
              <a:rPr lang="it-IT" sz="11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– Comune di Firenze </a:t>
            </a:r>
            <a:endParaRPr lang="it-IT" sz="1100" b="1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Signika" charset="0"/>
              <a:cs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DA304A"/>
                </a:solidFill>
              </a:rPr>
              <a:t>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713788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SPAZIO CONFRONTI</a:t>
            </a:r>
          </a:p>
          <a:p>
            <a:pPr>
              <a:lnSpc>
                <a:spcPts val="2160"/>
              </a:lnSpc>
            </a:pP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 algn="just"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</a:rPr>
              <a:t>La certificazione di qualità ISO 9001 e il riconoscimento dell’</a:t>
            </a:r>
            <a:r>
              <a:rPr lang="it-IT" sz="3200" dirty="0" err="1">
                <a:solidFill>
                  <a:schemeClr val="bg1"/>
                </a:solidFill>
              </a:rPr>
              <a:t>European</a:t>
            </a:r>
            <a:r>
              <a:rPr lang="it-IT" sz="3200" dirty="0">
                <a:solidFill>
                  <a:schemeClr val="bg1"/>
                </a:solidFill>
              </a:rPr>
              <a:t> Master of </a:t>
            </a:r>
            <a:r>
              <a:rPr lang="it-IT" sz="3200" dirty="0" err="1">
                <a:solidFill>
                  <a:schemeClr val="bg1"/>
                </a:solidFill>
              </a:rPr>
              <a:t>Official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Statistics</a:t>
            </a:r>
            <a:r>
              <a:rPr lang="it-IT" sz="3200" dirty="0">
                <a:solidFill>
                  <a:schemeClr val="bg1"/>
                </a:solidFill>
              </a:rPr>
              <a:t> – Comune di Firenze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PER LA </a:t>
            </a:r>
            <a:b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Gianni Dugheri| Comune di Firenze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750627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58310" y="1418981"/>
            <a:ext cx="792003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2400" dirty="0"/>
              <a:t>I processi sono stati suddivisi 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/>
              <a:t>Processi Primari</a:t>
            </a:r>
            <a:r>
              <a:rPr lang="it-IT" sz="2400" dirty="0"/>
              <a:t>: fondamentali e di primaria importanza per la realizzazione del servizio erogato;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/>
              <a:t>Processi Direzionali</a:t>
            </a:r>
            <a:r>
              <a:rPr lang="it-IT" sz="2400" dirty="0"/>
              <a:t>: strettamente collegati alle strategie della Direzione (spesso su indicazione della Giunta Comunale) e fondamentale supporto per tutta l’organizzazione; nei processi Direzionali sono compresi anche i processi di supporto (gestione delle risorse) in quanto di pertinenza della Direzione.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Tutti i processi individuati sono monitorati, misurati e analizzati periodicamente sia da parte di ogni P.O. sia da parte della Direzione. </a:t>
            </a:r>
          </a:p>
        </p:txBody>
      </p:sp>
    </p:spTree>
    <p:extLst>
      <p:ext uri="{BB962C8B-B14F-4D97-AF65-F5344CB8AC3E}">
        <p14:creationId xmlns:p14="http://schemas.microsoft.com/office/powerpoint/2010/main" val="229365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2082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2151" name="Rectangle 127"/>
          <p:cNvSpPr>
            <a:spLocks noChangeArrowheads="1"/>
          </p:cNvSpPr>
          <p:nvPr/>
        </p:nvSpPr>
        <p:spPr bwMode="auto">
          <a:xfrm>
            <a:off x="4576862" y="989276"/>
            <a:ext cx="1114425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78" name="Picture 130" descr="闒粀펤闀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712" y="5859462"/>
            <a:ext cx="962025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4" name="Text Box 172"/>
          <p:cNvSpPr txBox="1">
            <a:spLocks noChangeArrowheads="1"/>
          </p:cNvSpPr>
          <p:nvPr/>
        </p:nvSpPr>
        <p:spPr bwMode="auto">
          <a:xfrm>
            <a:off x="5895439" y="999649"/>
            <a:ext cx="22860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Pianificazione della Direzione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(definizione degli obiettivi, delle modalità di comunicazione, gestione delle risorse)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5" name="AutoShape 171"/>
          <p:cNvSpPr>
            <a:spLocks noChangeArrowheads="1"/>
          </p:cNvSpPr>
          <p:nvPr/>
        </p:nvSpPr>
        <p:spPr bwMode="auto">
          <a:xfrm>
            <a:off x="6748562" y="1565275"/>
            <a:ext cx="228600" cy="152912"/>
          </a:xfrm>
          <a:prstGeom prst="downArrow">
            <a:avLst>
              <a:gd name="adj1" fmla="val 50139"/>
              <a:gd name="adj2" fmla="val 54167"/>
            </a:avLst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6" name="Text Box 164"/>
          <p:cNvSpPr txBox="1">
            <a:spLocks noChangeArrowheads="1"/>
          </p:cNvSpPr>
          <p:nvPr/>
        </p:nvSpPr>
        <p:spPr bwMode="auto">
          <a:xfrm>
            <a:off x="5948462" y="1735775"/>
            <a:ext cx="18954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Raccolta richieste utenti/altre P.A./altre organizzazioni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7" name="Text Box 163"/>
          <p:cNvSpPr txBox="1">
            <a:spLocks noChangeArrowheads="1"/>
          </p:cNvSpPr>
          <p:nvPr/>
        </p:nvSpPr>
        <p:spPr bwMode="auto">
          <a:xfrm>
            <a:off x="5948462" y="2482850"/>
            <a:ext cx="18954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Progettazione del servizio </a:t>
            </a:r>
            <a:endParaRPr kumimoji="0" lang="it-IT" altLang="it-IT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 erogare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8" name="Text Box 162"/>
          <p:cNvSpPr txBox="1">
            <a:spLocks noChangeArrowheads="1"/>
          </p:cNvSpPr>
          <p:nvPr/>
        </p:nvSpPr>
        <p:spPr bwMode="auto">
          <a:xfrm>
            <a:off x="5948462" y="3289300"/>
            <a:ext cx="1895475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Realizzazione del servizio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9" name="Text Box 161"/>
          <p:cNvSpPr txBox="1">
            <a:spLocks noChangeArrowheads="1"/>
          </p:cNvSpPr>
          <p:nvPr/>
        </p:nvSpPr>
        <p:spPr bwMode="auto">
          <a:xfrm>
            <a:off x="5948462" y="4211638"/>
            <a:ext cx="1895475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Elaborazione dati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0" name="Text Box 160"/>
          <p:cNvSpPr txBox="1">
            <a:spLocks noChangeArrowheads="1"/>
          </p:cNvSpPr>
          <p:nvPr/>
        </p:nvSpPr>
        <p:spPr bwMode="auto">
          <a:xfrm>
            <a:off x="5948462" y="5132388"/>
            <a:ext cx="18954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Rilascio del servizio/prodotto all’utente/richiedente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1" name="Line 159"/>
          <p:cNvSpPr>
            <a:spLocks noChangeShapeType="1"/>
          </p:cNvSpPr>
          <p:nvPr/>
        </p:nvSpPr>
        <p:spPr bwMode="auto">
          <a:xfrm>
            <a:off x="6862862" y="2136775"/>
            <a:ext cx="0" cy="3429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62" name="Line 158"/>
          <p:cNvSpPr>
            <a:spLocks noChangeShapeType="1"/>
          </p:cNvSpPr>
          <p:nvPr/>
        </p:nvSpPr>
        <p:spPr bwMode="auto">
          <a:xfrm>
            <a:off x="6862862" y="2943225"/>
            <a:ext cx="0" cy="3429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63" name="Line 157"/>
          <p:cNvSpPr>
            <a:spLocks noChangeShapeType="1"/>
          </p:cNvSpPr>
          <p:nvPr/>
        </p:nvSpPr>
        <p:spPr bwMode="auto">
          <a:xfrm>
            <a:off x="6862862" y="3865563"/>
            <a:ext cx="0" cy="3429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64" name="Line 156"/>
          <p:cNvSpPr>
            <a:spLocks noChangeShapeType="1"/>
          </p:cNvSpPr>
          <p:nvPr/>
        </p:nvSpPr>
        <p:spPr bwMode="auto">
          <a:xfrm>
            <a:off x="6862862" y="4786313"/>
            <a:ext cx="0" cy="3429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65" name="Text Box 155"/>
          <p:cNvSpPr txBox="1">
            <a:spLocks noChangeArrowheads="1"/>
          </p:cNvSpPr>
          <p:nvPr/>
        </p:nvSpPr>
        <p:spPr bwMode="auto">
          <a:xfrm>
            <a:off x="5948462" y="5938838"/>
            <a:ext cx="1895475" cy="7921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Analisi della qualità percepita </a:t>
            </a:r>
            <a:endParaRPr kumimoji="0" lang="it-IT" altLang="it-IT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dagli utenti del servizio, misurazione indicatori per il controllo di gestione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6" name="AutoShape 129"/>
          <p:cNvSpPr>
            <a:spLocks noChangeArrowheads="1"/>
          </p:cNvSpPr>
          <p:nvPr/>
        </p:nvSpPr>
        <p:spPr bwMode="auto">
          <a:xfrm>
            <a:off x="6005612" y="5983287"/>
            <a:ext cx="2857500" cy="603250"/>
          </a:xfrm>
          <a:prstGeom prst="rightArrowCallout">
            <a:avLst>
              <a:gd name="adj1" fmla="val 25000"/>
              <a:gd name="adj2" fmla="val 25000"/>
              <a:gd name="adj3" fmla="val 78947"/>
              <a:gd name="adj4" fmla="val 6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67" name="Text Box 170"/>
          <p:cNvSpPr txBox="1">
            <a:spLocks noChangeArrowheads="1"/>
          </p:cNvSpPr>
          <p:nvPr/>
        </p:nvSpPr>
        <p:spPr bwMode="auto">
          <a:xfrm>
            <a:off x="4348262" y="1704975"/>
            <a:ext cx="12573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Indicazioni amministrazione comunale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8" name="Text Box 132"/>
          <p:cNvSpPr txBox="1">
            <a:spLocks noChangeArrowheads="1"/>
          </p:cNvSpPr>
          <p:nvPr/>
        </p:nvSpPr>
        <p:spPr bwMode="auto">
          <a:xfrm>
            <a:off x="4338737" y="2495550"/>
            <a:ext cx="12573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Richieste da parte di altri servizi della P.A./altre P.A. ecc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9" name="Text Box 168"/>
          <p:cNvSpPr txBox="1">
            <a:spLocks noChangeArrowheads="1"/>
          </p:cNvSpPr>
          <p:nvPr/>
        </p:nvSpPr>
        <p:spPr bwMode="auto">
          <a:xfrm>
            <a:off x="4338737" y="3219450"/>
            <a:ext cx="12573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Pianificazione interna, istruzioni operative, indicazioni altri enti (es. ISTAT)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0" name="Text Box 134"/>
          <p:cNvSpPr txBox="1">
            <a:spLocks noChangeArrowheads="1"/>
          </p:cNvSpPr>
          <p:nvPr/>
        </p:nvSpPr>
        <p:spPr bwMode="auto">
          <a:xfrm>
            <a:off x="4376837" y="4238625"/>
            <a:ext cx="1133475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Dati raccolti e indicazioni enti richiedenti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1" name="Text Box 166"/>
          <p:cNvSpPr txBox="1">
            <a:spLocks noChangeArrowheads="1"/>
          </p:cNvSpPr>
          <p:nvPr/>
        </p:nvSpPr>
        <p:spPr bwMode="auto">
          <a:xfrm>
            <a:off x="4348262" y="5124450"/>
            <a:ext cx="12573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Scadenze pianificate, indicazioni ente richiedente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2" name="Text Box 154"/>
          <p:cNvSpPr txBox="1">
            <a:spLocks noChangeArrowheads="1"/>
          </p:cNvSpPr>
          <p:nvPr/>
        </p:nvSpPr>
        <p:spPr bwMode="auto">
          <a:xfrm>
            <a:off x="8691662" y="1657350"/>
            <a:ext cx="16002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Convenzioni, documentazione/protocollo richieste utenti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3" name="Text Box 153"/>
          <p:cNvSpPr txBox="1">
            <a:spLocks noChangeArrowheads="1"/>
          </p:cNvSpPr>
          <p:nvPr/>
        </p:nvSpPr>
        <p:spPr bwMode="auto">
          <a:xfrm>
            <a:off x="8577362" y="2366963"/>
            <a:ext cx="1943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Progettazione di indagini di qualità e gradimento, progettazione di strumenti di rilevazione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4" name="Text Box 152"/>
          <p:cNvSpPr txBox="1">
            <a:spLocks noChangeArrowheads="1"/>
          </p:cNvSpPr>
          <p:nvPr/>
        </p:nvSpPr>
        <p:spPr bwMode="auto">
          <a:xfrm>
            <a:off x="8234462" y="3194050"/>
            <a:ext cx="2857500" cy="1801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Rilevazioni Programma Statistico nazionale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Censimenti generali e censimento permanente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Rilevazione Prezzi al Consumo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Rilevazione incidenti stradali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ISTAT sulle Forze di Lavoro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sperimentale sulle Forze di Lavoro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Multiscopo sulle famiglie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sui consumi delle famiglie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sul gradimento dei Servizi comunali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Indagine sulla qualità della vita a Firenze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Gestione della Toponomastica e numerazione civica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Lapidi e iscrizioni commemorative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5" name="Text Box 151"/>
          <p:cNvSpPr txBox="1">
            <a:spLocks noChangeArrowheads="1"/>
          </p:cNvSpPr>
          <p:nvPr/>
        </p:nvSpPr>
        <p:spPr bwMode="auto">
          <a:xfrm>
            <a:off x="8758082" y="5236832"/>
            <a:ext cx="1714500" cy="5826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Report, attestazioni, 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autorizzazioni, 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pubblicazioni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6" name="Line 150"/>
          <p:cNvSpPr>
            <a:spLocks noChangeShapeType="1"/>
          </p:cNvSpPr>
          <p:nvPr/>
        </p:nvSpPr>
        <p:spPr bwMode="auto">
          <a:xfrm>
            <a:off x="9491762" y="2136775"/>
            <a:ext cx="0" cy="234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77" name="Line 149"/>
          <p:cNvSpPr>
            <a:spLocks noChangeShapeType="1"/>
          </p:cNvSpPr>
          <p:nvPr/>
        </p:nvSpPr>
        <p:spPr bwMode="auto">
          <a:xfrm>
            <a:off x="9491762" y="2898445"/>
            <a:ext cx="0" cy="2606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79" name="Line 148"/>
          <p:cNvSpPr>
            <a:spLocks noChangeShapeType="1"/>
          </p:cNvSpPr>
          <p:nvPr/>
        </p:nvSpPr>
        <p:spPr bwMode="auto">
          <a:xfrm>
            <a:off x="9587774" y="5046028"/>
            <a:ext cx="0" cy="15690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0" name="Line 147"/>
          <p:cNvSpPr>
            <a:spLocks noChangeShapeType="1"/>
          </p:cNvSpPr>
          <p:nvPr/>
        </p:nvSpPr>
        <p:spPr bwMode="auto">
          <a:xfrm>
            <a:off x="8063012" y="4354513"/>
            <a:ext cx="0" cy="954087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1" name="Line 146"/>
          <p:cNvSpPr>
            <a:spLocks noChangeShapeType="1"/>
          </p:cNvSpPr>
          <p:nvPr/>
        </p:nvSpPr>
        <p:spPr bwMode="auto">
          <a:xfrm>
            <a:off x="8082062" y="5334000"/>
            <a:ext cx="792163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2" name="Line 145"/>
          <p:cNvSpPr>
            <a:spLocks noChangeShapeType="1"/>
          </p:cNvSpPr>
          <p:nvPr/>
        </p:nvSpPr>
        <p:spPr bwMode="auto">
          <a:xfrm>
            <a:off x="8063012" y="4346575"/>
            <a:ext cx="144463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3" name="Line 144"/>
          <p:cNvSpPr>
            <a:spLocks noChangeShapeType="1"/>
          </p:cNvSpPr>
          <p:nvPr/>
        </p:nvSpPr>
        <p:spPr bwMode="auto">
          <a:xfrm>
            <a:off x="7951887" y="1963738"/>
            <a:ext cx="3968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4" name="Line 143"/>
          <p:cNvSpPr>
            <a:spLocks noChangeShapeType="1"/>
          </p:cNvSpPr>
          <p:nvPr/>
        </p:nvSpPr>
        <p:spPr bwMode="auto">
          <a:xfrm>
            <a:off x="7951887" y="2730500"/>
            <a:ext cx="3968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5" name="Line 142"/>
          <p:cNvSpPr>
            <a:spLocks noChangeShapeType="1"/>
          </p:cNvSpPr>
          <p:nvPr/>
        </p:nvSpPr>
        <p:spPr bwMode="auto">
          <a:xfrm>
            <a:off x="8005862" y="5429250"/>
            <a:ext cx="3968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6" name="Line 141"/>
          <p:cNvSpPr>
            <a:spLocks noChangeShapeType="1"/>
          </p:cNvSpPr>
          <p:nvPr/>
        </p:nvSpPr>
        <p:spPr bwMode="auto">
          <a:xfrm>
            <a:off x="7843937" y="3789363"/>
            <a:ext cx="276225" cy="106362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7" name="Line 140"/>
          <p:cNvSpPr>
            <a:spLocks noChangeShapeType="1"/>
          </p:cNvSpPr>
          <p:nvPr/>
        </p:nvSpPr>
        <p:spPr bwMode="auto">
          <a:xfrm flipV="1">
            <a:off x="7843937" y="3995738"/>
            <a:ext cx="276225" cy="13335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8" name="AutoShape 169"/>
          <p:cNvSpPr>
            <a:spLocks noChangeArrowheads="1"/>
          </p:cNvSpPr>
          <p:nvPr/>
        </p:nvSpPr>
        <p:spPr bwMode="auto">
          <a:xfrm>
            <a:off x="4348262" y="1673225"/>
            <a:ext cx="1371600" cy="581025"/>
          </a:xfrm>
          <a:prstGeom prst="homePlate">
            <a:avLst>
              <a:gd name="adj" fmla="val 59016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89" name="AutoShape 131"/>
          <p:cNvSpPr>
            <a:spLocks noChangeArrowheads="1"/>
          </p:cNvSpPr>
          <p:nvPr/>
        </p:nvSpPr>
        <p:spPr bwMode="auto">
          <a:xfrm>
            <a:off x="4348262" y="2463800"/>
            <a:ext cx="1485900" cy="581025"/>
          </a:xfrm>
          <a:prstGeom prst="homePlate">
            <a:avLst>
              <a:gd name="adj" fmla="val 63934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0" name="AutoShape 167"/>
          <p:cNvSpPr>
            <a:spLocks noChangeArrowheads="1"/>
          </p:cNvSpPr>
          <p:nvPr/>
        </p:nvSpPr>
        <p:spPr bwMode="auto">
          <a:xfrm>
            <a:off x="4348262" y="3206750"/>
            <a:ext cx="1485900" cy="685800"/>
          </a:xfrm>
          <a:prstGeom prst="homePlate">
            <a:avLst>
              <a:gd name="adj" fmla="val 541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1" name="AutoShape 133"/>
          <p:cNvSpPr>
            <a:spLocks noChangeArrowheads="1"/>
          </p:cNvSpPr>
          <p:nvPr/>
        </p:nvSpPr>
        <p:spPr bwMode="auto">
          <a:xfrm>
            <a:off x="4348262" y="4197350"/>
            <a:ext cx="1371600" cy="581025"/>
          </a:xfrm>
          <a:prstGeom prst="homePlate">
            <a:avLst>
              <a:gd name="adj" fmla="val 59016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2" name="AutoShape 165"/>
          <p:cNvSpPr>
            <a:spLocks noChangeArrowheads="1"/>
          </p:cNvSpPr>
          <p:nvPr/>
        </p:nvSpPr>
        <p:spPr bwMode="auto">
          <a:xfrm>
            <a:off x="4348262" y="5064125"/>
            <a:ext cx="1371600" cy="581025"/>
          </a:xfrm>
          <a:prstGeom prst="homePlate">
            <a:avLst>
              <a:gd name="adj" fmla="val 59016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3" name="AutoShape 139"/>
          <p:cNvSpPr>
            <a:spLocks noChangeArrowheads="1"/>
          </p:cNvSpPr>
          <p:nvPr/>
        </p:nvSpPr>
        <p:spPr bwMode="auto">
          <a:xfrm>
            <a:off x="8691662" y="1676400"/>
            <a:ext cx="1600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4" name="AutoShape 138"/>
          <p:cNvSpPr>
            <a:spLocks noChangeArrowheads="1"/>
          </p:cNvSpPr>
          <p:nvPr/>
        </p:nvSpPr>
        <p:spPr bwMode="auto">
          <a:xfrm>
            <a:off x="8577362" y="2366963"/>
            <a:ext cx="1943100" cy="4857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5" name="AutoShape 137"/>
          <p:cNvSpPr>
            <a:spLocks noChangeArrowheads="1"/>
          </p:cNvSpPr>
          <p:nvPr/>
        </p:nvSpPr>
        <p:spPr bwMode="auto">
          <a:xfrm>
            <a:off x="8902416" y="5193968"/>
            <a:ext cx="1371600" cy="6683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6" name="AutoShape 136"/>
          <p:cNvSpPr>
            <a:spLocks noChangeArrowheads="1"/>
          </p:cNvSpPr>
          <p:nvPr/>
        </p:nvSpPr>
        <p:spPr bwMode="auto">
          <a:xfrm>
            <a:off x="8243987" y="3167063"/>
            <a:ext cx="2733675" cy="19018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7" name="Line 135"/>
          <p:cNvSpPr>
            <a:spLocks noChangeShapeType="1"/>
          </p:cNvSpPr>
          <p:nvPr/>
        </p:nvSpPr>
        <p:spPr bwMode="auto">
          <a:xfrm>
            <a:off x="6862862" y="5594350"/>
            <a:ext cx="0" cy="530225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99" name="Rectangle 174"/>
          <p:cNvSpPr>
            <a:spLocks noChangeArrowheads="1"/>
          </p:cNvSpPr>
          <p:nvPr/>
        </p:nvSpPr>
        <p:spPr bwMode="auto">
          <a:xfrm>
            <a:off x="4576862" y="450665"/>
            <a:ext cx="6204426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INPUT			                                         OUTPUT</a:t>
            </a:r>
            <a:endParaRPr kumimoji="0" lang="it-IT" alt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1" name="Rectangle 191"/>
          <p:cNvSpPr>
            <a:spLocks noChangeArrowheads="1"/>
          </p:cNvSpPr>
          <p:nvPr/>
        </p:nvSpPr>
        <p:spPr bwMode="auto">
          <a:xfrm>
            <a:off x="4576862" y="1600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2" name="Rectangle 192"/>
          <p:cNvSpPr>
            <a:spLocks noChangeArrowheads="1"/>
          </p:cNvSpPr>
          <p:nvPr/>
        </p:nvSpPr>
        <p:spPr bwMode="auto">
          <a:xfrm>
            <a:off x="4576862" y="2057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itolo 1"/>
          <p:cNvSpPr txBox="1">
            <a:spLocks/>
          </p:cNvSpPr>
          <p:nvPr/>
        </p:nvSpPr>
        <p:spPr>
          <a:xfrm>
            <a:off x="475323" y="1395211"/>
            <a:ext cx="3750627" cy="255712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certificazione</a:t>
            </a: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UNI EN ISO 9001:2008</a:t>
            </a:r>
          </a:p>
          <a:p>
            <a:endParaRPr lang="en-US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  <a:p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mappa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dei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processi</a:t>
            </a:r>
            <a:endParaRPr lang="it-IT" sz="3200" dirty="0"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792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024625" cy="347107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matrice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di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correlazione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dei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processi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direzionali</a:t>
            </a:r>
            <a:endParaRPr lang="it-IT" sz="3200" dirty="0"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45604"/>
              </p:ext>
            </p:extLst>
          </p:nvPr>
        </p:nvGraphicFramePr>
        <p:xfrm>
          <a:off x="3374135" y="1805458"/>
          <a:ext cx="8670720" cy="4002608"/>
        </p:xfrm>
        <a:graphic>
          <a:graphicData uri="http://schemas.openxmlformats.org/drawingml/2006/table">
            <a:tbl>
              <a:tblPr/>
              <a:tblGrid>
                <a:gridCol w="1041372">
                  <a:extLst>
                    <a:ext uri="{9D8B030D-6E8A-4147-A177-3AD203B41FA5}">
                      <a16:colId xmlns:a16="http://schemas.microsoft.com/office/drawing/2014/main" xmlns="" val="3520436804"/>
                    </a:ext>
                  </a:extLst>
                </a:gridCol>
                <a:gridCol w="903816">
                  <a:extLst>
                    <a:ext uri="{9D8B030D-6E8A-4147-A177-3AD203B41FA5}">
                      <a16:colId xmlns:a16="http://schemas.microsoft.com/office/drawing/2014/main" xmlns="" val="2263209871"/>
                    </a:ext>
                  </a:extLst>
                </a:gridCol>
                <a:gridCol w="2375401">
                  <a:extLst>
                    <a:ext uri="{9D8B030D-6E8A-4147-A177-3AD203B41FA5}">
                      <a16:colId xmlns:a16="http://schemas.microsoft.com/office/drawing/2014/main" xmlns="" val="3713839886"/>
                    </a:ext>
                  </a:extLst>
                </a:gridCol>
                <a:gridCol w="2160295">
                  <a:extLst>
                    <a:ext uri="{9D8B030D-6E8A-4147-A177-3AD203B41FA5}">
                      <a16:colId xmlns:a16="http://schemas.microsoft.com/office/drawing/2014/main" xmlns="" val="3559741841"/>
                    </a:ext>
                  </a:extLst>
                </a:gridCol>
                <a:gridCol w="1210318">
                  <a:extLst>
                    <a:ext uri="{9D8B030D-6E8A-4147-A177-3AD203B41FA5}">
                      <a16:colId xmlns:a16="http://schemas.microsoft.com/office/drawing/2014/main" xmlns="" val="2908144287"/>
                    </a:ext>
                  </a:extLst>
                </a:gridCol>
                <a:gridCol w="979518">
                  <a:extLst>
                    <a:ext uri="{9D8B030D-6E8A-4147-A177-3AD203B41FA5}">
                      <a16:colId xmlns:a16="http://schemas.microsoft.com/office/drawing/2014/main" xmlns="" val="839283986"/>
                    </a:ext>
                  </a:extLst>
                </a:gridCol>
              </a:tblGrid>
              <a:tr h="105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Processo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Tipologia di processo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Attività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Indicatori e frequenza di rilevazione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Responsabile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Documenti di Riferimento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2089555"/>
                  </a:ext>
                </a:extLst>
              </a:tr>
              <a:tr h="29501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Pianificazione della Direzione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Pianificazione e gestione delle risorse  Definizione delle modalità di comunicazione  Definizione degli obiettivi con le P.O.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Rispetto dei tempi da PEG e PDO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Riccardo Innocenti  Dirigente del Servizio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 controllo obiettivi PEG e PDO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596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228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024625" cy="347107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matrice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di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correlazione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dei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processi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primari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dirty="0"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1/3</a:t>
            </a:r>
            <a:endParaRPr lang="it-IT" sz="3200" dirty="0"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1398"/>
              </p:ext>
            </p:extLst>
          </p:nvPr>
        </p:nvGraphicFramePr>
        <p:xfrm>
          <a:off x="3843109" y="1355640"/>
          <a:ext cx="8065112" cy="2987040"/>
        </p:xfrm>
        <a:graphic>
          <a:graphicData uri="http://schemas.openxmlformats.org/drawingml/2006/table">
            <a:tbl>
              <a:tblPr/>
              <a:tblGrid>
                <a:gridCol w="1104092">
                  <a:extLst>
                    <a:ext uri="{9D8B030D-6E8A-4147-A177-3AD203B41FA5}">
                      <a16:colId xmlns:a16="http://schemas.microsoft.com/office/drawing/2014/main" xmlns="" val="2996591163"/>
                    </a:ext>
                  </a:extLst>
                </a:gridCol>
                <a:gridCol w="874142">
                  <a:extLst>
                    <a:ext uri="{9D8B030D-6E8A-4147-A177-3AD203B41FA5}">
                      <a16:colId xmlns:a16="http://schemas.microsoft.com/office/drawing/2014/main" xmlns="" val="2013122965"/>
                    </a:ext>
                  </a:extLst>
                </a:gridCol>
                <a:gridCol w="1978236">
                  <a:extLst>
                    <a:ext uri="{9D8B030D-6E8A-4147-A177-3AD203B41FA5}">
                      <a16:colId xmlns:a16="http://schemas.microsoft.com/office/drawing/2014/main" xmlns="" val="2855728814"/>
                    </a:ext>
                  </a:extLst>
                </a:gridCol>
                <a:gridCol w="1978236">
                  <a:extLst>
                    <a:ext uri="{9D8B030D-6E8A-4147-A177-3AD203B41FA5}">
                      <a16:colId xmlns:a16="http://schemas.microsoft.com/office/drawing/2014/main" xmlns="" val="1813295017"/>
                    </a:ext>
                  </a:extLst>
                </a:gridCol>
                <a:gridCol w="1066048">
                  <a:extLst>
                    <a:ext uri="{9D8B030D-6E8A-4147-A177-3AD203B41FA5}">
                      <a16:colId xmlns:a16="http://schemas.microsoft.com/office/drawing/2014/main" xmlns="" val="2929142482"/>
                    </a:ext>
                  </a:extLst>
                </a:gridCol>
                <a:gridCol w="1064358">
                  <a:extLst>
                    <a:ext uri="{9D8B030D-6E8A-4147-A177-3AD203B41FA5}">
                      <a16:colId xmlns:a16="http://schemas.microsoft.com/office/drawing/2014/main" xmlns="" val="4234189503"/>
                    </a:ext>
                  </a:extLst>
                </a:gridCol>
              </a:tblGrid>
              <a:tr h="352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Processo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Tipologia di processo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Attività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Indicatori e frequenza di rilevazione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Responsabile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Documenti di Riferimento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9213095"/>
                  </a:ext>
                </a:extLst>
              </a:tr>
              <a:tr h="3568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Raccolta richieste utenti/richiedenti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Analisi e studio fattibilità della richiesta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entro 40 gg dalla rilevazione della richiesta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P.O.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PSQ 7.5-3  PSQ 7.5-1-2-3-4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993145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Progettazione del servizio da erogare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Progettazione della rilevazione sulla qualità e gradimento servizi.  Progettazione degli strumenti di rilevazione per ISTAT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Rispetto dei tempi  da diagramma temporale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P.O.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PSQ 7.3-1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061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7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024625" cy="347107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matrice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di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correlazione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dei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processi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primari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dirty="0"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2/3</a:t>
            </a:r>
            <a:endParaRPr lang="it-IT" sz="3200" dirty="0"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334712"/>
              </p:ext>
            </p:extLst>
          </p:nvPr>
        </p:nvGraphicFramePr>
        <p:xfrm>
          <a:off x="3843109" y="1226412"/>
          <a:ext cx="7895235" cy="4589597"/>
        </p:xfrm>
        <a:graphic>
          <a:graphicData uri="http://schemas.openxmlformats.org/drawingml/2006/table">
            <a:tbl>
              <a:tblPr/>
              <a:tblGrid>
                <a:gridCol w="1080836">
                  <a:extLst>
                    <a:ext uri="{9D8B030D-6E8A-4147-A177-3AD203B41FA5}">
                      <a16:colId xmlns:a16="http://schemas.microsoft.com/office/drawing/2014/main" xmlns="" val="2996591163"/>
                    </a:ext>
                  </a:extLst>
                </a:gridCol>
                <a:gridCol w="855730">
                  <a:extLst>
                    <a:ext uri="{9D8B030D-6E8A-4147-A177-3AD203B41FA5}">
                      <a16:colId xmlns:a16="http://schemas.microsoft.com/office/drawing/2014/main" xmlns="" val="2013122965"/>
                    </a:ext>
                  </a:extLst>
                </a:gridCol>
                <a:gridCol w="1936568">
                  <a:extLst>
                    <a:ext uri="{9D8B030D-6E8A-4147-A177-3AD203B41FA5}">
                      <a16:colId xmlns:a16="http://schemas.microsoft.com/office/drawing/2014/main" xmlns="" val="2855728814"/>
                    </a:ext>
                  </a:extLst>
                </a:gridCol>
                <a:gridCol w="1936568">
                  <a:extLst>
                    <a:ext uri="{9D8B030D-6E8A-4147-A177-3AD203B41FA5}">
                      <a16:colId xmlns:a16="http://schemas.microsoft.com/office/drawing/2014/main" xmlns="" val="1813295017"/>
                    </a:ext>
                  </a:extLst>
                </a:gridCol>
                <a:gridCol w="1043594">
                  <a:extLst>
                    <a:ext uri="{9D8B030D-6E8A-4147-A177-3AD203B41FA5}">
                      <a16:colId xmlns:a16="http://schemas.microsoft.com/office/drawing/2014/main" xmlns="" val="2929142482"/>
                    </a:ext>
                  </a:extLst>
                </a:gridCol>
                <a:gridCol w="1041939">
                  <a:extLst>
                    <a:ext uri="{9D8B030D-6E8A-4147-A177-3AD203B41FA5}">
                      <a16:colId xmlns:a16="http://schemas.microsoft.com/office/drawing/2014/main" xmlns="" val="4234189503"/>
                    </a:ext>
                  </a:extLst>
                </a:gridCol>
              </a:tblGrid>
              <a:tr h="430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Processo 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Tipologia di processo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Attività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Indicatori e frequenza di rilevazione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Responsabile 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Documenti di Riferimento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9213095"/>
                  </a:ext>
                </a:extLst>
              </a:tr>
              <a:tr h="41593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Realizzazione del servizio</a:t>
                      </a:r>
                      <a:endParaRPr lang="it-IT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Rilevazioni su qualità e gradimento servizi. Rilevazioni Programma Statistico nazionale, dei Prezzi al consumo, statistiche demografiche, evasione richieste dati statistici in banche dati. Assegnazione n. civici attestazioni ob. 2 , numerazione civica e toponomastica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di indagini di customer/N° indagini commissionate (50%) N° interviste effettuate (100%) N° risposte/N° contatti  (53%) Intervallo di tempo fra richiesta indagine e consegna rapporto (3 mesi) Committenti indagini soddisfatti/Indagini effettuate (95%); %le di famiglie intervistate non inferiore al 50%    Tempo medio di risposta relativo alle richieste dati dall'esterno (15 gg) (Statistica)  ; Rilascio attestazioni entro 15 gg dalla richiesta; Rilascio nuovi numeri civici entro 30 gg dalla richiesta Catalogazione nuova pubblicazione entro 3 gg dall'arrivo Consegna materiale richiesto da utente entro 3 gg(Toponomastica) 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P.O.</a:t>
                      </a:r>
                      <a:endParaRPr lang="it-IT" sz="1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PSQ 7.5-1-2-3-4</a:t>
                      </a:r>
                      <a:endParaRPr lang="it-IT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8389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09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024625" cy="347107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la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matrice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di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correlazione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dei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processi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dirty="0" err="1">
                <a:latin typeface="+mn-lt"/>
                <a:ea typeface="Signika Semibold" charset="0"/>
                <a:cs typeface="Signika Semibold" charset="0"/>
              </a:rPr>
              <a:t>primari</a:t>
            </a: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sz="3200" dirty="0">
                <a:latin typeface="+mn-lt"/>
                <a:ea typeface="Signika Semibold" charset="0"/>
                <a:cs typeface="Signika Semibold" charset="0"/>
              </a:rPr>
            </a:br>
            <a:r>
              <a:rPr lang="en-US" sz="3200" dirty="0">
                <a:latin typeface="+mn-lt"/>
                <a:ea typeface="Signika Semibold" charset="0"/>
                <a:cs typeface="Signika Semibold" charset="0"/>
              </a:rPr>
              <a:t>3/3</a:t>
            </a:r>
            <a:endParaRPr lang="it-IT" sz="3200" dirty="0">
              <a:latin typeface="+mn-lt"/>
              <a:ea typeface="Signika Semibold" charset="0"/>
              <a:cs typeface="Signika Semibold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11302"/>
              </p:ext>
            </p:extLst>
          </p:nvPr>
        </p:nvGraphicFramePr>
        <p:xfrm>
          <a:off x="3843109" y="1226411"/>
          <a:ext cx="8065112" cy="4398212"/>
        </p:xfrm>
        <a:graphic>
          <a:graphicData uri="http://schemas.openxmlformats.org/drawingml/2006/table">
            <a:tbl>
              <a:tblPr/>
              <a:tblGrid>
                <a:gridCol w="1104092">
                  <a:extLst>
                    <a:ext uri="{9D8B030D-6E8A-4147-A177-3AD203B41FA5}">
                      <a16:colId xmlns:a16="http://schemas.microsoft.com/office/drawing/2014/main" xmlns="" val="2996591163"/>
                    </a:ext>
                  </a:extLst>
                </a:gridCol>
                <a:gridCol w="874142">
                  <a:extLst>
                    <a:ext uri="{9D8B030D-6E8A-4147-A177-3AD203B41FA5}">
                      <a16:colId xmlns:a16="http://schemas.microsoft.com/office/drawing/2014/main" xmlns="" val="2013122965"/>
                    </a:ext>
                  </a:extLst>
                </a:gridCol>
                <a:gridCol w="1978236">
                  <a:extLst>
                    <a:ext uri="{9D8B030D-6E8A-4147-A177-3AD203B41FA5}">
                      <a16:colId xmlns:a16="http://schemas.microsoft.com/office/drawing/2014/main" xmlns="" val="2855728814"/>
                    </a:ext>
                  </a:extLst>
                </a:gridCol>
                <a:gridCol w="1978236">
                  <a:extLst>
                    <a:ext uri="{9D8B030D-6E8A-4147-A177-3AD203B41FA5}">
                      <a16:colId xmlns:a16="http://schemas.microsoft.com/office/drawing/2014/main" xmlns="" val="1813295017"/>
                    </a:ext>
                  </a:extLst>
                </a:gridCol>
                <a:gridCol w="1066048">
                  <a:extLst>
                    <a:ext uri="{9D8B030D-6E8A-4147-A177-3AD203B41FA5}">
                      <a16:colId xmlns:a16="http://schemas.microsoft.com/office/drawing/2014/main" xmlns="" val="2929142482"/>
                    </a:ext>
                  </a:extLst>
                </a:gridCol>
                <a:gridCol w="1064358">
                  <a:extLst>
                    <a:ext uri="{9D8B030D-6E8A-4147-A177-3AD203B41FA5}">
                      <a16:colId xmlns:a16="http://schemas.microsoft.com/office/drawing/2014/main" xmlns="" val="4234189503"/>
                    </a:ext>
                  </a:extLst>
                </a:gridCol>
              </a:tblGrid>
              <a:tr h="879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Processo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Tipologia di processo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Attività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Indicatori e frequenza di rilevazione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Responsabile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Documenti di Riferimento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9213095"/>
                  </a:ext>
                </a:extLst>
              </a:tr>
              <a:tr h="1759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Elaborazione dei dati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Elaborazione dati sulle indagini di Qualità e gradimento servizi. Elaborazione dati statistici richiesti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Controllo dei dati rilevati (Statistica) entro 7 gg dalla consegna dei dati stessi.                                                                                                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P.O.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0321035"/>
                  </a:ext>
                </a:extLst>
              </a:tr>
              <a:tr h="1759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Rilascio del servizio all'utente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Rilascio risultati della c.s., rilascio di attestazioni e n. civici 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Media del gradimento relativo alla c.s. non inferiore a tre/non inferiore alla dicitura "abbastanza"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P.O.</a:t>
                      </a:r>
                      <a:endParaRPr lang="it-IT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61" marR="3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0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238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934779" y="1171691"/>
            <a:ext cx="6391274" cy="53518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L’organizzazione</a:t>
            </a: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del servizio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2470682" y="1808479"/>
            <a:ext cx="108998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659015680"/>
              </p:ext>
            </p:extLst>
          </p:nvPr>
        </p:nvGraphicFramePr>
        <p:xfrm>
          <a:off x="1350335" y="1808480"/>
          <a:ext cx="10207256" cy="3996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39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758757" y="1714500"/>
            <a:ext cx="10144469" cy="366903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carta dei servizi è disponibile all’indirizzo http://statistica.fi.it/</a:t>
            </a:r>
            <a:b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Grazie per l’attenzione</a:t>
            </a:r>
            <a:b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gianni.dugheri@comune.fi.it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97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343896" y="1340296"/>
            <a:ext cx="6267240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000" dirty="0"/>
              <a:t>Il Dipartimento di Statistica, Informatica, Applicazioni dell’Università di Firenze, con il quale l’ufficio comunale di statistica collabora da molti anni, ha attivato il curriculum di Statistica ufficiale, messo a punto nell’ambito della laurea magistrale in Statistica, Scienze Attuariali e Finanziarie, che rappresenterà una novità dell’offerta formativa dell’anno accademico 2016/17. Il curriculum ha ottenuto il riconoscimento </a:t>
            </a:r>
            <a:r>
              <a:rPr lang="it-IT" sz="2000" dirty="0" err="1"/>
              <a:t>European</a:t>
            </a:r>
            <a:r>
              <a:rPr lang="it-IT" sz="2000" dirty="0"/>
              <a:t> Master of </a:t>
            </a:r>
            <a:r>
              <a:rPr lang="it-IT" sz="2000" dirty="0" err="1"/>
              <a:t>Official</a:t>
            </a:r>
            <a:r>
              <a:rPr lang="it-IT" sz="2000" dirty="0"/>
              <a:t> </a:t>
            </a:r>
            <a:r>
              <a:rPr lang="it-IT" sz="2000" dirty="0" err="1"/>
              <a:t>Statistics</a:t>
            </a:r>
            <a:r>
              <a:rPr lang="it-IT" sz="2000" dirty="0"/>
              <a:t> (EMOS) da parte di Eurostat, l’istituto statistico dell’Unione Europea.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European Master of Official Statistics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343896" y="1340296"/>
            <a:ext cx="6267240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400" dirty="0"/>
              <a:t>La certificazione EMOS è stata rilasciata a 12 corsi di laurea in tutta Europa e qualifica il curriculum fiorentino circa l’adeguatezza della preparazione degli studenti all’attività di ricerca presso gli istituti di statistica ufficiale, per lo più pubblici, che sono preposti alla creazione e diffusione scientifica di indagini statistiche.</a:t>
            </a:r>
            <a:endParaRPr lang="it-IT" sz="24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European Master of Official Statistics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7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343896" y="1340296"/>
            <a:ext cx="6267240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400" dirty="0"/>
              <a:t>In quest’ambito è previsto un tirocinio curriculare che potrà essere svolto anche presso l’ufficio di statistica del Comune di Firenze. Per conseguire questo importante riconoscimento decisiva è stata l’attestazione da parte dell’Istat quanto all’adeguatezza del partenariato dell’Ufficio di Statistica del Comune di Firenze.</a:t>
            </a:r>
            <a:endParaRPr lang="it-IT" sz="24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European Master of Official Statistics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0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320540" y="1340296"/>
            <a:ext cx="7290596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it-IT" sz="2400" dirty="0"/>
              <a:t>Il Presidente dell’Istat ha dichiarato che l’ufficio:</a:t>
            </a:r>
          </a:p>
          <a:p>
            <a:pPr algn="just"/>
            <a:r>
              <a:rPr lang="it-IT" sz="2400" dirty="0"/>
              <a:t>è parte integrante del Sistema Statistico Nazionale;</a:t>
            </a:r>
          </a:p>
          <a:p>
            <a:pPr algn="just"/>
            <a:r>
              <a:rPr lang="it-IT" sz="2400" dirty="0"/>
              <a:t>svolge con elevata competenza professionale le funzioni statistiche previste dalla legge statistica italiana (decreto legislativo 322/89);</a:t>
            </a:r>
          </a:p>
          <a:p>
            <a:pPr algn="just"/>
            <a:r>
              <a:rPr lang="it-IT" sz="2400" dirty="0"/>
              <a:t>partecipa attivamente alla produzione statistica ufficiale anche attraverso la realizzazione di lavori inseriti nel Programma statistico nazionale;</a:t>
            </a:r>
          </a:p>
          <a:p>
            <a:pPr algn="just"/>
            <a:r>
              <a:rPr lang="it-IT" sz="2400" dirty="0"/>
              <a:t>provvede alla diffusione delle informazioni statistiche di propria competenza prestando attenzione alle esigenze dell’utenza e facendo ricorso alle tecnologie più evolute;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European Master of Official Statistics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52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320540" y="1340296"/>
            <a:ext cx="7290596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it-IT" sz="2000" dirty="0"/>
              <a:t>Il Presidente dell’Istat ha dichiarato che l’ufficio:</a:t>
            </a:r>
          </a:p>
          <a:p>
            <a:pPr algn="just"/>
            <a:r>
              <a:rPr lang="it-IT" sz="20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adotta una Carta dei Servizi nella quale vengono esplicitati i principi sui quali si fonda l’attività dell’Ufficio, i suoi impegni e gli standard di qualità assicurati, in coerenza con quelli stabiliti dal Codice italiano delle statistiche ufficiali e dal Code of </a:t>
            </a:r>
            <a:r>
              <a:rPr lang="it-IT" sz="2000" b="1" dirty="0" err="1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Practice</a:t>
            </a:r>
            <a:r>
              <a:rPr lang="it-IT" sz="20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europeo</a:t>
            </a:r>
          </a:p>
          <a:p>
            <a:pPr algn="just"/>
            <a:r>
              <a:rPr lang="it-IT" sz="20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è certificato UNI EN ISO 9001:2008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European Master of Official Statistics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96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320540" y="1340296"/>
            <a:ext cx="7395210" cy="459187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La certificazione ISO 9001:2008 è stato decisivo in questo percorso  perché ha permesso l’affermarsi all’interno dei principi di gestione per la qualità esemplificabili in:</a:t>
            </a:r>
          </a:p>
          <a:p>
            <a:pPr lvl="0"/>
            <a:r>
              <a:rPr lang="it-IT" sz="2000" dirty="0"/>
              <a:t>Approccio per processi: ogni risultato desiderato si ottiene con maggiore efficienza se le relative attività e risorse sono gestite come un processo</a:t>
            </a:r>
          </a:p>
          <a:p>
            <a:pPr lvl="0"/>
            <a:r>
              <a:rPr lang="it-IT" sz="2000" dirty="0"/>
              <a:t>Approccio sistemico alla gestione: identificare capire e gestire processi tra loro correlati contribuisce all’efficacia e all’efficienza dell’organizzazione nel conseguire i propri obiettivi</a:t>
            </a:r>
          </a:p>
          <a:p>
            <a:pPr lvl="0"/>
            <a:r>
              <a:rPr lang="it-IT" sz="2000" dirty="0"/>
              <a:t>Miglioramento continuo: obiettivo permanente dell’organizzazione</a:t>
            </a:r>
          </a:p>
          <a:p>
            <a:pPr lvl="0"/>
            <a:r>
              <a:rPr lang="it-IT" sz="2000" dirty="0"/>
              <a:t>Decisioni basate su dati di fatto: le decisioni efficaci si basano sull’analisi di dati e di informazioni</a:t>
            </a:r>
          </a:p>
          <a:p>
            <a:r>
              <a:rPr lang="it-IT" sz="2000" dirty="0"/>
              <a:t>Rapporti di reciproco beneficio con i fornitori: organizzazione e fornitori sono interdipendenti ed un buon rapporto migliora la capacità di creare valore</a:t>
            </a:r>
            <a:endParaRPr lang="it-IT" sz="2000" b="1" dirty="0">
              <a:ea typeface="Signika Light" charset="0"/>
              <a:cs typeface="Signika Light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69913" y="1395211"/>
            <a:ext cx="3750627" cy="255712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3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320540" y="1340296"/>
            <a:ext cx="7290596" cy="459187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altLang="it-IT" dirty="0">
                <a:solidFill>
                  <a:srgbClr val="000000"/>
                </a:solidFill>
              </a:rPr>
              <a:t>Scopo e campo di applicazione: </a:t>
            </a:r>
            <a:br>
              <a:rPr lang="it-IT" altLang="it-IT" dirty="0">
                <a:solidFill>
                  <a:srgbClr val="000000"/>
                </a:solidFill>
              </a:rPr>
            </a:br>
            <a:r>
              <a:rPr lang="it-IT" altLang="it-IT" dirty="0">
                <a:solidFill>
                  <a:srgbClr val="000000"/>
                </a:solidFill>
              </a:rPr>
              <a:t>la norma si applica alle organizzazioni che hanno la necessità di dimostrare la propria capacità di fornire con continuità un prodotto o servizio e/o che devono dimostrare l’efficacia del loro sistema di gestione.</a:t>
            </a:r>
            <a:endParaRPr lang="it-IT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750627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3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5211"/>
            <a:ext cx="3750627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certificazione UNI EN ISO 9001:2008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11040" y="1395211"/>
            <a:ext cx="7428865" cy="438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174495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</TotalTime>
  <Words>1283</Words>
  <Application>Microsoft Office PowerPoint</Application>
  <PresentationFormat>Personalizzato</PresentationFormat>
  <Paragraphs>205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Personalizza struttura</vt:lpstr>
      <vt:lpstr>COMPORTAMENTI INDIVIDUALI  E RELAZIONI SOCIALI  IN TRASFORMAZIONE  UNA SFIDA PER LA  STATISTICA UFFICIALE </vt:lpstr>
      <vt:lpstr>European Master of Official Statistics</vt:lpstr>
      <vt:lpstr>European Master of Official Statistics</vt:lpstr>
      <vt:lpstr>European Master of Official Statistics</vt:lpstr>
      <vt:lpstr>European Master of Official Statistics</vt:lpstr>
      <vt:lpstr>European Master of Official Statistics</vt:lpstr>
      <vt:lpstr>Presentazione standard di PowerPoint</vt:lpstr>
      <vt:lpstr>La certificazione UNI EN ISO 9001:2008</vt:lpstr>
      <vt:lpstr>La certificazione UNI EN ISO 9001:2008</vt:lpstr>
      <vt:lpstr>La certificazione UNI EN ISO 9001:2008</vt:lpstr>
      <vt:lpstr>Presentazione standard di PowerPoint</vt:lpstr>
      <vt:lpstr>La certificazione UNI EN ISO 9001:2008  la matrice di correlazione dei processi direzionali</vt:lpstr>
      <vt:lpstr>La certificazione UNI EN ISO 9001:2008  la matrice di correlazione dei processi primari 1/3</vt:lpstr>
      <vt:lpstr>La certificazione UNI EN ISO 9001:2008  la matrice di correlazione dei processi primari 2/3</vt:lpstr>
      <vt:lpstr>La certificazione UNI EN ISO 9001:2008  la matrice di correlazione dei processi primari 3/3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conferenza</cp:lastModifiedBy>
  <cp:revision>126</cp:revision>
  <cp:lastPrinted>2016-03-21T17:06:08Z</cp:lastPrinted>
  <dcterms:created xsi:type="dcterms:W3CDTF">2016-03-11T16:10:26Z</dcterms:created>
  <dcterms:modified xsi:type="dcterms:W3CDTF">2016-06-22T06:59:41Z</dcterms:modified>
</cp:coreProperties>
</file>