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99" r:id="rId4"/>
    <p:sldId id="297" r:id="rId5"/>
    <p:sldId id="29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1" autoAdjust="0"/>
    <p:restoredTop sz="85817" autoAdjust="0"/>
  </p:normalViewPr>
  <p:slideViewPr>
    <p:cSldViewPr>
      <p:cViewPr varScale="1">
        <p:scale>
          <a:sx n="67" d="100"/>
          <a:sy n="67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 bright="42000" contrast="-68000"/>
          </a:blip>
          <a:srcRect/>
          <a:stretch>
            <a:fillRect l="-30000" t="-20000" r="-2000" b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64F73D-3A28-457A-BE8B-28696CE30EA7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C66C-DF67-43CD-83D0-6935696E3C3E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313871A-58BF-474C-9912-6B585A658518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3704B9-A4EC-4626-A1EF-F4266E9E591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0613A90-C699-4406-87FD-62ADCEBAA7D7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9309028-A6CE-405C-AF1D-A9E9F00EF219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6DC3BB-0256-492A-9FBD-05378B8AA83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24FBD0-5971-46FD-9ABF-54A001E2D04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37F940-BEEB-4F3E-AA57-A63DC22FE50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7D4A5B-72B2-48B2-8D4A-4E1F44C73B85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sm_penci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755648"/>
            <a:ext cx="1615307" cy="2145615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8E74936-F185-42E2-9AF5-7BC45E587CDC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E07D4A5B-72B2-48B2-8D4A-4E1F44C73B85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BES 2014: I PROSSIMI PASSI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Enrico Giovannini – </a:t>
            </a:r>
            <a:r>
              <a:rPr lang="en-US" dirty="0" err="1" smtClean="0"/>
              <a:t>Università</a:t>
            </a:r>
            <a:r>
              <a:rPr lang="en-US" dirty="0" smtClean="0"/>
              <a:t> di Roma “Tor </a:t>
            </a:r>
            <a:r>
              <a:rPr lang="en-US" dirty="0" err="1" smtClean="0"/>
              <a:t>Vergata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Rafforzare</a:t>
            </a:r>
            <a:r>
              <a:rPr lang="en-US" b="1" dirty="0" smtClean="0"/>
              <a:t> </a:t>
            </a:r>
            <a:r>
              <a:rPr lang="en-US" b="1" dirty="0" err="1" smtClean="0"/>
              <a:t>il</a:t>
            </a:r>
            <a:r>
              <a:rPr lang="en-US" b="1" dirty="0" smtClean="0"/>
              <a:t> framework </a:t>
            </a:r>
            <a:r>
              <a:rPr lang="en-US" b="1" dirty="0" err="1" smtClean="0"/>
              <a:t>concettuale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0"/>
            <a:ext cx="9144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22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US" b="1" dirty="0" err="1"/>
              <a:t>I</a:t>
            </a:r>
            <a:r>
              <a:rPr lang="en-US" b="1" dirty="0" err="1" smtClean="0"/>
              <a:t>niziative</a:t>
            </a:r>
            <a:r>
              <a:rPr lang="en-US" b="1" dirty="0" smtClean="0"/>
              <a:t> </a:t>
            </a:r>
            <a:r>
              <a:rPr lang="en-US" b="1" dirty="0" err="1" smtClean="0"/>
              <a:t>internazionali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648" y="1676400"/>
            <a:ext cx="8531352" cy="52578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UNDP: Indice di sviluppo umano</a:t>
            </a:r>
          </a:p>
          <a:p>
            <a:r>
              <a:rPr lang="it-IT" dirty="0" smtClean="0"/>
              <a:t>UN: Obiettivi di sviluppo sostenibile</a:t>
            </a:r>
          </a:p>
          <a:p>
            <a:pPr lvl="1"/>
            <a:r>
              <a:rPr lang="it-IT" dirty="0" smtClean="0"/>
              <a:t>Data </a:t>
            </a:r>
            <a:r>
              <a:rPr lang="it-IT" dirty="0" err="1" smtClean="0"/>
              <a:t>revolution</a:t>
            </a:r>
            <a:endParaRPr lang="it-IT" dirty="0" smtClean="0"/>
          </a:p>
          <a:p>
            <a:pPr lvl="1"/>
            <a:r>
              <a:rPr lang="it-IT" dirty="0" err="1" smtClean="0"/>
              <a:t>Worldstat</a:t>
            </a:r>
            <a:endParaRPr lang="it-IT" dirty="0" smtClean="0"/>
          </a:p>
          <a:p>
            <a:r>
              <a:rPr lang="it-IT" dirty="0" smtClean="0"/>
              <a:t>OECD: Valutazione delle politiche</a:t>
            </a:r>
          </a:p>
          <a:p>
            <a:pPr lvl="1"/>
            <a:r>
              <a:rPr lang="it-IT" dirty="0" smtClean="0"/>
              <a:t>High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endParaRPr lang="it-IT" dirty="0" smtClean="0"/>
          </a:p>
          <a:p>
            <a:pPr lvl="1"/>
            <a:r>
              <a:rPr lang="it-IT" dirty="0" smtClean="0"/>
              <a:t>World Forum </a:t>
            </a:r>
          </a:p>
          <a:p>
            <a:r>
              <a:rPr lang="it-IT" dirty="0" smtClean="0"/>
              <a:t>Commissione europea: GDP and </a:t>
            </a:r>
            <a:r>
              <a:rPr lang="it-IT" dirty="0" smtClean="0"/>
              <a:t>Beyond, Strategia 2020</a:t>
            </a:r>
            <a:endParaRPr lang="it-IT" dirty="0" smtClean="0"/>
          </a:p>
          <a:p>
            <a:r>
              <a:rPr lang="it-IT" dirty="0" smtClean="0"/>
              <a:t>ISI-IEA Strategic Forum</a:t>
            </a:r>
          </a:p>
          <a:p>
            <a:pPr lvl="1"/>
            <a:r>
              <a:rPr lang="it-IT" dirty="0" smtClean="0"/>
              <a:t>Sostenibilità sociale, aspetti intergenerazionali, capital </a:t>
            </a:r>
            <a:r>
              <a:rPr lang="it-IT" dirty="0" err="1" smtClean="0"/>
              <a:t>approach</a:t>
            </a:r>
            <a:endParaRPr lang="it-IT" dirty="0" smtClean="0"/>
          </a:p>
          <a:p>
            <a:r>
              <a:rPr lang="it-IT" dirty="0" smtClean="0"/>
              <a:t>G7: presidenza tedesca 2015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65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Politiche e </a:t>
            </a:r>
            <a:r>
              <a:rPr lang="en-US" b="1" dirty="0" err="1" smtClean="0"/>
              <a:t>effetto</a:t>
            </a:r>
            <a:r>
              <a:rPr lang="en-US" b="1" dirty="0" smtClean="0"/>
              <a:t> </a:t>
            </a:r>
            <a:r>
              <a:rPr lang="en-US" b="1" dirty="0" err="1" smtClean="0"/>
              <a:t>sugli</a:t>
            </a:r>
            <a:r>
              <a:rPr lang="en-US" b="1" dirty="0" smtClean="0"/>
              <a:t> </a:t>
            </a:r>
            <a:r>
              <a:rPr lang="en-US" b="1" dirty="0" err="1" smtClean="0"/>
              <a:t>indicatori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71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Politiche e </a:t>
            </a:r>
            <a:r>
              <a:rPr lang="en-US" b="1" dirty="0" err="1" smtClean="0"/>
              <a:t>effetto</a:t>
            </a:r>
            <a:r>
              <a:rPr lang="en-US" b="1" dirty="0" smtClean="0"/>
              <a:t> </a:t>
            </a:r>
            <a:r>
              <a:rPr lang="en-US" b="1" dirty="0" err="1" smtClean="0"/>
              <a:t>sugli</a:t>
            </a:r>
            <a:r>
              <a:rPr lang="en-US" b="1" dirty="0" smtClean="0"/>
              <a:t> </a:t>
            </a:r>
            <a:r>
              <a:rPr lang="en-US" b="1" dirty="0" err="1" smtClean="0"/>
              <a:t>indicatori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07" y="1592239"/>
            <a:ext cx="9174707" cy="526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65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4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</Template>
  <TotalTime>1234</TotalTime>
  <Words>82</Words>
  <Application>Microsoft Office PowerPoint</Application>
  <PresentationFormat>Presentazione su schermo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Theme4</vt:lpstr>
      <vt:lpstr>BES 2014: I PROSSIMI PASSI </vt:lpstr>
      <vt:lpstr>Rafforzare il framework concettuale</vt:lpstr>
      <vt:lpstr>Iniziative internazionali</vt:lpstr>
      <vt:lpstr>Politiche e effetto sugli indicatori</vt:lpstr>
      <vt:lpstr>Politiche e effetto sugli indicatori</vt:lpstr>
    </vt:vector>
  </TitlesOfParts>
  <Company>Sloan 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Welfare State in Crisis?</dc:title>
  <dc:creator>user</dc:creator>
  <cp:lastModifiedBy>salapolifunzionale</cp:lastModifiedBy>
  <cp:revision>37</cp:revision>
  <dcterms:created xsi:type="dcterms:W3CDTF">2009-04-05T16:47:55Z</dcterms:created>
  <dcterms:modified xsi:type="dcterms:W3CDTF">2014-06-26T10:34:51Z</dcterms:modified>
</cp:coreProperties>
</file>