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openxmlformats-officedocument.oleObject"/>
  <Default Extension="png" ContentType="image/png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75" r:id="rId3"/>
    <p:sldId id="317" r:id="rId4"/>
    <p:sldId id="318" r:id="rId5"/>
    <p:sldId id="315" r:id="rId6"/>
    <p:sldId id="322" r:id="rId7"/>
    <p:sldId id="305" r:id="rId8"/>
    <p:sldId id="320" r:id="rId9"/>
    <p:sldId id="321" r:id="rId10"/>
    <p:sldId id="364" r:id="rId11"/>
    <p:sldId id="323" r:id="rId12"/>
    <p:sldId id="326" r:id="rId13"/>
    <p:sldId id="327" r:id="rId14"/>
    <p:sldId id="328" r:id="rId15"/>
    <p:sldId id="329" r:id="rId16"/>
    <p:sldId id="330" r:id="rId17"/>
    <p:sldId id="365" r:id="rId18"/>
    <p:sldId id="362" r:id="rId19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328"/>
    <a:srgbClr val="CCFF99"/>
    <a:srgbClr val="660033"/>
    <a:srgbClr val="FF00FF"/>
    <a:srgbClr val="FEFBF4"/>
    <a:srgbClr val="FBF6E3"/>
    <a:srgbClr val="F9F1D5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598" autoAdjust="0"/>
  </p:normalViewPr>
  <p:slideViewPr>
    <p:cSldViewPr>
      <p:cViewPr varScale="1">
        <p:scale>
          <a:sx n="97" d="100"/>
          <a:sy n="97" d="100"/>
        </p:scale>
        <p:origin x="-114" y="-192"/>
      </p:cViewPr>
      <p:guideLst>
        <p:guide orient="horz" pos="4247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FF23B641-DCE2-4CD3-9D53-6658FF936768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kumimoji="0" lang="tr-TR" sz="32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LFS </a:t>
          </a:r>
          <a:r>
            <a:rPr kumimoji="0" lang="tr-TR" sz="32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32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r>
            <a:rPr kumimoji="0" lang="tr-TR" sz="32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Design</a:t>
          </a:r>
          <a:r>
            <a:rPr kumimoji="0" lang="tr-TR" sz="32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, </a:t>
          </a:r>
          <a:r>
            <a:rPr kumimoji="0" lang="tr-TR" sz="32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32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, </a:t>
          </a:r>
          <a:r>
            <a:rPr kumimoji="0" lang="tr-TR" sz="32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Weighting</a:t>
          </a:r>
          <a:endParaRPr lang="tr-TR" sz="3200" dirty="0">
            <a:solidFill>
              <a:schemeClr val="bg1"/>
            </a:solidFill>
          </a:endParaRPr>
        </a:p>
      </dgm:t>
    </dgm:pt>
    <dgm:pt modelId="{6C159B0D-ACA9-40EB-9E9D-DAE161A8F5CC}" type="parTrans" cxnId="{1C62A58E-7CE2-49E8-A3C4-E685A2B20FFB}">
      <dgm:prSet/>
      <dgm:spPr/>
      <dgm:t>
        <a:bodyPr/>
        <a:lstStyle/>
        <a:p>
          <a:endParaRPr lang="tr-TR"/>
        </a:p>
      </dgm:t>
    </dgm:pt>
    <dgm:pt modelId="{16B92A3F-AB1D-445E-8291-180BD9E6298C}" type="sibTrans" cxnId="{1C62A58E-7CE2-49E8-A3C4-E685A2B20FFB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5B49A3AA-2CC1-463A-9759-BD0CDA4D710E}" type="pres">
      <dgm:prSet presAssocID="{FF23B641-DCE2-4CD3-9D53-6658FF936768}" presName="hierRoot1" presStyleCnt="0">
        <dgm:presLayoutVars>
          <dgm:hierBranch val="init"/>
        </dgm:presLayoutVars>
      </dgm:prSet>
      <dgm:spPr/>
      <dgm:t>
        <a:bodyPr/>
        <a:lstStyle/>
        <a:p>
          <a:endParaRPr lang="tr-TR"/>
        </a:p>
      </dgm:t>
    </dgm:pt>
    <dgm:pt modelId="{A8B51DF8-6B9A-4CCE-948D-8CD450D140C7}" type="pres">
      <dgm:prSet presAssocID="{FF23B641-DCE2-4CD3-9D53-6658FF936768}" presName="rootComposite1" presStyleCnt="0"/>
      <dgm:spPr/>
      <dgm:t>
        <a:bodyPr/>
        <a:lstStyle/>
        <a:p>
          <a:endParaRPr lang="tr-TR"/>
        </a:p>
      </dgm:t>
    </dgm:pt>
    <dgm:pt modelId="{244CA184-A3BD-4D3E-BB23-A06FA6EDCA8A}" type="pres">
      <dgm:prSet presAssocID="{FF23B641-DCE2-4CD3-9D53-6658FF936768}" presName="rootText1" presStyleLbl="node0" presStyleIdx="0" presStyleCnt="1" custScaleX="2000000" custScaleY="450396" custLinFactY="-278333" custLinFactNeighborX="-549" custLinFactNeighborY="-300000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8AF68CF2-C3E9-4936-BC62-C5D6995C87F9}" type="pres">
      <dgm:prSet presAssocID="{FF23B641-DCE2-4CD3-9D53-6658FF936768}" presName="rootConnector1" presStyleLbl="node1" presStyleIdx="0" presStyleCnt="0"/>
      <dgm:spPr/>
      <dgm:t>
        <a:bodyPr/>
        <a:lstStyle/>
        <a:p>
          <a:endParaRPr lang="tr-TR"/>
        </a:p>
      </dgm:t>
    </dgm:pt>
    <dgm:pt modelId="{A07E0391-EF57-443A-B203-DFC97C27499E}" type="pres">
      <dgm:prSet presAssocID="{FF23B641-DCE2-4CD3-9D53-6658FF936768}" presName="hierChild2" presStyleCnt="0"/>
      <dgm:spPr/>
      <dgm:t>
        <a:bodyPr/>
        <a:lstStyle/>
        <a:p>
          <a:endParaRPr lang="tr-TR"/>
        </a:p>
      </dgm:t>
    </dgm:pt>
    <dgm:pt modelId="{3F8E220E-B501-4478-B41E-9120D23F639C}" type="pres">
      <dgm:prSet presAssocID="{FF23B641-DCE2-4CD3-9D53-6658FF936768}" presName="hierChild3" presStyleCnt="0"/>
      <dgm:spPr/>
      <dgm:t>
        <a:bodyPr/>
        <a:lstStyle/>
        <a:p>
          <a:endParaRPr lang="tr-TR"/>
        </a:p>
      </dgm:t>
    </dgm:pt>
  </dgm:ptLst>
  <dgm:cxnLst>
    <dgm:cxn modelId="{513C6842-F901-4379-AB20-D132B699B010}" type="presOf" srcId="{FF23B641-DCE2-4CD3-9D53-6658FF936768}" destId="{8AF68CF2-C3E9-4936-BC62-C5D6995C87F9}" srcOrd="1" destOrd="0" presId="urn:microsoft.com/office/officeart/2005/8/layout/orgChart1"/>
    <dgm:cxn modelId="{F568CFC3-B951-4C7E-AA35-B0A41F94BDD1}" type="presOf" srcId="{33B32514-B5A4-48C6-B501-0ED553E4B04F}" destId="{B139B18D-5729-4E61-B2BB-8805BD4263E0}" srcOrd="0" destOrd="0" presId="urn:microsoft.com/office/officeart/2005/8/layout/orgChart1"/>
    <dgm:cxn modelId="{1C62A58E-7CE2-49E8-A3C4-E685A2B20FFB}" srcId="{33B32514-B5A4-48C6-B501-0ED553E4B04F}" destId="{FF23B641-DCE2-4CD3-9D53-6658FF936768}" srcOrd="0" destOrd="0" parTransId="{6C159B0D-ACA9-40EB-9E9D-DAE161A8F5CC}" sibTransId="{16B92A3F-AB1D-445E-8291-180BD9E6298C}"/>
    <dgm:cxn modelId="{F26A8B06-05BB-4786-B059-DF8BBF964B79}" type="presOf" srcId="{FF23B641-DCE2-4CD3-9D53-6658FF936768}" destId="{244CA184-A3BD-4D3E-BB23-A06FA6EDCA8A}" srcOrd="0" destOrd="0" presId="urn:microsoft.com/office/officeart/2005/8/layout/orgChart1"/>
    <dgm:cxn modelId="{4D7E7D78-F603-4776-BAD5-9556AF40B68A}" type="presParOf" srcId="{B139B18D-5729-4E61-B2BB-8805BD4263E0}" destId="{5B49A3AA-2CC1-463A-9759-BD0CDA4D710E}" srcOrd="0" destOrd="0" presId="urn:microsoft.com/office/officeart/2005/8/layout/orgChart1"/>
    <dgm:cxn modelId="{4BF01FE5-B254-42A5-80CE-C209009D4979}" type="presParOf" srcId="{5B49A3AA-2CC1-463A-9759-BD0CDA4D710E}" destId="{A8B51DF8-6B9A-4CCE-948D-8CD450D140C7}" srcOrd="0" destOrd="0" presId="urn:microsoft.com/office/officeart/2005/8/layout/orgChart1"/>
    <dgm:cxn modelId="{1F5AF2B4-8834-462F-9B36-9168FD0C0537}" type="presParOf" srcId="{A8B51DF8-6B9A-4CCE-948D-8CD450D140C7}" destId="{244CA184-A3BD-4D3E-BB23-A06FA6EDCA8A}" srcOrd="0" destOrd="0" presId="urn:microsoft.com/office/officeart/2005/8/layout/orgChart1"/>
    <dgm:cxn modelId="{62C7E08B-C481-4E6B-8FA4-31920E13B1ED}" type="presParOf" srcId="{A8B51DF8-6B9A-4CCE-948D-8CD450D140C7}" destId="{8AF68CF2-C3E9-4936-BC62-C5D6995C87F9}" srcOrd="1" destOrd="0" presId="urn:microsoft.com/office/officeart/2005/8/layout/orgChart1"/>
    <dgm:cxn modelId="{A598E053-F328-4F4B-9072-392E4C50E063}" type="presParOf" srcId="{5B49A3AA-2CC1-463A-9759-BD0CDA4D710E}" destId="{A07E0391-EF57-443A-B203-DFC97C27499E}" srcOrd="1" destOrd="0" presId="urn:microsoft.com/office/officeart/2005/8/layout/orgChart1"/>
    <dgm:cxn modelId="{D45ABC39-B233-4DE7-B0A6-AFCF1814AD0D}" type="presParOf" srcId="{5B49A3AA-2CC1-463A-9759-BD0CDA4D710E}" destId="{3F8E220E-B501-4478-B41E-9120D23F63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8BFA594D-A6BA-4AE4-AAAA-D85A51DFC6DC}" type="presOf" srcId="{A8BC1ABD-6F9F-4DA1-86D3-F9DCF2F66FD1}" destId="{F3632FE5-A227-4010-91FD-30CED5F120A1}" srcOrd="1" destOrd="0" presId="urn:microsoft.com/office/officeart/2005/8/layout/orgChart1"/>
    <dgm:cxn modelId="{8C833199-D0F2-4DC5-A0EE-0B262E3C8F8A}" type="presOf" srcId="{A8BC1ABD-6F9F-4DA1-86D3-F9DCF2F66FD1}" destId="{19822905-084A-4052-BEE7-4E6F724CC9A5}" srcOrd="0" destOrd="0" presId="urn:microsoft.com/office/officeart/2005/8/layout/orgChart1"/>
    <dgm:cxn modelId="{21F4C75E-0EA7-4FA5-A87E-AFBF0D5154A6}" type="presOf" srcId="{33B32514-B5A4-48C6-B501-0ED553E4B04F}" destId="{B139B18D-5729-4E61-B2BB-8805BD4263E0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663EB0B5-5822-4A3F-ACF1-AB1E286CEF4E}" type="presParOf" srcId="{B139B18D-5729-4E61-B2BB-8805BD4263E0}" destId="{2AC0D0B5-A53C-4A44-AEC1-5BD0B98E51C1}" srcOrd="0" destOrd="0" presId="urn:microsoft.com/office/officeart/2005/8/layout/orgChart1"/>
    <dgm:cxn modelId="{FD075FFC-4D88-47D9-9F75-A3FDDEA3570E}" type="presParOf" srcId="{2AC0D0B5-A53C-4A44-AEC1-5BD0B98E51C1}" destId="{5E46CF19-B632-45E2-AD44-3C160A29BF08}" srcOrd="0" destOrd="0" presId="urn:microsoft.com/office/officeart/2005/8/layout/orgChart1"/>
    <dgm:cxn modelId="{AE884CFB-1338-47DE-99CF-665D86B5AEF8}" type="presParOf" srcId="{5E46CF19-B632-45E2-AD44-3C160A29BF08}" destId="{19822905-084A-4052-BEE7-4E6F724CC9A5}" srcOrd="0" destOrd="0" presId="urn:microsoft.com/office/officeart/2005/8/layout/orgChart1"/>
    <dgm:cxn modelId="{78B30DAF-872E-4076-AC96-2521117512DF}" type="presParOf" srcId="{5E46CF19-B632-45E2-AD44-3C160A29BF08}" destId="{F3632FE5-A227-4010-91FD-30CED5F120A1}" srcOrd="1" destOrd="0" presId="urn:microsoft.com/office/officeart/2005/8/layout/orgChart1"/>
    <dgm:cxn modelId="{E1389A98-4BB3-459B-8CAC-16E5D4CAD8BF}" type="presParOf" srcId="{2AC0D0B5-A53C-4A44-AEC1-5BD0B98E51C1}" destId="{8F054840-9EDA-4FE3-B4EF-8649B3894CB2}" srcOrd="1" destOrd="0" presId="urn:microsoft.com/office/officeart/2005/8/layout/orgChart1"/>
    <dgm:cxn modelId="{FB327F3D-6349-4F28-9975-7BB8CA877F6F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8D595623-9153-47D2-9A7E-B82ED8072538}" type="presOf" srcId="{A8BC1ABD-6F9F-4DA1-86D3-F9DCF2F66FD1}" destId="{F3632FE5-A227-4010-91FD-30CED5F120A1}" srcOrd="1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45926CD3-04AD-4314-866C-F9963E58491B}" type="presOf" srcId="{A8BC1ABD-6F9F-4DA1-86D3-F9DCF2F66FD1}" destId="{19822905-084A-4052-BEE7-4E6F724CC9A5}" srcOrd="0" destOrd="0" presId="urn:microsoft.com/office/officeart/2005/8/layout/orgChart1"/>
    <dgm:cxn modelId="{B8679237-4BCE-41C4-AC65-C2BC1065D4DE}" type="presOf" srcId="{33B32514-B5A4-48C6-B501-0ED553E4B04F}" destId="{B139B18D-5729-4E61-B2BB-8805BD4263E0}" srcOrd="0" destOrd="0" presId="urn:microsoft.com/office/officeart/2005/8/layout/orgChart1"/>
    <dgm:cxn modelId="{E41B909F-2B89-4686-A729-9DBD54AE166E}" type="presParOf" srcId="{B139B18D-5729-4E61-B2BB-8805BD4263E0}" destId="{2AC0D0B5-A53C-4A44-AEC1-5BD0B98E51C1}" srcOrd="0" destOrd="0" presId="urn:microsoft.com/office/officeart/2005/8/layout/orgChart1"/>
    <dgm:cxn modelId="{EEFAA97D-6C04-4947-A5FA-A3EE676CC00D}" type="presParOf" srcId="{2AC0D0B5-A53C-4A44-AEC1-5BD0B98E51C1}" destId="{5E46CF19-B632-45E2-AD44-3C160A29BF08}" srcOrd="0" destOrd="0" presId="urn:microsoft.com/office/officeart/2005/8/layout/orgChart1"/>
    <dgm:cxn modelId="{F7A89D69-86F2-4909-AAC1-182FEA09AB51}" type="presParOf" srcId="{5E46CF19-B632-45E2-AD44-3C160A29BF08}" destId="{19822905-084A-4052-BEE7-4E6F724CC9A5}" srcOrd="0" destOrd="0" presId="urn:microsoft.com/office/officeart/2005/8/layout/orgChart1"/>
    <dgm:cxn modelId="{2422A202-6C95-4C78-B7C7-5E5D9CEB2E01}" type="presParOf" srcId="{5E46CF19-B632-45E2-AD44-3C160A29BF08}" destId="{F3632FE5-A227-4010-91FD-30CED5F120A1}" srcOrd="1" destOrd="0" presId="urn:microsoft.com/office/officeart/2005/8/layout/orgChart1"/>
    <dgm:cxn modelId="{327C343D-D4CD-4D12-9EFE-BD74A0B755BA}" type="presParOf" srcId="{2AC0D0B5-A53C-4A44-AEC1-5BD0B98E51C1}" destId="{8F054840-9EDA-4FE3-B4EF-8649B3894CB2}" srcOrd="1" destOrd="0" presId="urn:microsoft.com/office/officeart/2005/8/layout/orgChart1"/>
    <dgm:cxn modelId="{3ADF74CD-067C-4307-8153-CCA299FF768B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42F4AACD-8034-482E-9680-0D25406F1093}" type="presOf" srcId="{33B32514-B5A4-48C6-B501-0ED553E4B04F}" destId="{B139B18D-5729-4E61-B2BB-8805BD4263E0}" srcOrd="0" destOrd="0" presId="urn:microsoft.com/office/officeart/2005/8/layout/orgChart1"/>
    <dgm:cxn modelId="{7F0D01A0-049B-4763-B4EE-D3BA2C03EC43}" type="presOf" srcId="{A8BC1ABD-6F9F-4DA1-86D3-F9DCF2F66FD1}" destId="{F3632FE5-A227-4010-91FD-30CED5F120A1}" srcOrd="1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6FB0E9F9-C3F5-42EE-A606-AC85B8F0F54F}" type="presOf" srcId="{A8BC1ABD-6F9F-4DA1-86D3-F9DCF2F66FD1}" destId="{19822905-084A-4052-BEE7-4E6F724CC9A5}" srcOrd="0" destOrd="0" presId="urn:microsoft.com/office/officeart/2005/8/layout/orgChart1"/>
    <dgm:cxn modelId="{9D6641FB-7E52-4AC9-B5FE-97893588291F}" type="presParOf" srcId="{B139B18D-5729-4E61-B2BB-8805BD4263E0}" destId="{2AC0D0B5-A53C-4A44-AEC1-5BD0B98E51C1}" srcOrd="0" destOrd="0" presId="urn:microsoft.com/office/officeart/2005/8/layout/orgChart1"/>
    <dgm:cxn modelId="{820532EB-22A0-46D5-A361-83AE7F0C1C68}" type="presParOf" srcId="{2AC0D0B5-A53C-4A44-AEC1-5BD0B98E51C1}" destId="{5E46CF19-B632-45E2-AD44-3C160A29BF08}" srcOrd="0" destOrd="0" presId="urn:microsoft.com/office/officeart/2005/8/layout/orgChart1"/>
    <dgm:cxn modelId="{CA72415E-26AF-44D8-8F5C-07B5AE8041ED}" type="presParOf" srcId="{5E46CF19-B632-45E2-AD44-3C160A29BF08}" destId="{19822905-084A-4052-BEE7-4E6F724CC9A5}" srcOrd="0" destOrd="0" presId="urn:microsoft.com/office/officeart/2005/8/layout/orgChart1"/>
    <dgm:cxn modelId="{B3A8088E-29B9-4A8A-ADC7-659E7DFF26F3}" type="presParOf" srcId="{5E46CF19-B632-45E2-AD44-3C160A29BF08}" destId="{F3632FE5-A227-4010-91FD-30CED5F120A1}" srcOrd="1" destOrd="0" presId="urn:microsoft.com/office/officeart/2005/8/layout/orgChart1"/>
    <dgm:cxn modelId="{ED7B1E70-96AE-4C01-B503-E4524D4BCEA7}" type="presParOf" srcId="{2AC0D0B5-A53C-4A44-AEC1-5BD0B98E51C1}" destId="{8F054840-9EDA-4FE3-B4EF-8649B3894CB2}" srcOrd="1" destOrd="0" presId="urn:microsoft.com/office/officeart/2005/8/layout/orgChart1"/>
    <dgm:cxn modelId="{79DEF48C-44A2-451F-AE5A-9621343C5C4E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9819F136-85AC-4F3F-B599-391654A1DD47}" type="presOf" srcId="{33B32514-B5A4-48C6-B501-0ED553E4B04F}" destId="{B139B18D-5729-4E61-B2BB-8805BD4263E0}" srcOrd="0" destOrd="0" presId="urn:microsoft.com/office/officeart/2005/8/layout/orgChart1"/>
    <dgm:cxn modelId="{D0ED3E79-1959-4F50-AAD5-9BA784FA9EB4}" type="presOf" srcId="{A8BC1ABD-6F9F-4DA1-86D3-F9DCF2F66FD1}" destId="{19822905-084A-4052-BEE7-4E6F724CC9A5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B92AC43A-E4E7-4771-A799-51C863FF0347}" type="presOf" srcId="{A8BC1ABD-6F9F-4DA1-86D3-F9DCF2F66FD1}" destId="{F3632FE5-A227-4010-91FD-30CED5F120A1}" srcOrd="1" destOrd="0" presId="urn:microsoft.com/office/officeart/2005/8/layout/orgChart1"/>
    <dgm:cxn modelId="{03729D14-FA21-4640-8776-4088D70E08E8}" type="presParOf" srcId="{B139B18D-5729-4E61-B2BB-8805BD4263E0}" destId="{2AC0D0B5-A53C-4A44-AEC1-5BD0B98E51C1}" srcOrd="0" destOrd="0" presId="urn:microsoft.com/office/officeart/2005/8/layout/orgChart1"/>
    <dgm:cxn modelId="{3436A2D1-5360-42E3-A8AA-26A232F52517}" type="presParOf" srcId="{2AC0D0B5-A53C-4A44-AEC1-5BD0B98E51C1}" destId="{5E46CF19-B632-45E2-AD44-3C160A29BF08}" srcOrd="0" destOrd="0" presId="urn:microsoft.com/office/officeart/2005/8/layout/orgChart1"/>
    <dgm:cxn modelId="{28060886-3F6D-439E-AC2A-FE29CA2407FD}" type="presParOf" srcId="{5E46CF19-B632-45E2-AD44-3C160A29BF08}" destId="{19822905-084A-4052-BEE7-4E6F724CC9A5}" srcOrd="0" destOrd="0" presId="urn:microsoft.com/office/officeart/2005/8/layout/orgChart1"/>
    <dgm:cxn modelId="{DD4B42C5-52F1-4A76-9752-350983022BA7}" type="presParOf" srcId="{5E46CF19-B632-45E2-AD44-3C160A29BF08}" destId="{F3632FE5-A227-4010-91FD-30CED5F120A1}" srcOrd="1" destOrd="0" presId="urn:microsoft.com/office/officeart/2005/8/layout/orgChart1"/>
    <dgm:cxn modelId="{101D8BA4-9647-43FE-BB6F-929601944559}" type="presParOf" srcId="{2AC0D0B5-A53C-4A44-AEC1-5BD0B98E51C1}" destId="{8F054840-9EDA-4FE3-B4EF-8649B3894CB2}" srcOrd="1" destOrd="0" presId="urn:microsoft.com/office/officeart/2005/8/layout/orgChart1"/>
    <dgm:cxn modelId="{6CD76EE0-EE17-4BD3-8584-1BA9F4705965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C2629807-BCE2-462B-85B2-F537F3271DC3}" type="presOf" srcId="{A8BC1ABD-6F9F-4DA1-86D3-F9DCF2F66FD1}" destId="{F3632FE5-A227-4010-91FD-30CED5F120A1}" srcOrd="1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92637FCB-1F0A-4E7F-BD22-9E01B508C1CB}" type="presOf" srcId="{33B32514-B5A4-48C6-B501-0ED553E4B04F}" destId="{B139B18D-5729-4E61-B2BB-8805BD4263E0}" srcOrd="0" destOrd="0" presId="urn:microsoft.com/office/officeart/2005/8/layout/orgChart1"/>
    <dgm:cxn modelId="{D1925D34-6FC9-42E7-A847-23A260C35693}" type="presOf" srcId="{A8BC1ABD-6F9F-4DA1-86D3-F9DCF2F66FD1}" destId="{19822905-084A-4052-BEE7-4E6F724CC9A5}" srcOrd="0" destOrd="0" presId="urn:microsoft.com/office/officeart/2005/8/layout/orgChart1"/>
    <dgm:cxn modelId="{C5A1E713-2380-4EB4-A24C-EACC50248072}" type="presParOf" srcId="{B139B18D-5729-4E61-B2BB-8805BD4263E0}" destId="{2AC0D0B5-A53C-4A44-AEC1-5BD0B98E51C1}" srcOrd="0" destOrd="0" presId="urn:microsoft.com/office/officeart/2005/8/layout/orgChart1"/>
    <dgm:cxn modelId="{0E8A363F-CA02-4296-8A20-2CE82E5D43C1}" type="presParOf" srcId="{2AC0D0B5-A53C-4A44-AEC1-5BD0B98E51C1}" destId="{5E46CF19-B632-45E2-AD44-3C160A29BF08}" srcOrd="0" destOrd="0" presId="urn:microsoft.com/office/officeart/2005/8/layout/orgChart1"/>
    <dgm:cxn modelId="{E32E5F18-91D2-4D7D-9F0C-3180CF40F49B}" type="presParOf" srcId="{5E46CF19-B632-45E2-AD44-3C160A29BF08}" destId="{19822905-084A-4052-BEE7-4E6F724CC9A5}" srcOrd="0" destOrd="0" presId="urn:microsoft.com/office/officeart/2005/8/layout/orgChart1"/>
    <dgm:cxn modelId="{E5998E76-33D7-4FFE-B191-7FC35B7DD87B}" type="presParOf" srcId="{5E46CF19-B632-45E2-AD44-3C160A29BF08}" destId="{F3632FE5-A227-4010-91FD-30CED5F120A1}" srcOrd="1" destOrd="0" presId="urn:microsoft.com/office/officeart/2005/8/layout/orgChart1"/>
    <dgm:cxn modelId="{60F0C737-6AD5-4EA1-9B71-47DC7E0CE5B9}" type="presParOf" srcId="{2AC0D0B5-A53C-4A44-AEC1-5BD0B98E51C1}" destId="{8F054840-9EDA-4FE3-B4EF-8649B3894CB2}" srcOrd="1" destOrd="0" presId="urn:microsoft.com/office/officeart/2005/8/layout/orgChart1"/>
    <dgm:cxn modelId="{917BB225-A0E6-41DF-A4E1-9519DC7C1FE9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Weighting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1E70AD02-0AE8-44F3-9AAD-89DA869A9FDF}" type="presOf" srcId="{A8BC1ABD-6F9F-4DA1-86D3-F9DCF2F66FD1}" destId="{19822905-084A-4052-BEE7-4E6F724CC9A5}" srcOrd="0" destOrd="0" presId="urn:microsoft.com/office/officeart/2005/8/layout/orgChart1"/>
    <dgm:cxn modelId="{3276FC5D-8BBC-4C08-AF5B-AE370E776F42}" type="presOf" srcId="{A8BC1ABD-6F9F-4DA1-86D3-F9DCF2F66FD1}" destId="{F3632FE5-A227-4010-91FD-30CED5F120A1}" srcOrd="1" destOrd="0" presId="urn:microsoft.com/office/officeart/2005/8/layout/orgChart1"/>
    <dgm:cxn modelId="{DFC40E6B-5CA7-4A78-9C39-2C1281DEC32D}" type="presOf" srcId="{33B32514-B5A4-48C6-B501-0ED553E4B04F}" destId="{B139B18D-5729-4E61-B2BB-8805BD4263E0}" srcOrd="0" destOrd="0" presId="urn:microsoft.com/office/officeart/2005/8/layout/orgChart1"/>
    <dgm:cxn modelId="{AB119FD5-7FDF-498F-9E41-5D2B3E4DA684}" type="presParOf" srcId="{B139B18D-5729-4E61-B2BB-8805BD4263E0}" destId="{2AC0D0B5-A53C-4A44-AEC1-5BD0B98E51C1}" srcOrd="0" destOrd="0" presId="urn:microsoft.com/office/officeart/2005/8/layout/orgChart1"/>
    <dgm:cxn modelId="{1479CF71-A87C-4D46-B3D5-58DBC750B161}" type="presParOf" srcId="{2AC0D0B5-A53C-4A44-AEC1-5BD0B98E51C1}" destId="{5E46CF19-B632-45E2-AD44-3C160A29BF08}" srcOrd="0" destOrd="0" presId="urn:microsoft.com/office/officeart/2005/8/layout/orgChart1"/>
    <dgm:cxn modelId="{30819F33-4CDA-4B13-A1D2-441284A1CBF7}" type="presParOf" srcId="{5E46CF19-B632-45E2-AD44-3C160A29BF08}" destId="{19822905-084A-4052-BEE7-4E6F724CC9A5}" srcOrd="0" destOrd="0" presId="urn:microsoft.com/office/officeart/2005/8/layout/orgChart1"/>
    <dgm:cxn modelId="{0D6A9EA6-60B4-4598-B119-7E567760CF46}" type="presParOf" srcId="{5E46CF19-B632-45E2-AD44-3C160A29BF08}" destId="{F3632FE5-A227-4010-91FD-30CED5F120A1}" srcOrd="1" destOrd="0" presId="urn:microsoft.com/office/officeart/2005/8/layout/orgChart1"/>
    <dgm:cxn modelId="{61F33142-50C6-4A22-87E2-A06986A279E3}" type="presParOf" srcId="{2AC0D0B5-A53C-4A44-AEC1-5BD0B98E51C1}" destId="{8F054840-9EDA-4FE3-B4EF-8649B3894CB2}" srcOrd="1" destOrd="0" presId="urn:microsoft.com/office/officeart/2005/8/layout/orgChart1"/>
    <dgm:cxn modelId="{5DDCA0F0-8077-4389-8FA1-794000EDD3F7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err="1" smtClean="0">
              <a:solidFill>
                <a:schemeClr val="bg1"/>
              </a:solidFill>
            </a:rPr>
            <a:t>Experiences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9238" custLinFactNeighborY="-1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79A194E5-BB91-41AA-8F89-67EE64A96701}" type="presOf" srcId="{A8BC1ABD-6F9F-4DA1-86D3-F9DCF2F66FD1}" destId="{F3632FE5-A227-4010-91FD-30CED5F120A1}" srcOrd="1" destOrd="0" presId="urn:microsoft.com/office/officeart/2005/8/layout/orgChart1"/>
    <dgm:cxn modelId="{0F0856C2-C846-41E1-AAF4-88C1E37C5A20}" type="presOf" srcId="{A8BC1ABD-6F9F-4DA1-86D3-F9DCF2F66FD1}" destId="{19822905-084A-4052-BEE7-4E6F724CC9A5}" srcOrd="0" destOrd="0" presId="urn:microsoft.com/office/officeart/2005/8/layout/orgChart1"/>
    <dgm:cxn modelId="{8739D66D-7140-458C-BC84-AE96736E2489}" type="presOf" srcId="{33B32514-B5A4-48C6-B501-0ED553E4B04F}" destId="{B139B18D-5729-4E61-B2BB-8805BD4263E0}" srcOrd="0" destOrd="0" presId="urn:microsoft.com/office/officeart/2005/8/layout/orgChart1"/>
    <dgm:cxn modelId="{92AFAB82-70CD-48BD-91DC-02E6074438E8}" type="presParOf" srcId="{B139B18D-5729-4E61-B2BB-8805BD4263E0}" destId="{2AC0D0B5-A53C-4A44-AEC1-5BD0B98E51C1}" srcOrd="0" destOrd="0" presId="urn:microsoft.com/office/officeart/2005/8/layout/orgChart1"/>
    <dgm:cxn modelId="{7DB9594C-18CC-4680-A367-52A4472C0C58}" type="presParOf" srcId="{2AC0D0B5-A53C-4A44-AEC1-5BD0B98E51C1}" destId="{5E46CF19-B632-45E2-AD44-3C160A29BF08}" srcOrd="0" destOrd="0" presId="urn:microsoft.com/office/officeart/2005/8/layout/orgChart1"/>
    <dgm:cxn modelId="{007AB7DE-7D0F-4B21-AA77-14BEA5BBA00A}" type="presParOf" srcId="{5E46CF19-B632-45E2-AD44-3C160A29BF08}" destId="{19822905-084A-4052-BEE7-4E6F724CC9A5}" srcOrd="0" destOrd="0" presId="urn:microsoft.com/office/officeart/2005/8/layout/orgChart1"/>
    <dgm:cxn modelId="{27FCA1BB-F71E-432D-AD25-E079DBEE7897}" type="presParOf" srcId="{5E46CF19-B632-45E2-AD44-3C160A29BF08}" destId="{F3632FE5-A227-4010-91FD-30CED5F120A1}" srcOrd="1" destOrd="0" presId="urn:microsoft.com/office/officeart/2005/8/layout/orgChart1"/>
    <dgm:cxn modelId="{7C7A49B8-F7F3-4031-ADB4-4410CEBB9687}" type="presParOf" srcId="{2AC0D0B5-A53C-4A44-AEC1-5BD0B98E51C1}" destId="{8F054840-9EDA-4FE3-B4EF-8649B3894CB2}" srcOrd="1" destOrd="0" presId="urn:microsoft.com/office/officeart/2005/8/layout/orgChart1"/>
    <dgm:cxn modelId="{2AC1421D-7D43-46FC-A2A2-6F41E94EE5B8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smtClean="0">
              <a:solidFill>
                <a:schemeClr val="bg1"/>
              </a:solidFill>
            </a:rPr>
            <a:t>THANK YOU FOR YOUR ATTENTION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285918" custScaleY="99343" custLinFactNeighborX="5491" custLinFactNeighborY="7441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FC9865F7-E5E3-4603-9B44-C48429C0886C}" type="presOf" srcId="{A8BC1ABD-6F9F-4DA1-86D3-F9DCF2F66FD1}" destId="{19822905-084A-4052-BEE7-4E6F724CC9A5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D063A1AD-6B2E-4ADD-B045-FFA8F01397DE}" type="presOf" srcId="{A8BC1ABD-6F9F-4DA1-86D3-F9DCF2F66FD1}" destId="{F3632FE5-A227-4010-91FD-30CED5F120A1}" srcOrd="1" destOrd="0" presId="urn:microsoft.com/office/officeart/2005/8/layout/orgChart1"/>
    <dgm:cxn modelId="{17F7CEEC-BB62-436B-9CC1-F3194E357CE0}" type="presOf" srcId="{33B32514-B5A4-48C6-B501-0ED553E4B04F}" destId="{B139B18D-5729-4E61-B2BB-8805BD4263E0}" srcOrd="0" destOrd="0" presId="urn:microsoft.com/office/officeart/2005/8/layout/orgChart1"/>
    <dgm:cxn modelId="{F74C25DD-E97C-49F8-BE3E-8212C11638C1}" type="presParOf" srcId="{B139B18D-5729-4E61-B2BB-8805BD4263E0}" destId="{2AC0D0B5-A53C-4A44-AEC1-5BD0B98E51C1}" srcOrd="0" destOrd="0" presId="urn:microsoft.com/office/officeart/2005/8/layout/orgChart1"/>
    <dgm:cxn modelId="{4B295A86-5069-42E6-B98D-7CD5926B8BFC}" type="presParOf" srcId="{2AC0D0B5-A53C-4A44-AEC1-5BD0B98E51C1}" destId="{5E46CF19-B632-45E2-AD44-3C160A29BF08}" srcOrd="0" destOrd="0" presId="urn:microsoft.com/office/officeart/2005/8/layout/orgChart1"/>
    <dgm:cxn modelId="{97DBE854-731A-4346-9EEE-202CFC826C8B}" type="presParOf" srcId="{5E46CF19-B632-45E2-AD44-3C160A29BF08}" destId="{19822905-084A-4052-BEE7-4E6F724CC9A5}" srcOrd="0" destOrd="0" presId="urn:microsoft.com/office/officeart/2005/8/layout/orgChart1"/>
    <dgm:cxn modelId="{041372AD-2CC6-4F69-AB82-38B683F81C51}" type="presParOf" srcId="{5E46CF19-B632-45E2-AD44-3C160A29BF08}" destId="{F3632FE5-A227-4010-91FD-30CED5F120A1}" srcOrd="1" destOrd="0" presId="urn:microsoft.com/office/officeart/2005/8/layout/orgChart1"/>
    <dgm:cxn modelId="{18260FC8-4754-431B-810E-72A88495921F}" type="presParOf" srcId="{2AC0D0B5-A53C-4A44-AEC1-5BD0B98E51C1}" destId="{8F054840-9EDA-4FE3-B4EF-8649B3894CB2}" srcOrd="1" destOrd="0" presId="urn:microsoft.com/office/officeart/2005/8/layout/orgChart1"/>
    <dgm:cxn modelId="{9D45D718-851E-4053-84AB-1617AD6D696F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smtClean="0">
              <a:solidFill>
                <a:schemeClr val="bg1"/>
              </a:solidFill>
            </a:rPr>
            <a:t>LFS </a:t>
          </a:r>
          <a:r>
            <a:rPr lang="tr-TR" sz="2000" b="1" dirty="0" err="1" smtClean="0">
              <a:solidFill>
                <a:schemeClr val="bg1"/>
              </a:solidFill>
            </a:rPr>
            <a:t>Sample</a:t>
          </a:r>
          <a:r>
            <a:rPr lang="tr-TR" sz="2000" b="1" dirty="0" smtClean="0">
              <a:solidFill>
                <a:schemeClr val="bg1"/>
              </a:solidFill>
            </a:rPr>
            <a:t> </a:t>
          </a:r>
          <a:r>
            <a:rPr lang="tr-TR" sz="2000" b="1" dirty="0" err="1" smtClean="0">
              <a:solidFill>
                <a:schemeClr val="bg1"/>
              </a:solidFill>
            </a:rPr>
            <a:t>Design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9238" custLinFactNeighborY="2499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BCCAB168-032E-4D2E-8DCA-25EDA2F5BE94}" type="presOf" srcId="{A8BC1ABD-6F9F-4DA1-86D3-F9DCF2F66FD1}" destId="{F3632FE5-A227-4010-91FD-30CED5F120A1}" srcOrd="1" destOrd="0" presId="urn:microsoft.com/office/officeart/2005/8/layout/orgChart1"/>
    <dgm:cxn modelId="{8E97ECCF-47CE-4906-8603-A5A714127A35}" type="presOf" srcId="{A8BC1ABD-6F9F-4DA1-86D3-F9DCF2F66FD1}" destId="{19822905-084A-4052-BEE7-4E6F724CC9A5}" srcOrd="0" destOrd="0" presId="urn:microsoft.com/office/officeart/2005/8/layout/orgChart1"/>
    <dgm:cxn modelId="{40DCD4FD-3D5D-4E57-97B2-4876525FB9AD}" type="presOf" srcId="{33B32514-B5A4-48C6-B501-0ED553E4B04F}" destId="{B139B18D-5729-4E61-B2BB-8805BD4263E0}" srcOrd="0" destOrd="0" presId="urn:microsoft.com/office/officeart/2005/8/layout/orgChart1"/>
    <dgm:cxn modelId="{BE92BDC4-62FC-4CFD-8EB0-7472B6317B3E}" type="presParOf" srcId="{B139B18D-5729-4E61-B2BB-8805BD4263E0}" destId="{2AC0D0B5-A53C-4A44-AEC1-5BD0B98E51C1}" srcOrd="0" destOrd="0" presId="urn:microsoft.com/office/officeart/2005/8/layout/orgChart1"/>
    <dgm:cxn modelId="{D9E5A534-77C9-4E34-9CB6-FFA271F54294}" type="presParOf" srcId="{2AC0D0B5-A53C-4A44-AEC1-5BD0B98E51C1}" destId="{5E46CF19-B632-45E2-AD44-3C160A29BF08}" srcOrd="0" destOrd="0" presId="urn:microsoft.com/office/officeart/2005/8/layout/orgChart1"/>
    <dgm:cxn modelId="{F94709FC-4238-4278-9659-DEBDC15D7D02}" type="presParOf" srcId="{5E46CF19-B632-45E2-AD44-3C160A29BF08}" destId="{19822905-084A-4052-BEE7-4E6F724CC9A5}" srcOrd="0" destOrd="0" presId="urn:microsoft.com/office/officeart/2005/8/layout/orgChart1"/>
    <dgm:cxn modelId="{44355BE6-105E-4D6D-AD82-C976EAC00F60}" type="presParOf" srcId="{5E46CF19-B632-45E2-AD44-3C160A29BF08}" destId="{F3632FE5-A227-4010-91FD-30CED5F120A1}" srcOrd="1" destOrd="0" presId="urn:microsoft.com/office/officeart/2005/8/layout/orgChart1"/>
    <dgm:cxn modelId="{052C06DA-C2AE-427D-9F6F-1CDF5A3F2343}" type="presParOf" srcId="{2AC0D0B5-A53C-4A44-AEC1-5BD0B98E51C1}" destId="{8F054840-9EDA-4FE3-B4EF-8649B3894CB2}" srcOrd="1" destOrd="0" presId="urn:microsoft.com/office/officeart/2005/8/layout/orgChart1"/>
    <dgm:cxn modelId="{C6DC4A77-C98A-400F-A5A5-242BC4E43F5B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smtClean="0">
              <a:solidFill>
                <a:schemeClr val="bg1"/>
              </a:solidFill>
            </a:rPr>
            <a:t>LFS </a:t>
          </a:r>
          <a:r>
            <a:rPr lang="tr-TR" sz="2000" b="1" dirty="0" err="1" smtClean="0">
              <a:solidFill>
                <a:schemeClr val="bg1"/>
              </a:solidFill>
            </a:rPr>
            <a:t>Sample</a:t>
          </a:r>
          <a:r>
            <a:rPr lang="tr-TR" sz="2000" b="1" dirty="0" smtClean="0">
              <a:solidFill>
                <a:schemeClr val="bg1"/>
              </a:solidFill>
            </a:rPr>
            <a:t> </a:t>
          </a:r>
          <a:r>
            <a:rPr lang="tr-TR" sz="2000" b="1" dirty="0" err="1" smtClean="0">
              <a:solidFill>
                <a:schemeClr val="bg1"/>
              </a:solidFill>
            </a:rPr>
            <a:t>Design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924A1A0D-9568-473F-939D-82D9B716EEFA}" type="presOf" srcId="{A8BC1ABD-6F9F-4DA1-86D3-F9DCF2F66FD1}" destId="{19822905-084A-4052-BEE7-4E6F724CC9A5}" srcOrd="0" destOrd="0" presId="urn:microsoft.com/office/officeart/2005/8/layout/orgChart1"/>
    <dgm:cxn modelId="{9E3A6899-50E9-4531-AF67-F52AB6558FE9}" type="presOf" srcId="{33B32514-B5A4-48C6-B501-0ED553E4B04F}" destId="{B139B18D-5729-4E61-B2BB-8805BD4263E0}" srcOrd="0" destOrd="0" presId="urn:microsoft.com/office/officeart/2005/8/layout/orgChart1"/>
    <dgm:cxn modelId="{6F8C8A9A-B581-4548-AB0F-3A1438111A20}" type="presOf" srcId="{A8BC1ABD-6F9F-4DA1-86D3-F9DCF2F66FD1}" destId="{F3632FE5-A227-4010-91FD-30CED5F120A1}" srcOrd="1" destOrd="0" presId="urn:microsoft.com/office/officeart/2005/8/layout/orgChart1"/>
    <dgm:cxn modelId="{27F5D28E-6F9B-4A2C-801B-30F368F21EAD}" type="presParOf" srcId="{B139B18D-5729-4E61-B2BB-8805BD4263E0}" destId="{2AC0D0B5-A53C-4A44-AEC1-5BD0B98E51C1}" srcOrd="0" destOrd="0" presId="urn:microsoft.com/office/officeart/2005/8/layout/orgChart1"/>
    <dgm:cxn modelId="{EB89E963-46AA-4151-A151-F90F2CB043A1}" type="presParOf" srcId="{2AC0D0B5-A53C-4A44-AEC1-5BD0B98E51C1}" destId="{5E46CF19-B632-45E2-AD44-3C160A29BF08}" srcOrd="0" destOrd="0" presId="urn:microsoft.com/office/officeart/2005/8/layout/orgChart1"/>
    <dgm:cxn modelId="{193D00EC-79ED-46E4-A9C2-52A93081A0D9}" type="presParOf" srcId="{5E46CF19-B632-45E2-AD44-3C160A29BF08}" destId="{19822905-084A-4052-BEE7-4E6F724CC9A5}" srcOrd="0" destOrd="0" presId="urn:microsoft.com/office/officeart/2005/8/layout/orgChart1"/>
    <dgm:cxn modelId="{669DBEED-CCF1-4B04-A78F-7CF7B396800E}" type="presParOf" srcId="{5E46CF19-B632-45E2-AD44-3C160A29BF08}" destId="{F3632FE5-A227-4010-91FD-30CED5F120A1}" srcOrd="1" destOrd="0" presId="urn:microsoft.com/office/officeart/2005/8/layout/orgChart1"/>
    <dgm:cxn modelId="{865374E5-D2F0-414A-903F-BD7214009262}" type="presParOf" srcId="{2AC0D0B5-A53C-4A44-AEC1-5BD0B98E51C1}" destId="{8F054840-9EDA-4FE3-B4EF-8649B3894CB2}" srcOrd="1" destOrd="0" presId="urn:microsoft.com/office/officeart/2005/8/layout/orgChart1"/>
    <dgm:cxn modelId="{40D55A41-F62A-4E2E-B1D5-74A06C80CB07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smtClean="0">
              <a:solidFill>
                <a:schemeClr val="bg1"/>
              </a:solidFill>
            </a:rPr>
            <a:t>LFS </a:t>
          </a:r>
          <a:r>
            <a:rPr lang="tr-TR" sz="2000" b="1" dirty="0" err="1" smtClean="0">
              <a:solidFill>
                <a:schemeClr val="bg1"/>
              </a:solidFill>
            </a:rPr>
            <a:t>Sample</a:t>
          </a:r>
          <a:r>
            <a:rPr lang="tr-TR" sz="2000" b="1" dirty="0" smtClean="0">
              <a:solidFill>
                <a:schemeClr val="bg1"/>
              </a:solidFill>
            </a:rPr>
            <a:t> </a:t>
          </a:r>
          <a:r>
            <a:rPr lang="tr-TR" sz="2000" b="1" dirty="0" err="1" smtClean="0">
              <a:solidFill>
                <a:schemeClr val="bg1"/>
              </a:solidFill>
            </a:rPr>
            <a:t>Design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919E136A-167B-427E-B875-C4964524D419}" type="presOf" srcId="{33B32514-B5A4-48C6-B501-0ED553E4B04F}" destId="{B139B18D-5729-4E61-B2BB-8805BD4263E0}" srcOrd="0" destOrd="0" presId="urn:microsoft.com/office/officeart/2005/8/layout/orgChart1"/>
    <dgm:cxn modelId="{0CD4E141-5DE8-4F90-B058-AFEED284B79E}" type="presOf" srcId="{A8BC1ABD-6F9F-4DA1-86D3-F9DCF2F66FD1}" destId="{19822905-084A-4052-BEE7-4E6F724CC9A5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E7470DE6-2580-4EBE-8B71-C3F31B0AE272}" type="presOf" srcId="{A8BC1ABD-6F9F-4DA1-86D3-F9DCF2F66FD1}" destId="{F3632FE5-A227-4010-91FD-30CED5F120A1}" srcOrd="1" destOrd="0" presId="urn:microsoft.com/office/officeart/2005/8/layout/orgChart1"/>
    <dgm:cxn modelId="{AAA8C2D4-6035-4434-8458-2246DED96746}" type="presParOf" srcId="{B139B18D-5729-4E61-B2BB-8805BD4263E0}" destId="{2AC0D0B5-A53C-4A44-AEC1-5BD0B98E51C1}" srcOrd="0" destOrd="0" presId="urn:microsoft.com/office/officeart/2005/8/layout/orgChart1"/>
    <dgm:cxn modelId="{CBC1FBE3-786A-4780-876B-7521F94423F9}" type="presParOf" srcId="{2AC0D0B5-A53C-4A44-AEC1-5BD0B98E51C1}" destId="{5E46CF19-B632-45E2-AD44-3C160A29BF08}" srcOrd="0" destOrd="0" presId="urn:microsoft.com/office/officeart/2005/8/layout/orgChart1"/>
    <dgm:cxn modelId="{255FA5A7-8987-479F-B541-F50753F18DE6}" type="presParOf" srcId="{5E46CF19-B632-45E2-AD44-3C160A29BF08}" destId="{19822905-084A-4052-BEE7-4E6F724CC9A5}" srcOrd="0" destOrd="0" presId="urn:microsoft.com/office/officeart/2005/8/layout/orgChart1"/>
    <dgm:cxn modelId="{4C80E518-F37D-4078-8E5A-D30DED0F70B7}" type="presParOf" srcId="{5E46CF19-B632-45E2-AD44-3C160A29BF08}" destId="{F3632FE5-A227-4010-91FD-30CED5F120A1}" srcOrd="1" destOrd="0" presId="urn:microsoft.com/office/officeart/2005/8/layout/orgChart1"/>
    <dgm:cxn modelId="{0E459D31-1A33-4E4E-AE5F-7589D3D3A74E}" type="presParOf" srcId="{2AC0D0B5-A53C-4A44-AEC1-5BD0B98E51C1}" destId="{8F054840-9EDA-4FE3-B4EF-8649B3894CB2}" srcOrd="1" destOrd="0" presId="urn:microsoft.com/office/officeart/2005/8/layout/orgChart1"/>
    <dgm:cxn modelId="{498D6826-4970-48C2-B1F4-637BA9C927CA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lang="tr-TR" sz="2000" b="1" dirty="0" smtClean="0">
              <a:solidFill>
                <a:schemeClr val="bg1"/>
              </a:solidFill>
            </a:rPr>
            <a:t>LFS </a:t>
          </a:r>
          <a:r>
            <a:rPr lang="tr-TR" sz="2000" b="1" dirty="0" err="1" smtClean="0">
              <a:solidFill>
                <a:schemeClr val="bg1"/>
              </a:solidFill>
            </a:rPr>
            <a:t>Sample</a:t>
          </a:r>
          <a:r>
            <a:rPr lang="tr-TR" sz="2000" b="1" dirty="0" smtClean="0">
              <a:solidFill>
                <a:schemeClr val="bg1"/>
              </a:solidFill>
            </a:rPr>
            <a:t> </a:t>
          </a:r>
          <a:r>
            <a:rPr lang="tr-TR" sz="2000" b="1" dirty="0" err="1" smtClean="0">
              <a:solidFill>
                <a:schemeClr val="bg1"/>
              </a:solidFill>
            </a:rPr>
            <a:t>Design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26DC651B-6A26-4353-86CF-3188A699A823}" type="presOf" srcId="{A8BC1ABD-6F9F-4DA1-86D3-F9DCF2F66FD1}" destId="{F3632FE5-A227-4010-91FD-30CED5F120A1}" srcOrd="1" destOrd="0" presId="urn:microsoft.com/office/officeart/2005/8/layout/orgChart1"/>
    <dgm:cxn modelId="{CC68F291-7A56-41F2-9803-84C93E340F7B}" type="presOf" srcId="{33B32514-B5A4-48C6-B501-0ED553E4B04F}" destId="{B139B18D-5729-4E61-B2BB-8805BD4263E0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193ABB7F-E4CA-43D2-B686-B6D0630FA4A8}" type="presOf" srcId="{A8BC1ABD-6F9F-4DA1-86D3-F9DCF2F66FD1}" destId="{19822905-084A-4052-BEE7-4E6F724CC9A5}" srcOrd="0" destOrd="0" presId="urn:microsoft.com/office/officeart/2005/8/layout/orgChart1"/>
    <dgm:cxn modelId="{A020EE76-0460-442B-BACA-4152DFA42D50}" type="presParOf" srcId="{B139B18D-5729-4E61-B2BB-8805BD4263E0}" destId="{2AC0D0B5-A53C-4A44-AEC1-5BD0B98E51C1}" srcOrd="0" destOrd="0" presId="urn:microsoft.com/office/officeart/2005/8/layout/orgChart1"/>
    <dgm:cxn modelId="{B4743D13-E02F-4991-A938-5D84CE4F8AD0}" type="presParOf" srcId="{2AC0D0B5-A53C-4A44-AEC1-5BD0B98E51C1}" destId="{5E46CF19-B632-45E2-AD44-3C160A29BF08}" srcOrd="0" destOrd="0" presId="urn:microsoft.com/office/officeart/2005/8/layout/orgChart1"/>
    <dgm:cxn modelId="{4E436381-563B-4ADB-829C-C2A7738A0FBB}" type="presParOf" srcId="{5E46CF19-B632-45E2-AD44-3C160A29BF08}" destId="{19822905-084A-4052-BEE7-4E6F724CC9A5}" srcOrd="0" destOrd="0" presId="urn:microsoft.com/office/officeart/2005/8/layout/orgChart1"/>
    <dgm:cxn modelId="{D5A0FDF0-1B8F-4B46-9EC1-F25F3A96CFF5}" type="presParOf" srcId="{5E46CF19-B632-45E2-AD44-3C160A29BF08}" destId="{F3632FE5-A227-4010-91FD-30CED5F120A1}" srcOrd="1" destOrd="0" presId="urn:microsoft.com/office/officeart/2005/8/layout/orgChart1"/>
    <dgm:cxn modelId="{A49F10E0-78B4-4E6B-8E22-ACEB72DE54C3}" type="presParOf" srcId="{2AC0D0B5-A53C-4A44-AEC1-5BD0B98E51C1}" destId="{8F054840-9EDA-4FE3-B4EF-8649B3894CB2}" srcOrd="1" destOrd="0" presId="urn:microsoft.com/office/officeart/2005/8/layout/orgChart1"/>
    <dgm:cxn modelId="{64F7C7A7-C0EF-4C4F-AF3A-14A5A28E1825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FF23B641-DCE2-4CD3-9D53-6658FF936768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dirty="0">
            <a:solidFill>
              <a:schemeClr val="bg1"/>
            </a:solidFill>
          </a:endParaRPr>
        </a:p>
      </dgm:t>
    </dgm:pt>
    <dgm:pt modelId="{6C159B0D-ACA9-40EB-9E9D-DAE161A8F5CC}" type="parTrans" cxnId="{1C62A58E-7CE2-49E8-A3C4-E685A2B20FFB}">
      <dgm:prSet/>
      <dgm:spPr/>
      <dgm:t>
        <a:bodyPr/>
        <a:lstStyle/>
        <a:p>
          <a:endParaRPr lang="tr-TR"/>
        </a:p>
      </dgm:t>
    </dgm:pt>
    <dgm:pt modelId="{16B92A3F-AB1D-445E-8291-180BD9E6298C}" type="sibTrans" cxnId="{1C62A58E-7CE2-49E8-A3C4-E685A2B20FFB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5B49A3AA-2CC1-463A-9759-BD0CDA4D710E}" type="pres">
      <dgm:prSet presAssocID="{FF23B641-DCE2-4CD3-9D53-6658FF936768}" presName="hierRoot1" presStyleCnt="0">
        <dgm:presLayoutVars>
          <dgm:hierBranch val="init"/>
        </dgm:presLayoutVars>
      </dgm:prSet>
      <dgm:spPr/>
      <dgm:t>
        <a:bodyPr/>
        <a:lstStyle/>
        <a:p>
          <a:endParaRPr lang="tr-TR"/>
        </a:p>
      </dgm:t>
    </dgm:pt>
    <dgm:pt modelId="{A8B51DF8-6B9A-4CCE-948D-8CD450D140C7}" type="pres">
      <dgm:prSet presAssocID="{FF23B641-DCE2-4CD3-9D53-6658FF936768}" presName="rootComposite1" presStyleCnt="0"/>
      <dgm:spPr/>
      <dgm:t>
        <a:bodyPr/>
        <a:lstStyle/>
        <a:p>
          <a:endParaRPr lang="tr-TR"/>
        </a:p>
      </dgm:t>
    </dgm:pt>
    <dgm:pt modelId="{244CA184-A3BD-4D3E-BB23-A06FA6EDCA8A}" type="pres">
      <dgm:prSet presAssocID="{FF23B641-DCE2-4CD3-9D53-6658FF936768}" presName="rootText1" presStyleLbl="node0" presStyleIdx="0" presStyleCnt="1" custScaleX="194705" custScaleY="46508" custLinFactNeighborX="-792" custLinFactNeighborY="-54230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8AF68CF2-C3E9-4936-BC62-C5D6995C87F9}" type="pres">
      <dgm:prSet presAssocID="{FF23B641-DCE2-4CD3-9D53-6658FF936768}" presName="rootConnector1" presStyleLbl="node1" presStyleIdx="0" presStyleCnt="0"/>
      <dgm:spPr/>
      <dgm:t>
        <a:bodyPr/>
        <a:lstStyle/>
        <a:p>
          <a:endParaRPr lang="tr-TR"/>
        </a:p>
      </dgm:t>
    </dgm:pt>
    <dgm:pt modelId="{A07E0391-EF57-443A-B203-DFC97C27499E}" type="pres">
      <dgm:prSet presAssocID="{FF23B641-DCE2-4CD3-9D53-6658FF936768}" presName="hierChild2" presStyleCnt="0"/>
      <dgm:spPr/>
      <dgm:t>
        <a:bodyPr/>
        <a:lstStyle/>
        <a:p>
          <a:endParaRPr lang="tr-TR"/>
        </a:p>
      </dgm:t>
    </dgm:pt>
    <dgm:pt modelId="{3F8E220E-B501-4478-B41E-9120D23F639C}" type="pres">
      <dgm:prSet presAssocID="{FF23B641-DCE2-4CD3-9D53-6658FF936768}" presName="hierChild3" presStyleCnt="0"/>
      <dgm:spPr/>
      <dgm:t>
        <a:bodyPr/>
        <a:lstStyle/>
        <a:p>
          <a:endParaRPr lang="tr-TR"/>
        </a:p>
      </dgm:t>
    </dgm:pt>
  </dgm:ptLst>
  <dgm:cxnLst>
    <dgm:cxn modelId="{301644EA-6BDE-4C30-AD58-BD66AD6007DD}" type="presOf" srcId="{FF23B641-DCE2-4CD3-9D53-6658FF936768}" destId="{244CA184-A3BD-4D3E-BB23-A06FA6EDCA8A}" srcOrd="0" destOrd="0" presId="urn:microsoft.com/office/officeart/2005/8/layout/orgChart1"/>
    <dgm:cxn modelId="{A60831C9-8326-491E-B0EB-B697DE913BCB}" type="presOf" srcId="{FF23B641-DCE2-4CD3-9D53-6658FF936768}" destId="{8AF68CF2-C3E9-4936-BC62-C5D6995C87F9}" srcOrd="1" destOrd="0" presId="urn:microsoft.com/office/officeart/2005/8/layout/orgChart1"/>
    <dgm:cxn modelId="{E73B8BA9-4473-459A-93F8-4B98C8C4136E}" type="presOf" srcId="{33B32514-B5A4-48C6-B501-0ED553E4B04F}" destId="{B139B18D-5729-4E61-B2BB-8805BD4263E0}" srcOrd="0" destOrd="0" presId="urn:microsoft.com/office/officeart/2005/8/layout/orgChart1"/>
    <dgm:cxn modelId="{1C62A58E-7CE2-49E8-A3C4-E685A2B20FFB}" srcId="{33B32514-B5A4-48C6-B501-0ED553E4B04F}" destId="{FF23B641-DCE2-4CD3-9D53-6658FF936768}" srcOrd="0" destOrd="0" parTransId="{6C159B0D-ACA9-40EB-9E9D-DAE161A8F5CC}" sibTransId="{16B92A3F-AB1D-445E-8291-180BD9E6298C}"/>
    <dgm:cxn modelId="{FE5DE945-D672-4787-83C0-A2218390A31C}" type="presParOf" srcId="{B139B18D-5729-4E61-B2BB-8805BD4263E0}" destId="{5B49A3AA-2CC1-463A-9759-BD0CDA4D710E}" srcOrd="0" destOrd="0" presId="urn:microsoft.com/office/officeart/2005/8/layout/orgChart1"/>
    <dgm:cxn modelId="{1B7D32E0-0AF1-4739-97CD-52E3FDDEB59D}" type="presParOf" srcId="{5B49A3AA-2CC1-463A-9759-BD0CDA4D710E}" destId="{A8B51DF8-6B9A-4CCE-948D-8CD450D140C7}" srcOrd="0" destOrd="0" presId="urn:microsoft.com/office/officeart/2005/8/layout/orgChart1"/>
    <dgm:cxn modelId="{3A42F83D-7D19-4562-8A95-3F04C5E0F31E}" type="presParOf" srcId="{A8B51DF8-6B9A-4CCE-948D-8CD450D140C7}" destId="{244CA184-A3BD-4D3E-BB23-A06FA6EDCA8A}" srcOrd="0" destOrd="0" presId="urn:microsoft.com/office/officeart/2005/8/layout/orgChart1"/>
    <dgm:cxn modelId="{9D567774-12E8-488B-B58C-DA72DE6CBC07}" type="presParOf" srcId="{A8B51DF8-6B9A-4CCE-948D-8CD450D140C7}" destId="{8AF68CF2-C3E9-4936-BC62-C5D6995C87F9}" srcOrd="1" destOrd="0" presId="urn:microsoft.com/office/officeart/2005/8/layout/orgChart1"/>
    <dgm:cxn modelId="{123AE113-B294-4D57-9F10-A5461719A395}" type="presParOf" srcId="{5B49A3AA-2CC1-463A-9759-BD0CDA4D710E}" destId="{A07E0391-EF57-443A-B203-DFC97C27499E}" srcOrd="1" destOrd="0" presId="urn:microsoft.com/office/officeart/2005/8/layout/orgChart1"/>
    <dgm:cxn modelId="{5EF64F22-9C07-4C04-B4CD-35FE99086E93}" type="presParOf" srcId="{5B49A3AA-2CC1-463A-9759-BD0CDA4D710E}" destId="{3F8E220E-B501-4478-B41E-9120D23F63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62563FA3-50FD-493C-8F7E-2C476A92ED66}" type="presOf" srcId="{33B32514-B5A4-48C6-B501-0ED553E4B04F}" destId="{B139B18D-5729-4E61-B2BB-8805BD4263E0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B55500B5-7375-433E-B013-41802F8EC074}" type="presOf" srcId="{A8BC1ABD-6F9F-4DA1-86D3-F9DCF2F66FD1}" destId="{F3632FE5-A227-4010-91FD-30CED5F120A1}" srcOrd="1" destOrd="0" presId="urn:microsoft.com/office/officeart/2005/8/layout/orgChart1"/>
    <dgm:cxn modelId="{D18551C7-65BA-4983-88E2-BB054B341CE2}" type="presOf" srcId="{A8BC1ABD-6F9F-4DA1-86D3-F9DCF2F66FD1}" destId="{19822905-084A-4052-BEE7-4E6F724CC9A5}" srcOrd="0" destOrd="0" presId="urn:microsoft.com/office/officeart/2005/8/layout/orgChart1"/>
    <dgm:cxn modelId="{CB49BEF6-1CD7-4E0F-B8D0-99FEB34A36DE}" type="presParOf" srcId="{B139B18D-5729-4E61-B2BB-8805BD4263E0}" destId="{2AC0D0B5-A53C-4A44-AEC1-5BD0B98E51C1}" srcOrd="0" destOrd="0" presId="urn:microsoft.com/office/officeart/2005/8/layout/orgChart1"/>
    <dgm:cxn modelId="{86EA3643-A253-4991-93AB-76C03C80D4EE}" type="presParOf" srcId="{2AC0D0B5-A53C-4A44-AEC1-5BD0B98E51C1}" destId="{5E46CF19-B632-45E2-AD44-3C160A29BF08}" srcOrd="0" destOrd="0" presId="urn:microsoft.com/office/officeart/2005/8/layout/orgChart1"/>
    <dgm:cxn modelId="{113E1155-3951-4264-B7DB-CE9560856E1A}" type="presParOf" srcId="{5E46CF19-B632-45E2-AD44-3C160A29BF08}" destId="{19822905-084A-4052-BEE7-4E6F724CC9A5}" srcOrd="0" destOrd="0" presId="urn:microsoft.com/office/officeart/2005/8/layout/orgChart1"/>
    <dgm:cxn modelId="{224C7C72-45CD-4FDA-9149-56B68B524765}" type="presParOf" srcId="{5E46CF19-B632-45E2-AD44-3C160A29BF08}" destId="{F3632FE5-A227-4010-91FD-30CED5F120A1}" srcOrd="1" destOrd="0" presId="urn:microsoft.com/office/officeart/2005/8/layout/orgChart1"/>
    <dgm:cxn modelId="{D1AA1019-B72D-435C-B504-7F1F79216911}" type="presParOf" srcId="{2AC0D0B5-A53C-4A44-AEC1-5BD0B98E51C1}" destId="{8F054840-9EDA-4FE3-B4EF-8649B3894CB2}" srcOrd="1" destOrd="0" presId="urn:microsoft.com/office/officeart/2005/8/layout/orgChart1"/>
    <dgm:cxn modelId="{AAAD7C89-CC16-4899-98EB-CD40A5387AC8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5070" custLinFactNeighborY="-5634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3FA30349-F945-495F-B732-E70999DA49C0}" type="presOf" srcId="{A8BC1ABD-6F9F-4DA1-86D3-F9DCF2F66FD1}" destId="{F3632FE5-A227-4010-91FD-30CED5F120A1}" srcOrd="1" destOrd="0" presId="urn:microsoft.com/office/officeart/2005/8/layout/orgChart1"/>
    <dgm:cxn modelId="{8A95302A-4CCE-42F4-B574-AC7406C9234F}" type="presOf" srcId="{33B32514-B5A4-48C6-B501-0ED553E4B04F}" destId="{B139B18D-5729-4E61-B2BB-8805BD4263E0}" srcOrd="0" destOrd="0" presId="urn:microsoft.com/office/officeart/2005/8/layout/orgChart1"/>
    <dgm:cxn modelId="{B8557E3F-5468-499C-910F-095556240E0B}" type="presOf" srcId="{A8BC1ABD-6F9F-4DA1-86D3-F9DCF2F66FD1}" destId="{19822905-084A-4052-BEE7-4E6F724CC9A5}" srcOrd="0" destOrd="0" presId="urn:microsoft.com/office/officeart/2005/8/layout/orgChart1"/>
    <dgm:cxn modelId="{02B0838E-753A-4A1C-9D58-FFA9FFCB9D72}" type="presParOf" srcId="{B139B18D-5729-4E61-B2BB-8805BD4263E0}" destId="{2AC0D0B5-A53C-4A44-AEC1-5BD0B98E51C1}" srcOrd="0" destOrd="0" presId="urn:microsoft.com/office/officeart/2005/8/layout/orgChart1"/>
    <dgm:cxn modelId="{C8598DFB-4042-478C-90A1-70EFFDBC81C6}" type="presParOf" srcId="{2AC0D0B5-A53C-4A44-AEC1-5BD0B98E51C1}" destId="{5E46CF19-B632-45E2-AD44-3C160A29BF08}" srcOrd="0" destOrd="0" presId="urn:microsoft.com/office/officeart/2005/8/layout/orgChart1"/>
    <dgm:cxn modelId="{640AAF3E-19B5-4C2F-B67A-64A47E1CAD53}" type="presParOf" srcId="{5E46CF19-B632-45E2-AD44-3C160A29BF08}" destId="{19822905-084A-4052-BEE7-4E6F724CC9A5}" srcOrd="0" destOrd="0" presId="urn:microsoft.com/office/officeart/2005/8/layout/orgChart1"/>
    <dgm:cxn modelId="{6EFE31FE-2B9B-425B-AFBF-A5BEB2D8E13B}" type="presParOf" srcId="{5E46CF19-B632-45E2-AD44-3C160A29BF08}" destId="{F3632FE5-A227-4010-91FD-30CED5F120A1}" srcOrd="1" destOrd="0" presId="urn:microsoft.com/office/officeart/2005/8/layout/orgChart1"/>
    <dgm:cxn modelId="{4155D808-9F17-4FC9-85D0-59685FF27AA7}" type="presParOf" srcId="{2AC0D0B5-A53C-4A44-AEC1-5BD0B98E51C1}" destId="{8F054840-9EDA-4FE3-B4EF-8649B3894CB2}" srcOrd="1" destOrd="0" presId="urn:microsoft.com/office/officeart/2005/8/layout/orgChart1"/>
    <dgm:cxn modelId="{65E4F4CF-1EAA-41ED-8EE1-4DD79A931235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B32514-B5A4-48C6-B501-0ED553E4B04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BC1ABD-6F9F-4DA1-86D3-F9DCF2F66FD1}">
      <dgm:prSet phldrT="[Metin]" custT="1"/>
      <dgm:spPr>
        <a:solidFill>
          <a:schemeClr val="accent2"/>
        </a:solidFill>
      </dgm:spPr>
      <dgm:t>
        <a:bodyPr/>
        <a:lstStyle/>
        <a:p>
          <a:pPr rtl="0"/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dirty="0">
            <a:solidFill>
              <a:schemeClr val="bg1"/>
            </a:solidFill>
          </a:endParaRPr>
        </a:p>
      </dgm:t>
    </dgm:pt>
    <dgm:pt modelId="{24C71150-B9E2-4833-A75C-668D6A0FE097}" type="parTrans" cxnId="{707E1F94-1AAA-4C67-98BA-2391FA802976}">
      <dgm:prSet/>
      <dgm:spPr/>
      <dgm:t>
        <a:bodyPr/>
        <a:lstStyle/>
        <a:p>
          <a:endParaRPr lang="tr-TR"/>
        </a:p>
      </dgm:t>
    </dgm:pt>
    <dgm:pt modelId="{A37E819A-F695-43DA-BCBF-23C6FF613C4F}" type="sibTrans" cxnId="{707E1F94-1AAA-4C67-98BA-2391FA802976}">
      <dgm:prSet/>
      <dgm:spPr/>
      <dgm:t>
        <a:bodyPr/>
        <a:lstStyle/>
        <a:p>
          <a:endParaRPr lang="tr-TR"/>
        </a:p>
      </dgm:t>
    </dgm:pt>
    <dgm:pt modelId="{B139B18D-5729-4E61-B2BB-8805BD4263E0}" type="pres">
      <dgm:prSet presAssocID="{33B32514-B5A4-48C6-B501-0ED553E4B0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2AC0D0B5-A53C-4A44-AEC1-5BD0B98E51C1}" type="pres">
      <dgm:prSet presAssocID="{A8BC1ABD-6F9F-4DA1-86D3-F9DCF2F66FD1}" presName="hierRoot1" presStyleCnt="0">
        <dgm:presLayoutVars>
          <dgm:hierBranch val="init"/>
        </dgm:presLayoutVars>
      </dgm:prSet>
      <dgm:spPr/>
    </dgm:pt>
    <dgm:pt modelId="{5E46CF19-B632-45E2-AD44-3C160A29BF08}" type="pres">
      <dgm:prSet presAssocID="{A8BC1ABD-6F9F-4DA1-86D3-F9DCF2F66FD1}" presName="rootComposite1" presStyleCnt="0"/>
      <dgm:spPr/>
    </dgm:pt>
    <dgm:pt modelId="{19822905-084A-4052-BEE7-4E6F724CC9A5}" type="pres">
      <dgm:prSet presAssocID="{A8BC1ABD-6F9F-4DA1-86D3-F9DCF2F66FD1}" presName="rootText1" presStyleLbl="node0" presStyleIdx="0" presStyleCnt="1" custScaleX="349958" custLinFactNeighborX="-20902" custLinFactNeighborY="33329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3632FE5-A227-4010-91FD-30CED5F120A1}" type="pres">
      <dgm:prSet presAssocID="{A8BC1ABD-6F9F-4DA1-86D3-F9DCF2F66FD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8F054840-9EDA-4FE3-B4EF-8649B3894CB2}" type="pres">
      <dgm:prSet presAssocID="{A8BC1ABD-6F9F-4DA1-86D3-F9DCF2F66FD1}" presName="hierChild2" presStyleCnt="0"/>
      <dgm:spPr/>
    </dgm:pt>
    <dgm:pt modelId="{D310B97A-91DA-4FBC-87BC-E3FECF7EC1E2}" type="pres">
      <dgm:prSet presAssocID="{A8BC1ABD-6F9F-4DA1-86D3-F9DCF2F66FD1}" presName="hierChild3" presStyleCnt="0"/>
      <dgm:spPr/>
    </dgm:pt>
  </dgm:ptLst>
  <dgm:cxnLst>
    <dgm:cxn modelId="{556A5570-35ED-4589-AB05-CD5C68BCBEA8}" type="presOf" srcId="{A8BC1ABD-6F9F-4DA1-86D3-F9DCF2F66FD1}" destId="{F3632FE5-A227-4010-91FD-30CED5F120A1}" srcOrd="1" destOrd="0" presId="urn:microsoft.com/office/officeart/2005/8/layout/orgChart1"/>
    <dgm:cxn modelId="{02EEB9C6-32C3-4250-8F4B-46422C637AAD}" type="presOf" srcId="{33B32514-B5A4-48C6-B501-0ED553E4B04F}" destId="{B139B18D-5729-4E61-B2BB-8805BD4263E0}" srcOrd="0" destOrd="0" presId="urn:microsoft.com/office/officeart/2005/8/layout/orgChart1"/>
    <dgm:cxn modelId="{707E1F94-1AAA-4C67-98BA-2391FA802976}" srcId="{33B32514-B5A4-48C6-B501-0ED553E4B04F}" destId="{A8BC1ABD-6F9F-4DA1-86D3-F9DCF2F66FD1}" srcOrd="0" destOrd="0" parTransId="{24C71150-B9E2-4833-A75C-668D6A0FE097}" sibTransId="{A37E819A-F695-43DA-BCBF-23C6FF613C4F}"/>
    <dgm:cxn modelId="{01BC3E26-21A1-4B87-BB61-7A2A209D05D6}" type="presOf" srcId="{A8BC1ABD-6F9F-4DA1-86D3-F9DCF2F66FD1}" destId="{19822905-084A-4052-BEE7-4E6F724CC9A5}" srcOrd="0" destOrd="0" presId="urn:microsoft.com/office/officeart/2005/8/layout/orgChart1"/>
    <dgm:cxn modelId="{F320B196-C237-40C7-8FDE-F8E59039FD84}" type="presParOf" srcId="{B139B18D-5729-4E61-B2BB-8805BD4263E0}" destId="{2AC0D0B5-A53C-4A44-AEC1-5BD0B98E51C1}" srcOrd="0" destOrd="0" presId="urn:microsoft.com/office/officeart/2005/8/layout/orgChart1"/>
    <dgm:cxn modelId="{C366AE4C-120C-4D0F-9E20-A5EE1932AC64}" type="presParOf" srcId="{2AC0D0B5-A53C-4A44-AEC1-5BD0B98E51C1}" destId="{5E46CF19-B632-45E2-AD44-3C160A29BF08}" srcOrd="0" destOrd="0" presId="urn:microsoft.com/office/officeart/2005/8/layout/orgChart1"/>
    <dgm:cxn modelId="{0F9C26BD-AB03-41B1-AD69-67689B257108}" type="presParOf" srcId="{5E46CF19-B632-45E2-AD44-3C160A29BF08}" destId="{19822905-084A-4052-BEE7-4E6F724CC9A5}" srcOrd="0" destOrd="0" presId="urn:microsoft.com/office/officeart/2005/8/layout/orgChart1"/>
    <dgm:cxn modelId="{6ABB72FD-2440-41B6-931D-EE7D00248F06}" type="presParOf" srcId="{5E46CF19-B632-45E2-AD44-3C160A29BF08}" destId="{F3632FE5-A227-4010-91FD-30CED5F120A1}" srcOrd="1" destOrd="0" presId="urn:microsoft.com/office/officeart/2005/8/layout/orgChart1"/>
    <dgm:cxn modelId="{21FE1EAA-303E-4FE8-800C-8A96082CC6C4}" type="presParOf" srcId="{2AC0D0B5-A53C-4A44-AEC1-5BD0B98E51C1}" destId="{8F054840-9EDA-4FE3-B4EF-8649B3894CB2}" srcOrd="1" destOrd="0" presId="urn:microsoft.com/office/officeart/2005/8/layout/orgChart1"/>
    <dgm:cxn modelId="{BAB6E873-5427-460C-9FEA-52D466AFDF87}" type="presParOf" srcId="{2AC0D0B5-A53C-4A44-AEC1-5BD0B98E51C1}" destId="{D310B97A-91DA-4FBC-87BC-E3FECF7EC1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4CA184-A3BD-4D3E-BB23-A06FA6EDCA8A}">
      <dsp:nvSpPr>
        <dsp:cNvPr id="0" name=""/>
        <dsp:cNvSpPr/>
      </dsp:nvSpPr>
      <dsp:spPr>
        <a:xfrm>
          <a:off x="2" y="547842"/>
          <a:ext cx="8564244" cy="96432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r-TR" sz="32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LFS </a:t>
          </a:r>
          <a:r>
            <a:rPr kumimoji="0" lang="tr-TR" sz="32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32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r>
            <a:rPr kumimoji="0" lang="tr-TR" sz="32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Design</a:t>
          </a:r>
          <a:r>
            <a:rPr kumimoji="0" lang="tr-TR" sz="32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, </a:t>
          </a:r>
          <a:r>
            <a:rPr kumimoji="0" lang="tr-TR" sz="32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32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, </a:t>
          </a:r>
          <a:r>
            <a:rPr kumimoji="0" lang="tr-TR" sz="32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Weighting</a:t>
          </a:r>
          <a:endParaRPr lang="tr-TR" sz="3200" kern="1200" dirty="0">
            <a:solidFill>
              <a:schemeClr val="bg1"/>
            </a:solidFill>
          </a:endParaRPr>
        </a:p>
      </dsp:txBody>
      <dsp:txXfrm>
        <a:off x="2" y="547842"/>
        <a:ext cx="8564244" cy="96432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Weighting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360031" y="1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err="1" smtClean="0">
              <a:solidFill>
                <a:schemeClr val="bg1"/>
              </a:solidFill>
            </a:rPr>
            <a:t>Experiences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360031" y="1"/>
        <a:ext cx="6046469" cy="863885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10" y="1939423"/>
          <a:ext cx="7488421" cy="1300936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solidFill>
                <a:schemeClr val="bg1"/>
              </a:solidFill>
            </a:rPr>
            <a:t>THANK YOU FOR YOUR ATTENTION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10" y="1939423"/>
        <a:ext cx="7488421" cy="13009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360031" y="21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solidFill>
                <a:schemeClr val="bg1"/>
              </a:solidFill>
            </a:rPr>
            <a:t>LFS </a:t>
          </a:r>
          <a:r>
            <a:rPr lang="tr-TR" sz="2000" b="1" kern="1200" dirty="0" err="1" smtClean="0">
              <a:solidFill>
                <a:schemeClr val="bg1"/>
              </a:solidFill>
            </a:rPr>
            <a:t>Sample</a:t>
          </a:r>
          <a:r>
            <a:rPr lang="tr-TR" sz="2000" b="1" kern="1200" dirty="0" smtClean="0">
              <a:solidFill>
                <a:schemeClr val="bg1"/>
              </a:solidFill>
            </a:rPr>
            <a:t> </a:t>
          </a:r>
          <a:r>
            <a:rPr lang="tr-TR" sz="2000" b="1" kern="1200" dirty="0" err="1" smtClean="0">
              <a:solidFill>
                <a:schemeClr val="bg1"/>
              </a:solidFill>
            </a:rPr>
            <a:t>Design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360031" y="210"/>
        <a:ext cx="6046469" cy="8638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solidFill>
                <a:schemeClr val="bg1"/>
              </a:solidFill>
            </a:rPr>
            <a:t>LFS </a:t>
          </a:r>
          <a:r>
            <a:rPr lang="tr-TR" sz="2000" b="1" kern="1200" dirty="0" err="1" smtClean="0">
              <a:solidFill>
                <a:schemeClr val="bg1"/>
              </a:solidFill>
            </a:rPr>
            <a:t>Sample</a:t>
          </a:r>
          <a:r>
            <a:rPr lang="tr-TR" sz="2000" b="1" kern="1200" dirty="0" smtClean="0">
              <a:solidFill>
                <a:schemeClr val="bg1"/>
              </a:solidFill>
            </a:rPr>
            <a:t> </a:t>
          </a:r>
          <a:r>
            <a:rPr lang="tr-TR" sz="2000" b="1" kern="1200" dirty="0" err="1" smtClean="0">
              <a:solidFill>
                <a:schemeClr val="bg1"/>
              </a:solidFill>
            </a:rPr>
            <a:t>Design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solidFill>
                <a:schemeClr val="bg1"/>
              </a:solidFill>
            </a:rPr>
            <a:t>LFS </a:t>
          </a:r>
          <a:r>
            <a:rPr lang="tr-TR" sz="2000" b="1" kern="1200" dirty="0" err="1" smtClean="0">
              <a:solidFill>
                <a:schemeClr val="bg1"/>
              </a:solidFill>
            </a:rPr>
            <a:t>Sample</a:t>
          </a:r>
          <a:r>
            <a:rPr lang="tr-TR" sz="2000" b="1" kern="1200" dirty="0" smtClean="0">
              <a:solidFill>
                <a:schemeClr val="bg1"/>
              </a:solidFill>
            </a:rPr>
            <a:t> </a:t>
          </a:r>
          <a:r>
            <a:rPr lang="tr-TR" sz="2000" b="1" kern="1200" dirty="0" err="1" smtClean="0">
              <a:solidFill>
                <a:schemeClr val="bg1"/>
              </a:solidFill>
            </a:rPr>
            <a:t>Design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kern="1200" dirty="0" smtClean="0">
              <a:solidFill>
                <a:schemeClr val="bg1"/>
              </a:solidFill>
            </a:rPr>
            <a:t>LFS </a:t>
          </a:r>
          <a:r>
            <a:rPr lang="tr-TR" sz="2000" b="1" kern="1200" dirty="0" err="1" smtClean="0">
              <a:solidFill>
                <a:schemeClr val="bg1"/>
              </a:solidFill>
            </a:rPr>
            <a:t>Sample</a:t>
          </a:r>
          <a:r>
            <a:rPr lang="tr-TR" sz="2000" b="1" kern="1200" dirty="0" smtClean="0">
              <a:solidFill>
                <a:schemeClr val="bg1"/>
              </a:solidFill>
            </a:rPr>
            <a:t> </a:t>
          </a:r>
          <a:r>
            <a:rPr lang="tr-TR" sz="2000" b="1" kern="1200" dirty="0" err="1" smtClean="0">
              <a:solidFill>
                <a:schemeClr val="bg1"/>
              </a:solidFill>
            </a:rPr>
            <a:t>Design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4CA184-A3BD-4D3E-BB23-A06FA6EDCA8A}">
      <dsp:nvSpPr>
        <dsp:cNvPr id="0" name=""/>
        <dsp:cNvSpPr/>
      </dsp:nvSpPr>
      <dsp:spPr>
        <a:xfrm>
          <a:off x="0" y="0"/>
          <a:ext cx="7241900" cy="864914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kern="1200" dirty="0">
            <a:solidFill>
              <a:schemeClr val="bg1"/>
            </a:solidFill>
          </a:endParaRPr>
        </a:p>
      </dsp:txBody>
      <dsp:txXfrm>
        <a:off x="0" y="0"/>
        <a:ext cx="7241900" cy="86491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432045" y="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432045" y="0"/>
        <a:ext cx="6046469" cy="8638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822905-084A-4052-BEE7-4E6F724CC9A5}">
      <dsp:nvSpPr>
        <dsp:cNvPr id="0" name=""/>
        <dsp:cNvSpPr/>
      </dsp:nvSpPr>
      <dsp:spPr>
        <a:xfrm>
          <a:off x="504058" y="210"/>
          <a:ext cx="6046469" cy="86388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Sample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Size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Calculation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&amp; </a:t>
          </a:r>
          <a:r>
            <a:rPr kumimoji="0" lang="tr-TR" sz="2000" b="1" i="0" u="none" strike="noStrike" kern="1200" cap="none" normalizeH="0" baseline="0" dirty="0" err="1" smtClean="0">
              <a:ln/>
              <a:solidFill>
                <a:schemeClr val="bg1"/>
              </a:solidFill>
              <a:effectLst/>
              <a:latin typeface="Arial" charset="0"/>
            </a:rPr>
            <a:t>Allocation</a:t>
          </a:r>
          <a:r>
            <a:rPr kumimoji="0" lang="tr-TR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</a:rPr>
            <a:t> </a:t>
          </a:r>
          <a:endParaRPr lang="tr-TR" sz="2000" b="1" kern="1200" dirty="0">
            <a:solidFill>
              <a:schemeClr val="bg1"/>
            </a:solidFill>
          </a:endParaRPr>
        </a:p>
      </dsp:txBody>
      <dsp:txXfrm>
        <a:off x="504058" y="210"/>
        <a:ext cx="6046469" cy="86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3ED6DDC-C76C-457D-9218-193E0556943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9AF0-A74F-4AA2-89AA-AB5750491E2F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DEFDC-857F-4F34-9D94-0E4E020587C8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2pPr>
              <a:defRPr/>
            </a:lvl2pPr>
            <a:lvl5pPr>
              <a:defRPr/>
            </a:lvl5pPr>
          </a:lstStyle>
          <a:p>
            <a:pPr lvl="0"/>
            <a:r>
              <a:rPr lang="en-US" dirty="0" smtClean="0"/>
              <a:t>Click to edit Master text style</a:t>
            </a:r>
            <a:r>
              <a:rPr lang="tr-TR" dirty="0" smtClean="0"/>
              <a:t>s</a:t>
            </a:r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85A4F-82DC-45A2-A557-4CAE33107F74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77A41-D2A1-4D68-9D4E-1FA95173F364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81075"/>
            <a:ext cx="2057400" cy="5145088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981075"/>
            <a:ext cx="6019800" cy="5145088"/>
          </a:xfrm>
        </p:spPr>
        <p:txBody>
          <a:bodyPr vert="eaVert"/>
          <a:lstStyle>
            <a:lvl3pPr>
              <a:defRPr/>
            </a:lvl3pPr>
            <a:lvl5pPr>
              <a:defRPr baseline="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6ACFD-101A-41FB-9F2B-47DB5E150462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3B82-6BB7-4D34-82FC-2BBFE6882F1F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428596" y="1142984"/>
            <a:ext cx="8229600" cy="647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428596" y="1928801"/>
            <a:ext cx="8258204" cy="4197361"/>
          </a:xfrm>
        </p:spPr>
        <p:txBody>
          <a:bodyPr/>
          <a:lstStyle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8F433-6BFD-4353-90A6-EA0F421BD7EF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66868-0AA3-47EC-ACB7-70E25D701831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722313" y="4429132"/>
            <a:ext cx="7772400" cy="133984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45098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A10A9-17AC-40D3-986E-6F01DCE62F04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D3CE2-8196-444C-BF64-F00DB994CF8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428596" y="1214422"/>
            <a:ext cx="8286808" cy="647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 hasCustomPrompt="1"/>
          </p:nvPr>
        </p:nvSpPr>
        <p:spPr>
          <a:xfrm>
            <a:off x="457200" y="2000239"/>
            <a:ext cx="4038600" cy="41259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 hasCustomPrompt="1"/>
          </p:nvPr>
        </p:nvSpPr>
        <p:spPr>
          <a:xfrm>
            <a:off x="4648200" y="2000239"/>
            <a:ext cx="4038600" cy="41259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587E6-6FB9-4EC6-90EF-E59305B6978C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194B2-4514-4FB8-AB4D-7228D50EAA98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428596" y="642918"/>
            <a:ext cx="82296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 hasCustomPrompt="1"/>
          </p:nvPr>
        </p:nvSpPr>
        <p:spPr>
          <a:xfrm>
            <a:off x="500034" y="1928802"/>
            <a:ext cx="400052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 hasCustomPrompt="1"/>
          </p:nvPr>
        </p:nvSpPr>
        <p:spPr>
          <a:xfrm>
            <a:off x="457200" y="2643182"/>
            <a:ext cx="4040188" cy="34829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 hasCustomPrompt="1"/>
          </p:nvPr>
        </p:nvSpPr>
        <p:spPr>
          <a:xfrm>
            <a:off x="4643438" y="1928802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 hasCustomPrompt="1"/>
          </p:nvPr>
        </p:nvSpPr>
        <p:spPr>
          <a:xfrm>
            <a:off x="4645025" y="2643182"/>
            <a:ext cx="4041775" cy="34829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54172-EFD1-48D2-9E0D-28447A8313DE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7206A-68A8-4745-ACB1-1AC38E49218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C9BF3-BBBA-4A13-A210-40D54B0E97F5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70782-4227-4FD5-86CE-9485A65699B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496FA-8CD4-4922-9427-17D6967E80C9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9B4BF-7EE9-428E-93DD-7F531E132A6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457200" y="785794"/>
            <a:ext cx="3008313" cy="7858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 hasCustomPrompt="1"/>
          </p:nvPr>
        </p:nvSpPr>
        <p:spPr>
          <a:xfrm>
            <a:off x="3575050" y="1000108"/>
            <a:ext cx="5111750" cy="51260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643050"/>
            <a:ext cx="3008313" cy="4483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A988C-006E-4AC8-BE9F-8B171A1609E3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EF23D-7F07-4F2A-BF53-754598A9DB24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928670"/>
            <a:ext cx="5486400" cy="37989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9ED65-F33E-4578-8BC9-BB91C17E6E9C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2D59D-16E7-478E-9B4D-59D56186DF9D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107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tr-TR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57375"/>
            <a:ext cx="8229600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43813" y="65722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D9943C5D-9762-48C6-9BE3-FAEE275ED012}" type="datetime1">
              <a:rPr lang="tr-TR"/>
              <a:pPr>
                <a:defRPr/>
              </a:pPr>
              <a:t>09.05.2014</a:t>
            </a:fld>
            <a:endParaRPr lang="tr-T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ln>
                  <a:solidFill>
                    <a:srgbClr val="AB2328"/>
                  </a:solidFill>
                </a:ln>
                <a:solidFill>
                  <a:srgbClr val="C00000"/>
                </a:solidFill>
                <a:cs typeface="+mn-cs"/>
              </a:defRPr>
            </a:lvl1pPr>
          </a:lstStyle>
          <a:p>
            <a:pPr>
              <a:defRPr/>
            </a:pPr>
            <a:fld id="{BEAED25A-3B82-46D8-BCCA-3091EC4791A8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7950" y="176213"/>
            <a:ext cx="32400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tr-TR" sz="1400" b="1" dirty="0">
                <a:solidFill>
                  <a:srgbClr val="AB2328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tr-TR" sz="1400" b="1" dirty="0">
                <a:solidFill>
                  <a:srgbClr val="AB2328"/>
                </a:solidFill>
                <a:latin typeface="Calibri" pitchFamily="34" charset="0"/>
                <a:cs typeface="Calibri" pitchFamily="34" charset="0"/>
              </a:rPr>
            </a:br>
            <a:r>
              <a:rPr lang="tr-TR" sz="1400" b="1" dirty="0" smtClean="0">
                <a:solidFill>
                  <a:srgbClr val="AB2328"/>
                </a:solidFill>
                <a:latin typeface="Calibri" pitchFamily="34" charset="0"/>
                <a:cs typeface="Calibri" pitchFamily="34" charset="0"/>
              </a:rPr>
              <a:t>TURKISH STATISTICAL INSTITUTE</a:t>
            </a:r>
            <a:endParaRPr lang="tr-TR" sz="1400" b="1" dirty="0">
              <a:solidFill>
                <a:srgbClr val="AB232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330950"/>
            <a:ext cx="3924300" cy="4984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tr-T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Sampling</a:t>
            </a:r>
            <a:r>
              <a:rPr lang="tr-TR" sz="12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2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and</a:t>
            </a:r>
            <a:r>
              <a:rPr lang="tr-TR" sz="12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2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Analysis</a:t>
            </a:r>
            <a:r>
              <a:rPr lang="tr-TR" sz="12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2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Techniques</a:t>
            </a:r>
            <a:r>
              <a:rPr lang="tr-TR" sz="12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2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Department</a:t>
            </a:r>
            <a:endParaRPr lang="tr-TR" sz="12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tr-TR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Survey</a:t>
            </a:r>
            <a:r>
              <a:rPr lang="tr-TR" sz="11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10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Design</a:t>
            </a:r>
            <a:r>
              <a:rPr lang="tr-TR" sz="11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10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Group</a:t>
            </a:r>
            <a:endParaRPr lang="tr-TR" sz="11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9" descr="logoLAR"/>
          <p:cNvPicPr>
            <a:picLocks noChangeAspect="1" noChangeArrowheads="1"/>
          </p:cNvPicPr>
          <p:nvPr userDrawn="1"/>
        </p:nvPicPr>
        <p:blipFill>
          <a:blip r:embed="rId13" cstate="print"/>
          <a:stretch>
            <a:fillRect/>
          </a:stretch>
        </p:blipFill>
        <p:spPr bwMode="auto">
          <a:xfrm>
            <a:off x="8259728" y="117475"/>
            <a:ext cx="65412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47700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50800" dir="780000" algn="ctr" rotWithShape="0">
              <a:schemeClr val="bg1"/>
            </a:outerShdw>
          </a:effectLst>
        </p:spPr>
        <p:txBody>
          <a:bodyPr/>
          <a:lstStyle/>
          <a:p>
            <a:pPr>
              <a:defRPr/>
            </a:pPr>
            <a:endParaRPr lang="tr-TR">
              <a:cs typeface="+mn-cs"/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127000" dist="152400" dir="5400000" sx="65000" sy="65000" algn="ctr" rotWithShape="0">
              <a:schemeClr val="bg1"/>
            </a:outerShdw>
          </a:effectLst>
        </p:spPr>
        <p:txBody>
          <a:bodyPr/>
          <a:lstStyle/>
          <a:p>
            <a:pPr>
              <a:defRPr/>
            </a:pPr>
            <a:endParaRPr lang="tr-TR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+mj-ea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cs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aseline="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General%20Distribution.xls" TargetMode="External"/><Relationship Id="rId3" Type="http://schemas.openxmlformats.org/officeDocument/2006/relationships/diagramLayout" Target="../diagrams/layout9.xml"/><Relationship Id="rId7" Type="http://schemas.openxmlformats.org/officeDocument/2006/relationships/hyperlink" Target="Adana_Urban.xls" TargetMode="Externa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5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10" Type="http://schemas.openxmlformats.org/officeDocument/2006/relationships/oleObject" Target="../embeddings/oleObject6.bin"/><Relationship Id="rId4" Type="http://schemas.openxmlformats.org/officeDocument/2006/relationships/diagramLayout" Target="../diagrams/layout13.xml"/><Relationship Id="rId9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Relationship Id="rId9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1115616" y="548680"/>
            <a:ext cx="7241900" cy="864914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0" lang="tr-TR" sz="2000" b="1" i="0" u="none" strike="noStrike" kern="1200" cap="none" normalizeH="0" baseline="0" dirty="0" smtClean="0">
                <a:ln/>
                <a:solidFill>
                  <a:schemeClr val="bg1"/>
                </a:solidFill>
                <a:effectLst/>
                <a:latin typeface="Arial" charset="0"/>
              </a:rPr>
              <a:t>OUTLINE</a:t>
            </a:r>
            <a:endParaRPr lang="tr-TR" sz="2000" kern="1200" dirty="0">
              <a:solidFill>
                <a:schemeClr val="bg1"/>
              </a:solidFill>
            </a:endParaRPr>
          </a:p>
        </p:txBody>
      </p:sp>
      <p:graphicFrame>
        <p:nvGraphicFramePr>
          <p:cNvPr id="9" name="8 Diyagram"/>
          <p:cNvGraphicFramePr/>
          <p:nvPr/>
        </p:nvGraphicFramePr>
        <p:xfrm>
          <a:off x="395536" y="980728"/>
          <a:ext cx="856895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9 Metin kutusu"/>
          <p:cNvSpPr txBox="1"/>
          <p:nvPr/>
        </p:nvSpPr>
        <p:spPr>
          <a:xfrm>
            <a:off x="1835696" y="3573016"/>
            <a:ext cx="51845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chemeClr val="accent6">
                    <a:lumMod val="75000"/>
                  </a:schemeClr>
                </a:solidFill>
              </a:rPr>
              <a:t>Gökhan KOÇTÜRK</a:t>
            </a:r>
          </a:p>
          <a:p>
            <a:pPr algn="ctr"/>
            <a:endParaRPr lang="tr-T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tr-T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TURKSTAT </a:t>
            </a:r>
            <a:r>
              <a:rPr lang="tr-TR" dirty="0" err="1" smtClean="0">
                <a:solidFill>
                  <a:schemeClr val="accent6">
                    <a:lumMod val="75000"/>
                  </a:schemeClr>
                </a:solidFill>
              </a:rPr>
              <a:t>Expert</a:t>
            </a:r>
            <a:endParaRPr lang="tr-T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tr-TR" dirty="0" err="1" smtClean="0">
                <a:solidFill>
                  <a:schemeClr val="accent6">
                    <a:lumMod val="75000"/>
                  </a:schemeClr>
                </a:solidFill>
              </a:rPr>
              <a:t>Sampling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tr-TR" dirty="0" err="1" smtClean="0">
                <a:solidFill>
                  <a:schemeClr val="accent6">
                    <a:lumMod val="75000"/>
                  </a:schemeClr>
                </a:solidFill>
              </a:rPr>
              <a:t>Analysis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6">
                    <a:lumMod val="75000"/>
                  </a:schemeClr>
                </a:solidFill>
              </a:rPr>
              <a:t>Techniques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6">
                    <a:lumMod val="75000"/>
                  </a:schemeClr>
                </a:solidFill>
              </a:rPr>
              <a:t>Department</a:t>
            </a:r>
            <a:endParaRPr lang="tr-TR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10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1124744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1979712" y="2348880"/>
            <a:ext cx="40053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 smtClean="0">
              <a:sym typeface="Wingdings" pitchFamily="2" charset="2"/>
            </a:endParaRPr>
          </a:p>
          <a:p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Uniform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Distribution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Among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Weeks</a:t>
            </a:r>
            <a:endParaRPr lang="tr-TR" dirty="0" smtClean="0">
              <a:sym typeface="Wingdings" pitchFamily="2" charset="2"/>
            </a:endParaRPr>
          </a:p>
          <a:p>
            <a:r>
              <a:rPr lang="tr-TR" dirty="0" smtClean="0">
                <a:sym typeface="Wingdings" pitchFamily="2" charset="2"/>
              </a:rPr>
              <a:t>	</a:t>
            </a:r>
          </a:p>
          <a:p>
            <a:r>
              <a:rPr lang="tr-TR" dirty="0" smtClean="0">
                <a:sym typeface="Wingdings" pitchFamily="2" charset="2"/>
              </a:rPr>
              <a:t>	* </a:t>
            </a:r>
            <a:r>
              <a:rPr lang="tr-TR" dirty="0" smtClean="0">
                <a:sym typeface="Wingdings" pitchFamily="2" charset="2"/>
                <a:hlinkClick r:id="rId7" action="ppaction://hlinkfile"/>
              </a:rPr>
              <a:t>Adana – Urban</a:t>
            </a:r>
            <a:endParaRPr lang="tr-TR" dirty="0" smtClean="0">
              <a:sym typeface="Wingdings" pitchFamily="2" charset="2"/>
            </a:endParaRPr>
          </a:p>
          <a:p>
            <a:r>
              <a:rPr lang="tr-TR" dirty="0" smtClean="0">
                <a:sym typeface="Wingdings" pitchFamily="2" charset="2"/>
              </a:rPr>
              <a:t>	</a:t>
            </a:r>
          </a:p>
          <a:p>
            <a:r>
              <a:rPr lang="tr-TR" dirty="0" smtClean="0">
                <a:sym typeface="Wingdings" pitchFamily="2" charset="2"/>
              </a:rPr>
              <a:t>	* </a:t>
            </a:r>
            <a:r>
              <a:rPr lang="tr-TR" dirty="0" err="1" smtClean="0">
                <a:sym typeface="Wingdings" pitchFamily="2" charset="2"/>
                <a:hlinkClick r:id="rId8" action="ppaction://hlinkfile"/>
              </a:rPr>
              <a:t>Turkey</a:t>
            </a:r>
            <a:r>
              <a:rPr lang="tr-TR" dirty="0" smtClean="0">
                <a:sym typeface="Wingdings" pitchFamily="2" charset="2"/>
                <a:hlinkClick r:id="rId8" action="ppaction://hlinkfile"/>
              </a:rPr>
              <a:t> – Total</a:t>
            </a:r>
            <a:endParaRPr lang="tr-TR" dirty="0" smtClean="0">
              <a:sym typeface="Wingdings" pitchFamily="2" charset="2"/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11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1979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 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r>
              <a:rPr lang="tr-TR" dirty="0" err="1" smtClean="0"/>
              <a:t>Design</a:t>
            </a:r>
            <a:r>
              <a:rPr lang="tr-TR" dirty="0" smtClean="0"/>
              <a:t> </a:t>
            </a:r>
            <a:r>
              <a:rPr lang="tr-TR" dirty="0" err="1" smtClean="0"/>
              <a:t>Weights</a:t>
            </a:r>
            <a:endParaRPr lang="tr-TR" dirty="0" smtClean="0"/>
          </a:p>
          <a:p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2636912"/>
            <a:ext cx="56166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12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30092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</a:t>
            </a:r>
            <a:r>
              <a:rPr lang="tr-TR" dirty="0" err="1" smtClean="0"/>
              <a:t>Nonresponse</a:t>
            </a:r>
            <a:r>
              <a:rPr lang="tr-TR" dirty="0" smtClean="0"/>
              <a:t> </a:t>
            </a:r>
            <a:r>
              <a:rPr lang="tr-TR" dirty="0" err="1" smtClean="0"/>
              <a:t>Adjustment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r>
              <a:rPr lang="tr-TR" dirty="0" smtClean="0">
                <a:sym typeface="Wingdings" pitchFamily="2" charset="2"/>
              </a:rPr>
              <a:t>	* </a:t>
            </a:r>
            <a:r>
              <a:rPr lang="tr-TR" dirty="0" err="1" smtClean="0">
                <a:sym typeface="Wingdings" pitchFamily="2" charset="2"/>
              </a:rPr>
              <a:t>Adjusted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weight</a:t>
            </a:r>
            <a:r>
              <a:rPr lang="tr-TR" dirty="0" smtClean="0">
                <a:sym typeface="Wingdings" pitchFamily="2" charset="2"/>
              </a:rPr>
              <a:t>;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2564904"/>
            <a:ext cx="53285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1979712" y="5229200"/>
          <a:ext cx="2088232" cy="626470"/>
        </p:xfrm>
        <a:graphic>
          <a:graphicData uri="http://schemas.openxmlformats.org/presentationml/2006/ole">
            <p:oleObj spid="_x0000_s66565" name="Equation" r:id="rId9" imgW="761669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13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6789038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</a:t>
            </a:r>
            <a:r>
              <a:rPr lang="tr-TR" dirty="0" err="1" smtClean="0"/>
              <a:t>Integrative</a:t>
            </a:r>
            <a:r>
              <a:rPr lang="tr-TR" dirty="0" smtClean="0"/>
              <a:t> </a:t>
            </a:r>
            <a:r>
              <a:rPr lang="tr-TR" dirty="0" err="1" smtClean="0"/>
              <a:t>Calibration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* D : </a:t>
            </a:r>
            <a:r>
              <a:rPr lang="tr-TR" dirty="0" err="1" smtClean="0"/>
              <a:t>Dummy</a:t>
            </a:r>
            <a:r>
              <a:rPr lang="tr-TR" dirty="0" smtClean="0"/>
              <a:t> </a:t>
            </a:r>
            <a:r>
              <a:rPr lang="tr-TR" dirty="0" err="1" smtClean="0"/>
              <a:t>variable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group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r>
              <a:rPr lang="tr-TR" dirty="0" smtClean="0"/>
              <a:t> * </a:t>
            </a:r>
            <a:r>
              <a:rPr lang="tr-TR" dirty="0" err="1" smtClean="0"/>
              <a:t>Wk</a:t>
            </a:r>
            <a:r>
              <a:rPr lang="tr-TR" dirty="0" smtClean="0"/>
              <a:t> : </a:t>
            </a:r>
            <a:r>
              <a:rPr lang="tr-TR" dirty="0" err="1" smtClean="0"/>
              <a:t>Weights</a:t>
            </a:r>
            <a:r>
              <a:rPr lang="tr-TR" dirty="0" smtClean="0"/>
              <a:t> </a:t>
            </a:r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non</a:t>
            </a:r>
            <a:r>
              <a:rPr lang="tr-TR" dirty="0" smtClean="0"/>
              <a:t> </a:t>
            </a:r>
            <a:r>
              <a:rPr lang="tr-TR" dirty="0" err="1" smtClean="0"/>
              <a:t>response</a:t>
            </a:r>
            <a:r>
              <a:rPr lang="tr-TR" dirty="0" smtClean="0"/>
              <a:t> </a:t>
            </a:r>
            <a:r>
              <a:rPr lang="tr-TR" dirty="0" err="1" smtClean="0"/>
              <a:t>adjustment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 * pi : </a:t>
            </a:r>
            <a:r>
              <a:rPr lang="tr-TR" dirty="0" err="1" smtClean="0"/>
              <a:t>weighted</a:t>
            </a:r>
            <a:r>
              <a:rPr lang="tr-TR" dirty="0" smtClean="0"/>
              <a:t> </a:t>
            </a:r>
            <a:r>
              <a:rPr lang="tr-TR" dirty="0" err="1" smtClean="0"/>
              <a:t>sample</a:t>
            </a:r>
            <a:r>
              <a:rPr lang="tr-TR" dirty="0" smtClean="0"/>
              <a:t> </a:t>
            </a:r>
            <a:r>
              <a:rPr lang="tr-TR" dirty="0" err="1" smtClean="0"/>
              <a:t>proportion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group</a:t>
            </a:r>
            <a:r>
              <a:rPr lang="tr-TR" dirty="0" smtClean="0"/>
              <a:t> (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ex</a:t>
            </a:r>
            <a:r>
              <a:rPr lang="tr-TR" dirty="0" smtClean="0"/>
              <a:t>. </a:t>
            </a:r>
            <a:r>
              <a:rPr lang="tr-TR" dirty="0" err="1" smtClean="0"/>
              <a:t>Male</a:t>
            </a:r>
            <a:r>
              <a:rPr lang="tr-TR" dirty="0" smtClean="0"/>
              <a:t>)</a:t>
            </a:r>
          </a:p>
          <a:p>
            <a:endParaRPr lang="tr-TR" dirty="0" smtClean="0"/>
          </a:p>
          <a:p>
            <a:r>
              <a:rPr lang="tr-TR" dirty="0" smtClean="0"/>
              <a:t> * Pi : </a:t>
            </a:r>
            <a:r>
              <a:rPr lang="tr-TR" dirty="0" err="1" smtClean="0"/>
              <a:t>Population</a:t>
            </a:r>
            <a:r>
              <a:rPr lang="tr-TR" dirty="0" smtClean="0"/>
              <a:t> </a:t>
            </a:r>
            <a:r>
              <a:rPr lang="tr-TR" dirty="0" err="1" smtClean="0"/>
              <a:t>proportion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group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1292225" y="2501900"/>
          <a:ext cx="1954213" cy="701675"/>
        </p:xfrm>
        <a:graphic>
          <a:graphicData uri="http://schemas.openxmlformats.org/presentationml/2006/ole">
            <p:oleObj spid="_x0000_s68611" name="Equation" r:id="rId8" imgW="9396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14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66479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</a:t>
            </a:r>
            <a:r>
              <a:rPr lang="tr-TR" dirty="0" err="1" smtClean="0"/>
              <a:t>Integrative</a:t>
            </a:r>
            <a:r>
              <a:rPr lang="tr-TR" dirty="0" smtClean="0"/>
              <a:t> </a:t>
            </a:r>
            <a:r>
              <a:rPr lang="tr-TR" dirty="0" err="1" smtClean="0"/>
              <a:t>Calibration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*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Dk</a:t>
            </a:r>
            <a:r>
              <a:rPr lang="tr-TR" dirty="0" smtClean="0"/>
              <a:t>=1 :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*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Dk</a:t>
            </a:r>
            <a:r>
              <a:rPr lang="tr-TR" dirty="0" smtClean="0"/>
              <a:t>=0;  </a:t>
            </a:r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r>
              <a:rPr lang="tr-TR" dirty="0" smtClean="0"/>
              <a:t>*       : </a:t>
            </a:r>
            <a:r>
              <a:rPr lang="tr-TR" dirty="0" err="1" smtClean="0"/>
              <a:t>weighted</a:t>
            </a:r>
            <a:r>
              <a:rPr lang="tr-TR" dirty="0" smtClean="0"/>
              <a:t> </a:t>
            </a:r>
            <a:r>
              <a:rPr lang="tr-TR" dirty="0" err="1" smtClean="0"/>
              <a:t>Dk</a:t>
            </a:r>
            <a:r>
              <a:rPr lang="tr-TR" dirty="0" smtClean="0"/>
              <a:t> </a:t>
            </a:r>
            <a:r>
              <a:rPr lang="tr-TR" dirty="0" err="1" smtClean="0"/>
              <a:t>values</a:t>
            </a:r>
            <a:r>
              <a:rPr lang="tr-TR" dirty="0" smtClean="0"/>
              <a:t>(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ind</a:t>
            </a:r>
            <a:r>
              <a:rPr lang="tr-TR" dirty="0" smtClean="0"/>
              <a:t>. in </a:t>
            </a:r>
            <a:r>
              <a:rPr lang="tr-TR" dirty="0" err="1" smtClean="0"/>
              <a:t>hh</a:t>
            </a:r>
            <a:r>
              <a:rPr lang="tr-TR" dirty="0" smtClean="0"/>
              <a:t> </a:t>
            </a:r>
            <a:r>
              <a:rPr lang="tr-TR" dirty="0" err="1" smtClean="0"/>
              <a:t>within</a:t>
            </a:r>
            <a:r>
              <a:rPr lang="tr-TR" dirty="0" smtClean="0"/>
              <a:t>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group</a:t>
            </a:r>
            <a:r>
              <a:rPr lang="tr-TR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2374900" y="2286000"/>
          <a:ext cx="1946275" cy="700088"/>
        </p:xfrm>
        <a:graphic>
          <a:graphicData uri="http://schemas.openxmlformats.org/presentationml/2006/ole">
            <p:oleObj spid="_x0000_s69635" name="Equation" r:id="rId8" imgW="1066680" imgH="431640" progId="Equation.3">
              <p:embed/>
            </p:oleObj>
          </a:graphicData>
        </a:graphic>
      </p:graphicFrame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2171700" y="3357563"/>
          <a:ext cx="2568575" cy="1079500"/>
        </p:xfrm>
        <a:graphic>
          <a:graphicData uri="http://schemas.openxmlformats.org/presentationml/2006/ole">
            <p:oleObj spid="_x0000_s69636" name="Equation" r:id="rId9" imgW="1701720" imgH="698400" progId="Equation.3">
              <p:embed/>
            </p:oleObj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1187624" y="4869160"/>
          <a:ext cx="336037" cy="504056"/>
        </p:xfrm>
        <a:graphic>
          <a:graphicData uri="http://schemas.openxmlformats.org/presentationml/2006/ole">
            <p:oleObj spid="_x0000_s69637" name="Equation" r:id="rId10" imgW="1522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15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2204864"/>
            <a:ext cx="525015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</a:t>
            </a:r>
            <a:r>
              <a:rPr lang="tr-TR" dirty="0" err="1" smtClean="0"/>
              <a:t>Trimming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*         : </a:t>
            </a:r>
            <a:r>
              <a:rPr lang="tr-TR" dirty="0" err="1" smtClean="0"/>
              <a:t>average</a:t>
            </a:r>
            <a:r>
              <a:rPr lang="tr-TR" dirty="0" smtClean="0"/>
              <a:t> </a:t>
            </a:r>
            <a:r>
              <a:rPr lang="tr-TR" dirty="0" err="1" smtClean="0"/>
              <a:t>calibrated</a:t>
            </a:r>
            <a:r>
              <a:rPr lang="tr-TR" dirty="0" smtClean="0"/>
              <a:t> </a:t>
            </a:r>
            <a:r>
              <a:rPr lang="tr-TR" dirty="0" err="1" smtClean="0"/>
              <a:t>weights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household</a:t>
            </a:r>
            <a:r>
              <a:rPr lang="tr-TR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1115616" y="2852936"/>
          <a:ext cx="1911350" cy="792163"/>
        </p:xfrm>
        <a:graphic>
          <a:graphicData uri="http://schemas.openxmlformats.org/presentationml/2006/ole">
            <p:oleObj spid="_x0000_s70661" name="Equation" r:id="rId8" imgW="749160" imgH="393480" progId="Equation.3">
              <p:embed/>
            </p:oleObj>
          </a:graphicData>
        </a:graphic>
      </p:graphicFrame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70663" name="Object 7"/>
          <p:cNvGraphicFramePr>
            <a:graphicFrameLocks noChangeAspect="1"/>
          </p:cNvGraphicFramePr>
          <p:nvPr/>
        </p:nvGraphicFramePr>
        <p:xfrm>
          <a:off x="1259632" y="4077072"/>
          <a:ext cx="432048" cy="432049"/>
        </p:xfrm>
        <a:graphic>
          <a:graphicData uri="http://schemas.openxmlformats.org/presentationml/2006/ole">
            <p:oleObj spid="_x0000_s70663" name="Equation" r:id="rId9" imgW="164885" imgH="16488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16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2204864"/>
            <a:ext cx="2060179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Final </a:t>
            </a:r>
            <a:r>
              <a:rPr lang="tr-TR" dirty="0" err="1" smtClean="0"/>
              <a:t>Correction</a:t>
            </a: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* Final </a:t>
            </a:r>
            <a:r>
              <a:rPr lang="tr-TR" dirty="0" err="1" smtClean="0"/>
              <a:t>weights</a:t>
            </a:r>
            <a:r>
              <a:rPr lang="tr-TR" dirty="0" smtClean="0"/>
              <a:t> ; </a:t>
            </a:r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7066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2636912"/>
            <a:ext cx="4464496" cy="24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2771800" y="5229200"/>
          <a:ext cx="1584176" cy="432048"/>
        </p:xfrm>
        <a:graphic>
          <a:graphicData uri="http://schemas.openxmlformats.org/presentationml/2006/ole">
            <p:oleObj spid="_x0000_s71686" name="Equation" r:id="rId9" imgW="952087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17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1331640" y="2204864"/>
            <a:ext cx="737060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(-) </a:t>
            </a:r>
            <a:r>
              <a:rPr lang="tr-TR" dirty="0" err="1" smtClean="0"/>
              <a:t>Changing</a:t>
            </a:r>
            <a:r>
              <a:rPr lang="tr-TR" dirty="0" smtClean="0"/>
              <a:t> </a:t>
            </a:r>
            <a:r>
              <a:rPr lang="tr-TR" dirty="0" err="1" smtClean="0"/>
              <a:t>too</a:t>
            </a:r>
            <a:r>
              <a:rPr lang="tr-TR" dirty="0" smtClean="0"/>
              <a:t> </a:t>
            </a:r>
            <a:r>
              <a:rPr lang="tr-TR" dirty="0" err="1" smtClean="0"/>
              <a:t>many</a:t>
            </a:r>
            <a:r>
              <a:rPr lang="tr-TR" dirty="0" smtClean="0"/>
              <a:t> </a:t>
            </a:r>
            <a:r>
              <a:rPr lang="tr-TR" dirty="0" err="1" smtClean="0"/>
              <a:t>things</a:t>
            </a:r>
            <a:r>
              <a:rPr lang="tr-TR" dirty="0" smtClean="0"/>
              <a:t> at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same</a:t>
            </a:r>
            <a:r>
              <a:rPr lang="tr-TR" dirty="0" smtClean="0"/>
              <a:t> time </a:t>
            </a:r>
          </a:p>
          <a:p>
            <a:r>
              <a:rPr lang="tr-TR" dirty="0" smtClean="0"/>
              <a:t> </a:t>
            </a:r>
            <a:r>
              <a:rPr lang="tr-TR" dirty="0" smtClean="0"/>
              <a:t>  </a:t>
            </a:r>
            <a:r>
              <a:rPr lang="tr-TR" dirty="0" smtClean="0"/>
              <a:t>(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smtClean="0"/>
              <a:t>in </a:t>
            </a:r>
            <a:r>
              <a:rPr lang="tr-TR" dirty="0" err="1" smtClean="0"/>
              <a:t>methodology</a:t>
            </a:r>
            <a:r>
              <a:rPr lang="tr-TR" dirty="0" smtClean="0"/>
              <a:t> &amp; </a:t>
            </a:r>
            <a:r>
              <a:rPr lang="tr-TR" dirty="0" err="1" smtClean="0"/>
              <a:t>application</a:t>
            </a:r>
            <a:r>
              <a:rPr lang="tr-TR" dirty="0" smtClean="0"/>
              <a:t>)</a:t>
            </a:r>
          </a:p>
          <a:p>
            <a:endParaRPr lang="tr-TR" dirty="0" smtClean="0"/>
          </a:p>
          <a:p>
            <a:r>
              <a:rPr lang="tr-TR" dirty="0" smtClean="0"/>
              <a:t>(-) </a:t>
            </a:r>
            <a:r>
              <a:rPr lang="tr-TR" dirty="0" err="1" smtClean="0"/>
              <a:t>Difficulties</a:t>
            </a:r>
            <a:r>
              <a:rPr lang="tr-TR" dirty="0" smtClean="0"/>
              <a:t> in </a:t>
            </a:r>
            <a:r>
              <a:rPr lang="tr-TR" dirty="0" err="1" smtClean="0"/>
              <a:t>Field</a:t>
            </a:r>
            <a:r>
              <a:rPr lang="tr-TR" dirty="0" smtClean="0"/>
              <a:t> </a:t>
            </a:r>
            <a:r>
              <a:rPr lang="tr-TR" dirty="0" err="1" smtClean="0"/>
              <a:t>Application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(+) </a:t>
            </a:r>
            <a:r>
              <a:rPr lang="tr-TR" dirty="0" err="1" smtClean="0"/>
              <a:t>Sample</a:t>
            </a:r>
            <a:r>
              <a:rPr lang="tr-TR" dirty="0" smtClean="0"/>
              <a:t> Size </a:t>
            </a:r>
            <a:r>
              <a:rPr lang="tr-TR" dirty="0" err="1" smtClean="0"/>
              <a:t>Calculation</a:t>
            </a:r>
            <a:r>
              <a:rPr lang="tr-TR" dirty="0" smtClean="0"/>
              <a:t> &amp; </a:t>
            </a:r>
            <a:r>
              <a:rPr lang="tr-TR" dirty="0" err="1" smtClean="0"/>
              <a:t>Distribution</a:t>
            </a:r>
            <a:endParaRPr lang="tr-TR" dirty="0" smtClean="0"/>
          </a:p>
          <a:p>
            <a:r>
              <a:rPr lang="tr-TR" dirty="0" smtClean="0"/>
              <a:t>     (</a:t>
            </a:r>
            <a:r>
              <a:rPr lang="tr-TR" dirty="0" err="1" smtClean="0"/>
              <a:t>using</a:t>
            </a:r>
            <a:r>
              <a:rPr lang="tr-TR" dirty="0" smtClean="0"/>
              <a:t> CV, </a:t>
            </a:r>
            <a:r>
              <a:rPr lang="tr-TR" dirty="0" err="1" smtClean="0"/>
              <a:t>household</a:t>
            </a:r>
            <a:r>
              <a:rPr lang="tr-TR" dirty="0" smtClean="0"/>
              <a:t> size, </a:t>
            </a:r>
            <a:r>
              <a:rPr lang="tr-TR" dirty="0" err="1" smtClean="0"/>
              <a:t>nonresponse</a:t>
            </a:r>
            <a:r>
              <a:rPr lang="tr-TR" dirty="0" smtClean="0"/>
              <a:t> rate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previous</a:t>
            </a:r>
            <a:r>
              <a:rPr lang="tr-TR" dirty="0" smtClean="0"/>
              <a:t> </a:t>
            </a:r>
            <a:r>
              <a:rPr lang="tr-TR" dirty="0" err="1" smtClean="0"/>
              <a:t>years</a:t>
            </a:r>
            <a:r>
              <a:rPr lang="tr-TR" dirty="0" smtClean="0"/>
              <a:t>)</a:t>
            </a:r>
          </a:p>
          <a:p>
            <a:endParaRPr lang="tr-TR" dirty="0" smtClean="0"/>
          </a:p>
          <a:p>
            <a:r>
              <a:rPr lang="tr-TR" dirty="0" smtClean="0"/>
              <a:t>(+) </a:t>
            </a:r>
            <a:r>
              <a:rPr lang="tr-TR" dirty="0" err="1" smtClean="0"/>
              <a:t>Better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 (</a:t>
            </a:r>
            <a:r>
              <a:rPr lang="tr-TR" dirty="0" err="1" smtClean="0"/>
              <a:t>because</a:t>
            </a:r>
            <a:r>
              <a:rPr lang="tr-TR" dirty="0" smtClean="0"/>
              <a:t> of </a:t>
            </a:r>
            <a:r>
              <a:rPr lang="tr-TR" dirty="0" smtClean="0"/>
              <a:t>52 </a:t>
            </a:r>
            <a:r>
              <a:rPr lang="tr-TR" dirty="0" err="1" smtClean="0"/>
              <a:t>reference</a:t>
            </a:r>
            <a:r>
              <a:rPr lang="tr-TR" dirty="0" smtClean="0"/>
              <a:t> </a:t>
            </a:r>
            <a:r>
              <a:rPr lang="tr-TR" dirty="0" err="1" smtClean="0"/>
              <a:t>weeks</a:t>
            </a:r>
            <a:r>
              <a:rPr lang="tr-TR" dirty="0" smtClean="0"/>
              <a:t>)</a:t>
            </a:r>
          </a:p>
          <a:p>
            <a:endParaRPr lang="tr-TR" dirty="0" smtClean="0"/>
          </a:p>
          <a:p>
            <a:r>
              <a:rPr lang="tr-TR" dirty="0" smtClean="0"/>
              <a:t>(+) </a:t>
            </a:r>
            <a:r>
              <a:rPr lang="tr-TR" dirty="0" err="1" smtClean="0"/>
              <a:t>Calibration</a:t>
            </a:r>
            <a:r>
              <a:rPr lang="tr-TR" dirty="0" smtClean="0"/>
              <a:t> </a:t>
            </a:r>
            <a:r>
              <a:rPr lang="tr-TR" dirty="0" smtClean="0"/>
              <a:t>(</a:t>
            </a:r>
            <a:r>
              <a:rPr lang="tr-TR" dirty="0" err="1" smtClean="0"/>
              <a:t>Hhsize</a:t>
            </a:r>
            <a:r>
              <a:rPr lang="tr-TR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18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755576" y="692696"/>
          <a:ext cx="7488832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12" name="11 Metin kutusu"/>
          <p:cNvSpPr txBox="1"/>
          <p:nvPr/>
        </p:nvSpPr>
        <p:spPr>
          <a:xfrm>
            <a:off x="2627784" y="2204864"/>
            <a:ext cx="290226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i="1" dirty="0" err="1" smtClean="0">
                <a:solidFill>
                  <a:schemeClr val="accent6">
                    <a:lumMod val="75000"/>
                  </a:schemeClr>
                </a:solidFill>
              </a:rPr>
              <a:t>gokhankocturk</a:t>
            </a:r>
            <a:r>
              <a:rPr lang="tr-TR" i="1" dirty="0" smtClean="0">
                <a:solidFill>
                  <a:schemeClr val="accent6">
                    <a:lumMod val="75000"/>
                  </a:schemeClr>
                </a:solidFill>
              </a:rPr>
              <a:t>@</a:t>
            </a:r>
            <a:r>
              <a:rPr lang="tr-TR" i="1" dirty="0" err="1" smtClean="0">
                <a:solidFill>
                  <a:schemeClr val="accent6">
                    <a:lumMod val="75000"/>
                  </a:schemeClr>
                </a:solidFill>
              </a:rPr>
              <a:t>tuik</a:t>
            </a:r>
            <a:r>
              <a:rPr lang="tr-TR" i="1" dirty="0" smtClean="0">
                <a:solidFill>
                  <a:schemeClr val="accent6">
                    <a:lumMod val="75000"/>
                  </a:schemeClr>
                </a:solidFill>
              </a:rPr>
              <a:t>.gov.tr</a:t>
            </a:r>
            <a:endParaRPr lang="tr-TR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r>
              <a:rPr lang="tr-TR" dirty="0" smtClean="0"/>
              <a:t> 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2</a:t>
            </a:fld>
            <a:endParaRPr lang="tr-TR"/>
          </a:p>
        </p:txBody>
      </p:sp>
      <p:sp>
        <p:nvSpPr>
          <p:cNvPr id="2053" name="Rectangle 24"/>
          <p:cNvSpPr>
            <a:spLocks noGrp="1" noChangeArrowheads="1"/>
          </p:cNvSpPr>
          <p:nvPr>
            <p:ph idx="1"/>
          </p:nvPr>
        </p:nvSpPr>
        <p:spPr>
          <a:xfrm>
            <a:off x="857192" y="1268760"/>
            <a:ext cx="8286808" cy="4197361"/>
          </a:xfrm>
        </p:spPr>
        <p:txBody>
          <a:bodyPr/>
          <a:lstStyle/>
          <a:p>
            <a:pPr eaLnBrk="1" hangingPunct="1">
              <a:buNone/>
            </a:pPr>
            <a:r>
              <a:rPr lang="tr-TR" sz="3200" dirty="0" smtClean="0"/>
              <a:t>			</a:t>
            </a:r>
          </a:p>
          <a:p>
            <a:pPr marL="514350" indent="-514350" eaLnBrk="1" hangingPunct="1">
              <a:buNone/>
            </a:pPr>
            <a:endParaRPr lang="tr-TR" sz="1600" dirty="0" smtClean="0"/>
          </a:p>
          <a:p>
            <a:pPr marL="514350" indent="-514350" eaLnBrk="1" hangingPunct="1">
              <a:buNone/>
            </a:pPr>
            <a:endParaRPr lang="tr-TR" sz="1600" dirty="0" smtClean="0"/>
          </a:p>
          <a:p>
            <a:pPr marL="514350" indent="-514350" eaLnBrk="1" hangingPunct="1">
              <a:buNone/>
            </a:pPr>
            <a:endParaRPr lang="tr-TR" sz="1000" dirty="0" smtClean="0"/>
          </a:p>
          <a:p>
            <a:pPr marL="514350" indent="-514350" eaLnBrk="1" hangingPunct="1">
              <a:buFont typeface="Wingdings" pitchFamily="2" charset="2"/>
              <a:buChar char="Ø"/>
            </a:pPr>
            <a:r>
              <a:rPr lang="tr-TR" sz="2000" dirty="0" err="1" smtClean="0">
                <a:latin typeface="+mj-lt"/>
              </a:rPr>
              <a:t>Sampling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Frame</a:t>
            </a:r>
            <a:endParaRPr lang="tr-TR" sz="2000" dirty="0" smtClean="0">
              <a:latin typeface="+mj-lt"/>
            </a:endParaRPr>
          </a:p>
          <a:p>
            <a:pPr marL="514350" indent="-514350" eaLnBrk="1" hangingPunct="1">
              <a:buNone/>
            </a:pPr>
            <a:endParaRPr lang="tr-TR" sz="900" dirty="0" smtClean="0">
              <a:latin typeface="+mj-lt"/>
            </a:endParaRPr>
          </a:p>
          <a:p>
            <a:pPr marL="514350" indent="-514350" eaLnBrk="1" hangingPunct="1">
              <a:buFont typeface="Wingdings" pitchFamily="2" charset="2"/>
              <a:buChar char="Ø"/>
            </a:pPr>
            <a:r>
              <a:rPr lang="tr-TR" sz="2000" dirty="0" err="1" smtClean="0">
                <a:latin typeface="+mj-lt"/>
              </a:rPr>
              <a:t>Cluster</a:t>
            </a:r>
            <a:r>
              <a:rPr lang="tr-TR" sz="2000" dirty="0" smtClean="0">
                <a:latin typeface="+mj-lt"/>
              </a:rPr>
              <a:t> (100 </a:t>
            </a:r>
            <a:r>
              <a:rPr lang="tr-TR" sz="2000" dirty="0" err="1" smtClean="0">
                <a:latin typeface="+mj-lt"/>
              </a:rPr>
              <a:t>households</a:t>
            </a:r>
            <a:r>
              <a:rPr lang="tr-TR" sz="2000" dirty="0" smtClean="0">
                <a:latin typeface="+mj-lt"/>
              </a:rPr>
              <a:t> on </a:t>
            </a:r>
            <a:r>
              <a:rPr lang="tr-TR" sz="2000" dirty="0" err="1" smtClean="0">
                <a:latin typeface="+mj-lt"/>
              </a:rPr>
              <a:t>average</a:t>
            </a:r>
            <a:r>
              <a:rPr lang="tr-TR" sz="2000" dirty="0" smtClean="0">
                <a:latin typeface="+mj-lt"/>
              </a:rPr>
              <a:t>)</a:t>
            </a:r>
            <a:endParaRPr lang="tr-TR" sz="2000" dirty="0" smtClean="0">
              <a:latin typeface="+mj-lt"/>
            </a:endParaRPr>
          </a:p>
          <a:p>
            <a:pPr marL="514350" indent="-514350" eaLnBrk="1" hangingPunct="1">
              <a:buNone/>
            </a:pPr>
            <a:endParaRPr lang="tr-TR" sz="900" dirty="0" smtClean="0">
              <a:latin typeface="+mj-lt"/>
            </a:endParaRPr>
          </a:p>
          <a:p>
            <a:pPr marL="514350" indent="-514350" eaLnBrk="1" hangingPunct="1">
              <a:buFont typeface="Wingdings" pitchFamily="2" charset="2"/>
              <a:buChar char="Ø"/>
            </a:pPr>
            <a:r>
              <a:rPr lang="tr-TR" sz="2000" dirty="0" err="1" smtClean="0">
                <a:latin typeface="+mj-lt"/>
              </a:rPr>
              <a:t>Sampling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Unit</a:t>
            </a:r>
            <a:endParaRPr lang="tr-TR" sz="2000" dirty="0" smtClean="0">
              <a:latin typeface="+mj-lt"/>
            </a:endParaRPr>
          </a:p>
          <a:p>
            <a:pPr marL="514350" indent="-514350" eaLnBrk="1" hangingPunct="1">
              <a:buNone/>
            </a:pPr>
            <a:endParaRPr lang="tr-TR" sz="900" dirty="0" smtClean="0">
              <a:latin typeface="+mj-lt"/>
            </a:endParaRPr>
          </a:p>
          <a:p>
            <a:pPr marL="514350" indent="-514350" eaLnBrk="1" hangingPunct="1">
              <a:buFont typeface="Wingdings" pitchFamily="2" charset="2"/>
              <a:buChar char="Ø"/>
            </a:pPr>
            <a:r>
              <a:rPr lang="tr-TR" sz="2000" dirty="0" err="1" smtClean="0">
                <a:latin typeface="+mj-lt"/>
              </a:rPr>
              <a:t>Estimation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Level</a:t>
            </a:r>
            <a:r>
              <a:rPr lang="tr-TR" sz="2000" dirty="0" smtClean="0">
                <a:latin typeface="+mj-lt"/>
              </a:rPr>
              <a:t> (NUTS 2 </a:t>
            </a:r>
            <a:r>
              <a:rPr lang="tr-TR" sz="2000" dirty="0" err="1" smtClean="0">
                <a:latin typeface="+mj-lt"/>
              </a:rPr>
              <a:t>annually</a:t>
            </a:r>
            <a:r>
              <a:rPr lang="tr-TR" sz="2000" dirty="0" smtClean="0">
                <a:latin typeface="+mj-lt"/>
              </a:rPr>
              <a:t>, Urban-</a:t>
            </a:r>
            <a:r>
              <a:rPr lang="tr-TR" sz="2000" dirty="0" err="1" smtClean="0">
                <a:latin typeface="+mj-lt"/>
              </a:rPr>
              <a:t>Rural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quarterly</a:t>
            </a:r>
            <a:r>
              <a:rPr lang="tr-TR" sz="2000" dirty="0" smtClean="0">
                <a:latin typeface="+mj-lt"/>
              </a:rPr>
              <a:t>)</a:t>
            </a:r>
            <a:endParaRPr lang="tr-TR" sz="2000" dirty="0" smtClean="0">
              <a:latin typeface="+mj-lt"/>
            </a:endParaRPr>
          </a:p>
          <a:p>
            <a:pPr marL="514350" indent="-514350" eaLnBrk="1" hangingPunct="1">
              <a:buNone/>
            </a:pPr>
            <a:endParaRPr lang="tr-TR" sz="900" dirty="0" smtClean="0">
              <a:latin typeface="+mj-lt"/>
            </a:endParaRPr>
          </a:p>
          <a:p>
            <a:pPr marL="514350" indent="-514350" eaLnBrk="1" hangingPunct="1">
              <a:buFont typeface="Wingdings" pitchFamily="2" charset="2"/>
              <a:buChar char="Ø"/>
            </a:pPr>
            <a:r>
              <a:rPr lang="tr-TR" sz="2000" dirty="0" err="1" smtClean="0">
                <a:latin typeface="+mj-lt"/>
              </a:rPr>
              <a:t>Stratification</a:t>
            </a:r>
            <a:endParaRPr lang="tr-TR" sz="2000" dirty="0" smtClean="0">
              <a:latin typeface="+mj-lt"/>
            </a:endParaRPr>
          </a:p>
          <a:p>
            <a:pPr marL="514350" indent="-514350" eaLnBrk="1" hangingPunct="1">
              <a:buNone/>
            </a:pPr>
            <a:endParaRPr lang="tr-TR" sz="3200" dirty="0" smtClean="0"/>
          </a:p>
          <a:p>
            <a:pPr marL="514350" indent="-514350" eaLnBrk="1" hangingPunct="1">
              <a:buNone/>
            </a:pPr>
            <a:endParaRPr lang="tr-TR" sz="3200" dirty="0" smtClean="0"/>
          </a:p>
          <a:p>
            <a:pPr eaLnBrk="1" hangingPunct="1">
              <a:buNone/>
            </a:pPr>
            <a:endParaRPr lang="tr-TR" sz="3200" dirty="0" smtClean="0"/>
          </a:p>
          <a:p>
            <a:pPr eaLnBrk="1" hangingPunct="1">
              <a:buNone/>
            </a:pPr>
            <a:endParaRPr lang="tr-TR" sz="3200" dirty="0" smtClean="0"/>
          </a:p>
        </p:txBody>
      </p:sp>
      <p:grpSp>
        <p:nvGrpSpPr>
          <p:cNvPr id="6" name="5 Grup"/>
          <p:cNvGrpSpPr/>
          <p:nvPr/>
        </p:nvGrpSpPr>
        <p:grpSpPr>
          <a:xfrm>
            <a:off x="755576" y="1052736"/>
            <a:ext cx="7241900" cy="864914"/>
            <a:chOff x="0" y="863277"/>
            <a:chExt cx="7241900" cy="86491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6 Dikdörtgen"/>
            <p:cNvSpPr/>
            <p:nvPr/>
          </p:nvSpPr>
          <p:spPr>
            <a:xfrm>
              <a:off x="0" y="863277"/>
              <a:ext cx="7241900" cy="864914"/>
            </a:xfrm>
            <a:prstGeom prst="rect">
              <a:avLst/>
            </a:prstGeom>
            <a:solidFill>
              <a:schemeClr val="accent2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7 Dikdörtgen"/>
            <p:cNvSpPr/>
            <p:nvPr/>
          </p:nvSpPr>
          <p:spPr>
            <a:xfrm>
              <a:off x="0" y="863277"/>
              <a:ext cx="7241900" cy="8649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tr-TR" sz="2000" b="1" i="0" u="none" strike="noStrike" kern="1200" cap="none" normalizeH="0" baseline="0" dirty="0" smtClean="0">
                  <a:ln/>
                  <a:solidFill>
                    <a:schemeClr val="bg1"/>
                  </a:solidFill>
                  <a:effectLst/>
                  <a:latin typeface="Arial" charset="0"/>
                </a:rPr>
                <a:t>General </a:t>
              </a:r>
              <a:r>
                <a:rPr kumimoji="0" lang="tr-TR" sz="2000" b="1" i="0" u="none" strike="noStrike" kern="1200" cap="none" normalizeH="0" baseline="0" dirty="0" err="1" smtClean="0">
                  <a:ln/>
                  <a:solidFill>
                    <a:schemeClr val="bg1"/>
                  </a:solidFill>
                  <a:effectLst/>
                  <a:latin typeface="Arial" charset="0"/>
                </a:rPr>
                <a:t>Expressions</a:t>
              </a:r>
              <a:endParaRPr lang="tr-TR" sz="2000" kern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3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7463903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 smtClean="0"/>
          </a:p>
          <a:p>
            <a:endParaRPr lang="tr-TR" sz="2000" dirty="0" smtClean="0"/>
          </a:p>
          <a:p>
            <a:pPr>
              <a:buFont typeface="Wingdings" pitchFamily="2" charset="2"/>
              <a:buChar char="Ø"/>
            </a:pP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Rotational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Design</a:t>
            </a:r>
            <a:endParaRPr lang="tr-TR" sz="2000" dirty="0" smtClean="0">
              <a:sym typeface="Wingdings" pitchFamily="2" charset="2"/>
            </a:endParaRPr>
          </a:p>
          <a:p>
            <a:endParaRPr lang="tr-TR" sz="20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sz="2000" dirty="0" smtClean="0">
                <a:sym typeface="Wingdings" pitchFamily="2" charset="2"/>
              </a:rPr>
              <a:t> 8 </a:t>
            </a:r>
            <a:r>
              <a:rPr lang="tr-TR" sz="2000" dirty="0" err="1" smtClean="0">
                <a:sym typeface="Wingdings" pitchFamily="2" charset="2"/>
              </a:rPr>
              <a:t>Subsamples</a:t>
            </a:r>
            <a:r>
              <a:rPr lang="tr-TR" sz="2000" dirty="0" smtClean="0">
                <a:sym typeface="Wingdings" pitchFamily="2" charset="2"/>
              </a:rPr>
              <a:t> </a:t>
            </a:r>
          </a:p>
          <a:p>
            <a:pPr>
              <a:buFont typeface="Wingdings"/>
              <a:buChar char="à"/>
            </a:pPr>
            <a:endParaRPr lang="tr-TR" sz="20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sz="2000" dirty="0" smtClean="0">
                <a:sym typeface="Wingdings" pitchFamily="2" charset="2"/>
              </a:rPr>
              <a:t> %50 </a:t>
            </a:r>
            <a:r>
              <a:rPr lang="tr-TR" sz="2000" dirty="0" err="1" smtClean="0">
                <a:sym typeface="Wingdings" pitchFamily="2" charset="2"/>
              </a:rPr>
              <a:t>overlap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between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consecutive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quarters</a:t>
            </a:r>
            <a:endParaRPr lang="tr-TR" sz="20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tr-TR" sz="20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sz="2000" dirty="0" smtClean="0">
                <a:sym typeface="Wingdings" pitchFamily="2" charset="2"/>
              </a:rPr>
              <a:t> %50 </a:t>
            </a:r>
            <a:r>
              <a:rPr lang="tr-TR" sz="2000" dirty="0" err="1" smtClean="0">
                <a:sym typeface="Wingdings" pitchFamily="2" charset="2"/>
              </a:rPr>
              <a:t>overlap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between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the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same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quarters</a:t>
            </a:r>
            <a:r>
              <a:rPr lang="tr-TR" sz="2000" dirty="0" smtClean="0">
                <a:sym typeface="Wingdings" pitchFamily="2" charset="2"/>
              </a:rPr>
              <a:t> of </a:t>
            </a:r>
            <a:r>
              <a:rPr lang="tr-TR" sz="2000" dirty="0" err="1" smtClean="0">
                <a:sym typeface="Wingdings" pitchFamily="2" charset="2"/>
              </a:rPr>
              <a:t>consecutive</a:t>
            </a:r>
            <a:r>
              <a:rPr lang="tr-TR" sz="2000" dirty="0" smtClean="0">
                <a:sym typeface="Wingdings" pitchFamily="2" charset="2"/>
              </a:rPr>
              <a:t> </a:t>
            </a:r>
            <a:r>
              <a:rPr lang="tr-TR" sz="2000" dirty="0" err="1" smtClean="0">
                <a:sym typeface="Wingdings" pitchFamily="2" charset="2"/>
              </a:rPr>
              <a:t>years</a:t>
            </a:r>
            <a:endParaRPr lang="tr-TR" sz="20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4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2276872"/>
            <a:ext cx="66046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tr-TR" dirty="0" smtClean="0">
                <a:sym typeface="Wingdings" pitchFamily="2" charset="2"/>
              </a:rPr>
              <a:t> - 2 - </a:t>
            </a:r>
            <a:r>
              <a:rPr lang="tr-TR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design</a:t>
            </a:r>
            <a:r>
              <a:rPr lang="tr-TR" dirty="0" smtClean="0">
                <a:sym typeface="Wingdings" pitchFamily="2" charset="2"/>
              </a:rPr>
              <a:t> is </a:t>
            </a:r>
            <a:r>
              <a:rPr lang="tr-TR" dirty="0" err="1" smtClean="0">
                <a:sym typeface="Wingdings" pitchFamily="2" charset="2"/>
              </a:rPr>
              <a:t>used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Around</a:t>
            </a:r>
            <a:r>
              <a:rPr lang="tr-TR" dirty="0" smtClean="0">
                <a:sym typeface="Wingdings" pitchFamily="2" charset="2"/>
              </a:rPr>
              <a:t> 44.000 </a:t>
            </a:r>
            <a:r>
              <a:rPr lang="tr-TR" dirty="0" err="1" smtClean="0">
                <a:sym typeface="Wingdings" pitchFamily="2" charset="2"/>
              </a:rPr>
              <a:t>households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per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quarter</a:t>
            </a:r>
            <a:endParaRPr lang="tr-T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550 </a:t>
            </a:r>
            <a:r>
              <a:rPr lang="tr-TR" dirty="0" err="1" smtClean="0">
                <a:sym typeface="Wingdings" pitchFamily="2" charset="2"/>
              </a:rPr>
              <a:t>clusters</a:t>
            </a:r>
            <a:r>
              <a:rPr lang="tr-TR" dirty="0" smtClean="0">
                <a:sym typeface="Wingdings" pitchFamily="2" charset="2"/>
              </a:rPr>
              <a:t> (10 </a:t>
            </a:r>
            <a:r>
              <a:rPr lang="tr-TR" dirty="0" err="1" smtClean="0">
                <a:sym typeface="Wingdings" pitchFamily="2" charset="2"/>
              </a:rPr>
              <a:t>hh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selected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from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each</a:t>
            </a:r>
            <a:r>
              <a:rPr lang="tr-TR" dirty="0" smtClean="0">
                <a:sym typeface="Wingdings" pitchFamily="2" charset="2"/>
              </a:rPr>
              <a:t>) </a:t>
            </a:r>
            <a:r>
              <a:rPr lang="tr-TR" dirty="0" err="1" smtClean="0">
                <a:sym typeface="Wingdings" pitchFamily="2" charset="2"/>
              </a:rPr>
              <a:t>for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each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subsample</a:t>
            </a:r>
            <a:endParaRPr lang="tr-TR" dirty="0" smtClean="0">
              <a:sym typeface="Wingdings" pitchFamily="2" charset="2"/>
            </a:endParaRPr>
          </a:p>
          <a:p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Each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week</a:t>
            </a:r>
            <a:r>
              <a:rPr lang="tr-TR" dirty="0" smtClean="0">
                <a:sym typeface="Wingdings" pitchFamily="2" charset="2"/>
              </a:rPr>
              <a:t> is </a:t>
            </a:r>
            <a:r>
              <a:rPr lang="tr-TR" dirty="0" err="1" smtClean="0">
                <a:sym typeface="Wingdings" pitchFamily="2" charset="2"/>
              </a:rPr>
              <a:t>reference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week</a:t>
            </a:r>
            <a:r>
              <a:rPr lang="tr-TR" dirty="0" smtClean="0">
                <a:sym typeface="Wingdings" pitchFamily="2" charset="2"/>
              </a:rPr>
              <a:t> (52 </a:t>
            </a:r>
            <a:r>
              <a:rPr lang="tr-TR" dirty="0" err="1" smtClean="0">
                <a:sym typeface="Wingdings" pitchFamily="2" charset="2"/>
              </a:rPr>
              <a:t>per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year</a:t>
            </a:r>
            <a:r>
              <a:rPr lang="tr-TR" dirty="0" smtClean="0">
                <a:sym typeface="Wingdings" pitchFamily="2" charset="2"/>
              </a:rPr>
              <a:t>)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5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692696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395536" y="16288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 smtClean="0"/>
          </a:p>
          <a:p>
            <a:endParaRPr lang="tr-TR" dirty="0"/>
          </a:p>
        </p:txBody>
      </p:sp>
      <p:graphicFrame>
        <p:nvGraphicFramePr>
          <p:cNvPr id="8" name="7 Tablo"/>
          <p:cNvGraphicFramePr>
            <a:graphicFrameLocks noGrp="1"/>
          </p:cNvGraphicFramePr>
          <p:nvPr/>
        </p:nvGraphicFramePr>
        <p:xfrm>
          <a:off x="971600" y="1844824"/>
          <a:ext cx="6624732" cy="3988656"/>
        </p:xfrm>
        <a:graphic>
          <a:graphicData uri="http://schemas.openxmlformats.org/drawingml/2006/table">
            <a:tbl>
              <a:tblPr/>
              <a:tblGrid>
                <a:gridCol w="736080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  <a:gridCol w="490721"/>
              </a:tblGrid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  <a:endParaRPr lang="tr-T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  <a:endParaRPr lang="tr-T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  <a:endParaRPr lang="tr-T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Subsample</a:t>
                      </a:r>
                      <a:endParaRPr lang="tr-T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47445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056" marR="7056" marT="70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6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u="sng" dirty="0" smtClean="0"/>
              <a:t>General </a:t>
            </a:r>
            <a:r>
              <a:rPr lang="tr-TR" u="sng" dirty="0" err="1" smtClean="0"/>
              <a:t>Comparison</a:t>
            </a:r>
            <a:r>
              <a:rPr lang="tr-TR" u="sng" dirty="0" smtClean="0"/>
              <a:t>;</a:t>
            </a:r>
          </a:p>
          <a:p>
            <a:endParaRPr lang="tr-TR" dirty="0" smtClean="0">
              <a:sym typeface="Wingdings" pitchFamily="2" charset="2"/>
            </a:endParaRPr>
          </a:p>
        </p:txBody>
      </p:sp>
      <p:graphicFrame>
        <p:nvGraphicFramePr>
          <p:cNvPr id="10" name="9 Tablo"/>
          <p:cNvGraphicFramePr>
            <a:graphicFrameLocks noGrp="1"/>
          </p:cNvGraphicFramePr>
          <p:nvPr/>
        </p:nvGraphicFramePr>
        <p:xfrm>
          <a:off x="1115616" y="2636912"/>
          <a:ext cx="5904655" cy="2376263"/>
        </p:xfrm>
        <a:graphic>
          <a:graphicData uri="http://schemas.openxmlformats.org/drawingml/2006/table">
            <a:tbl>
              <a:tblPr/>
              <a:tblGrid>
                <a:gridCol w="1735418"/>
                <a:gridCol w="1864982"/>
                <a:gridCol w="2304255"/>
              </a:tblGrid>
              <a:tr h="484481">
                <a:tc>
                  <a:txBody>
                    <a:bodyPr/>
                    <a:lstStyle/>
                    <a:p>
                      <a:pPr algn="ctr" fontAlgn="b"/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Existing</a:t>
                      </a:r>
                      <a:r>
                        <a:rPr lang="tr-TR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LFS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Continous</a:t>
                      </a:r>
                      <a:r>
                        <a:rPr lang="tr-TR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LFS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1410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 week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1410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Sample Size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42000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quarter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44000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quarter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4481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</a:t>
                      </a:r>
                      <a:r>
                        <a:rPr lang="tr-TR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Clusters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4481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Regulation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Article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Article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3.1 +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Article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7</a:t>
            </a:fld>
            <a:endParaRPr lang="tr-TR"/>
          </a:p>
        </p:txBody>
      </p:sp>
      <p:sp>
        <p:nvSpPr>
          <p:cNvPr id="2053" name="Rectangle 24"/>
          <p:cNvSpPr>
            <a:spLocks noGrp="1" noChangeArrowheads="1"/>
          </p:cNvSpPr>
          <p:nvPr>
            <p:ph idx="1"/>
          </p:nvPr>
        </p:nvSpPr>
        <p:spPr>
          <a:xfrm>
            <a:off x="323528" y="2348880"/>
            <a:ext cx="8286808" cy="2520280"/>
          </a:xfrm>
        </p:spPr>
        <p:txBody>
          <a:bodyPr/>
          <a:lstStyle/>
          <a:p>
            <a:pPr eaLnBrk="1" hangingPunct="1">
              <a:buNone/>
            </a:pPr>
            <a:r>
              <a:rPr lang="tr-TR" sz="3200" dirty="0" smtClean="0"/>
              <a:t>	</a:t>
            </a:r>
            <a:r>
              <a:rPr lang="tr-TR" sz="1800" u="sng" dirty="0" err="1" smtClean="0">
                <a:latin typeface="+mn-lt"/>
              </a:rPr>
              <a:t>Sample</a:t>
            </a:r>
            <a:r>
              <a:rPr lang="tr-TR" sz="1800" u="sng" dirty="0" smtClean="0">
                <a:latin typeface="+mn-lt"/>
              </a:rPr>
              <a:t> size </a:t>
            </a:r>
            <a:r>
              <a:rPr lang="tr-TR" sz="1800" u="sng" dirty="0" err="1" smtClean="0">
                <a:latin typeface="+mn-lt"/>
              </a:rPr>
              <a:t>calculation</a:t>
            </a:r>
            <a:r>
              <a:rPr lang="tr-TR" sz="1800" dirty="0" smtClean="0">
                <a:latin typeface="+mn-lt"/>
              </a:rPr>
              <a:t>;</a:t>
            </a:r>
          </a:p>
          <a:p>
            <a:pPr eaLnBrk="1" hangingPunct="1">
              <a:buNone/>
            </a:pPr>
            <a:endParaRPr lang="tr-TR" sz="1800" dirty="0" smtClean="0">
              <a:latin typeface="+mn-lt"/>
            </a:endParaRPr>
          </a:p>
          <a:p>
            <a:pPr eaLnBrk="1" hangingPunct="1">
              <a:buNone/>
            </a:pPr>
            <a:endParaRPr lang="tr-TR" sz="1800" dirty="0" smtClean="0">
              <a:latin typeface="+mn-lt"/>
            </a:endParaRPr>
          </a:p>
          <a:p>
            <a:pPr eaLnBrk="1" hangingPunct="1">
              <a:buNone/>
            </a:pPr>
            <a:r>
              <a:rPr lang="tr-TR" sz="1800" dirty="0" smtClean="0">
                <a:latin typeface="+mn-lt"/>
              </a:rPr>
              <a:t>	</a:t>
            </a:r>
            <a:r>
              <a:rPr lang="tr-TR" sz="1800" dirty="0" err="1" smtClean="0">
                <a:latin typeface="+mn-lt"/>
              </a:rPr>
              <a:t>where</a:t>
            </a:r>
            <a:r>
              <a:rPr lang="tr-TR" sz="1800" dirty="0" smtClean="0">
                <a:latin typeface="+mn-lt"/>
              </a:rPr>
              <a:t>;</a:t>
            </a:r>
          </a:p>
          <a:p>
            <a:pPr eaLnBrk="1" hangingPunct="1">
              <a:buNone/>
            </a:pPr>
            <a:endParaRPr lang="tr-TR" sz="1000" dirty="0" smtClean="0">
              <a:latin typeface="+mn-lt"/>
            </a:endParaRPr>
          </a:p>
          <a:p>
            <a:pPr eaLnBrk="1" hangingPunct="1">
              <a:buNone/>
            </a:pPr>
            <a:r>
              <a:rPr lang="tr-TR" sz="1800" dirty="0" smtClean="0"/>
              <a:t>		t: %95 </a:t>
            </a:r>
            <a:r>
              <a:rPr lang="tr-TR" sz="1800" dirty="0" err="1" smtClean="0"/>
              <a:t>significance</a:t>
            </a:r>
            <a:r>
              <a:rPr lang="tr-TR" sz="1800" dirty="0" smtClean="0"/>
              <a:t> </a:t>
            </a:r>
            <a:r>
              <a:rPr lang="tr-TR" sz="1800" dirty="0" err="1" smtClean="0"/>
              <a:t>level</a:t>
            </a: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tr-TR" sz="1800" dirty="0" smtClean="0"/>
              <a:t>	p: rate of </a:t>
            </a:r>
            <a:r>
              <a:rPr lang="tr-TR" sz="1800" dirty="0" err="1" smtClean="0"/>
              <a:t>characteristics</a:t>
            </a: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tr-TR" sz="1800" dirty="0" smtClean="0"/>
              <a:t>	q: 1-p</a:t>
            </a:r>
            <a:br>
              <a:rPr lang="tr-TR" sz="1800" dirty="0" smtClean="0"/>
            </a:br>
            <a:r>
              <a:rPr lang="tr-TR" sz="1800" dirty="0" smtClean="0"/>
              <a:t>	d: </a:t>
            </a:r>
            <a:r>
              <a:rPr lang="tr-TR" sz="1800" dirty="0" err="1" smtClean="0"/>
              <a:t>degree</a:t>
            </a:r>
            <a:r>
              <a:rPr lang="tr-TR" sz="1800" dirty="0" smtClean="0"/>
              <a:t> of </a:t>
            </a:r>
            <a:r>
              <a:rPr lang="tr-TR" sz="1800" dirty="0" err="1" smtClean="0"/>
              <a:t>precision</a:t>
            </a: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tr-TR" sz="1800" dirty="0" smtClean="0"/>
              <a:t>	H: </a:t>
            </a:r>
            <a:r>
              <a:rPr lang="tr-TR" sz="1800" dirty="0" err="1" smtClean="0"/>
              <a:t>number</a:t>
            </a:r>
            <a:r>
              <a:rPr lang="tr-TR" sz="1800" dirty="0" smtClean="0"/>
              <a:t> of </a:t>
            </a:r>
            <a:r>
              <a:rPr lang="tr-TR" sz="1800" dirty="0" err="1" smtClean="0"/>
              <a:t>strata</a:t>
            </a:r>
            <a:endParaRPr lang="tr-TR" sz="1800" dirty="0" smtClean="0">
              <a:latin typeface="+mn-lt"/>
            </a:endParaRPr>
          </a:p>
        </p:txBody>
      </p:sp>
      <p:graphicFrame>
        <p:nvGraphicFramePr>
          <p:cNvPr id="7" name="6 Diyagram"/>
          <p:cNvGraphicFramePr/>
          <p:nvPr/>
        </p:nvGraphicFramePr>
        <p:xfrm>
          <a:off x="683568" y="980728"/>
          <a:ext cx="724601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3419872" y="2132856"/>
          <a:ext cx="3101975" cy="1008112"/>
        </p:xfrm>
        <a:graphic>
          <a:graphicData uri="http://schemas.openxmlformats.org/presentationml/2006/ole">
            <p:oleObj spid="_x0000_s1026" name="Equation" r:id="rId8" imgW="14223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8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Article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smtClean="0">
                <a:sym typeface="Wingdings" pitchFamily="2" charset="2"/>
              </a:rPr>
              <a:t>3(1) </a:t>
            </a:r>
            <a:r>
              <a:rPr lang="tr-TR" dirty="0" err="1" smtClean="0">
                <a:sym typeface="Wingdings" pitchFamily="2" charset="2"/>
              </a:rPr>
              <a:t>and</a:t>
            </a:r>
            <a:r>
              <a:rPr lang="tr-TR" dirty="0" smtClean="0">
                <a:sym typeface="Wingdings" pitchFamily="2" charset="2"/>
              </a:rPr>
              <a:t> 3(2) is </a:t>
            </a:r>
            <a:r>
              <a:rPr lang="tr-TR" dirty="0" err="1" smtClean="0">
                <a:sym typeface="Wingdings" pitchFamily="2" charset="2"/>
              </a:rPr>
              <a:t>followed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for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sample</a:t>
            </a:r>
            <a:r>
              <a:rPr lang="tr-TR" dirty="0" smtClean="0">
                <a:sym typeface="Wingdings" pitchFamily="2" charset="2"/>
              </a:rPr>
              <a:t> size </a:t>
            </a:r>
            <a:r>
              <a:rPr lang="tr-TR" dirty="0" err="1" smtClean="0">
                <a:sym typeface="Wingdings" pitchFamily="2" charset="2"/>
              </a:rPr>
              <a:t>calculation</a:t>
            </a:r>
            <a:endParaRPr lang="tr-TR" dirty="0" smtClean="0">
              <a:sym typeface="Wingdings" pitchFamily="2" charset="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3068960"/>
            <a:ext cx="6120680" cy="297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Veri Yer Tutucusu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BF53D3-A985-46A7-A3AF-E6199C327DD1}" type="datetime1">
              <a:rPr lang="tr-TR"/>
              <a:pPr/>
              <a:t>09.05.2014</a:t>
            </a:fld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2E26F-8616-4773-B37B-8BDF41C6A008}" type="slidenum">
              <a:rPr lang="tr-TR"/>
              <a:pPr>
                <a:defRPr/>
              </a:pPr>
              <a:t>9</a:t>
            </a:fld>
            <a:endParaRPr lang="tr-TR"/>
          </a:p>
        </p:txBody>
      </p:sp>
      <p:graphicFrame>
        <p:nvGraphicFramePr>
          <p:cNvPr id="7" name="6 Diyagram"/>
          <p:cNvGraphicFramePr/>
          <p:nvPr/>
        </p:nvGraphicFramePr>
        <p:xfrm>
          <a:off x="827584" y="836712"/>
          <a:ext cx="77768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971600" y="1916832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Article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smtClean="0">
                <a:sym typeface="Wingdings" pitchFamily="2" charset="2"/>
              </a:rPr>
              <a:t>3(1) </a:t>
            </a:r>
            <a:r>
              <a:rPr lang="tr-TR" dirty="0" err="1" smtClean="0">
                <a:sym typeface="Wingdings" pitchFamily="2" charset="2"/>
              </a:rPr>
              <a:t>and</a:t>
            </a:r>
            <a:r>
              <a:rPr lang="tr-TR" dirty="0" smtClean="0">
                <a:sym typeface="Wingdings" pitchFamily="2" charset="2"/>
              </a:rPr>
              <a:t> 3(2) is </a:t>
            </a:r>
            <a:r>
              <a:rPr lang="tr-TR" dirty="0" err="1" smtClean="0">
                <a:sym typeface="Wingdings" pitchFamily="2" charset="2"/>
              </a:rPr>
              <a:t>followed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for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err="1" smtClean="0">
                <a:sym typeface="Wingdings" pitchFamily="2" charset="2"/>
              </a:rPr>
              <a:t>sample</a:t>
            </a:r>
            <a:r>
              <a:rPr lang="tr-TR" dirty="0" smtClean="0">
                <a:sym typeface="Wingdings" pitchFamily="2" charset="2"/>
              </a:rPr>
              <a:t> </a:t>
            </a:r>
            <a:r>
              <a:rPr lang="tr-TR" dirty="0" smtClean="0">
                <a:sym typeface="Wingdings" pitchFamily="2" charset="2"/>
              </a:rPr>
              <a:t>size </a:t>
            </a:r>
            <a:r>
              <a:rPr lang="tr-TR" dirty="0" err="1" smtClean="0">
                <a:sym typeface="Wingdings" pitchFamily="2" charset="2"/>
              </a:rPr>
              <a:t>calculation</a:t>
            </a:r>
            <a:endParaRPr lang="tr-TR" dirty="0" smtClean="0">
              <a:sym typeface="Wingdings" pitchFamily="2" charset="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3140968"/>
            <a:ext cx="50405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rsayılan Tasarım">
  <a:themeElements>
    <a:clrScheme name="Öze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AB2328"/>
      </a:accent2>
      <a:accent3>
        <a:srgbClr val="FFFFFF"/>
      </a:accent3>
      <a:accent4>
        <a:srgbClr val="000000"/>
      </a:accent4>
      <a:accent5>
        <a:srgbClr val="DAEDEF"/>
      </a:accent5>
      <a:accent6>
        <a:srgbClr val="AB2328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2589</TotalTime>
  <Words>517</Words>
  <Application>Microsoft Office PowerPoint</Application>
  <PresentationFormat>Ekran Gösterisi (4:3)</PresentationFormat>
  <Paragraphs>508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0" baseType="lpstr">
      <vt:lpstr>Varsayılan Tasarım</vt:lpstr>
      <vt:lpstr>Equation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tuik</dc:creator>
  <cp:lastModifiedBy>34193064976</cp:lastModifiedBy>
  <cp:revision>257</cp:revision>
  <dcterms:created xsi:type="dcterms:W3CDTF">2006-12-22T08:39:23Z</dcterms:created>
  <dcterms:modified xsi:type="dcterms:W3CDTF">2014-05-09T13:33:49Z</dcterms:modified>
</cp:coreProperties>
</file>