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7" r:id="rId2"/>
    <p:sldId id="259" r:id="rId3"/>
  </p:sldIdLst>
  <p:sldSz cx="27432000" cy="48769588"/>
  <p:notesSz cx="6858000" cy="9144000"/>
  <p:defaultTextStyle>
    <a:defPPr>
      <a:defRPr lang="it-IT"/>
    </a:defPPr>
    <a:lvl1pPr marL="0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1pPr>
    <a:lvl2pPr marL="1828741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2pPr>
    <a:lvl3pPr marL="3657481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3pPr>
    <a:lvl4pPr marL="5486222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4pPr>
    <a:lvl5pPr marL="7314962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5pPr>
    <a:lvl6pPr marL="9143703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6pPr>
    <a:lvl7pPr marL="10972443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7pPr>
    <a:lvl8pPr marL="12801182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8pPr>
    <a:lvl9pPr marL="14629923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71" userDrawn="1">
          <p15:clr>
            <a:srgbClr val="A4A3A4"/>
          </p15:clr>
        </p15:guide>
        <p15:guide id="3" orient="horz" pos="1072" userDrawn="1">
          <p15:clr>
            <a:srgbClr val="A4A3A4"/>
          </p15:clr>
        </p15:guide>
        <p15:guide id="4" pos="8640">
          <p15:clr>
            <a:srgbClr val="A4A3A4"/>
          </p15:clr>
        </p15:guide>
        <p15:guide id="5" orient="horz" pos="30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48F"/>
    <a:srgbClr val="258795"/>
    <a:srgbClr val="23AFA2"/>
    <a:srgbClr val="DB332E"/>
    <a:srgbClr val="CC2A2A"/>
    <a:srgbClr val="7A7B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 showGuides="1">
      <p:cViewPr varScale="1">
        <p:scale>
          <a:sx n="16" d="100"/>
          <a:sy n="16" d="100"/>
        </p:scale>
        <p:origin x="3968" y="344"/>
      </p:cViewPr>
      <p:guideLst>
        <p:guide orient="horz" pos="12971"/>
        <p:guide orient="horz" pos="1072"/>
        <p:guide pos="8640"/>
        <p:guide orient="horz" pos="30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7A19C-CDA5-554E-8D56-71E6FC3150B9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4BF99-EC8F-304F-92B6-22F8AF98FE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8070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7981508"/>
            <a:ext cx="23317200" cy="16979042"/>
          </a:xfrm>
        </p:spPr>
        <p:txBody>
          <a:bodyPr anchor="b"/>
          <a:lstStyle>
            <a:lvl1pPr algn="ctr">
              <a:defRPr sz="18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25615326"/>
            <a:ext cx="20574000" cy="11774691"/>
          </a:xfrm>
        </p:spPr>
        <p:txBody>
          <a:bodyPr/>
          <a:lstStyle>
            <a:lvl1pPr marL="0" indent="0" algn="ctr">
              <a:buNone/>
              <a:defRPr sz="7200"/>
            </a:lvl1pPr>
            <a:lvl2pPr marL="1371600" indent="0" algn="ctr">
              <a:buNone/>
              <a:defRPr sz="6000"/>
            </a:lvl2pPr>
            <a:lvl3pPr marL="2743200" indent="0" algn="ctr">
              <a:buNone/>
              <a:defRPr sz="5400"/>
            </a:lvl3pPr>
            <a:lvl4pPr marL="4114800" indent="0" algn="ctr">
              <a:buNone/>
              <a:defRPr sz="4800"/>
            </a:lvl4pPr>
            <a:lvl5pPr marL="5486400" indent="0" algn="ctr">
              <a:buNone/>
              <a:defRPr sz="4800"/>
            </a:lvl5pPr>
            <a:lvl6pPr marL="6858000" indent="0" algn="ctr">
              <a:buNone/>
              <a:defRPr sz="4800"/>
            </a:lvl6pPr>
            <a:lvl7pPr marL="8229600" indent="0" algn="ctr">
              <a:buNone/>
              <a:defRPr sz="4800"/>
            </a:lvl7pPr>
            <a:lvl8pPr marL="9601200" indent="0" algn="ctr">
              <a:buNone/>
              <a:defRPr sz="4800"/>
            </a:lvl8pPr>
            <a:lvl9pPr marL="10972800" indent="0" algn="ctr">
              <a:buNone/>
              <a:defRPr sz="4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4182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0198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7" y="2596529"/>
            <a:ext cx="5915025" cy="41329972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2" y="2596529"/>
            <a:ext cx="17402175" cy="41329972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25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2121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4" y="12158544"/>
            <a:ext cx="23660100" cy="20286790"/>
          </a:xfrm>
        </p:spPr>
        <p:txBody>
          <a:bodyPr anchor="b"/>
          <a:lstStyle>
            <a:lvl1pPr>
              <a:defRPr sz="18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4" y="32637255"/>
            <a:ext cx="23660100" cy="10668344"/>
          </a:xfrm>
        </p:spPr>
        <p:txBody>
          <a:bodyPr/>
          <a:lstStyle>
            <a:lvl1pPr marL="0" indent="0">
              <a:buNone/>
              <a:defRPr sz="7200">
                <a:solidFill>
                  <a:schemeClr val="tx1"/>
                </a:solidFill>
              </a:defRPr>
            </a:lvl1pPr>
            <a:lvl2pPr marL="13716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2pPr>
            <a:lvl3pPr marL="27432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114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54864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68580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82296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96012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0972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977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12982645"/>
            <a:ext cx="11658600" cy="3094385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12982645"/>
            <a:ext cx="11658600" cy="3094385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177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2596540"/>
            <a:ext cx="23660100" cy="942653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6" y="11955326"/>
            <a:ext cx="11605020" cy="5859121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6" y="17814447"/>
            <a:ext cx="11605020" cy="2620236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2" y="11955326"/>
            <a:ext cx="11662173" cy="5859121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2" y="17814447"/>
            <a:ext cx="11662173" cy="2620236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3408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141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2743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3251306"/>
            <a:ext cx="8847534" cy="1137957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7021928"/>
            <a:ext cx="13887450" cy="34658017"/>
          </a:xfrm>
        </p:spPr>
        <p:txBody>
          <a:bodyPr/>
          <a:lstStyle>
            <a:lvl1pPr>
              <a:defRPr sz="9600"/>
            </a:lvl1pPr>
            <a:lvl2pPr>
              <a:defRPr sz="8400"/>
            </a:lvl2pPr>
            <a:lvl3pPr>
              <a:defRPr sz="72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14630877"/>
            <a:ext cx="8847534" cy="27105508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9656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3251306"/>
            <a:ext cx="8847534" cy="1137957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7021928"/>
            <a:ext cx="13887450" cy="34658017"/>
          </a:xfrm>
        </p:spPr>
        <p:txBody>
          <a:bodyPr anchor="t"/>
          <a:lstStyle>
            <a:lvl1pPr marL="0" indent="0">
              <a:buNone/>
              <a:defRPr sz="9600"/>
            </a:lvl1pPr>
            <a:lvl2pPr marL="1371600" indent="0">
              <a:buNone/>
              <a:defRPr sz="8400"/>
            </a:lvl2pPr>
            <a:lvl3pPr marL="2743200" indent="0">
              <a:buNone/>
              <a:defRPr sz="7200"/>
            </a:lvl3pPr>
            <a:lvl4pPr marL="4114800" indent="0">
              <a:buNone/>
              <a:defRPr sz="6000"/>
            </a:lvl4pPr>
            <a:lvl5pPr marL="5486400" indent="0">
              <a:buNone/>
              <a:defRPr sz="6000"/>
            </a:lvl5pPr>
            <a:lvl6pPr marL="6858000" indent="0">
              <a:buNone/>
              <a:defRPr sz="6000"/>
            </a:lvl6pPr>
            <a:lvl7pPr marL="8229600" indent="0">
              <a:buNone/>
              <a:defRPr sz="6000"/>
            </a:lvl7pPr>
            <a:lvl8pPr marL="9601200" indent="0">
              <a:buNone/>
              <a:defRPr sz="6000"/>
            </a:lvl8pPr>
            <a:lvl9pPr marL="10972800" indent="0">
              <a:buNone/>
              <a:defRPr sz="6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14630877"/>
            <a:ext cx="8847534" cy="27105508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403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2596540"/>
            <a:ext cx="23660100" cy="942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12982645"/>
            <a:ext cx="23660100" cy="309438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45202194"/>
            <a:ext cx="6172200" cy="25965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45202194"/>
            <a:ext cx="9258300" cy="25965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45202194"/>
            <a:ext cx="6172200" cy="25965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048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314249E3-156E-6D48-8337-530DB30ECB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7640" y="46800494"/>
            <a:ext cx="7442278" cy="1278428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CD256A1-1BF8-D84D-BD80-27F464A339C1}"/>
              </a:ext>
            </a:extLst>
          </p:cNvPr>
          <p:cNvSpPr txBox="1"/>
          <p:nvPr/>
        </p:nvSpPr>
        <p:spPr>
          <a:xfrm>
            <a:off x="1080002" y="705603"/>
            <a:ext cx="15140660" cy="436265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>
              <a:spcBef>
                <a:spcPts val="1200"/>
              </a:spcBef>
            </a:pPr>
            <a:r>
              <a:rPr lang="it-IT" sz="3600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OCCHIELLO (O SOTTOTITOLO) TUTTO MAIUSCOLO ARIAL 36 ANCHE SU DUE RIGHE</a:t>
            </a:r>
          </a:p>
          <a:p>
            <a:endParaRPr lang="it-IT" sz="3613" dirty="0">
              <a:solidFill>
                <a:srgbClr val="18448F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>
              <a:lnSpc>
                <a:spcPts val="6400"/>
              </a:lnSpc>
            </a:pPr>
            <a:r>
              <a:rPr lang="it-IT" sz="60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TITOLO ARIAL BOLD 60 PT TUTTO ALTO</a:t>
            </a:r>
          </a:p>
          <a:p>
            <a:pPr>
              <a:lnSpc>
                <a:spcPts val="6400"/>
              </a:lnSpc>
            </a:pPr>
            <a:r>
              <a:rPr lang="it-IT" sz="60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PARAGRAFO INTERLINEA ESATTA 64 PT </a:t>
            </a:r>
          </a:p>
          <a:p>
            <a:pPr>
              <a:lnSpc>
                <a:spcPts val="6400"/>
              </a:lnSpc>
            </a:pPr>
            <a:r>
              <a:rPr lang="it-IT" sz="60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MASSIMO TRE RIGHE ALLINEATO IN BASSO</a:t>
            </a:r>
          </a:p>
        </p:txBody>
      </p:sp>
      <p:sp>
        <p:nvSpPr>
          <p:cNvPr id="4" name="Rettangolo con un angolo arrotondato 3">
            <a:extLst>
              <a:ext uri="{FF2B5EF4-FFF2-40B4-BE49-F238E27FC236}">
                <a16:creationId xmlns:a16="http://schemas.microsoft.com/office/drawing/2014/main" id="{46236194-38DA-874A-BD64-5B8C29B7926E}"/>
              </a:ext>
            </a:extLst>
          </p:cNvPr>
          <p:cNvSpPr/>
          <p:nvPr/>
        </p:nvSpPr>
        <p:spPr>
          <a:xfrm>
            <a:off x="1080000" y="5596529"/>
            <a:ext cx="25271998" cy="40629600"/>
          </a:xfrm>
          <a:prstGeom prst="round1Rect">
            <a:avLst>
              <a:gd name="adj" fmla="val 2568"/>
            </a:avLst>
          </a:prstGeom>
          <a:noFill/>
          <a:ln w="50800">
            <a:solidFill>
              <a:srgbClr val="1844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con un angolo arrotondato 14">
            <a:extLst>
              <a:ext uri="{FF2B5EF4-FFF2-40B4-BE49-F238E27FC236}">
                <a16:creationId xmlns:a16="http://schemas.microsoft.com/office/drawing/2014/main" id="{F66DE3BF-932A-F546-8472-0F19016FC25C}"/>
              </a:ext>
            </a:extLst>
          </p:cNvPr>
          <p:cNvSpPr/>
          <p:nvPr/>
        </p:nvSpPr>
        <p:spPr>
          <a:xfrm>
            <a:off x="1078414" y="5596529"/>
            <a:ext cx="25271998" cy="1170031"/>
          </a:xfrm>
          <a:prstGeom prst="round1Rect">
            <a:avLst>
              <a:gd name="adj" fmla="val 48372"/>
            </a:avLst>
          </a:prstGeom>
          <a:solidFill>
            <a:srgbClr val="18448F"/>
          </a:solidFill>
          <a:ln>
            <a:solidFill>
              <a:srgbClr val="1844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85ED7D68-2629-6145-8E80-4FA01953F9F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8" t="28551" r="18262" b="29281"/>
          <a:stretch/>
        </p:blipFill>
        <p:spPr>
          <a:xfrm>
            <a:off x="19029882" y="1630363"/>
            <a:ext cx="7278852" cy="3289617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CBA45A1-6BAC-A14F-B622-2FF843BC5E1F}"/>
              </a:ext>
            </a:extLst>
          </p:cNvPr>
          <p:cNvSpPr txBox="1"/>
          <p:nvPr/>
        </p:nvSpPr>
        <p:spPr>
          <a:xfrm>
            <a:off x="1395889" y="6009945"/>
            <a:ext cx="2464022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 22 BOLD –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22     </a:t>
            </a:r>
          </a:p>
        </p:txBody>
      </p:sp>
    </p:spTree>
    <p:extLst>
      <p:ext uri="{BB962C8B-B14F-4D97-AF65-F5344CB8AC3E}">
        <p14:creationId xmlns:p14="http://schemas.microsoft.com/office/powerpoint/2010/main" val="96198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314249E3-156E-6D48-8337-530DB30ECB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7640" y="46800494"/>
            <a:ext cx="7442278" cy="1278428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4F83304D-AB9A-B845-86E4-1095490EBC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8" t="28551" r="18262" b="29281"/>
          <a:stretch/>
        </p:blipFill>
        <p:spPr>
          <a:xfrm>
            <a:off x="19029882" y="1630363"/>
            <a:ext cx="7278852" cy="3289617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CD256A1-1BF8-D84D-BD80-27F464A339C1}"/>
              </a:ext>
            </a:extLst>
          </p:cNvPr>
          <p:cNvSpPr txBox="1"/>
          <p:nvPr/>
        </p:nvSpPr>
        <p:spPr>
          <a:xfrm>
            <a:off x="1080001" y="705603"/>
            <a:ext cx="15744959" cy="436265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>
              <a:spcBef>
                <a:spcPts val="1200"/>
              </a:spcBef>
            </a:pPr>
            <a:r>
              <a:rPr lang="it-IT" sz="3600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OCCHIELLO (O SOTTOTITOLO) TUTTO MAIUSCOLO ARIAL 36 ANCHE SU DUE RIGHE</a:t>
            </a:r>
          </a:p>
          <a:p>
            <a:endParaRPr lang="it-IT" sz="3613" dirty="0">
              <a:solidFill>
                <a:srgbClr val="18448F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>
              <a:lnSpc>
                <a:spcPts val="6400"/>
              </a:lnSpc>
            </a:pPr>
            <a:r>
              <a:rPr lang="it-IT" sz="60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TITOLO ARIAL BOLD 60 PT TUTTO ALTO</a:t>
            </a:r>
          </a:p>
          <a:p>
            <a:pPr>
              <a:lnSpc>
                <a:spcPts val="6400"/>
              </a:lnSpc>
            </a:pPr>
            <a:r>
              <a:rPr lang="it-IT" sz="60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PARAGRAFO INTERLINEA ESATTA 64 PT </a:t>
            </a:r>
          </a:p>
          <a:p>
            <a:pPr>
              <a:lnSpc>
                <a:spcPts val="6400"/>
              </a:lnSpc>
            </a:pPr>
            <a:r>
              <a:rPr lang="it-IT" sz="60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MASSIMO TRE RIGHE ALLINEATO IN BASSO</a:t>
            </a:r>
          </a:p>
        </p:txBody>
      </p:sp>
      <p:sp>
        <p:nvSpPr>
          <p:cNvPr id="4" name="Rettangolo con un angolo arrotondato 3">
            <a:extLst>
              <a:ext uri="{FF2B5EF4-FFF2-40B4-BE49-F238E27FC236}">
                <a16:creationId xmlns:a16="http://schemas.microsoft.com/office/drawing/2014/main" id="{46236194-38DA-874A-BD64-5B8C29B7926E}"/>
              </a:ext>
            </a:extLst>
          </p:cNvPr>
          <p:cNvSpPr/>
          <p:nvPr/>
        </p:nvSpPr>
        <p:spPr>
          <a:xfrm>
            <a:off x="1080000" y="5596529"/>
            <a:ext cx="25271998" cy="40629600"/>
          </a:xfrm>
          <a:prstGeom prst="round1Rect">
            <a:avLst>
              <a:gd name="adj" fmla="val 2568"/>
            </a:avLst>
          </a:prstGeom>
          <a:noFill/>
          <a:ln w="50800">
            <a:solidFill>
              <a:srgbClr val="1844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con un angolo arrotondato 14">
            <a:extLst>
              <a:ext uri="{FF2B5EF4-FFF2-40B4-BE49-F238E27FC236}">
                <a16:creationId xmlns:a16="http://schemas.microsoft.com/office/drawing/2014/main" id="{F66DE3BF-932A-F546-8472-0F19016FC25C}"/>
              </a:ext>
            </a:extLst>
          </p:cNvPr>
          <p:cNvSpPr/>
          <p:nvPr/>
        </p:nvSpPr>
        <p:spPr>
          <a:xfrm>
            <a:off x="1078414" y="5596529"/>
            <a:ext cx="25271998" cy="1753840"/>
          </a:xfrm>
          <a:prstGeom prst="round1Rect">
            <a:avLst>
              <a:gd name="adj" fmla="val 36340"/>
            </a:avLst>
          </a:prstGeom>
          <a:solidFill>
            <a:srgbClr val="18448F"/>
          </a:solidFill>
          <a:ln>
            <a:solidFill>
              <a:srgbClr val="1844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6EF8772-C090-E14C-B1C9-3A3382CF77A1}"/>
              </a:ext>
            </a:extLst>
          </p:cNvPr>
          <p:cNvSpPr txBox="1"/>
          <p:nvPr/>
        </p:nvSpPr>
        <p:spPr>
          <a:xfrm>
            <a:off x="-23952856" y="12325335"/>
            <a:ext cx="117565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76,2</a:t>
            </a:r>
          </a:p>
          <a:p>
            <a:r>
              <a:rPr lang="it-IT" dirty="0"/>
              <a:t>135,47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F2717BB8-9664-1B47-B6F2-E1A950D31DBC}"/>
              </a:ext>
            </a:extLst>
          </p:cNvPr>
          <p:cNvSpPr txBox="1"/>
          <p:nvPr/>
        </p:nvSpPr>
        <p:spPr>
          <a:xfrm>
            <a:off x="1395889" y="6009945"/>
            <a:ext cx="2464022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 22 BOLD –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22    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413408EE-AAD0-C745-997B-763E68BBE231}"/>
              </a:ext>
            </a:extLst>
          </p:cNvPr>
          <p:cNvSpPr txBox="1"/>
          <p:nvPr/>
        </p:nvSpPr>
        <p:spPr>
          <a:xfrm>
            <a:off x="1395889" y="6656715"/>
            <a:ext cx="2464022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 22 BOLD –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22     </a:t>
            </a:r>
          </a:p>
        </p:txBody>
      </p:sp>
    </p:spTree>
    <p:extLst>
      <p:ext uri="{BB962C8B-B14F-4D97-AF65-F5344CB8AC3E}">
        <p14:creationId xmlns:p14="http://schemas.microsoft.com/office/powerpoint/2010/main" val="36903891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761</TotalTime>
  <Words>172</Words>
  <Application>Microsoft Macintosh PowerPoint</Application>
  <PresentationFormat>Personalizzato</PresentationFormat>
  <Paragraphs>15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di Microsoft Office</dc:creator>
  <cp:lastModifiedBy>Sofia Barletta</cp:lastModifiedBy>
  <cp:revision>36</cp:revision>
  <dcterms:created xsi:type="dcterms:W3CDTF">2018-03-12T14:36:24Z</dcterms:created>
  <dcterms:modified xsi:type="dcterms:W3CDTF">2021-10-25T17:31:43Z</dcterms:modified>
</cp:coreProperties>
</file>