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9" r:id="rId3"/>
  </p:sldIdLst>
  <p:sldSz cx="27432000" cy="48769588"/>
  <p:notesSz cx="6858000" cy="9144000"/>
  <p:defaultTextStyle>
    <a:defPPr>
      <a:defRPr lang="it-IT"/>
    </a:defPPr>
    <a:lvl1pPr marL="0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741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481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222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4962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3703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2443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1182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29923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71" userDrawn="1">
          <p15:clr>
            <a:srgbClr val="A4A3A4"/>
          </p15:clr>
        </p15:guide>
        <p15:guide id="3" orient="horz" pos="1072" userDrawn="1">
          <p15:clr>
            <a:srgbClr val="A4A3A4"/>
          </p15:clr>
        </p15:guide>
        <p15:guide id="4" pos="8640">
          <p15:clr>
            <a:srgbClr val="A4A3A4"/>
          </p15:clr>
        </p15:guide>
        <p15:guide id="5" orient="horz" pos="30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48F"/>
    <a:srgbClr val="258795"/>
    <a:srgbClr val="23AFA2"/>
    <a:srgbClr val="DB332E"/>
    <a:srgbClr val="CC2A2A"/>
    <a:srgbClr val="7A7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 showGuides="1">
      <p:cViewPr varScale="1">
        <p:scale>
          <a:sx n="16" d="100"/>
          <a:sy n="16" d="100"/>
        </p:scale>
        <p:origin x="3968" y="344"/>
      </p:cViewPr>
      <p:guideLst>
        <p:guide orient="horz" pos="12971"/>
        <p:guide orient="horz" pos="1072"/>
        <p:guide pos="8640"/>
        <p:guide orient="horz" pos="30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7A19C-CDA5-554E-8D56-71E6FC3150B9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4BF99-EC8F-304F-92B6-22F8AF98F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07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981508"/>
            <a:ext cx="23317200" cy="16979042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5615326"/>
            <a:ext cx="20574000" cy="11774691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18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19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2596529"/>
            <a:ext cx="5915025" cy="4132997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2596529"/>
            <a:ext cx="17402175" cy="41329972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25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12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12158544"/>
            <a:ext cx="23660100" cy="20286790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32637255"/>
            <a:ext cx="23660100" cy="10668344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97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12982645"/>
            <a:ext cx="11658600" cy="3094385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12982645"/>
            <a:ext cx="11658600" cy="3094385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77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596540"/>
            <a:ext cx="23660100" cy="942653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11955326"/>
            <a:ext cx="11605020" cy="58591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7814447"/>
            <a:ext cx="11605020" cy="2620236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11955326"/>
            <a:ext cx="11662173" cy="58591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7814447"/>
            <a:ext cx="11662173" cy="2620236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40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41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74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251306"/>
            <a:ext cx="8847534" cy="1137957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7021928"/>
            <a:ext cx="13887450" cy="34658017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4630877"/>
            <a:ext cx="8847534" cy="27105508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65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251306"/>
            <a:ext cx="8847534" cy="1137957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7021928"/>
            <a:ext cx="13887450" cy="34658017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4630877"/>
            <a:ext cx="8847534" cy="27105508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0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2596540"/>
            <a:ext cx="23660100" cy="942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12982645"/>
            <a:ext cx="23660100" cy="3094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45202194"/>
            <a:ext cx="61722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79745-5992-5042-8BED-F22D5D6E263C}" type="datetimeFigureOut">
              <a:rPr lang="it-IT" smtClean="0"/>
              <a:t>25/10/21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45202194"/>
            <a:ext cx="92583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45202194"/>
            <a:ext cx="61722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4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CD256A1-1BF8-D84D-BD80-27F464A339C1}"/>
              </a:ext>
            </a:extLst>
          </p:cNvPr>
          <p:cNvSpPr txBox="1"/>
          <p:nvPr/>
        </p:nvSpPr>
        <p:spPr>
          <a:xfrm>
            <a:off x="1080002" y="705603"/>
            <a:ext cx="15140660" cy="436265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spcBef>
                <a:spcPts val="1200"/>
              </a:spcBef>
            </a:pPr>
            <a:r>
              <a:rPr lang="it-IT" sz="3600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OCCHIELLO (O SOTTOTITOLO) TUTTO MAIUSCOLO ARIAL 36 ANCHE SU DUE RIGHE</a:t>
            </a:r>
          </a:p>
          <a:p>
            <a:endParaRPr lang="it-IT" sz="3613" dirty="0">
              <a:solidFill>
                <a:srgbClr val="18448F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TITOLO ARIAL BOLD 60 PT TUTTO ALTO</a:t>
            </a: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PARAGRAFO INTERLINEA ESATTA 64 PT </a:t>
            </a: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MASSIMO TRE RIGHE ALLINEATO IN BASSO</a:t>
            </a:r>
          </a:p>
        </p:txBody>
      </p:sp>
      <p:sp>
        <p:nvSpPr>
          <p:cNvPr id="4" name="Rettangolo con un angolo arrotondato 3">
            <a:extLst>
              <a:ext uri="{FF2B5EF4-FFF2-40B4-BE49-F238E27FC236}">
                <a16:creationId xmlns:a16="http://schemas.microsoft.com/office/drawing/2014/main" id="{46236194-38DA-874A-BD64-5B8C29B7926E}"/>
              </a:ext>
            </a:extLst>
          </p:cNvPr>
          <p:cNvSpPr/>
          <p:nvPr/>
        </p:nvSpPr>
        <p:spPr>
          <a:xfrm>
            <a:off x="1080000" y="5596529"/>
            <a:ext cx="25271998" cy="40629600"/>
          </a:xfrm>
          <a:prstGeom prst="round1Rect">
            <a:avLst>
              <a:gd name="adj" fmla="val 2568"/>
            </a:avLst>
          </a:prstGeom>
          <a:noFill/>
          <a:ln w="50800"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un angolo arrotondato 14">
            <a:extLst>
              <a:ext uri="{FF2B5EF4-FFF2-40B4-BE49-F238E27FC236}">
                <a16:creationId xmlns:a16="http://schemas.microsoft.com/office/drawing/2014/main" id="{F66DE3BF-932A-F546-8472-0F19016FC25C}"/>
              </a:ext>
            </a:extLst>
          </p:cNvPr>
          <p:cNvSpPr/>
          <p:nvPr/>
        </p:nvSpPr>
        <p:spPr>
          <a:xfrm>
            <a:off x="1078414" y="5596529"/>
            <a:ext cx="25271998" cy="1170031"/>
          </a:xfrm>
          <a:prstGeom prst="round1Rect">
            <a:avLst>
              <a:gd name="adj" fmla="val 48372"/>
            </a:avLst>
          </a:prstGeom>
          <a:solidFill>
            <a:srgbClr val="18448F"/>
          </a:solidFill>
          <a:ln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5ED7D68-2629-6145-8E80-4FA01953F9F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8" t="28551" r="18262" b="29281"/>
          <a:stretch/>
        </p:blipFill>
        <p:spPr>
          <a:xfrm>
            <a:off x="19029882" y="1630363"/>
            <a:ext cx="7278852" cy="3289617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CBA45A1-6BAC-A14F-B622-2FF843BC5E1F}"/>
              </a:ext>
            </a:extLst>
          </p:cNvPr>
          <p:cNvSpPr txBox="1"/>
          <p:nvPr/>
        </p:nvSpPr>
        <p:spPr>
          <a:xfrm>
            <a:off x="1395889" y="600994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245A924D-8FB4-1D48-B9C3-2AAEA96A7E83}"/>
              </a:ext>
            </a:extLst>
          </p:cNvPr>
          <p:cNvGrpSpPr/>
          <p:nvPr/>
        </p:nvGrpSpPr>
        <p:grpSpPr>
          <a:xfrm>
            <a:off x="8936182" y="46717527"/>
            <a:ext cx="9559636" cy="1579418"/>
            <a:chOff x="8936182" y="46717527"/>
            <a:chExt cx="9559636" cy="1579418"/>
          </a:xfrm>
        </p:grpSpPr>
        <p:sp>
          <p:nvSpPr>
            <p:cNvPr id="17" name="Rettangolo 16">
              <a:extLst>
                <a:ext uri="{FF2B5EF4-FFF2-40B4-BE49-F238E27FC236}">
                  <a16:creationId xmlns:a16="http://schemas.microsoft.com/office/drawing/2014/main" id="{01C7BDDB-BC0D-B24C-8BBD-93033F260E03}"/>
                </a:ext>
              </a:extLst>
            </p:cNvPr>
            <p:cNvSpPr/>
            <p:nvPr/>
          </p:nvSpPr>
          <p:spPr>
            <a:xfrm>
              <a:off x="8936182" y="46717527"/>
              <a:ext cx="9559636" cy="1579418"/>
            </a:xfrm>
            <a:prstGeom prst="rect">
              <a:avLst/>
            </a:prstGeom>
            <a:noFill/>
            <a:ln>
              <a:prstDash val="dashDot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9559636"/>
                        <a:gd name="connsiteY0" fmla="*/ 0 h 1579418"/>
                        <a:gd name="connsiteX1" fmla="*/ 310688 w 9559636"/>
                        <a:gd name="connsiteY1" fmla="*/ 0 h 1579418"/>
                        <a:gd name="connsiteX2" fmla="*/ 1099358 w 9559636"/>
                        <a:gd name="connsiteY2" fmla="*/ 0 h 1579418"/>
                        <a:gd name="connsiteX3" fmla="*/ 1696835 w 9559636"/>
                        <a:gd name="connsiteY3" fmla="*/ 0 h 1579418"/>
                        <a:gd name="connsiteX4" fmla="*/ 2007524 w 9559636"/>
                        <a:gd name="connsiteY4" fmla="*/ 0 h 1579418"/>
                        <a:gd name="connsiteX5" fmla="*/ 2605001 w 9559636"/>
                        <a:gd name="connsiteY5" fmla="*/ 0 h 1579418"/>
                        <a:gd name="connsiteX6" fmla="*/ 3393671 w 9559636"/>
                        <a:gd name="connsiteY6" fmla="*/ 0 h 1579418"/>
                        <a:gd name="connsiteX7" fmla="*/ 3895552 w 9559636"/>
                        <a:gd name="connsiteY7" fmla="*/ 0 h 1579418"/>
                        <a:gd name="connsiteX8" fmla="*/ 4397433 w 9559636"/>
                        <a:gd name="connsiteY8" fmla="*/ 0 h 1579418"/>
                        <a:gd name="connsiteX9" fmla="*/ 4994910 w 9559636"/>
                        <a:gd name="connsiteY9" fmla="*/ 0 h 1579418"/>
                        <a:gd name="connsiteX10" fmla="*/ 5687983 w 9559636"/>
                        <a:gd name="connsiteY10" fmla="*/ 0 h 1579418"/>
                        <a:gd name="connsiteX11" fmla="*/ 6381057 w 9559636"/>
                        <a:gd name="connsiteY11" fmla="*/ 0 h 1579418"/>
                        <a:gd name="connsiteX12" fmla="*/ 7074131 w 9559636"/>
                        <a:gd name="connsiteY12" fmla="*/ 0 h 1579418"/>
                        <a:gd name="connsiteX13" fmla="*/ 7862801 w 9559636"/>
                        <a:gd name="connsiteY13" fmla="*/ 0 h 1579418"/>
                        <a:gd name="connsiteX14" fmla="*/ 8460278 w 9559636"/>
                        <a:gd name="connsiteY14" fmla="*/ 0 h 1579418"/>
                        <a:gd name="connsiteX15" fmla="*/ 9559636 w 9559636"/>
                        <a:gd name="connsiteY15" fmla="*/ 0 h 1579418"/>
                        <a:gd name="connsiteX16" fmla="*/ 9559636 w 9559636"/>
                        <a:gd name="connsiteY16" fmla="*/ 526473 h 1579418"/>
                        <a:gd name="connsiteX17" fmla="*/ 9559636 w 9559636"/>
                        <a:gd name="connsiteY17" fmla="*/ 1084534 h 1579418"/>
                        <a:gd name="connsiteX18" fmla="*/ 9559636 w 9559636"/>
                        <a:gd name="connsiteY18" fmla="*/ 1579418 h 1579418"/>
                        <a:gd name="connsiteX19" fmla="*/ 8770966 w 9559636"/>
                        <a:gd name="connsiteY19" fmla="*/ 1579418 h 1579418"/>
                        <a:gd name="connsiteX20" fmla="*/ 8269085 w 9559636"/>
                        <a:gd name="connsiteY20" fmla="*/ 1579418 h 1579418"/>
                        <a:gd name="connsiteX21" fmla="*/ 7767204 w 9559636"/>
                        <a:gd name="connsiteY21" fmla="*/ 1579418 h 1579418"/>
                        <a:gd name="connsiteX22" fmla="*/ 7265323 w 9559636"/>
                        <a:gd name="connsiteY22" fmla="*/ 1579418 h 1579418"/>
                        <a:gd name="connsiteX23" fmla="*/ 6572250 w 9559636"/>
                        <a:gd name="connsiteY23" fmla="*/ 1579418 h 1579418"/>
                        <a:gd name="connsiteX24" fmla="*/ 5974773 w 9559636"/>
                        <a:gd name="connsiteY24" fmla="*/ 1579418 h 1579418"/>
                        <a:gd name="connsiteX25" fmla="*/ 5664084 w 9559636"/>
                        <a:gd name="connsiteY25" fmla="*/ 1579418 h 1579418"/>
                        <a:gd name="connsiteX26" fmla="*/ 5162203 w 9559636"/>
                        <a:gd name="connsiteY26" fmla="*/ 1579418 h 1579418"/>
                        <a:gd name="connsiteX27" fmla="*/ 4469130 w 9559636"/>
                        <a:gd name="connsiteY27" fmla="*/ 1579418 h 1579418"/>
                        <a:gd name="connsiteX28" fmla="*/ 4062845 w 9559636"/>
                        <a:gd name="connsiteY28" fmla="*/ 1579418 h 1579418"/>
                        <a:gd name="connsiteX29" fmla="*/ 3274175 w 9559636"/>
                        <a:gd name="connsiteY29" fmla="*/ 1579418 h 1579418"/>
                        <a:gd name="connsiteX30" fmla="*/ 2485505 w 9559636"/>
                        <a:gd name="connsiteY30" fmla="*/ 1579418 h 1579418"/>
                        <a:gd name="connsiteX31" fmla="*/ 1888028 w 9559636"/>
                        <a:gd name="connsiteY31" fmla="*/ 1579418 h 1579418"/>
                        <a:gd name="connsiteX32" fmla="*/ 1099358 w 9559636"/>
                        <a:gd name="connsiteY32" fmla="*/ 1579418 h 1579418"/>
                        <a:gd name="connsiteX33" fmla="*/ 0 w 9559636"/>
                        <a:gd name="connsiteY33" fmla="*/ 1579418 h 1579418"/>
                        <a:gd name="connsiteX34" fmla="*/ 0 w 9559636"/>
                        <a:gd name="connsiteY34" fmla="*/ 1037151 h 1579418"/>
                        <a:gd name="connsiteX35" fmla="*/ 0 w 9559636"/>
                        <a:gd name="connsiteY35" fmla="*/ 542267 h 1579418"/>
                        <a:gd name="connsiteX36" fmla="*/ 0 w 9559636"/>
                        <a:gd name="connsiteY36" fmla="*/ 0 h 15794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559636" h="1579418" fill="none" extrusionOk="0">
                          <a:moveTo>
                            <a:pt x="0" y="0"/>
                          </a:moveTo>
                          <a:cubicBezTo>
                            <a:pt x="79431" y="-13206"/>
                            <a:pt x="176903" y="13341"/>
                            <a:pt x="310688" y="0"/>
                          </a:cubicBezTo>
                          <a:cubicBezTo>
                            <a:pt x="444473" y="-13341"/>
                            <a:pt x="865906" y="15657"/>
                            <a:pt x="1099358" y="0"/>
                          </a:cubicBezTo>
                          <a:cubicBezTo>
                            <a:pt x="1332810" y="-15657"/>
                            <a:pt x="1424482" y="45057"/>
                            <a:pt x="1696835" y="0"/>
                          </a:cubicBezTo>
                          <a:cubicBezTo>
                            <a:pt x="1969188" y="-45057"/>
                            <a:pt x="1873682" y="28956"/>
                            <a:pt x="2007524" y="0"/>
                          </a:cubicBezTo>
                          <a:cubicBezTo>
                            <a:pt x="2141366" y="-28956"/>
                            <a:pt x="2369169" y="48526"/>
                            <a:pt x="2605001" y="0"/>
                          </a:cubicBezTo>
                          <a:cubicBezTo>
                            <a:pt x="2840833" y="-48526"/>
                            <a:pt x="3198349" y="91380"/>
                            <a:pt x="3393671" y="0"/>
                          </a:cubicBezTo>
                          <a:cubicBezTo>
                            <a:pt x="3588993" y="-91380"/>
                            <a:pt x="3768135" y="10167"/>
                            <a:pt x="3895552" y="0"/>
                          </a:cubicBezTo>
                          <a:cubicBezTo>
                            <a:pt x="4022969" y="-10167"/>
                            <a:pt x="4204121" y="25811"/>
                            <a:pt x="4397433" y="0"/>
                          </a:cubicBezTo>
                          <a:cubicBezTo>
                            <a:pt x="4590745" y="-25811"/>
                            <a:pt x="4853893" y="14807"/>
                            <a:pt x="4994910" y="0"/>
                          </a:cubicBezTo>
                          <a:cubicBezTo>
                            <a:pt x="5135927" y="-14807"/>
                            <a:pt x="5407826" y="25868"/>
                            <a:pt x="5687983" y="0"/>
                          </a:cubicBezTo>
                          <a:cubicBezTo>
                            <a:pt x="5968140" y="-25868"/>
                            <a:pt x="6052494" y="76746"/>
                            <a:pt x="6381057" y="0"/>
                          </a:cubicBezTo>
                          <a:cubicBezTo>
                            <a:pt x="6709620" y="-76746"/>
                            <a:pt x="6759922" y="18864"/>
                            <a:pt x="7074131" y="0"/>
                          </a:cubicBezTo>
                          <a:cubicBezTo>
                            <a:pt x="7388340" y="-18864"/>
                            <a:pt x="7615962" y="34101"/>
                            <a:pt x="7862801" y="0"/>
                          </a:cubicBezTo>
                          <a:cubicBezTo>
                            <a:pt x="8109640" y="-34101"/>
                            <a:pt x="8336902" y="44631"/>
                            <a:pt x="8460278" y="0"/>
                          </a:cubicBezTo>
                          <a:cubicBezTo>
                            <a:pt x="8583654" y="-44631"/>
                            <a:pt x="9276958" y="61019"/>
                            <a:pt x="9559636" y="0"/>
                          </a:cubicBezTo>
                          <a:cubicBezTo>
                            <a:pt x="9612335" y="203015"/>
                            <a:pt x="9527858" y="359566"/>
                            <a:pt x="9559636" y="526473"/>
                          </a:cubicBezTo>
                          <a:cubicBezTo>
                            <a:pt x="9591414" y="693380"/>
                            <a:pt x="9548854" y="870585"/>
                            <a:pt x="9559636" y="1084534"/>
                          </a:cubicBezTo>
                          <a:cubicBezTo>
                            <a:pt x="9570418" y="1298483"/>
                            <a:pt x="9545073" y="1444284"/>
                            <a:pt x="9559636" y="1579418"/>
                          </a:cubicBezTo>
                          <a:cubicBezTo>
                            <a:pt x="9256658" y="1586563"/>
                            <a:pt x="9072157" y="1503056"/>
                            <a:pt x="8770966" y="1579418"/>
                          </a:cubicBezTo>
                          <a:cubicBezTo>
                            <a:pt x="8469775" y="1655780"/>
                            <a:pt x="8384308" y="1577989"/>
                            <a:pt x="8269085" y="1579418"/>
                          </a:cubicBezTo>
                          <a:cubicBezTo>
                            <a:pt x="8153862" y="1580847"/>
                            <a:pt x="7986942" y="1569942"/>
                            <a:pt x="7767204" y="1579418"/>
                          </a:cubicBezTo>
                          <a:cubicBezTo>
                            <a:pt x="7547466" y="1588894"/>
                            <a:pt x="7494104" y="1532986"/>
                            <a:pt x="7265323" y="1579418"/>
                          </a:cubicBezTo>
                          <a:cubicBezTo>
                            <a:pt x="7036542" y="1625850"/>
                            <a:pt x="6841627" y="1573862"/>
                            <a:pt x="6572250" y="1579418"/>
                          </a:cubicBezTo>
                          <a:cubicBezTo>
                            <a:pt x="6302873" y="1584974"/>
                            <a:pt x="6118606" y="1527038"/>
                            <a:pt x="5974773" y="1579418"/>
                          </a:cubicBezTo>
                          <a:cubicBezTo>
                            <a:pt x="5830940" y="1631798"/>
                            <a:pt x="5752778" y="1568506"/>
                            <a:pt x="5664084" y="1579418"/>
                          </a:cubicBezTo>
                          <a:cubicBezTo>
                            <a:pt x="5575390" y="1590330"/>
                            <a:pt x="5377089" y="1520446"/>
                            <a:pt x="5162203" y="1579418"/>
                          </a:cubicBezTo>
                          <a:cubicBezTo>
                            <a:pt x="4947317" y="1638390"/>
                            <a:pt x="4748548" y="1528727"/>
                            <a:pt x="4469130" y="1579418"/>
                          </a:cubicBezTo>
                          <a:cubicBezTo>
                            <a:pt x="4189712" y="1630109"/>
                            <a:pt x="4206612" y="1572161"/>
                            <a:pt x="4062845" y="1579418"/>
                          </a:cubicBezTo>
                          <a:cubicBezTo>
                            <a:pt x="3919079" y="1586675"/>
                            <a:pt x="3619102" y="1557776"/>
                            <a:pt x="3274175" y="1579418"/>
                          </a:cubicBezTo>
                          <a:cubicBezTo>
                            <a:pt x="2929248" y="1601060"/>
                            <a:pt x="2672223" y="1532895"/>
                            <a:pt x="2485505" y="1579418"/>
                          </a:cubicBezTo>
                          <a:cubicBezTo>
                            <a:pt x="2298787" y="1625941"/>
                            <a:pt x="2130945" y="1527944"/>
                            <a:pt x="1888028" y="1579418"/>
                          </a:cubicBezTo>
                          <a:cubicBezTo>
                            <a:pt x="1645111" y="1630892"/>
                            <a:pt x="1360270" y="1542315"/>
                            <a:pt x="1099358" y="1579418"/>
                          </a:cubicBezTo>
                          <a:cubicBezTo>
                            <a:pt x="838446" y="1616521"/>
                            <a:pt x="352229" y="1465018"/>
                            <a:pt x="0" y="1579418"/>
                          </a:cubicBezTo>
                          <a:cubicBezTo>
                            <a:pt x="-18370" y="1336410"/>
                            <a:pt x="63155" y="1306484"/>
                            <a:pt x="0" y="1037151"/>
                          </a:cubicBezTo>
                          <a:cubicBezTo>
                            <a:pt x="-63155" y="767818"/>
                            <a:pt x="34047" y="682128"/>
                            <a:pt x="0" y="542267"/>
                          </a:cubicBezTo>
                          <a:cubicBezTo>
                            <a:pt x="-34047" y="402406"/>
                            <a:pt x="44282" y="239797"/>
                            <a:pt x="0" y="0"/>
                          </a:cubicBezTo>
                          <a:close/>
                        </a:path>
                        <a:path w="9559636" h="1579418" stroke="0" extrusionOk="0">
                          <a:moveTo>
                            <a:pt x="0" y="0"/>
                          </a:moveTo>
                          <a:cubicBezTo>
                            <a:pt x="114380" y="-33593"/>
                            <a:pt x="321108" y="18400"/>
                            <a:pt x="501881" y="0"/>
                          </a:cubicBezTo>
                          <a:cubicBezTo>
                            <a:pt x="682654" y="-18400"/>
                            <a:pt x="685445" y="1345"/>
                            <a:pt x="812569" y="0"/>
                          </a:cubicBezTo>
                          <a:cubicBezTo>
                            <a:pt x="939693" y="-1345"/>
                            <a:pt x="1343966" y="19992"/>
                            <a:pt x="1601239" y="0"/>
                          </a:cubicBezTo>
                          <a:cubicBezTo>
                            <a:pt x="1858512" y="-19992"/>
                            <a:pt x="1895045" y="29861"/>
                            <a:pt x="2103120" y="0"/>
                          </a:cubicBezTo>
                          <a:cubicBezTo>
                            <a:pt x="2311195" y="-29861"/>
                            <a:pt x="2447151" y="44410"/>
                            <a:pt x="2605001" y="0"/>
                          </a:cubicBezTo>
                          <a:cubicBezTo>
                            <a:pt x="2762851" y="-44410"/>
                            <a:pt x="3067638" y="43698"/>
                            <a:pt x="3393671" y="0"/>
                          </a:cubicBezTo>
                          <a:cubicBezTo>
                            <a:pt x="3719704" y="-43698"/>
                            <a:pt x="3686898" y="20783"/>
                            <a:pt x="3799955" y="0"/>
                          </a:cubicBezTo>
                          <a:cubicBezTo>
                            <a:pt x="3913012" y="-20783"/>
                            <a:pt x="4314501" y="84554"/>
                            <a:pt x="4588625" y="0"/>
                          </a:cubicBezTo>
                          <a:cubicBezTo>
                            <a:pt x="4862749" y="-84554"/>
                            <a:pt x="5021385" y="41373"/>
                            <a:pt x="5377295" y="0"/>
                          </a:cubicBezTo>
                          <a:cubicBezTo>
                            <a:pt x="5733205" y="-41373"/>
                            <a:pt x="5790644" y="11279"/>
                            <a:pt x="5974773" y="0"/>
                          </a:cubicBezTo>
                          <a:cubicBezTo>
                            <a:pt x="6158902" y="-11279"/>
                            <a:pt x="6425457" y="3315"/>
                            <a:pt x="6763442" y="0"/>
                          </a:cubicBezTo>
                          <a:cubicBezTo>
                            <a:pt x="7101427" y="-3315"/>
                            <a:pt x="7111460" y="28441"/>
                            <a:pt x="7265323" y="0"/>
                          </a:cubicBezTo>
                          <a:cubicBezTo>
                            <a:pt x="7419186" y="-28441"/>
                            <a:pt x="7520683" y="42194"/>
                            <a:pt x="7767204" y="0"/>
                          </a:cubicBezTo>
                          <a:cubicBezTo>
                            <a:pt x="8013725" y="-42194"/>
                            <a:pt x="8285187" y="59936"/>
                            <a:pt x="8460278" y="0"/>
                          </a:cubicBezTo>
                          <a:cubicBezTo>
                            <a:pt x="8635369" y="-59936"/>
                            <a:pt x="8850991" y="43181"/>
                            <a:pt x="8962159" y="0"/>
                          </a:cubicBezTo>
                          <a:cubicBezTo>
                            <a:pt x="9073327" y="-43181"/>
                            <a:pt x="9426361" y="71460"/>
                            <a:pt x="9559636" y="0"/>
                          </a:cubicBezTo>
                          <a:cubicBezTo>
                            <a:pt x="9593422" y="149723"/>
                            <a:pt x="9510980" y="323819"/>
                            <a:pt x="9559636" y="558061"/>
                          </a:cubicBezTo>
                          <a:cubicBezTo>
                            <a:pt x="9608292" y="792303"/>
                            <a:pt x="9506926" y="961453"/>
                            <a:pt x="9559636" y="1100328"/>
                          </a:cubicBezTo>
                          <a:cubicBezTo>
                            <a:pt x="9612346" y="1239203"/>
                            <a:pt x="9517713" y="1441283"/>
                            <a:pt x="9559636" y="1579418"/>
                          </a:cubicBezTo>
                          <a:cubicBezTo>
                            <a:pt x="9440273" y="1579728"/>
                            <a:pt x="9397313" y="1543086"/>
                            <a:pt x="9248948" y="1579418"/>
                          </a:cubicBezTo>
                          <a:cubicBezTo>
                            <a:pt x="9100583" y="1615750"/>
                            <a:pt x="8840721" y="1554529"/>
                            <a:pt x="8460278" y="1579418"/>
                          </a:cubicBezTo>
                          <a:cubicBezTo>
                            <a:pt x="8079835" y="1604307"/>
                            <a:pt x="8109415" y="1554593"/>
                            <a:pt x="7862801" y="1579418"/>
                          </a:cubicBezTo>
                          <a:cubicBezTo>
                            <a:pt x="7616187" y="1604243"/>
                            <a:pt x="7627197" y="1544737"/>
                            <a:pt x="7456516" y="1579418"/>
                          </a:cubicBezTo>
                          <a:cubicBezTo>
                            <a:pt x="7285836" y="1614099"/>
                            <a:pt x="7084146" y="1557863"/>
                            <a:pt x="6859039" y="1579418"/>
                          </a:cubicBezTo>
                          <a:cubicBezTo>
                            <a:pt x="6633932" y="1600973"/>
                            <a:pt x="6684376" y="1568771"/>
                            <a:pt x="6548351" y="1579418"/>
                          </a:cubicBezTo>
                          <a:cubicBezTo>
                            <a:pt x="6412326" y="1590065"/>
                            <a:pt x="6360887" y="1545185"/>
                            <a:pt x="6237662" y="1579418"/>
                          </a:cubicBezTo>
                          <a:cubicBezTo>
                            <a:pt x="6114437" y="1613651"/>
                            <a:pt x="5855533" y="1574465"/>
                            <a:pt x="5640185" y="1579418"/>
                          </a:cubicBezTo>
                          <a:cubicBezTo>
                            <a:pt x="5424837" y="1584371"/>
                            <a:pt x="5403545" y="1534165"/>
                            <a:pt x="5233901" y="1579418"/>
                          </a:cubicBezTo>
                          <a:cubicBezTo>
                            <a:pt x="5064257" y="1624671"/>
                            <a:pt x="4812018" y="1513863"/>
                            <a:pt x="4540827" y="1579418"/>
                          </a:cubicBezTo>
                          <a:cubicBezTo>
                            <a:pt x="4269636" y="1644973"/>
                            <a:pt x="4258194" y="1539809"/>
                            <a:pt x="4134543" y="1579418"/>
                          </a:cubicBezTo>
                          <a:cubicBezTo>
                            <a:pt x="4010892" y="1619027"/>
                            <a:pt x="3633759" y="1547235"/>
                            <a:pt x="3441469" y="1579418"/>
                          </a:cubicBezTo>
                          <a:cubicBezTo>
                            <a:pt x="3249179" y="1611601"/>
                            <a:pt x="3275888" y="1578098"/>
                            <a:pt x="3130781" y="1579418"/>
                          </a:cubicBezTo>
                          <a:cubicBezTo>
                            <a:pt x="2985674" y="1580738"/>
                            <a:pt x="2696700" y="1564333"/>
                            <a:pt x="2437707" y="1579418"/>
                          </a:cubicBezTo>
                          <a:cubicBezTo>
                            <a:pt x="2178714" y="1594503"/>
                            <a:pt x="2151135" y="1562331"/>
                            <a:pt x="2031423" y="1579418"/>
                          </a:cubicBezTo>
                          <a:cubicBezTo>
                            <a:pt x="1911711" y="1596505"/>
                            <a:pt x="1824791" y="1550845"/>
                            <a:pt x="1720734" y="1579418"/>
                          </a:cubicBezTo>
                          <a:cubicBezTo>
                            <a:pt x="1616677" y="1607991"/>
                            <a:pt x="1399875" y="1575734"/>
                            <a:pt x="1314450" y="1579418"/>
                          </a:cubicBezTo>
                          <a:cubicBezTo>
                            <a:pt x="1229025" y="1583102"/>
                            <a:pt x="765895" y="1548636"/>
                            <a:pt x="621376" y="1579418"/>
                          </a:cubicBezTo>
                          <a:cubicBezTo>
                            <a:pt x="476857" y="1610200"/>
                            <a:pt x="230897" y="1506780"/>
                            <a:pt x="0" y="1579418"/>
                          </a:cubicBezTo>
                          <a:cubicBezTo>
                            <a:pt x="-5382" y="1347027"/>
                            <a:pt x="17371" y="1316102"/>
                            <a:pt x="0" y="1100328"/>
                          </a:cubicBezTo>
                          <a:cubicBezTo>
                            <a:pt x="-17371" y="884554"/>
                            <a:pt x="8596" y="843989"/>
                            <a:pt x="0" y="621238"/>
                          </a:cubicBezTo>
                          <a:cubicBezTo>
                            <a:pt x="-8596" y="398487"/>
                            <a:pt x="8033" y="184319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8" name="CasellaDiTesto 17">
              <a:extLst>
                <a:ext uri="{FF2B5EF4-FFF2-40B4-BE49-F238E27FC236}">
                  <a16:creationId xmlns:a16="http://schemas.microsoft.com/office/drawing/2014/main" id="{BB25BA09-108F-DF41-BC13-15F6BCEAE53F}"/>
                </a:ext>
              </a:extLst>
            </p:cNvPr>
            <p:cNvSpPr txBox="1"/>
            <p:nvPr/>
          </p:nvSpPr>
          <p:spPr>
            <a:xfrm>
              <a:off x="10453254" y="46907071"/>
              <a:ext cx="652549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chemeClr val="bg1">
                      <a:lumMod val="65000"/>
                    </a:schemeClr>
                  </a:solidFill>
                </a:rPr>
                <a:t>AREA 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19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>
            <a:extLst>
              <a:ext uri="{FF2B5EF4-FFF2-40B4-BE49-F238E27FC236}">
                <a16:creationId xmlns:a16="http://schemas.microsoft.com/office/drawing/2014/main" id="{4F83304D-AB9A-B845-86E4-1095490EBCD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98" t="28551" r="18262" b="29281"/>
          <a:stretch/>
        </p:blipFill>
        <p:spPr>
          <a:xfrm>
            <a:off x="19029882" y="1630363"/>
            <a:ext cx="7278852" cy="3289617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CD256A1-1BF8-D84D-BD80-27F464A339C1}"/>
              </a:ext>
            </a:extLst>
          </p:cNvPr>
          <p:cNvSpPr txBox="1"/>
          <p:nvPr/>
        </p:nvSpPr>
        <p:spPr>
          <a:xfrm>
            <a:off x="1080001" y="705603"/>
            <a:ext cx="15744959" cy="436265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spcBef>
                <a:spcPts val="1200"/>
              </a:spcBef>
            </a:pPr>
            <a:r>
              <a:rPr lang="it-IT" sz="3600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OCCHIELLO (O SOTTOTITOLO) TUTTO MAIUSCOLO ARIAL 36 ANCHE SU DUE RIGHE</a:t>
            </a:r>
          </a:p>
          <a:p>
            <a:endParaRPr lang="it-IT" sz="3613" dirty="0">
              <a:solidFill>
                <a:srgbClr val="18448F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TITOLO ARIAL BOLD 60 PT TUTTO ALTO</a:t>
            </a: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PARAGRAFO INTERLINEA ESATTA 64 PT </a:t>
            </a:r>
          </a:p>
          <a:p>
            <a:pPr>
              <a:lnSpc>
                <a:spcPts val="6400"/>
              </a:lnSpc>
            </a:pPr>
            <a:r>
              <a:rPr lang="it-IT" sz="60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MASSIMO TRE RIGHE ALLINEATO IN BASSO</a:t>
            </a:r>
          </a:p>
        </p:txBody>
      </p:sp>
      <p:sp>
        <p:nvSpPr>
          <p:cNvPr id="4" name="Rettangolo con un angolo arrotondato 3">
            <a:extLst>
              <a:ext uri="{FF2B5EF4-FFF2-40B4-BE49-F238E27FC236}">
                <a16:creationId xmlns:a16="http://schemas.microsoft.com/office/drawing/2014/main" id="{46236194-38DA-874A-BD64-5B8C29B7926E}"/>
              </a:ext>
            </a:extLst>
          </p:cNvPr>
          <p:cNvSpPr/>
          <p:nvPr/>
        </p:nvSpPr>
        <p:spPr>
          <a:xfrm>
            <a:off x="1080000" y="5596529"/>
            <a:ext cx="25271998" cy="40629600"/>
          </a:xfrm>
          <a:prstGeom prst="round1Rect">
            <a:avLst>
              <a:gd name="adj" fmla="val 2568"/>
            </a:avLst>
          </a:prstGeom>
          <a:noFill/>
          <a:ln w="50800"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un angolo arrotondato 14">
            <a:extLst>
              <a:ext uri="{FF2B5EF4-FFF2-40B4-BE49-F238E27FC236}">
                <a16:creationId xmlns:a16="http://schemas.microsoft.com/office/drawing/2014/main" id="{F66DE3BF-932A-F546-8472-0F19016FC25C}"/>
              </a:ext>
            </a:extLst>
          </p:cNvPr>
          <p:cNvSpPr/>
          <p:nvPr/>
        </p:nvSpPr>
        <p:spPr>
          <a:xfrm>
            <a:off x="1078414" y="5596529"/>
            <a:ext cx="25271998" cy="1753840"/>
          </a:xfrm>
          <a:prstGeom prst="round1Rect">
            <a:avLst>
              <a:gd name="adj" fmla="val 36340"/>
            </a:avLst>
          </a:prstGeom>
          <a:solidFill>
            <a:srgbClr val="18448F"/>
          </a:solidFill>
          <a:ln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2717BB8-9664-1B47-B6F2-E1A950D31DBC}"/>
              </a:ext>
            </a:extLst>
          </p:cNvPr>
          <p:cNvSpPr txBox="1"/>
          <p:nvPr/>
        </p:nvSpPr>
        <p:spPr>
          <a:xfrm>
            <a:off x="1395889" y="600994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13408EE-AAD0-C745-997B-763E68BBE231}"/>
              </a:ext>
            </a:extLst>
          </p:cNvPr>
          <p:cNvSpPr txBox="1"/>
          <p:nvPr/>
        </p:nvSpPr>
        <p:spPr>
          <a:xfrm>
            <a:off x="1395889" y="665671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575B7BE1-D140-F44D-B95F-CAEFDF3FD05C}"/>
              </a:ext>
            </a:extLst>
          </p:cNvPr>
          <p:cNvGrpSpPr/>
          <p:nvPr/>
        </p:nvGrpSpPr>
        <p:grpSpPr>
          <a:xfrm>
            <a:off x="8936182" y="46717527"/>
            <a:ext cx="9559636" cy="1579418"/>
            <a:chOff x="8936182" y="46717527"/>
            <a:chExt cx="9559636" cy="1579418"/>
          </a:xfrm>
        </p:grpSpPr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2B8AC099-B36A-6A4E-9103-241EF6A79834}"/>
                </a:ext>
              </a:extLst>
            </p:cNvPr>
            <p:cNvSpPr/>
            <p:nvPr/>
          </p:nvSpPr>
          <p:spPr>
            <a:xfrm>
              <a:off x="8936182" y="46717527"/>
              <a:ext cx="9559636" cy="1579418"/>
            </a:xfrm>
            <a:prstGeom prst="rect">
              <a:avLst/>
            </a:prstGeom>
            <a:noFill/>
            <a:ln>
              <a:prstDash val="dashDot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9559636"/>
                        <a:gd name="connsiteY0" fmla="*/ 0 h 1579418"/>
                        <a:gd name="connsiteX1" fmla="*/ 310688 w 9559636"/>
                        <a:gd name="connsiteY1" fmla="*/ 0 h 1579418"/>
                        <a:gd name="connsiteX2" fmla="*/ 1099358 w 9559636"/>
                        <a:gd name="connsiteY2" fmla="*/ 0 h 1579418"/>
                        <a:gd name="connsiteX3" fmla="*/ 1696835 w 9559636"/>
                        <a:gd name="connsiteY3" fmla="*/ 0 h 1579418"/>
                        <a:gd name="connsiteX4" fmla="*/ 2007524 w 9559636"/>
                        <a:gd name="connsiteY4" fmla="*/ 0 h 1579418"/>
                        <a:gd name="connsiteX5" fmla="*/ 2605001 w 9559636"/>
                        <a:gd name="connsiteY5" fmla="*/ 0 h 1579418"/>
                        <a:gd name="connsiteX6" fmla="*/ 3393671 w 9559636"/>
                        <a:gd name="connsiteY6" fmla="*/ 0 h 1579418"/>
                        <a:gd name="connsiteX7" fmla="*/ 3895552 w 9559636"/>
                        <a:gd name="connsiteY7" fmla="*/ 0 h 1579418"/>
                        <a:gd name="connsiteX8" fmla="*/ 4397433 w 9559636"/>
                        <a:gd name="connsiteY8" fmla="*/ 0 h 1579418"/>
                        <a:gd name="connsiteX9" fmla="*/ 4994910 w 9559636"/>
                        <a:gd name="connsiteY9" fmla="*/ 0 h 1579418"/>
                        <a:gd name="connsiteX10" fmla="*/ 5687983 w 9559636"/>
                        <a:gd name="connsiteY10" fmla="*/ 0 h 1579418"/>
                        <a:gd name="connsiteX11" fmla="*/ 6381057 w 9559636"/>
                        <a:gd name="connsiteY11" fmla="*/ 0 h 1579418"/>
                        <a:gd name="connsiteX12" fmla="*/ 7074131 w 9559636"/>
                        <a:gd name="connsiteY12" fmla="*/ 0 h 1579418"/>
                        <a:gd name="connsiteX13" fmla="*/ 7862801 w 9559636"/>
                        <a:gd name="connsiteY13" fmla="*/ 0 h 1579418"/>
                        <a:gd name="connsiteX14" fmla="*/ 8460278 w 9559636"/>
                        <a:gd name="connsiteY14" fmla="*/ 0 h 1579418"/>
                        <a:gd name="connsiteX15" fmla="*/ 9559636 w 9559636"/>
                        <a:gd name="connsiteY15" fmla="*/ 0 h 1579418"/>
                        <a:gd name="connsiteX16" fmla="*/ 9559636 w 9559636"/>
                        <a:gd name="connsiteY16" fmla="*/ 526473 h 1579418"/>
                        <a:gd name="connsiteX17" fmla="*/ 9559636 w 9559636"/>
                        <a:gd name="connsiteY17" fmla="*/ 1084534 h 1579418"/>
                        <a:gd name="connsiteX18" fmla="*/ 9559636 w 9559636"/>
                        <a:gd name="connsiteY18" fmla="*/ 1579418 h 1579418"/>
                        <a:gd name="connsiteX19" fmla="*/ 8770966 w 9559636"/>
                        <a:gd name="connsiteY19" fmla="*/ 1579418 h 1579418"/>
                        <a:gd name="connsiteX20" fmla="*/ 8269085 w 9559636"/>
                        <a:gd name="connsiteY20" fmla="*/ 1579418 h 1579418"/>
                        <a:gd name="connsiteX21" fmla="*/ 7767204 w 9559636"/>
                        <a:gd name="connsiteY21" fmla="*/ 1579418 h 1579418"/>
                        <a:gd name="connsiteX22" fmla="*/ 7265323 w 9559636"/>
                        <a:gd name="connsiteY22" fmla="*/ 1579418 h 1579418"/>
                        <a:gd name="connsiteX23" fmla="*/ 6572250 w 9559636"/>
                        <a:gd name="connsiteY23" fmla="*/ 1579418 h 1579418"/>
                        <a:gd name="connsiteX24" fmla="*/ 5974773 w 9559636"/>
                        <a:gd name="connsiteY24" fmla="*/ 1579418 h 1579418"/>
                        <a:gd name="connsiteX25" fmla="*/ 5664084 w 9559636"/>
                        <a:gd name="connsiteY25" fmla="*/ 1579418 h 1579418"/>
                        <a:gd name="connsiteX26" fmla="*/ 5162203 w 9559636"/>
                        <a:gd name="connsiteY26" fmla="*/ 1579418 h 1579418"/>
                        <a:gd name="connsiteX27" fmla="*/ 4469130 w 9559636"/>
                        <a:gd name="connsiteY27" fmla="*/ 1579418 h 1579418"/>
                        <a:gd name="connsiteX28" fmla="*/ 4062845 w 9559636"/>
                        <a:gd name="connsiteY28" fmla="*/ 1579418 h 1579418"/>
                        <a:gd name="connsiteX29" fmla="*/ 3274175 w 9559636"/>
                        <a:gd name="connsiteY29" fmla="*/ 1579418 h 1579418"/>
                        <a:gd name="connsiteX30" fmla="*/ 2485505 w 9559636"/>
                        <a:gd name="connsiteY30" fmla="*/ 1579418 h 1579418"/>
                        <a:gd name="connsiteX31" fmla="*/ 1888028 w 9559636"/>
                        <a:gd name="connsiteY31" fmla="*/ 1579418 h 1579418"/>
                        <a:gd name="connsiteX32" fmla="*/ 1099358 w 9559636"/>
                        <a:gd name="connsiteY32" fmla="*/ 1579418 h 1579418"/>
                        <a:gd name="connsiteX33" fmla="*/ 0 w 9559636"/>
                        <a:gd name="connsiteY33" fmla="*/ 1579418 h 1579418"/>
                        <a:gd name="connsiteX34" fmla="*/ 0 w 9559636"/>
                        <a:gd name="connsiteY34" fmla="*/ 1037151 h 1579418"/>
                        <a:gd name="connsiteX35" fmla="*/ 0 w 9559636"/>
                        <a:gd name="connsiteY35" fmla="*/ 542267 h 1579418"/>
                        <a:gd name="connsiteX36" fmla="*/ 0 w 9559636"/>
                        <a:gd name="connsiteY36" fmla="*/ 0 h 1579418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  <a:cxn ang="0">
                          <a:pos x="connsiteX23" y="connsiteY23"/>
                        </a:cxn>
                        <a:cxn ang="0">
                          <a:pos x="connsiteX24" y="connsiteY24"/>
                        </a:cxn>
                        <a:cxn ang="0">
                          <a:pos x="connsiteX25" y="connsiteY25"/>
                        </a:cxn>
                        <a:cxn ang="0">
                          <a:pos x="connsiteX26" y="connsiteY26"/>
                        </a:cxn>
                        <a:cxn ang="0">
                          <a:pos x="connsiteX27" y="connsiteY27"/>
                        </a:cxn>
                        <a:cxn ang="0">
                          <a:pos x="connsiteX28" y="connsiteY28"/>
                        </a:cxn>
                        <a:cxn ang="0">
                          <a:pos x="connsiteX29" y="connsiteY29"/>
                        </a:cxn>
                        <a:cxn ang="0">
                          <a:pos x="connsiteX30" y="connsiteY30"/>
                        </a:cxn>
                        <a:cxn ang="0">
                          <a:pos x="connsiteX31" y="connsiteY31"/>
                        </a:cxn>
                        <a:cxn ang="0">
                          <a:pos x="connsiteX32" y="connsiteY32"/>
                        </a:cxn>
                        <a:cxn ang="0">
                          <a:pos x="connsiteX33" y="connsiteY33"/>
                        </a:cxn>
                        <a:cxn ang="0">
                          <a:pos x="connsiteX34" y="connsiteY34"/>
                        </a:cxn>
                        <a:cxn ang="0">
                          <a:pos x="connsiteX35" y="connsiteY35"/>
                        </a:cxn>
                        <a:cxn ang="0">
                          <a:pos x="connsiteX36" y="connsiteY36"/>
                        </a:cxn>
                      </a:cxnLst>
                      <a:rect l="l" t="t" r="r" b="b"/>
                      <a:pathLst>
                        <a:path w="9559636" h="1579418" fill="none" extrusionOk="0">
                          <a:moveTo>
                            <a:pt x="0" y="0"/>
                          </a:moveTo>
                          <a:cubicBezTo>
                            <a:pt x="79431" y="-13206"/>
                            <a:pt x="176903" y="13341"/>
                            <a:pt x="310688" y="0"/>
                          </a:cubicBezTo>
                          <a:cubicBezTo>
                            <a:pt x="444473" y="-13341"/>
                            <a:pt x="865906" y="15657"/>
                            <a:pt x="1099358" y="0"/>
                          </a:cubicBezTo>
                          <a:cubicBezTo>
                            <a:pt x="1332810" y="-15657"/>
                            <a:pt x="1424482" y="45057"/>
                            <a:pt x="1696835" y="0"/>
                          </a:cubicBezTo>
                          <a:cubicBezTo>
                            <a:pt x="1969188" y="-45057"/>
                            <a:pt x="1873682" y="28956"/>
                            <a:pt x="2007524" y="0"/>
                          </a:cubicBezTo>
                          <a:cubicBezTo>
                            <a:pt x="2141366" y="-28956"/>
                            <a:pt x="2369169" y="48526"/>
                            <a:pt x="2605001" y="0"/>
                          </a:cubicBezTo>
                          <a:cubicBezTo>
                            <a:pt x="2840833" y="-48526"/>
                            <a:pt x="3198349" y="91380"/>
                            <a:pt x="3393671" y="0"/>
                          </a:cubicBezTo>
                          <a:cubicBezTo>
                            <a:pt x="3588993" y="-91380"/>
                            <a:pt x="3768135" y="10167"/>
                            <a:pt x="3895552" y="0"/>
                          </a:cubicBezTo>
                          <a:cubicBezTo>
                            <a:pt x="4022969" y="-10167"/>
                            <a:pt x="4204121" y="25811"/>
                            <a:pt x="4397433" y="0"/>
                          </a:cubicBezTo>
                          <a:cubicBezTo>
                            <a:pt x="4590745" y="-25811"/>
                            <a:pt x="4853893" y="14807"/>
                            <a:pt x="4994910" y="0"/>
                          </a:cubicBezTo>
                          <a:cubicBezTo>
                            <a:pt x="5135927" y="-14807"/>
                            <a:pt x="5407826" y="25868"/>
                            <a:pt x="5687983" y="0"/>
                          </a:cubicBezTo>
                          <a:cubicBezTo>
                            <a:pt x="5968140" y="-25868"/>
                            <a:pt x="6052494" y="76746"/>
                            <a:pt x="6381057" y="0"/>
                          </a:cubicBezTo>
                          <a:cubicBezTo>
                            <a:pt x="6709620" y="-76746"/>
                            <a:pt x="6759922" y="18864"/>
                            <a:pt x="7074131" y="0"/>
                          </a:cubicBezTo>
                          <a:cubicBezTo>
                            <a:pt x="7388340" y="-18864"/>
                            <a:pt x="7615962" y="34101"/>
                            <a:pt x="7862801" y="0"/>
                          </a:cubicBezTo>
                          <a:cubicBezTo>
                            <a:pt x="8109640" y="-34101"/>
                            <a:pt x="8336902" y="44631"/>
                            <a:pt x="8460278" y="0"/>
                          </a:cubicBezTo>
                          <a:cubicBezTo>
                            <a:pt x="8583654" y="-44631"/>
                            <a:pt x="9276958" y="61019"/>
                            <a:pt x="9559636" y="0"/>
                          </a:cubicBezTo>
                          <a:cubicBezTo>
                            <a:pt x="9612335" y="203015"/>
                            <a:pt x="9527858" y="359566"/>
                            <a:pt x="9559636" y="526473"/>
                          </a:cubicBezTo>
                          <a:cubicBezTo>
                            <a:pt x="9591414" y="693380"/>
                            <a:pt x="9548854" y="870585"/>
                            <a:pt x="9559636" y="1084534"/>
                          </a:cubicBezTo>
                          <a:cubicBezTo>
                            <a:pt x="9570418" y="1298483"/>
                            <a:pt x="9545073" y="1444284"/>
                            <a:pt x="9559636" y="1579418"/>
                          </a:cubicBezTo>
                          <a:cubicBezTo>
                            <a:pt x="9256658" y="1586563"/>
                            <a:pt x="9072157" y="1503056"/>
                            <a:pt x="8770966" y="1579418"/>
                          </a:cubicBezTo>
                          <a:cubicBezTo>
                            <a:pt x="8469775" y="1655780"/>
                            <a:pt x="8384308" y="1577989"/>
                            <a:pt x="8269085" y="1579418"/>
                          </a:cubicBezTo>
                          <a:cubicBezTo>
                            <a:pt x="8153862" y="1580847"/>
                            <a:pt x="7986942" y="1569942"/>
                            <a:pt x="7767204" y="1579418"/>
                          </a:cubicBezTo>
                          <a:cubicBezTo>
                            <a:pt x="7547466" y="1588894"/>
                            <a:pt x="7494104" y="1532986"/>
                            <a:pt x="7265323" y="1579418"/>
                          </a:cubicBezTo>
                          <a:cubicBezTo>
                            <a:pt x="7036542" y="1625850"/>
                            <a:pt x="6841627" y="1573862"/>
                            <a:pt x="6572250" y="1579418"/>
                          </a:cubicBezTo>
                          <a:cubicBezTo>
                            <a:pt x="6302873" y="1584974"/>
                            <a:pt x="6118606" y="1527038"/>
                            <a:pt x="5974773" y="1579418"/>
                          </a:cubicBezTo>
                          <a:cubicBezTo>
                            <a:pt x="5830940" y="1631798"/>
                            <a:pt x="5752778" y="1568506"/>
                            <a:pt x="5664084" y="1579418"/>
                          </a:cubicBezTo>
                          <a:cubicBezTo>
                            <a:pt x="5575390" y="1590330"/>
                            <a:pt x="5377089" y="1520446"/>
                            <a:pt x="5162203" y="1579418"/>
                          </a:cubicBezTo>
                          <a:cubicBezTo>
                            <a:pt x="4947317" y="1638390"/>
                            <a:pt x="4748548" y="1528727"/>
                            <a:pt x="4469130" y="1579418"/>
                          </a:cubicBezTo>
                          <a:cubicBezTo>
                            <a:pt x="4189712" y="1630109"/>
                            <a:pt x="4206612" y="1572161"/>
                            <a:pt x="4062845" y="1579418"/>
                          </a:cubicBezTo>
                          <a:cubicBezTo>
                            <a:pt x="3919079" y="1586675"/>
                            <a:pt x="3619102" y="1557776"/>
                            <a:pt x="3274175" y="1579418"/>
                          </a:cubicBezTo>
                          <a:cubicBezTo>
                            <a:pt x="2929248" y="1601060"/>
                            <a:pt x="2672223" y="1532895"/>
                            <a:pt x="2485505" y="1579418"/>
                          </a:cubicBezTo>
                          <a:cubicBezTo>
                            <a:pt x="2298787" y="1625941"/>
                            <a:pt x="2130945" y="1527944"/>
                            <a:pt x="1888028" y="1579418"/>
                          </a:cubicBezTo>
                          <a:cubicBezTo>
                            <a:pt x="1645111" y="1630892"/>
                            <a:pt x="1360270" y="1542315"/>
                            <a:pt x="1099358" y="1579418"/>
                          </a:cubicBezTo>
                          <a:cubicBezTo>
                            <a:pt x="838446" y="1616521"/>
                            <a:pt x="352229" y="1465018"/>
                            <a:pt x="0" y="1579418"/>
                          </a:cubicBezTo>
                          <a:cubicBezTo>
                            <a:pt x="-18370" y="1336410"/>
                            <a:pt x="63155" y="1306484"/>
                            <a:pt x="0" y="1037151"/>
                          </a:cubicBezTo>
                          <a:cubicBezTo>
                            <a:pt x="-63155" y="767818"/>
                            <a:pt x="34047" y="682128"/>
                            <a:pt x="0" y="542267"/>
                          </a:cubicBezTo>
                          <a:cubicBezTo>
                            <a:pt x="-34047" y="402406"/>
                            <a:pt x="44282" y="239797"/>
                            <a:pt x="0" y="0"/>
                          </a:cubicBezTo>
                          <a:close/>
                        </a:path>
                        <a:path w="9559636" h="1579418" stroke="0" extrusionOk="0">
                          <a:moveTo>
                            <a:pt x="0" y="0"/>
                          </a:moveTo>
                          <a:cubicBezTo>
                            <a:pt x="114380" y="-33593"/>
                            <a:pt x="321108" y="18400"/>
                            <a:pt x="501881" y="0"/>
                          </a:cubicBezTo>
                          <a:cubicBezTo>
                            <a:pt x="682654" y="-18400"/>
                            <a:pt x="685445" y="1345"/>
                            <a:pt x="812569" y="0"/>
                          </a:cubicBezTo>
                          <a:cubicBezTo>
                            <a:pt x="939693" y="-1345"/>
                            <a:pt x="1343966" y="19992"/>
                            <a:pt x="1601239" y="0"/>
                          </a:cubicBezTo>
                          <a:cubicBezTo>
                            <a:pt x="1858512" y="-19992"/>
                            <a:pt x="1895045" y="29861"/>
                            <a:pt x="2103120" y="0"/>
                          </a:cubicBezTo>
                          <a:cubicBezTo>
                            <a:pt x="2311195" y="-29861"/>
                            <a:pt x="2447151" y="44410"/>
                            <a:pt x="2605001" y="0"/>
                          </a:cubicBezTo>
                          <a:cubicBezTo>
                            <a:pt x="2762851" y="-44410"/>
                            <a:pt x="3067638" y="43698"/>
                            <a:pt x="3393671" y="0"/>
                          </a:cubicBezTo>
                          <a:cubicBezTo>
                            <a:pt x="3719704" y="-43698"/>
                            <a:pt x="3686898" y="20783"/>
                            <a:pt x="3799955" y="0"/>
                          </a:cubicBezTo>
                          <a:cubicBezTo>
                            <a:pt x="3913012" y="-20783"/>
                            <a:pt x="4314501" y="84554"/>
                            <a:pt x="4588625" y="0"/>
                          </a:cubicBezTo>
                          <a:cubicBezTo>
                            <a:pt x="4862749" y="-84554"/>
                            <a:pt x="5021385" y="41373"/>
                            <a:pt x="5377295" y="0"/>
                          </a:cubicBezTo>
                          <a:cubicBezTo>
                            <a:pt x="5733205" y="-41373"/>
                            <a:pt x="5790644" y="11279"/>
                            <a:pt x="5974773" y="0"/>
                          </a:cubicBezTo>
                          <a:cubicBezTo>
                            <a:pt x="6158902" y="-11279"/>
                            <a:pt x="6425457" y="3315"/>
                            <a:pt x="6763442" y="0"/>
                          </a:cubicBezTo>
                          <a:cubicBezTo>
                            <a:pt x="7101427" y="-3315"/>
                            <a:pt x="7111460" y="28441"/>
                            <a:pt x="7265323" y="0"/>
                          </a:cubicBezTo>
                          <a:cubicBezTo>
                            <a:pt x="7419186" y="-28441"/>
                            <a:pt x="7520683" y="42194"/>
                            <a:pt x="7767204" y="0"/>
                          </a:cubicBezTo>
                          <a:cubicBezTo>
                            <a:pt x="8013725" y="-42194"/>
                            <a:pt x="8285187" y="59936"/>
                            <a:pt x="8460278" y="0"/>
                          </a:cubicBezTo>
                          <a:cubicBezTo>
                            <a:pt x="8635369" y="-59936"/>
                            <a:pt x="8850991" y="43181"/>
                            <a:pt x="8962159" y="0"/>
                          </a:cubicBezTo>
                          <a:cubicBezTo>
                            <a:pt x="9073327" y="-43181"/>
                            <a:pt x="9426361" y="71460"/>
                            <a:pt x="9559636" y="0"/>
                          </a:cubicBezTo>
                          <a:cubicBezTo>
                            <a:pt x="9593422" y="149723"/>
                            <a:pt x="9510980" y="323819"/>
                            <a:pt x="9559636" y="558061"/>
                          </a:cubicBezTo>
                          <a:cubicBezTo>
                            <a:pt x="9608292" y="792303"/>
                            <a:pt x="9506926" y="961453"/>
                            <a:pt x="9559636" y="1100328"/>
                          </a:cubicBezTo>
                          <a:cubicBezTo>
                            <a:pt x="9612346" y="1239203"/>
                            <a:pt x="9517713" y="1441283"/>
                            <a:pt x="9559636" y="1579418"/>
                          </a:cubicBezTo>
                          <a:cubicBezTo>
                            <a:pt x="9440273" y="1579728"/>
                            <a:pt x="9397313" y="1543086"/>
                            <a:pt x="9248948" y="1579418"/>
                          </a:cubicBezTo>
                          <a:cubicBezTo>
                            <a:pt x="9100583" y="1615750"/>
                            <a:pt x="8840721" y="1554529"/>
                            <a:pt x="8460278" y="1579418"/>
                          </a:cubicBezTo>
                          <a:cubicBezTo>
                            <a:pt x="8079835" y="1604307"/>
                            <a:pt x="8109415" y="1554593"/>
                            <a:pt x="7862801" y="1579418"/>
                          </a:cubicBezTo>
                          <a:cubicBezTo>
                            <a:pt x="7616187" y="1604243"/>
                            <a:pt x="7627197" y="1544737"/>
                            <a:pt x="7456516" y="1579418"/>
                          </a:cubicBezTo>
                          <a:cubicBezTo>
                            <a:pt x="7285836" y="1614099"/>
                            <a:pt x="7084146" y="1557863"/>
                            <a:pt x="6859039" y="1579418"/>
                          </a:cubicBezTo>
                          <a:cubicBezTo>
                            <a:pt x="6633932" y="1600973"/>
                            <a:pt x="6684376" y="1568771"/>
                            <a:pt x="6548351" y="1579418"/>
                          </a:cubicBezTo>
                          <a:cubicBezTo>
                            <a:pt x="6412326" y="1590065"/>
                            <a:pt x="6360887" y="1545185"/>
                            <a:pt x="6237662" y="1579418"/>
                          </a:cubicBezTo>
                          <a:cubicBezTo>
                            <a:pt x="6114437" y="1613651"/>
                            <a:pt x="5855533" y="1574465"/>
                            <a:pt x="5640185" y="1579418"/>
                          </a:cubicBezTo>
                          <a:cubicBezTo>
                            <a:pt x="5424837" y="1584371"/>
                            <a:pt x="5403545" y="1534165"/>
                            <a:pt x="5233901" y="1579418"/>
                          </a:cubicBezTo>
                          <a:cubicBezTo>
                            <a:pt x="5064257" y="1624671"/>
                            <a:pt x="4812018" y="1513863"/>
                            <a:pt x="4540827" y="1579418"/>
                          </a:cubicBezTo>
                          <a:cubicBezTo>
                            <a:pt x="4269636" y="1644973"/>
                            <a:pt x="4258194" y="1539809"/>
                            <a:pt x="4134543" y="1579418"/>
                          </a:cubicBezTo>
                          <a:cubicBezTo>
                            <a:pt x="4010892" y="1619027"/>
                            <a:pt x="3633759" y="1547235"/>
                            <a:pt x="3441469" y="1579418"/>
                          </a:cubicBezTo>
                          <a:cubicBezTo>
                            <a:pt x="3249179" y="1611601"/>
                            <a:pt x="3275888" y="1578098"/>
                            <a:pt x="3130781" y="1579418"/>
                          </a:cubicBezTo>
                          <a:cubicBezTo>
                            <a:pt x="2985674" y="1580738"/>
                            <a:pt x="2696700" y="1564333"/>
                            <a:pt x="2437707" y="1579418"/>
                          </a:cubicBezTo>
                          <a:cubicBezTo>
                            <a:pt x="2178714" y="1594503"/>
                            <a:pt x="2151135" y="1562331"/>
                            <a:pt x="2031423" y="1579418"/>
                          </a:cubicBezTo>
                          <a:cubicBezTo>
                            <a:pt x="1911711" y="1596505"/>
                            <a:pt x="1824791" y="1550845"/>
                            <a:pt x="1720734" y="1579418"/>
                          </a:cubicBezTo>
                          <a:cubicBezTo>
                            <a:pt x="1616677" y="1607991"/>
                            <a:pt x="1399875" y="1575734"/>
                            <a:pt x="1314450" y="1579418"/>
                          </a:cubicBezTo>
                          <a:cubicBezTo>
                            <a:pt x="1229025" y="1583102"/>
                            <a:pt x="765895" y="1548636"/>
                            <a:pt x="621376" y="1579418"/>
                          </a:cubicBezTo>
                          <a:cubicBezTo>
                            <a:pt x="476857" y="1610200"/>
                            <a:pt x="230897" y="1506780"/>
                            <a:pt x="0" y="1579418"/>
                          </a:cubicBezTo>
                          <a:cubicBezTo>
                            <a:pt x="-5382" y="1347027"/>
                            <a:pt x="17371" y="1316102"/>
                            <a:pt x="0" y="1100328"/>
                          </a:cubicBezTo>
                          <a:cubicBezTo>
                            <a:pt x="-17371" y="884554"/>
                            <a:pt x="8596" y="843989"/>
                            <a:pt x="0" y="621238"/>
                          </a:cubicBezTo>
                          <a:cubicBezTo>
                            <a:pt x="-8596" y="398487"/>
                            <a:pt x="8033" y="184319"/>
                            <a:pt x="0" y="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CasellaDiTesto 5">
              <a:extLst>
                <a:ext uri="{FF2B5EF4-FFF2-40B4-BE49-F238E27FC236}">
                  <a16:creationId xmlns:a16="http://schemas.microsoft.com/office/drawing/2014/main" id="{9CA78BDF-FED2-5D41-935E-1EAC87A7A3C5}"/>
                </a:ext>
              </a:extLst>
            </p:cNvPr>
            <p:cNvSpPr txBox="1"/>
            <p:nvPr/>
          </p:nvSpPr>
          <p:spPr>
            <a:xfrm>
              <a:off x="10453254" y="46907071"/>
              <a:ext cx="652549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>
                  <a:solidFill>
                    <a:schemeClr val="bg1">
                      <a:lumMod val="65000"/>
                    </a:schemeClr>
                  </a:solidFill>
                </a:rPr>
                <a:t>AREA LOGO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03891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769</TotalTime>
  <Words>174</Words>
  <Application>Microsoft Macintosh PowerPoint</Application>
  <PresentationFormat>Personalizzato</PresentationFormat>
  <Paragraphs>15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Sofia Barletta</cp:lastModifiedBy>
  <cp:revision>37</cp:revision>
  <dcterms:created xsi:type="dcterms:W3CDTF">2018-03-12T14:36:24Z</dcterms:created>
  <dcterms:modified xsi:type="dcterms:W3CDTF">2021-10-25T17:31:11Z</dcterms:modified>
</cp:coreProperties>
</file>