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708" r:id="rId1"/>
  </p:sldMasterIdLst>
  <p:notesMasterIdLst>
    <p:notesMasterId r:id="rId8"/>
  </p:notesMasterIdLst>
  <p:sldIdLst>
    <p:sldId id="260" r:id="rId2"/>
    <p:sldId id="265" r:id="rId3"/>
    <p:sldId id="261" r:id="rId4"/>
    <p:sldId id="262" r:id="rId5"/>
    <p:sldId id="263" r:id="rId6"/>
    <p:sldId id="264" r:id="rId7"/>
  </p:sldIdLst>
  <p:sldSz cx="9144000" cy="5143500" type="screen16x9"/>
  <p:notesSz cx="6858000" cy="9144000"/>
  <p:defaultTextStyle>
    <a:defPPr>
      <a:defRPr lang="it-IT"/>
    </a:defPPr>
    <a:lvl1pPr marL="0" algn="l" defTabSz="685579" rtl="0" eaLnBrk="1" latinLnBrk="0" hangingPunct="1">
      <a:defRPr sz="1349" kern="1200">
        <a:solidFill>
          <a:schemeClr val="tx1"/>
        </a:solidFill>
        <a:latin typeface="+mn-lt"/>
        <a:ea typeface="+mn-ea"/>
        <a:cs typeface="+mn-cs"/>
      </a:defRPr>
    </a:lvl1pPr>
    <a:lvl2pPr marL="342790" algn="l" defTabSz="685579" rtl="0" eaLnBrk="1" latinLnBrk="0" hangingPunct="1">
      <a:defRPr sz="1349" kern="1200">
        <a:solidFill>
          <a:schemeClr val="tx1"/>
        </a:solidFill>
        <a:latin typeface="+mn-lt"/>
        <a:ea typeface="+mn-ea"/>
        <a:cs typeface="+mn-cs"/>
      </a:defRPr>
    </a:lvl2pPr>
    <a:lvl3pPr marL="685579" algn="l" defTabSz="685579" rtl="0" eaLnBrk="1" latinLnBrk="0" hangingPunct="1">
      <a:defRPr sz="1349" kern="1200">
        <a:solidFill>
          <a:schemeClr val="tx1"/>
        </a:solidFill>
        <a:latin typeface="+mn-lt"/>
        <a:ea typeface="+mn-ea"/>
        <a:cs typeface="+mn-cs"/>
      </a:defRPr>
    </a:lvl3pPr>
    <a:lvl4pPr marL="1028369" algn="l" defTabSz="685579" rtl="0" eaLnBrk="1" latinLnBrk="0" hangingPunct="1">
      <a:defRPr sz="1349" kern="1200">
        <a:solidFill>
          <a:schemeClr val="tx1"/>
        </a:solidFill>
        <a:latin typeface="+mn-lt"/>
        <a:ea typeface="+mn-ea"/>
        <a:cs typeface="+mn-cs"/>
      </a:defRPr>
    </a:lvl4pPr>
    <a:lvl5pPr marL="1371158" algn="l" defTabSz="685579" rtl="0" eaLnBrk="1" latinLnBrk="0" hangingPunct="1">
      <a:defRPr sz="1349" kern="1200">
        <a:solidFill>
          <a:schemeClr val="tx1"/>
        </a:solidFill>
        <a:latin typeface="+mn-lt"/>
        <a:ea typeface="+mn-ea"/>
        <a:cs typeface="+mn-cs"/>
      </a:defRPr>
    </a:lvl5pPr>
    <a:lvl6pPr marL="1713948" algn="l" defTabSz="685579" rtl="0" eaLnBrk="1" latinLnBrk="0" hangingPunct="1">
      <a:defRPr sz="1349" kern="1200">
        <a:solidFill>
          <a:schemeClr val="tx1"/>
        </a:solidFill>
        <a:latin typeface="+mn-lt"/>
        <a:ea typeface="+mn-ea"/>
        <a:cs typeface="+mn-cs"/>
      </a:defRPr>
    </a:lvl6pPr>
    <a:lvl7pPr marL="2056737" algn="l" defTabSz="685579" rtl="0" eaLnBrk="1" latinLnBrk="0" hangingPunct="1">
      <a:defRPr sz="1349" kern="1200">
        <a:solidFill>
          <a:schemeClr val="tx1"/>
        </a:solidFill>
        <a:latin typeface="+mn-lt"/>
        <a:ea typeface="+mn-ea"/>
        <a:cs typeface="+mn-cs"/>
      </a:defRPr>
    </a:lvl7pPr>
    <a:lvl8pPr marL="2399527" algn="l" defTabSz="685579" rtl="0" eaLnBrk="1" latinLnBrk="0" hangingPunct="1">
      <a:defRPr sz="1349" kern="1200">
        <a:solidFill>
          <a:schemeClr val="tx1"/>
        </a:solidFill>
        <a:latin typeface="+mn-lt"/>
        <a:ea typeface="+mn-ea"/>
        <a:cs typeface="+mn-cs"/>
      </a:defRPr>
    </a:lvl8pPr>
    <a:lvl9pPr marL="2742316" algn="l" defTabSz="685579" rtl="0" eaLnBrk="1" latinLnBrk="0" hangingPunct="1">
      <a:defRPr sz="134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17" userDrawn="1">
          <p15:clr>
            <a:srgbClr val="A4A3A4"/>
          </p15:clr>
        </p15:guide>
        <p15:guide id="2" pos="66" userDrawn="1">
          <p15:clr>
            <a:srgbClr val="A4A3A4"/>
          </p15:clr>
        </p15:guide>
        <p15:guide id="3" orient="horz" pos="509" userDrawn="1">
          <p15:clr>
            <a:srgbClr val="A4A3A4"/>
          </p15:clr>
        </p15:guide>
        <p15:guide id="4" pos="828" userDrawn="1">
          <p15:clr>
            <a:srgbClr val="A4A3A4"/>
          </p15:clr>
        </p15:guide>
        <p15:guide id="5" pos="2340" userDrawn="1">
          <p15:clr>
            <a:srgbClr val="A4A3A4"/>
          </p15:clr>
        </p15:guide>
        <p15:guide id="6" pos="2454" userDrawn="1">
          <p15:clr>
            <a:srgbClr val="A4A3A4"/>
          </p15:clr>
        </p15:guide>
        <p15:guide id="7" pos="3966" userDrawn="1">
          <p15:clr>
            <a:srgbClr val="A4A3A4"/>
          </p15:clr>
        </p15:guide>
        <p15:guide id="8" pos="4080" userDrawn="1">
          <p15:clr>
            <a:srgbClr val="A4A3A4"/>
          </p15:clr>
        </p15:guide>
        <p15:guide id="9" pos="5598" userDrawn="1">
          <p15:clr>
            <a:srgbClr val="A4A3A4"/>
          </p15:clr>
        </p15:guide>
        <p15:guide id="10" orient="horz" pos="432" userDrawn="1">
          <p15:clr>
            <a:srgbClr val="A4A3A4"/>
          </p15:clr>
        </p15:guide>
        <p15:guide id="11" orient="horz" pos="123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183"/>
    <a:srgbClr val="DB332E"/>
    <a:srgbClr val="0C31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57"/>
    <p:restoredTop sz="94807"/>
  </p:normalViewPr>
  <p:slideViewPr>
    <p:cSldViewPr snapToGrid="0" snapToObjects="1" showGuides="1">
      <p:cViewPr varScale="1">
        <p:scale>
          <a:sx n="76" d="100"/>
          <a:sy n="76" d="100"/>
        </p:scale>
        <p:origin x="54" y="90"/>
      </p:cViewPr>
      <p:guideLst>
        <p:guide orient="horz" pos="3117"/>
        <p:guide pos="66"/>
        <p:guide orient="horz" pos="509"/>
        <p:guide pos="828"/>
        <p:guide pos="2340"/>
        <p:guide pos="2454"/>
        <p:guide pos="3966"/>
        <p:guide pos="4080"/>
        <p:guide pos="5598"/>
        <p:guide orient="horz" pos="432"/>
        <p:guide orient="horz" pos="123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03DD95-DA78-0F4A-83A8-268F1B5F7491}" type="datetimeFigureOut">
              <a:rPr lang="it-IT" smtClean="0"/>
              <a:t>26/02/2019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11E0E-C3F8-5242-BF4F-9C00C99DF9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2452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41859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1pPr>
    <a:lvl2pPr marL="120929" algn="l" defTabSz="241859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2pPr>
    <a:lvl3pPr marL="241859" algn="l" defTabSz="241859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3pPr>
    <a:lvl4pPr marL="362788" algn="l" defTabSz="241859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4pPr>
    <a:lvl5pPr marL="483718" algn="l" defTabSz="241859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5pPr>
    <a:lvl6pPr marL="604647" algn="l" defTabSz="241859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6pPr>
    <a:lvl7pPr marL="725576" algn="l" defTabSz="241859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7pPr>
    <a:lvl8pPr marL="846506" algn="l" defTabSz="241859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8pPr>
    <a:lvl9pPr marL="967435" algn="l" defTabSz="241859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11E0E-C3F8-5242-BF4F-9C00C99DF92D}" type="slidenum">
              <a:rPr lang="it-IT" smtClean="0"/>
              <a:t>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2593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11E0E-C3F8-5242-BF4F-9C00C99DF92D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962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11E0E-C3F8-5242-BF4F-9C00C99DF92D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0635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11E0E-C3F8-5242-BF4F-9C00C99DF92D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7492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11E0E-C3F8-5242-BF4F-9C00C99DF92D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8263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11E0E-C3F8-5242-BF4F-9C00C99DF92D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4791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916E6-C3B9-DE42-AF4F-DEE8737E015E}" type="datetime1">
              <a:rPr lang="it-IT" smtClean="0"/>
              <a:t>26/02/2019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836B-D036-1A41-8504-E0077B02D9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1122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678D7-589E-A545-8FC9-4CBD28D6489F}" type="datetime1">
              <a:rPr lang="it-IT" smtClean="0"/>
              <a:t>26/02/2019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836B-D036-1A41-8504-E0077B02D9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2737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C779-FE6C-6E43-88C9-0373193548FF}" type="datetime1">
              <a:rPr lang="it-IT" smtClean="0"/>
              <a:t>26/02/2019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836B-D036-1A41-8504-E0077B02D9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6618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8084-452A-2C43-B742-2907D6663B1E}" type="datetime1">
              <a:rPr lang="it-IT" smtClean="0"/>
              <a:t>26/02/2019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836B-D036-1A41-8504-E0077B02D9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0673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2A053-0FDD-4D46-B2B0-2EE2DF952466}" type="datetime1">
              <a:rPr lang="it-IT" smtClean="0"/>
              <a:t>26/02/2019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836B-D036-1A41-8504-E0077B02D9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352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933B2-35E9-104C-97F7-5B3102A455E7}" type="datetime1">
              <a:rPr lang="it-IT" smtClean="0"/>
              <a:t>26/02/2019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836B-D036-1A41-8504-E0077B02D9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7883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ECAE6-C8D7-494B-80A0-91811C175793}" type="datetime1">
              <a:rPr lang="it-IT" smtClean="0"/>
              <a:t>26/02/2019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836B-D036-1A41-8504-E0077B02D9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694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332E3-6358-E04C-A82A-70C141F0890C}" type="datetime1">
              <a:rPr lang="it-IT" smtClean="0"/>
              <a:t>26/02/2019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836B-D036-1A41-8504-E0077B02D9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2138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7D5C7-04F3-844F-A1CF-77B05910E76E}" type="datetime1">
              <a:rPr lang="it-IT" smtClean="0"/>
              <a:t>26/02/2019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836B-D036-1A41-8504-E0077B02D9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1610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0ABB9-B760-B841-AD5A-A27280FD266E}" type="datetime1">
              <a:rPr lang="it-IT" smtClean="0"/>
              <a:t>26/02/2019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836B-D036-1A41-8504-E0077B02D9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70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85197-F748-E142-9F1F-3E619F1F5EF8}" type="datetime1">
              <a:rPr lang="it-IT" smtClean="0"/>
              <a:t>26/02/2019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836B-D036-1A41-8504-E0077B02D9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1875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C1028-9A14-2D43-9E35-A12C9B3B3CCB}" type="datetime1">
              <a:rPr lang="it-IT" smtClean="0"/>
              <a:t>26/02/2019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6836B-D036-1A41-8504-E0077B02D9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6216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1.png"/><Relationship Id="rId3" Type="http://schemas.openxmlformats.org/officeDocument/2006/relationships/image" Target="../media/image2.emf"/><Relationship Id="rId21" Type="http://schemas.openxmlformats.org/officeDocument/2006/relationships/image" Target="../media/image20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gif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23" Type="http://schemas.openxmlformats.org/officeDocument/2006/relationships/image" Target="../media/image22.png"/><Relationship Id="rId10" Type="http://schemas.openxmlformats.org/officeDocument/2006/relationships/image" Target="../media/image9.jpeg"/><Relationship Id="rId19" Type="http://schemas.openxmlformats.org/officeDocument/2006/relationships/image" Target="../media/image18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0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9.jpeg"/><Relationship Id="rId10" Type="http://schemas.openxmlformats.org/officeDocument/2006/relationships/image" Target="../media/image1.png"/><Relationship Id="rId4" Type="http://schemas.openxmlformats.org/officeDocument/2006/relationships/image" Target="../media/image31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140" y="0"/>
            <a:ext cx="1139725" cy="51435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93" tIns="12096" rIns="24193" bIns="120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350"/>
          </a:p>
        </p:txBody>
      </p:sp>
      <p:cxnSp>
        <p:nvCxnSpPr>
          <p:cNvPr id="18" name="Connettore 1 17"/>
          <p:cNvCxnSpPr>
            <a:cxnSpLocks/>
          </p:cNvCxnSpPr>
          <p:nvPr/>
        </p:nvCxnSpPr>
        <p:spPr>
          <a:xfrm>
            <a:off x="5102898" y="809625"/>
            <a:ext cx="3784333" cy="1889"/>
          </a:xfrm>
          <a:prstGeom prst="line">
            <a:avLst/>
          </a:prstGeom>
          <a:ln w="6350" cap="rnd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>
            <a:off x="3895777" y="951585"/>
            <a:ext cx="2400384" cy="147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357"/>
          </a:p>
        </p:txBody>
      </p:sp>
      <p:sp>
        <p:nvSpPr>
          <p:cNvPr id="38" name="CasellaDiTesto 37"/>
          <p:cNvSpPr txBox="1"/>
          <p:nvPr/>
        </p:nvSpPr>
        <p:spPr>
          <a:xfrm>
            <a:off x="9400710" y="1298429"/>
            <a:ext cx="2400384" cy="147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357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xmlns="" id="{389C347F-22AD-8043-9566-541ABC8CA633}"/>
              </a:ext>
            </a:extLst>
          </p:cNvPr>
          <p:cNvGrpSpPr/>
          <p:nvPr/>
        </p:nvGrpSpPr>
        <p:grpSpPr>
          <a:xfrm>
            <a:off x="6217342" y="2445052"/>
            <a:ext cx="1035090" cy="869951"/>
            <a:chOff x="104776" y="4077307"/>
            <a:chExt cx="1035090" cy="869951"/>
          </a:xfrm>
        </p:grpSpPr>
        <p:sp>
          <p:nvSpPr>
            <p:cNvPr id="11" name="CasellaDiTesto 10"/>
            <p:cNvSpPr txBox="1"/>
            <p:nvPr/>
          </p:nvSpPr>
          <p:spPr>
            <a:xfrm>
              <a:off x="104776" y="4120544"/>
              <a:ext cx="1035090" cy="826714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it-IT" sz="700" cap="all" spc="-20" dirty="0">
                  <a:solidFill>
                    <a:srgbClr val="0C3182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ROMA 26 FEBBRAIO 2018</a:t>
              </a:r>
            </a:p>
            <a:p>
              <a:pPr>
                <a:spcAft>
                  <a:spcPts val="600"/>
                </a:spcAft>
              </a:pPr>
              <a:r>
                <a:rPr lang="it-IT" sz="700" b="1" cap="all" spc="-20" dirty="0">
                  <a:solidFill>
                    <a:srgbClr val="DB332E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INAUGURAZIONE </a:t>
              </a:r>
              <a:br>
                <a:rPr lang="it-IT" sz="700" b="1" cap="all" spc="-20" dirty="0">
                  <a:solidFill>
                    <a:srgbClr val="DB332E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</a:br>
              <a:r>
                <a:rPr lang="it-IT" sz="700" b="1" cap="all" spc="-20" dirty="0">
                  <a:solidFill>
                    <a:srgbClr val="DB332E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DEL NUOVO LABORATORIO DELL’INNOVAZIONE</a:t>
              </a:r>
            </a:p>
            <a:p>
              <a:pPr>
                <a:spcAft>
                  <a:spcPts val="600"/>
                </a:spcAft>
              </a:pPr>
              <a:r>
                <a:rPr lang="it-IT" sz="700" cap="all" spc="-20" dirty="0">
                  <a:solidFill>
                    <a:srgbClr val="0C3182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GIORGIO ALLEVA</a:t>
              </a:r>
            </a:p>
          </p:txBody>
        </p:sp>
        <p:cxnSp>
          <p:nvCxnSpPr>
            <p:cNvPr id="20" name="Connettore 1 19">
              <a:extLst>
                <a:ext uri="{FF2B5EF4-FFF2-40B4-BE49-F238E27FC236}">
                  <a16:creationId xmlns:a16="http://schemas.microsoft.com/office/drawing/2014/main" xmlns="" id="{2AF6B847-6AA4-EE45-B5C1-2378D77A13DF}"/>
                </a:ext>
              </a:extLst>
            </p:cNvPr>
            <p:cNvCxnSpPr>
              <a:cxnSpLocks/>
            </p:cNvCxnSpPr>
            <p:nvPr/>
          </p:nvCxnSpPr>
          <p:spPr>
            <a:xfrm>
              <a:off x="118416" y="4947257"/>
              <a:ext cx="921007" cy="0"/>
            </a:xfrm>
            <a:prstGeom prst="line">
              <a:avLst/>
            </a:prstGeom>
            <a:ln w="6350" cap="rnd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21">
              <a:extLst>
                <a:ext uri="{FF2B5EF4-FFF2-40B4-BE49-F238E27FC236}">
                  <a16:creationId xmlns:a16="http://schemas.microsoft.com/office/drawing/2014/main" xmlns="" id="{1F1A679F-AE4E-3F40-B58A-DA116213B895}"/>
                </a:ext>
              </a:extLst>
            </p:cNvPr>
            <p:cNvCxnSpPr>
              <a:cxnSpLocks/>
            </p:cNvCxnSpPr>
            <p:nvPr/>
          </p:nvCxnSpPr>
          <p:spPr>
            <a:xfrm>
              <a:off x="118416" y="4756757"/>
              <a:ext cx="921007" cy="0"/>
            </a:xfrm>
            <a:prstGeom prst="line">
              <a:avLst/>
            </a:prstGeom>
            <a:ln w="6350" cap="rnd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23">
              <a:extLst>
                <a:ext uri="{FF2B5EF4-FFF2-40B4-BE49-F238E27FC236}">
                  <a16:creationId xmlns:a16="http://schemas.microsoft.com/office/drawing/2014/main" xmlns="" id="{02ECA76D-CE46-964F-ADB1-58FE7D489276}"/>
                </a:ext>
              </a:extLst>
            </p:cNvPr>
            <p:cNvCxnSpPr>
              <a:cxnSpLocks/>
            </p:cNvCxnSpPr>
            <p:nvPr/>
          </p:nvCxnSpPr>
          <p:spPr>
            <a:xfrm>
              <a:off x="118416" y="4255107"/>
              <a:ext cx="921007" cy="0"/>
            </a:xfrm>
            <a:prstGeom prst="line">
              <a:avLst/>
            </a:prstGeom>
            <a:ln w="6350" cap="rnd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25">
              <a:extLst>
                <a:ext uri="{FF2B5EF4-FFF2-40B4-BE49-F238E27FC236}">
                  <a16:creationId xmlns:a16="http://schemas.microsoft.com/office/drawing/2014/main" xmlns="" id="{75C640FF-78E7-C749-9B3D-914AE55087D2}"/>
                </a:ext>
              </a:extLst>
            </p:cNvPr>
            <p:cNvCxnSpPr>
              <a:cxnSpLocks/>
            </p:cNvCxnSpPr>
            <p:nvPr/>
          </p:nvCxnSpPr>
          <p:spPr>
            <a:xfrm>
              <a:off x="118416" y="4077307"/>
              <a:ext cx="921007" cy="0"/>
            </a:xfrm>
            <a:prstGeom prst="line">
              <a:avLst/>
            </a:prstGeom>
            <a:ln w="6350" cap="rnd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ttangolo 32">
            <a:extLst>
              <a:ext uri="{FF2B5EF4-FFF2-40B4-BE49-F238E27FC236}">
                <a16:creationId xmlns:a16="http://schemas.microsoft.com/office/drawing/2014/main" xmlns="" id="{9CB06311-B68B-0A48-AB55-4E3C68E72BEE}"/>
              </a:ext>
            </a:extLst>
          </p:cNvPr>
          <p:cNvSpPr/>
          <p:nvPr/>
        </p:nvSpPr>
        <p:spPr>
          <a:xfrm>
            <a:off x="4651512" y="0"/>
            <a:ext cx="4492487" cy="5143500"/>
          </a:xfrm>
          <a:prstGeom prst="rect">
            <a:avLst/>
          </a:prstGeom>
          <a:solidFill>
            <a:srgbClr val="0D3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93" tIns="12096" rIns="24193" bIns="120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350"/>
          </a:p>
        </p:txBody>
      </p:sp>
      <p:sp>
        <p:nvSpPr>
          <p:cNvPr id="4" name="CasellaDiTesto 3"/>
          <p:cNvSpPr txBox="1"/>
          <p:nvPr/>
        </p:nvSpPr>
        <p:spPr>
          <a:xfrm>
            <a:off x="5102899" y="1872547"/>
            <a:ext cx="2878224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tabLst>
                <a:tab pos="1439940" algn="l"/>
              </a:tabLst>
            </a:pPr>
            <a:r>
              <a:rPr lang="it-IT" sz="2800" b="1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Classificazione avanzata </a:t>
            </a:r>
            <a:br>
              <a:rPr lang="it-IT" sz="2800" b="1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</a:br>
            <a:r>
              <a:rPr lang="it-IT" sz="2800" b="1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del verde urbano da dati Open </a:t>
            </a:r>
            <a:br>
              <a:rPr lang="it-IT" sz="2800" b="1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</a:br>
            <a:r>
              <a:rPr lang="it-IT" sz="2800" b="1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e </a:t>
            </a:r>
            <a:r>
              <a:rPr lang="it-IT" sz="2800" b="1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Telerilevati</a:t>
            </a:r>
            <a:endParaRPr lang="it-IT" sz="2800" b="1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xmlns="" id="{E6941202-2A64-E048-AB50-1D5F04D3AE21}"/>
              </a:ext>
            </a:extLst>
          </p:cNvPr>
          <p:cNvSpPr txBox="1"/>
          <p:nvPr/>
        </p:nvSpPr>
        <p:spPr>
          <a:xfrm>
            <a:off x="5102898" y="543056"/>
            <a:ext cx="355072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tabLst>
                <a:tab pos="1439940" algn="l"/>
              </a:tabLst>
            </a:pPr>
            <a:r>
              <a:rPr lang="it-IT" sz="1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ROMA 26 FEBBRAIO 2018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xmlns="" id="{82E36139-6FE7-6846-ACBB-7C6CC20E9687}"/>
              </a:ext>
            </a:extLst>
          </p:cNvPr>
          <p:cNvSpPr txBox="1"/>
          <p:nvPr/>
        </p:nvSpPr>
        <p:spPr>
          <a:xfrm>
            <a:off x="5102898" y="4656020"/>
            <a:ext cx="38652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tabLst>
                <a:tab pos="1439940" algn="l"/>
              </a:tabLst>
            </a:pPr>
            <a:r>
              <a:rPr lang="it-IT" sz="1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Cimbelli - De Fausti – Laganà – </a:t>
            </a:r>
            <a:r>
              <a:rPr lang="it-IT" sz="140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Mugnoli</a:t>
            </a:r>
            <a:r>
              <a:rPr lang="it-IT" sz="1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 - Sabbi</a:t>
            </a:r>
          </a:p>
        </p:txBody>
      </p:sp>
      <p:cxnSp>
        <p:nvCxnSpPr>
          <p:cNvPr id="36" name="Connettore 1 35">
            <a:extLst>
              <a:ext uri="{FF2B5EF4-FFF2-40B4-BE49-F238E27FC236}">
                <a16:creationId xmlns:a16="http://schemas.microsoft.com/office/drawing/2014/main" xmlns="" id="{54FA6D19-AFBA-D549-98BA-022B4866E6D2}"/>
              </a:ext>
            </a:extLst>
          </p:cNvPr>
          <p:cNvCxnSpPr>
            <a:cxnSpLocks/>
          </p:cNvCxnSpPr>
          <p:nvPr/>
        </p:nvCxnSpPr>
        <p:spPr>
          <a:xfrm>
            <a:off x="5102898" y="809625"/>
            <a:ext cx="3784333" cy="1889"/>
          </a:xfrm>
          <a:prstGeom prst="line">
            <a:avLst/>
          </a:prstGeom>
          <a:ln w="6350" cap="rnd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>
            <a:extLst>
              <a:ext uri="{FF2B5EF4-FFF2-40B4-BE49-F238E27FC236}">
                <a16:creationId xmlns:a16="http://schemas.microsoft.com/office/drawing/2014/main" xmlns="" id="{02B0AB61-10C2-A34F-9E41-C5F956E3361E}"/>
              </a:ext>
            </a:extLst>
          </p:cNvPr>
          <p:cNvCxnSpPr>
            <a:cxnSpLocks/>
          </p:cNvCxnSpPr>
          <p:nvPr/>
        </p:nvCxnSpPr>
        <p:spPr>
          <a:xfrm>
            <a:off x="5102898" y="4954242"/>
            <a:ext cx="3784333" cy="1889"/>
          </a:xfrm>
          <a:prstGeom prst="line">
            <a:avLst/>
          </a:prstGeom>
          <a:ln w="6350" cap="rnd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magine 24">
            <a:extLst>
              <a:ext uri="{FF2B5EF4-FFF2-40B4-BE49-F238E27FC236}">
                <a16:creationId xmlns:a16="http://schemas.microsoft.com/office/drawing/2014/main" xmlns="" id="{04D34A27-12B4-F844-ABB9-96ECB7C1A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970" y="808038"/>
            <a:ext cx="2583436" cy="230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62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0" y="0"/>
            <a:ext cx="113976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86" tIns="12093" rIns="24186" bIns="120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300"/>
          </a:p>
        </p:txBody>
      </p:sp>
      <p:sp>
        <p:nvSpPr>
          <p:cNvPr id="4" name="CasellaDiTesto 3"/>
          <p:cNvSpPr txBox="1"/>
          <p:nvPr/>
        </p:nvSpPr>
        <p:spPr>
          <a:xfrm>
            <a:off x="1321798" y="198561"/>
            <a:ext cx="7568897" cy="537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it-IT" sz="1700" dirty="0" err="1">
                <a:solidFill>
                  <a:srgbClr val="0C3182"/>
                </a:solidFill>
                <a:latin typeface="Trebuchet MS" charset="0"/>
                <a:ea typeface="Trebuchet MS" charset="0"/>
                <a:cs typeface="Trebuchet MS" charset="0"/>
              </a:rPr>
              <a:t>Classificazione</a:t>
            </a:r>
            <a:r>
              <a:rPr lang="en-US" altLang="it-IT" sz="1700" dirty="0">
                <a:solidFill>
                  <a:srgbClr val="0C3182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it-IT" sz="1700" dirty="0" err="1">
                <a:solidFill>
                  <a:srgbClr val="0C3182"/>
                </a:solidFill>
                <a:latin typeface="Trebuchet MS" charset="0"/>
                <a:ea typeface="Trebuchet MS" charset="0"/>
                <a:cs typeface="Trebuchet MS" charset="0"/>
              </a:rPr>
              <a:t>avanzata</a:t>
            </a:r>
            <a:r>
              <a:rPr lang="en-US" altLang="it-IT" sz="1700" dirty="0">
                <a:solidFill>
                  <a:srgbClr val="0C3182"/>
                </a:solidFill>
                <a:latin typeface="Trebuchet MS" charset="0"/>
                <a:ea typeface="Trebuchet MS" charset="0"/>
                <a:cs typeface="Trebuchet MS" charset="0"/>
              </a:rPr>
              <a:t> del </a:t>
            </a:r>
            <a:r>
              <a:rPr lang="en-US" altLang="it-IT" sz="1700" dirty="0" err="1">
                <a:solidFill>
                  <a:srgbClr val="0C3182"/>
                </a:solidFill>
                <a:latin typeface="Trebuchet MS" charset="0"/>
                <a:ea typeface="Trebuchet MS" charset="0"/>
                <a:cs typeface="Trebuchet MS" charset="0"/>
              </a:rPr>
              <a:t>verde</a:t>
            </a:r>
            <a:r>
              <a:rPr lang="en-US" altLang="it-IT" sz="1700" dirty="0">
                <a:solidFill>
                  <a:srgbClr val="0C3182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it-IT" sz="1700" dirty="0" err="1">
                <a:solidFill>
                  <a:srgbClr val="0C3182"/>
                </a:solidFill>
                <a:latin typeface="Trebuchet MS" charset="0"/>
                <a:ea typeface="Trebuchet MS" charset="0"/>
                <a:cs typeface="Trebuchet MS" charset="0"/>
              </a:rPr>
              <a:t>urbano</a:t>
            </a:r>
            <a:r>
              <a:rPr lang="en-US" altLang="it-IT" sz="1700" dirty="0">
                <a:solidFill>
                  <a:srgbClr val="0C3182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</a:p>
          <a:p>
            <a:r>
              <a:rPr lang="en-US" altLang="it-IT" sz="1700" dirty="0">
                <a:solidFill>
                  <a:srgbClr val="0C3182"/>
                </a:solidFill>
                <a:latin typeface="Trebuchet MS" charset="0"/>
                <a:ea typeface="Trebuchet MS" charset="0"/>
                <a:cs typeface="Trebuchet MS" charset="0"/>
              </a:rPr>
              <a:t>da </a:t>
            </a:r>
            <a:r>
              <a:rPr lang="en-US" altLang="it-IT" sz="1700" dirty="0" err="1">
                <a:solidFill>
                  <a:srgbClr val="0C3182"/>
                </a:solidFill>
                <a:latin typeface="Trebuchet MS" charset="0"/>
                <a:ea typeface="Trebuchet MS" charset="0"/>
                <a:cs typeface="Trebuchet MS" charset="0"/>
              </a:rPr>
              <a:t>dati</a:t>
            </a:r>
            <a:r>
              <a:rPr lang="en-US" altLang="it-IT" sz="1700" dirty="0">
                <a:solidFill>
                  <a:srgbClr val="0C3182"/>
                </a:solidFill>
                <a:latin typeface="Trebuchet MS" charset="0"/>
                <a:ea typeface="Trebuchet MS" charset="0"/>
                <a:cs typeface="Trebuchet MS" charset="0"/>
              </a:rPr>
              <a:t> Open e </a:t>
            </a:r>
            <a:r>
              <a:rPr lang="en-US" altLang="it-IT" sz="1700" dirty="0" err="1">
                <a:solidFill>
                  <a:srgbClr val="0C3182"/>
                </a:solidFill>
                <a:latin typeface="Trebuchet MS" charset="0"/>
                <a:ea typeface="Trebuchet MS" charset="0"/>
                <a:cs typeface="Trebuchet MS" charset="0"/>
              </a:rPr>
              <a:t>Telerilevati</a:t>
            </a:r>
            <a:endParaRPr lang="en-US" altLang="it-IT" sz="1700" dirty="0">
              <a:solidFill>
                <a:srgbClr val="0C3182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318466" y="4992020"/>
            <a:ext cx="7568897" cy="1154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it-IT" sz="500" b="1" cap="all" dirty="0">
                <a:solidFill>
                  <a:srgbClr val="0C3182"/>
                </a:solidFill>
                <a:uFill>
                  <a:solidFill>
                    <a:srgbClr val="DB332E"/>
                  </a:solidFill>
                </a:uFill>
                <a:latin typeface="Trebuchet MS" charset="0"/>
                <a:ea typeface="Trebuchet MS" charset="0"/>
                <a:cs typeface="Trebuchet MS" charset="0"/>
              </a:rPr>
              <a:t>Alessandro </a:t>
            </a:r>
            <a:r>
              <a:rPr lang="it-IT" sz="500" b="1" cap="all" dirty="0" err="1">
                <a:solidFill>
                  <a:srgbClr val="0C3182"/>
                </a:solidFill>
                <a:uFill>
                  <a:solidFill>
                    <a:srgbClr val="DB332E"/>
                  </a:solidFill>
                </a:uFill>
                <a:latin typeface="Trebuchet MS" charset="0"/>
                <a:ea typeface="Trebuchet MS" charset="0"/>
                <a:cs typeface="Trebuchet MS" charset="0"/>
              </a:rPr>
              <a:t>Cimbelli</a:t>
            </a:r>
            <a:r>
              <a:rPr lang="it-IT" sz="500" b="1" cap="all" dirty="0">
                <a:solidFill>
                  <a:srgbClr val="DB332E"/>
                </a:solidFill>
                <a:uFill>
                  <a:solidFill>
                    <a:srgbClr val="DB332E"/>
                  </a:solidFill>
                </a:uFill>
                <a:latin typeface="Trebuchet MS" charset="0"/>
                <a:ea typeface="Trebuchet MS" charset="0"/>
                <a:cs typeface="Trebuchet MS" charset="0"/>
              </a:rPr>
              <a:t>|</a:t>
            </a:r>
            <a:r>
              <a:rPr lang="it-IT" sz="500" b="1" cap="all" dirty="0">
                <a:solidFill>
                  <a:srgbClr val="0C3182"/>
                </a:solidFill>
                <a:uFill>
                  <a:solidFill>
                    <a:srgbClr val="DB332E"/>
                  </a:solidFill>
                </a:uFill>
                <a:latin typeface="Trebuchet MS" charset="0"/>
                <a:ea typeface="Trebuchet MS" charset="0"/>
                <a:cs typeface="Trebuchet MS" charset="0"/>
              </a:rPr>
              <a:t>  Fabrizio De Fausti</a:t>
            </a:r>
            <a:r>
              <a:rPr lang="it-IT" sz="500" b="1" cap="all" dirty="0">
                <a:solidFill>
                  <a:srgbClr val="DB332E"/>
                </a:solidFill>
                <a:uFill>
                  <a:solidFill>
                    <a:srgbClr val="DB332E"/>
                  </a:solidFill>
                </a:uFill>
                <a:latin typeface="Trebuchet MS" charset="0"/>
                <a:ea typeface="Trebuchet MS" charset="0"/>
                <a:cs typeface="Trebuchet MS" charset="0"/>
              </a:rPr>
              <a:t>|</a:t>
            </a:r>
            <a:r>
              <a:rPr lang="it-IT" sz="500" b="1" cap="all" dirty="0">
                <a:solidFill>
                  <a:srgbClr val="0C3182"/>
                </a:solidFill>
                <a:uFill>
                  <a:solidFill>
                    <a:srgbClr val="DB332E"/>
                  </a:solidFill>
                </a:u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sz="500" b="1" cap="all" dirty="0" err="1">
                <a:solidFill>
                  <a:srgbClr val="0C3182"/>
                </a:solidFill>
                <a:uFill>
                  <a:solidFill>
                    <a:srgbClr val="DB332E"/>
                  </a:solidFill>
                </a:uFill>
                <a:latin typeface="Trebuchet MS" charset="0"/>
                <a:ea typeface="Trebuchet MS" charset="0"/>
                <a:cs typeface="Trebuchet MS" charset="0"/>
              </a:rPr>
              <a:t>antonino</a:t>
            </a:r>
            <a:r>
              <a:rPr lang="it-IT" sz="500" b="1" cap="all" dirty="0">
                <a:solidFill>
                  <a:srgbClr val="0C3182"/>
                </a:solidFill>
                <a:uFill>
                  <a:solidFill>
                    <a:srgbClr val="DB332E"/>
                  </a:solidFill>
                </a:u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sz="500" b="1" cap="all" dirty="0" err="1">
                <a:solidFill>
                  <a:srgbClr val="0C3182"/>
                </a:solidFill>
                <a:uFill>
                  <a:solidFill>
                    <a:srgbClr val="DB332E"/>
                  </a:solidFill>
                </a:uFill>
                <a:latin typeface="Trebuchet MS" charset="0"/>
                <a:ea typeface="Trebuchet MS" charset="0"/>
                <a:cs typeface="Trebuchet MS" charset="0"/>
              </a:rPr>
              <a:t>lagana’</a:t>
            </a:r>
            <a:r>
              <a:rPr lang="it-IT" sz="500" b="1" cap="all" dirty="0">
                <a:solidFill>
                  <a:srgbClr val="0C3182"/>
                </a:solidFill>
                <a:uFill>
                  <a:solidFill>
                    <a:srgbClr val="DB332E"/>
                  </a:solidFill>
                </a:uFill>
                <a:latin typeface="Trebuchet MS" charset="0"/>
                <a:ea typeface="Trebuchet MS" charset="0"/>
                <a:cs typeface="Trebuchet MS" charset="0"/>
              </a:rPr>
              <a:t>  </a:t>
            </a:r>
            <a:r>
              <a:rPr lang="it-IT" sz="500" b="1" cap="all" dirty="0">
                <a:solidFill>
                  <a:srgbClr val="DB332E"/>
                </a:solidFill>
                <a:uFill>
                  <a:solidFill>
                    <a:srgbClr val="DB332E"/>
                  </a:solidFill>
                </a:uFill>
                <a:latin typeface="Trebuchet MS" charset="0"/>
                <a:ea typeface="Trebuchet MS" charset="0"/>
                <a:cs typeface="Trebuchet MS" charset="0"/>
              </a:rPr>
              <a:t>|</a:t>
            </a:r>
            <a:r>
              <a:rPr lang="it-IT" sz="500" b="1" cap="all" dirty="0">
                <a:solidFill>
                  <a:srgbClr val="0C3182"/>
                </a:solidFill>
                <a:uFill>
                  <a:solidFill>
                    <a:srgbClr val="DB332E"/>
                  </a:solidFill>
                </a:uFill>
                <a:latin typeface="Trebuchet MS" charset="0"/>
                <a:ea typeface="Trebuchet MS" charset="0"/>
                <a:cs typeface="Trebuchet MS" charset="0"/>
              </a:rPr>
              <a:t>  Stefano </a:t>
            </a:r>
            <a:r>
              <a:rPr lang="it-IT" sz="500" b="1" cap="all" dirty="0" err="1">
                <a:solidFill>
                  <a:srgbClr val="0C3182"/>
                </a:solidFill>
                <a:uFill>
                  <a:solidFill>
                    <a:srgbClr val="DB332E"/>
                  </a:solidFill>
                </a:uFill>
                <a:latin typeface="Trebuchet MS" charset="0"/>
                <a:ea typeface="Trebuchet MS" charset="0"/>
                <a:cs typeface="Trebuchet MS" charset="0"/>
              </a:rPr>
              <a:t>mugnoli</a:t>
            </a:r>
            <a:r>
              <a:rPr lang="it-IT" sz="500" b="1" cap="all" dirty="0">
                <a:solidFill>
                  <a:srgbClr val="DB332E"/>
                </a:solidFill>
                <a:uFill>
                  <a:solidFill>
                    <a:srgbClr val="DB332E"/>
                  </a:solidFill>
                </a:uFill>
                <a:latin typeface="Trebuchet MS" charset="0"/>
                <a:ea typeface="Trebuchet MS" charset="0"/>
                <a:cs typeface="Trebuchet MS" charset="0"/>
              </a:rPr>
              <a:t>|</a:t>
            </a:r>
            <a:r>
              <a:rPr lang="it-IT" sz="500" b="1" cap="all" dirty="0">
                <a:solidFill>
                  <a:srgbClr val="0C3182"/>
                </a:solidFill>
                <a:uFill>
                  <a:solidFill>
                    <a:srgbClr val="DB332E"/>
                  </a:solidFill>
                </a:u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sz="500" b="1" cap="all" dirty="0" err="1">
                <a:solidFill>
                  <a:srgbClr val="0C3182"/>
                </a:solidFill>
                <a:uFill>
                  <a:solidFill>
                    <a:srgbClr val="DB332E"/>
                  </a:solidFill>
                </a:uFill>
                <a:latin typeface="Trebuchet MS" charset="0"/>
                <a:ea typeface="Trebuchet MS" charset="0"/>
                <a:cs typeface="Trebuchet MS" charset="0"/>
              </a:rPr>
              <a:t>alberto</a:t>
            </a:r>
            <a:r>
              <a:rPr lang="it-IT" sz="500" b="1" cap="all" dirty="0">
                <a:solidFill>
                  <a:srgbClr val="0C3182"/>
                </a:solidFill>
                <a:uFill>
                  <a:solidFill>
                    <a:srgbClr val="DB332E"/>
                  </a:solidFill>
                </a:uFill>
                <a:latin typeface="Trebuchet MS" charset="0"/>
                <a:ea typeface="Trebuchet MS" charset="0"/>
                <a:cs typeface="Trebuchet MS" charset="0"/>
              </a:rPr>
              <a:t> sabbi</a:t>
            </a:r>
          </a:p>
        </p:txBody>
      </p:sp>
      <p:sp>
        <p:nvSpPr>
          <p:cNvPr id="15" name="Rettangolo arrotondato 14"/>
          <p:cNvSpPr/>
          <p:nvPr/>
        </p:nvSpPr>
        <p:spPr>
          <a:xfrm>
            <a:off x="-219030" y="1726487"/>
            <a:ext cx="1256240" cy="1033492"/>
          </a:xfrm>
          <a:prstGeom prst="roundRect">
            <a:avLst/>
          </a:prstGeom>
          <a:solidFill>
            <a:srgbClr val="0D31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186" tIns="12093" rIns="24186" bIns="12093" rtlCol="0" anchor="ctr"/>
          <a:lstStyle/>
          <a:p>
            <a:pPr algn="ctr"/>
            <a:endParaRPr lang="it-IT">
              <a:solidFill>
                <a:srgbClr val="0D3183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104166" y="1911683"/>
            <a:ext cx="87365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it-IT" sz="500" b="1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Il </a:t>
            </a:r>
            <a:r>
              <a:rPr lang="en-US" altLang="it-IT" sz="500" b="1" dirty="0" err="1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progetto</a:t>
            </a:r>
            <a:r>
              <a:rPr lang="en-US" altLang="it-IT" sz="500" b="1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it-IT" sz="500" b="1" dirty="0" err="1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utilizza</a:t>
            </a:r>
            <a:r>
              <a:rPr lang="en-US" altLang="it-IT" sz="500" b="1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it-IT" sz="500" b="1" dirty="0" err="1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dati</a:t>
            </a:r>
            <a:r>
              <a:rPr lang="en-US" altLang="it-IT" sz="500" b="1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it-IT" sz="500" b="1" dirty="0" err="1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derivanti</a:t>
            </a:r>
            <a:r>
              <a:rPr lang="en-US" altLang="it-IT" sz="500" b="1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da </a:t>
            </a:r>
            <a:r>
              <a:rPr lang="en-US" altLang="it-IT" sz="500" b="1" dirty="0" err="1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fonte</a:t>
            </a:r>
            <a:r>
              <a:rPr lang="en-US" altLang="it-IT" sz="500" b="1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Open </a:t>
            </a:r>
          </a:p>
          <a:p>
            <a:pPr>
              <a:lnSpc>
                <a:spcPct val="100000"/>
              </a:lnSpc>
            </a:pPr>
            <a:r>
              <a:rPr lang="en-US" altLang="it-IT" sz="500" b="1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e </a:t>
            </a:r>
            <a:r>
              <a:rPr lang="en-US" altLang="it-IT" sz="500" b="1" dirty="0" err="1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Telerilevata</a:t>
            </a:r>
            <a:r>
              <a:rPr lang="en-US" altLang="it-IT" sz="500" b="1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per </a:t>
            </a:r>
            <a:r>
              <a:rPr lang="en-US" altLang="it-IT" sz="500" b="1" dirty="0" err="1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realizzare</a:t>
            </a:r>
            <a:r>
              <a:rPr lang="en-US" altLang="it-IT" sz="500" b="1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 </a:t>
            </a:r>
            <a:r>
              <a:rPr lang="en-US" altLang="it-IT" sz="500" b="1" dirty="0" err="1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una</a:t>
            </a:r>
            <a:r>
              <a:rPr lang="en-US" altLang="it-IT" sz="500" b="1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it-IT" sz="500" b="1" dirty="0" err="1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classificazione</a:t>
            </a:r>
            <a:r>
              <a:rPr lang="en-US" altLang="it-IT" sz="500" b="1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it-IT" sz="500" b="1" dirty="0" err="1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avanzata</a:t>
            </a:r>
            <a:r>
              <a:rPr lang="en-US" altLang="it-IT" sz="500" b="1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(</a:t>
            </a:r>
            <a:r>
              <a:rPr lang="en-US" altLang="it-IT" sz="500" b="1" dirty="0" err="1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DeepLearning</a:t>
            </a:r>
            <a:r>
              <a:rPr lang="en-US" altLang="it-IT" sz="500" b="1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) </a:t>
            </a:r>
            <a:r>
              <a:rPr lang="en-US" altLang="it-IT" sz="500" b="1" dirty="0" err="1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delle</a:t>
            </a:r>
            <a:r>
              <a:rPr lang="en-US" altLang="it-IT" sz="500" b="1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it-IT" sz="500" b="1" dirty="0" err="1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aree</a:t>
            </a:r>
            <a:r>
              <a:rPr lang="en-US" altLang="it-IT" sz="500" b="1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it-IT" sz="500" b="1" dirty="0" err="1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verdi</a:t>
            </a:r>
            <a:r>
              <a:rPr lang="en-US" altLang="it-IT" sz="500" b="1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it-IT" sz="500" b="1" dirty="0" err="1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presenti</a:t>
            </a:r>
            <a:r>
              <a:rPr lang="en-US" altLang="it-IT" sz="500" b="1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it-IT" sz="500" b="1" dirty="0" err="1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nelle</a:t>
            </a:r>
            <a:r>
              <a:rPr lang="en-US" altLang="it-IT" sz="500" b="1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it-IT" sz="500" b="1" dirty="0" err="1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città</a:t>
            </a:r>
            <a:r>
              <a:rPr lang="en-US" altLang="it-IT" sz="500" b="1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.</a:t>
            </a:r>
            <a:endParaRPr lang="en-US" altLang="it-IT" sz="500" dirty="0">
              <a:solidFill>
                <a:srgbClr val="FFFFFF"/>
              </a:solidFill>
              <a:latin typeface="Calibri" charset="0"/>
              <a:ea typeface="Trebuchet MS" charset="0"/>
              <a:cs typeface="Trebuchet MS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74959" y="1548396"/>
            <a:ext cx="510509" cy="239866"/>
          </a:xfrm>
          <a:prstGeom prst="rect">
            <a:avLst/>
          </a:prstGeom>
        </p:spPr>
        <p:txBody>
          <a:bodyPr wrap="none" lIns="24186" tIns="12093" rIns="24186" bIns="12093">
            <a:spAutoFit/>
          </a:bodyPr>
          <a:lstStyle/>
          <a:p>
            <a:r>
              <a:rPr lang="it-IT" sz="1400" dirty="0">
                <a:solidFill>
                  <a:srgbClr val="0D3183"/>
                </a:solidFill>
                <a:latin typeface="Trebuchet MS" charset="0"/>
                <a:ea typeface="Trebuchet MS" charset="0"/>
                <a:cs typeface="Trebuchet MS" charset="0"/>
              </a:rPr>
              <a:t>l’idea</a:t>
            </a:r>
            <a:endParaRPr lang="it-IT" dirty="0">
              <a:solidFill>
                <a:srgbClr val="0D3183"/>
              </a:solidFill>
            </a:endParaRP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567" y="2507948"/>
            <a:ext cx="243401" cy="365091"/>
          </a:xfrm>
          <a:prstGeom prst="rect">
            <a:avLst/>
          </a:prstGeom>
        </p:spPr>
      </p:pic>
      <p:sp>
        <p:nvSpPr>
          <p:cNvPr id="25" name="CasellaDiTesto 24"/>
          <p:cNvSpPr txBox="1"/>
          <p:nvPr/>
        </p:nvSpPr>
        <p:spPr>
          <a:xfrm>
            <a:off x="104166" y="3567898"/>
            <a:ext cx="82676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it-IT" sz="500" b="1" dirty="0" err="1">
                <a:solidFill>
                  <a:srgbClr val="0D3183"/>
                </a:solidFill>
                <a:latin typeface="Trebuchet MS" charset="0"/>
                <a:ea typeface="Trebuchet MS" charset="0"/>
                <a:cs typeface="Trebuchet MS" charset="0"/>
              </a:rPr>
              <a:t>Realizzazione</a:t>
            </a:r>
            <a:r>
              <a:rPr lang="en-US" altLang="it-IT" sz="500" b="1" dirty="0">
                <a:solidFill>
                  <a:srgbClr val="0D3183"/>
                </a:solidFill>
                <a:latin typeface="Trebuchet MS" charset="0"/>
                <a:ea typeface="Trebuchet MS" charset="0"/>
                <a:cs typeface="Trebuchet MS" charset="0"/>
              </a:rPr>
              <a:t> di un </a:t>
            </a:r>
            <a:r>
              <a:rPr lang="en-US" altLang="it-IT" sz="500" b="1" dirty="0" err="1">
                <a:solidFill>
                  <a:srgbClr val="0D3183"/>
                </a:solidFill>
                <a:latin typeface="Trebuchet MS" charset="0"/>
                <a:ea typeface="Trebuchet MS" charset="0"/>
                <a:cs typeface="Trebuchet MS" charset="0"/>
              </a:rPr>
              <a:t>prototipo</a:t>
            </a:r>
            <a:r>
              <a:rPr lang="en-US" altLang="it-IT" sz="500" b="1" dirty="0">
                <a:solidFill>
                  <a:srgbClr val="0D3183"/>
                </a:solidFill>
                <a:latin typeface="Trebuchet MS" charset="0"/>
                <a:ea typeface="Trebuchet MS" charset="0"/>
                <a:cs typeface="Trebuchet MS" charset="0"/>
              </a:rPr>
              <a:t> per la </a:t>
            </a:r>
            <a:r>
              <a:rPr lang="en-US" altLang="it-IT" sz="500" b="1" dirty="0" err="1">
                <a:solidFill>
                  <a:srgbClr val="0D3183"/>
                </a:solidFill>
                <a:latin typeface="Trebuchet MS" charset="0"/>
                <a:ea typeface="Trebuchet MS" charset="0"/>
                <a:cs typeface="Trebuchet MS" charset="0"/>
              </a:rPr>
              <a:t>classificazione</a:t>
            </a:r>
            <a:endParaRPr lang="en-US" altLang="it-IT" sz="500" b="1" dirty="0">
              <a:solidFill>
                <a:srgbClr val="0D3183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>
              <a:lnSpc>
                <a:spcPct val="100000"/>
              </a:lnSpc>
            </a:pPr>
            <a:r>
              <a:rPr lang="en-US" altLang="it-IT" sz="500" b="1" dirty="0" err="1">
                <a:solidFill>
                  <a:srgbClr val="0D3183"/>
                </a:solidFill>
                <a:latin typeface="Trebuchet MS" charset="0"/>
                <a:ea typeface="Trebuchet MS" charset="0"/>
                <a:cs typeface="Trebuchet MS" charset="0"/>
              </a:rPr>
              <a:t>automatica</a:t>
            </a:r>
            <a:r>
              <a:rPr lang="en-US" altLang="it-IT" sz="500" b="1" dirty="0">
                <a:solidFill>
                  <a:srgbClr val="0D3183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it-IT" sz="500" b="1" dirty="0" err="1">
                <a:solidFill>
                  <a:srgbClr val="0D3183"/>
                </a:solidFill>
                <a:latin typeface="Trebuchet MS" charset="0"/>
                <a:ea typeface="Trebuchet MS" charset="0"/>
                <a:cs typeface="Trebuchet MS" charset="0"/>
              </a:rPr>
              <a:t>delle</a:t>
            </a:r>
            <a:endParaRPr lang="en-US" altLang="it-IT" sz="500" b="1" dirty="0">
              <a:solidFill>
                <a:srgbClr val="0D3183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>
              <a:lnSpc>
                <a:spcPct val="100000"/>
              </a:lnSpc>
            </a:pPr>
            <a:r>
              <a:rPr lang="en-US" altLang="it-IT" sz="500" b="1" dirty="0" err="1">
                <a:solidFill>
                  <a:srgbClr val="0D3183"/>
                </a:solidFill>
                <a:latin typeface="Trebuchet MS" charset="0"/>
                <a:ea typeface="Trebuchet MS" charset="0"/>
                <a:cs typeface="Trebuchet MS" charset="0"/>
              </a:rPr>
              <a:t>aree</a:t>
            </a:r>
            <a:r>
              <a:rPr lang="en-US" altLang="it-IT" sz="500" b="1" dirty="0">
                <a:solidFill>
                  <a:srgbClr val="0D3183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it-IT" sz="500" b="1" dirty="0" err="1">
                <a:solidFill>
                  <a:srgbClr val="0D3183"/>
                </a:solidFill>
                <a:latin typeface="Trebuchet MS" charset="0"/>
                <a:ea typeface="Trebuchet MS" charset="0"/>
                <a:cs typeface="Trebuchet MS" charset="0"/>
              </a:rPr>
              <a:t>verdi</a:t>
            </a:r>
            <a:r>
              <a:rPr lang="en-US" altLang="it-IT" sz="500" b="1" dirty="0">
                <a:solidFill>
                  <a:srgbClr val="0D3183"/>
                </a:solidFill>
                <a:latin typeface="Trebuchet MS" charset="0"/>
                <a:ea typeface="Trebuchet MS" charset="0"/>
                <a:cs typeface="Trebuchet MS" charset="0"/>
              </a:rPr>
              <a:t> del </a:t>
            </a:r>
            <a:r>
              <a:rPr lang="en-US" altLang="it-IT" sz="500" b="1" dirty="0" err="1">
                <a:solidFill>
                  <a:srgbClr val="0D3183"/>
                </a:solidFill>
                <a:latin typeface="Trebuchet MS" charset="0"/>
                <a:ea typeface="Trebuchet MS" charset="0"/>
                <a:cs typeface="Trebuchet MS" charset="0"/>
              </a:rPr>
              <a:t>tessuto</a:t>
            </a:r>
            <a:r>
              <a:rPr lang="en-US" altLang="it-IT" sz="500" b="1" dirty="0">
                <a:solidFill>
                  <a:srgbClr val="0D3183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en-US" altLang="it-IT" sz="500" b="1" dirty="0" err="1">
                <a:solidFill>
                  <a:srgbClr val="0D3183"/>
                </a:solidFill>
                <a:latin typeface="Trebuchet MS" charset="0"/>
                <a:ea typeface="Trebuchet MS" charset="0"/>
                <a:cs typeface="Trebuchet MS" charset="0"/>
              </a:rPr>
              <a:t>urbano</a:t>
            </a:r>
            <a:r>
              <a:rPr lang="en-US" altLang="it-IT" sz="500" b="1" dirty="0">
                <a:solidFill>
                  <a:srgbClr val="0D3183"/>
                </a:solidFill>
                <a:latin typeface="Trebuchet MS" charset="0"/>
                <a:ea typeface="Trebuchet MS" charset="0"/>
                <a:cs typeface="Trebuchet MS" charset="0"/>
              </a:rPr>
              <a:t>.</a:t>
            </a:r>
          </a:p>
        </p:txBody>
      </p:sp>
      <p:sp>
        <p:nvSpPr>
          <p:cNvPr id="27" name="Rettangolo 26"/>
          <p:cNvSpPr/>
          <p:nvPr/>
        </p:nvSpPr>
        <p:spPr>
          <a:xfrm>
            <a:off x="74959" y="3341159"/>
            <a:ext cx="944924" cy="178310"/>
          </a:xfrm>
          <a:prstGeom prst="rect">
            <a:avLst/>
          </a:prstGeom>
        </p:spPr>
        <p:txBody>
          <a:bodyPr wrap="none" lIns="24186" tIns="12093" rIns="24186" bIns="12093">
            <a:spAutoFit/>
          </a:bodyPr>
          <a:lstStyle/>
          <a:p>
            <a:r>
              <a:rPr lang="it-IT" sz="1000" dirty="0">
                <a:solidFill>
                  <a:srgbClr val="DB332E"/>
                </a:solidFill>
                <a:latin typeface="Trebuchet MS" charset="0"/>
                <a:ea typeface="Trebuchet MS" charset="0"/>
                <a:cs typeface="Trebuchet MS" charset="0"/>
              </a:rPr>
              <a:t>i risultati attesi</a:t>
            </a:r>
            <a:endParaRPr lang="it-IT" sz="1000" dirty="0">
              <a:solidFill>
                <a:srgbClr val="DB332E"/>
              </a:solidFill>
            </a:endParaRPr>
          </a:p>
        </p:txBody>
      </p:sp>
      <p:cxnSp>
        <p:nvCxnSpPr>
          <p:cNvPr id="29" name="Connettore 1 28"/>
          <p:cNvCxnSpPr/>
          <p:nvPr/>
        </p:nvCxnSpPr>
        <p:spPr>
          <a:xfrm>
            <a:off x="120333" y="3512163"/>
            <a:ext cx="810594" cy="0"/>
          </a:xfrm>
          <a:prstGeom prst="line">
            <a:avLst/>
          </a:prstGeom>
          <a:ln w="31750" cap="rnd">
            <a:solidFill>
              <a:srgbClr val="0D318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/>
          <p:cNvSpPr txBox="1"/>
          <p:nvPr/>
        </p:nvSpPr>
        <p:spPr>
          <a:xfrm>
            <a:off x="120333" y="4501315"/>
            <a:ext cx="792366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it-IT" sz="500" b="1" dirty="0">
                <a:solidFill>
                  <a:srgbClr val="0D3183"/>
                </a:solidFill>
                <a:latin typeface="Trebuchet MS" charset="0"/>
                <a:ea typeface="Trebuchet MS" charset="0"/>
                <a:cs typeface="Trebuchet MS" charset="0"/>
              </a:rPr>
              <a:t>#</a:t>
            </a:r>
            <a:r>
              <a:rPr lang="en-US" altLang="it-IT" sz="500" b="1" dirty="0" err="1">
                <a:solidFill>
                  <a:srgbClr val="0D3183"/>
                </a:solidFill>
                <a:latin typeface="Trebuchet MS" charset="0"/>
                <a:ea typeface="Trebuchet MS" charset="0"/>
                <a:cs typeface="Trebuchet MS" charset="0"/>
              </a:rPr>
              <a:t>bigdata</a:t>
            </a:r>
            <a:r>
              <a:rPr lang="en-US" altLang="it-IT" sz="500" b="1" dirty="0">
                <a:solidFill>
                  <a:srgbClr val="0D3183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altLang="it-IT" sz="500" b="1" dirty="0">
                <a:solidFill>
                  <a:srgbClr val="0D3183"/>
                </a:solidFill>
                <a:latin typeface="Trebuchet MS" charset="0"/>
                <a:ea typeface="Trebuchet MS" charset="0"/>
                <a:cs typeface="Trebuchet MS" charset="0"/>
              </a:rPr>
              <a:t>#Deep Learning </a:t>
            </a:r>
          </a:p>
          <a:p>
            <a:pPr>
              <a:lnSpc>
                <a:spcPct val="100000"/>
              </a:lnSpc>
            </a:pPr>
            <a:r>
              <a:rPr lang="en-US" altLang="it-IT" sz="500" b="1" dirty="0">
                <a:solidFill>
                  <a:srgbClr val="0D3183"/>
                </a:solidFill>
                <a:latin typeface="Trebuchet MS" charset="0"/>
                <a:ea typeface="Trebuchet MS" charset="0"/>
                <a:cs typeface="Trebuchet MS" charset="0"/>
              </a:rPr>
              <a:t>#Open-Data</a:t>
            </a:r>
          </a:p>
          <a:p>
            <a:pPr>
              <a:lnSpc>
                <a:spcPct val="100000"/>
              </a:lnSpc>
            </a:pPr>
            <a:r>
              <a:rPr lang="en-US" altLang="it-IT" sz="500" b="1" dirty="0">
                <a:solidFill>
                  <a:srgbClr val="0D3183"/>
                </a:solidFill>
                <a:latin typeface="Trebuchet MS" charset="0"/>
                <a:ea typeface="Trebuchet MS" charset="0"/>
                <a:cs typeface="Trebuchet MS" charset="0"/>
              </a:rPr>
              <a:t>#Satellite-Images</a:t>
            </a:r>
          </a:p>
          <a:p>
            <a:pPr>
              <a:lnSpc>
                <a:spcPct val="100000"/>
              </a:lnSpc>
            </a:pPr>
            <a:r>
              <a:rPr lang="en-US" altLang="it-IT" sz="500" b="1" dirty="0">
                <a:solidFill>
                  <a:srgbClr val="0D3183"/>
                </a:solidFill>
                <a:latin typeface="Trebuchet MS" charset="0"/>
                <a:ea typeface="Trebuchet MS" charset="0"/>
                <a:cs typeface="Trebuchet MS" charset="0"/>
              </a:rPr>
              <a:t>#AI</a:t>
            </a:r>
          </a:p>
        </p:txBody>
      </p:sp>
      <p:sp>
        <p:nvSpPr>
          <p:cNvPr id="31" name="Rettangolo 30"/>
          <p:cNvSpPr/>
          <p:nvPr/>
        </p:nvSpPr>
        <p:spPr>
          <a:xfrm>
            <a:off x="74959" y="4169741"/>
            <a:ext cx="880803" cy="409143"/>
          </a:xfrm>
          <a:prstGeom prst="rect">
            <a:avLst/>
          </a:prstGeom>
        </p:spPr>
        <p:txBody>
          <a:bodyPr wrap="none" lIns="24186" tIns="12093" rIns="24186" bIns="12093">
            <a:spAutoFit/>
          </a:bodyPr>
          <a:lstStyle/>
          <a:p>
            <a:pPr>
              <a:lnSpc>
                <a:spcPts val="957"/>
              </a:lnSpc>
            </a:pPr>
            <a:r>
              <a:rPr lang="it-IT" sz="1000" dirty="0">
                <a:solidFill>
                  <a:srgbClr val="DB332E"/>
                </a:solidFill>
                <a:latin typeface="Trebuchet MS" charset="0"/>
                <a:ea typeface="Trebuchet MS" charset="0"/>
                <a:cs typeface="Trebuchet MS" charset="0"/>
              </a:rPr>
              <a:t>l’ambito</a:t>
            </a:r>
          </a:p>
          <a:p>
            <a:pPr>
              <a:lnSpc>
                <a:spcPts val="957"/>
              </a:lnSpc>
            </a:pPr>
            <a:r>
              <a:rPr lang="it-IT" sz="1000" dirty="0">
                <a:solidFill>
                  <a:srgbClr val="DB332E"/>
                </a:solidFill>
                <a:latin typeface="Trebuchet MS" charset="0"/>
                <a:ea typeface="Trebuchet MS" charset="0"/>
                <a:cs typeface="Trebuchet MS" charset="0"/>
              </a:rPr>
              <a:t>di innovazione</a:t>
            </a:r>
          </a:p>
          <a:p>
            <a:pPr>
              <a:lnSpc>
                <a:spcPts val="957"/>
              </a:lnSpc>
            </a:pPr>
            <a:endParaRPr lang="it-IT" sz="1000" dirty="0">
              <a:solidFill>
                <a:srgbClr val="DB332E"/>
              </a:solidFill>
            </a:endParaRPr>
          </a:p>
        </p:txBody>
      </p:sp>
      <p:cxnSp>
        <p:nvCxnSpPr>
          <p:cNvPr id="32" name="Connettore 1 31"/>
          <p:cNvCxnSpPr/>
          <p:nvPr/>
        </p:nvCxnSpPr>
        <p:spPr>
          <a:xfrm>
            <a:off x="120333" y="4445580"/>
            <a:ext cx="810594" cy="0"/>
          </a:xfrm>
          <a:prstGeom prst="line">
            <a:avLst/>
          </a:prstGeom>
          <a:ln w="31750" cap="rnd">
            <a:solidFill>
              <a:srgbClr val="0D318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1 38"/>
          <p:cNvCxnSpPr/>
          <p:nvPr/>
        </p:nvCxnSpPr>
        <p:spPr>
          <a:xfrm>
            <a:off x="1318466" y="4928206"/>
            <a:ext cx="7568897" cy="0"/>
          </a:xfrm>
          <a:prstGeom prst="line">
            <a:avLst/>
          </a:prstGeom>
          <a:ln w="31750" cap="rnd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/>
          <p:cNvCxnSpPr/>
          <p:nvPr/>
        </p:nvCxnSpPr>
        <p:spPr>
          <a:xfrm>
            <a:off x="1318466" y="811513"/>
            <a:ext cx="7568897" cy="0"/>
          </a:xfrm>
          <a:prstGeom prst="line">
            <a:avLst/>
          </a:prstGeom>
          <a:ln w="31750" cap="rnd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magin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726" y="1138717"/>
            <a:ext cx="1845446" cy="1304980"/>
          </a:xfrm>
          <a:prstGeom prst="rect">
            <a:avLst/>
          </a:prstGeom>
        </p:spPr>
      </p:pic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915" y="1645544"/>
            <a:ext cx="2589912" cy="19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834" y="2801476"/>
            <a:ext cx="538317" cy="101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0" name="Picture 36" descr="G:\AMBIENTE URBANO\VERDE_URBANO_2018_annorif_2017\LABORATORIO_INNOVAZIONE\Progetto_opengreenmap\Figura1_Comune_Mater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922" y="2668221"/>
            <a:ext cx="1782526" cy="110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CasellaDiTesto 42"/>
          <p:cNvSpPr txBox="1"/>
          <p:nvPr/>
        </p:nvSpPr>
        <p:spPr>
          <a:xfrm>
            <a:off x="4060992" y="1284947"/>
            <a:ext cx="1917426" cy="232161"/>
          </a:xfrm>
          <a:prstGeom prst="rect">
            <a:avLst/>
          </a:prstGeom>
          <a:noFill/>
        </p:spPr>
        <p:txBody>
          <a:bodyPr wrap="square" lIns="24186" tIns="12093" rIns="24186" bIns="12093" rtlCol="0">
            <a:spAutoFit/>
          </a:bodyPr>
          <a:lstStyle/>
          <a:p>
            <a:pPr algn="ctr"/>
            <a:r>
              <a:rPr lang="it-IT" dirty="0" err="1"/>
              <a:t>Deep</a:t>
            </a:r>
            <a:r>
              <a:rPr lang="it-IT" dirty="0"/>
              <a:t> Learning</a:t>
            </a: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478" y="1337791"/>
            <a:ext cx="748318" cy="43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411" y="2844836"/>
            <a:ext cx="475997" cy="121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5" descr="G:\AMBIENTE URBANO\VERDE_URBANO_2017_annorif_2016\FOSS4G\FIGURE\Rete Natura 200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925" y="2956950"/>
            <a:ext cx="318971" cy="27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489" y="2982872"/>
            <a:ext cx="371719" cy="22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97" y="2801632"/>
            <a:ext cx="926751" cy="61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325" y="1839899"/>
            <a:ext cx="744471" cy="60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202" y="1313171"/>
            <a:ext cx="840442" cy="112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6" name="Picture 42" descr="ISTAT: la produzione industriale rifiata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940" y="1000370"/>
            <a:ext cx="650397" cy="22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6743417" y="1186409"/>
            <a:ext cx="2144241" cy="12252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186" tIns="12093" rIns="24186" bIns="12093" rtlCol="0" anchor="ctr"/>
          <a:lstStyle/>
          <a:p>
            <a:pPr algn="ctr"/>
            <a:endParaRPr lang="it-IT"/>
          </a:p>
        </p:txBody>
      </p:sp>
      <p:sp>
        <p:nvSpPr>
          <p:cNvPr id="6" name="AutoShape 44" descr="Risultati immagini per esa european"/>
          <p:cNvSpPr>
            <a:spLocks noChangeAspect="1" noChangeArrowheads="1"/>
          </p:cNvSpPr>
          <p:nvPr/>
        </p:nvSpPr>
        <p:spPr bwMode="auto">
          <a:xfrm>
            <a:off x="41163" y="-38221"/>
            <a:ext cx="80645" cy="8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24186" tIns="12093" rIns="24186" bIns="12093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" name="AutoShape 46" descr="Risultati immagini per esa european"/>
          <p:cNvSpPr>
            <a:spLocks noChangeAspect="1" noChangeArrowheads="1"/>
          </p:cNvSpPr>
          <p:nvPr/>
        </p:nvSpPr>
        <p:spPr bwMode="auto">
          <a:xfrm>
            <a:off x="81485" y="2100"/>
            <a:ext cx="80645" cy="8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24186" tIns="12093" rIns="24186" bIns="12093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72" name="Picture 48" descr="Risultati immagini per esa european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881" y="3146213"/>
            <a:ext cx="408267" cy="27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50" descr="https://openaerialmap.org/assets/graphics/meta/oam-logo-h-pos.svg"/>
          <p:cNvSpPr>
            <a:spLocks noChangeAspect="1" noChangeArrowheads="1"/>
          </p:cNvSpPr>
          <p:nvPr/>
        </p:nvSpPr>
        <p:spPr bwMode="auto">
          <a:xfrm>
            <a:off x="121808" y="42422"/>
            <a:ext cx="80645" cy="8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24186" tIns="12093" rIns="24186" bIns="12093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79" name="Picture 5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074" y="4149026"/>
            <a:ext cx="645162" cy="496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2" name="Picture 5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054" y="3451233"/>
            <a:ext cx="1164316" cy="27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Rettangolo 58"/>
          <p:cNvSpPr/>
          <p:nvPr/>
        </p:nvSpPr>
        <p:spPr>
          <a:xfrm>
            <a:off x="1318467" y="2740448"/>
            <a:ext cx="2144241" cy="10589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186" tIns="12093" rIns="24186" bIns="12093" rtlCol="0" anchor="ctr"/>
          <a:lstStyle/>
          <a:p>
            <a:pPr algn="ctr"/>
            <a:endParaRPr lang="it-IT"/>
          </a:p>
        </p:txBody>
      </p:sp>
      <p:sp>
        <p:nvSpPr>
          <p:cNvPr id="61" name="CasellaDiTesto 60"/>
          <p:cNvSpPr txBox="1"/>
          <p:nvPr/>
        </p:nvSpPr>
        <p:spPr>
          <a:xfrm>
            <a:off x="1430406" y="2552784"/>
            <a:ext cx="1917426" cy="232161"/>
          </a:xfrm>
          <a:prstGeom prst="rect">
            <a:avLst/>
          </a:prstGeom>
          <a:noFill/>
        </p:spPr>
        <p:txBody>
          <a:bodyPr wrap="square" lIns="24186" tIns="12093" rIns="24186" bIns="12093" rtlCol="0">
            <a:spAutoFit/>
          </a:bodyPr>
          <a:lstStyle/>
          <a:p>
            <a:pPr algn="ctr"/>
            <a:r>
              <a:rPr lang="it-IT" dirty="0"/>
              <a:t>Altri Enti</a:t>
            </a:r>
          </a:p>
        </p:txBody>
      </p:sp>
      <p:pic>
        <p:nvPicPr>
          <p:cNvPr id="1089" name="Picture 6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212" y="4191568"/>
            <a:ext cx="563828" cy="45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Rettangolo 64"/>
          <p:cNvSpPr/>
          <p:nvPr/>
        </p:nvSpPr>
        <p:spPr>
          <a:xfrm>
            <a:off x="1321798" y="4067423"/>
            <a:ext cx="2140909" cy="6473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186" tIns="12093" rIns="24186" bIns="12093" rtlCol="0" anchor="ctr"/>
          <a:lstStyle/>
          <a:p>
            <a:pPr algn="ctr"/>
            <a:endParaRPr lang="it-IT"/>
          </a:p>
        </p:txBody>
      </p:sp>
      <p:sp>
        <p:nvSpPr>
          <p:cNvPr id="66" name="CasellaDiTesto 65"/>
          <p:cNvSpPr txBox="1"/>
          <p:nvPr/>
        </p:nvSpPr>
        <p:spPr>
          <a:xfrm>
            <a:off x="1409679" y="3875673"/>
            <a:ext cx="1917426" cy="232161"/>
          </a:xfrm>
          <a:prstGeom prst="rect">
            <a:avLst/>
          </a:prstGeom>
          <a:noFill/>
        </p:spPr>
        <p:txBody>
          <a:bodyPr wrap="square" lIns="24186" tIns="12093" rIns="24186" bIns="12093" rtlCol="0">
            <a:spAutoFit/>
          </a:bodyPr>
          <a:lstStyle/>
          <a:p>
            <a:pPr algn="ctr"/>
            <a:r>
              <a:rPr lang="it-IT" dirty="0"/>
              <a:t>Fonti </a:t>
            </a:r>
            <a:r>
              <a:rPr lang="it-IT" dirty="0" err="1"/>
              <a:t>SocialMedia</a:t>
            </a:r>
            <a:endParaRPr lang="it-IT" dirty="0"/>
          </a:p>
        </p:txBody>
      </p:sp>
      <p:sp>
        <p:nvSpPr>
          <p:cNvPr id="67" name="CasellaDiTesto 66"/>
          <p:cNvSpPr txBox="1"/>
          <p:nvPr/>
        </p:nvSpPr>
        <p:spPr>
          <a:xfrm>
            <a:off x="6785522" y="799461"/>
            <a:ext cx="1917426" cy="390866"/>
          </a:xfrm>
          <a:prstGeom prst="rect">
            <a:avLst/>
          </a:prstGeom>
          <a:noFill/>
        </p:spPr>
        <p:txBody>
          <a:bodyPr wrap="square" lIns="24186" tIns="12093" rIns="24186" bIns="12093" rtlCol="0">
            <a:spAutoFit/>
          </a:bodyPr>
          <a:lstStyle/>
          <a:p>
            <a:pPr algn="ctr">
              <a:lnSpc>
                <a:spcPts val="1418"/>
              </a:lnSpc>
            </a:pPr>
            <a:r>
              <a:rPr lang="it-IT" sz="1300" dirty="0"/>
              <a:t>Aumento della qualità</a:t>
            </a:r>
            <a:br>
              <a:rPr lang="it-IT" sz="1300" dirty="0"/>
            </a:br>
            <a:r>
              <a:rPr lang="it-IT" sz="1300" dirty="0"/>
              <a:t>dei dati statistici</a:t>
            </a:r>
          </a:p>
        </p:txBody>
      </p:sp>
      <p:sp>
        <p:nvSpPr>
          <p:cNvPr id="68" name="Rettangolo 67"/>
          <p:cNvSpPr/>
          <p:nvPr/>
        </p:nvSpPr>
        <p:spPr>
          <a:xfrm>
            <a:off x="6743417" y="2587171"/>
            <a:ext cx="2144241" cy="12252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186" tIns="12093" rIns="24186" bIns="12093" rtlCol="0" anchor="ctr"/>
          <a:lstStyle/>
          <a:p>
            <a:pPr algn="ctr"/>
            <a:endParaRPr lang="it-IT"/>
          </a:p>
        </p:txBody>
      </p:sp>
      <p:pic>
        <p:nvPicPr>
          <p:cNvPr id="1090" name="Picture 66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516" y="2698948"/>
            <a:ext cx="636235" cy="1106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CasellaDiTesto 69"/>
          <p:cNvSpPr txBox="1"/>
          <p:nvPr/>
        </p:nvSpPr>
        <p:spPr>
          <a:xfrm>
            <a:off x="6834093" y="2390207"/>
            <a:ext cx="1917426" cy="224477"/>
          </a:xfrm>
          <a:prstGeom prst="rect">
            <a:avLst/>
          </a:prstGeom>
          <a:noFill/>
        </p:spPr>
        <p:txBody>
          <a:bodyPr wrap="square" lIns="24186" tIns="12093" rIns="24186" bIns="12093" rtlCol="0">
            <a:spAutoFit/>
          </a:bodyPr>
          <a:lstStyle/>
          <a:p>
            <a:pPr algn="ctr"/>
            <a:r>
              <a:rPr lang="it-IT" sz="1300" dirty="0"/>
              <a:t>Nuova informazione</a:t>
            </a:r>
          </a:p>
        </p:txBody>
      </p:sp>
      <p:pic>
        <p:nvPicPr>
          <p:cNvPr id="1091" name="Picture 67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133" y="4006590"/>
            <a:ext cx="641889" cy="75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2" name="Picture 68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235" y="4029224"/>
            <a:ext cx="1051318" cy="643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ttangolo 72"/>
          <p:cNvSpPr/>
          <p:nvPr/>
        </p:nvSpPr>
        <p:spPr>
          <a:xfrm>
            <a:off x="6746749" y="3994047"/>
            <a:ext cx="2140909" cy="7387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186" tIns="12093" rIns="24186" bIns="12093" rtlCol="0" anchor="ctr"/>
          <a:lstStyle/>
          <a:p>
            <a:pPr algn="ctr"/>
            <a:endParaRPr lang="it-IT"/>
          </a:p>
        </p:txBody>
      </p:sp>
      <p:sp>
        <p:nvSpPr>
          <p:cNvPr id="74" name="CasellaDiTesto 73"/>
          <p:cNvSpPr txBox="1"/>
          <p:nvPr/>
        </p:nvSpPr>
        <p:spPr>
          <a:xfrm>
            <a:off x="6807472" y="3804557"/>
            <a:ext cx="1917426" cy="232161"/>
          </a:xfrm>
          <a:prstGeom prst="rect">
            <a:avLst/>
          </a:prstGeom>
          <a:noFill/>
        </p:spPr>
        <p:txBody>
          <a:bodyPr wrap="square" lIns="24186" tIns="12093" rIns="24186" bIns="12093" rtlCol="0">
            <a:spAutoFit/>
          </a:bodyPr>
          <a:lstStyle/>
          <a:p>
            <a:pPr algn="ctr"/>
            <a:r>
              <a:rPr lang="it-IT" dirty="0"/>
              <a:t>Nuovi indicatori</a:t>
            </a:r>
          </a:p>
        </p:txBody>
      </p:sp>
      <p:sp>
        <p:nvSpPr>
          <p:cNvPr id="76" name="Rettangolo 75"/>
          <p:cNvSpPr/>
          <p:nvPr/>
        </p:nvSpPr>
        <p:spPr>
          <a:xfrm>
            <a:off x="1326531" y="1278621"/>
            <a:ext cx="2136176" cy="120480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186" tIns="12093" rIns="24186" bIns="12093" rtlCol="0" anchor="ctr"/>
          <a:lstStyle/>
          <a:p>
            <a:pPr algn="ctr"/>
            <a:endParaRPr lang="it-IT"/>
          </a:p>
        </p:txBody>
      </p:sp>
      <p:sp>
        <p:nvSpPr>
          <p:cNvPr id="77" name="Rettangolo 76"/>
          <p:cNvSpPr/>
          <p:nvPr/>
        </p:nvSpPr>
        <p:spPr>
          <a:xfrm>
            <a:off x="3652951" y="1578638"/>
            <a:ext cx="2872296" cy="31564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186" tIns="12093" rIns="24186" bIns="12093" rtlCol="0" anchor="ctr"/>
          <a:lstStyle/>
          <a:p>
            <a:pPr algn="ctr"/>
            <a:endParaRPr lang="it-IT"/>
          </a:p>
        </p:txBody>
      </p:sp>
      <p:pic>
        <p:nvPicPr>
          <p:cNvPr id="1094" name="Picture 70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457" y="3944466"/>
            <a:ext cx="2603370" cy="65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6" name="Picture 72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604" y="3291735"/>
            <a:ext cx="804256" cy="462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7" name="Picture 73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290" y="3657665"/>
            <a:ext cx="603016" cy="84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asellaDiTesto 17"/>
          <p:cNvSpPr txBox="1"/>
          <p:nvPr/>
        </p:nvSpPr>
        <p:spPr>
          <a:xfrm>
            <a:off x="1439050" y="1417208"/>
            <a:ext cx="952081" cy="101366"/>
          </a:xfrm>
          <a:prstGeom prst="rect">
            <a:avLst/>
          </a:prstGeom>
          <a:noFill/>
        </p:spPr>
        <p:txBody>
          <a:bodyPr wrap="square" lIns="24186" tIns="12093" rIns="24186" bIns="12093" rtlCol="0">
            <a:spAutoFit/>
          </a:bodyPr>
          <a:lstStyle/>
          <a:p>
            <a:r>
              <a:rPr lang="it-IT" sz="500" dirty="0">
                <a:solidFill>
                  <a:schemeClr val="bg1">
                    <a:lumMod val="95000"/>
                  </a:schemeClr>
                </a:solidFill>
              </a:rPr>
              <a:t>Dati Ambientali nelle città</a:t>
            </a:r>
          </a:p>
        </p:txBody>
      </p:sp>
      <p:sp>
        <p:nvSpPr>
          <p:cNvPr id="57" name="Freccia a destra 56"/>
          <p:cNvSpPr/>
          <p:nvPr/>
        </p:nvSpPr>
        <p:spPr>
          <a:xfrm>
            <a:off x="3418628" y="2844836"/>
            <a:ext cx="325829" cy="3302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186" tIns="12093" rIns="24186" bIns="12093" rtlCol="0" anchor="ctr"/>
          <a:lstStyle/>
          <a:p>
            <a:pPr algn="ctr"/>
            <a:endParaRPr lang="it-IT"/>
          </a:p>
        </p:txBody>
      </p:sp>
      <p:sp>
        <p:nvSpPr>
          <p:cNvPr id="89" name="Freccia a destra 88"/>
          <p:cNvSpPr/>
          <p:nvPr/>
        </p:nvSpPr>
        <p:spPr>
          <a:xfrm>
            <a:off x="6459694" y="2855850"/>
            <a:ext cx="325829" cy="3302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186" tIns="12093" rIns="24186" bIns="12093" rtlCol="0" anchor="ctr"/>
          <a:lstStyle/>
          <a:p>
            <a:pPr algn="ctr"/>
            <a:endParaRPr lang="it-IT"/>
          </a:p>
        </p:txBody>
      </p:sp>
      <p:pic>
        <p:nvPicPr>
          <p:cNvPr id="60" name="Immagine 59">
            <a:extLst>
              <a:ext uri="{FF2B5EF4-FFF2-40B4-BE49-F238E27FC236}">
                <a16:creationId xmlns="" xmlns:a16="http://schemas.microsoft.com/office/drawing/2014/main" id="{47785933-52EF-0F4F-8CA8-C4CD77FA4E8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9738" y="27007"/>
            <a:ext cx="893455" cy="79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96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140" y="0"/>
            <a:ext cx="1139725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93" tIns="12096" rIns="24193" bIns="120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35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xmlns="" id="{17DF046E-78C6-BC4D-80DB-98C04F53112B}"/>
              </a:ext>
            </a:extLst>
          </p:cNvPr>
          <p:cNvSpPr txBox="1"/>
          <p:nvPr/>
        </p:nvSpPr>
        <p:spPr>
          <a:xfrm>
            <a:off x="140" y="3863149"/>
            <a:ext cx="1139865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tabLst>
                <a:tab pos="1439940" algn="l"/>
              </a:tabLst>
            </a:pPr>
            <a:r>
              <a:rPr lang="it-IT" sz="88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1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318566" y="388049"/>
            <a:ext cx="756866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tabLst>
                <a:tab pos="1439940" algn="l"/>
              </a:tabLst>
            </a:pPr>
            <a:r>
              <a:rPr lang="it-IT" sz="2400" b="1" dirty="0">
                <a:solidFill>
                  <a:srgbClr val="0C3182"/>
                </a:solidFill>
                <a:latin typeface="Trebuchet MS" charset="0"/>
                <a:ea typeface="Trebuchet MS" charset="0"/>
                <a:cs typeface="Trebuchet MS" charset="0"/>
              </a:rPr>
              <a:t>Classificazione di immagini - oggi</a:t>
            </a:r>
          </a:p>
        </p:txBody>
      </p:sp>
      <p:cxnSp>
        <p:nvCxnSpPr>
          <p:cNvPr id="18" name="Connettore 1 17"/>
          <p:cNvCxnSpPr/>
          <p:nvPr/>
        </p:nvCxnSpPr>
        <p:spPr>
          <a:xfrm>
            <a:off x="1318566" y="811514"/>
            <a:ext cx="7568665" cy="0"/>
          </a:xfrm>
          <a:prstGeom prst="line">
            <a:avLst/>
          </a:prstGeom>
          <a:ln w="6350" cap="rnd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magin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35" y="27007"/>
            <a:ext cx="893427" cy="798107"/>
          </a:xfrm>
          <a:prstGeom prst="rect">
            <a:avLst/>
          </a:prstGeom>
        </p:spPr>
      </p:pic>
      <p:sp>
        <p:nvSpPr>
          <p:cNvPr id="38" name="CasellaDiTesto 37"/>
          <p:cNvSpPr txBox="1"/>
          <p:nvPr/>
        </p:nvSpPr>
        <p:spPr>
          <a:xfrm>
            <a:off x="6477187" y="951585"/>
            <a:ext cx="2400384" cy="147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357"/>
          </a:p>
        </p:txBody>
      </p:sp>
      <p:cxnSp>
        <p:nvCxnSpPr>
          <p:cNvPr id="39" name="Connettore 1 38"/>
          <p:cNvCxnSpPr/>
          <p:nvPr/>
        </p:nvCxnSpPr>
        <p:spPr>
          <a:xfrm>
            <a:off x="1318566" y="4928207"/>
            <a:ext cx="7568665" cy="0"/>
          </a:xfrm>
          <a:prstGeom prst="line">
            <a:avLst/>
          </a:prstGeom>
          <a:ln w="6350" cap="rnd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DE9F9B63-074E-524B-8A0E-F81428A14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0171" y="4911380"/>
            <a:ext cx="2057400" cy="273844"/>
          </a:xfrm>
        </p:spPr>
        <p:txBody>
          <a:bodyPr lIns="0" tIns="0" rIns="0" bIns="0"/>
          <a:lstStyle/>
          <a:p>
            <a:fld id="{1ED6836B-D036-1A41-8504-E0077B02D938}" type="slidenum">
              <a:rPr lang="it-IT" b="1" smtClean="0">
                <a:solidFill>
                  <a:srgbClr val="0D3183"/>
                </a:solidFill>
                <a:latin typeface="Trebuchet MS" panose="020B0703020202090204" pitchFamily="34" charset="0"/>
              </a:rPr>
              <a:t>2</a:t>
            </a:fld>
            <a:endParaRPr lang="it-IT" b="1" dirty="0">
              <a:solidFill>
                <a:srgbClr val="0D3183"/>
              </a:solidFill>
              <a:latin typeface="Trebuchet MS" panose="020B0703020202090204" pitchFamily="34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xmlns="" id="{EF63151A-0C47-D94F-BFA5-8505FD1209D8}"/>
              </a:ext>
            </a:extLst>
          </p:cNvPr>
          <p:cNvSpPr txBox="1"/>
          <p:nvPr/>
        </p:nvSpPr>
        <p:spPr>
          <a:xfrm>
            <a:off x="2611654" y="2837056"/>
            <a:ext cx="1139865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tabLst>
                <a:tab pos="1439940" algn="l"/>
              </a:tabLst>
            </a:pPr>
            <a:r>
              <a:rPr lang="it-IT" sz="88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1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xmlns="" id="{AC1B5F68-E577-F048-93D8-280589B9C799}"/>
              </a:ext>
            </a:extLst>
          </p:cNvPr>
          <p:cNvGrpSpPr/>
          <p:nvPr/>
        </p:nvGrpSpPr>
        <p:grpSpPr>
          <a:xfrm>
            <a:off x="104776" y="3309088"/>
            <a:ext cx="1035090" cy="1619509"/>
            <a:chOff x="104776" y="3534381"/>
            <a:chExt cx="1035090" cy="1619509"/>
          </a:xfrm>
        </p:grpSpPr>
        <p:sp>
          <p:nvSpPr>
            <p:cNvPr id="11" name="CasellaDiTesto 10"/>
            <p:cNvSpPr txBox="1"/>
            <p:nvPr/>
          </p:nvSpPr>
          <p:spPr>
            <a:xfrm>
              <a:off x="104776" y="3579779"/>
              <a:ext cx="1035090" cy="157411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it-IT" sz="700" cap="all" spc="-20" dirty="0">
                  <a:solidFill>
                    <a:srgbClr val="0C3182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ROMA </a:t>
              </a:r>
              <a:r>
                <a:rPr lang="it-IT" sz="700" cap="all" spc="-20" dirty="0" smtClean="0">
                  <a:solidFill>
                    <a:srgbClr val="0C3182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21 MARZO 2018</a:t>
              </a:r>
              <a:endParaRPr lang="it-IT" sz="700" cap="all" spc="-20" dirty="0">
                <a:solidFill>
                  <a:srgbClr val="0C3182"/>
                </a:solidFill>
                <a:uFill>
                  <a:solidFill>
                    <a:srgbClr val="DB332E"/>
                  </a:solidFill>
                </a:uFill>
                <a:latin typeface="Trebuchet MS" charset="0"/>
                <a:ea typeface="Trebuchet MS" charset="0"/>
                <a:cs typeface="Trebuchet MS" charset="0"/>
              </a:endParaRPr>
            </a:p>
            <a:p>
              <a:pPr>
                <a:spcAft>
                  <a:spcPts val="600"/>
                </a:spcAft>
              </a:pPr>
              <a:r>
                <a:rPr lang="it-IT" sz="700" b="1" cap="all" spc="-20" dirty="0">
                  <a:solidFill>
                    <a:srgbClr val="DB332E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Classificazione avanzata del verde urbano da dati Open </a:t>
              </a:r>
              <a:br>
                <a:rPr lang="it-IT" sz="700" b="1" cap="all" spc="-20" dirty="0">
                  <a:solidFill>
                    <a:srgbClr val="DB332E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</a:br>
              <a:r>
                <a:rPr lang="it-IT" sz="700" b="1" cap="all" spc="-20" dirty="0">
                  <a:solidFill>
                    <a:srgbClr val="DB332E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e </a:t>
              </a:r>
              <a:r>
                <a:rPr lang="it-IT" sz="700" b="1" cap="all" spc="-20" dirty="0" err="1">
                  <a:solidFill>
                    <a:srgbClr val="DB332E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Telerilevati</a:t>
              </a:r>
              <a:endParaRPr lang="it-IT" sz="700" b="1" cap="all" spc="-20" dirty="0">
                <a:solidFill>
                  <a:srgbClr val="DB332E"/>
                </a:solidFill>
                <a:uFill>
                  <a:solidFill>
                    <a:srgbClr val="DB332E"/>
                  </a:solidFill>
                </a:uFill>
                <a:latin typeface="Trebuchet MS" charset="0"/>
                <a:ea typeface="Trebuchet MS" charset="0"/>
                <a:cs typeface="Trebuchet MS" charset="0"/>
              </a:endParaRPr>
            </a:p>
            <a:p>
              <a:pPr>
                <a:spcAft>
                  <a:spcPts val="600"/>
                </a:spcAft>
              </a:pPr>
              <a:r>
                <a:rPr lang="it-IT" sz="700" cap="all" spc="-20" dirty="0">
                  <a:solidFill>
                    <a:srgbClr val="0C3182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Alessandro Cimbelli</a:t>
              </a:r>
            </a:p>
            <a:p>
              <a:pPr>
                <a:spcAft>
                  <a:spcPts val="600"/>
                </a:spcAft>
              </a:pPr>
              <a:r>
                <a:rPr lang="it-IT" sz="700" cap="all" spc="-20" dirty="0">
                  <a:solidFill>
                    <a:srgbClr val="0C3182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Fabrizio De Fausti</a:t>
              </a:r>
            </a:p>
            <a:p>
              <a:pPr>
                <a:spcAft>
                  <a:spcPts val="600"/>
                </a:spcAft>
              </a:pPr>
              <a:r>
                <a:rPr lang="it-IT" sz="700" cap="all" spc="-20" dirty="0" err="1">
                  <a:solidFill>
                    <a:srgbClr val="0C3182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antonino</a:t>
              </a:r>
              <a:r>
                <a:rPr lang="it-IT" sz="700" cap="all" spc="-20" dirty="0">
                  <a:solidFill>
                    <a:srgbClr val="0C3182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 </a:t>
              </a:r>
              <a:r>
                <a:rPr lang="it-IT" sz="700" cap="all" spc="-20" dirty="0" err="1">
                  <a:solidFill>
                    <a:srgbClr val="0C3182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lagana’</a:t>
              </a:r>
              <a:endParaRPr lang="it-IT" sz="700" cap="all" spc="-20" dirty="0">
                <a:solidFill>
                  <a:srgbClr val="0C3182"/>
                </a:solidFill>
                <a:uFill>
                  <a:solidFill>
                    <a:srgbClr val="DB332E"/>
                  </a:solidFill>
                </a:uFill>
                <a:latin typeface="Trebuchet MS" charset="0"/>
                <a:ea typeface="Trebuchet MS" charset="0"/>
                <a:cs typeface="Trebuchet MS" charset="0"/>
              </a:endParaRPr>
            </a:p>
            <a:p>
              <a:pPr>
                <a:spcAft>
                  <a:spcPts val="600"/>
                </a:spcAft>
              </a:pPr>
              <a:r>
                <a:rPr lang="it-IT" sz="700" cap="all" spc="-20" dirty="0">
                  <a:solidFill>
                    <a:srgbClr val="0C3182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Stefano </a:t>
              </a:r>
              <a:r>
                <a:rPr lang="it-IT" sz="700" cap="all" spc="-20" dirty="0" err="1">
                  <a:solidFill>
                    <a:srgbClr val="0C3182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mugnoli</a:t>
              </a:r>
              <a:endParaRPr lang="it-IT" sz="700" cap="all" spc="-20" dirty="0">
                <a:solidFill>
                  <a:srgbClr val="0C3182"/>
                </a:solidFill>
                <a:uFill>
                  <a:solidFill>
                    <a:srgbClr val="DB332E"/>
                  </a:solidFill>
                </a:uFill>
                <a:latin typeface="Trebuchet MS" charset="0"/>
                <a:ea typeface="Trebuchet MS" charset="0"/>
                <a:cs typeface="Trebuchet MS" charset="0"/>
              </a:endParaRPr>
            </a:p>
            <a:p>
              <a:pPr>
                <a:spcAft>
                  <a:spcPts val="600"/>
                </a:spcAft>
              </a:pPr>
              <a:r>
                <a:rPr lang="it-IT" sz="700" cap="all" spc="-20" dirty="0" err="1">
                  <a:solidFill>
                    <a:srgbClr val="0C3182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alberto</a:t>
              </a:r>
              <a:r>
                <a:rPr lang="it-IT" sz="700" cap="all" spc="-20" dirty="0">
                  <a:solidFill>
                    <a:srgbClr val="0C3182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 sabbi</a:t>
              </a:r>
            </a:p>
            <a:p>
              <a:pPr>
                <a:spcAft>
                  <a:spcPts val="600"/>
                </a:spcAft>
              </a:pPr>
              <a:endParaRPr lang="it-IT" sz="700" cap="all" spc="-20" dirty="0">
                <a:solidFill>
                  <a:srgbClr val="0C3182"/>
                </a:solidFill>
                <a:uFill>
                  <a:solidFill>
                    <a:srgbClr val="DB332E"/>
                  </a:solidFill>
                </a:uFill>
                <a:latin typeface="Trebuchet MS" charset="0"/>
                <a:ea typeface="Trebuchet MS" charset="0"/>
                <a:cs typeface="Trebuchet MS" charset="0"/>
              </a:endParaRPr>
            </a:p>
            <a:p>
              <a:pPr>
                <a:spcAft>
                  <a:spcPts val="600"/>
                </a:spcAft>
              </a:pPr>
              <a:endParaRPr lang="it-IT" sz="700" cap="all" spc="-20" dirty="0">
                <a:solidFill>
                  <a:srgbClr val="0C3182"/>
                </a:solidFill>
                <a:uFill>
                  <a:solidFill>
                    <a:srgbClr val="DB332E"/>
                  </a:solidFill>
                </a:uFill>
                <a:latin typeface="Trebuchet MS" charset="0"/>
                <a:ea typeface="Trebuchet MS" charset="0"/>
                <a:cs typeface="Trebuchet MS" charset="0"/>
              </a:endParaRPr>
            </a:p>
          </p:txBody>
        </p:sp>
        <p:cxnSp>
          <p:nvCxnSpPr>
            <p:cNvPr id="20" name="Connettore 1 19">
              <a:extLst>
                <a:ext uri="{FF2B5EF4-FFF2-40B4-BE49-F238E27FC236}">
                  <a16:creationId xmlns:a16="http://schemas.microsoft.com/office/drawing/2014/main" xmlns="" id="{2AF6B847-6AA4-EE45-B5C1-2378D77A13DF}"/>
                </a:ext>
              </a:extLst>
            </p:cNvPr>
            <p:cNvCxnSpPr>
              <a:cxnSpLocks/>
            </p:cNvCxnSpPr>
            <p:nvPr/>
          </p:nvCxnSpPr>
          <p:spPr>
            <a:xfrm>
              <a:off x="118416" y="3534381"/>
              <a:ext cx="921007" cy="0"/>
            </a:xfrm>
            <a:prstGeom prst="line">
              <a:avLst/>
            </a:prstGeom>
            <a:ln w="6350" cap="rnd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23">
              <a:extLst>
                <a:ext uri="{FF2B5EF4-FFF2-40B4-BE49-F238E27FC236}">
                  <a16:creationId xmlns:a16="http://schemas.microsoft.com/office/drawing/2014/main" xmlns="" id="{02ECA76D-CE46-964F-ADB1-58FE7D489276}"/>
                </a:ext>
              </a:extLst>
            </p:cNvPr>
            <p:cNvCxnSpPr>
              <a:cxnSpLocks/>
            </p:cNvCxnSpPr>
            <p:nvPr/>
          </p:nvCxnSpPr>
          <p:spPr>
            <a:xfrm>
              <a:off x="118416" y="4417203"/>
              <a:ext cx="921007" cy="0"/>
            </a:xfrm>
            <a:prstGeom prst="line">
              <a:avLst/>
            </a:prstGeom>
            <a:ln w="6350" cap="rnd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25">
              <a:extLst>
                <a:ext uri="{FF2B5EF4-FFF2-40B4-BE49-F238E27FC236}">
                  <a16:creationId xmlns:a16="http://schemas.microsoft.com/office/drawing/2014/main" xmlns="" id="{75C640FF-78E7-C749-9B3D-914AE55087D2}"/>
                </a:ext>
              </a:extLst>
            </p:cNvPr>
            <p:cNvCxnSpPr>
              <a:cxnSpLocks/>
            </p:cNvCxnSpPr>
            <p:nvPr/>
          </p:nvCxnSpPr>
          <p:spPr>
            <a:xfrm>
              <a:off x="118416" y="3737615"/>
              <a:ext cx="921007" cy="0"/>
            </a:xfrm>
            <a:prstGeom prst="line">
              <a:avLst/>
            </a:prstGeom>
            <a:ln w="6350" cap="rnd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0">
              <a:extLst>
                <a:ext uri="{FF2B5EF4-FFF2-40B4-BE49-F238E27FC236}">
                  <a16:creationId xmlns:a16="http://schemas.microsoft.com/office/drawing/2014/main" xmlns="" id="{9B454115-5521-A24C-A041-0B475B611F0A}"/>
                </a:ext>
              </a:extLst>
            </p:cNvPr>
            <p:cNvCxnSpPr>
              <a:cxnSpLocks/>
            </p:cNvCxnSpPr>
            <p:nvPr/>
          </p:nvCxnSpPr>
          <p:spPr>
            <a:xfrm>
              <a:off x="118416" y="4216164"/>
              <a:ext cx="921007" cy="0"/>
            </a:xfrm>
            <a:prstGeom prst="line">
              <a:avLst/>
            </a:prstGeom>
            <a:ln w="6350" cap="rnd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24">
              <a:extLst>
                <a:ext uri="{FF2B5EF4-FFF2-40B4-BE49-F238E27FC236}">
                  <a16:creationId xmlns:a16="http://schemas.microsoft.com/office/drawing/2014/main" xmlns="" id="{4AE0975F-C11E-3843-B755-98499C3A9439}"/>
                </a:ext>
              </a:extLst>
            </p:cNvPr>
            <p:cNvCxnSpPr>
              <a:cxnSpLocks/>
            </p:cNvCxnSpPr>
            <p:nvPr/>
          </p:nvCxnSpPr>
          <p:spPr>
            <a:xfrm>
              <a:off x="118416" y="4585815"/>
              <a:ext cx="921007" cy="0"/>
            </a:xfrm>
            <a:prstGeom prst="line">
              <a:avLst/>
            </a:prstGeom>
            <a:ln w="6350" cap="rnd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26">
              <a:extLst>
                <a:ext uri="{FF2B5EF4-FFF2-40B4-BE49-F238E27FC236}">
                  <a16:creationId xmlns:a16="http://schemas.microsoft.com/office/drawing/2014/main" xmlns="" id="{B2EF6947-8F8E-A242-95B6-6D862FCD4CB2}"/>
                </a:ext>
              </a:extLst>
            </p:cNvPr>
            <p:cNvCxnSpPr>
              <a:cxnSpLocks/>
            </p:cNvCxnSpPr>
            <p:nvPr/>
          </p:nvCxnSpPr>
          <p:spPr>
            <a:xfrm>
              <a:off x="118416" y="4773883"/>
              <a:ext cx="921007" cy="0"/>
            </a:xfrm>
            <a:prstGeom prst="line">
              <a:avLst/>
            </a:prstGeom>
            <a:ln w="6350" cap="rnd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7">
              <a:extLst>
                <a:ext uri="{FF2B5EF4-FFF2-40B4-BE49-F238E27FC236}">
                  <a16:creationId xmlns:a16="http://schemas.microsoft.com/office/drawing/2014/main" xmlns="" id="{D9E84B36-B2F1-C140-8D9F-94D4234279A1}"/>
                </a:ext>
              </a:extLst>
            </p:cNvPr>
            <p:cNvCxnSpPr>
              <a:cxnSpLocks/>
            </p:cNvCxnSpPr>
            <p:nvPr/>
          </p:nvCxnSpPr>
          <p:spPr>
            <a:xfrm>
              <a:off x="118416" y="4954674"/>
              <a:ext cx="921007" cy="0"/>
            </a:xfrm>
            <a:prstGeom prst="line">
              <a:avLst/>
            </a:prstGeom>
            <a:ln w="6350" cap="rnd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1 32">
              <a:extLst>
                <a:ext uri="{FF2B5EF4-FFF2-40B4-BE49-F238E27FC236}">
                  <a16:creationId xmlns:a16="http://schemas.microsoft.com/office/drawing/2014/main" xmlns="" id="{F4CFFABD-2016-6C4C-B8C8-A2246F977F1D}"/>
                </a:ext>
              </a:extLst>
            </p:cNvPr>
            <p:cNvCxnSpPr>
              <a:cxnSpLocks/>
            </p:cNvCxnSpPr>
            <p:nvPr/>
          </p:nvCxnSpPr>
          <p:spPr>
            <a:xfrm>
              <a:off x="118416" y="5147777"/>
              <a:ext cx="921007" cy="0"/>
            </a:xfrm>
            <a:prstGeom prst="line">
              <a:avLst/>
            </a:prstGeom>
            <a:ln w="6350" cap="rnd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ttangolo arrotondato 4"/>
          <p:cNvSpPr/>
          <p:nvPr/>
        </p:nvSpPr>
        <p:spPr>
          <a:xfrm>
            <a:off x="4311082" y="1422595"/>
            <a:ext cx="1380316" cy="7779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Classificazione</a:t>
            </a:r>
            <a:r>
              <a:rPr lang="en-GB" dirty="0"/>
              <a:t> per pixel/cluster</a:t>
            </a:r>
          </a:p>
        </p:txBody>
      </p:sp>
      <p:sp>
        <p:nvSpPr>
          <p:cNvPr id="8" name="Parallelogramma 7"/>
          <p:cNvSpPr/>
          <p:nvPr/>
        </p:nvSpPr>
        <p:spPr>
          <a:xfrm>
            <a:off x="1724424" y="1789676"/>
            <a:ext cx="1180053" cy="645358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Parallelogramma 30"/>
          <p:cNvSpPr/>
          <p:nvPr/>
        </p:nvSpPr>
        <p:spPr>
          <a:xfrm>
            <a:off x="1724424" y="1640661"/>
            <a:ext cx="1180053" cy="645358"/>
          </a:xfrm>
          <a:prstGeom prst="parallelogram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Parallelogramma 29"/>
          <p:cNvSpPr/>
          <p:nvPr/>
        </p:nvSpPr>
        <p:spPr>
          <a:xfrm>
            <a:off x="1724424" y="1505167"/>
            <a:ext cx="1180053" cy="645358"/>
          </a:xfrm>
          <a:prstGeom prst="parallelogram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450" y="1422595"/>
            <a:ext cx="2016940" cy="182287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251" y="1325219"/>
            <a:ext cx="2155289" cy="2017621"/>
          </a:xfrm>
          <a:prstGeom prst="rect">
            <a:avLst/>
          </a:prstGeom>
        </p:spPr>
      </p:pic>
      <p:sp>
        <p:nvSpPr>
          <p:cNvPr id="15" name="Freccia curva 14"/>
          <p:cNvSpPr/>
          <p:nvPr/>
        </p:nvSpPr>
        <p:spPr>
          <a:xfrm flipV="1">
            <a:off x="2731842" y="3349006"/>
            <a:ext cx="1118472" cy="786199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2" name="Freccia curva 31"/>
          <p:cNvSpPr/>
          <p:nvPr/>
        </p:nvSpPr>
        <p:spPr>
          <a:xfrm rot="16200000" flipV="1">
            <a:off x="6427684" y="3044309"/>
            <a:ext cx="784973" cy="137119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593" y="2950524"/>
            <a:ext cx="2137313" cy="200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11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140" y="0"/>
            <a:ext cx="1139725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93" tIns="12096" rIns="24193" bIns="120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35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xmlns="" id="{17DF046E-78C6-BC4D-80DB-98C04F53112B}"/>
              </a:ext>
            </a:extLst>
          </p:cNvPr>
          <p:cNvSpPr txBox="1"/>
          <p:nvPr/>
        </p:nvSpPr>
        <p:spPr>
          <a:xfrm>
            <a:off x="140" y="3863149"/>
            <a:ext cx="1139865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tabLst>
                <a:tab pos="1439940" algn="l"/>
              </a:tabLst>
            </a:pPr>
            <a:r>
              <a:rPr lang="it-IT" sz="88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1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318566" y="388049"/>
            <a:ext cx="756866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tabLst>
                <a:tab pos="1439940" algn="l"/>
              </a:tabLst>
            </a:pPr>
            <a:r>
              <a:rPr lang="it-IT" sz="2400" b="1" dirty="0" err="1">
                <a:solidFill>
                  <a:srgbClr val="0C3182"/>
                </a:solidFill>
                <a:latin typeface="Trebuchet MS" charset="0"/>
                <a:ea typeface="Trebuchet MS" charset="0"/>
                <a:cs typeface="Trebuchet MS" charset="0"/>
              </a:rPr>
              <a:t>Deep</a:t>
            </a:r>
            <a:r>
              <a:rPr lang="it-IT" sz="2400" b="1" dirty="0">
                <a:solidFill>
                  <a:srgbClr val="0C3182"/>
                </a:solidFill>
                <a:latin typeface="Trebuchet MS" charset="0"/>
                <a:ea typeface="Trebuchet MS" charset="0"/>
                <a:cs typeface="Trebuchet MS" charset="0"/>
              </a:rPr>
              <a:t> Learning </a:t>
            </a:r>
            <a:r>
              <a:rPr lang="it-IT" sz="2400" b="1" dirty="0" err="1">
                <a:solidFill>
                  <a:srgbClr val="0C3182"/>
                </a:solidFill>
                <a:latin typeface="Trebuchet MS" charset="0"/>
                <a:ea typeface="Trebuchet MS" charset="0"/>
                <a:cs typeface="Trebuchet MS" charset="0"/>
              </a:rPr>
              <a:t>Classification</a:t>
            </a:r>
            <a:endParaRPr lang="it-IT" sz="2400" b="1" dirty="0">
              <a:solidFill>
                <a:srgbClr val="0C3182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318566" y="811514"/>
            <a:ext cx="7568665" cy="0"/>
          </a:xfrm>
          <a:prstGeom prst="line">
            <a:avLst/>
          </a:prstGeom>
          <a:ln w="6350" cap="rnd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/>
          <p:cNvSpPr txBox="1"/>
          <p:nvPr/>
        </p:nvSpPr>
        <p:spPr>
          <a:xfrm>
            <a:off x="6477187" y="951585"/>
            <a:ext cx="2400384" cy="147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357"/>
          </a:p>
        </p:txBody>
      </p:sp>
      <p:cxnSp>
        <p:nvCxnSpPr>
          <p:cNvPr id="39" name="Connettore 1 38"/>
          <p:cNvCxnSpPr/>
          <p:nvPr/>
        </p:nvCxnSpPr>
        <p:spPr>
          <a:xfrm>
            <a:off x="1318566" y="4928207"/>
            <a:ext cx="7568665" cy="0"/>
          </a:xfrm>
          <a:prstGeom prst="line">
            <a:avLst/>
          </a:prstGeom>
          <a:ln w="6350" cap="rnd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DE9F9B63-074E-524B-8A0E-F81428A14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0171" y="4911380"/>
            <a:ext cx="2057400" cy="273844"/>
          </a:xfrm>
        </p:spPr>
        <p:txBody>
          <a:bodyPr lIns="0" tIns="0" rIns="0" bIns="0"/>
          <a:lstStyle/>
          <a:p>
            <a:fld id="{1ED6836B-D036-1A41-8504-E0077B02D938}" type="slidenum">
              <a:rPr lang="it-IT" b="1" smtClean="0">
                <a:solidFill>
                  <a:srgbClr val="0D3183"/>
                </a:solidFill>
                <a:latin typeface="Trebuchet MS" panose="020B0703020202090204" pitchFamily="34" charset="0"/>
              </a:rPr>
              <a:t>3</a:t>
            </a:fld>
            <a:endParaRPr lang="it-IT" b="1" dirty="0">
              <a:solidFill>
                <a:srgbClr val="0D3183"/>
              </a:solidFill>
              <a:latin typeface="Trebuchet MS" panose="020B0703020202090204" pitchFamily="34" charset="0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907" y="1047801"/>
            <a:ext cx="5766350" cy="3644119"/>
          </a:xfrm>
          <a:prstGeom prst="rect">
            <a:avLst/>
          </a:prstGeom>
        </p:spPr>
      </p:pic>
      <p:grpSp>
        <p:nvGrpSpPr>
          <p:cNvPr id="22" name="Gruppo 21">
            <a:extLst>
              <a:ext uri="{FF2B5EF4-FFF2-40B4-BE49-F238E27FC236}">
                <a16:creationId xmlns:a16="http://schemas.microsoft.com/office/drawing/2014/main" xmlns="" id="{919B348A-A2C6-5F47-BACB-4D9493AE86DB}"/>
              </a:ext>
            </a:extLst>
          </p:cNvPr>
          <p:cNvGrpSpPr/>
          <p:nvPr/>
        </p:nvGrpSpPr>
        <p:grpSpPr>
          <a:xfrm>
            <a:off x="104776" y="3309088"/>
            <a:ext cx="1035090" cy="1619509"/>
            <a:chOff x="104776" y="3534381"/>
            <a:chExt cx="1035090" cy="1619509"/>
          </a:xfrm>
        </p:grpSpPr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xmlns="" id="{5B6294A3-D31E-8D41-8635-85E43C5C59AF}"/>
                </a:ext>
              </a:extLst>
            </p:cNvPr>
            <p:cNvSpPr txBox="1"/>
            <p:nvPr/>
          </p:nvSpPr>
          <p:spPr>
            <a:xfrm>
              <a:off x="104776" y="3579779"/>
              <a:ext cx="1035090" cy="157411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it-IT" sz="700" cap="all" spc="-20" dirty="0">
                  <a:solidFill>
                    <a:srgbClr val="0C3182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ROMA </a:t>
              </a:r>
              <a:r>
                <a:rPr lang="it-IT" sz="700" cap="all" spc="-20" dirty="0" smtClean="0">
                  <a:solidFill>
                    <a:srgbClr val="0C3182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21 MARZO 2018</a:t>
              </a:r>
              <a:endParaRPr lang="it-IT" sz="700" cap="all" spc="-20" dirty="0">
                <a:solidFill>
                  <a:srgbClr val="0C3182"/>
                </a:solidFill>
                <a:uFill>
                  <a:solidFill>
                    <a:srgbClr val="DB332E"/>
                  </a:solidFill>
                </a:uFill>
                <a:latin typeface="Trebuchet MS" charset="0"/>
                <a:ea typeface="Trebuchet MS" charset="0"/>
                <a:cs typeface="Trebuchet MS" charset="0"/>
              </a:endParaRPr>
            </a:p>
            <a:p>
              <a:pPr>
                <a:spcAft>
                  <a:spcPts val="600"/>
                </a:spcAft>
              </a:pPr>
              <a:r>
                <a:rPr lang="it-IT" sz="700" b="1" cap="all" spc="-20" dirty="0">
                  <a:solidFill>
                    <a:srgbClr val="DB332E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Classificazione avanzata del verde urbano da dati Open </a:t>
              </a:r>
              <a:br>
                <a:rPr lang="it-IT" sz="700" b="1" cap="all" spc="-20" dirty="0">
                  <a:solidFill>
                    <a:srgbClr val="DB332E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</a:br>
              <a:r>
                <a:rPr lang="it-IT" sz="700" b="1" cap="all" spc="-20" dirty="0">
                  <a:solidFill>
                    <a:srgbClr val="DB332E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e </a:t>
              </a:r>
              <a:r>
                <a:rPr lang="it-IT" sz="700" b="1" cap="all" spc="-20" dirty="0" err="1">
                  <a:solidFill>
                    <a:srgbClr val="DB332E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Telerilevati</a:t>
              </a:r>
              <a:endParaRPr lang="it-IT" sz="700" b="1" cap="all" spc="-20" dirty="0">
                <a:solidFill>
                  <a:srgbClr val="DB332E"/>
                </a:solidFill>
                <a:uFill>
                  <a:solidFill>
                    <a:srgbClr val="DB332E"/>
                  </a:solidFill>
                </a:uFill>
                <a:latin typeface="Trebuchet MS" charset="0"/>
                <a:ea typeface="Trebuchet MS" charset="0"/>
                <a:cs typeface="Trebuchet MS" charset="0"/>
              </a:endParaRPr>
            </a:p>
            <a:p>
              <a:pPr>
                <a:spcAft>
                  <a:spcPts val="600"/>
                </a:spcAft>
              </a:pPr>
              <a:r>
                <a:rPr lang="it-IT" sz="700" cap="all" spc="-20" dirty="0">
                  <a:solidFill>
                    <a:srgbClr val="0C3182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Alessandro Cimbelli</a:t>
              </a:r>
            </a:p>
            <a:p>
              <a:pPr>
                <a:spcAft>
                  <a:spcPts val="600"/>
                </a:spcAft>
              </a:pPr>
              <a:r>
                <a:rPr lang="it-IT" sz="700" cap="all" spc="-20" dirty="0">
                  <a:solidFill>
                    <a:srgbClr val="0C3182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Fabrizio De Fausti</a:t>
              </a:r>
            </a:p>
            <a:p>
              <a:pPr>
                <a:spcAft>
                  <a:spcPts val="600"/>
                </a:spcAft>
              </a:pPr>
              <a:r>
                <a:rPr lang="it-IT" sz="700" cap="all" spc="-20" dirty="0" err="1">
                  <a:solidFill>
                    <a:srgbClr val="0C3182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antonino</a:t>
              </a:r>
              <a:r>
                <a:rPr lang="it-IT" sz="700" cap="all" spc="-20" dirty="0">
                  <a:solidFill>
                    <a:srgbClr val="0C3182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 </a:t>
              </a:r>
              <a:r>
                <a:rPr lang="it-IT" sz="700" cap="all" spc="-20" dirty="0" err="1">
                  <a:solidFill>
                    <a:srgbClr val="0C3182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lagana’</a:t>
              </a:r>
              <a:endParaRPr lang="it-IT" sz="700" cap="all" spc="-20" dirty="0">
                <a:solidFill>
                  <a:srgbClr val="0C3182"/>
                </a:solidFill>
                <a:uFill>
                  <a:solidFill>
                    <a:srgbClr val="DB332E"/>
                  </a:solidFill>
                </a:uFill>
                <a:latin typeface="Trebuchet MS" charset="0"/>
                <a:ea typeface="Trebuchet MS" charset="0"/>
                <a:cs typeface="Trebuchet MS" charset="0"/>
              </a:endParaRPr>
            </a:p>
            <a:p>
              <a:pPr>
                <a:spcAft>
                  <a:spcPts val="600"/>
                </a:spcAft>
              </a:pPr>
              <a:r>
                <a:rPr lang="it-IT" sz="700" cap="all" spc="-20" dirty="0">
                  <a:solidFill>
                    <a:srgbClr val="0C3182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Stefano </a:t>
              </a:r>
              <a:r>
                <a:rPr lang="it-IT" sz="700" cap="all" spc="-20" dirty="0" err="1">
                  <a:solidFill>
                    <a:srgbClr val="0C3182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mugnoli</a:t>
              </a:r>
              <a:endParaRPr lang="it-IT" sz="700" cap="all" spc="-20" dirty="0">
                <a:solidFill>
                  <a:srgbClr val="0C3182"/>
                </a:solidFill>
                <a:uFill>
                  <a:solidFill>
                    <a:srgbClr val="DB332E"/>
                  </a:solidFill>
                </a:uFill>
                <a:latin typeface="Trebuchet MS" charset="0"/>
                <a:ea typeface="Trebuchet MS" charset="0"/>
                <a:cs typeface="Trebuchet MS" charset="0"/>
              </a:endParaRPr>
            </a:p>
            <a:p>
              <a:pPr>
                <a:spcAft>
                  <a:spcPts val="600"/>
                </a:spcAft>
              </a:pPr>
              <a:r>
                <a:rPr lang="it-IT" sz="700" cap="all" spc="-20" dirty="0" err="1">
                  <a:solidFill>
                    <a:srgbClr val="0C3182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alberto</a:t>
              </a:r>
              <a:r>
                <a:rPr lang="it-IT" sz="700" cap="all" spc="-20" dirty="0">
                  <a:solidFill>
                    <a:srgbClr val="0C3182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 sabbi</a:t>
              </a:r>
            </a:p>
            <a:p>
              <a:pPr>
                <a:spcAft>
                  <a:spcPts val="600"/>
                </a:spcAft>
              </a:pPr>
              <a:endParaRPr lang="it-IT" sz="700" cap="all" spc="-20" dirty="0">
                <a:solidFill>
                  <a:srgbClr val="0C3182"/>
                </a:solidFill>
                <a:uFill>
                  <a:solidFill>
                    <a:srgbClr val="DB332E"/>
                  </a:solidFill>
                </a:uFill>
                <a:latin typeface="Trebuchet MS" charset="0"/>
                <a:ea typeface="Trebuchet MS" charset="0"/>
                <a:cs typeface="Trebuchet MS" charset="0"/>
              </a:endParaRPr>
            </a:p>
            <a:p>
              <a:pPr>
                <a:spcAft>
                  <a:spcPts val="600"/>
                </a:spcAft>
              </a:pPr>
              <a:endParaRPr lang="it-IT" sz="700" cap="all" spc="-20" dirty="0">
                <a:solidFill>
                  <a:srgbClr val="0C3182"/>
                </a:solidFill>
                <a:uFill>
                  <a:solidFill>
                    <a:srgbClr val="DB332E"/>
                  </a:solidFill>
                </a:uFill>
                <a:latin typeface="Trebuchet MS" charset="0"/>
                <a:ea typeface="Trebuchet MS" charset="0"/>
                <a:cs typeface="Trebuchet MS" charset="0"/>
              </a:endParaRPr>
            </a:p>
          </p:txBody>
        </p:sp>
        <p:cxnSp>
          <p:nvCxnSpPr>
            <p:cNvPr id="31" name="Connettore 1 30">
              <a:extLst>
                <a:ext uri="{FF2B5EF4-FFF2-40B4-BE49-F238E27FC236}">
                  <a16:creationId xmlns:a16="http://schemas.microsoft.com/office/drawing/2014/main" xmlns="" id="{44B18ACC-2265-6C40-8229-1541A042F1AE}"/>
                </a:ext>
              </a:extLst>
            </p:cNvPr>
            <p:cNvCxnSpPr>
              <a:cxnSpLocks/>
            </p:cNvCxnSpPr>
            <p:nvPr/>
          </p:nvCxnSpPr>
          <p:spPr>
            <a:xfrm>
              <a:off x="118416" y="3534381"/>
              <a:ext cx="921007" cy="0"/>
            </a:xfrm>
            <a:prstGeom prst="line">
              <a:avLst/>
            </a:prstGeom>
            <a:ln w="6350" cap="rnd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1 31">
              <a:extLst>
                <a:ext uri="{FF2B5EF4-FFF2-40B4-BE49-F238E27FC236}">
                  <a16:creationId xmlns:a16="http://schemas.microsoft.com/office/drawing/2014/main" xmlns="" id="{163D40A1-1B26-EC46-851F-FA6C0126478D}"/>
                </a:ext>
              </a:extLst>
            </p:cNvPr>
            <p:cNvCxnSpPr>
              <a:cxnSpLocks/>
            </p:cNvCxnSpPr>
            <p:nvPr/>
          </p:nvCxnSpPr>
          <p:spPr>
            <a:xfrm>
              <a:off x="118416" y="4417203"/>
              <a:ext cx="921007" cy="0"/>
            </a:xfrm>
            <a:prstGeom prst="line">
              <a:avLst/>
            </a:prstGeom>
            <a:ln w="6350" cap="rnd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1 32">
              <a:extLst>
                <a:ext uri="{FF2B5EF4-FFF2-40B4-BE49-F238E27FC236}">
                  <a16:creationId xmlns:a16="http://schemas.microsoft.com/office/drawing/2014/main" xmlns="" id="{FD8B6817-781E-C742-B3E9-418317C5A770}"/>
                </a:ext>
              </a:extLst>
            </p:cNvPr>
            <p:cNvCxnSpPr>
              <a:cxnSpLocks/>
            </p:cNvCxnSpPr>
            <p:nvPr/>
          </p:nvCxnSpPr>
          <p:spPr>
            <a:xfrm>
              <a:off x="118416" y="3737615"/>
              <a:ext cx="921007" cy="0"/>
            </a:xfrm>
            <a:prstGeom prst="line">
              <a:avLst/>
            </a:prstGeom>
            <a:ln w="6350" cap="rnd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1 33">
              <a:extLst>
                <a:ext uri="{FF2B5EF4-FFF2-40B4-BE49-F238E27FC236}">
                  <a16:creationId xmlns:a16="http://schemas.microsoft.com/office/drawing/2014/main" xmlns="" id="{960D01E1-31B0-E946-B31C-6DF3B181F0FC}"/>
                </a:ext>
              </a:extLst>
            </p:cNvPr>
            <p:cNvCxnSpPr>
              <a:cxnSpLocks/>
            </p:cNvCxnSpPr>
            <p:nvPr/>
          </p:nvCxnSpPr>
          <p:spPr>
            <a:xfrm>
              <a:off x="118416" y="4216164"/>
              <a:ext cx="921007" cy="0"/>
            </a:xfrm>
            <a:prstGeom prst="line">
              <a:avLst/>
            </a:prstGeom>
            <a:ln w="6350" cap="rnd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34">
              <a:extLst>
                <a:ext uri="{FF2B5EF4-FFF2-40B4-BE49-F238E27FC236}">
                  <a16:creationId xmlns:a16="http://schemas.microsoft.com/office/drawing/2014/main" xmlns="" id="{B4F5F10A-2BFE-1E48-8FE4-5B791BFA149C}"/>
                </a:ext>
              </a:extLst>
            </p:cNvPr>
            <p:cNvCxnSpPr>
              <a:cxnSpLocks/>
            </p:cNvCxnSpPr>
            <p:nvPr/>
          </p:nvCxnSpPr>
          <p:spPr>
            <a:xfrm>
              <a:off x="118416" y="4585815"/>
              <a:ext cx="921007" cy="0"/>
            </a:xfrm>
            <a:prstGeom prst="line">
              <a:avLst/>
            </a:prstGeom>
            <a:ln w="6350" cap="rnd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35">
              <a:extLst>
                <a:ext uri="{FF2B5EF4-FFF2-40B4-BE49-F238E27FC236}">
                  <a16:creationId xmlns:a16="http://schemas.microsoft.com/office/drawing/2014/main" xmlns="" id="{6BB5418D-0F49-BB45-BB52-F46D93FBECF8}"/>
                </a:ext>
              </a:extLst>
            </p:cNvPr>
            <p:cNvCxnSpPr>
              <a:cxnSpLocks/>
            </p:cNvCxnSpPr>
            <p:nvPr/>
          </p:nvCxnSpPr>
          <p:spPr>
            <a:xfrm>
              <a:off x="118416" y="4773883"/>
              <a:ext cx="921007" cy="0"/>
            </a:xfrm>
            <a:prstGeom prst="line">
              <a:avLst/>
            </a:prstGeom>
            <a:ln w="6350" cap="rnd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36">
              <a:extLst>
                <a:ext uri="{FF2B5EF4-FFF2-40B4-BE49-F238E27FC236}">
                  <a16:creationId xmlns:a16="http://schemas.microsoft.com/office/drawing/2014/main" xmlns="" id="{6D74357F-290D-0246-B6E9-EAEBC4FD51BA}"/>
                </a:ext>
              </a:extLst>
            </p:cNvPr>
            <p:cNvCxnSpPr>
              <a:cxnSpLocks/>
            </p:cNvCxnSpPr>
            <p:nvPr/>
          </p:nvCxnSpPr>
          <p:spPr>
            <a:xfrm>
              <a:off x="118416" y="4954674"/>
              <a:ext cx="921007" cy="0"/>
            </a:xfrm>
            <a:prstGeom prst="line">
              <a:avLst/>
            </a:prstGeom>
            <a:ln w="6350" cap="rnd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39">
              <a:extLst>
                <a:ext uri="{FF2B5EF4-FFF2-40B4-BE49-F238E27FC236}">
                  <a16:creationId xmlns:a16="http://schemas.microsoft.com/office/drawing/2014/main" xmlns="" id="{EB0F86F2-9926-5C42-91A3-5F8E7B665FD4}"/>
                </a:ext>
              </a:extLst>
            </p:cNvPr>
            <p:cNvCxnSpPr>
              <a:cxnSpLocks/>
            </p:cNvCxnSpPr>
            <p:nvPr/>
          </p:nvCxnSpPr>
          <p:spPr>
            <a:xfrm>
              <a:off x="118416" y="5147777"/>
              <a:ext cx="921007" cy="0"/>
            </a:xfrm>
            <a:prstGeom prst="line">
              <a:avLst/>
            </a:prstGeom>
            <a:ln w="6350" cap="rnd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Immagine 20">
            <a:extLst>
              <a:ext uri="{FF2B5EF4-FFF2-40B4-BE49-F238E27FC236}">
                <a16:creationId xmlns:a16="http://schemas.microsoft.com/office/drawing/2014/main" xmlns="" id="{F3921B11-7419-5F4C-91B0-7550844D1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35" y="27007"/>
            <a:ext cx="893427" cy="79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19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140" y="0"/>
            <a:ext cx="1139725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93" tIns="12096" rIns="24193" bIns="120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35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xmlns="" id="{17DF046E-78C6-BC4D-80DB-98C04F53112B}"/>
              </a:ext>
            </a:extLst>
          </p:cNvPr>
          <p:cNvSpPr txBox="1"/>
          <p:nvPr/>
        </p:nvSpPr>
        <p:spPr>
          <a:xfrm>
            <a:off x="140" y="3863149"/>
            <a:ext cx="1139865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tabLst>
                <a:tab pos="1439940" algn="l"/>
              </a:tabLst>
            </a:pPr>
            <a:r>
              <a:rPr lang="it-IT" sz="88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1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318566" y="388049"/>
            <a:ext cx="756866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tabLst>
                <a:tab pos="1439940" algn="l"/>
              </a:tabLst>
            </a:pPr>
            <a:r>
              <a:rPr lang="it-IT" sz="2400" b="1" dirty="0" err="1">
                <a:solidFill>
                  <a:srgbClr val="0C3182"/>
                </a:solidFill>
                <a:latin typeface="Trebuchet MS" charset="0"/>
                <a:ea typeface="Trebuchet MS" charset="0"/>
                <a:cs typeface="Trebuchet MS" charset="0"/>
              </a:rPr>
              <a:t>Deep</a:t>
            </a:r>
            <a:r>
              <a:rPr lang="it-IT" sz="2400" b="1" dirty="0">
                <a:solidFill>
                  <a:srgbClr val="0C3182"/>
                </a:solidFill>
                <a:latin typeface="Trebuchet MS" charset="0"/>
                <a:ea typeface="Trebuchet MS" charset="0"/>
                <a:cs typeface="Trebuchet MS" charset="0"/>
              </a:rPr>
              <a:t> Learning </a:t>
            </a:r>
            <a:r>
              <a:rPr lang="it-IT" sz="2400" b="1" dirty="0" err="1">
                <a:solidFill>
                  <a:srgbClr val="0C3182"/>
                </a:solidFill>
                <a:latin typeface="Trebuchet MS" charset="0"/>
                <a:ea typeface="Trebuchet MS" charset="0"/>
                <a:cs typeface="Trebuchet MS" charset="0"/>
              </a:rPr>
              <a:t>Classification</a:t>
            </a:r>
            <a:endParaRPr lang="it-IT" sz="2400" b="1" dirty="0">
              <a:solidFill>
                <a:srgbClr val="0C3182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318566" y="811514"/>
            <a:ext cx="7568665" cy="0"/>
          </a:xfrm>
          <a:prstGeom prst="line">
            <a:avLst/>
          </a:prstGeom>
          <a:ln w="6350" cap="rnd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/>
          <p:cNvSpPr txBox="1"/>
          <p:nvPr/>
        </p:nvSpPr>
        <p:spPr>
          <a:xfrm>
            <a:off x="6477187" y="951585"/>
            <a:ext cx="2400384" cy="147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357"/>
          </a:p>
        </p:txBody>
      </p:sp>
      <p:cxnSp>
        <p:nvCxnSpPr>
          <p:cNvPr id="39" name="Connettore 1 38"/>
          <p:cNvCxnSpPr/>
          <p:nvPr/>
        </p:nvCxnSpPr>
        <p:spPr>
          <a:xfrm>
            <a:off x="1318566" y="4928207"/>
            <a:ext cx="7568665" cy="0"/>
          </a:xfrm>
          <a:prstGeom prst="line">
            <a:avLst/>
          </a:prstGeom>
          <a:ln w="6350" cap="rnd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DE9F9B63-074E-524B-8A0E-F81428A14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0171" y="4911380"/>
            <a:ext cx="2057400" cy="273844"/>
          </a:xfrm>
        </p:spPr>
        <p:txBody>
          <a:bodyPr lIns="0" tIns="0" rIns="0" bIns="0"/>
          <a:lstStyle/>
          <a:p>
            <a:fld id="{1ED6836B-D036-1A41-8504-E0077B02D938}" type="slidenum">
              <a:rPr lang="it-IT" b="1" smtClean="0">
                <a:solidFill>
                  <a:srgbClr val="0D3183"/>
                </a:solidFill>
                <a:latin typeface="Trebuchet MS" panose="020B0703020202090204" pitchFamily="34" charset="0"/>
              </a:rPr>
              <a:t>4</a:t>
            </a:fld>
            <a:endParaRPr lang="it-IT" b="1" dirty="0">
              <a:solidFill>
                <a:srgbClr val="0D3183"/>
              </a:solidFill>
              <a:latin typeface="Trebuchet MS" panose="020B0703020202090204" pitchFamily="34" charset="0"/>
            </a:endParaRPr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xmlns="" id="{31B5B1E4-FA7F-AD48-9DB4-E7629458DC4B}"/>
              </a:ext>
            </a:extLst>
          </p:cNvPr>
          <p:cNvGrpSpPr/>
          <p:nvPr/>
        </p:nvGrpSpPr>
        <p:grpSpPr>
          <a:xfrm>
            <a:off x="104776" y="3309088"/>
            <a:ext cx="1035090" cy="1619509"/>
            <a:chOff x="104776" y="3534381"/>
            <a:chExt cx="1035090" cy="1619509"/>
          </a:xfrm>
        </p:grpSpPr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xmlns="" id="{A983514F-A8CD-0F48-AC77-838B137FD1B0}"/>
                </a:ext>
              </a:extLst>
            </p:cNvPr>
            <p:cNvSpPr txBox="1"/>
            <p:nvPr/>
          </p:nvSpPr>
          <p:spPr>
            <a:xfrm>
              <a:off x="104776" y="3579779"/>
              <a:ext cx="1035090" cy="157411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it-IT" sz="700" cap="all" spc="-20" dirty="0">
                  <a:solidFill>
                    <a:srgbClr val="0C3182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ROMA </a:t>
              </a:r>
              <a:r>
                <a:rPr lang="it-IT" sz="700" cap="all" spc="-20" dirty="0" smtClean="0">
                  <a:solidFill>
                    <a:srgbClr val="0C3182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21 MARZO 2018</a:t>
              </a:r>
              <a:endParaRPr lang="it-IT" sz="700" cap="all" spc="-20" dirty="0">
                <a:solidFill>
                  <a:srgbClr val="0C3182"/>
                </a:solidFill>
                <a:uFill>
                  <a:solidFill>
                    <a:srgbClr val="DB332E"/>
                  </a:solidFill>
                </a:uFill>
                <a:latin typeface="Trebuchet MS" charset="0"/>
                <a:ea typeface="Trebuchet MS" charset="0"/>
                <a:cs typeface="Trebuchet MS" charset="0"/>
              </a:endParaRPr>
            </a:p>
            <a:p>
              <a:pPr>
                <a:spcAft>
                  <a:spcPts val="600"/>
                </a:spcAft>
              </a:pPr>
              <a:r>
                <a:rPr lang="it-IT" sz="700" b="1" cap="all" spc="-20" dirty="0">
                  <a:solidFill>
                    <a:srgbClr val="DB332E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Classificazione avanzata del verde urbano da dati Open </a:t>
              </a:r>
              <a:br>
                <a:rPr lang="it-IT" sz="700" b="1" cap="all" spc="-20" dirty="0">
                  <a:solidFill>
                    <a:srgbClr val="DB332E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</a:br>
              <a:r>
                <a:rPr lang="it-IT" sz="700" b="1" cap="all" spc="-20" dirty="0">
                  <a:solidFill>
                    <a:srgbClr val="DB332E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e </a:t>
              </a:r>
              <a:r>
                <a:rPr lang="it-IT" sz="700" b="1" cap="all" spc="-20" dirty="0" err="1">
                  <a:solidFill>
                    <a:srgbClr val="DB332E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Telerilevati</a:t>
              </a:r>
              <a:endParaRPr lang="it-IT" sz="700" b="1" cap="all" spc="-20" dirty="0">
                <a:solidFill>
                  <a:srgbClr val="DB332E"/>
                </a:solidFill>
                <a:uFill>
                  <a:solidFill>
                    <a:srgbClr val="DB332E"/>
                  </a:solidFill>
                </a:uFill>
                <a:latin typeface="Trebuchet MS" charset="0"/>
                <a:ea typeface="Trebuchet MS" charset="0"/>
                <a:cs typeface="Trebuchet MS" charset="0"/>
              </a:endParaRPr>
            </a:p>
            <a:p>
              <a:pPr>
                <a:spcAft>
                  <a:spcPts val="600"/>
                </a:spcAft>
              </a:pPr>
              <a:r>
                <a:rPr lang="it-IT" sz="700" cap="all" spc="-20" dirty="0">
                  <a:solidFill>
                    <a:srgbClr val="0C3182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Alessandro Cimbelli</a:t>
              </a:r>
            </a:p>
            <a:p>
              <a:pPr>
                <a:spcAft>
                  <a:spcPts val="600"/>
                </a:spcAft>
              </a:pPr>
              <a:r>
                <a:rPr lang="it-IT" sz="700" cap="all" spc="-20" dirty="0">
                  <a:solidFill>
                    <a:srgbClr val="0C3182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Fabrizio De Fausti</a:t>
              </a:r>
            </a:p>
            <a:p>
              <a:pPr>
                <a:spcAft>
                  <a:spcPts val="600"/>
                </a:spcAft>
              </a:pPr>
              <a:r>
                <a:rPr lang="it-IT" sz="700" cap="all" spc="-20" dirty="0" err="1">
                  <a:solidFill>
                    <a:srgbClr val="0C3182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antonino</a:t>
              </a:r>
              <a:r>
                <a:rPr lang="it-IT" sz="700" cap="all" spc="-20" dirty="0">
                  <a:solidFill>
                    <a:srgbClr val="0C3182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 </a:t>
              </a:r>
              <a:r>
                <a:rPr lang="it-IT" sz="700" cap="all" spc="-20" dirty="0" err="1">
                  <a:solidFill>
                    <a:srgbClr val="0C3182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lagana’</a:t>
              </a:r>
              <a:endParaRPr lang="it-IT" sz="700" cap="all" spc="-20" dirty="0">
                <a:solidFill>
                  <a:srgbClr val="0C3182"/>
                </a:solidFill>
                <a:uFill>
                  <a:solidFill>
                    <a:srgbClr val="DB332E"/>
                  </a:solidFill>
                </a:uFill>
                <a:latin typeface="Trebuchet MS" charset="0"/>
                <a:ea typeface="Trebuchet MS" charset="0"/>
                <a:cs typeface="Trebuchet MS" charset="0"/>
              </a:endParaRPr>
            </a:p>
            <a:p>
              <a:pPr>
                <a:spcAft>
                  <a:spcPts val="600"/>
                </a:spcAft>
              </a:pPr>
              <a:r>
                <a:rPr lang="it-IT" sz="700" cap="all" spc="-20" dirty="0">
                  <a:solidFill>
                    <a:srgbClr val="0C3182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Stefano </a:t>
              </a:r>
              <a:r>
                <a:rPr lang="it-IT" sz="700" cap="all" spc="-20" dirty="0" err="1">
                  <a:solidFill>
                    <a:srgbClr val="0C3182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mugnoli</a:t>
              </a:r>
              <a:endParaRPr lang="it-IT" sz="700" cap="all" spc="-20" dirty="0">
                <a:solidFill>
                  <a:srgbClr val="0C3182"/>
                </a:solidFill>
                <a:uFill>
                  <a:solidFill>
                    <a:srgbClr val="DB332E"/>
                  </a:solidFill>
                </a:uFill>
                <a:latin typeface="Trebuchet MS" charset="0"/>
                <a:ea typeface="Trebuchet MS" charset="0"/>
                <a:cs typeface="Trebuchet MS" charset="0"/>
              </a:endParaRPr>
            </a:p>
            <a:p>
              <a:pPr>
                <a:spcAft>
                  <a:spcPts val="600"/>
                </a:spcAft>
              </a:pPr>
              <a:r>
                <a:rPr lang="it-IT" sz="700" cap="all" spc="-20" dirty="0" err="1">
                  <a:solidFill>
                    <a:srgbClr val="0C3182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alberto</a:t>
              </a:r>
              <a:r>
                <a:rPr lang="it-IT" sz="700" cap="all" spc="-20" dirty="0">
                  <a:solidFill>
                    <a:srgbClr val="0C3182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 sabbi</a:t>
              </a:r>
            </a:p>
            <a:p>
              <a:pPr>
                <a:spcAft>
                  <a:spcPts val="600"/>
                </a:spcAft>
              </a:pPr>
              <a:endParaRPr lang="it-IT" sz="700" cap="all" spc="-20" dirty="0">
                <a:solidFill>
                  <a:srgbClr val="0C3182"/>
                </a:solidFill>
                <a:uFill>
                  <a:solidFill>
                    <a:srgbClr val="DB332E"/>
                  </a:solidFill>
                </a:uFill>
                <a:latin typeface="Trebuchet MS" charset="0"/>
                <a:ea typeface="Trebuchet MS" charset="0"/>
                <a:cs typeface="Trebuchet MS" charset="0"/>
              </a:endParaRPr>
            </a:p>
            <a:p>
              <a:pPr>
                <a:spcAft>
                  <a:spcPts val="600"/>
                </a:spcAft>
              </a:pPr>
              <a:endParaRPr lang="it-IT" sz="700" cap="all" spc="-20" dirty="0">
                <a:solidFill>
                  <a:srgbClr val="0C3182"/>
                </a:solidFill>
                <a:uFill>
                  <a:solidFill>
                    <a:srgbClr val="DB332E"/>
                  </a:solidFill>
                </a:uFill>
                <a:latin typeface="Trebuchet MS" charset="0"/>
                <a:ea typeface="Trebuchet MS" charset="0"/>
                <a:cs typeface="Trebuchet MS" charset="0"/>
              </a:endParaRPr>
            </a:p>
          </p:txBody>
        </p:sp>
        <p:cxnSp>
          <p:nvCxnSpPr>
            <p:cNvPr id="31" name="Connettore 1 30">
              <a:extLst>
                <a:ext uri="{FF2B5EF4-FFF2-40B4-BE49-F238E27FC236}">
                  <a16:creationId xmlns:a16="http://schemas.microsoft.com/office/drawing/2014/main" xmlns="" id="{38ACA983-B684-6244-A595-35E0251A8E79}"/>
                </a:ext>
              </a:extLst>
            </p:cNvPr>
            <p:cNvCxnSpPr>
              <a:cxnSpLocks/>
            </p:cNvCxnSpPr>
            <p:nvPr/>
          </p:nvCxnSpPr>
          <p:spPr>
            <a:xfrm>
              <a:off x="118416" y="3534381"/>
              <a:ext cx="921007" cy="0"/>
            </a:xfrm>
            <a:prstGeom prst="line">
              <a:avLst/>
            </a:prstGeom>
            <a:ln w="6350" cap="rnd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1 31">
              <a:extLst>
                <a:ext uri="{FF2B5EF4-FFF2-40B4-BE49-F238E27FC236}">
                  <a16:creationId xmlns:a16="http://schemas.microsoft.com/office/drawing/2014/main" xmlns="" id="{6A528A81-9F83-0B45-89A2-3ACDA9474027}"/>
                </a:ext>
              </a:extLst>
            </p:cNvPr>
            <p:cNvCxnSpPr>
              <a:cxnSpLocks/>
            </p:cNvCxnSpPr>
            <p:nvPr/>
          </p:nvCxnSpPr>
          <p:spPr>
            <a:xfrm>
              <a:off x="118416" y="4417203"/>
              <a:ext cx="921007" cy="0"/>
            </a:xfrm>
            <a:prstGeom prst="line">
              <a:avLst/>
            </a:prstGeom>
            <a:ln w="6350" cap="rnd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1 32">
              <a:extLst>
                <a:ext uri="{FF2B5EF4-FFF2-40B4-BE49-F238E27FC236}">
                  <a16:creationId xmlns:a16="http://schemas.microsoft.com/office/drawing/2014/main" xmlns="" id="{6C41DC89-C004-C441-A7AD-7EB87B76AE2C}"/>
                </a:ext>
              </a:extLst>
            </p:cNvPr>
            <p:cNvCxnSpPr>
              <a:cxnSpLocks/>
            </p:cNvCxnSpPr>
            <p:nvPr/>
          </p:nvCxnSpPr>
          <p:spPr>
            <a:xfrm>
              <a:off x="118416" y="3737615"/>
              <a:ext cx="921007" cy="0"/>
            </a:xfrm>
            <a:prstGeom prst="line">
              <a:avLst/>
            </a:prstGeom>
            <a:ln w="6350" cap="rnd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1 33">
              <a:extLst>
                <a:ext uri="{FF2B5EF4-FFF2-40B4-BE49-F238E27FC236}">
                  <a16:creationId xmlns:a16="http://schemas.microsoft.com/office/drawing/2014/main" xmlns="" id="{DC107976-D828-8448-A3D0-CCE4AE04D206}"/>
                </a:ext>
              </a:extLst>
            </p:cNvPr>
            <p:cNvCxnSpPr>
              <a:cxnSpLocks/>
            </p:cNvCxnSpPr>
            <p:nvPr/>
          </p:nvCxnSpPr>
          <p:spPr>
            <a:xfrm>
              <a:off x="118416" y="4216164"/>
              <a:ext cx="921007" cy="0"/>
            </a:xfrm>
            <a:prstGeom prst="line">
              <a:avLst/>
            </a:prstGeom>
            <a:ln w="6350" cap="rnd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34">
              <a:extLst>
                <a:ext uri="{FF2B5EF4-FFF2-40B4-BE49-F238E27FC236}">
                  <a16:creationId xmlns:a16="http://schemas.microsoft.com/office/drawing/2014/main" xmlns="" id="{394F7776-3395-5C4E-9A79-B72496B8AC0F}"/>
                </a:ext>
              </a:extLst>
            </p:cNvPr>
            <p:cNvCxnSpPr>
              <a:cxnSpLocks/>
            </p:cNvCxnSpPr>
            <p:nvPr/>
          </p:nvCxnSpPr>
          <p:spPr>
            <a:xfrm>
              <a:off x="118416" y="4585815"/>
              <a:ext cx="921007" cy="0"/>
            </a:xfrm>
            <a:prstGeom prst="line">
              <a:avLst/>
            </a:prstGeom>
            <a:ln w="6350" cap="rnd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35">
              <a:extLst>
                <a:ext uri="{FF2B5EF4-FFF2-40B4-BE49-F238E27FC236}">
                  <a16:creationId xmlns:a16="http://schemas.microsoft.com/office/drawing/2014/main" xmlns="" id="{4841547C-D383-3B46-A017-02928BB1B758}"/>
                </a:ext>
              </a:extLst>
            </p:cNvPr>
            <p:cNvCxnSpPr>
              <a:cxnSpLocks/>
            </p:cNvCxnSpPr>
            <p:nvPr/>
          </p:nvCxnSpPr>
          <p:spPr>
            <a:xfrm>
              <a:off x="118416" y="4773883"/>
              <a:ext cx="921007" cy="0"/>
            </a:xfrm>
            <a:prstGeom prst="line">
              <a:avLst/>
            </a:prstGeom>
            <a:ln w="6350" cap="rnd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36">
              <a:extLst>
                <a:ext uri="{FF2B5EF4-FFF2-40B4-BE49-F238E27FC236}">
                  <a16:creationId xmlns:a16="http://schemas.microsoft.com/office/drawing/2014/main" xmlns="" id="{CF41D8AA-8F86-1544-B91A-E23E3E7ACC21}"/>
                </a:ext>
              </a:extLst>
            </p:cNvPr>
            <p:cNvCxnSpPr>
              <a:cxnSpLocks/>
            </p:cNvCxnSpPr>
            <p:nvPr/>
          </p:nvCxnSpPr>
          <p:spPr>
            <a:xfrm>
              <a:off x="118416" y="4954674"/>
              <a:ext cx="921007" cy="0"/>
            </a:xfrm>
            <a:prstGeom prst="line">
              <a:avLst/>
            </a:prstGeom>
            <a:ln w="6350" cap="rnd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39">
              <a:extLst>
                <a:ext uri="{FF2B5EF4-FFF2-40B4-BE49-F238E27FC236}">
                  <a16:creationId xmlns:a16="http://schemas.microsoft.com/office/drawing/2014/main" xmlns="" id="{4FBEF702-02B7-EE4B-B57B-0012B6007A58}"/>
                </a:ext>
              </a:extLst>
            </p:cNvPr>
            <p:cNvCxnSpPr>
              <a:cxnSpLocks/>
            </p:cNvCxnSpPr>
            <p:nvPr/>
          </p:nvCxnSpPr>
          <p:spPr>
            <a:xfrm>
              <a:off x="118416" y="5147777"/>
              <a:ext cx="921007" cy="0"/>
            </a:xfrm>
            <a:prstGeom prst="line">
              <a:avLst/>
            </a:prstGeom>
            <a:ln w="6350" cap="rnd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566" y="1686348"/>
            <a:ext cx="7825434" cy="2129643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xmlns="" id="{66DCDEA9-F624-2547-BD7A-AA126E91E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35" y="27007"/>
            <a:ext cx="893427" cy="79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76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140" y="0"/>
            <a:ext cx="1139725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4193" tIns="12096" rIns="24193" bIns="120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sz="135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xmlns="" id="{17DF046E-78C6-BC4D-80DB-98C04F53112B}"/>
              </a:ext>
            </a:extLst>
          </p:cNvPr>
          <p:cNvSpPr txBox="1"/>
          <p:nvPr/>
        </p:nvSpPr>
        <p:spPr>
          <a:xfrm>
            <a:off x="140" y="3863149"/>
            <a:ext cx="1139865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tabLst>
                <a:tab pos="1439940" algn="l"/>
              </a:tabLst>
            </a:pPr>
            <a:r>
              <a:rPr lang="it-IT" sz="88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1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318566" y="388049"/>
            <a:ext cx="756866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tabLst>
                <a:tab pos="1439940" algn="l"/>
              </a:tabLst>
            </a:pPr>
            <a:r>
              <a:rPr lang="it-IT" sz="2400" b="1" dirty="0">
                <a:solidFill>
                  <a:srgbClr val="0C3182"/>
                </a:solidFill>
                <a:latin typeface="Trebuchet MS" charset="0"/>
                <a:ea typeface="Trebuchet MS" charset="0"/>
                <a:cs typeface="Trebuchet MS" charset="0"/>
              </a:rPr>
              <a:t>Use case: Urban green </a:t>
            </a:r>
            <a:r>
              <a:rPr lang="it-IT" sz="2400" b="1" dirty="0" err="1">
                <a:solidFill>
                  <a:srgbClr val="0C3182"/>
                </a:solidFill>
                <a:latin typeface="Trebuchet MS" charset="0"/>
                <a:ea typeface="Trebuchet MS" charset="0"/>
                <a:cs typeface="Trebuchet MS" charset="0"/>
              </a:rPr>
              <a:t>areas</a:t>
            </a:r>
            <a:r>
              <a:rPr lang="it-IT" sz="2400" b="1" dirty="0">
                <a:solidFill>
                  <a:srgbClr val="0C3182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it-IT" sz="2400" b="1" dirty="0" err="1">
                <a:solidFill>
                  <a:srgbClr val="0C3182"/>
                </a:solidFill>
                <a:latin typeface="Trebuchet MS" charset="0"/>
                <a:ea typeface="Trebuchet MS" charset="0"/>
                <a:cs typeface="Trebuchet MS" charset="0"/>
              </a:rPr>
              <a:t>detection</a:t>
            </a:r>
            <a:endParaRPr lang="it-IT" sz="2400" b="1" dirty="0">
              <a:solidFill>
                <a:srgbClr val="0C3182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cxnSp>
        <p:nvCxnSpPr>
          <p:cNvPr id="18" name="Connettore 1 17"/>
          <p:cNvCxnSpPr/>
          <p:nvPr/>
        </p:nvCxnSpPr>
        <p:spPr>
          <a:xfrm>
            <a:off x="1318566" y="811514"/>
            <a:ext cx="7568665" cy="0"/>
          </a:xfrm>
          <a:prstGeom prst="line">
            <a:avLst/>
          </a:prstGeom>
          <a:ln w="6350" cap="rnd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/>
          <p:cNvSpPr txBox="1"/>
          <p:nvPr/>
        </p:nvSpPr>
        <p:spPr>
          <a:xfrm>
            <a:off x="6477187" y="951585"/>
            <a:ext cx="2400384" cy="147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357"/>
          </a:p>
        </p:txBody>
      </p:sp>
      <p:cxnSp>
        <p:nvCxnSpPr>
          <p:cNvPr id="39" name="Connettore 1 38"/>
          <p:cNvCxnSpPr/>
          <p:nvPr/>
        </p:nvCxnSpPr>
        <p:spPr>
          <a:xfrm>
            <a:off x="1318566" y="4928207"/>
            <a:ext cx="7568665" cy="0"/>
          </a:xfrm>
          <a:prstGeom prst="line">
            <a:avLst/>
          </a:prstGeom>
          <a:ln w="6350" cap="rnd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DE9F9B63-074E-524B-8A0E-F81428A14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0171" y="4911380"/>
            <a:ext cx="2057400" cy="273844"/>
          </a:xfrm>
        </p:spPr>
        <p:txBody>
          <a:bodyPr lIns="0" tIns="0" rIns="0" bIns="0"/>
          <a:lstStyle/>
          <a:p>
            <a:fld id="{1ED6836B-D036-1A41-8504-E0077B02D938}" type="slidenum">
              <a:rPr lang="it-IT" b="1" smtClean="0">
                <a:solidFill>
                  <a:srgbClr val="0D3183"/>
                </a:solidFill>
                <a:latin typeface="Trebuchet MS" panose="020B0703020202090204" pitchFamily="34" charset="0"/>
              </a:rPr>
              <a:t>5</a:t>
            </a:fld>
            <a:endParaRPr lang="it-IT" b="1" dirty="0">
              <a:solidFill>
                <a:srgbClr val="0D3183"/>
              </a:solidFill>
              <a:latin typeface="Trebuchet MS" panose="020B070302020209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50" y="971348"/>
            <a:ext cx="3072776" cy="262322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3279" y="2340823"/>
            <a:ext cx="3072776" cy="2603461"/>
          </a:xfrm>
          <a:prstGeom prst="rect">
            <a:avLst/>
          </a:prstGeom>
        </p:spPr>
      </p:pic>
      <p:sp>
        <p:nvSpPr>
          <p:cNvPr id="8" name="Freccia a destra 7"/>
          <p:cNvSpPr/>
          <p:nvPr/>
        </p:nvSpPr>
        <p:spPr>
          <a:xfrm>
            <a:off x="4837722" y="2572340"/>
            <a:ext cx="585216" cy="5394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ttangolo 8"/>
          <p:cNvSpPr/>
          <p:nvPr/>
        </p:nvSpPr>
        <p:spPr>
          <a:xfrm>
            <a:off x="1314450" y="3863149"/>
            <a:ext cx="3072776" cy="9003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Picture 5" descr="G:\AMBIENTE URBANO\VERDE_URBANO_2017_annorif_2016\FOSS4G\FIGURE\Rete Natura 20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464" y="3925293"/>
            <a:ext cx="863308" cy="74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isultati immagini per openstreetma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576" y="3963936"/>
            <a:ext cx="890413" cy="72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8" descr="Risultati immagini per esa europe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015" y="4000858"/>
            <a:ext cx="982012" cy="65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228" y="971348"/>
            <a:ext cx="1528318" cy="79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529" y="971348"/>
            <a:ext cx="1005079" cy="81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ttangolo 36"/>
          <p:cNvSpPr/>
          <p:nvPr/>
        </p:nvSpPr>
        <p:spPr>
          <a:xfrm>
            <a:off x="5804795" y="879003"/>
            <a:ext cx="3072776" cy="9477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Freccia a destra 39"/>
          <p:cNvSpPr/>
          <p:nvPr/>
        </p:nvSpPr>
        <p:spPr>
          <a:xfrm rot="5400000">
            <a:off x="7266387" y="1814059"/>
            <a:ext cx="270788" cy="5394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1" name="Gruppo 30">
            <a:extLst>
              <a:ext uri="{FF2B5EF4-FFF2-40B4-BE49-F238E27FC236}">
                <a16:creationId xmlns:a16="http://schemas.microsoft.com/office/drawing/2014/main" xmlns="" id="{9C121F3A-4FFE-C748-BCD7-23D6217FB36C}"/>
              </a:ext>
            </a:extLst>
          </p:cNvPr>
          <p:cNvGrpSpPr/>
          <p:nvPr/>
        </p:nvGrpSpPr>
        <p:grpSpPr>
          <a:xfrm>
            <a:off x="104776" y="3309088"/>
            <a:ext cx="1035090" cy="1619509"/>
            <a:chOff x="104776" y="3534381"/>
            <a:chExt cx="1035090" cy="1619509"/>
          </a:xfrm>
        </p:grpSpPr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xmlns="" id="{5CE8CED8-8A26-574E-9D8A-9395BC6EDF2B}"/>
                </a:ext>
              </a:extLst>
            </p:cNvPr>
            <p:cNvSpPr txBox="1"/>
            <p:nvPr/>
          </p:nvSpPr>
          <p:spPr>
            <a:xfrm>
              <a:off x="104776" y="3579779"/>
              <a:ext cx="1035090" cy="157411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it-IT" sz="700" cap="all" spc="-20">
                  <a:solidFill>
                    <a:srgbClr val="0C3182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ROMA </a:t>
              </a:r>
              <a:r>
                <a:rPr lang="it-IT" sz="700" cap="all" spc="-20" smtClean="0">
                  <a:solidFill>
                    <a:srgbClr val="0C3182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21 MARZO 2018</a:t>
              </a:r>
              <a:endParaRPr lang="it-IT" sz="700" cap="all" spc="-20" dirty="0">
                <a:solidFill>
                  <a:srgbClr val="0C3182"/>
                </a:solidFill>
                <a:uFill>
                  <a:solidFill>
                    <a:srgbClr val="DB332E"/>
                  </a:solidFill>
                </a:uFill>
                <a:latin typeface="Trebuchet MS" charset="0"/>
                <a:ea typeface="Trebuchet MS" charset="0"/>
                <a:cs typeface="Trebuchet MS" charset="0"/>
              </a:endParaRPr>
            </a:p>
            <a:p>
              <a:pPr>
                <a:spcAft>
                  <a:spcPts val="600"/>
                </a:spcAft>
              </a:pPr>
              <a:r>
                <a:rPr lang="it-IT" sz="700" b="1" cap="all" spc="-20" dirty="0">
                  <a:solidFill>
                    <a:srgbClr val="DB332E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Classificazione avanzata del verde urbano da dati Open </a:t>
              </a:r>
              <a:br>
                <a:rPr lang="it-IT" sz="700" b="1" cap="all" spc="-20" dirty="0">
                  <a:solidFill>
                    <a:srgbClr val="DB332E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</a:br>
              <a:r>
                <a:rPr lang="it-IT" sz="700" b="1" cap="all" spc="-20" dirty="0">
                  <a:solidFill>
                    <a:srgbClr val="DB332E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e </a:t>
              </a:r>
              <a:r>
                <a:rPr lang="it-IT" sz="700" b="1" cap="all" spc="-20" dirty="0" err="1">
                  <a:solidFill>
                    <a:srgbClr val="DB332E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Telerilevati</a:t>
              </a:r>
              <a:endParaRPr lang="it-IT" sz="700" b="1" cap="all" spc="-20" dirty="0">
                <a:solidFill>
                  <a:srgbClr val="DB332E"/>
                </a:solidFill>
                <a:uFill>
                  <a:solidFill>
                    <a:srgbClr val="DB332E"/>
                  </a:solidFill>
                </a:uFill>
                <a:latin typeface="Trebuchet MS" charset="0"/>
                <a:ea typeface="Trebuchet MS" charset="0"/>
                <a:cs typeface="Trebuchet MS" charset="0"/>
              </a:endParaRPr>
            </a:p>
            <a:p>
              <a:pPr>
                <a:spcAft>
                  <a:spcPts val="600"/>
                </a:spcAft>
              </a:pPr>
              <a:r>
                <a:rPr lang="it-IT" sz="700" cap="all" spc="-20" dirty="0">
                  <a:solidFill>
                    <a:srgbClr val="0C3182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Alessandro Cimbelli</a:t>
              </a:r>
            </a:p>
            <a:p>
              <a:pPr>
                <a:spcAft>
                  <a:spcPts val="600"/>
                </a:spcAft>
              </a:pPr>
              <a:r>
                <a:rPr lang="it-IT" sz="700" cap="all" spc="-20" dirty="0">
                  <a:solidFill>
                    <a:srgbClr val="0C3182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Fabrizio De Fausti</a:t>
              </a:r>
            </a:p>
            <a:p>
              <a:pPr>
                <a:spcAft>
                  <a:spcPts val="600"/>
                </a:spcAft>
              </a:pPr>
              <a:r>
                <a:rPr lang="it-IT" sz="700" cap="all" spc="-20" dirty="0" err="1">
                  <a:solidFill>
                    <a:srgbClr val="0C3182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antonino</a:t>
              </a:r>
              <a:r>
                <a:rPr lang="it-IT" sz="700" cap="all" spc="-20" dirty="0">
                  <a:solidFill>
                    <a:srgbClr val="0C3182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 </a:t>
              </a:r>
              <a:r>
                <a:rPr lang="it-IT" sz="700" cap="all" spc="-20" dirty="0" err="1">
                  <a:solidFill>
                    <a:srgbClr val="0C3182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lagana’</a:t>
              </a:r>
              <a:endParaRPr lang="it-IT" sz="700" cap="all" spc="-20" dirty="0">
                <a:solidFill>
                  <a:srgbClr val="0C3182"/>
                </a:solidFill>
                <a:uFill>
                  <a:solidFill>
                    <a:srgbClr val="DB332E"/>
                  </a:solidFill>
                </a:uFill>
                <a:latin typeface="Trebuchet MS" charset="0"/>
                <a:ea typeface="Trebuchet MS" charset="0"/>
                <a:cs typeface="Trebuchet MS" charset="0"/>
              </a:endParaRPr>
            </a:p>
            <a:p>
              <a:pPr>
                <a:spcAft>
                  <a:spcPts val="600"/>
                </a:spcAft>
              </a:pPr>
              <a:r>
                <a:rPr lang="it-IT" sz="700" cap="all" spc="-20" dirty="0">
                  <a:solidFill>
                    <a:srgbClr val="0C3182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Stefano </a:t>
              </a:r>
              <a:r>
                <a:rPr lang="it-IT" sz="700" cap="all" spc="-20" dirty="0" err="1">
                  <a:solidFill>
                    <a:srgbClr val="0C3182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mugnoli</a:t>
              </a:r>
              <a:endParaRPr lang="it-IT" sz="700" cap="all" spc="-20" dirty="0">
                <a:solidFill>
                  <a:srgbClr val="0C3182"/>
                </a:solidFill>
                <a:uFill>
                  <a:solidFill>
                    <a:srgbClr val="DB332E"/>
                  </a:solidFill>
                </a:uFill>
                <a:latin typeface="Trebuchet MS" charset="0"/>
                <a:ea typeface="Trebuchet MS" charset="0"/>
                <a:cs typeface="Trebuchet MS" charset="0"/>
              </a:endParaRPr>
            </a:p>
            <a:p>
              <a:pPr>
                <a:spcAft>
                  <a:spcPts val="600"/>
                </a:spcAft>
              </a:pPr>
              <a:r>
                <a:rPr lang="it-IT" sz="700" cap="all" spc="-20" dirty="0" err="1">
                  <a:solidFill>
                    <a:srgbClr val="0C3182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alberto</a:t>
              </a:r>
              <a:r>
                <a:rPr lang="it-IT" sz="700" cap="all" spc="-20" dirty="0">
                  <a:solidFill>
                    <a:srgbClr val="0C3182"/>
                  </a:solidFill>
                  <a:uFill>
                    <a:solidFill>
                      <a:srgbClr val="DB332E"/>
                    </a:solidFill>
                  </a:uFill>
                  <a:latin typeface="Trebuchet MS" charset="0"/>
                  <a:ea typeface="Trebuchet MS" charset="0"/>
                  <a:cs typeface="Trebuchet MS" charset="0"/>
                </a:rPr>
                <a:t> sabbi</a:t>
              </a:r>
            </a:p>
            <a:p>
              <a:pPr>
                <a:spcAft>
                  <a:spcPts val="600"/>
                </a:spcAft>
              </a:pPr>
              <a:endParaRPr lang="it-IT" sz="700" cap="all" spc="-20" dirty="0">
                <a:solidFill>
                  <a:srgbClr val="0C3182"/>
                </a:solidFill>
                <a:uFill>
                  <a:solidFill>
                    <a:srgbClr val="DB332E"/>
                  </a:solidFill>
                </a:uFill>
                <a:latin typeface="Trebuchet MS" charset="0"/>
                <a:ea typeface="Trebuchet MS" charset="0"/>
                <a:cs typeface="Trebuchet MS" charset="0"/>
              </a:endParaRPr>
            </a:p>
            <a:p>
              <a:pPr>
                <a:spcAft>
                  <a:spcPts val="600"/>
                </a:spcAft>
              </a:pPr>
              <a:endParaRPr lang="it-IT" sz="700" cap="all" spc="-20" dirty="0">
                <a:solidFill>
                  <a:srgbClr val="0C3182"/>
                </a:solidFill>
                <a:uFill>
                  <a:solidFill>
                    <a:srgbClr val="DB332E"/>
                  </a:solidFill>
                </a:uFill>
                <a:latin typeface="Trebuchet MS" charset="0"/>
                <a:ea typeface="Trebuchet MS" charset="0"/>
                <a:cs typeface="Trebuchet MS" charset="0"/>
              </a:endParaRPr>
            </a:p>
          </p:txBody>
        </p:sp>
        <p:cxnSp>
          <p:nvCxnSpPr>
            <p:cNvPr id="33" name="Connettore 1 32">
              <a:extLst>
                <a:ext uri="{FF2B5EF4-FFF2-40B4-BE49-F238E27FC236}">
                  <a16:creationId xmlns:a16="http://schemas.microsoft.com/office/drawing/2014/main" xmlns="" id="{A7078DBE-A375-AE48-86D4-F03DD62B5A57}"/>
                </a:ext>
              </a:extLst>
            </p:cNvPr>
            <p:cNvCxnSpPr>
              <a:cxnSpLocks/>
            </p:cNvCxnSpPr>
            <p:nvPr/>
          </p:nvCxnSpPr>
          <p:spPr>
            <a:xfrm>
              <a:off x="118416" y="3534381"/>
              <a:ext cx="921007" cy="0"/>
            </a:xfrm>
            <a:prstGeom prst="line">
              <a:avLst/>
            </a:prstGeom>
            <a:ln w="6350" cap="rnd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40">
              <a:extLst>
                <a:ext uri="{FF2B5EF4-FFF2-40B4-BE49-F238E27FC236}">
                  <a16:creationId xmlns:a16="http://schemas.microsoft.com/office/drawing/2014/main" xmlns="" id="{7AF19ED6-5E44-6D4B-AE13-C007F659227B}"/>
                </a:ext>
              </a:extLst>
            </p:cNvPr>
            <p:cNvCxnSpPr>
              <a:cxnSpLocks/>
            </p:cNvCxnSpPr>
            <p:nvPr/>
          </p:nvCxnSpPr>
          <p:spPr>
            <a:xfrm>
              <a:off x="118416" y="4417203"/>
              <a:ext cx="921007" cy="0"/>
            </a:xfrm>
            <a:prstGeom prst="line">
              <a:avLst/>
            </a:prstGeom>
            <a:ln w="6350" cap="rnd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41">
              <a:extLst>
                <a:ext uri="{FF2B5EF4-FFF2-40B4-BE49-F238E27FC236}">
                  <a16:creationId xmlns:a16="http://schemas.microsoft.com/office/drawing/2014/main" xmlns="" id="{236E34B0-25F0-A74D-94CA-EC8FB9A3514F}"/>
                </a:ext>
              </a:extLst>
            </p:cNvPr>
            <p:cNvCxnSpPr>
              <a:cxnSpLocks/>
            </p:cNvCxnSpPr>
            <p:nvPr/>
          </p:nvCxnSpPr>
          <p:spPr>
            <a:xfrm>
              <a:off x="118416" y="3737615"/>
              <a:ext cx="921007" cy="0"/>
            </a:xfrm>
            <a:prstGeom prst="line">
              <a:avLst/>
            </a:prstGeom>
            <a:ln w="6350" cap="rnd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1 42">
              <a:extLst>
                <a:ext uri="{FF2B5EF4-FFF2-40B4-BE49-F238E27FC236}">
                  <a16:creationId xmlns:a16="http://schemas.microsoft.com/office/drawing/2014/main" xmlns="" id="{E7FD551E-E1FE-F248-9ECB-386A17EF6D8C}"/>
                </a:ext>
              </a:extLst>
            </p:cNvPr>
            <p:cNvCxnSpPr>
              <a:cxnSpLocks/>
            </p:cNvCxnSpPr>
            <p:nvPr/>
          </p:nvCxnSpPr>
          <p:spPr>
            <a:xfrm>
              <a:off x="118416" y="4216164"/>
              <a:ext cx="921007" cy="0"/>
            </a:xfrm>
            <a:prstGeom prst="line">
              <a:avLst/>
            </a:prstGeom>
            <a:ln w="6350" cap="rnd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43">
              <a:extLst>
                <a:ext uri="{FF2B5EF4-FFF2-40B4-BE49-F238E27FC236}">
                  <a16:creationId xmlns:a16="http://schemas.microsoft.com/office/drawing/2014/main" xmlns="" id="{3CDAF75E-429B-CC40-B085-41E99E242291}"/>
                </a:ext>
              </a:extLst>
            </p:cNvPr>
            <p:cNvCxnSpPr>
              <a:cxnSpLocks/>
            </p:cNvCxnSpPr>
            <p:nvPr/>
          </p:nvCxnSpPr>
          <p:spPr>
            <a:xfrm>
              <a:off x="118416" y="4585815"/>
              <a:ext cx="921007" cy="0"/>
            </a:xfrm>
            <a:prstGeom prst="line">
              <a:avLst/>
            </a:prstGeom>
            <a:ln w="6350" cap="rnd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1 44">
              <a:extLst>
                <a:ext uri="{FF2B5EF4-FFF2-40B4-BE49-F238E27FC236}">
                  <a16:creationId xmlns:a16="http://schemas.microsoft.com/office/drawing/2014/main" xmlns="" id="{76A58933-0276-4547-A747-B7579B895D7D}"/>
                </a:ext>
              </a:extLst>
            </p:cNvPr>
            <p:cNvCxnSpPr>
              <a:cxnSpLocks/>
            </p:cNvCxnSpPr>
            <p:nvPr/>
          </p:nvCxnSpPr>
          <p:spPr>
            <a:xfrm>
              <a:off x="118416" y="4773883"/>
              <a:ext cx="921007" cy="0"/>
            </a:xfrm>
            <a:prstGeom prst="line">
              <a:avLst/>
            </a:prstGeom>
            <a:ln w="6350" cap="rnd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1 45">
              <a:extLst>
                <a:ext uri="{FF2B5EF4-FFF2-40B4-BE49-F238E27FC236}">
                  <a16:creationId xmlns:a16="http://schemas.microsoft.com/office/drawing/2014/main" xmlns="" id="{4766B042-816C-F34D-9645-003951077271}"/>
                </a:ext>
              </a:extLst>
            </p:cNvPr>
            <p:cNvCxnSpPr>
              <a:cxnSpLocks/>
            </p:cNvCxnSpPr>
            <p:nvPr/>
          </p:nvCxnSpPr>
          <p:spPr>
            <a:xfrm>
              <a:off x="118416" y="4954674"/>
              <a:ext cx="921007" cy="0"/>
            </a:xfrm>
            <a:prstGeom prst="line">
              <a:avLst/>
            </a:prstGeom>
            <a:ln w="6350" cap="rnd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46">
              <a:extLst>
                <a:ext uri="{FF2B5EF4-FFF2-40B4-BE49-F238E27FC236}">
                  <a16:creationId xmlns:a16="http://schemas.microsoft.com/office/drawing/2014/main" xmlns="" id="{74DED772-6E07-7140-863D-16EB29A7D3B6}"/>
                </a:ext>
              </a:extLst>
            </p:cNvPr>
            <p:cNvCxnSpPr>
              <a:cxnSpLocks/>
            </p:cNvCxnSpPr>
            <p:nvPr/>
          </p:nvCxnSpPr>
          <p:spPr>
            <a:xfrm>
              <a:off x="118416" y="5147777"/>
              <a:ext cx="921007" cy="0"/>
            </a:xfrm>
            <a:prstGeom prst="line">
              <a:avLst/>
            </a:prstGeom>
            <a:ln w="6350" cap="rnd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" name="Immagine 47">
            <a:extLst>
              <a:ext uri="{FF2B5EF4-FFF2-40B4-BE49-F238E27FC236}">
                <a16:creationId xmlns:a16="http://schemas.microsoft.com/office/drawing/2014/main" xmlns="" id="{6CC07E0A-6713-4B4D-A5C6-E1DF533EF2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435" y="27007"/>
            <a:ext cx="893427" cy="79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086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1254</TotalTime>
  <Words>206</Words>
  <Application>Microsoft Office PowerPoint</Application>
  <PresentationFormat>Presentazione su schermo (16:9)</PresentationFormat>
  <Paragraphs>78</Paragraphs>
  <Slides>6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Trebuchet MS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Ariella Caterina Martino</cp:lastModifiedBy>
  <cp:revision>62</cp:revision>
  <cp:lastPrinted>2018-01-31T14:57:52Z</cp:lastPrinted>
  <dcterms:created xsi:type="dcterms:W3CDTF">2018-01-29T12:09:06Z</dcterms:created>
  <dcterms:modified xsi:type="dcterms:W3CDTF">2019-02-26T10:17:33Z</dcterms:modified>
</cp:coreProperties>
</file>