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47" autoAdjust="0"/>
    <p:restoredTop sz="94660"/>
  </p:normalViewPr>
  <p:slideViewPr>
    <p:cSldViewPr snapToGrid="0">
      <p:cViewPr>
        <p:scale>
          <a:sx n="116" d="100"/>
          <a:sy n="116" d="100"/>
        </p:scale>
        <p:origin x="-13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97E14-1458-4A28-8FF3-E75DD7196AC7}" type="datetimeFigureOut">
              <a:rPr lang="fi-FI" smtClean="0"/>
              <a:t>12.4.2019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239CF-12C2-45B7-9055-A586262C8DD5}" type="slidenum">
              <a:rPr lang="fi-FI" smtClean="0"/>
              <a:t>‹N›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4004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239CF-12C2-45B7-9055-A586262C8DD5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3999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239CF-12C2-45B7-9055-A586262C8DD5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8214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19DBA-9531-41A3-A1CC-44FAC7D0A804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348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541869" y="-100217"/>
            <a:ext cx="11773408" cy="6380551"/>
          </a:xfrm>
          <a:custGeom>
            <a:avLst/>
            <a:gdLst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716643 w 8686800"/>
              <a:gd name="connsiteY5" fmla="*/ 716643 h 5733143"/>
              <a:gd name="connsiteX6" fmla="*/ 716643 w 8686800"/>
              <a:gd name="connsiteY6" fmla="*/ 5016500 h 5733143"/>
              <a:gd name="connsiteX7" fmla="*/ 7970157 w 8686800"/>
              <a:gd name="connsiteY7" fmla="*/ 5016500 h 5733143"/>
              <a:gd name="connsiteX8" fmla="*/ 7970157 w 8686800"/>
              <a:gd name="connsiteY8" fmla="*/ 716643 h 5733143"/>
              <a:gd name="connsiteX9" fmla="*/ 7166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716643 w 8686800"/>
              <a:gd name="connsiteY5" fmla="*/ 716643 h 5733143"/>
              <a:gd name="connsiteX6" fmla="*/ 488043 w 8686800"/>
              <a:gd name="connsiteY6" fmla="*/ 5016500 h 5733143"/>
              <a:gd name="connsiteX7" fmla="*/ 7970157 w 8686800"/>
              <a:gd name="connsiteY7" fmla="*/ 5016500 h 5733143"/>
              <a:gd name="connsiteX8" fmla="*/ 7970157 w 8686800"/>
              <a:gd name="connsiteY8" fmla="*/ 716643 h 5733143"/>
              <a:gd name="connsiteX9" fmla="*/ 7166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5016500 h 5733143"/>
              <a:gd name="connsiteX7" fmla="*/ 7970157 w 8686800"/>
              <a:gd name="connsiteY7" fmla="*/ 5016500 h 5733143"/>
              <a:gd name="connsiteX8" fmla="*/ 7970157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5016500 h 5733143"/>
              <a:gd name="connsiteX7" fmla="*/ 7970157 w 8686800"/>
              <a:gd name="connsiteY7" fmla="*/ 5016500 h 5733143"/>
              <a:gd name="connsiteX8" fmla="*/ 8220456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5016500 h 5733143"/>
              <a:gd name="connsiteX7" fmla="*/ 8211185 w 8686800"/>
              <a:gd name="connsiteY7" fmla="*/ 5016500 h 5733143"/>
              <a:gd name="connsiteX8" fmla="*/ 8220456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211185 w 8686800"/>
              <a:gd name="connsiteY7" fmla="*/ 5016500 h 5733143"/>
              <a:gd name="connsiteX8" fmla="*/ 8220456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211185 w 8686800"/>
              <a:gd name="connsiteY7" fmla="*/ 2884459 h 5733143"/>
              <a:gd name="connsiteX8" fmla="*/ 8220456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2111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6683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6683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6683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6683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747675"/>
              <a:gd name="connsiteY0" fmla="*/ 0 h 5733143"/>
              <a:gd name="connsiteX1" fmla="*/ 8686800 w 8747675"/>
              <a:gd name="connsiteY1" fmla="*/ 0 h 5733143"/>
              <a:gd name="connsiteX2" fmla="*/ 8686800 w 8747675"/>
              <a:gd name="connsiteY2" fmla="*/ 5733143 h 5733143"/>
              <a:gd name="connsiteX3" fmla="*/ 0 w 8747675"/>
              <a:gd name="connsiteY3" fmla="*/ 5733143 h 5733143"/>
              <a:gd name="connsiteX4" fmla="*/ 0 w 8747675"/>
              <a:gd name="connsiteY4" fmla="*/ 0 h 5733143"/>
              <a:gd name="connsiteX5" fmla="*/ 488043 w 8747675"/>
              <a:gd name="connsiteY5" fmla="*/ 716643 h 5733143"/>
              <a:gd name="connsiteX6" fmla="*/ 488043 w 8747675"/>
              <a:gd name="connsiteY6" fmla="*/ 2875188 h 5733143"/>
              <a:gd name="connsiteX7" fmla="*/ 8744585 w 8747675"/>
              <a:gd name="connsiteY7" fmla="*/ 2884459 h 5733143"/>
              <a:gd name="connsiteX8" fmla="*/ 8677656 w 8747675"/>
              <a:gd name="connsiteY8" fmla="*/ 716642 h 5733143"/>
              <a:gd name="connsiteX9" fmla="*/ 488043 w 8747675"/>
              <a:gd name="connsiteY9" fmla="*/ 716643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716643 h 5733143"/>
              <a:gd name="connsiteX6" fmla="*/ 488043 w 8753856"/>
              <a:gd name="connsiteY6" fmla="*/ 2875188 h 5733143"/>
              <a:gd name="connsiteX7" fmla="*/ 8744585 w 8753856"/>
              <a:gd name="connsiteY7" fmla="*/ 2884459 h 5733143"/>
              <a:gd name="connsiteX8" fmla="*/ 8753856 w 8753856"/>
              <a:gd name="connsiteY8" fmla="*/ 716642 h 5733143"/>
              <a:gd name="connsiteX9" fmla="*/ 488043 w 8753856"/>
              <a:gd name="connsiteY9" fmla="*/ 716643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2875188 h 5733143"/>
              <a:gd name="connsiteX7" fmla="*/ 8744585 w 8753856"/>
              <a:gd name="connsiteY7" fmla="*/ 2884459 h 5733143"/>
              <a:gd name="connsiteX8" fmla="*/ 8753856 w 8753856"/>
              <a:gd name="connsiteY8" fmla="*/ 716642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2875188 h 5733143"/>
              <a:gd name="connsiteX7" fmla="*/ 8744585 w 8753856"/>
              <a:gd name="connsiteY7" fmla="*/ 2884459 h 5733143"/>
              <a:gd name="connsiteX8" fmla="*/ 8753856 w 8753856"/>
              <a:gd name="connsiteY8" fmla="*/ 530376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3027588 h 5733143"/>
              <a:gd name="connsiteX7" fmla="*/ 8744585 w 8753856"/>
              <a:gd name="connsiteY7" fmla="*/ 2884459 h 5733143"/>
              <a:gd name="connsiteX8" fmla="*/ 8753856 w 8753856"/>
              <a:gd name="connsiteY8" fmla="*/ 530376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530376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303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5303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1005042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10050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71642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71642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1084945 h 5733143"/>
              <a:gd name="connsiteX9" fmla="*/ 4880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71642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71642 h 5733143"/>
              <a:gd name="connsiteX6" fmla="*/ 4118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11843 w 8753856"/>
              <a:gd name="connsiteY5" fmla="*/ 471642 h 5733143"/>
              <a:gd name="connsiteX6" fmla="*/ 4118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118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11843 w 8753856"/>
              <a:gd name="connsiteY5" fmla="*/ 395442 h 5733143"/>
              <a:gd name="connsiteX6" fmla="*/ 4118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11843 w 8753856"/>
              <a:gd name="connsiteY9" fmla="*/ 3954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11843 w 8753856"/>
              <a:gd name="connsiteY5" fmla="*/ 395442 h 5733143"/>
              <a:gd name="connsiteX6" fmla="*/ 4118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399145 h 5733143"/>
              <a:gd name="connsiteX9" fmla="*/ 411843 w 8753856"/>
              <a:gd name="connsiteY9" fmla="*/ 395442 h 5733143"/>
              <a:gd name="connsiteX0" fmla="*/ 0 w 8763000"/>
              <a:gd name="connsiteY0" fmla="*/ 0 h 5733143"/>
              <a:gd name="connsiteX1" fmla="*/ 8763000 w 8763000"/>
              <a:gd name="connsiteY1" fmla="*/ 0 h 5733143"/>
              <a:gd name="connsiteX2" fmla="*/ 8686800 w 8763000"/>
              <a:gd name="connsiteY2" fmla="*/ 5733143 h 5733143"/>
              <a:gd name="connsiteX3" fmla="*/ 0 w 8763000"/>
              <a:gd name="connsiteY3" fmla="*/ 5733143 h 5733143"/>
              <a:gd name="connsiteX4" fmla="*/ 0 w 8763000"/>
              <a:gd name="connsiteY4" fmla="*/ 0 h 5733143"/>
              <a:gd name="connsiteX5" fmla="*/ 411843 w 8763000"/>
              <a:gd name="connsiteY5" fmla="*/ 395442 h 5733143"/>
              <a:gd name="connsiteX6" fmla="*/ 411843 w 8763000"/>
              <a:gd name="connsiteY6" fmla="*/ 3027588 h 5733143"/>
              <a:gd name="connsiteX7" fmla="*/ 8744585 w 8763000"/>
              <a:gd name="connsiteY7" fmla="*/ 3036859 h 5733143"/>
              <a:gd name="connsiteX8" fmla="*/ 8753856 w 8763000"/>
              <a:gd name="connsiteY8" fmla="*/ 399145 h 5733143"/>
              <a:gd name="connsiteX9" fmla="*/ 411843 w 8763000"/>
              <a:gd name="connsiteY9" fmla="*/ 395442 h 5733143"/>
              <a:gd name="connsiteX0" fmla="*/ 0 w 8763000"/>
              <a:gd name="connsiteY0" fmla="*/ 0 h 5733143"/>
              <a:gd name="connsiteX1" fmla="*/ 8763000 w 8763000"/>
              <a:gd name="connsiteY1" fmla="*/ 0 h 5733143"/>
              <a:gd name="connsiteX2" fmla="*/ 8763000 w 8763000"/>
              <a:gd name="connsiteY2" fmla="*/ 5733143 h 5733143"/>
              <a:gd name="connsiteX3" fmla="*/ 0 w 8763000"/>
              <a:gd name="connsiteY3" fmla="*/ 5733143 h 5733143"/>
              <a:gd name="connsiteX4" fmla="*/ 0 w 8763000"/>
              <a:gd name="connsiteY4" fmla="*/ 0 h 5733143"/>
              <a:gd name="connsiteX5" fmla="*/ 411843 w 8763000"/>
              <a:gd name="connsiteY5" fmla="*/ 395442 h 5733143"/>
              <a:gd name="connsiteX6" fmla="*/ 411843 w 8763000"/>
              <a:gd name="connsiteY6" fmla="*/ 3027588 h 5733143"/>
              <a:gd name="connsiteX7" fmla="*/ 8744585 w 8763000"/>
              <a:gd name="connsiteY7" fmla="*/ 3036859 h 5733143"/>
              <a:gd name="connsiteX8" fmla="*/ 8753856 w 8763000"/>
              <a:gd name="connsiteY8" fmla="*/ 399145 h 5733143"/>
              <a:gd name="connsiteX9" fmla="*/ 411843 w 8763000"/>
              <a:gd name="connsiteY9" fmla="*/ 395442 h 5733143"/>
              <a:gd name="connsiteX0" fmla="*/ 0 w 8763000"/>
              <a:gd name="connsiteY0" fmla="*/ 0 h 5733143"/>
              <a:gd name="connsiteX1" fmla="*/ 8763000 w 8763000"/>
              <a:gd name="connsiteY1" fmla="*/ 0 h 5733143"/>
              <a:gd name="connsiteX2" fmla="*/ 8763000 w 8763000"/>
              <a:gd name="connsiteY2" fmla="*/ 5733143 h 5733143"/>
              <a:gd name="connsiteX3" fmla="*/ 0 w 8763000"/>
              <a:gd name="connsiteY3" fmla="*/ 5733143 h 5733143"/>
              <a:gd name="connsiteX4" fmla="*/ 0 w 8763000"/>
              <a:gd name="connsiteY4" fmla="*/ 0 h 5733143"/>
              <a:gd name="connsiteX5" fmla="*/ 411843 w 8763000"/>
              <a:gd name="connsiteY5" fmla="*/ 395442 h 5733143"/>
              <a:gd name="connsiteX6" fmla="*/ 411843 w 8763000"/>
              <a:gd name="connsiteY6" fmla="*/ 3027588 h 5733143"/>
              <a:gd name="connsiteX7" fmla="*/ 8744585 w 8763000"/>
              <a:gd name="connsiteY7" fmla="*/ 3036859 h 5733143"/>
              <a:gd name="connsiteX8" fmla="*/ 8753856 w 8763000"/>
              <a:gd name="connsiteY8" fmla="*/ 399145 h 5733143"/>
              <a:gd name="connsiteX9" fmla="*/ 411843 w 8763000"/>
              <a:gd name="connsiteY9" fmla="*/ 395442 h 5733143"/>
              <a:gd name="connsiteX0" fmla="*/ 0 w 8763000"/>
              <a:gd name="connsiteY0" fmla="*/ 0 h 5733143"/>
              <a:gd name="connsiteX1" fmla="*/ 8763000 w 8763000"/>
              <a:gd name="connsiteY1" fmla="*/ 0 h 5733143"/>
              <a:gd name="connsiteX2" fmla="*/ 8763000 w 8763000"/>
              <a:gd name="connsiteY2" fmla="*/ 5733143 h 5733143"/>
              <a:gd name="connsiteX3" fmla="*/ 0 w 8763000"/>
              <a:gd name="connsiteY3" fmla="*/ 5733143 h 5733143"/>
              <a:gd name="connsiteX4" fmla="*/ 0 w 8763000"/>
              <a:gd name="connsiteY4" fmla="*/ 0 h 5733143"/>
              <a:gd name="connsiteX5" fmla="*/ 411843 w 8763000"/>
              <a:gd name="connsiteY5" fmla="*/ 395442 h 5733143"/>
              <a:gd name="connsiteX6" fmla="*/ 411843 w 8763000"/>
              <a:gd name="connsiteY6" fmla="*/ 3027588 h 5733143"/>
              <a:gd name="connsiteX7" fmla="*/ 8744585 w 8763000"/>
              <a:gd name="connsiteY7" fmla="*/ 3036859 h 5733143"/>
              <a:gd name="connsiteX8" fmla="*/ 8753856 w 8763000"/>
              <a:gd name="connsiteY8" fmla="*/ 399145 h 5733143"/>
              <a:gd name="connsiteX9" fmla="*/ 411843 w 8763000"/>
              <a:gd name="connsiteY9" fmla="*/ 395442 h 5733143"/>
              <a:gd name="connsiteX0" fmla="*/ 0 w 8763000"/>
              <a:gd name="connsiteY0" fmla="*/ 0 h 5733143"/>
              <a:gd name="connsiteX1" fmla="*/ 8763000 w 8763000"/>
              <a:gd name="connsiteY1" fmla="*/ 0 h 5733143"/>
              <a:gd name="connsiteX2" fmla="*/ 8763000 w 8763000"/>
              <a:gd name="connsiteY2" fmla="*/ 5733143 h 5733143"/>
              <a:gd name="connsiteX3" fmla="*/ 0 w 8763000"/>
              <a:gd name="connsiteY3" fmla="*/ 5733143 h 5733143"/>
              <a:gd name="connsiteX4" fmla="*/ 0 w 8763000"/>
              <a:gd name="connsiteY4" fmla="*/ 0 h 5733143"/>
              <a:gd name="connsiteX5" fmla="*/ 411843 w 8763000"/>
              <a:gd name="connsiteY5" fmla="*/ 395442 h 5733143"/>
              <a:gd name="connsiteX6" fmla="*/ 411843 w 8763000"/>
              <a:gd name="connsiteY6" fmla="*/ 3027588 h 5733143"/>
              <a:gd name="connsiteX7" fmla="*/ 8744585 w 8763000"/>
              <a:gd name="connsiteY7" fmla="*/ 3036859 h 5733143"/>
              <a:gd name="connsiteX8" fmla="*/ 8753856 w 8763000"/>
              <a:gd name="connsiteY8" fmla="*/ 399145 h 5733143"/>
              <a:gd name="connsiteX9" fmla="*/ 411843 w 8763000"/>
              <a:gd name="connsiteY9" fmla="*/ 395442 h 5733143"/>
              <a:gd name="connsiteX0" fmla="*/ 0 w 8763000"/>
              <a:gd name="connsiteY0" fmla="*/ 0 h 5733143"/>
              <a:gd name="connsiteX1" fmla="*/ 8763000 w 8763000"/>
              <a:gd name="connsiteY1" fmla="*/ 0 h 5733143"/>
              <a:gd name="connsiteX2" fmla="*/ 8763000 w 8763000"/>
              <a:gd name="connsiteY2" fmla="*/ 5733143 h 5733143"/>
              <a:gd name="connsiteX3" fmla="*/ 0 w 8763000"/>
              <a:gd name="connsiteY3" fmla="*/ 5733143 h 5733143"/>
              <a:gd name="connsiteX4" fmla="*/ 0 w 8763000"/>
              <a:gd name="connsiteY4" fmla="*/ 0 h 5733143"/>
              <a:gd name="connsiteX5" fmla="*/ 411843 w 8763000"/>
              <a:gd name="connsiteY5" fmla="*/ 395442 h 5733143"/>
              <a:gd name="connsiteX6" fmla="*/ 411843 w 8763000"/>
              <a:gd name="connsiteY6" fmla="*/ 3027588 h 5733143"/>
              <a:gd name="connsiteX7" fmla="*/ 8744585 w 8763000"/>
              <a:gd name="connsiteY7" fmla="*/ 3036859 h 5733143"/>
              <a:gd name="connsiteX8" fmla="*/ 8753856 w 8763000"/>
              <a:gd name="connsiteY8" fmla="*/ 399145 h 5733143"/>
              <a:gd name="connsiteX9" fmla="*/ 411843 w 8763000"/>
              <a:gd name="connsiteY9" fmla="*/ 395442 h 5733143"/>
              <a:gd name="connsiteX0" fmla="*/ 0 w 8823875"/>
              <a:gd name="connsiteY0" fmla="*/ 0 h 5733143"/>
              <a:gd name="connsiteX1" fmla="*/ 8763000 w 8823875"/>
              <a:gd name="connsiteY1" fmla="*/ 0 h 5733143"/>
              <a:gd name="connsiteX2" fmla="*/ 8763000 w 8823875"/>
              <a:gd name="connsiteY2" fmla="*/ 5733143 h 5733143"/>
              <a:gd name="connsiteX3" fmla="*/ 0 w 8823875"/>
              <a:gd name="connsiteY3" fmla="*/ 5733143 h 5733143"/>
              <a:gd name="connsiteX4" fmla="*/ 0 w 8823875"/>
              <a:gd name="connsiteY4" fmla="*/ 0 h 5733143"/>
              <a:gd name="connsiteX5" fmla="*/ 411843 w 8823875"/>
              <a:gd name="connsiteY5" fmla="*/ 395442 h 5733143"/>
              <a:gd name="connsiteX6" fmla="*/ 411843 w 8823875"/>
              <a:gd name="connsiteY6" fmla="*/ 3027588 h 5733143"/>
              <a:gd name="connsiteX7" fmla="*/ 8820785 w 8823875"/>
              <a:gd name="connsiteY7" fmla="*/ 3036859 h 5733143"/>
              <a:gd name="connsiteX8" fmla="*/ 8753856 w 8823875"/>
              <a:gd name="connsiteY8" fmla="*/ 399145 h 5733143"/>
              <a:gd name="connsiteX9" fmla="*/ 411843 w 8823875"/>
              <a:gd name="connsiteY9" fmla="*/ 395442 h 5733143"/>
              <a:gd name="connsiteX0" fmla="*/ 0 w 8830056"/>
              <a:gd name="connsiteY0" fmla="*/ 0 h 5733143"/>
              <a:gd name="connsiteX1" fmla="*/ 8763000 w 8830056"/>
              <a:gd name="connsiteY1" fmla="*/ 0 h 5733143"/>
              <a:gd name="connsiteX2" fmla="*/ 8763000 w 8830056"/>
              <a:gd name="connsiteY2" fmla="*/ 5733143 h 5733143"/>
              <a:gd name="connsiteX3" fmla="*/ 0 w 8830056"/>
              <a:gd name="connsiteY3" fmla="*/ 5733143 h 5733143"/>
              <a:gd name="connsiteX4" fmla="*/ 0 w 8830056"/>
              <a:gd name="connsiteY4" fmla="*/ 0 h 5733143"/>
              <a:gd name="connsiteX5" fmla="*/ 411843 w 8830056"/>
              <a:gd name="connsiteY5" fmla="*/ 395442 h 5733143"/>
              <a:gd name="connsiteX6" fmla="*/ 411843 w 8830056"/>
              <a:gd name="connsiteY6" fmla="*/ 3027588 h 5733143"/>
              <a:gd name="connsiteX7" fmla="*/ 8820785 w 8830056"/>
              <a:gd name="connsiteY7" fmla="*/ 3036859 h 5733143"/>
              <a:gd name="connsiteX8" fmla="*/ 8830056 w 8830056"/>
              <a:gd name="connsiteY8" fmla="*/ 399145 h 5733143"/>
              <a:gd name="connsiteX9" fmla="*/ 411843 w 8830056"/>
              <a:gd name="connsiteY9" fmla="*/ 395442 h 5733143"/>
              <a:gd name="connsiteX0" fmla="*/ 0 w 8830056"/>
              <a:gd name="connsiteY0" fmla="*/ 91484 h 5824627"/>
              <a:gd name="connsiteX1" fmla="*/ 8763000 w 8830056"/>
              <a:gd name="connsiteY1" fmla="*/ 91484 h 5824627"/>
              <a:gd name="connsiteX2" fmla="*/ 8763000 w 8830056"/>
              <a:gd name="connsiteY2" fmla="*/ 5824627 h 5824627"/>
              <a:gd name="connsiteX3" fmla="*/ 0 w 8830056"/>
              <a:gd name="connsiteY3" fmla="*/ 5824627 h 5824627"/>
              <a:gd name="connsiteX4" fmla="*/ 0 w 8830056"/>
              <a:gd name="connsiteY4" fmla="*/ 91484 h 5824627"/>
              <a:gd name="connsiteX5" fmla="*/ 411843 w 8830056"/>
              <a:gd name="connsiteY5" fmla="*/ 0 h 5824627"/>
              <a:gd name="connsiteX6" fmla="*/ 411843 w 8830056"/>
              <a:gd name="connsiteY6" fmla="*/ 3119072 h 5824627"/>
              <a:gd name="connsiteX7" fmla="*/ 8820785 w 8830056"/>
              <a:gd name="connsiteY7" fmla="*/ 3128343 h 5824627"/>
              <a:gd name="connsiteX8" fmla="*/ 8830056 w 8830056"/>
              <a:gd name="connsiteY8" fmla="*/ 490629 h 5824627"/>
              <a:gd name="connsiteX9" fmla="*/ 411843 w 8830056"/>
              <a:gd name="connsiteY9" fmla="*/ 0 h 5824627"/>
              <a:gd name="connsiteX0" fmla="*/ 0 w 8830056"/>
              <a:gd name="connsiteY0" fmla="*/ 91484 h 5824627"/>
              <a:gd name="connsiteX1" fmla="*/ 8763000 w 8830056"/>
              <a:gd name="connsiteY1" fmla="*/ 91484 h 5824627"/>
              <a:gd name="connsiteX2" fmla="*/ 8763000 w 8830056"/>
              <a:gd name="connsiteY2" fmla="*/ 5824627 h 5824627"/>
              <a:gd name="connsiteX3" fmla="*/ 0 w 8830056"/>
              <a:gd name="connsiteY3" fmla="*/ 5824627 h 5824627"/>
              <a:gd name="connsiteX4" fmla="*/ 0 w 8830056"/>
              <a:gd name="connsiteY4" fmla="*/ 91484 h 5824627"/>
              <a:gd name="connsiteX5" fmla="*/ 411843 w 8830056"/>
              <a:gd name="connsiteY5" fmla="*/ 0 h 5824627"/>
              <a:gd name="connsiteX6" fmla="*/ 411843 w 8830056"/>
              <a:gd name="connsiteY6" fmla="*/ 3119072 h 5824627"/>
              <a:gd name="connsiteX7" fmla="*/ 8820785 w 8830056"/>
              <a:gd name="connsiteY7" fmla="*/ 3128343 h 5824627"/>
              <a:gd name="connsiteX8" fmla="*/ 8830056 w 8830056"/>
              <a:gd name="connsiteY8" fmla="*/ 3703 h 5824627"/>
              <a:gd name="connsiteX9" fmla="*/ 411843 w 8830056"/>
              <a:gd name="connsiteY9" fmla="*/ 0 h 5824627"/>
              <a:gd name="connsiteX0" fmla="*/ 0 w 8830056"/>
              <a:gd name="connsiteY0" fmla="*/ 91484 h 5824627"/>
              <a:gd name="connsiteX1" fmla="*/ 8763000 w 8830056"/>
              <a:gd name="connsiteY1" fmla="*/ 91484 h 5824627"/>
              <a:gd name="connsiteX2" fmla="*/ 8763000 w 8830056"/>
              <a:gd name="connsiteY2" fmla="*/ 5824627 h 5824627"/>
              <a:gd name="connsiteX3" fmla="*/ 0 w 8830056"/>
              <a:gd name="connsiteY3" fmla="*/ 5824627 h 5824627"/>
              <a:gd name="connsiteX4" fmla="*/ 0 w 8830056"/>
              <a:gd name="connsiteY4" fmla="*/ 91484 h 5824627"/>
              <a:gd name="connsiteX5" fmla="*/ 411843 w 8830056"/>
              <a:gd name="connsiteY5" fmla="*/ 0 h 5824627"/>
              <a:gd name="connsiteX6" fmla="*/ 411843 w 8830056"/>
              <a:gd name="connsiteY6" fmla="*/ 3327754 h 5824627"/>
              <a:gd name="connsiteX7" fmla="*/ 8820785 w 8830056"/>
              <a:gd name="connsiteY7" fmla="*/ 3128343 h 5824627"/>
              <a:gd name="connsiteX8" fmla="*/ 8830056 w 8830056"/>
              <a:gd name="connsiteY8" fmla="*/ 3703 h 5824627"/>
              <a:gd name="connsiteX9" fmla="*/ 411843 w 8830056"/>
              <a:gd name="connsiteY9" fmla="*/ 0 h 5824627"/>
              <a:gd name="connsiteX0" fmla="*/ 0 w 8830056"/>
              <a:gd name="connsiteY0" fmla="*/ 91484 h 5824627"/>
              <a:gd name="connsiteX1" fmla="*/ 8763000 w 8830056"/>
              <a:gd name="connsiteY1" fmla="*/ 91484 h 5824627"/>
              <a:gd name="connsiteX2" fmla="*/ 8763000 w 8830056"/>
              <a:gd name="connsiteY2" fmla="*/ 5824627 h 5824627"/>
              <a:gd name="connsiteX3" fmla="*/ 0 w 8830056"/>
              <a:gd name="connsiteY3" fmla="*/ 5824627 h 5824627"/>
              <a:gd name="connsiteX4" fmla="*/ 0 w 8830056"/>
              <a:gd name="connsiteY4" fmla="*/ 91484 h 5824627"/>
              <a:gd name="connsiteX5" fmla="*/ 411843 w 8830056"/>
              <a:gd name="connsiteY5" fmla="*/ 0 h 5824627"/>
              <a:gd name="connsiteX6" fmla="*/ 411843 w 8830056"/>
              <a:gd name="connsiteY6" fmla="*/ 3327754 h 5824627"/>
              <a:gd name="connsiteX7" fmla="*/ 8820785 w 8830056"/>
              <a:gd name="connsiteY7" fmla="*/ 3337025 h 5824627"/>
              <a:gd name="connsiteX8" fmla="*/ 8830056 w 8830056"/>
              <a:gd name="connsiteY8" fmla="*/ 3703 h 5824627"/>
              <a:gd name="connsiteX9" fmla="*/ 411843 w 8830056"/>
              <a:gd name="connsiteY9" fmla="*/ 0 h 5824627"/>
              <a:gd name="connsiteX0" fmla="*/ 0 w 8830056"/>
              <a:gd name="connsiteY0" fmla="*/ 91484 h 5824627"/>
              <a:gd name="connsiteX1" fmla="*/ 8763000 w 8830056"/>
              <a:gd name="connsiteY1" fmla="*/ 91484 h 5824627"/>
              <a:gd name="connsiteX2" fmla="*/ 8763000 w 8830056"/>
              <a:gd name="connsiteY2" fmla="*/ 5824627 h 5824627"/>
              <a:gd name="connsiteX3" fmla="*/ 0 w 8830056"/>
              <a:gd name="connsiteY3" fmla="*/ 5824627 h 5824627"/>
              <a:gd name="connsiteX4" fmla="*/ 0 w 8830056"/>
              <a:gd name="connsiteY4" fmla="*/ 91484 h 5824627"/>
              <a:gd name="connsiteX5" fmla="*/ 411843 w 8830056"/>
              <a:gd name="connsiteY5" fmla="*/ 0 h 5824627"/>
              <a:gd name="connsiteX6" fmla="*/ 411843 w 8830056"/>
              <a:gd name="connsiteY6" fmla="*/ 3327754 h 5824627"/>
              <a:gd name="connsiteX7" fmla="*/ 8820785 w 8830056"/>
              <a:gd name="connsiteY7" fmla="*/ 3337025 h 5824627"/>
              <a:gd name="connsiteX8" fmla="*/ 8830056 w 8830056"/>
              <a:gd name="connsiteY8" fmla="*/ 3703 h 5824627"/>
              <a:gd name="connsiteX9" fmla="*/ 411843 w 8830056"/>
              <a:gd name="connsiteY9" fmla="*/ 0 h 5824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30056" h="5824627">
                <a:moveTo>
                  <a:pt x="0" y="91484"/>
                </a:moveTo>
                <a:lnTo>
                  <a:pt x="8763000" y="91484"/>
                </a:lnTo>
                <a:lnTo>
                  <a:pt x="8763000" y="5824627"/>
                </a:lnTo>
                <a:lnTo>
                  <a:pt x="0" y="5824627"/>
                </a:lnTo>
                <a:lnTo>
                  <a:pt x="0" y="91484"/>
                </a:lnTo>
                <a:close/>
                <a:moveTo>
                  <a:pt x="411843" y="0"/>
                </a:moveTo>
                <a:lnTo>
                  <a:pt x="411843" y="3327754"/>
                </a:lnTo>
                <a:lnTo>
                  <a:pt x="8820785" y="3337025"/>
                </a:lnTo>
                <a:cubicBezTo>
                  <a:pt x="8823875" y="1903739"/>
                  <a:pt x="8826966" y="1436989"/>
                  <a:pt x="8830056" y="3703"/>
                </a:cubicBezTo>
                <a:lnTo>
                  <a:pt x="41184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09063" y="4288198"/>
            <a:ext cx="6852364" cy="451405"/>
          </a:xfrm>
        </p:spPr>
        <p:txBody>
          <a:bodyPr lIns="0">
            <a:spAutoFit/>
          </a:bodyPr>
          <a:lstStyle>
            <a:lvl1pPr>
              <a:defRPr sz="2933" b="0" baseline="0"/>
            </a:lvl1pPr>
          </a:lstStyle>
          <a:p>
            <a:r>
              <a:rPr lang="en-US" noProof="0" dirty="0" err="1" smtClean="0"/>
              <a:t>Otsikko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09062" y="5459962"/>
            <a:ext cx="6852365" cy="574516"/>
          </a:xfrm>
        </p:spPr>
        <p:txBody>
          <a:bodyPr lIns="0">
            <a:spAutoFit/>
          </a:bodyPr>
          <a:lstStyle>
            <a:lvl1pPr marL="0" indent="0" algn="l">
              <a:buNone/>
              <a:defRPr sz="1867" baseline="0">
                <a:solidFill>
                  <a:srgbClr val="000000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err="1" smtClean="0"/>
              <a:t>Etunimi</a:t>
            </a:r>
            <a:r>
              <a:rPr lang="en-US" noProof="0" dirty="0" smtClean="0"/>
              <a:t> </a:t>
            </a:r>
            <a:r>
              <a:rPr lang="en-US" noProof="0" dirty="0" err="1" smtClean="0"/>
              <a:t>Sukunimi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err="1" smtClean="0"/>
              <a:t>Seminaari</a:t>
            </a:r>
            <a:r>
              <a:rPr lang="en-US" noProof="0" dirty="0" smtClean="0"/>
              <a:t>/</a:t>
            </a:r>
            <a:r>
              <a:rPr lang="en-US" noProof="0" dirty="0" err="1" smtClean="0"/>
              <a:t>tapahtuma</a:t>
            </a:r>
            <a:r>
              <a:rPr lang="en-US" noProof="0" dirty="0" smtClean="0"/>
              <a:t> xx Month </a:t>
            </a:r>
            <a:r>
              <a:rPr lang="en-US" noProof="0" dirty="0" err="1" smtClean="0"/>
              <a:t>xxxx</a:t>
            </a:r>
            <a:endParaRPr lang="en-US" noProof="0" dirty="0"/>
          </a:p>
        </p:txBody>
      </p:sp>
      <p:pic>
        <p:nvPicPr>
          <p:cNvPr id="6" name="Picture 5" descr="TK_SE_rg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97" y="4005506"/>
            <a:ext cx="3171928" cy="65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5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kaksi palstaa ja kuv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6282000"/>
            <a:ext cx="9503999" cy="576000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464" y="369086"/>
            <a:ext cx="10292536" cy="574516"/>
          </a:xfrm>
        </p:spPr>
        <p:txBody>
          <a:bodyPr wrap="square">
            <a:spAutoFit/>
          </a:bodyPr>
          <a:lstStyle/>
          <a:p>
            <a:r>
              <a:rPr lang="fi-FI" noProof="0" smtClean="0"/>
              <a:t>Muokkaa perustyyl. napsautt.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935616" y="1600202"/>
            <a:ext cx="4985717" cy="2709863"/>
          </a:xfrm>
        </p:spPr>
        <p:txBody>
          <a:bodyPr/>
          <a:lstStyle>
            <a:lvl2pPr marL="990575" indent="-380990">
              <a:buFont typeface="Arial" panose="020B0604020202020204" pitchFamily="34" charset="0"/>
              <a:buChar char="•"/>
              <a:defRPr/>
            </a:lvl2pPr>
            <a:lvl4pPr marL="2133547" indent="-304792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en-US" noProof="0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6231471" y="1600202"/>
            <a:ext cx="4985717" cy="2709863"/>
          </a:xfrm>
        </p:spPr>
        <p:txBody>
          <a:bodyPr/>
          <a:lstStyle>
            <a:lvl2pPr marL="990575" indent="-380990">
              <a:buFont typeface="Arial" panose="020B0604020202020204" pitchFamily="34" charset="0"/>
              <a:buChar char="•"/>
              <a:defRPr/>
            </a:lvl2pPr>
            <a:lvl4pPr marL="2133547" indent="-304792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en-US" noProof="0" dirty="0"/>
          </a:p>
        </p:txBody>
      </p:sp>
      <p:pic>
        <p:nvPicPr>
          <p:cNvPr id="15" name="Picture 14" descr="TK_EN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286" y="6282000"/>
            <a:ext cx="1986209" cy="407304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56351"/>
            <a:ext cx="939464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333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159DD5C9-DBC2-474D-8F45-C60932ED4798}" type="slidenum">
              <a:rPr lang="fi-FI" smtClean="0"/>
              <a:t>‹N›</a:t>
            </a:fld>
            <a:endParaRPr lang="fi-FI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939464" y="6356351"/>
            <a:ext cx="1708717" cy="365125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l">
              <a:defRPr sz="1333">
                <a:solidFill>
                  <a:schemeClr val="tx1"/>
                </a:solidFill>
                <a:latin typeface="Arial"/>
              </a:defRPr>
            </a:lvl1pPr>
          </a:lstStyle>
          <a:p>
            <a:fld id="{C0F99B03-30BD-4FC1-B650-5B076B7260E2}" type="datetime3">
              <a:rPr lang="en-US" smtClean="0"/>
              <a:t>12 April 2019</a:t>
            </a:fld>
            <a:endParaRPr lang="fi-FI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818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fi-FI" smtClean="0"/>
              <a:t>Laura Sauli</a:t>
            </a:r>
            <a:endParaRPr lang="fi-FI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16" y="4843725"/>
            <a:ext cx="856297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4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et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541869" y="-100217"/>
            <a:ext cx="11773408" cy="6380551"/>
          </a:xfrm>
          <a:custGeom>
            <a:avLst/>
            <a:gdLst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716643 w 8686800"/>
              <a:gd name="connsiteY5" fmla="*/ 716643 h 5733143"/>
              <a:gd name="connsiteX6" fmla="*/ 716643 w 8686800"/>
              <a:gd name="connsiteY6" fmla="*/ 5016500 h 5733143"/>
              <a:gd name="connsiteX7" fmla="*/ 7970157 w 8686800"/>
              <a:gd name="connsiteY7" fmla="*/ 5016500 h 5733143"/>
              <a:gd name="connsiteX8" fmla="*/ 7970157 w 8686800"/>
              <a:gd name="connsiteY8" fmla="*/ 716643 h 5733143"/>
              <a:gd name="connsiteX9" fmla="*/ 7166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716643 w 8686800"/>
              <a:gd name="connsiteY5" fmla="*/ 716643 h 5733143"/>
              <a:gd name="connsiteX6" fmla="*/ 488043 w 8686800"/>
              <a:gd name="connsiteY6" fmla="*/ 5016500 h 5733143"/>
              <a:gd name="connsiteX7" fmla="*/ 7970157 w 8686800"/>
              <a:gd name="connsiteY7" fmla="*/ 5016500 h 5733143"/>
              <a:gd name="connsiteX8" fmla="*/ 7970157 w 8686800"/>
              <a:gd name="connsiteY8" fmla="*/ 716643 h 5733143"/>
              <a:gd name="connsiteX9" fmla="*/ 7166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5016500 h 5733143"/>
              <a:gd name="connsiteX7" fmla="*/ 7970157 w 8686800"/>
              <a:gd name="connsiteY7" fmla="*/ 5016500 h 5733143"/>
              <a:gd name="connsiteX8" fmla="*/ 7970157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5016500 h 5733143"/>
              <a:gd name="connsiteX7" fmla="*/ 7970157 w 8686800"/>
              <a:gd name="connsiteY7" fmla="*/ 5016500 h 5733143"/>
              <a:gd name="connsiteX8" fmla="*/ 8220456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5016500 h 5733143"/>
              <a:gd name="connsiteX7" fmla="*/ 8211185 w 8686800"/>
              <a:gd name="connsiteY7" fmla="*/ 5016500 h 5733143"/>
              <a:gd name="connsiteX8" fmla="*/ 8220456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211185 w 8686800"/>
              <a:gd name="connsiteY7" fmla="*/ 5016500 h 5733143"/>
              <a:gd name="connsiteX8" fmla="*/ 8220456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211185 w 8686800"/>
              <a:gd name="connsiteY7" fmla="*/ 2884459 h 5733143"/>
              <a:gd name="connsiteX8" fmla="*/ 8220456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2111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6683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6683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6683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6683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747675"/>
              <a:gd name="connsiteY0" fmla="*/ 0 h 5733143"/>
              <a:gd name="connsiteX1" fmla="*/ 8686800 w 8747675"/>
              <a:gd name="connsiteY1" fmla="*/ 0 h 5733143"/>
              <a:gd name="connsiteX2" fmla="*/ 8686800 w 8747675"/>
              <a:gd name="connsiteY2" fmla="*/ 5733143 h 5733143"/>
              <a:gd name="connsiteX3" fmla="*/ 0 w 8747675"/>
              <a:gd name="connsiteY3" fmla="*/ 5733143 h 5733143"/>
              <a:gd name="connsiteX4" fmla="*/ 0 w 8747675"/>
              <a:gd name="connsiteY4" fmla="*/ 0 h 5733143"/>
              <a:gd name="connsiteX5" fmla="*/ 488043 w 8747675"/>
              <a:gd name="connsiteY5" fmla="*/ 716643 h 5733143"/>
              <a:gd name="connsiteX6" fmla="*/ 488043 w 8747675"/>
              <a:gd name="connsiteY6" fmla="*/ 2875188 h 5733143"/>
              <a:gd name="connsiteX7" fmla="*/ 8744585 w 8747675"/>
              <a:gd name="connsiteY7" fmla="*/ 2884459 h 5733143"/>
              <a:gd name="connsiteX8" fmla="*/ 8677656 w 8747675"/>
              <a:gd name="connsiteY8" fmla="*/ 716642 h 5733143"/>
              <a:gd name="connsiteX9" fmla="*/ 488043 w 8747675"/>
              <a:gd name="connsiteY9" fmla="*/ 716643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716643 h 5733143"/>
              <a:gd name="connsiteX6" fmla="*/ 488043 w 8753856"/>
              <a:gd name="connsiteY6" fmla="*/ 2875188 h 5733143"/>
              <a:gd name="connsiteX7" fmla="*/ 8744585 w 8753856"/>
              <a:gd name="connsiteY7" fmla="*/ 2884459 h 5733143"/>
              <a:gd name="connsiteX8" fmla="*/ 8753856 w 8753856"/>
              <a:gd name="connsiteY8" fmla="*/ 716642 h 5733143"/>
              <a:gd name="connsiteX9" fmla="*/ 488043 w 8753856"/>
              <a:gd name="connsiteY9" fmla="*/ 716643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2875188 h 5733143"/>
              <a:gd name="connsiteX7" fmla="*/ 8744585 w 8753856"/>
              <a:gd name="connsiteY7" fmla="*/ 2884459 h 5733143"/>
              <a:gd name="connsiteX8" fmla="*/ 8753856 w 8753856"/>
              <a:gd name="connsiteY8" fmla="*/ 716642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2875188 h 5733143"/>
              <a:gd name="connsiteX7" fmla="*/ 8744585 w 8753856"/>
              <a:gd name="connsiteY7" fmla="*/ 2884459 h 5733143"/>
              <a:gd name="connsiteX8" fmla="*/ 8753856 w 8753856"/>
              <a:gd name="connsiteY8" fmla="*/ 530376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3027588 h 5733143"/>
              <a:gd name="connsiteX7" fmla="*/ 8744585 w 8753856"/>
              <a:gd name="connsiteY7" fmla="*/ 2884459 h 5733143"/>
              <a:gd name="connsiteX8" fmla="*/ 8753856 w 8753856"/>
              <a:gd name="connsiteY8" fmla="*/ 530376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530376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303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5303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1005042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10050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71642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71642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1084945 h 5733143"/>
              <a:gd name="connsiteX9" fmla="*/ 4880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71642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71642 h 5733143"/>
              <a:gd name="connsiteX6" fmla="*/ 4118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11843 w 8753856"/>
              <a:gd name="connsiteY5" fmla="*/ 471642 h 5733143"/>
              <a:gd name="connsiteX6" fmla="*/ 4118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118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11843 w 8753856"/>
              <a:gd name="connsiteY5" fmla="*/ 395442 h 5733143"/>
              <a:gd name="connsiteX6" fmla="*/ 4118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11843 w 8753856"/>
              <a:gd name="connsiteY9" fmla="*/ 3954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11843 w 8753856"/>
              <a:gd name="connsiteY5" fmla="*/ 395442 h 5733143"/>
              <a:gd name="connsiteX6" fmla="*/ 4118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399145 h 5733143"/>
              <a:gd name="connsiteX9" fmla="*/ 411843 w 8753856"/>
              <a:gd name="connsiteY9" fmla="*/ 395442 h 5733143"/>
              <a:gd name="connsiteX0" fmla="*/ 0 w 8763000"/>
              <a:gd name="connsiteY0" fmla="*/ 0 h 5733143"/>
              <a:gd name="connsiteX1" fmla="*/ 8763000 w 8763000"/>
              <a:gd name="connsiteY1" fmla="*/ 0 h 5733143"/>
              <a:gd name="connsiteX2" fmla="*/ 8686800 w 8763000"/>
              <a:gd name="connsiteY2" fmla="*/ 5733143 h 5733143"/>
              <a:gd name="connsiteX3" fmla="*/ 0 w 8763000"/>
              <a:gd name="connsiteY3" fmla="*/ 5733143 h 5733143"/>
              <a:gd name="connsiteX4" fmla="*/ 0 w 8763000"/>
              <a:gd name="connsiteY4" fmla="*/ 0 h 5733143"/>
              <a:gd name="connsiteX5" fmla="*/ 411843 w 8763000"/>
              <a:gd name="connsiteY5" fmla="*/ 395442 h 5733143"/>
              <a:gd name="connsiteX6" fmla="*/ 411843 w 8763000"/>
              <a:gd name="connsiteY6" fmla="*/ 3027588 h 5733143"/>
              <a:gd name="connsiteX7" fmla="*/ 8744585 w 8763000"/>
              <a:gd name="connsiteY7" fmla="*/ 3036859 h 5733143"/>
              <a:gd name="connsiteX8" fmla="*/ 8753856 w 8763000"/>
              <a:gd name="connsiteY8" fmla="*/ 399145 h 5733143"/>
              <a:gd name="connsiteX9" fmla="*/ 411843 w 8763000"/>
              <a:gd name="connsiteY9" fmla="*/ 395442 h 5733143"/>
              <a:gd name="connsiteX0" fmla="*/ 0 w 8763000"/>
              <a:gd name="connsiteY0" fmla="*/ 0 h 5733143"/>
              <a:gd name="connsiteX1" fmla="*/ 8763000 w 8763000"/>
              <a:gd name="connsiteY1" fmla="*/ 0 h 5733143"/>
              <a:gd name="connsiteX2" fmla="*/ 8763000 w 8763000"/>
              <a:gd name="connsiteY2" fmla="*/ 5733143 h 5733143"/>
              <a:gd name="connsiteX3" fmla="*/ 0 w 8763000"/>
              <a:gd name="connsiteY3" fmla="*/ 5733143 h 5733143"/>
              <a:gd name="connsiteX4" fmla="*/ 0 w 8763000"/>
              <a:gd name="connsiteY4" fmla="*/ 0 h 5733143"/>
              <a:gd name="connsiteX5" fmla="*/ 411843 w 8763000"/>
              <a:gd name="connsiteY5" fmla="*/ 395442 h 5733143"/>
              <a:gd name="connsiteX6" fmla="*/ 411843 w 8763000"/>
              <a:gd name="connsiteY6" fmla="*/ 3027588 h 5733143"/>
              <a:gd name="connsiteX7" fmla="*/ 8744585 w 8763000"/>
              <a:gd name="connsiteY7" fmla="*/ 3036859 h 5733143"/>
              <a:gd name="connsiteX8" fmla="*/ 8753856 w 8763000"/>
              <a:gd name="connsiteY8" fmla="*/ 399145 h 5733143"/>
              <a:gd name="connsiteX9" fmla="*/ 411843 w 8763000"/>
              <a:gd name="connsiteY9" fmla="*/ 395442 h 5733143"/>
              <a:gd name="connsiteX0" fmla="*/ 0 w 8763000"/>
              <a:gd name="connsiteY0" fmla="*/ 0 h 5733143"/>
              <a:gd name="connsiteX1" fmla="*/ 8763000 w 8763000"/>
              <a:gd name="connsiteY1" fmla="*/ 0 h 5733143"/>
              <a:gd name="connsiteX2" fmla="*/ 8763000 w 8763000"/>
              <a:gd name="connsiteY2" fmla="*/ 5733143 h 5733143"/>
              <a:gd name="connsiteX3" fmla="*/ 0 w 8763000"/>
              <a:gd name="connsiteY3" fmla="*/ 5733143 h 5733143"/>
              <a:gd name="connsiteX4" fmla="*/ 0 w 8763000"/>
              <a:gd name="connsiteY4" fmla="*/ 0 h 5733143"/>
              <a:gd name="connsiteX5" fmla="*/ 411843 w 8763000"/>
              <a:gd name="connsiteY5" fmla="*/ 395442 h 5733143"/>
              <a:gd name="connsiteX6" fmla="*/ 411843 w 8763000"/>
              <a:gd name="connsiteY6" fmla="*/ 3027588 h 5733143"/>
              <a:gd name="connsiteX7" fmla="*/ 8744585 w 8763000"/>
              <a:gd name="connsiteY7" fmla="*/ 3036859 h 5733143"/>
              <a:gd name="connsiteX8" fmla="*/ 8753856 w 8763000"/>
              <a:gd name="connsiteY8" fmla="*/ 399145 h 5733143"/>
              <a:gd name="connsiteX9" fmla="*/ 411843 w 8763000"/>
              <a:gd name="connsiteY9" fmla="*/ 395442 h 5733143"/>
              <a:gd name="connsiteX0" fmla="*/ 0 w 8763000"/>
              <a:gd name="connsiteY0" fmla="*/ 0 h 5733143"/>
              <a:gd name="connsiteX1" fmla="*/ 8763000 w 8763000"/>
              <a:gd name="connsiteY1" fmla="*/ 0 h 5733143"/>
              <a:gd name="connsiteX2" fmla="*/ 8763000 w 8763000"/>
              <a:gd name="connsiteY2" fmla="*/ 5733143 h 5733143"/>
              <a:gd name="connsiteX3" fmla="*/ 0 w 8763000"/>
              <a:gd name="connsiteY3" fmla="*/ 5733143 h 5733143"/>
              <a:gd name="connsiteX4" fmla="*/ 0 w 8763000"/>
              <a:gd name="connsiteY4" fmla="*/ 0 h 5733143"/>
              <a:gd name="connsiteX5" fmla="*/ 411843 w 8763000"/>
              <a:gd name="connsiteY5" fmla="*/ 395442 h 5733143"/>
              <a:gd name="connsiteX6" fmla="*/ 411843 w 8763000"/>
              <a:gd name="connsiteY6" fmla="*/ 3027588 h 5733143"/>
              <a:gd name="connsiteX7" fmla="*/ 8744585 w 8763000"/>
              <a:gd name="connsiteY7" fmla="*/ 3036859 h 5733143"/>
              <a:gd name="connsiteX8" fmla="*/ 8753856 w 8763000"/>
              <a:gd name="connsiteY8" fmla="*/ 399145 h 5733143"/>
              <a:gd name="connsiteX9" fmla="*/ 411843 w 8763000"/>
              <a:gd name="connsiteY9" fmla="*/ 395442 h 5733143"/>
              <a:gd name="connsiteX0" fmla="*/ 0 w 8763000"/>
              <a:gd name="connsiteY0" fmla="*/ 0 h 5733143"/>
              <a:gd name="connsiteX1" fmla="*/ 8763000 w 8763000"/>
              <a:gd name="connsiteY1" fmla="*/ 0 h 5733143"/>
              <a:gd name="connsiteX2" fmla="*/ 8763000 w 8763000"/>
              <a:gd name="connsiteY2" fmla="*/ 5733143 h 5733143"/>
              <a:gd name="connsiteX3" fmla="*/ 0 w 8763000"/>
              <a:gd name="connsiteY3" fmla="*/ 5733143 h 5733143"/>
              <a:gd name="connsiteX4" fmla="*/ 0 w 8763000"/>
              <a:gd name="connsiteY4" fmla="*/ 0 h 5733143"/>
              <a:gd name="connsiteX5" fmla="*/ 411843 w 8763000"/>
              <a:gd name="connsiteY5" fmla="*/ 395442 h 5733143"/>
              <a:gd name="connsiteX6" fmla="*/ 411843 w 8763000"/>
              <a:gd name="connsiteY6" fmla="*/ 3027588 h 5733143"/>
              <a:gd name="connsiteX7" fmla="*/ 8744585 w 8763000"/>
              <a:gd name="connsiteY7" fmla="*/ 3036859 h 5733143"/>
              <a:gd name="connsiteX8" fmla="*/ 8753856 w 8763000"/>
              <a:gd name="connsiteY8" fmla="*/ 399145 h 5733143"/>
              <a:gd name="connsiteX9" fmla="*/ 411843 w 8763000"/>
              <a:gd name="connsiteY9" fmla="*/ 395442 h 5733143"/>
              <a:gd name="connsiteX0" fmla="*/ 0 w 8763000"/>
              <a:gd name="connsiteY0" fmla="*/ 0 h 5733143"/>
              <a:gd name="connsiteX1" fmla="*/ 8763000 w 8763000"/>
              <a:gd name="connsiteY1" fmla="*/ 0 h 5733143"/>
              <a:gd name="connsiteX2" fmla="*/ 8763000 w 8763000"/>
              <a:gd name="connsiteY2" fmla="*/ 5733143 h 5733143"/>
              <a:gd name="connsiteX3" fmla="*/ 0 w 8763000"/>
              <a:gd name="connsiteY3" fmla="*/ 5733143 h 5733143"/>
              <a:gd name="connsiteX4" fmla="*/ 0 w 8763000"/>
              <a:gd name="connsiteY4" fmla="*/ 0 h 5733143"/>
              <a:gd name="connsiteX5" fmla="*/ 411843 w 8763000"/>
              <a:gd name="connsiteY5" fmla="*/ 395442 h 5733143"/>
              <a:gd name="connsiteX6" fmla="*/ 411843 w 8763000"/>
              <a:gd name="connsiteY6" fmla="*/ 3027588 h 5733143"/>
              <a:gd name="connsiteX7" fmla="*/ 8744585 w 8763000"/>
              <a:gd name="connsiteY7" fmla="*/ 3036859 h 5733143"/>
              <a:gd name="connsiteX8" fmla="*/ 8753856 w 8763000"/>
              <a:gd name="connsiteY8" fmla="*/ 399145 h 5733143"/>
              <a:gd name="connsiteX9" fmla="*/ 411843 w 8763000"/>
              <a:gd name="connsiteY9" fmla="*/ 395442 h 5733143"/>
              <a:gd name="connsiteX0" fmla="*/ 0 w 8823875"/>
              <a:gd name="connsiteY0" fmla="*/ 0 h 5733143"/>
              <a:gd name="connsiteX1" fmla="*/ 8763000 w 8823875"/>
              <a:gd name="connsiteY1" fmla="*/ 0 h 5733143"/>
              <a:gd name="connsiteX2" fmla="*/ 8763000 w 8823875"/>
              <a:gd name="connsiteY2" fmla="*/ 5733143 h 5733143"/>
              <a:gd name="connsiteX3" fmla="*/ 0 w 8823875"/>
              <a:gd name="connsiteY3" fmla="*/ 5733143 h 5733143"/>
              <a:gd name="connsiteX4" fmla="*/ 0 w 8823875"/>
              <a:gd name="connsiteY4" fmla="*/ 0 h 5733143"/>
              <a:gd name="connsiteX5" fmla="*/ 411843 w 8823875"/>
              <a:gd name="connsiteY5" fmla="*/ 395442 h 5733143"/>
              <a:gd name="connsiteX6" fmla="*/ 411843 w 8823875"/>
              <a:gd name="connsiteY6" fmla="*/ 3027588 h 5733143"/>
              <a:gd name="connsiteX7" fmla="*/ 8820785 w 8823875"/>
              <a:gd name="connsiteY7" fmla="*/ 3036859 h 5733143"/>
              <a:gd name="connsiteX8" fmla="*/ 8753856 w 8823875"/>
              <a:gd name="connsiteY8" fmla="*/ 399145 h 5733143"/>
              <a:gd name="connsiteX9" fmla="*/ 411843 w 8823875"/>
              <a:gd name="connsiteY9" fmla="*/ 395442 h 5733143"/>
              <a:gd name="connsiteX0" fmla="*/ 0 w 8830056"/>
              <a:gd name="connsiteY0" fmla="*/ 0 h 5733143"/>
              <a:gd name="connsiteX1" fmla="*/ 8763000 w 8830056"/>
              <a:gd name="connsiteY1" fmla="*/ 0 h 5733143"/>
              <a:gd name="connsiteX2" fmla="*/ 8763000 w 8830056"/>
              <a:gd name="connsiteY2" fmla="*/ 5733143 h 5733143"/>
              <a:gd name="connsiteX3" fmla="*/ 0 w 8830056"/>
              <a:gd name="connsiteY3" fmla="*/ 5733143 h 5733143"/>
              <a:gd name="connsiteX4" fmla="*/ 0 w 8830056"/>
              <a:gd name="connsiteY4" fmla="*/ 0 h 5733143"/>
              <a:gd name="connsiteX5" fmla="*/ 411843 w 8830056"/>
              <a:gd name="connsiteY5" fmla="*/ 395442 h 5733143"/>
              <a:gd name="connsiteX6" fmla="*/ 411843 w 8830056"/>
              <a:gd name="connsiteY6" fmla="*/ 3027588 h 5733143"/>
              <a:gd name="connsiteX7" fmla="*/ 8820785 w 8830056"/>
              <a:gd name="connsiteY7" fmla="*/ 3036859 h 5733143"/>
              <a:gd name="connsiteX8" fmla="*/ 8830056 w 8830056"/>
              <a:gd name="connsiteY8" fmla="*/ 399145 h 5733143"/>
              <a:gd name="connsiteX9" fmla="*/ 411843 w 8830056"/>
              <a:gd name="connsiteY9" fmla="*/ 395442 h 5733143"/>
              <a:gd name="connsiteX0" fmla="*/ 0 w 8830056"/>
              <a:gd name="connsiteY0" fmla="*/ 91484 h 5824627"/>
              <a:gd name="connsiteX1" fmla="*/ 8763000 w 8830056"/>
              <a:gd name="connsiteY1" fmla="*/ 91484 h 5824627"/>
              <a:gd name="connsiteX2" fmla="*/ 8763000 w 8830056"/>
              <a:gd name="connsiteY2" fmla="*/ 5824627 h 5824627"/>
              <a:gd name="connsiteX3" fmla="*/ 0 w 8830056"/>
              <a:gd name="connsiteY3" fmla="*/ 5824627 h 5824627"/>
              <a:gd name="connsiteX4" fmla="*/ 0 w 8830056"/>
              <a:gd name="connsiteY4" fmla="*/ 91484 h 5824627"/>
              <a:gd name="connsiteX5" fmla="*/ 411843 w 8830056"/>
              <a:gd name="connsiteY5" fmla="*/ 0 h 5824627"/>
              <a:gd name="connsiteX6" fmla="*/ 411843 w 8830056"/>
              <a:gd name="connsiteY6" fmla="*/ 3119072 h 5824627"/>
              <a:gd name="connsiteX7" fmla="*/ 8820785 w 8830056"/>
              <a:gd name="connsiteY7" fmla="*/ 3128343 h 5824627"/>
              <a:gd name="connsiteX8" fmla="*/ 8830056 w 8830056"/>
              <a:gd name="connsiteY8" fmla="*/ 490629 h 5824627"/>
              <a:gd name="connsiteX9" fmla="*/ 411843 w 8830056"/>
              <a:gd name="connsiteY9" fmla="*/ 0 h 5824627"/>
              <a:gd name="connsiteX0" fmla="*/ 0 w 8830056"/>
              <a:gd name="connsiteY0" fmla="*/ 91484 h 5824627"/>
              <a:gd name="connsiteX1" fmla="*/ 8763000 w 8830056"/>
              <a:gd name="connsiteY1" fmla="*/ 91484 h 5824627"/>
              <a:gd name="connsiteX2" fmla="*/ 8763000 w 8830056"/>
              <a:gd name="connsiteY2" fmla="*/ 5824627 h 5824627"/>
              <a:gd name="connsiteX3" fmla="*/ 0 w 8830056"/>
              <a:gd name="connsiteY3" fmla="*/ 5824627 h 5824627"/>
              <a:gd name="connsiteX4" fmla="*/ 0 w 8830056"/>
              <a:gd name="connsiteY4" fmla="*/ 91484 h 5824627"/>
              <a:gd name="connsiteX5" fmla="*/ 411843 w 8830056"/>
              <a:gd name="connsiteY5" fmla="*/ 0 h 5824627"/>
              <a:gd name="connsiteX6" fmla="*/ 411843 w 8830056"/>
              <a:gd name="connsiteY6" fmla="*/ 3119072 h 5824627"/>
              <a:gd name="connsiteX7" fmla="*/ 8820785 w 8830056"/>
              <a:gd name="connsiteY7" fmla="*/ 3128343 h 5824627"/>
              <a:gd name="connsiteX8" fmla="*/ 8830056 w 8830056"/>
              <a:gd name="connsiteY8" fmla="*/ 3703 h 5824627"/>
              <a:gd name="connsiteX9" fmla="*/ 411843 w 8830056"/>
              <a:gd name="connsiteY9" fmla="*/ 0 h 5824627"/>
              <a:gd name="connsiteX0" fmla="*/ 0 w 8830056"/>
              <a:gd name="connsiteY0" fmla="*/ 91484 h 5824627"/>
              <a:gd name="connsiteX1" fmla="*/ 8763000 w 8830056"/>
              <a:gd name="connsiteY1" fmla="*/ 91484 h 5824627"/>
              <a:gd name="connsiteX2" fmla="*/ 8763000 w 8830056"/>
              <a:gd name="connsiteY2" fmla="*/ 5824627 h 5824627"/>
              <a:gd name="connsiteX3" fmla="*/ 0 w 8830056"/>
              <a:gd name="connsiteY3" fmla="*/ 5824627 h 5824627"/>
              <a:gd name="connsiteX4" fmla="*/ 0 w 8830056"/>
              <a:gd name="connsiteY4" fmla="*/ 91484 h 5824627"/>
              <a:gd name="connsiteX5" fmla="*/ 411843 w 8830056"/>
              <a:gd name="connsiteY5" fmla="*/ 0 h 5824627"/>
              <a:gd name="connsiteX6" fmla="*/ 411843 w 8830056"/>
              <a:gd name="connsiteY6" fmla="*/ 3327754 h 5824627"/>
              <a:gd name="connsiteX7" fmla="*/ 8820785 w 8830056"/>
              <a:gd name="connsiteY7" fmla="*/ 3128343 h 5824627"/>
              <a:gd name="connsiteX8" fmla="*/ 8830056 w 8830056"/>
              <a:gd name="connsiteY8" fmla="*/ 3703 h 5824627"/>
              <a:gd name="connsiteX9" fmla="*/ 411843 w 8830056"/>
              <a:gd name="connsiteY9" fmla="*/ 0 h 5824627"/>
              <a:gd name="connsiteX0" fmla="*/ 0 w 8830056"/>
              <a:gd name="connsiteY0" fmla="*/ 91484 h 5824627"/>
              <a:gd name="connsiteX1" fmla="*/ 8763000 w 8830056"/>
              <a:gd name="connsiteY1" fmla="*/ 91484 h 5824627"/>
              <a:gd name="connsiteX2" fmla="*/ 8763000 w 8830056"/>
              <a:gd name="connsiteY2" fmla="*/ 5824627 h 5824627"/>
              <a:gd name="connsiteX3" fmla="*/ 0 w 8830056"/>
              <a:gd name="connsiteY3" fmla="*/ 5824627 h 5824627"/>
              <a:gd name="connsiteX4" fmla="*/ 0 w 8830056"/>
              <a:gd name="connsiteY4" fmla="*/ 91484 h 5824627"/>
              <a:gd name="connsiteX5" fmla="*/ 411843 w 8830056"/>
              <a:gd name="connsiteY5" fmla="*/ 0 h 5824627"/>
              <a:gd name="connsiteX6" fmla="*/ 411843 w 8830056"/>
              <a:gd name="connsiteY6" fmla="*/ 3327754 h 5824627"/>
              <a:gd name="connsiteX7" fmla="*/ 8820785 w 8830056"/>
              <a:gd name="connsiteY7" fmla="*/ 3337025 h 5824627"/>
              <a:gd name="connsiteX8" fmla="*/ 8830056 w 8830056"/>
              <a:gd name="connsiteY8" fmla="*/ 3703 h 5824627"/>
              <a:gd name="connsiteX9" fmla="*/ 411843 w 8830056"/>
              <a:gd name="connsiteY9" fmla="*/ 0 h 5824627"/>
              <a:gd name="connsiteX0" fmla="*/ 0 w 8830056"/>
              <a:gd name="connsiteY0" fmla="*/ 91484 h 5824627"/>
              <a:gd name="connsiteX1" fmla="*/ 8763000 w 8830056"/>
              <a:gd name="connsiteY1" fmla="*/ 91484 h 5824627"/>
              <a:gd name="connsiteX2" fmla="*/ 8763000 w 8830056"/>
              <a:gd name="connsiteY2" fmla="*/ 5824627 h 5824627"/>
              <a:gd name="connsiteX3" fmla="*/ 0 w 8830056"/>
              <a:gd name="connsiteY3" fmla="*/ 5824627 h 5824627"/>
              <a:gd name="connsiteX4" fmla="*/ 0 w 8830056"/>
              <a:gd name="connsiteY4" fmla="*/ 91484 h 5824627"/>
              <a:gd name="connsiteX5" fmla="*/ 411843 w 8830056"/>
              <a:gd name="connsiteY5" fmla="*/ 0 h 5824627"/>
              <a:gd name="connsiteX6" fmla="*/ 411843 w 8830056"/>
              <a:gd name="connsiteY6" fmla="*/ 3327754 h 5824627"/>
              <a:gd name="connsiteX7" fmla="*/ 8820785 w 8830056"/>
              <a:gd name="connsiteY7" fmla="*/ 3337025 h 5824627"/>
              <a:gd name="connsiteX8" fmla="*/ 8830056 w 8830056"/>
              <a:gd name="connsiteY8" fmla="*/ 3703 h 5824627"/>
              <a:gd name="connsiteX9" fmla="*/ 411843 w 8830056"/>
              <a:gd name="connsiteY9" fmla="*/ 0 h 5824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30056" h="5824627">
                <a:moveTo>
                  <a:pt x="0" y="91484"/>
                </a:moveTo>
                <a:lnTo>
                  <a:pt x="8763000" y="91484"/>
                </a:lnTo>
                <a:lnTo>
                  <a:pt x="8763000" y="5824627"/>
                </a:lnTo>
                <a:lnTo>
                  <a:pt x="0" y="5824627"/>
                </a:lnTo>
                <a:lnTo>
                  <a:pt x="0" y="91484"/>
                </a:lnTo>
                <a:close/>
                <a:moveTo>
                  <a:pt x="411843" y="0"/>
                </a:moveTo>
                <a:lnTo>
                  <a:pt x="411843" y="3327754"/>
                </a:lnTo>
                <a:lnTo>
                  <a:pt x="8820785" y="3337025"/>
                </a:lnTo>
                <a:cubicBezTo>
                  <a:pt x="8823875" y="1903739"/>
                  <a:pt x="8826966" y="1436989"/>
                  <a:pt x="8830056" y="3703"/>
                </a:cubicBezTo>
                <a:lnTo>
                  <a:pt x="41184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083733" y="4249245"/>
            <a:ext cx="6852364" cy="512961"/>
          </a:xfrm>
        </p:spPr>
        <p:txBody>
          <a:bodyPr>
            <a:spAutoFit/>
          </a:bodyPr>
          <a:lstStyle>
            <a:lvl1pPr>
              <a:defRPr sz="3333" b="1" baseline="0"/>
            </a:lvl1pPr>
          </a:lstStyle>
          <a:p>
            <a:r>
              <a:rPr lang="en-US" noProof="0" dirty="0" smtClean="0"/>
              <a:t>Thank You!</a:t>
            </a:r>
            <a:endParaRPr lang="en-US" noProof="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3730" y="5176963"/>
            <a:ext cx="6852365" cy="574516"/>
          </a:xfrm>
        </p:spPr>
        <p:txBody>
          <a:bodyPr>
            <a:sp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3B0"/>
              </a:buClr>
              <a:buSzTx/>
              <a:buFont typeface="Lucida Grande"/>
              <a:buNone/>
              <a:tabLst/>
              <a:defRPr sz="1867">
                <a:solidFill>
                  <a:srgbClr val="000000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err="1" smtClean="0"/>
              <a:t>Etunimi</a:t>
            </a:r>
            <a:r>
              <a:rPr lang="en-US" noProof="0" dirty="0" smtClean="0"/>
              <a:t> </a:t>
            </a:r>
            <a:r>
              <a:rPr lang="en-US" noProof="0" dirty="0" err="1" smtClean="0"/>
              <a:t>Sukunimi</a:t>
            </a:r>
            <a:r>
              <a:rPr lang="en-US" noProof="0" dirty="0" smtClean="0"/>
              <a:t> etunimi.sukunimi@stat.fi</a:t>
            </a:r>
            <a:br>
              <a:rPr lang="en-US" noProof="0" dirty="0" smtClean="0"/>
            </a:br>
            <a:r>
              <a:rPr lang="en-US" noProof="0" dirty="0" err="1" smtClean="0"/>
              <a:t>Seminaari</a:t>
            </a:r>
            <a:r>
              <a:rPr lang="en-US" noProof="0" dirty="0" smtClean="0"/>
              <a:t>/</a:t>
            </a:r>
            <a:r>
              <a:rPr lang="en-US" noProof="0" dirty="0" err="1" smtClean="0"/>
              <a:t>tapahtuma</a:t>
            </a:r>
            <a:r>
              <a:rPr lang="en-US" noProof="0" dirty="0" smtClean="0"/>
              <a:t> xx Month </a:t>
            </a:r>
            <a:r>
              <a:rPr lang="en-US" noProof="0" dirty="0" err="1" smtClean="0"/>
              <a:t>xxxx</a:t>
            </a:r>
            <a:endParaRPr lang="en-US" noProof="0" dirty="0" smtClean="0"/>
          </a:p>
        </p:txBody>
      </p:sp>
      <p:pic>
        <p:nvPicPr>
          <p:cNvPr id="12" name="Picture 11" descr="TK_SE_rg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9475" y="4015040"/>
            <a:ext cx="3273819" cy="67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6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282000"/>
            <a:ext cx="9503999" cy="576000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466" y="369086"/>
            <a:ext cx="10313071" cy="574516"/>
          </a:xfrm>
        </p:spPr>
        <p:txBody>
          <a:bodyPr wrap="square">
            <a:spAutoFit/>
          </a:bodyPr>
          <a:lstStyle/>
          <a:p>
            <a:r>
              <a:rPr lang="fi-FI" noProof="0" smtClean="0"/>
              <a:t>Muokkaa perustyyl. napsautt.</a:t>
            </a:r>
            <a:endParaRPr lang="en-US" noProof="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939464" y="1600201"/>
            <a:ext cx="10312400" cy="4411663"/>
          </a:xfrm>
        </p:spPr>
        <p:txBody>
          <a:bodyPr/>
          <a:lstStyle>
            <a:lvl2pPr marL="990575" indent="-380990">
              <a:buFont typeface="Arial" panose="020B0604020202020204" pitchFamily="34" charset="0"/>
              <a:buChar char="•"/>
              <a:defRPr/>
            </a:lvl2pPr>
            <a:lvl4pPr marL="2133547" indent="-304792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en-US" noProof="0" dirty="0"/>
          </a:p>
        </p:txBody>
      </p:sp>
      <p:pic>
        <p:nvPicPr>
          <p:cNvPr id="9" name="Picture 8" descr="TK_EN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286" y="6282000"/>
            <a:ext cx="1986209" cy="407304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56351"/>
            <a:ext cx="939464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333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159DD5C9-DBC2-474D-8F45-C60932ED4798}" type="slidenum">
              <a:rPr lang="fi-FI" smtClean="0"/>
              <a:t>‹N›</a:t>
            </a:fld>
            <a:endParaRPr lang="fi-FI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39464" y="6356351"/>
            <a:ext cx="1708717" cy="365125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l">
              <a:defRPr sz="1333">
                <a:solidFill>
                  <a:schemeClr val="tx1"/>
                </a:solidFill>
                <a:latin typeface="Arial"/>
              </a:defRPr>
            </a:lvl1pPr>
          </a:lstStyle>
          <a:p>
            <a:fld id="{9E20E982-A52F-4488-964D-32874BBC6B39}" type="datetime3">
              <a:rPr lang="en-US" smtClean="0"/>
              <a:t>12 April 2019</a:t>
            </a:fld>
            <a:endParaRPr lang="fi-FI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818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fi-FI" smtClean="0"/>
              <a:t>Laura Sauli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4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541864" y="-15194"/>
            <a:ext cx="11132965" cy="6305927"/>
          </a:xfrm>
          <a:custGeom>
            <a:avLst/>
            <a:gdLst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716643 w 8686800"/>
              <a:gd name="connsiteY5" fmla="*/ 716643 h 5733143"/>
              <a:gd name="connsiteX6" fmla="*/ 716643 w 8686800"/>
              <a:gd name="connsiteY6" fmla="*/ 5016500 h 5733143"/>
              <a:gd name="connsiteX7" fmla="*/ 7970157 w 8686800"/>
              <a:gd name="connsiteY7" fmla="*/ 5016500 h 5733143"/>
              <a:gd name="connsiteX8" fmla="*/ 7970157 w 8686800"/>
              <a:gd name="connsiteY8" fmla="*/ 716643 h 5733143"/>
              <a:gd name="connsiteX9" fmla="*/ 7166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716643 w 8686800"/>
              <a:gd name="connsiteY5" fmla="*/ 716643 h 5733143"/>
              <a:gd name="connsiteX6" fmla="*/ 488043 w 8686800"/>
              <a:gd name="connsiteY6" fmla="*/ 5016500 h 5733143"/>
              <a:gd name="connsiteX7" fmla="*/ 7970157 w 8686800"/>
              <a:gd name="connsiteY7" fmla="*/ 5016500 h 5733143"/>
              <a:gd name="connsiteX8" fmla="*/ 7970157 w 8686800"/>
              <a:gd name="connsiteY8" fmla="*/ 716643 h 5733143"/>
              <a:gd name="connsiteX9" fmla="*/ 7166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5016500 h 5733143"/>
              <a:gd name="connsiteX7" fmla="*/ 7970157 w 8686800"/>
              <a:gd name="connsiteY7" fmla="*/ 5016500 h 5733143"/>
              <a:gd name="connsiteX8" fmla="*/ 7970157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5016500 h 5733143"/>
              <a:gd name="connsiteX7" fmla="*/ 7970157 w 8686800"/>
              <a:gd name="connsiteY7" fmla="*/ 5016500 h 5733143"/>
              <a:gd name="connsiteX8" fmla="*/ 8220456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5016500 h 5733143"/>
              <a:gd name="connsiteX7" fmla="*/ 8211185 w 8686800"/>
              <a:gd name="connsiteY7" fmla="*/ 5016500 h 5733143"/>
              <a:gd name="connsiteX8" fmla="*/ 8220456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211185 w 8686800"/>
              <a:gd name="connsiteY7" fmla="*/ 5016500 h 5733143"/>
              <a:gd name="connsiteX8" fmla="*/ 8220456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211185 w 8686800"/>
              <a:gd name="connsiteY7" fmla="*/ 2884459 h 5733143"/>
              <a:gd name="connsiteX8" fmla="*/ 8220456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2111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6683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6683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6683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6683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747675"/>
              <a:gd name="connsiteY0" fmla="*/ 0 h 5733143"/>
              <a:gd name="connsiteX1" fmla="*/ 8686800 w 8747675"/>
              <a:gd name="connsiteY1" fmla="*/ 0 h 5733143"/>
              <a:gd name="connsiteX2" fmla="*/ 8686800 w 8747675"/>
              <a:gd name="connsiteY2" fmla="*/ 5733143 h 5733143"/>
              <a:gd name="connsiteX3" fmla="*/ 0 w 8747675"/>
              <a:gd name="connsiteY3" fmla="*/ 5733143 h 5733143"/>
              <a:gd name="connsiteX4" fmla="*/ 0 w 8747675"/>
              <a:gd name="connsiteY4" fmla="*/ 0 h 5733143"/>
              <a:gd name="connsiteX5" fmla="*/ 488043 w 8747675"/>
              <a:gd name="connsiteY5" fmla="*/ 716643 h 5733143"/>
              <a:gd name="connsiteX6" fmla="*/ 488043 w 8747675"/>
              <a:gd name="connsiteY6" fmla="*/ 2875188 h 5733143"/>
              <a:gd name="connsiteX7" fmla="*/ 8744585 w 8747675"/>
              <a:gd name="connsiteY7" fmla="*/ 2884459 h 5733143"/>
              <a:gd name="connsiteX8" fmla="*/ 8677656 w 8747675"/>
              <a:gd name="connsiteY8" fmla="*/ 716642 h 5733143"/>
              <a:gd name="connsiteX9" fmla="*/ 488043 w 8747675"/>
              <a:gd name="connsiteY9" fmla="*/ 716643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716643 h 5733143"/>
              <a:gd name="connsiteX6" fmla="*/ 488043 w 8753856"/>
              <a:gd name="connsiteY6" fmla="*/ 2875188 h 5733143"/>
              <a:gd name="connsiteX7" fmla="*/ 8744585 w 8753856"/>
              <a:gd name="connsiteY7" fmla="*/ 2884459 h 5733143"/>
              <a:gd name="connsiteX8" fmla="*/ 8753856 w 8753856"/>
              <a:gd name="connsiteY8" fmla="*/ 716642 h 5733143"/>
              <a:gd name="connsiteX9" fmla="*/ 488043 w 8753856"/>
              <a:gd name="connsiteY9" fmla="*/ 716643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2875188 h 5733143"/>
              <a:gd name="connsiteX7" fmla="*/ 8744585 w 8753856"/>
              <a:gd name="connsiteY7" fmla="*/ 2884459 h 5733143"/>
              <a:gd name="connsiteX8" fmla="*/ 8753856 w 8753856"/>
              <a:gd name="connsiteY8" fmla="*/ 716642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2875188 h 5733143"/>
              <a:gd name="connsiteX7" fmla="*/ 8744585 w 8753856"/>
              <a:gd name="connsiteY7" fmla="*/ 2884459 h 5733143"/>
              <a:gd name="connsiteX8" fmla="*/ 8753856 w 8753856"/>
              <a:gd name="connsiteY8" fmla="*/ 530376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3027588 h 5733143"/>
              <a:gd name="connsiteX7" fmla="*/ 8744585 w 8753856"/>
              <a:gd name="connsiteY7" fmla="*/ 2884459 h 5733143"/>
              <a:gd name="connsiteX8" fmla="*/ 8753856 w 8753856"/>
              <a:gd name="connsiteY8" fmla="*/ 530376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530376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303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5303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1005042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10050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71642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71642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1084945 h 5733143"/>
              <a:gd name="connsiteX9" fmla="*/ 4880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71642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71642 h 5733143"/>
              <a:gd name="connsiteX6" fmla="*/ 4118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11843 w 8753856"/>
              <a:gd name="connsiteY5" fmla="*/ 471642 h 5733143"/>
              <a:gd name="connsiteX6" fmla="*/ 4118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118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11843 w 8753856"/>
              <a:gd name="connsiteY5" fmla="*/ 395442 h 5733143"/>
              <a:gd name="connsiteX6" fmla="*/ 4118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11843 w 8753856"/>
              <a:gd name="connsiteY9" fmla="*/ 3954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11843 w 8753856"/>
              <a:gd name="connsiteY5" fmla="*/ 395442 h 5733143"/>
              <a:gd name="connsiteX6" fmla="*/ 4118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399145 h 5733143"/>
              <a:gd name="connsiteX9" fmla="*/ 411843 w 8753856"/>
              <a:gd name="connsiteY9" fmla="*/ 395442 h 5733143"/>
              <a:gd name="connsiteX0" fmla="*/ 0 w 8747675"/>
              <a:gd name="connsiteY0" fmla="*/ 0 h 5733143"/>
              <a:gd name="connsiteX1" fmla="*/ 8686800 w 8747675"/>
              <a:gd name="connsiteY1" fmla="*/ 0 h 5733143"/>
              <a:gd name="connsiteX2" fmla="*/ 8686800 w 8747675"/>
              <a:gd name="connsiteY2" fmla="*/ 5733143 h 5733143"/>
              <a:gd name="connsiteX3" fmla="*/ 0 w 8747675"/>
              <a:gd name="connsiteY3" fmla="*/ 5733143 h 5733143"/>
              <a:gd name="connsiteX4" fmla="*/ 0 w 8747675"/>
              <a:gd name="connsiteY4" fmla="*/ 0 h 5733143"/>
              <a:gd name="connsiteX5" fmla="*/ 411843 w 8747675"/>
              <a:gd name="connsiteY5" fmla="*/ 395442 h 5733143"/>
              <a:gd name="connsiteX6" fmla="*/ 411843 w 8747675"/>
              <a:gd name="connsiteY6" fmla="*/ 3027588 h 5733143"/>
              <a:gd name="connsiteX7" fmla="*/ 8744585 w 8747675"/>
              <a:gd name="connsiteY7" fmla="*/ 3036859 h 5733143"/>
              <a:gd name="connsiteX8" fmla="*/ 8288866 w 8747675"/>
              <a:gd name="connsiteY8" fmla="*/ 399145 h 5733143"/>
              <a:gd name="connsiteX9" fmla="*/ 411843 w 8747675"/>
              <a:gd name="connsiteY9" fmla="*/ 395442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11843 w 8686800"/>
              <a:gd name="connsiteY5" fmla="*/ 395442 h 5733143"/>
              <a:gd name="connsiteX6" fmla="*/ 411843 w 8686800"/>
              <a:gd name="connsiteY6" fmla="*/ 3027588 h 5733143"/>
              <a:gd name="connsiteX7" fmla="*/ 8285777 w 8686800"/>
              <a:gd name="connsiteY7" fmla="*/ 3036859 h 5733143"/>
              <a:gd name="connsiteX8" fmla="*/ 8288866 w 8686800"/>
              <a:gd name="connsiteY8" fmla="*/ 399145 h 5733143"/>
              <a:gd name="connsiteX9" fmla="*/ 411843 w 8686800"/>
              <a:gd name="connsiteY9" fmla="*/ 395442 h 5733143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10635 h 5748336"/>
              <a:gd name="connsiteX6" fmla="*/ 411843 w 8686800"/>
              <a:gd name="connsiteY6" fmla="*/ 3042781 h 5748336"/>
              <a:gd name="connsiteX7" fmla="*/ 8285777 w 8686800"/>
              <a:gd name="connsiteY7" fmla="*/ 3052052 h 5748336"/>
              <a:gd name="connsiteX8" fmla="*/ 8288866 w 8686800"/>
              <a:gd name="connsiteY8" fmla="*/ 0 h 5748336"/>
              <a:gd name="connsiteX9" fmla="*/ 411843 w 8686800"/>
              <a:gd name="connsiteY9" fmla="*/ 410635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042781 h 5748336"/>
              <a:gd name="connsiteX7" fmla="*/ 8285777 w 8686800"/>
              <a:gd name="connsiteY7" fmla="*/ 3052052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595356 h 5748336"/>
              <a:gd name="connsiteX7" fmla="*/ 8285777 w 8686800"/>
              <a:gd name="connsiteY7" fmla="*/ 3052052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299048 h 5748336"/>
              <a:gd name="connsiteX7" fmla="*/ 8285777 w 8686800"/>
              <a:gd name="connsiteY7" fmla="*/ 3052052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627389 h 5748336"/>
              <a:gd name="connsiteX7" fmla="*/ 8285777 w 8686800"/>
              <a:gd name="connsiteY7" fmla="*/ 3052052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627389 h 5748336"/>
              <a:gd name="connsiteX7" fmla="*/ 8285777 w 8686800"/>
              <a:gd name="connsiteY7" fmla="*/ 3628652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627389 h 5748336"/>
              <a:gd name="connsiteX7" fmla="*/ 8285777 w 8686800"/>
              <a:gd name="connsiteY7" fmla="*/ 3300311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627389 h 5748336"/>
              <a:gd name="connsiteX7" fmla="*/ 8285777 w 8686800"/>
              <a:gd name="connsiteY7" fmla="*/ 3612636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964561"/>
              <a:gd name="connsiteX1" fmla="*/ 8686800 w 8686800"/>
              <a:gd name="connsiteY1" fmla="*/ 15193 h 5964561"/>
              <a:gd name="connsiteX2" fmla="*/ 8686800 w 8686800"/>
              <a:gd name="connsiteY2" fmla="*/ 5748336 h 5964561"/>
              <a:gd name="connsiteX3" fmla="*/ 0 w 8686800"/>
              <a:gd name="connsiteY3" fmla="*/ 5964561 h 5964561"/>
              <a:gd name="connsiteX4" fmla="*/ 0 w 8686800"/>
              <a:gd name="connsiteY4" fmla="*/ 15193 h 5964561"/>
              <a:gd name="connsiteX5" fmla="*/ 411843 w 8686800"/>
              <a:gd name="connsiteY5" fmla="*/ 4764 h 5964561"/>
              <a:gd name="connsiteX6" fmla="*/ 411843 w 8686800"/>
              <a:gd name="connsiteY6" fmla="*/ 3627389 h 5964561"/>
              <a:gd name="connsiteX7" fmla="*/ 8285777 w 8686800"/>
              <a:gd name="connsiteY7" fmla="*/ 3612636 h 5964561"/>
              <a:gd name="connsiteX8" fmla="*/ 8288866 w 8686800"/>
              <a:gd name="connsiteY8" fmla="*/ 0 h 5964561"/>
              <a:gd name="connsiteX9" fmla="*/ 411843 w 8686800"/>
              <a:gd name="connsiteY9" fmla="*/ 4764 h 5964561"/>
              <a:gd name="connsiteX0" fmla="*/ 0 w 8686800"/>
              <a:gd name="connsiteY0" fmla="*/ 15193 h 5964561"/>
              <a:gd name="connsiteX1" fmla="*/ 8686800 w 8686800"/>
              <a:gd name="connsiteY1" fmla="*/ 15193 h 5964561"/>
              <a:gd name="connsiteX2" fmla="*/ 8686800 w 8686800"/>
              <a:gd name="connsiteY2" fmla="*/ 5964561 h 5964561"/>
              <a:gd name="connsiteX3" fmla="*/ 0 w 8686800"/>
              <a:gd name="connsiteY3" fmla="*/ 5964561 h 5964561"/>
              <a:gd name="connsiteX4" fmla="*/ 0 w 8686800"/>
              <a:gd name="connsiteY4" fmla="*/ 15193 h 5964561"/>
              <a:gd name="connsiteX5" fmla="*/ 411843 w 8686800"/>
              <a:gd name="connsiteY5" fmla="*/ 4764 h 5964561"/>
              <a:gd name="connsiteX6" fmla="*/ 411843 w 8686800"/>
              <a:gd name="connsiteY6" fmla="*/ 3627389 h 5964561"/>
              <a:gd name="connsiteX7" fmla="*/ 8285777 w 8686800"/>
              <a:gd name="connsiteY7" fmla="*/ 3612636 h 5964561"/>
              <a:gd name="connsiteX8" fmla="*/ 8288866 w 8686800"/>
              <a:gd name="connsiteY8" fmla="*/ 0 h 5964561"/>
              <a:gd name="connsiteX9" fmla="*/ 411843 w 8686800"/>
              <a:gd name="connsiteY9" fmla="*/ 4764 h 5964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86800" h="5964561">
                <a:moveTo>
                  <a:pt x="0" y="15193"/>
                </a:moveTo>
                <a:lnTo>
                  <a:pt x="8686800" y="15193"/>
                </a:lnTo>
                <a:lnTo>
                  <a:pt x="8686800" y="5964561"/>
                </a:lnTo>
                <a:lnTo>
                  <a:pt x="0" y="5964561"/>
                </a:lnTo>
                <a:lnTo>
                  <a:pt x="0" y="15193"/>
                </a:lnTo>
                <a:close/>
                <a:moveTo>
                  <a:pt x="411843" y="4764"/>
                </a:moveTo>
                <a:lnTo>
                  <a:pt x="411843" y="3627389"/>
                </a:lnTo>
                <a:lnTo>
                  <a:pt x="8285777" y="3612636"/>
                </a:lnTo>
                <a:cubicBezTo>
                  <a:pt x="8288867" y="2179350"/>
                  <a:pt x="8285776" y="1433286"/>
                  <a:pt x="8288866" y="0"/>
                </a:cubicBezTo>
                <a:lnTo>
                  <a:pt x="411843" y="47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>
              <a:solidFill>
                <a:schemeClr val="tx1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72441" y="4278367"/>
            <a:ext cx="10112127" cy="57451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baseline="0"/>
            </a:lvl1pPr>
          </a:lstStyle>
          <a:p>
            <a:r>
              <a:rPr lang="en-US" noProof="0" dirty="0" err="1" smtClean="0"/>
              <a:t>Väliotsikko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72440" y="5458661"/>
            <a:ext cx="6901805" cy="3889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 err="1" smtClean="0"/>
              <a:t>Alaotsikko</a:t>
            </a:r>
            <a:endParaRPr lang="en-US" noProof="0" dirty="0" smtClean="0"/>
          </a:p>
        </p:txBody>
      </p:sp>
      <p:pic>
        <p:nvPicPr>
          <p:cNvPr id="7" name="Picture 6" descr="TK_EN_rg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358" y="5566656"/>
            <a:ext cx="1986209" cy="40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8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541864" y="-15194"/>
            <a:ext cx="11132965" cy="6305927"/>
          </a:xfrm>
          <a:custGeom>
            <a:avLst/>
            <a:gdLst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716643 w 8686800"/>
              <a:gd name="connsiteY5" fmla="*/ 716643 h 5733143"/>
              <a:gd name="connsiteX6" fmla="*/ 716643 w 8686800"/>
              <a:gd name="connsiteY6" fmla="*/ 5016500 h 5733143"/>
              <a:gd name="connsiteX7" fmla="*/ 7970157 w 8686800"/>
              <a:gd name="connsiteY7" fmla="*/ 5016500 h 5733143"/>
              <a:gd name="connsiteX8" fmla="*/ 7970157 w 8686800"/>
              <a:gd name="connsiteY8" fmla="*/ 716643 h 5733143"/>
              <a:gd name="connsiteX9" fmla="*/ 7166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716643 w 8686800"/>
              <a:gd name="connsiteY5" fmla="*/ 716643 h 5733143"/>
              <a:gd name="connsiteX6" fmla="*/ 488043 w 8686800"/>
              <a:gd name="connsiteY6" fmla="*/ 5016500 h 5733143"/>
              <a:gd name="connsiteX7" fmla="*/ 7970157 w 8686800"/>
              <a:gd name="connsiteY7" fmla="*/ 5016500 h 5733143"/>
              <a:gd name="connsiteX8" fmla="*/ 7970157 w 8686800"/>
              <a:gd name="connsiteY8" fmla="*/ 716643 h 5733143"/>
              <a:gd name="connsiteX9" fmla="*/ 7166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5016500 h 5733143"/>
              <a:gd name="connsiteX7" fmla="*/ 7970157 w 8686800"/>
              <a:gd name="connsiteY7" fmla="*/ 5016500 h 5733143"/>
              <a:gd name="connsiteX8" fmla="*/ 7970157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5016500 h 5733143"/>
              <a:gd name="connsiteX7" fmla="*/ 7970157 w 8686800"/>
              <a:gd name="connsiteY7" fmla="*/ 5016500 h 5733143"/>
              <a:gd name="connsiteX8" fmla="*/ 8220456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5016500 h 5733143"/>
              <a:gd name="connsiteX7" fmla="*/ 8211185 w 8686800"/>
              <a:gd name="connsiteY7" fmla="*/ 5016500 h 5733143"/>
              <a:gd name="connsiteX8" fmla="*/ 8220456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211185 w 8686800"/>
              <a:gd name="connsiteY7" fmla="*/ 5016500 h 5733143"/>
              <a:gd name="connsiteX8" fmla="*/ 8220456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211185 w 8686800"/>
              <a:gd name="connsiteY7" fmla="*/ 2884459 h 5733143"/>
              <a:gd name="connsiteX8" fmla="*/ 8220456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2111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6683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6683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6683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6683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747675"/>
              <a:gd name="connsiteY0" fmla="*/ 0 h 5733143"/>
              <a:gd name="connsiteX1" fmla="*/ 8686800 w 8747675"/>
              <a:gd name="connsiteY1" fmla="*/ 0 h 5733143"/>
              <a:gd name="connsiteX2" fmla="*/ 8686800 w 8747675"/>
              <a:gd name="connsiteY2" fmla="*/ 5733143 h 5733143"/>
              <a:gd name="connsiteX3" fmla="*/ 0 w 8747675"/>
              <a:gd name="connsiteY3" fmla="*/ 5733143 h 5733143"/>
              <a:gd name="connsiteX4" fmla="*/ 0 w 8747675"/>
              <a:gd name="connsiteY4" fmla="*/ 0 h 5733143"/>
              <a:gd name="connsiteX5" fmla="*/ 488043 w 8747675"/>
              <a:gd name="connsiteY5" fmla="*/ 716643 h 5733143"/>
              <a:gd name="connsiteX6" fmla="*/ 488043 w 8747675"/>
              <a:gd name="connsiteY6" fmla="*/ 2875188 h 5733143"/>
              <a:gd name="connsiteX7" fmla="*/ 8744585 w 8747675"/>
              <a:gd name="connsiteY7" fmla="*/ 2884459 h 5733143"/>
              <a:gd name="connsiteX8" fmla="*/ 8677656 w 8747675"/>
              <a:gd name="connsiteY8" fmla="*/ 716642 h 5733143"/>
              <a:gd name="connsiteX9" fmla="*/ 488043 w 8747675"/>
              <a:gd name="connsiteY9" fmla="*/ 716643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716643 h 5733143"/>
              <a:gd name="connsiteX6" fmla="*/ 488043 w 8753856"/>
              <a:gd name="connsiteY6" fmla="*/ 2875188 h 5733143"/>
              <a:gd name="connsiteX7" fmla="*/ 8744585 w 8753856"/>
              <a:gd name="connsiteY7" fmla="*/ 2884459 h 5733143"/>
              <a:gd name="connsiteX8" fmla="*/ 8753856 w 8753856"/>
              <a:gd name="connsiteY8" fmla="*/ 716642 h 5733143"/>
              <a:gd name="connsiteX9" fmla="*/ 488043 w 8753856"/>
              <a:gd name="connsiteY9" fmla="*/ 716643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2875188 h 5733143"/>
              <a:gd name="connsiteX7" fmla="*/ 8744585 w 8753856"/>
              <a:gd name="connsiteY7" fmla="*/ 2884459 h 5733143"/>
              <a:gd name="connsiteX8" fmla="*/ 8753856 w 8753856"/>
              <a:gd name="connsiteY8" fmla="*/ 716642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2875188 h 5733143"/>
              <a:gd name="connsiteX7" fmla="*/ 8744585 w 8753856"/>
              <a:gd name="connsiteY7" fmla="*/ 2884459 h 5733143"/>
              <a:gd name="connsiteX8" fmla="*/ 8753856 w 8753856"/>
              <a:gd name="connsiteY8" fmla="*/ 530376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3027588 h 5733143"/>
              <a:gd name="connsiteX7" fmla="*/ 8744585 w 8753856"/>
              <a:gd name="connsiteY7" fmla="*/ 2884459 h 5733143"/>
              <a:gd name="connsiteX8" fmla="*/ 8753856 w 8753856"/>
              <a:gd name="connsiteY8" fmla="*/ 530376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530376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303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5303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1005042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10050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71642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71642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1084945 h 5733143"/>
              <a:gd name="connsiteX9" fmla="*/ 4880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71642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71642 h 5733143"/>
              <a:gd name="connsiteX6" fmla="*/ 4118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11843 w 8753856"/>
              <a:gd name="connsiteY5" fmla="*/ 471642 h 5733143"/>
              <a:gd name="connsiteX6" fmla="*/ 4118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118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11843 w 8753856"/>
              <a:gd name="connsiteY5" fmla="*/ 395442 h 5733143"/>
              <a:gd name="connsiteX6" fmla="*/ 4118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11843 w 8753856"/>
              <a:gd name="connsiteY9" fmla="*/ 3954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11843 w 8753856"/>
              <a:gd name="connsiteY5" fmla="*/ 395442 h 5733143"/>
              <a:gd name="connsiteX6" fmla="*/ 4118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399145 h 5733143"/>
              <a:gd name="connsiteX9" fmla="*/ 411843 w 8753856"/>
              <a:gd name="connsiteY9" fmla="*/ 395442 h 5733143"/>
              <a:gd name="connsiteX0" fmla="*/ 0 w 8747675"/>
              <a:gd name="connsiteY0" fmla="*/ 0 h 5733143"/>
              <a:gd name="connsiteX1" fmla="*/ 8686800 w 8747675"/>
              <a:gd name="connsiteY1" fmla="*/ 0 h 5733143"/>
              <a:gd name="connsiteX2" fmla="*/ 8686800 w 8747675"/>
              <a:gd name="connsiteY2" fmla="*/ 5733143 h 5733143"/>
              <a:gd name="connsiteX3" fmla="*/ 0 w 8747675"/>
              <a:gd name="connsiteY3" fmla="*/ 5733143 h 5733143"/>
              <a:gd name="connsiteX4" fmla="*/ 0 w 8747675"/>
              <a:gd name="connsiteY4" fmla="*/ 0 h 5733143"/>
              <a:gd name="connsiteX5" fmla="*/ 411843 w 8747675"/>
              <a:gd name="connsiteY5" fmla="*/ 395442 h 5733143"/>
              <a:gd name="connsiteX6" fmla="*/ 411843 w 8747675"/>
              <a:gd name="connsiteY6" fmla="*/ 3027588 h 5733143"/>
              <a:gd name="connsiteX7" fmla="*/ 8744585 w 8747675"/>
              <a:gd name="connsiteY7" fmla="*/ 3036859 h 5733143"/>
              <a:gd name="connsiteX8" fmla="*/ 8288866 w 8747675"/>
              <a:gd name="connsiteY8" fmla="*/ 399145 h 5733143"/>
              <a:gd name="connsiteX9" fmla="*/ 411843 w 8747675"/>
              <a:gd name="connsiteY9" fmla="*/ 395442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11843 w 8686800"/>
              <a:gd name="connsiteY5" fmla="*/ 395442 h 5733143"/>
              <a:gd name="connsiteX6" fmla="*/ 411843 w 8686800"/>
              <a:gd name="connsiteY6" fmla="*/ 3027588 h 5733143"/>
              <a:gd name="connsiteX7" fmla="*/ 8285777 w 8686800"/>
              <a:gd name="connsiteY7" fmla="*/ 3036859 h 5733143"/>
              <a:gd name="connsiteX8" fmla="*/ 8288866 w 8686800"/>
              <a:gd name="connsiteY8" fmla="*/ 399145 h 5733143"/>
              <a:gd name="connsiteX9" fmla="*/ 411843 w 8686800"/>
              <a:gd name="connsiteY9" fmla="*/ 395442 h 5733143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10635 h 5748336"/>
              <a:gd name="connsiteX6" fmla="*/ 411843 w 8686800"/>
              <a:gd name="connsiteY6" fmla="*/ 3042781 h 5748336"/>
              <a:gd name="connsiteX7" fmla="*/ 8285777 w 8686800"/>
              <a:gd name="connsiteY7" fmla="*/ 3052052 h 5748336"/>
              <a:gd name="connsiteX8" fmla="*/ 8288866 w 8686800"/>
              <a:gd name="connsiteY8" fmla="*/ 0 h 5748336"/>
              <a:gd name="connsiteX9" fmla="*/ 411843 w 8686800"/>
              <a:gd name="connsiteY9" fmla="*/ 410635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042781 h 5748336"/>
              <a:gd name="connsiteX7" fmla="*/ 8285777 w 8686800"/>
              <a:gd name="connsiteY7" fmla="*/ 3052052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595356 h 5748336"/>
              <a:gd name="connsiteX7" fmla="*/ 8285777 w 8686800"/>
              <a:gd name="connsiteY7" fmla="*/ 3052052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299048 h 5748336"/>
              <a:gd name="connsiteX7" fmla="*/ 8285777 w 8686800"/>
              <a:gd name="connsiteY7" fmla="*/ 3052052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627389 h 5748336"/>
              <a:gd name="connsiteX7" fmla="*/ 8285777 w 8686800"/>
              <a:gd name="connsiteY7" fmla="*/ 3052052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627389 h 5748336"/>
              <a:gd name="connsiteX7" fmla="*/ 8285777 w 8686800"/>
              <a:gd name="connsiteY7" fmla="*/ 3628652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627389 h 5748336"/>
              <a:gd name="connsiteX7" fmla="*/ 8285777 w 8686800"/>
              <a:gd name="connsiteY7" fmla="*/ 3300311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627389 h 5748336"/>
              <a:gd name="connsiteX7" fmla="*/ 8285777 w 8686800"/>
              <a:gd name="connsiteY7" fmla="*/ 3612636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964561"/>
              <a:gd name="connsiteX1" fmla="*/ 8686800 w 8686800"/>
              <a:gd name="connsiteY1" fmla="*/ 15193 h 5964561"/>
              <a:gd name="connsiteX2" fmla="*/ 8686800 w 8686800"/>
              <a:gd name="connsiteY2" fmla="*/ 5748336 h 5964561"/>
              <a:gd name="connsiteX3" fmla="*/ 0 w 8686800"/>
              <a:gd name="connsiteY3" fmla="*/ 5964561 h 5964561"/>
              <a:gd name="connsiteX4" fmla="*/ 0 w 8686800"/>
              <a:gd name="connsiteY4" fmla="*/ 15193 h 5964561"/>
              <a:gd name="connsiteX5" fmla="*/ 411843 w 8686800"/>
              <a:gd name="connsiteY5" fmla="*/ 4764 h 5964561"/>
              <a:gd name="connsiteX6" fmla="*/ 411843 w 8686800"/>
              <a:gd name="connsiteY6" fmla="*/ 3627389 h 5964561"/>
              <a:gd name="connsiteX7" fmla="*/ 8285777 w 8686800"/>
              <a:gd name="connsiteY7" fmla="*/ 3612636 h 5964561"/>
              <a:gd name="connsiteX8" fmla="*/ 8288866 w 8686800"/>
              <a:gd name="connsiteY8" fmla="*/ 0 h 5964561"/>
              <a:gd name="connsiteX9" fmla="*/ 411843 w 8686800"/>
              <a:gd name="connsiteY9" fmla="*/ 4764 h 5964561"/>
              <a:gd name="connsiteX0" fmla="*/ 0 w 8686800"/>
              <a:gd name="connsiteY0" fmla="*/ 15193 h 5964561"/>
              <a:gd name="connsiteX1" fmla="*/ 8686800 w 8686800"/>
              <a:gd name="connsiteY1" fmla="*/ 15193 h 5964561"/>
              <a:gd name="connsiteX2" fmla="*/ 8686800 w 8686800"/>
              <a:gd name="connsiteY2" fmla="*/ 5964561 h 5964561"/>
              <a:gd name="connsiteX3" fmla="*/ 0 w 8686800"/>
              <a:gd name="connsiteY3" fmla="*/ 5964561 h 5964561"/>
              <a:gd name="connsiteX4" fmla="*/ 0 w 8686800"/>
              <a:gd name="connsiteY4" fmla="*/ 15193 h 5964561"/>
              <a:gd name="connsiteX5" fmla="*/ 411843 w 8686800"/>
              <a:gd name="connsiteY5" fmla="*/ 4764 h 5964561"/>
              <a:gd name="connsiteX6" fmla="*/ 411843 w 8686800"/>
              <a:gd name="connsiteY6" fmla="*/ 3627389 h 5964561"/>
              <a:gd name="connsiteX7" fmla="*/ 8285777 w 8686800"/>
              <a:gd name="connsiteY7" fmla="*/ 3612636 h 5964561"/>
              <a:gd name="connsiteX8" fmla="*/ 8288866 w 8686800"/>
              <a:gd name="connsiteY8" fmla="*/ 0 h 5964561"/>
              <a:gd name="connsiteX9" fmla="*/ 411843 w 8686800"/>
              <a:gd name="connsiteY9" fmla="*/ 4764 h 5964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86800" h="5964561">
                <a:moveTo>
                  <a:pt x="0" y="15193"/>
                </a:moveTo>
                <a:lnTo>
                  <a:pt x="8686800" y="15193"/>
                </a:lnTo>
                <a:lnTo>
                  <a:pt x="8686800" y="5964561"/>
                </a:lnTo>
                <a:lnTo>
                  <a:pt x="0" y="5964561"/>
                </a:lnTo>
                <a:lnTo>
                  <a:pt x="0" y="15193"/>
                </a:lnTo>
                <a:close/>
                <a:moveTo>
                  <a:pt x="411843" y="4764"/>
                </a:moveTo>
                <a:lnTo>
                  <a:pt x="411843" y="3627389"/>
                </a:lnTo>
                <a:lnTo>
                  <a:pt x="8285777" y="3612636"/>
                </a:lnTo>
                <a:cubicBezTo>
                  <a:pt x="8288867" y="2179350"/>
                  <a:pt x="8285776" y="1433286"/>
                  <a:pt x="8288866" y="0"/>
                </a:cubicBezTo>
                <a:lnTo>
                  <a:pt x="411843" y="47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>
              <a:solidFill>
                <a:schemeClr val="tx1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72441" y="4278367"/>
            <a:ext cx="10112127" cy="57451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baseline="0"/>
            </a:lvl1pPr>
          </a:lstStyle>
          <a:p>
            <a:r>
              <a:rPr lang="en-US" noProof="0" dirty="0" err="1" smtClean="0"/>
              <a:t>Väliotsikko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72440" y="5458661"/>
            <a:ext cx="6901805" cy="3889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 err="1" smtClean="0"/>
              <a:t>Alaotsikko</a:t>
            </a:r>
            <a:endParaRPr lang="en-US" noProof="0" dirty="0" smtClean="0"/>
          </a:p>
        </p:txBody>
      </p:sp>
      <p:pic>
        <p:nvPicPr>
          <p:cNvPr id="7" name="Picture 6" descr="TK_EN_rg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358" y="5566656"/>
            <a:ext cx="1986209" cy="40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8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541864" y="-15194"/>
            <a:ext cx="11132965" cy="6305927"/>
          </a:xfrm>
          <a:custGeom>
            <a:avLst/>
            <a:gdLst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716643 w 8686800"/>
              <a:gd name="connsiteY5" fmla="*/ 716643 h 5733143"/>
              <a:gd name="connsiteX6" fmla="*/ 716643 w 8686800"/>
              <a:gd name="connsiteY6" fmla="*/ 5016500 h 5733143"/>
              <a:gd name="connsiteX7" fmla="*/ 7970157 w 8686800"/>
              <a:gd name="connsiteY7" fmla="*/ 5016500 h 5733143"/>
              <a:gd name="connsiteX8" fmla="*/ 7970157 w 8686800"/>
              <a:gd name="connsiteY8" fmla="*/ 716643 h 5733143"/>
              <a:gd name="connsiteX9" fmla="*/ 7166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716643 w 8686800"/>
              <a:gd name="connsiteY5" fmla="*/ 716643 h 5733143"/>
              <a:gd name="connsiteX6" fmla="*/ 488043 w 8686800"/>
              <a:gd name="connsiteY6" fmla="*/ 5016500 h 5733143"/>
              <a:gd name="connsiteX7" fmla="*/ 7970157 w 8686800"/>
              <a:gd name="connsiteY7" fmla="*/ 5016500 h 5733143"/>
              <a:gd name="connsiteX8" fmla="*/ 7970157 w 8686800"/>
              <a:gd name="connsiteY8" fmla="*/ 716643 h 5733143"/>
              <a:gd name="connsiteX9" fmla="*/ 7166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5016500 h 5733143"/>
              <a:gd name="connsiteX7" fmla="*/ 7970157 w 8686800"/>
              <a:gd name="connsiteY7" fmla="*/ 5016500 h 5733143"/>
              <a:gd name="connsiteX8" fmla="*/ 7970157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5016500 h 5733143"/>
              <a:gd name="connsiteX7" fmla="*/ 7970157 w 8686800"/>
              <a:gd name="connsiteY7" fmla="*/ 5016500 h 5733143"/>
              <a:gd name="connsiteX8" fmla="*/ 8220456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5016500 h 5733143"/>
              <a:gd name="connsiteX7" fmla="*/ 8211185 w 8686800"/>
              <a:gd name="connsiteY7" fmla="*/ 5016500 h 5733143"/>
              <a:gd name="connsiteX8" fmla="*/ 8220456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211185 w 8686800"/>
              <a:gd name="connsiteY7" fmla="*/ 5016500 h 5733143"/>
              <a:gd name="connsiteX8" fmla="*/ 8220456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211185 w 8686800"/>
              <a:gd name="connsiteY7" fmla="*/ 2884459 h 5733143"/>
              <a:gd name="connsiteX8" fmla="*/ 8220456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2111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6683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6683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6683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6683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747675"/>
              <a:gd name="connsiteY0" fmla="*/ 0 h 5733143"/>
              <a:gd name="connsiteX1" fmla="*/ 8686800 w 8747675"/>
              <a:gd name="connsiteY1" fmla="*/ 0 h 5733143"/>
              <a:gd name="connsiteX2" fmla="*/ 8686800 w 8747675"/>
              <a:gd name="connsiteY2" fmla="*/ 5733143 h 5733143"/>
              <a:gd name="connsiteX3" fmla="*/ 0 w 8747675"/>
              <a:gd name="connsiteY3" fmla="*/ 5733143 h 5733143"/>
              <a:gd name="connsiteX4" fmla="*/ 0 w 8747675"/>
              <a:gd name="connsiteY4" fmla="*/ 0 h 5733143"/>
              <a:gd name="connsiteX5" fmla="*/ 488043 w 8747675"/>
              <a:gd name="connsiteY5" fmla="*/ 716643 h 5733143"/>
              <a:gd name="connsiteX6" fmla="*/ 488043 w 8747675"/>
              <a:gd name="connsiteY6" fmla="*/ 2875188 h 5733143"/>
              <a:gd name="connsiteX7" fmla="*/ 8744585 w 8747675"/>
              <a:gd name="connsiteY7" fmla="*/ 2884459 h 5733143"/>
              <a:gd name="connsiteX8" fmla="*/ 8677656 w 8747675"/>
              <a:gd name="connsiteY8" fmla="*/ 716642 h 5733143"/>
              <a:gd name="connsiteX9" fmla="*/ 488043 w 8747675"/>
              <a:gd name="connsiteY9" fmla="*/ 716643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716643 h 5733143"/>
              <a:gd name="connsiteX6" fmla="*/ 488043 w 8753856"/>
              <a:gd name="connsiteY6" fmla="*/ 2875188 h 5733143"/>
              <a:gd name="connsiteX7" fmla="*/ 8744585 w 8753856"/>
              <a:gd name="connsiteY7" fmla="*/ 2884459 h 5733143"/>
              <a:gd name="connsiteX8" fmla="*/ 8753856 w 8753856"/>
              <a:gd name="connsiteY8" fmla="*/ 716642 h 5733143"/>
              <a:gd name="connsiteX9" fmla="*/ 488043 w 8753856"/>
              <a:gd name="connsiteY9" fmla="*/ 716643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2875188 h 5733143"/>
              <a:gd name="connsiteX7" fmla="*/ 8744585 w 8753856"/>
              <a:gd name="connsiteY7" fmla="*/ 2884459 h 5733143"/>
              <a:gd name="connsiteX8" fmla="*/ 8753856 w 8753856"/>
              <a:gd name="connsiteY8" fmla="*/ 716642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2875188 h 5733143"/>
              <a:gd name="connsiteX7" fmla="*/ 8744585 w 8753856"/>
              <a:gd name="connsiteY7" fmla="*/ 2884459 h 5733143"/>
              <a:gd name="connsiteX8" fmla="*/ 8753856 w 8753856"/>
              <a:gd name="connsiteY8" fmla="*/ 530376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3027588 h 5733143"/>
              <a:gd name="connsiteX7" fmla="*/ 8744585 w 8753856"/>
              <a:gd name="connsiteY7" fmla="*/ 2884459 h 5733143"/>
              <a:gd name="connsiteX8" fmla="*/ 8753856 w 8753856"/>
              <a:gd name="connsiteY8" fmla="*/ 530376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530376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303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5303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1005042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10050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71642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71642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1084945 h 5733143"/>
              <a:gd name="connsiteX9" fmla="*/ 4880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71642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71642 h 5733143"/>
              <a:gd name="connsiteX6" fmla="*/ 4118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11843 w 8753856"/>
              <a:gd name="connsiteY5" fmla="*/ 471642 h 5733143"/>
              <a:gd name="connsiteX6" fmla="*/ 4118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118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11843 w 8753856"/>
              <a:gd name="connsiteY5" fmla="*/ 395442 h 5733143"/>
              <a:gd name="connsiteX6" fmla="*/ 4118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11843 w 8753856"/>
              <a:gd name="connsiteY9" fmla="*/ 3954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11843 w 8753856"/>
              <a:gd name="connsiteY5" fmla="*/ 395442 h 5733143"/>
              <a:gd name="connsiteX6" fmla="*/ 4118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399145 h 5733143"/>
              <a:gd name="connsiteX9" fmla="*/ 411843 w 8753856"/>
              <a:gd name="connsiteY9" fmla="*/ 395442 h 5733143"/>
              <a:gd name="connsiteX0" fmla="*/ 0 w 8747675"/>
              <a:gd name="connsiteY0" fmla="*/ 0 h 5733143"/>
              <a:gd name="connsiteX1" fmla="*/ 8686800 w 8747675"/>
              <a:gd name="connsiteY1" fmla="*/ 0 h 5733143"/>
              <a:gd name="connsiteX2" fmla="*/ 8686800 w 8747675"/>
              <a:gd name="connsiteY2" fmla="*/ 5733143 h 5733143"/>
              <a:gd name="connsiteX3" fmla="*/ 0 w 8747675"/>
              <a:gd name="connsiteY3" fmla="*/ 5733143 h 5733143"/>
              <a:gd name="connsiteX4" fmla="*/ 0 w 8747675"/>
              <a:gd name="connsiteY4" fmla="*/ 0 h 5733143"/>
              <a:gd name="connsiteX5" fmla="*/ 411843 w 8747675"/>
              <a:gd name="connsiteY5" fmla="*/ 395442 h 5733143"/>
              <a:gd name="connsiteX6" fmla="*/ 411843 w 8747675"/>
              <a:gd name="connsiteY6" fmla="*/ 3027588 h 5733143"/>
              <a:gd name="connsiteX7" fmla="*/ 8744585 w 8747675"/>
              <a:gd name="connsiteY7" fmla="*/ 3036859 h 5733143"/>
              <a:gd name="connsiteX8" fmla="*/ 8288866 w 8747675"/>
              <a:gd name="connsiteY8" fmla="*/ 399145 h 5733143"/>
              <a:gd name="connsiteX9" fmla="*/ 411843 w 8747675"/>
              <a:gd name="connsiteY9" fmla="*/ 395442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11843 w 8686800"/>
              <a:gd name="connsiteY5" fmla="*/ 395442 h 5733143"/>
              <a:gd name="connsiteX6" fmla="*/ 411843 w 8686800"/>
              <a:gd name="connsiteY6" fmla="*/ 3027588 h 5733143"/>
              <a:gd name="connsiteX7" fmla="*/ 8285777 w 8686800"/>
              <a:gd name="connsiteY7" fmla="*/ 3036859 h 5733143"/>
              <a:gd name="connsiteX8" fmla="*/ 8288866 w 8686800"/>
              <a:gd name="connsiteY8" fmla="*/ 399145 h 5733143"/>
              <a:gd name="connsiteX9" fmla="*/ 411843 w 8686800"/>
              <a:gd name="connsiteY9" fmla="*/ 395442 h 5733143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10635 h 5748336"/>
              <a:gd name="connsiteX6" fmla="*/ 411843 w 8686800"/>
              <a:gd name="connsiteY6" fmla="*/ 3042781 h 5748336"/>
              <a:gd name="connsiteX7" fmla="*/ 8285777 w 8686800"/>
              <a:gd name="connsiteY7" fmla="*/ 3052052 h 5748336"/>
              <a:gd name="connsiteX8" fmla="*/ 8288866 w 8686800"/>
              <a:gd name="connsiteY8" fmla="*/ 0 h 5748336"/>
              <a:gd name="connsiteX9" fmla="*/ 411843 w 8686800"/>
              <a:gd name="connsiteY9" fmla="*/ 410635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042781 h 5748336"/>
              <a:gd name="connsiteX7" fmla="*/ 8285777 w 8686800"/>
              <a:gd name="connsiteY7" fmla="*/ 3052052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595356 h 5748336"/>
              <a:gd name="connsiteX7" fmla="*/ 8285777 w 8686800"/>
              <a:gd name="connsiteY7" fmla="*/ 3052052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299048 h 5748336"/>
              <a:gd name="connsiteX7" fmla="*/ 8285777 w 8686800"/>
              <a:gd name="connsiteY7" fmla="*/ 3052052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627389 h 5748336"/>
              <a:gd name="connsiteX7" fmla="*/ 8285777 w 8686800"/>
              <a:gd name="connsiteY7" fmla="*/ 3052052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627389 h 5748336"/>
              <a:gd name="connsiteX7" fmla="*/ 8285777 w 8686800"/>
              <a:gd name="connsiteY7" fmla="*/ 3628652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627389 h 5748336"/>
              <a:gd name="connsiteX7" fmla="*/ 8285777 w 8686800"/>
              <a:gd name="connsiteY7" fmla="*/ 3300311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627389 h 5748336"/>
              <a:gd name="connsiteX7" fmla="*/ 8285777 w 8686800"/>
              <a:gd name="connsiteY7" fmla="*/ 3612636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964561"/>
              <a:gd name="connsiteX1" fmla="*/ 8686800 w 8686800"/>
              <a:gd name="connsiteY1" fmla="*/ 15193 h 5964561"/>
              <a:gd name="connsiteX2" fmla="*/ 8686800 w 8686800"/>
              <a:gd name="connsiteY2" fmla="*/ 5748336 h 5964561"/>
              <a:gd name="connsiteX3" fmla="*/ 0 w 8686800"/>
              <a:gd name="connsiteY3" fmla="*/ 5964561 h 5964561"/>
              <a:gd name="connsiteX4" fmla="*/ 0 w 8686800"/>
              <a:gd name="connsiteY4" fmla="*/ 15193 h 5964561"/>
              <a:gd name="connsiteX5" fmla="*/ 411843 w 8686800"/>
              <a:gd name="connsiteY5" fmla="*/ 4764 h 5964561"/>
              <a:gd name="connsiteX6" fmla="*/ 411843 w 8686800"/>
              <a:gd name="connsiteY6" fmla="*/ 3627389 h 5964561"/>
              <a:gd name="connsiteX7" fmla="*/ 8285777 w 8686800"/>
              <a:gd name="connsiteY7" fmla="*/ 3612636 h 5964561"/>
              <a:gd name="connsiteX8" fmla="*/ 8288866 w 8686800"/>
              <a:gd name="connsiteY8" fmla="*/ 0 h 5964561"/>
              <a:gd name="connsiteX9" fmla="*/ 411843 w 8686800"/>
              <a:gd name="connsiteY9" fmla="*/ 4764 h 5964561"/>
              <a:gd name="connsiteX0" fmla="*/ 0 w 8686800"/>
              <a:gd name="connsiteY0" fmla="*/ 15193 h 5964561"/>
              <a:gd name="connsiteX1" fmla="*/ 8686800 w 8686800"/>
              <a:gd name="connsiteY1" fmla="*/ 15193 h 5964561"/>
              <a:gd name="connsiteX2" fmla="*/ 8686800 w 8686800"/>
              <a:gd name="connsiteY2" fmla="*/ 5964561 h 5964561"/>
              <a:gd name="connsiteX3" fmla="*/ 0 w 8686800"/>
              <a:gd name="connsiteY3" fmla="*/ 5964561 h 5964561"/>
              <a:gd name="connsiteX4" fmla="*/ 0 w 8686800"/>
              <a:gd name="connsiteY4" fmla="*/ 15193 h 5964561"/>
              <a:gd name="connsiteX5" fmla="*/ 411843 w 8686800"/>
              <a:gd name="connsiteY5" fmla="*/ 4764 h 5964561"/>
              <a:gd name="connsiteX6" fmla="*/ 411843 w 8686800"/>
              <a:gd name="connsiteY6" fmla="*/ 3627389 h 5964561"/>
              <a:gd name="connsiteX7" fmla="*/ 8285777 w 8686800"/>
              <a:gd name="connsiteY7" fmla="*/ 3612636 h 5964561"/>
              <a:gd name="connsiteX8" fmla="*/ 8288866 w 8686800"/>
              <a:gd name="connsiteY8" fmla="*/ 0 h 5964561"/>
              <a:gd name="connsiteX9" fmla="*/ 411843 w 8686800"/>
              <a:gd name="connsiteY9" fmla="*/ 4764 h 5964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86800" h="5964561">
                <a:moveTo>
                  <a:pt x="0" y="15193"/>
                </a:moveTo>
                <a:lnTo>
                  <a:pt x="8686800" y="15193"/>
                </a:lnTo>
                <a:lnTo>
                  <a:pt x="8686800" y="5964561"/>
                </a:lnTo>
                <a:lnTo>
                  <a:pt x="0" y="5964561"/>
                </a:lnTo>
                <a:lnTo>
                  <a:pt x="0" y="15193"/>
                </a:lnTo>
                <a:close/>
                <a:moveTo>
                  <a:pt x="411843" y="4764"/>
                </a:moveTo>
                <a:lnTo>
                  <a:pt x="411843" y="3627389"/>
                </a:lnTo>
                <a:lnTo>
                  <a:pt x="8285777" y="3612636"/>
                </a:lnTo>
                <a:cubicBezTo>
                  <a:pt x="8288867" y="2179350"/>
                  <a:pt x="8285776" y="1433286"/>
                  <a:pt x="8288866" y="0"/>
                </a:cubicBezTo>
                <a:lnTo>
                  <a:pt x="411843" y="47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>
              <a:solidFill>
                <a:schemeClr val="tx1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72441" y="4278367"/>
            <a:ext cx="10112127" cy="57451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baseline="0"/>
            </a:lvl1pPr>
          </a:lstStyle>
          <a:p>
            <a:r>
              <a:rPr lang="en-US" noProof="0" dirty="0" err="1" smtClean="0"/>
              <a:t>Väliotsikko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72440" y="5458661"/>
            <a:ext cx="6901805" cy="3889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 err="1" smtClean="0"/>
              <a:t>Alaotsikko</a:t>
            </a:r>
            <a:endParaRPr lang="en-US" noProof="0" dirty="0" smtClean="0"/>
          </a:p>
        </p:txBody>
      </p:sp>
      <p:pic>
        <p:nvPicPr>
          <p:cNvPr id="7" name="Picture 6" descr="TK_EN_rg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358" y="5566656"/>
            <a:ext cx="1986209" cy="40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7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541864" y="-15194"/>
            <a:ext cx="11132965" cy="6305927"/>
          </a:xfrm>
          <a:custGeom>
            <a:avLst/>
            <a:gdLst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716643 w 8686800"/>
              <a:gd name="connsiteY5" fmla="*/ 716643 h 5733143"/>
              <a:gd name="connsiteX6" fmla="*/ 716643 w 8686800"/>
              <a:gd name="connsiteY6" fmla="*/ 5016500 h 5733143"/>
              <a:gd name="connsiteX7" fmla="*/ 7970157 w 8686800"/>
              <a:gd name="connsiteY7" fmla="*/ 5016500 h 5733143"/>
              <a:gd name="connsiteX8" fmla="*/ 7970157 w 8686800"/>
              <a:gd name="connsiteY8" fmla="*/ 716643 h 5733143"/>
              <a:gd name="connsiteX9" fmla="*/ 7166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716643 w 8686800"/>
              <a:gd name="connsiteY5" fmla="*/ 716643 h 5733143"/>
              <a:gd name="connsiteX6" fmla="*/ 488043 w 8686800"/>
              <a:gd name="connsiteY6" fmla="*/ 5016500 h 5733143"/>
              <a:gd name="connsiteX7" fmla="*/ 7970157 w 8686800"/>
              <a:gd name="connsiteY7" fmla="*/ 5016500 h 5733143"/>
              <a:gd name="connsiteX8" fmla="*/ 7970157 w 8686800"/>
              <a:gd name="connsiteY8" fmla="*/ 716643 h 5733143"/>
              <a:gd name="connsiteX9" fmla="*/ 7166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5016500 h 5733143"/>
              <a:gd name="connsiteX7" fmla="*/ 7970157 w 8686800"/>
              <a:gd name="connsiteY7" fmla="*/ 5016500 h 5733143"/>
              <a:gd name="connsiteX8" fmla="*/ 7970157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5016500 h 5733143"/>
              <a:gd name="connsiteX7" fmla="*/ 7970157 w 8686800"/>
              <a:gd name="connsiteY7" fmla="*/ 5016500 h 5733143"/>
              <a:gd name="connsiteX8" fmla="*/ 8220456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5016500 h 5733143"/>
              <a:gd name="connsiteX7" fmla="*/ 8211185 w 8686800"/>
              <a:gd name="connsiteY7" fmla="*/ 5016500 h 5733143"/>
              <a:gd name="connsiteX8" fmla="*/ 8220456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211185 w 8686800"/>
              <a:gd name="connsiteY7" fmla="*/ 5016500 h 5733143"/>
              <a:gd name="connsiteX8" fmla="*/ 8220456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211185 w 8686800"/>
              <a:gd name="connsiteY7" fmla="*/ 2884459 h 5733143"/>
              <a:gd name="connsiteX8" fmla="*/ 8220456 w 8686800"/>
              <a:gd name="connsiteY8" fmla="*/ 716643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2111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6683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6683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6683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88043 w 8686800"/>
              <a:gd name="connsiteY5" fmla="*/ 716643 h 5733143"/>
              <a:gd name="connsiteX6" fmla="*/ 488043 w 8686800"/>
              <a:gd name="connsiteY6" fmla="*/ 2875188 h 5733143"/>
              <a:gd name="connsiteX7" fmla="*/ 8668385 w 8686800"/>
              <a:gd name="connsiteY7" fmla="*/ 2884459 h 5733143"/>
              <a:gd name="connsiteX8" fmla="*/ 8677656 w 8686800"/>
              <a:gd name="connsiteY8" fmla="*/ 716642 h 5733143"/>
              <a:gd name="connsiteX9" fmla="*/ 488043 w 8686800"/>
              <a:gd name="connsiteY9" fmla="*/ 716643 h 5733143"/>
              <a:gd name="connsiteX0" fmla="*/ 0 w 8747675"/>
              <a:gd name="connsiteY0" fmla="*/ 0 h 5733143"/>
              <a:gd name="connsiteX1" fmla="*/ 8686800 w 8747675"/>
              <a:gd name="connsiteY1" fmla="*/ 0 h 5733143"/>
              <a:gd name="connsiteX2" fmla="*/ 8686800 w 8747675"/>
              <a:gd name="connsiteY2" fmla="*/ 5733143 h 5733143"/>
              <a:gd name="connsiteX3" fmla="*/ 0 w 8747675"/>
              <a:gd name="connsiteY3" fmla="*/ 5733143 h 5733143"/>
              <a:gd name="connsiteX4" fmla="*/ 0 w 8747675"/>
              <a:gd name="connsiteY4" fmla="*/ 0 h 5733143"/>
              <a:gd name="connsiteX5" fmla="*/ 488043 w 8747675"/>
              <a:gd name="connsiteY5" fmla="*/ 716643 h 5733143"/>
              <a:gd name="connsiteX6" fmla="*/ 488043 w 8747675"/>
              <a:gd name="connsiteY6" fmla="*/ 2875188 h 5733143"/>
              <a:gd name="connsiteX7" fmla="*/ 8744585 w 8747675"/>
              <a:gd name="connsiteY7" fmla="*/ 2884459 h 5733143"/>
              <a:gd name="connsiteX8" fmla="*/ 8677656 w 8747675"/>
              <a:gd name="connsiteY8" fmla="*/ 716642 h 5733143"/>
              <a:gd name="connsiteX9" fmla="*/ 488043 w 8747675"/>
              <a:gd name="connsiteY9" fmla="*/ 716643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716643 h 5733143"/>
              <a:gd name="connsiteX6" fmla="*/ 488043 w 8753856"/>
              <a:gd name="connsiteY6" fmla="*/ 2875188 h 5733143"/>
              <a:gd name="connsiteX7" fmla="*/ 8744585 w 8753856"/>
              <a:gd name="connsiteY7" fmla="*/ 2884459 h 5733143"/>
              <a:gd name="connsiteX8" fmla="*/ 8753856 w 8753856"/>
              <a:gd name="connsiteY8" fmla="*/ 716642 h 5733143"/>
              <a:gd name="connsiteX9" fmla="*/ 488043 w 8753856"/>
              <a:gd name="connsiteY9" fmla="*/ 716643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2875188 h 5733143"/>
              <a:gd name="connsiteX7" fmla="*/ 8744585 w 8753856"/>
              <a:gd name="connsiteY7" fmla="*/ 2884459 h 5733143"/>
              <a:gd name="connsiteX8" fmla="*/ 8753856 w 8753856"/>
              <a:gd name="connsiteY8" fmla="*/ 716642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2875188 h 5733143"/>
              <a:gd name="connsiteX7" fmla="*/ 8744585 w 8753856"/>
              <a:gd name="connsiteY7" fmla="*/ 2884459 h 5733143"/>
              <a:gd name="connsiteX8" fmla="*/ 8753856 w 8753856"/>
              <a:gd name="connsiteY8" fmla="*/ 530376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3027588 h 5733143"/>
              <a:gd name="connsiteX7" fmla="*/ 8744585 w 8753856"/>
              <a:gd name="connsiteY7" fmla="*/ 2884459 h 5733143"/>
              <a:gd name="connsiteX8" fmla="*/ 8753856 w 8753856"/>
              <a:gd name="connsiteY8" fmla="*/ 530376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530376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21910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521910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541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541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530379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530379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1005042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10050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71642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71642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1084945 h 5733143"/>
              <a:gd name="connsiteX9" fmla="*/ 4880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71642 h 5733143"/>
              <a:gd name="connsiteX6" fmla="*/ 4880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88043 w 8753856"/>
              <a:gd name="connsiteY5" fmla="*/ 471642 h 5733143"/>
              <a:gd name="connsiteX6" fmla="*/ 4118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880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11843 w 8753856"/>
              <a:gd name="connsiteY5" fmla="*/ 471642 h 5733143"/>
              <a:gd name="connsiteX6" fmla="*/ 4118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11843 w 8753856"/>
              <a:gd name="connsiteY9" fmla="*/ 4716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11843 w 8753856"/>
              <a:gd name="connsiteY5" fmla="*/ 395442 h 5733143"/>
              <a:gd name="connsiteX6" fmla="*/ 4118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475345 h 5733143"/>
              <a:gd name="connsiteX9" fmla="*/ 411843 w 8753856"/>
              <a:gd name="connsiteY9" fmla="*/ 395442 h 5733143"/>
              <a:gd name="connsiteX0" fmla="*/ 0 w 8753856"/>
              <a:gd name="connsiteY0" fmla="*/ 0 h 5733143"/>
              <a:gd name="connsiteX1" fmla="*/ 8686800 w 8753856"/>
              <a:gd name="connsiteY1" fmla="*/ 0 h 5733143"/>
              <a:gd name="connsiteX2" fmla="*/ 8686800 w 8753856"/>
              <a:gd name="connsiteY2" fmla="*/ 5733143 h 5733143"/>
              <a:gd name="connsiteX3" fmla="*/ 0 w 8753856"/>
              <a:gd name="connsiteY3" fmla="*/ 5733143 h 5733143"/>
              <a:gd name="connsiteX4" fmla="*/ 0 w 8753856"/>
              <a:gd name="connsiteY4" fmla="*/ 0 h 5733143"/>
              <a:gd name="connsiteX5" fmla="*/ 411843 w 8753856"/>
              <a:gd name="connsiteY5" fmla="*/ 395442 h 5733143"/>
              <a:gd name="connsiteX6" fmla="*/ 411843 w 8753856"/>
              <a:gd name="connsiteY6" fmla="*/ 3027588 h 5733143"/>
              <a:gd name="connsiteX7" fmla="*/ 8744585 w 8753856"/>
              <a:gd name="connsiteY7" fmla="*/ 3036859 h 5733143"/>
              <a:gd name="connsiteX8" fmla="*/ 8753856 w 8753856"/>
              <a:gd name="connsiteY8" fmla="*/ 399145 h 5733143"/>
              <a:gd name="connsiteX9" fmla="*/ 411843 w 8753856"/>
              <a:gd name="connsiteY9" fmla="*/ 395442 h 5733143"/>
              <a:gd name="connsiteX0" fmla="*/ 0 w 8747675"/>
              <a:gd name="connsiteY0" fmla="*/ 0 h 5733143"/>
              <a:gd name="connsiteX1" fmla="*/ 8686800 w 8747675"/>
              <a:gd name="connsiteY1" fmla="*/ 0 h 5733143"/>
              <a:gd name="connsiteX2" fmla="*/ 8686800 w 8747675"/>
              <a:gd name="connsiteY2" fmla="*/ 5733143 h 5733143"/>
              <a:gd name="connsiteX3" fmla="*/ 0 w 8747675"/>
              <a:gd name="connsiteY3" fmla="*/ 5733143 h 5733143"/>
              <a:gd name="connsiteX4" fmla="*/ 0 w 8747675"/>
              <a:gd name="connsiteY4" fmla="*/ 0 h 5733143"/>
              <a:gd name="connsiteX5" fmla="*/ 411843 w 8747675"/>
              <a:gd name="connsiteY5" fmla="*/ 395442 h 5733143"/>
              <a:gd name="connsiteX6" fmla="*/ 411843 w 8747675"/>
              <a:gd name="connsiteY6" fmla="*/ 3027588 h 5733143"/>
              <a:gd name="connsiteX7" fmla="*/ 8744585 w 8747675"/>
              <a:gd name="connsiteY7" fmla="*/ 3036859 h 5733143"/>
              <a:gd name="connsiteX8" fmla="*/ 8288866 w 8747675"/>
              <a:gd name="connsiteY8" fmla="*/ 399145 h 5733143"/>
              <a:gd name="connsiteX9" fmla="*/ 411843 w 8747675"/>
              <a:gd name="connsiteY9" fmla="*/ 395442 h 5733143"/>
              <a:gd name="connsiteX0" fmla="*/ 0 w 8686800"/>
              <a:gd name="connsiteY0" fmla="*/ 0 h 5733143"/>
              <a:gd name="connsiteX1" fmla="*/ 8686800 w 8686800"/>
              <a:gd name="connsiteY1" fmla="*/ 0 h 5733143"/>
              <a:gd name="connsiteX2" fmla="*/ 8686800 w 8686800"/>
              <a:gd name="connsiteY2" fmla="*/ 5733143 h 5733143"/>
              <a:gd name="connsiteX3" fmla="*/ 0 w 8686800"/>
              <a:gd name="connsiteY3" fmla="*/ 5733143 h 5733143"/>
              <a:gd name="connsiteX4" fmla="*/ 0 w 8686800"/>
              <a:gd name="connsiteY4" fmla="*/ 0 h 5733143"/>
              <a:gd name="connsiteX5" fmla="*/ 411843 w 8686800"/>
              <a:gd name="connsiteY5" fmla="*/ 395442 h 5733143"/>
              <a:gd name="connsiteX6" fmla="*/ 411843 w 8686800"/>
              <a:gd name="connsiteY6" fmla="*/ 3027588 h 5733143"/>
              <a:gd name="connsiteX7" fmla="*/ 8285777 w 8686800"/>
              <a:gd name="connsiteY7" fmla="*/ 3036859 h 5733143"/>
              <a:gd name="connsiteX8" fmla="*/ 8288866 w 8686800"/>
              <a:gd name="connsiteY8" fmla="*/ 399145 h 5733143"/>
              <a:gd name="connsiteX9" fmla="*/ 411843 w 8686800"/>
              <a:gd name="connsiteY9" fmla="*/ 395442 h 5733143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10635 h 5748336"/>
              <a:gd name="connsiteX6" fmla="*/ 411843 w 8686800"/>
              <a:gd name="connsiteY6" fmla="*/ 3042781 h 5748336"/>
              <a:gd name="connsiteX7" fmla="*/ 8285777 w 8686800"/>
              <a:gd name="connsiteY7" fmla="*/ 3052052 h 5748336"/>
              <a:gd name="connsiteX8" fmla="*/ 8288866 w 8686800"/>
              <a:gd name="connsiteY8" fmla="*/ 0 h 5748336"/>
              <a:gd name="connsiteX9" fmla="*/ 411843 w 8686800"/>
              <a:gd name="connsiteY9" fmla="*/ 410635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042781 h 5748336"/>
              <a:gd name="connsiteX7" fmla="*/ 8285777 w 8686800"/>
              <a:gd name="connsiteY7" fmla="*/ 3052052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595356 h 5748336"/>
              <a:gd name="connsiteX7" fmla="*/ 8285777 w 8686800"/>
              <a:gd name="connsiteY7" fmla="*/ 3052052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299048 h 5748336"/>
              <a:gd name="connsiteX7" fmla="*/ 8285777 w 8686800"/>
              <a:gd name="connsiteY7" fmla="*/ 3052052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627389 h 5748336"/>
              <a:gd name="connsiteX7" fmla="*/ 8285777 w 8686800"/>
              <a:gd name="connsiteY7" fmla="*/ 3052052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627389 h 5748336"/>
              <a:gd name="connsiteX7" fmla="*/ 8285777 w 8686800"/>
              <a:gd name="connsiteY7" fmla="*/ 3628652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627389 h 5748336"/>
              <a:gd name="connsiteX7" fmla="*/ 8285777 w 8686800"/>
              <a:gd name="connsiteY7" fmla="*/ 3300311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748336"/>
              <a:gd name="connsiteX1" fmla="*/ 8686800 w 8686800"/>
              <a:gd name="connsiteY1" fmla="*/ 15193 h 5748336"/>
              <a:gd name="connsiteX2" fmla="*/ 8686800 w 8686800"/>
              <a:gd name="connsiteY2" fmla="*/ 5748336 h 5748336"/>
              <a:gd name="connsiteX3" fmla="*/ 0 w 8686800"/>
              <a:gd name="connsiteY3" fmla="*/ 5748336 h 5748336"/>
              <a:gd name="connsiteX4" fmla="*/ 0 w 8686800"/>
              <a:gd name="connsiteY4" fmla="*/ 15193 h 5748336"/>
              <a:gd name="connsiteX5" fmla="*/ 411843 w 8686800"/>
              <a:gd name="connsiteY5" fmla="*/ 4764 h 5748336"/>
              <a:gd name="connsiteX6" fmla="*/ 411843 w 8686800"/>
              <a:gd name="connsiteY6" fmla="*/ 3627389 h 5748336"/>
              <a:gd name="connsiteX7" fmla="*/ 8285777 w 8686800"/>
              <a:gd name="connsiteY7" fmla="*/ 3612636 h 5748336"/>
              <a:gd name="connsiteX8" fmla="*/ 8288866 w 8686800"/>
              <a:gd name="connsiteY8" fmla="*/ 0 h 5748336"/>
              <a:gd name="connsiteX9" fmla="*/ 411843 w 8686800"/>
              <a:gd name="connsiteY9" fmla="*/ 4764 h 5748336"/>
              <a:gd name="connsiteX0" fmla="*/ 0 w 8686800"/>
              <a:gd name="connsiteY0" fmla="*/ 15193 h 5964561"/>
              <a:gd name="connsiteX1" fmla="*/ 8686800 w 8686800"/>
              <a:gd name="connsiteY1" fmla="*/ 15193 h 5964561"/>
              <a:gd name="connsiteX2" fmla="*/ 8686800 w 8686800"/>
              <a:gd name="connsiteY2" fmla="*/ 5748336 h 5964561"/>
              <a:gd name="connsiteX3" fmla="*/ 0 w 8686800"/>
              <a:gd name="connsiteY3" fmla="*/ 5964561 h 5964561"/>
              <a:gd name="connsiteX4" fmla="*/ 0 w 8686800"/>
              <a:gd name="connsiteY4" fmla="*/ 15193 h 5964561"/>
              <a:gd name="connsiteX5" fmla="*/ 411843 w 8686800"/>
              <a:gd name="connsiteY5" fmla="*/ 4764 h 5964561"/>
              <a:gd name="connsiteX6" fmla="*/ 411843 w 8686800"/>
              <a:gd name="connsiteY6" fmla="*/ 3627389 h 5964561"/>
              <a:gd name="connsiteX7" fmla="*/ 8285777 w 8686800"/>
              <a:gd name="connsiteY7" fmla="*/ 3612636 h 5964561"/>
              <a:gd name="connsiteX8" fmla="*/ 8288866 w 8686800"/>
              <a:gd name="connsiteY8" fmla="*/ 0 h 5964561"/>
              <a:gd name="connsiteX9" fmla="*/ 411843 w 8686800"/>
              <a:gd name="connsiteY9" fmla="*/ 4764 h 5964561"/>
              <a:gd name="connsiteX0" fmla="*/ 0 w 8686800"/>
              <a:gd name="connsiteY0" fmla="*/ 15193 h 5964561"/>
              <a:gd name="connsiteX1" fmla="*/ 8686800 w 8686800"/>
              <a:gd name="connsiteY1" fmla="*/ 15193 h 5964561"/>
              <a:gd name="connsiteX2" fmla="*/ 8686800 w 8686800"/>
              <a:gd name="connsiteY2" fmla="*/ 5964561 h 5964561"/>
              <a:gd name="connsiteX3" fmla="*/ 0 w 8686800"/>
              <a:gd name="connsiteY3" fmla="*/ 5964561 h 5964561"/>
              <a:gd name="connsiteX4" fmla="*/ 0 w 8686800"/>
              <a:gd name="connsiteY4" fmla="*/ 15193 h 5964561"/>
              <a:gd name="connsiteX5" fmla="*/ 411843 w 8686800"/>
              <a:gd name="connsiteY5" fmla="*/ 4764 h 5964561"/>
              <a:gd name="connsiteX6" fmla="*/ 411843 w 8686800"/>
              <a:gd name="connsiteY6" fmla="*/ 3627389 h 5964561"/>
              <a:gd name="connsiteX7" fmla="*/ 8285777 w 8686800"/>
              <a:gd name="connsiteY7" fmla="*/ 3612636 h 5964561"/>
              <a:gd name="connsiteX8" fmla="*/ 8288866 w 8686800"/>
              <a:gd name="connsiteY8" fmla="*/ 0 h 5964561"/>
              <a:gd name="connsiteX9" fmla="*/ 411843 w 8686800"/>
              <a:gd name="connsiteY9" fmla="*/ 4764 h 5964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86800" h="5964561">
                <a:moveTo>
                  <a:pt x="0" y="15193"/>
                </a:moveTo>
                <a:lnTo>
                  <a:pt x="8686800" y="15193"/>
                </a:lnTo>
                <a:lnTo>
                  <a:pt x="8686800" y="5964561"/>
                </a:lnTo>
                <a:lnTo>
                  <a:pt x="0" y="5964561"/>
                </a:lnTo>
                <a:lnTo>
                  <a:pt x="0" y="15193"/>
                </a:lnTo>
                <a:close/>
                <a:moveTo>
                  <a:pt x="411843" y="4764"/>
                </a:moveTo>
                <a:lnTo>
                  <a:pt x="411843" y="3627389"/>
                </a:lnTo>
                <a:lnTo>
                  <a:pt x="8285777" y="3612636"/>
                </a:lnTo>
                <a:cubicBezTo>
                  <a:pt x="8288867" y="2179350"/>
                  <a:pt x="8285776" y="1433286"/>
                  <a:pt x="8288866" y="0"/>
                </a:cubicBezTo>
                <a:lnTo>
                  <a:pt x="411843" y="47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>
              <a:solidFill>
                <a:schemeClr val="tx1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72441" y="4278367"/>
            <a:ext cx="10112127" cy="57451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baseline="0"/>
            </a:lvl1pPr>
          </a:lstStyle>
          <a:p>
            <a:r>
              <a:rPr lang="en-US" noProof="0" dirty="0" err="1" smtClean="0"/>
              <a:t>Väliotsikko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72440" y="5458661"/>
            <a:ext cx="6901805" cy="3889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 err="1" smtClean="0"/>
              <a:t>Alaotsikko</a:t>
            </a:r>
            <a:endParaRPr lang="en-US" noProof="0" dirty="0" smtClean="0"/>
          </a:p>
        </p:txBody>
      </p:sp>
      <p:pic>
        <p:nvPicPr>
          <p:cNvPr id="7" name="Picture 6" descr="TK_EN_rg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358" y="5566656"/>
            <a:ext cx="1986209" cy="40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0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6282000"/>
            <a:ext cx="9503999" cy="576000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464" y="369086"/>
            <a:ext cx="10282408" cy="574516"/>
          </a:xfrm>
        </p:spPr>
        <p:txBody>
          <a:bodyPr wrap="square">
            <a:spAutoFit/>
          </a:bodyPr>
          <a:lstStyle/>
          <a:p>
            <a:r>
              <a:rPr lang="fi-FI" noProof="0" smtClean="0"/>
              <a:t>Muokkaa perustyyl. napsautt.</a:t>
            </a:r>
            <a:endParaRPr lang="en-US" noProof="0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939800" y="1600199"/>
            <a:ext cx="5005917" cy="4411133"/>
          </a:xfrm>
        </p:spPr>
        <p:txBody>
          <a:bodyPr/>
          <a:lstStyle>
            <a:lvl2pPr marL="990575" indent="-380990">
              <a:buFont typeface="Arial" panose="020B0604020202020204" pitchFamily="34" charset="0"/>
              <a:buChar char="•"/>
              <a:defRPr/>
            </a:lvl2pPr>
            <a:lvl4pPr marL="2133547" indent="-304792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en-US" noProof="0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6"/>
          </p:nvPr>
        </p:nvSpPr>
        <p:spPr>
          <a:xfrm>
            <a:off x="6226083" y="1600199"/>
            <a:ext cx="5005917" cy="4411133"/>
          </a:xfrm>
        </p:spPr>
        <p:txBody>
          <a:bodyPr/>
          <a:lstStyle>
            <a:lvl2pPr marL="1123935" indent="-514350">
              <a:buFont typeface="Arial" panose="020B0604020202020204" pitchFamily="34" charset="0"/>
              <a:buChar char="•"/>
              <a:defRPr/>
            </a:lvl2pPr>
            <a:lvl4pPr marL="2133547" indent="-304792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en-US" noProof="0" dirty="0"/>
          </a:p>
        </p:txBody>
      </p:sp>
      <p:pic>
        <p:nvPicPr>
          <p:cNvPr id="11" name="Picture 10" descr="TK_EN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286" y="6282000"/>
            <a:ext cx="1986209" cy="407304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56351"/>
            <a:ext cx="939464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333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159DD5C9-DBC2-474D-8F45-C60932ED4798}" type="slidenum">
              <a:rPr lang="fi-FI" smtClean="0"/>
              <a:t>‹N›</a:t>
            </a:fld>
            <a:endParaRPr lang="fi-FI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39464" y="6356351"/>
            <a:ext cx="1708717" cy="365125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l">
              <a:defRPr sz="1333">
                <a:solidFill>
                  <a:schemeClr val="tx1"/>
                </a:solidFill>
                <a:latin typeface="Arial"/>
              </a:defRPr>
            </a:lvl1pPr>
          </a:lstStyle>
          <a:p>
            <a:fld id="{3397CFEE-296C-46A6-A20C-7C5C918B05D8}" type="datetime3">
              <a:rPr lang="en-US" smtClean="0"/>
              <a:t>12 April 2019</a:t>
            </a:fld>
            <a:endParaRPr lang="fi-FI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818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fi-FI" smtClean="0"/>
              <a:t>Laura Sauli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99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ala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6282000"/>
            <a:ext cx="9503999" cy="576000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464" y="369086"/>
            <a:ext cx="10292816" cy="574516"/>
          </a:xfrm>
        </p:spPr>
        <p:txBody>
          <a:bodyPr wrap="square">
            <a:spAutoFit/>
          </a:bodyPr>
          <a:lstStyle/>
          <a:p>
            <a:r>
              <a:rPr lang="fi-FI" noProof="0" smtClean="0"/>
              <a:t>Muokkaa perustyyl. napsautt.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49592" y="2159000"/>
            <a:ext cx="10292816" cy="3852333"/>
          </a:xfr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0073B0"/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267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Muokkaa tekstin perustyylejä napsauttamalla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39802" y="1346205"/>
            <a:ext cx="10301817" cy="312739"/>
          </a:xfrm>
        </p:spPr>
        <p:txBody>
          <a:bodyPr/>
          <a:lstStyle>
            <a:lvl1pPr marL="0" indent="0">
              <a:buNone/>
              <a:defRPr b="1">
                <a:solidFill>
                  <a:srgbClr val="0073B0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fi-FI" noProof="0" smtClean="0"/>
              <a:t>Muokkaa tekstin perustyylejä napsauttamalla</a:t>
            </a:r>
          </a:p>
        </p:txBody>
      </p:sp>
      <p:pic>
        <p:nvPicPr>
          <p:cNvPr id="12" name="Picture 11" descr="TK_EN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286" y="6282000"/>
            <a:ext cx="1986209" cy="407304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56351"/>
            <a:ext cx="939464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333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159DD5C9-DBC2-474D-8F45-C60932ED4798}" type="slidenum">
              <a:rPr lang="fi-FI" smtClean="0"/>
              <a:t>‹N›</a:t>
            </a:fld>
            <a:endParaRPr lang="fi-FI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39464" y="6356351"/>
            <a:ext cx="1708717" cy="365125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l">
              <a:defRPr sz="1333">
                <a:solidFill>
                  <a:schemeClr val="tx1"/>
                </a:solidFill>
                <a:latin typeface="Arial"/>
              </a:defRPr>
            </a:lvl1pPr>
          </a:lstStyle>
          <a:p>
            <a:fld id="{1C723807-099E-450F-A0E0-5DE2E8283134}" type="datetime3">
              <a:rPr lang="en-US" smtClean="0"/>
              <a:t>12 April 2019</a:t>
            </a:fld>
            <a:endParaRPr lang="fi-FI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818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fi-FI" smtClean="0"/>
              <a:t>Laura Sauli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826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kaksi palstaa ja kuv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6282000"/>
            <a:ext cx="9503999" cy="576000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464" y="369086"/>
            <a:ext cx="10292536" cy="574516"/>
          </a:xfrm>
        </p:spPr>
        <p:txBody>
          <a:bodyPr wrap="square">
            <a:spAutoFit/>
          </a:bodyPr>
          <a:lstStyle/>
          <a:p>
            <a:r>
              <a:rPr lang="fi-FI" noProof="0" smtClean="0"/>
              <a:t>Muokkaa perustyyl. napsautt.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935616" y="1600202"/>
            <a:ext cx="4985717" cy="2709863"/>
          </a:xfrm>
        </p:spPr>
        <p:txBody>
          <a:bodyPr/>
          <a:lstStyle>
            <a:lvl2pPr marL="990575" indent="-380990">
              <a:buFont typeface="Arial" panose="020B0604020202020204" pitchFamily="34" charset="0"/>
              <a:buChar char="•"/>
              <a:defRPr/>
            </a:lvl2pPr>
            <a:lvl4pPr marL="2133547" indent="-304792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en-US" noProof="0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6231471" y="1600202"/>
            <a:ext cx="4985717" cy="2709863"/>
          </a:xfrm>
        </p:spPr>
        <p:txBody>
          <a:bodyPr/>
          <a:lstStyle>
            <a:lvl2pPr marL="990575" indent="-380990">
              <a:buFont typeface="Arial" panose="020B0604020202020204" pitchFamily="34" charset="0"/>
              <a:buChar char="•"/>
              <a:defRPr/>
            </a:lvl2pPr>
            <a:lvl4pPr marL="2133547" indent="-304792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en-US" noProof="0" dirty="0"/>
          </a:p>
        </p:txBody>
      </p:sp>
      <p:pic>
        <p:nvPicPr>
          <p:cNvPr id="15" name="Picture 14" descr="TK_EN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286" y="6282000"/>
            <a:ext cx="1986209" cy="407304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56351"/>
            <a:ext cx="939464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333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159DD5C9-DBC2-474D-8F45-C60932ED4798}" type="slidenum">
              <a:rPr lang="fi-FI" smtClean="0"/>
              <a:t>‹N›</a:t>
            </a:fld>
            <a:endParaRPr lang="fi-FI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939464" y="6356351"/>
            <a:ext cx="1708717" cy="365125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l">
              <a:defRPr sz="1333">
                <a:solidFill>
                  <a:schemeClr val="tx1"/>
                </a:solidFill>
                <a:latin typeface="Arial"/>
              </a:defRPr>
            </a:lvl1pPr>
          </a:lstStyle>
          <a:p>
            <a:fld id="{917C6279-B7D2-4516-8C0A-901A457A9F77}" type="datetime3">
              <a:rPr lang="en-US" smtClean="0"/>
              <a:t>12 April 2019</a:t>
            </a:fld>
            <a:endParaRPr lang="fi-FI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818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fi-FI" smtClean="0"/>
              <a:t>Laura Sauli</a:t>
            </a:r>
            <a:endParaRPr lang="fi-FI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16" y="4843725"/>
            <a:ext cx="856297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3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9466" y="366767"/>
            <a:ext cx="10313069" cy="57451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466" y="1548001"/>
            <a:ext cx="10313071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56351"/>
            <a:ext cx="939464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333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159DD5C9-DBC2-474D-8F45-C60932ED4798}" type="slidenum">
              <a:rPr lang="fi-FI" smtClean="0"/>
              <a:t>‹N›</a:t>
            </a:fld>
            <a:endParaRPr lang="fi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939464" y="6356351"/>
            <a:ext cx="1708717" cy="365125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l">
              <a:defRPr sz="1333">
                <a:solidFill>
                  <a:schemeClr val="tx1"/>
                </a:solidFill>
                <a:latin typeface="Arial"/>
              </a:defRPr>
            </a:lvl1pPr>
          </a:lstStyle>
          <a:p>
            <a:fld id="{337FA43E-2E8E-441C-BE5E-0425871EB4F7}" type="datetime3">
              <a:rPr lang="en-US" smtClean="0"/>
              <a:t>12 April 2019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818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fi-FI" smtClean="0"/>
              <a:t>Laura Sauli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926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8" r:id="rId4"/>
    <p:sldLayoutId id="2147483669" r:id="rId5"/>
    <p:sldLayoutId id="2147483670" r:id="rId6"/>
    <p:sldLayoutId id="2147483664" r:id="rId7"/>
    <p:sldLayoutId id="2147483665" r:id="rId8"/>
    <p:sldLayoutId id="2147483666" r:id="rId9"/>
    <p:sldLayoutId id="2147483671" r:id="rId10"/>
    <p:sldLayoutId id="2147483667" r:id="rId11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609585" rtl="0" eaLnBrk="1" latinLnBrk="0" hangingPunct="1">
        <a:spcBef>
          <a:spcPct val="0"/>
        </a:spcBef>
        <a:buNone/>
        <a:defRPr sz="3733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Clr>
          <a:srgbClr val="0073B0"/>
        </a:buClr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Clr>
          <a:srgbClr val="0073B0"/>
        </a:buClr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Clr>
          <a:srgbClr val="0073B0"/>
        </a:buClr>
        <a:buFont typeface="Arial"/>
        <a:buChar char="•"/>
        <a:defRPr sz="2667" kern="1200">
          <a:solidFill>
            <a:schemeClr val="tx1"/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Clr>
          <a:srgbClr val="0073B0"/>
        </a:buClr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Clr>
          <a:srgbClr val="0073B0"/>
        </a:buClr>
        <a:buFont typeface="Arial"/>
        <a:buChar char="»"/>
        <a:defRPr sz="2667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t5i6Gt0R2bw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WP5: </a:t>
            </a:r>
            <a:r>
              <a:rPr lang="fi-FI" dirty="0" err="1" smtClean="0"/>
              <a:t>Discussion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809062" y="5459962"/>
            <a:ext cx="6852365" cy="632096"/>
          </a:xfrm>
        </p:spPr>
        <p:txBody>
          <a:bodyPr/>
          <a:lstStyle/>
          <a:p>
            <a:r>
              <a:rPr lang="fi-FI" dirty="0" smtClean="0"/>
              <a:t>Laura Sauli</a:t>
            </a:r>
          </a:p>
          <a:p>
            <a:r>
              <a:rPr lang="fi-FI" dirty="0" smtClean="0"/>
              <a:t>MIMOD </a:t>
            </a:r>
            <a:r>
              <a:rPr lang="fi-FI" dirty="0" err="1" smtClean="0"/>
              <a:t>Final</a:t>
            </a:r>
            <a:r>
              <a:rPr lang="fi-FI" dirty="0" smtClean="0"/>
              <a:t> workshop 12 </a:t>
            </a:r>
            <a:r>
              <a:rPr lang="fi-FI" dirty="0" err="1" smtClean="0"/>
              <a:t>April</a:t>
            </a:r>
            <a:r>
              <a:rPr lang="fi-FI" dirty="0" smtClean="0"/>
              <a:t> 2019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591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/>
              <a:t>Mobile </a:t>
            </a:r>
            <a:r>
              <a:rPr lang="fi-FI" sz="3600" dirty="0" err="1" smtClean="0"/>
              <a:t>first</a:t>
            </a:r>
            <a:r>
              <a:rPr lang="fi-FI" sz="3600" dirty="0"/>
              <a:t> </a:t>
            </a:r>
            <a:r>
              <a:rPr lang="fi-FI" sz="3600" dirty="0" smtClean="0"/>
              <a:t>as a </a:t>
            </a:r>
            <a:r>
              <a:rPr lang="fi-FI" sz="3600" dirty="0" err="1" smtClean="0"/>
              <a:t>strategy</a:t>
            </a:r>
            <a:r>
              <a:rPr lang="fi-FI" sz="3600" dirty="0" smtClean="0"/>
              <a:t>: </a:t>
            </a:r>
            <a:r>
              <a:rPr lang="fi-FI" sz="3600" dirty="0" err="1" smtClean="0"/>
              <a:t>should</a:t>
            </a:r>
            <a:r>
              <a:rPr lang="fi-FI" sz="3600" dirty="0" smtClean="0"/>
              <a:t> </a:t>
            </a:r>
            <a:r>
              <a:rPr lang="fi-FI" sz="3600" dirty="0" err="1" smtClean="0"/>
              <a:t>we</a:t>
            </a:r>
            <a:r>
              <a:rPr lang="fi-FI" sz="3600" dirty="0" smtClean="0"/>
              <a:t> </a:t>
            </a:r>
            <a:r>
              <a:rPr lang="fi-FI" sz="3600" dirty="0" err="1" smtClean="0"/>
              <a:t>do</a:t>
            </a:r>
            <a:r>
              <a:rPr lang="fi-FI" sz="3600" dirty="0" smtClean="0"/>
              <a:t> it?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4"/>
          </p:nvPr>
        </p:nvSpPr>
        <p:spPr>
          <a:xfrm>
            <a:off x="939463" y="1216325"/>
            <a:ext cx="6177329" cy="4743780"/>
          </a:xfrm>
        </p:spPr>
        <p:txBody>
          <a:bodyPr/>
          <a:lstStyle/>
          <a:p>
            <a:r>
              <a:rPr lang="fi-FI" sz="2400" dirty="0" smtClean="0"/>
              <a:t>Short </a:t>
            </a:r>
            <a:r>
              <a:rPr lang="fi-FI" sz="2400" dirty="0" err="1" smtClean="0"/>
              <a:t>answer</a:t>
            </a:r>
            <a:r>
              <a:rPr lang="fi-FI" sz="2400" dirty="0" smtClean="0"/>
              <a:t>: YES!</a:t>
            </a:r>
          </a:p>
          <a:p>
            <a:pPr lvl="1"/>
            <a:r>
              <a:rPr lang="fi-FI" sz="2400" dirty="0" err="1" smtClean="0"/>
              <a:t>We</a:t>
            </a:r>
            <a:r>
              <a:rPr lang="fi-FI" sz="2400" dirty="0" smtClean="0"/>
              <a:t> </a:t>
            </a:r>
            <a:r>
              <a:rPr lang="fi-FI" sz="2400" dirty="0" err="1" smtClean="0"/>
              <a:t>cannot</a:t>
            </a:r>
            <a:r>
              <a:rPr lang="fi-FI" sz="2400" dirty="0" smtClean="0"/>
              <a:t> </a:t>
            </a:r>
            <a:r>
              <a:rPr lang="fi-FI" sz="2400" dirty="0" err="1" smtClean="0"/>
              <a:t>choose</a:t>
            </a:r>
            <a:r>
              <a:rPr lang="fi-FI" sz="2400" dirty="0" smtClean="0"/>
              <a:t> </a:t>
            </a:r>
            <a:r>
              <a:rPr lang="fi-FI" sz="2400" dirty="0" err="1" smtClean="0"/>
              <a:t>the</a:t>
            </a:r>
            <a:r>
              <a:rPr lang="fi-FI" sz="2400" dirty="0" smtClean="0"/>
              <a:t> </a:t>
            </a:r>
            <a:r>
              <a:rPr lang="fi-FI" sz="2400" dirty="0" err="1" smtClean="0"/>
              <a:t>device</a:t>
            </a:r>
            <a:r>
              <a:rPr lang="fi-FI" sz="2400" dirty="0" smtClean="0"/>
              <a:t> for </a:t>
            </a:r>
            <a:r>
              <a:rPr lang="fi-FI" sz="2400" dirty="0" err="1" smtClean="0"/>
              <a:t>the</a:t>
            </a:r>
            <a:r>
              <a:rPr lang="fi-FI" sz="2400" dirty="0" smtClean="0"/>
              <a:t> </a:t>
            </a:r>
            <a:r>
              <a:rPr lang="fi-FI" sz="2400" dirty="0" err="1" smtClean="0"/>
              <a:t>respondent</a:t>
            </a:r>
            <a:endParaRPr lang="fi-FI" sz="2400" dirty="0" smtClean="0"/>
          </a:p>
          <a:p>
            <a:pPr lvl="1"/>
            <a:r>
              <a:rPr lang="fi-FI" sz="2400" dirty="0" err="1" smtClean="0"/>
              <a:t>We</a:t>
            </a:r>
            <a:r>
              <a:rPr lang="fi-FI" sz="2400" dirty="0" smtClean="0"/>
              <a:t> </a:t>
            </a:r>
            <a:r>
              <a:rPr lang="fi-FI" sz="2400" dirty="0" err="1" smtClean="0"/>
              <a:t>cannot</a:t>
            </a:r>
            <a:r>
              <a:rPr lang="fi-FI" sz="2400" dirty="0" smtClean="0"/>
              <a:t> </a:t>
            </a:r>
            <a:r>
              <a:rPr lang="fi-FI" sz="2400" dirty="0" err="1" smtClean="0"/>
              <a:t>afford</a:t>
            </a:r>
            <a:r>
              <a:rPr lang="fi-FI" sz="2400" dirty="0" smtClean="0"/>
              <a:t> to </a:t>
            </a:r>
            <a:r>
              <a:rPr lang="fi-FI" sz="2400" dirty="0" err="1" smtClean="0"/>
              <a:t>lose</a:t>
            </a:r>
            <a:r>
              <a:rPr lang="fi-FI" sz="2400" dirty="0" smtClean="0"/>
              <a:t> </a:t>
            </a:r>
            <a:r>
              <a:rPr lang="fi-FI" sz="2400" dirty="0" err="1" smtClean="0"/>
              <a:t>the</a:t>
            </a:r>
            <a:r>
              <a:rPr lang="fi-FI" sz="2400" dirty="0" smtClean="0"/>
              <a:t> </a:t>
            </a:r>
            <a:r>
              <a:rPr lang="fi-FI" sz="2400" dirty="0" err="1" smtClean="0"/>
              <a:t>respondents</a:t>
            </a:r>
            <a:r>
              <a:rPr lang="fi-FI" sz="2400" dirty="0" smtClean="0"/>
              <a:t> </a:t>
            </a:r>
            <a:r>
              <a:rPr lang="fi-FI" sz="2400" dirty="0" err="1" smtClean="0"/>
              <a:t>whose</a:t>
            </a:r>
            <a:r>
              <a:rPr lang="fi-FI" sz="2400" dirty="0" smtClean="0"/>
              <a:t> </a:t>
            </a:r>
            <a:r>
              <a:rPr lang="fi-FI" sz="2400" dirty="0" err="1" smtClean="0"/>
              <a:t>only</a:t>
            </a:r>
            <a:r>
              <a:rPr lang="fi-FI" sz="2400" dirty="0" smtClean="0"/>
              <a:t> </a:t>
            </a:r>
            <a:r>
              <a:rPr lang="fi-FI" sz="2400" dirty="0" err="1" smtClean="0"/>
              <a:t>device</a:t>
            </a:r>
            <a:r>
              <a:rPr lang="fi-FI" sz="2400" dirty="0" smtClean="0"/>
              <a:t> is mobile</a:t>
            </a:r>
          </a:p>
          <a:p>
            <a:pPr lvl="1"/>
            <a:r>
              <a:rPr lang="fi-FI" sz="2400" dirty="0" err="1" smtClean="0"/>
              <a:t>Allows</a:t>
            </a:r>
            <a:r>
              <a:rPr lang="fi-FI" sz="2400" dirty="0" smtClean="0"/>
              <a:t> </a:t>
            </a:r>
            <a:r>
              <a:rPr lang="fi-FI" sz="2400" dirty="0" err="1" smtClean="0"/>
              <a:t>effective</a:t>
            </a:r>
            <a:r>
              <a:rPr lang="fi-FI" sz="2400" dirty="0" smtClean="0"/>
              <a:t> </a:t>
            </a:r>
            <a:r>
              <a:rPr lang="fi-FI" sz="2400" dirty="0" err="1" smtClean="0"/>
              <a:t>contact</a:t>
            </a:r>
            <a:r>
              <a:rPr lang="fi-FI" sz="2400" dirty="0" smtClean="0"/>
              <a:t> </a:t>
            </a:r>
            <a:r>
              <a:rPr lang="fi-FI" sz="2400" dirty="0" err="1" smtClean="0"/>
              <a:t>strategies</a:t>
            </a:r>
            <a:endParaRPr lang="fi-FI" sz="2400" dirty="0" smtClean="0"/>
          </a:p>
          <a:p>
            <a:r>
              <a:rPr lang="fi-FI" sz="2400" dirty="0" smtClean="0"/>
              <a:t>Mobile </a:t>
            </a:r>
            <a:r>
              <a:rPr lang="fi-FI" sz="2400" dirty="0" err="1" smtClean="0"/>
              <a:t>first</a:t>
            </a:r>
            <a:r>
              <a:rPr lang="fi-FI" sz="2400" dirty="0" smtClean="0"/>
              <a:t> = </a:t>
            </a:r>
            <a:r>
              <a:rPr lang="fi-FI" sz="2400" dirty="0" err="1" smtClean="0"/>
              <a:t>respondent</a:t>
            </a:r>
            <a:r>
              <a:rPr lang="fi-FI" sz="2400" dirty="0" smtClean="0"/>
              <a:t> </a:t>
            </a:r>
            <a:r>
              <a:rPr lang="fi-FI" sz="2400" dirty="0" err="1" smtClean="0"/>
              <a:t>first</a:t>
            </a:r>
            <a:endParaRPr lang="fi-FI" sz="2400" dirty="0" smtClean="0"/>
          </a:p>
          <a:p>
            <a:pPr lvl="1"/>
            <a:r>
              <a:rPr lang="fi-FI" sz="2400" dirty="0" err="1" smtClean="0"/>
              <a:t>Developing</a:t>
            </a:r>
            <a:r>
              <a:rPr lang="fi-FI" sz="2400" dirty="0" smtClean="0"/>
              <a:t> mobile </a:t>
            </a:r>
            <a:r>
              <a:rPr lang="fi-FI" sz="2400" dirty="0" err="1" smtClean="0"/>
              <a:t>friendly</a:t>
            </a:r>
            <a:r>
              <a:rPr lang="fi-FI" sz="2400" dirty="0" smtClean="0"/>
              <a:t> </a:t>
            </a:r>
            <a:r>
              <a:rPr lang="fi-FI" sz="2400" dirty="0" err="1" smtClean="0"/>
              <a:t>questionnaires</a:t>
            </a:r>
            <a:r>
              <a:rPr lang="fi-FI" sz="2400" dirty="0" smtClean="0"/>
              <a:t> </a:t>
            </a:r>
            <a:r>
              <a:rPr lang="fi-FI" sz="2400" dirty="0" err="1" smtClean="0"/>
              <a:t>benefits</a:t>
            </a:r>
            <a:r>
              <a:rPr lang="fi-FI" sz="2400" dirty="0" smtClean="0"/>
              <a:t> </a:t>
            </a:r>
            <a:r>
              <a:rPr lang="fi-FI" sz="2400" dirty="0" err="1" smtClean="0"/>
              <a:t>questionnaires</a:t>
            </a:r>
            <a:r>
              <a:rPr lang="fi-FI" sz="2400" dirty="0" smtClean="0"/>
              <a:t> in general</a:t>
            </a:r>
            <a:endParaRPr lang="fi-FI" sz="24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9DD5C9-DBC2-474D-8F45-C60932ED4798}" type="slidenum">
              <a:rPr lang="fi-FI" smtClean="0"/>
              <a:t>2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F23535F-577A-4418-A4A2-5D0A14DE644B}" type="datetime3">
              <a:rPr lang="en-US" smtClean="0"/>
              <a:t>12 April 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Laura Sauli</a:t>
            </a:r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143" y="943602"/>
            <a:ext cx="2999492" cy="531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4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err="1" smtClean="0"/>
              <a:t>Assessing</a:t>
            </a:r>
            <a:r>
              <a:rPr lang="fi-FI" sz="3600" dirty="0" smtClean="0"/>
              <a:t> </a:t>
            </a:r>
            <a:r>
              <a:rPr lang="fi-FI" sz="3600" dirty="0" err="1" smtClean="0"/>
              <a:t>fitness</a:t>
            </a:r>
            <a:r>
              <a:rPr lang="fi-FI" sz="3600" dirty="0" smtClean="0"/>
              <a:t> for mobile </a:t>
            </a:r>
            <a:r>
              <a:rPr lang="fi-FI" sz="3600" dirty="0" err="1" smtClean="0"/>
              <a:t>devices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4"/>
          </p:nvPr>
        </p:nvSpPr>
        <p:spPr>
          <a:xfrm>
            <a:off x="939464" y="1450429"/>
            <a:ext cx="10312400" cy="4561436"/>
          </a:xfrm>
        </p:spPr>
        <p:txBody>
          <a:bodyPr/>
          <a:lstStyle/>
          <a:p>
            <a:r>
              <a:rPr lang="fi-FI" sz="2400" dirty="0" err="1" smtClean="0"/>
              <a:t>Criteria</a:t>
            </a:r>
            <a:r>
              <a:rPr lang="fi-FI" sz="2400" dirty="0" smtClean="0"/>
              <a:t> </a:t>
            </a:r>
            <a:r>
              <a:rPr lang="fi-FI" sz="2400" dirty="0" err="1" smtClean="0"/>
              <a:t>presented</a:t>
            </a:r>
            <a:r>
              <a:rPr lang="fi-FI" sz="2400" dirty="0" smtClean="0"/>
              <a:t> </a:t>
            </a:r>
            <a:r>
              <a:rPr lang="fi-FI" sz="2400" dirty="0" err="1" smtClean="0"/>
              <a:t>are</a:t>
            </a:r>
            <a:r>
              <a:rPr lang="fi-FI" sz="2400" dirty="0" smtClean="0"/>
              <a:t> </a:t>
            </a:r>
            <a:r>
              <a:rPr lang="fi-FI" sz="2400" dirty="0" err="1" smtClean="0"/>
              <a:t>relevant</a:t>
            </a:r>
            <a:endParaRPr lang="fi-FI" sz="2400" dirty="0" smtClean="0"/>
          </a:p>
          <a:p>
            <a:pPr lvl="1"/>
            <a:r>
              <a:rPr lang="fi-FI" sz="2400" dirty="0" err="1" smtClean="0"/>
              <a:t>But</a:t>
            </a:r>
            <a:r>
              <a:rPr lang="fi-FI" sz="2400" dirty="0" smtClean="0"/>
              <a:t> </a:t>
            </a:r>
            <a:r>
              <a:rPr lang="fi-FI" sz="2400" dirty="0" err="1" smtClean="0"/>
              <a:t>are</a:t>
            </a:r>
            <a:r>
              <a:rPr lang="fi-FI" sz="2400" dirty="0" smtClean="0"/>
              <a:t> </a:t>
            </a:r>
            <a:r>
              <a:rPr lang="fi-FI" sz="2400" dirty="0" err="1" smtClean="0"/>
              <a:t>they</a:t>
            </a:r>
            <a:r>
              <a:rPr lang="fi-FI" sz="2400" dirty="0" smtClean="0"/>
              <a:t> </a:t>
            </a:r>
            <a:r>
              <a:rPr lang="fi-FI" sz="2400" dirty="0" err="1" smtClean="0"/>
              <a:t>too</a:t>
            </a:r>
            <a:r>
              <a:rPr lang="fi-FI" sz="2400" dirty="0" smtClean="0"/>
              <a:t> </a:t>
            </a:r>
            <a:r>
              <a:rPr lang="fi-FI" sz="2400" dirty="0" err="1" smtClean="0"/>
              <a:t>difficult</a:t>
            </a:r>
            <a:r>
              <a:rPr lang="fi-FI" sz="2400" dirty="0" smtClean="0"/>
              <a:t> to </a:t>
            </a:r>
            <a:r>
              <a:rPr lang="fi-FI" sz="2400" dirty="0" err="1" smtClean="0"/>
              <a:t>implement</a:t>
            </a:r>
            <a:r>
              <a:rPr lang="fi-FI" sz="2400" dirty="0" smtClean="0"/>
              <a:t>?</a:t>
            </a:r>
          </a:p>
          <a:p>
            <a:r>
              <a:rPr lang="fi-FI" sz="2400" dirty="0" smtClean="0"/>
              <a:t>Is it </a:t>
            </a:r>
            <a:r>
              <a:rPr lang="fi-FI" sz="2400" dirty="0" err="1" smtClean="0"/>
              <a:t>dangerous</a:t>
            </a:r>
            <a:r>
              <a:rPr lang="fi-FI" sz="2400" dirty="0" smtClean="0"/>
              <a:t> to </a:t>
            </a:r>
            <a:r>
              <a:rPr lang="fi-FI" sz="2400" dirty="0" err="1" smtClean="0"/>
              <a:t>talk</a:t>
            </a:r>
            <a:r>
              <a:rPr lang="fi-FI" sz="2400" dirty="0" smtClean="0"/>
              <a:t> </a:t>
            </a:r>
            <a:r>
              <a:rPr lang="fi-FI" sz="2400" dirty="0" err="1" smtClean="0"/>
              <a:t>about</a:t>
            </a:r>
            <a:r>
              <a:rPr lang="fi-FI" sz="2400" dirty="0" smtClean="0"/>
              <a:t> ”</a:t>
            </a:r>
            <a:r>
              <a:rPr lang="fi-FI" sz="2400" dirty="0" err="1" smtClean="0"/>
              <a:t>assessing</a:t>
            </a:r>
            <a:r>
              <a:rPr lang="fi-FI" sz="2400" dirty="0" smtClean="0"/>
              <a:t> </a:t>
            </a:r>
            <a:r>
              <a:rPr lang="fi-FI" sz="2400" dirty="0" err="1" smtClean="0"/>
              <a:t>the</a:t>
            </a:r>
            <a:r>
              <a:rPr lang="fi-FI" sz="2400" dirty="0" smtClean="0"/>
              <a:t> </a:t>
            </a:r>
            <a:r>
              <a:rPr lang="fi-FI" sz="2400" dirty="0" err="1" smtClean="0"/>
              <a:t>fitness</a:t>
            </a:r>
            <a:r>
              <a:rPr lang="fi-FI" sz="2400" dirty="0" smtClean="0"/>
              <a:t>”?</a:t>
            </a:r>
          </a:p>
          <a:p>
            <a:pPr lvl="1"/>
            <a:r>
              <a:rPr lang="fi-FI" sz="2400" dirty="0" err="1" smtClean="0"/>
              <a:t>What</a:t>
            </a:r>
            <a:r>
              <a:rPr lang="fi-FI" sz="2400" dirty="0" smtClean="0"/>
              <a:t> </a:t>
            </a:r>
            <a:r>
              <a:rPr lang="fi-FI" sz="2400" dirty="0" err="1" smtClean="0"/>
              <a:t>happens</a:t>
            </a:r>
            <a:r>
              <a:rPr lang="fi-FI" sz="2400" dirty="0" smtClean="0"/>
              <a:t> </a:t>
            </a:r>
            <a:r>
              <a:rPr lang="fi-FI" sz="2400" dirty="0" err="1" smtClean="0"/>
              <a:t>if</a:t>
            </a:r>
            <a:r>
              <a:rPr lang="fi-FI" sz="2400" dirty="0" smtClean="0"/>
              <a:t> a </a:t>
            </a:r>
            <a:r>
              <a:rPr lang="fi-FI" sz="2400" dirty="0" err="1" smtClean="0"/>
              <a:t>questionnaire</a:t>
            </a:r>
            <a:r>
              <a:rPr lang="fi-FI" sz="2400" dirty="0" smtClean="0"/>
              <a:t> </a:t>
            </a:r>
            <a:r>
              <a:rPr lang="fi-FI" sz="2400" dirty="0" err="1" smtClean="0"/>
              <a:t>gets</a:t>
            </a:r>
            <a:r>
              <a:rPr lang="fi-FI" sz="2400" dirty="0" smtClean="0"/>
              <a:t> a </a:t>
            </a:r>
            <a:r>
              <a:rPr lang="fi-FI" sz="2400" dirty="0" err="1" smtClean="0"/>
              <a:t>low</a:t>
            </a:r>
            <a:r>
              <a:rPr lang="fi-FI" sz="2400" dirty="0" smtClean="0"/>
              <a:t> </a:t>
            </a:r>
            <a:r>
              <a:rPr lang="fi-FI" sz="2400" dirty="0" err="1" smtClean="0"/>
              <a:t>score</a:t>
            </a:r>
            <a:r>
              <a:rPr lang="fi-FI" sz="2400" dirty="0" smtClean="0"/>
              <a:t>? Is </a:t>
            </a:r>
            <a:r>
              <a:rPr lang="fi-FI" sz="2400" dirty="0" err="1" smtClean="0"/>
              <a:t>the</a:t>
            </a:r>
            <a:r>
              <a:rPr lang="fi-FI" sz="2400" dirty="0" smtClean="0"/>
              <a:t> </a:t>
            </a:r>
            <a:r>
              <a:rPr lang="fi-FI" sz="2400" dirty="0" err="1" smtClean="0"/>
              <a:t>conclusion</a:t>
            </a:r>
            <a:r>
              <a:rPr lang="fi-FI" sz="2400" dirty="0" smtClean="0"/>
              <a:t> to stop </a:t>
            </a:r>
            <a:r>
              <a:rPr lang="fi-FI" sz="2400" dirty="0" err="1" smtClean="0"/>
              <a:t>all</a:t>
            </a:r>
            <a:r>
              <a:rPr lang="fi-FI" sz="2400" dirty="0" smtClean="0"/>
              <a:t> </a:t>
            </a:r>
            <a:r>
              <a:rPr lang="fi-FI" sz="2400" dirty="0" err="1" smtClean="0"/>
              <a:t>development</a:t>
            </a:r>
            <a:r>
              <a:rPr lang="fi-FI" sz="2400" dirty="0" smtClean="0"/>
              <a:t> </a:t>
            </a:r>
            <a:r>
              <a:rPr lang="fi-FI" sz="2400" dirty="0" err="1" smtClean="0"/>
              <a:t>work</a:t>
            </a:r>
            <a:r>
              <a:rPr lang="fi-FI" sz="2400" dirty="0" smtClean="0"/>
              <a:t> on </a:t>
            </a:r>
            <a:r>
              <a:rPr lang="fi-FI" sz="2400" dirty="0" err="1" smtClean="0"/>
              <a:t>the</a:t>
            </a:r>
            <a:r>
              <a:rPr lang="fi-FI" sz="2400" dirty="0" smtClean="0"/>
              <a:t> </a:t>
            </a:r>
            <a:r>
              <a:rPr lang="fi-FI" sz="2400" dirty="0" err="1" smtClean="0"/>
              <a:t>questionnaire</a:t>
            </a:r>
            <a:r>
              <a:rPr lang="fi-FI" sz="2400" dirty="0" smtClean="0"/>
              <a:t>?</a:t>
            </a:r>
          </a:p>
          <a:p>
            <a:pPr lvl="1"/>
            <a:r>
              <a:rPr lang="fi-FI" sz="2400" dirty="0" err="1" smtClean="0"/>
              <a:t>The</a:t>
            </a:r>
            <a:r>
              <a:rPr lang="fi-FI" sz="2400" dirty="0" smtClean="0"/>
              <a:t> </a:t>
            </a:r>
            <a:r>
              <a:rPr lang="fi-FI" sz="2400" dirty="0" err="1" smtClean="0"/>
              <a:t>current</a:t>
            </a:r>
            <a:r>
              <a:rPr lang="fi-FI" sz="2400" dirty="0" smtClean="0"/>
              <a:t> </a:t>
            </a:r>
            <a:r>
              <a:rPr lang="fi-FI" sz="2400" dirty="0" err="1" smtClean="0"/>
              <a:t>mode</a:t>
            </a:r>
            <a:r>
              <a:rPr lang="fi-FI" sz="2400" dirty="0" smtClean="0"/>
              <a:t> </a:t>
            </a:r>
            <a:r>
              <a:rPr lang="fi-FI" sz="2400" dirty="0" err="1" smtClean="0"/>
              <a:t>can</a:t>
            </a:r>
            <a:r>
              <a:rPr lang="fi-FI" sz="2400" dirty="0" smtClean="0"/>
              <a:t> </a:t>
            </a:r>
            <a:r>
              <a:rPr lang="fi-FI" sz="2400" dirty="0" err="1" smtClean="0"/>
              <a:t>also</a:t>
            </a:r>
            <a:r>
              <a:rPr lang="fi-FI" sz="2400" dirty="0" smtClean="0"/>
              <a:t> </a:t>
            </a:r>
            <a:r>
              <a:rPr lang="fi-FI" sz="2400" dirty="0" err="1" smtClean="0"/>
              <a:t>cause</a:t>
            </a:r>
            <a:r>
              <a:rPr lang="fi-FI" sz="2400" dirty="0" smtClean="0"/>
              <a:t> </a:t>
            </a:r>
            <a:r>
              <a:rPr lang="fi-FI" sz="2400" dirty="0" err="1" smtClean="0"/>
              <a:t>response</a:t>
            </a:r>
            <a:r>
              <a:rPr lang="fi-FI" sz="2400" dirty="0" smtClean="0"/>
              <a:t> </a:t>
            </a:r>
            <a:r>
              <a:rPr lang="fi-FI" sz="2400" dirty="0" err="1" smtClean="0"/>
              <a:t>burden</a:t>
            </a:r>
            <a:r>
              <a:rPr lang="fi-FI" sz="2400" dirty="0" smtClean="0"/>
              <a:t> and </a:t>
            </a:r>
            <a:r>
              <a:rPr lang="fi-FI" sz="2400" dirty="0" err="1" smtClean="0"/>
              <a:t>measurement</a:t>
            </a:r>
            <a:r>
              <a:rPr lang="fi-FI" sz="2400" dirty="0" smtClean="0"/>
              <a:t> </a:t>
            </a:r>
            <a:r>
              <a:rPr lang="fi-FI" sz="2400" dirty="0" err="1" smtClean="0"/>
              <a:t>error</a:t>
            </a:r>
            <a:r>
              <a:rPr lang="fi-FI" sz="2400" dirty="0" smtClean="0"/>
              <a:t> </a:t>
            </a:r>
            <a:r>
              <a:rPr lang="fi-FI" sz="2400" dirty="0" smtClean="0">
                <a:sym typeface="Wingdings" panose="05000000000000000000" pitchFamily="2" charset="2"/>
              </a:rPr>
              <a:t> </a:t>
            </a:r>
            <a:r>
              <a:rPr lang="fi-FI" sz="2400" dirty="0" err="1" smtClean="0">
                <a:sym typeface="Wingdings" panose="05000000000000000000" pitchFamily="2" charset="2"/>
              </a:rPr>
              <a:t>doing</a:t>
            </a:r>
            <a:r>
              <a:rPr lang="fi-FI" sz="2400" dirty="0" smtClean="0">
                <a:sym typeface="Wingdings" panose="05000000000000000000" pitchFamily="2" charset="2"/>
              </a:rPr>
              <a:t> </a:t>
            </a:r>
            <a:r>
              <a:rPr lang="fi-FI" sz="2400" dirty="0" err="1" smtClean="0">
                <a:sym typeface="Wingdings" panose="05000000000000000000" pitchFamily="2" charset="2"/>
              </a:rPr>
              <a:t>nothing</a:t>
            </a:r>
            <a:r>
              <a:rPr lang="fi-FI" sz="2400" dirty="0" smtClean="0">
                <a:sym typeface="Wingdings" panose="05000000000000000000" pitchFamily="2" charset="2"/>
              </a:rPr>
              <a:t> is </a:t>
            </a:r>
            <a:r>
              <a:rPr lang="fi-FI" sz="2400" dirty="0" err="1" smtClean="0">
                <a:sym typeface="Wingdings" panose="05000000000000000000" pitchFamily="2" charset="2"/>
              </a:rPr>
              <a:t>not</a:t>
            </a:r>
            <a:r>
              <a:rPr lang="fi-FI" sz="2400" dirty="0" smtClean="0">
                <a:sym typeface="Wingdings" panose="05000000000000000000" pitchFamily="2" charset="2"/>
              </a:rPr>
              <a:t> a </a:t>
            </a:r>
            <a:r>
              <a:rPr lang="fi-FI" sz="2400" dirty="0" err="1" smtClean="0">
                <a:sym typeface="Wingdings" panose="05000000000000000000" pitchFamily="2" charset="2"/>
              </a:rPr>
              <a:t>good</a:t>
            </a:r>
            <a:r>
              <a:rPr lang="fi-FI" sz="2400" dirty="0" smtClean="0">
                <a:sym typeface="Wingdings" panose="05000000000000000000" pitchFamily="2" charset="2"/>
              </a:rPr>
              <a:t> option</a:t>
            </a:r>
          </a:p>
          <a:p>
            <a:r>
              <a:rPr lang="fi-FI" sz="2400" dirty="0" err="1" smtClean="0"/>
              <a:t>Identifying</a:t>
            </a:r>
            <a:r>
              <a:rPr lang="fi-FI" sz="2400" dirty="0" smtClean="0"/>
              <a:t> </a:t>
            </a:r>
            <a:r>
              <a:rPr lang="fi-FI" sz="2400" dirty="0" err="1" smtClean="0"/>
              <a:t>some</a:t>
            </a:r>
            <a:r>
              <a:rPr lang="fi-FI" sz="2400" dirty="0" smtClean="0"/>
              <a:t> </a:t>
            </a:r>
            <a:r>
              <a:rPr lang="fi-FI" sz="2400" dirty="0" err="1" smtClean="0"/>
              <a:t>surveys</a:t>
            </a:r>
            <a:r>
              <a:rPr lang="fi-FI" sz="2400" dirty="0" smtClean="0"/>
              <a:t> as </a:t>
            </a:r>
            <a:r>
              <a:rPr lang="fi-FI" sz="2400" dirty="0" err="1" smtClean="0"/>
              <a:t>more</a:t>
            </a:r>
            <a:r>
              <a:rPr lang="fi-FI" sz="2400" dirty="0" smtClean="0"/>
              <a:t> </a:t>
            </a:r>
            <a:r>
              <a:rPr lang="fi-FI" sz="2400" dirty="0" err="1" smtClean="0"/>
              <a:t>challenging</a:t>
            </a:r>
            <a:r>
              <a:rPr lang="fi-FI" sz="2400" dirty="0" smtClean="0"/>
              <a:t> (SILC)</a:t>
            </a:r>
          </a:p>
          <a:p>
            <a:pPr lvl="1"/>
            <a:r>
              <a:rPr lang="fi-FI" sz="2400" dirty="0" smtClean="0"/>
              <a:t>Can </a:t>
            </a:r>
            <a:r>
              <a:rPr lang="fi-FI" sz="2400" dirty="0" err="1" smtClean="0"/>
              <a:t>be</a:t>
            </a:r>
            <a:r>
              <a:rPr lang="fi-FI" sz="2400" dirty="0" smtClean="0"/>
              <a:t> </a:t>
            </a:r>
            <a:r>
              <a:rPr lang="fi-FI" sz="2400" dirty="0" err="1" smtClean="0"/>
              <a:t>misleading</a:t>
            </a:r>
            <a:r>
              <a:rPr lang="fi-FI" sz="2400" dirty="0" smtClean="0"/>
              <a:t>, as </a:t>
            </a:r>
            <a:r>
              <a:rPr lang="fi-FI" sz="2400" dirty="0" err="1" smtClean="0"/>
              <a:t>the</a:t>
            </a:r>
            <a:r>
              <a:rPr lang="fi-FI" sz="2400" dirty="0" smtClean="0"/>
              <a:t> </a:t>
            </a:r>
            <a:r>
              <a:rPr lang="fi-FI" sz="2400" dirty="0" err="1" smtClean="0"/>
              <a:t>surveys</a:t>
            </a:r>
            <a:r>
              <a:rPr lang="fi-FI" sz="2400" dirty="0" smtClean="0"/>
              <a:t> </a:t>
            </a:r>
            <a:r>
              <a:rPr lang="fi-FI" sz="2400" dirty="0" err="1" smtClean="0"/>
              <a:t>are</a:t>
            </a:r>
            <a:r>
              <a:rPr lang="fi-FI" sz="2400" dirty="0" smtClean="0"/>
              <a:t> </a:t>
            </a:r>
            <a:r>
              <a:rPr lang="fi-FI" sz="2400" dirty="0" err="1" smtClean="0"/>
              <a:t>conducted</a:t>
            </a:r>
            <a:r>
              <a:rPr lang="fi-FI" sz="2400" dirty="0" smtClean="0"/>
              <a:t> in country-</a:t>
            </a:r>
            <a:r>
              <a:rPr lang="fi-FI" sz="2400" dirty="0" err="1" smtClean="0"/>
              <a:t>specific</a:t>
            </a:r>
            <a:r>
              <a:rPr lang="fi-FI" sz="2400" dirty="0" smtClean="0"/>
              <a:t> </a:t>
            </a:r>
            <a:r>
              <a:rPr lang="fi-FI" sz="2400" dirty="0" err="1" smtClean="0"/>
              <a:t>ways</a:t>
            </a:r>
            <a:endParaRPr lang="fi-FI" sz="2400" dirty="0" smtClean="0"/>
          </a:p>
          <a:p>
            <a:pPr lvl="1"/>
            <a:r>
              <a:rPr lang="fi-FI" sz="2400" dirty="0" err="1" smtClean="0"/>
              <a:t>Maybe</a:t>
            </a:r>
            <a:r>
              <a:rPr lang="fi-FI" sz="2400" dirty="0" smtClean="0"/>
              <a:t> </a:t>
            </a:r>
            <a:r>
              <a:rPr lang="fi-FI" sz="2400" dirty="0" err="1" smtClean="0"/>
              <a:t>the</a:t>
            </a:r>
            <a:r>
              <a:rPr lang="fi-FI" sz="2400" dirty="0" smtClean="0"/>
              <a:t> </a:t>
            </a:r>
            <a:r>
              <a:rPr lang="fi-FI" sz="2400" dirty="0" err="1" smtClean="0"/>
              <a:t>evaluation</a:t>
            </a:r>
            <a:r>
              <a:rPr lang="fi-FI" sz="2400" dirty="0" smtClean="0"/>
              <a:t> </a:t>
            </a:r>
            <a:r>
              <a:rPr lang="fi-FI" sz="2400" dirty="0" err="1" smtClean="0"/>
              <a:t>should</a:t>
            </a:r>
            <a:r>
              <a:rPr lang="fi-FI" sz="2400" dirty="0" smtClean="0"/>
              <a:t> </a:t>
            </a:r>
            <a:r>
              <a:rPr lang="fi-FI" sz="2400" dirty="0" err="1" smtClean="0"/>
              <a:t>start</a:t>
            </a:r>
            <a:r>
              <a:rPr lang="fi-FI" sz="2400" dirty="0" smtClean="0"/>
              <a:t> </a:t>
            </a:r>
            <a:r>
              <a:rPr lang="fi-FI" sz="2400" dirty="0" err="1" smtClean="0"/>
              <a:t>from</a:t>
            </a:r>
            <a:r>
              <a:rPr lang="fi-FI" sz="2400" dirty="0" smtClean="0"/>
              <a:t> a </a:t>
            </a:r>
            <a:r>
              <a:rPr lang="fi-FI" sz="2400" dirty="0" err="1" smtClean="0"/>
              <a:t>clean</a:t>
            </a:r>
            <a:r>
              <a:rPr lang="fi-FI" sz="2400" dirty="0" smtClean="0"/>
              <a:t> </a:t>
            </a:r>
            <a:r>
              <a:rPr lang="fi-FI" sz="2400" dirty="0" err="1" smtClean="0"/>
              <a:t>page</a:t>
            </a:r>
            <a:r>
              <a:rPr lang="fi-FI" sz="2400" dirty="0" smtClean="0"/>
              <a:t>?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9DD5C9-DBC2-474D-8F45-C60932ED4798}" type="slidenum">
              <a:rPr lang="fi-FI" smtClean="0"/>
              <a:t>3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2F766C4-D1CA-4C7B-A841-D925D7F7A44D}" type="datetime3">
              <a:rPr lang="en-US" smtClean="0"/>
              <a:t>12 April 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Laura Sauli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95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/>
              <a:t>Mobile </a:t>
            </a:r>
            <a:r>
              <a:rPr lang="fi-FI" sz="3600" dirty="0" err="1" smtClean="0"/>
              <a:t>friendly</a:t>
            </a:r>
            <a:r>
              <a:rPr lang="fi-FI" sz="3600" dirty="0" smtClean="0"/>
              <a:t> </a:t>
            </a:r>
            <a:r>
              <a:rPr lang="fi-FI" sz="3600" dirty="0" err="1" smtClean="0"/>
              <a:t>questionnaires</a:t>
            </a:r>
            <a:r>
              <a:rPr lang="fi-FI" sz="3600" dirty="0" smtClean="0"/>
              <a:t>: </a:t>
            </a:r>
            <a:r>
              <a:rPr lang="fi-FI" sz="3600" dirty="0" err="1" smtClean="0"/>
              <a:t>how</a:t>
            </a:r>
            <a:r>
              <a:rPr lang="fi-FI" sz="3600" dirty="0" smtClean="0"/>
              <a:t> to </a:t>
            </a:r>
            <a:r>
              <a:rPr lang="fi-FI" sz="3600" dirty="0" err="1" smtClean="0"/>
              <a:t>do</a:t>
            </a:r>
            <a:r>
              <a:rPr lang="fi-FI" sz="3600" dirty="0" smtClean="0"/>
              <a:t> it?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4"/>
          </p:nvPr>
        </p:nvSpPr>
        <p:spPr>
          <a:xfrm>
            <a:off x="939463" y="1320801"/>
            <a:ext cx="10778404" cy="4691064"/>
          </a:xfrm>
        </p:spPr>
        <p:txBody>
          <a:bodyPr/>
          <a:lstStyle/>
          <a:p>
            <a:r>
              <a:rPr lang="fi-FI" sz="2400" b="1" dirty="0" err="1"/>
              <a:t>Transformation</a:t>
            </a:r>
            <a:r>
              <a:rPr lang="fi-FI" sz="2400" dirty="0"/>
              <a:t> of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questionnaire</a:t>
            </a:r>
            <a:r>
              <a:rPr lang="fi-FI" sz="2400" dirty="0"/>
              <a:t> (</a:t>
            </a:r>
            <a:r>
              <a:rPr lang="fi-FI" sz="2400" dirty="0" err="1"/>
              <a:t>not</a:t>
            </a:r>
            <a:r>
              <a:rPr lang="fi-FI" sz="2400" dirty="0"/>
              <a:t> </a:t>
            </a:r>
            <a:r>
              <a:rPr lang="fi-FI" sz="2400" dirty="0" err="1"/>
              <a:t>translation</a:t>
            </a:r>
            <a:r>
              <a:rPr lang="fi-FI" sz="2400" dirty="0"/>
              <a:t> </a:t>
            </a:r>
            <a:r>
              <a:rPr lang="fi-FI" sz="2400" dirty="0" err="1"/>
              <a:t>from</a:t>
            </a:r>
            <a:r>
              <a:rPr lang="fi-FI" sz="2400" dirty="0"/>
              <a:t> CATI </a:t>
            </a:r>
            <a:r>
              <a:rPr lang="fi-FI" sz="2400" dirty="0" err="1"/>
              <a:t>but</a:t>
            </a:r>
            <a:r>
              <a:rPr lang="fi-FI" sz="2400" dirty="0"/>
              <a:t> </a:t>
            </a:r>
            <a:r>
              <a:rPr lang="fi-FI" sz="2400" dirty="0" err="1"/>
              <a:t>also</a:t>
            </a:r>
            <a:r>
              <a:rPr lang="fi-FI" sz="2400" dirty="0"/>
              <a:t> </a:t>
            </a:r>
            <a:r>
              <a:rPr lang="fi-FI" sz="2400" dirty="0" err="1"/>
              <a:t>redesigning</a:t>
            </a:r>
            <a:r>
              <a:rPr lang="fi-FI" sz="2400" dirty="0"/>
              <a:t> CATI and </a:t>
            </a:r>
            <a:r>
              <a:rPr lang="fi-FI" sz="2400" dirty="0" err="1"/>
              <a:t>web-questionnaire</a:t>
            </a:r>
            <a:r>
              <a:rPr lang="fi-FI" sz="2400" dirty="0"/>
              <a:t>)</a:t>
            </a:r>
          </a:p>
          <a:p>
            <a:r>
              <a:rPr lang="fi-FI" sz="2400" dirty="0" err="1" smtClean="0"/>
              <a:t>Shorter</a:t>
            </a:r>
            <a:r>
              <a:rPr lang="fi-FI" sz="2400" dirty="0" smtClean="0"/>
              <a:t> </a:t>
            </a:r>
            <a:r>
              <a:rPr lang="fi-FI" sz="2400" dirty="0" err="1" smtClean="0"/>
              <a:t>surveys</a:t>
            </a:r>
            <a:r>
              <a:rPr lang="fi-FI" sz="2400" dirty="0" smtClean="0"/>
              <a:t>: </a:t>
            </a:r>
          </a:p>
          <a:p>
            <a:pPr lvl="1"/>
            <a:r>
              <a:rPr lang="fi-FI" sz="2400" dirty="0" err="1" smtClean="0"/>
              <a:t>Removing</a:t>
            </a:r>
            <a:r>
              <a:rPr lang="fi-FI" sz="2400" dirty="0" smtClean="0"/>
              <a:t> </a:t>
            </a:r>
            <a:r>
              <a:rPr lang="fi-FI" sz="2400" dirty="0" err="1" smtClean="0"/>
              <a:t>questions</a:t>
            </a:r>
            <a:r>
              <a:rPr lang="fi-FI" sz="2400" dirty="0" smtClean="0"/>
              <a:t> is </a:t>
            </a:r>
            <a:r>
              <a:rPr lang="fi-FI" sz="2400" dirty="0" err="1" smtClean="0"/>
              <a:t>often</a:t>
            </a:r>
            <a:r>
              <a:rPr lang="fi-FI" sz="2400" dirty="0" smtClean="0"/>
              <a:t> </a:t>
            </a:r>
            <a:r>
              <a:rPr lang="fi-FI" sz="2400" dirty="0" err="1" smtClean="0"/>
              <a:t>possible</a:t>
            </a:r>
            <a:r>
              <a:rPr lang="fi-FI" sz="2400" dirty="0" smtClean="0"/>
              <a:t> </a:t>
            </a:r>
            <a:r>
              <a:rPr lang="fi-FI" sz="2400" dirty="0" err="1" smtClean="0"/>
              <a:t>even</a:t>
            </a:r>
            <a:r>
              <a:rPr lang="fi-FI" sz="2400" dirty="0" smtClean="0"/>
              <a:t> </a:t>
            </a:r>
            <a:r>
              <a:rPr lang="fi-FI" sz="2400" dirty="0" err="1" smtClean="0"/>
              <a:t>if</a:t>
            </a:r>
            <a:r>
              <a:rPr lang="fi-FI" sz="2400" dirty="0" smtClean="0"/>
              <a:t> at </a:t>
            </a:r>
            <a:r>
              <a:rPr lang="fi-FI" sz="2400" dirty="0" err="1" smtClean="0"/>
              <a:t>first</a:t>
            </a:r>
            <a:r>
              <a:rPr lang="fi-FI" sz="2400" dirty="0" smtClean="0"/>
              <a:t> </a:t>
            </a:r>
            <a:r>
              <a:rPr lang="fi-FI" sz="2400" dirty="0" err="1" smtClean="0"/>
              <a:t>seems</a:t>
            </a:r>
            <a:r>
              <a:rPr lang="fi-FI" sz="2400" dirty="0" smtClean="0"/>
              <a:t> </a:t>
            </a:r>
            <a:r>
              <a:rPr lang="fi-FI" sz="2400" dirty="0" err="1" smtClean="0"/>
              <a:t>impossible</a:t>
            </a:r>
            <a:endParaRPr lang="fi-FI" sz="2400" dirty="0" smtClean="0"/>
          </a:p>
          <a:p>
            <a:pPr lvl="1"/>
            <a:r>
              <a:rPr lang="fi-FI" sz="2400" dirty="0" err="1" smtClean="0"/>
              <a:t>Eurostat</a:t>
            </a:r>
            <a:r>
              <a:rPr lang="fi-FI" sz="2400" dirty="0" smtClean="0"/>
              <a:t>: </a:t>
            </a:r>
            <a:r>
              <a:rPr lang="fi-FI" sz="2400" dirty="0" err="1" smtClean="0"/>
              <a:t>reconsider</a:t>
            </a:r>
            <a:r>
              <a:rPr lang="fi-FI" sz="2400" dirty="0" smtClean="0"/>
              <a:t> </a:t>
            </a:r>
            <a:r>
              <a:rPr lang="fi-FI" sz="2400" dirty="0" err="1" smtClean="0"/>
              <a:t>the</a:t>
            </a:r>
            <a:r>
              <a:rPr lang="fi-FI" sz="2400" dirty="0" smtClean="0"/>
              <a:t> </a:t>
            </a:r>
            <a:r>
              <a:rPr lang="fi-FI" sz="2400" dirty="0" err="1" smtClean="0"/>
              <a:t>number</a:t>
            </a:r>
            <a:r>
              <a:rPr lang="fi-FI" sz="2400" dirty="0" smtClean="0"/>
              <a:t> of </a:t>
            </a:r>
            <a:r>
              <a:rPr lang="fi-FI" sz="2400" dirty="0" err="1" smtClean="0"/>
              <a:t>variables</a:t>
            </a:r>
            <a:r>
              <a:rPr lang="fi-FI" sz="2400" dirty="0" smtClean="0"/>
              <a:t> and </a:t>
            </a:r>
            <a:r>
              <a:rPr lang="fi-FI" sz="2400" dirty="0" err="1" smtClean="0"/>
              <a:t>mandatory</a:t>
            </a:r>
            <a:r>
              <a:rPr lang="fi-FI" sz="2400" dirty="0" smtClean="0"/>
              <a:t> </a:t>
            </a:r>
            <a:r>
              <a:rPr lang="fi-FI" sz="2400" dirty="0" err="1" smtClean="0"/>
              <a:t>questions</a:t>
            </a:r>
            <a:r>
              <a:rPr lang="fi-FI" sz="2400" dirty="0" smtClean="0"/>
              <a:t>?</a:t>
            </a:r>
          </a:p>
          <a:p>
            <a:r>
              <a:rPr lang="fi-FI" sz="2400" dirty="0" err="1" smtClean="0"/>
              <a:t>Questionnaire</a:t>
            </a:r>
            <a:r>
              <a:rPr lang="fi-FI" sz="2400" dirty="0" smtClean="0"/>
              <a:t> layout: </a:t>
            </a:r>
          </a:p>
          <a:p>
            <a:pPr lvl="1"/>
            <a:r>
              <a:rPr lang="fi-FI" sz="2400" dirty="0" smtClean="0"/>
              <a:t>Invest in </a:t>
            </a:r>
            <a:r>
              <a:rPr lang="fi-FI" sz="2400" dirty="0" err="1" smtClean="0"/>
              <a:t>developing</a:t>
            </a:r>
            <a:r>
              <a:rPr lang="fi-FI" sz="2400" dirty="0" smtClean="0"/>
              <a:t> and </a:t>
            </a:r>
            <a:r>
              <a:rPr lang="fi-FI" sz="2400" dirty="0" err="1" smtClean="0"/>
              <a:t>testing</a:t>
            </a:r>
            <a:r>
              <a:rPr lang="fi-FI" sz="2400" dirty="0" smtClean="0"/>
              <a:t> a </a:t>
            </a:r>
            <a:r>
              <a:rPr lang="fi-FI" sz="2400" dirty="0" err="1" smtClean="0"/>
              <a:t>common</a:t>
            </a:r>
            <a:r>
              <a:rPr lang="fi-FI" sz="2400" dirty="0" smtClean="0"/>
              <a:t> mobile </a:t>
            </a:r>
            <a:r>
              <a:rPr lang="fi-FI" sz="2400" dirty="0" err="1" smtClean="0"/>
              <a:t>friendly</a:t>
            </a:r>
            <a:r>
              <a:rPr lang="fi-FI" sz="2400" dirty="0" smtClean="0"/>
              <a:t> layout for </a:t>
            </a:r>
            <a:r>
              <a:rPr lang="fi-FI" sz="2400" dirty="0" err="1" smtClean="0"/>
              <a:t>all</a:t>
            </a:r>
            <a:r>
              <a:rPr lang="fi-FI" sz="2400" dirty="0" smtClean="0"/>
              <a:t> </a:t>
            </a:r>
            <a:r>
              <a:rPr lang="fi-FI" sz="2400" dirty="0" err="1" smtClean="0"/>
              <a:t>questionnaires</a:t>
            </a:r>
            <a:endParaRPr lang="fi-FI" sz="2400" dirty="0" smtClean="0"/>
          </a:p>
          <a:p>
            <a:r>
              <a:rPr lang="fi-FI" sz="2400" dirty="0" err="1" smtClean="0"/>
              <a:t>Shorter</a:t>
            </a:r>
            <a:r>
              <a:rPr lang="fi-FI" sz="2400" dirty="0" smtClean="0"/>
              <a:t> and </a:t>
            </a:r>
            <a:r>
              <a:rPr lang="fi-FI" sz="2400" dirty="0" err="1" smtClean="0"/>
              <a:t>simpler</a:t>
            </a:r>
            <a:r>
              <a:rPr lang="fi-FI" sz="2400" dirty="0" smtClean="0"/>
              <a:t> </a:t>
            </a:r>
            <a:r>
              <a:rPr lang="fi-FI" sz="2400" dirty="0" err="1" smtClean="0"/>
              <a:t>questions</a:t>
            </a:r>
            <a:r>
              <a:rPr lang="fi-FI" sz="2400" dirty="0" smtClean="0"/>
              <a:t>: </a:t>
            </a:r>
          </a:p>
          <a:p>
            <a:pPr lvl="1"/>
            <a:r>
              <a:rPr lang="fi-FI" sz="2400" dirty="0" err="1" smtClean="0"/>
              <a:t>Possible</a:t>
            </a:r>
            <a:r>
              <a:rPr lang="fi-FI" sz="2400" dirty="0" smtClean="0"/>
              <a:t>, </a:t>
            </a:r>
            <a:r>
              <a:rPr lang="fi-FI" sz="2400" dirty="0" err="1" smtClean="0"/>
              <a:t>but</a:t>
            </a:r>
            <a:r>
              <a:rPr lang="fi-FI" sz="2400" dirty="0" smtClean="0"/>
              <a:t> </a:t>
            </a:r>
            <a:r>
              <a:rPr lang="fi-FI" sz="2400" dirty="0" err="1" smtClean="0"/>
              <a:t>requires</a:t>
            </a:r>
            <a:r>
              <a:rPr lang="fi-FI" sz="2400" dirty="0" smtClean="0"/>
              <a:t> a </a:t>
            </a:r>
            <a:r>
              <a:rPr lang="fi-FI" sz="2400" dirty="0" err="1" smtClean="0"/>
              <a:t>lot</a:t>
            </a:r>
            <a:r>
              <a:rPr lang="fi-FI" sz="2400" dirty="0" smtClean="0"/>
              <a:t> of </a:t>
            </a:r>
            <a:r>
              <a:rPr lang="fi-FI" sz="2400" dirty="0" err="1" smtClean="0"/>
              <a:t>iterations</a:t>
            </a:r>
            <a:r>
              <a:rPr lang="fi-FI" sz="2400" dirty="0" smtClean="0"/>
              <a:t> and </a:t>
            </a:r>
            <a:r>
              <a:rPr lang="fi-FI" sz="2400" dirty="0" err="1" smtClean="0"/>
              <a:t>testing</a:t>
            </a:r>
            <a:endParaRPr lang="fi-FI" sz="2400" dirty="0" smtClean="0"/>
          </a:p>
          <a:p>
            <a:pPr lvl="1"/>
            <a:r>
              <a:rPr lang="fi-FI" sz="2400" dirty="0" err="1" smtClean="0"/>
              <a:t>Eurostat</a:t>
            </a:r>
            <a:r>
              <a:rPr lang="fi-FI" sz="2400" dirty="0" smtClean="0"/>
              <a:t>: </a:t>
            </a:r>
            <a:r>
              <a:rPr lang="fi-FI" sz="2400" dirty="0" err="1" smtClean="0"/>
              <a:t>Re-evaluate</a:t>
            </a:r>
            <a:r>
              <a:rPr lang="fi-FI" sz="2400" dirty="0" smtClean="0"/>
              <a:t> </a:t>
            </a:r>
            <a:r>
              <a:rPr lang="fi-FI" sz="2400" dirty="0" err="1" smtClean="0"/>
              <a:t>the</a:t>
            </a:r>
            <a:r>
              <a:rPr lang="fi-FI" sz="2400" dirty="0" smtClean="0"/>
              <a:t> </a:t>
            </a:r>
            <a:r>
              <a:rPr lang="fi-FI" sz="2400" dirty="0" err="1" smtClean="0"/>
              <a:t>model</a:t>
            </a:r>
            <a:r>
              <a:rPr lang="fi-FI" sz="2400" dirty="0" smtClean="0"/>
              <a:t> </a:t>
            </a:r>
            <a:r>
              <a:rPr lang="fi-FI" sz="2400" dirty="0" err="1" smtClean="0"/>
              <a:t>questionnaires</a:t>
            </a:r>
            <a:r>
              <a:rPr lang="fi-FI" sz="2400" dirty="0" smtClean="0"/>
              <a:t> and </a:t>
            </a:r>
            <a:r>
              <a:rPr lang="fi-FI" sz="2400" dirty="0" err="1" smtClean="0"/>
              <a:t>variables</a:t>
            </a:r>
            <a:r>
              <a:rPr lang="fi-FI" sz="2400" dirty="0" smtClean="0"/>
              <a:t> </a:t>
            </a:r>
            <a:r>
              <a:rPr lang="fi-FI" sz="2400" dirty="0" err="1" smtClean="0"/>
              <a:t>from</a:t>
            </a:r>
            <a:r>
              <a:rPr lang="fi-FI" sz="2400" dirty="0" smtClean="0"/>
              <a:t> </a:t>
            </a:r>
            <a:r>
              <a:rPr lang="fi-FI" sz="2400" dirty="0" err="1" smtClean="0"/>
              <a:t>this</a:t>
            </a:r>
            <a:r>
              <a:rPr lang="fi-FI" sz="2400" dirty="0" smtClean="0"/>
              <a:t> </a:t>
            </a:r>
            <a:r>
              <a:rPr lang="fi-FI" sz="2400" dirty="0" err="1" smtClean="0"/>
              <a:t>perspective</a:t>
            </a:r>
            <a:r>
              <a:rPr lang="fi-FI" sz="2400" dirty="0" smtClean="0"/>
              <a:t>?</a:t>
            </a:r>
          </a:p>
          <a:p>
            <a:pPr lvl="1"/>
            <a:endParaRPr lang="fi-FI" sz="24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9DD5C9-DBC2-474D-8F45-C60932ED4798}" type="slidenum">
              <a:rPr lang="fi-FI" smtClean="0"/>
              <a:t>4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20E982-A52F-4488-964D-32874BBC6B39}" type="datetime3">
              <a:rPr lang="en-US" smtClean="0"/>
              <a:t>12 April 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Laura Sauli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10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7" name="Sisällön paikkamerkki 6"/>
          <p:cNvPicPr>
            <a:picLocks noGrp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68000" cy="6264000"/>
          </a:xfrm>
        </p:spPr>
      </p:pic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QUEST - October 2018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Merja Kallio-Peltoniemi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79233F-897F-45AF-8EE5-A97FD3C22AFA}" type="slidenum">
              <a:rPr lang="fi-FI" smtClean="0"/>
              <a:t>5</a:t>
            </a:fld>
            <a:endParaRPr lang="fi-FI"/>
          </a:p>
        </p:txBody>
      </p:sp>
      <p:sp>
        <p:nvSpPr>
          <p:cNvPr id="8" name="Ellipsi 7"/>
          <p:cNvSpPr/>
          <p:nvPr/>
        </p:nvSpPr>
        <p:spPr>
          <a:xfrm>
            <a:off x="216011" y="3316331"/>
            <a:ext cx="4590854" cy="830793"/>
          </a:xfrm>
          <a:prstGeom prst="ellips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merja.kallio-peltoniemi@stat.fi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2" name="Ellipsi 11"/>
          <p:cNvSpPr/>
          <p:nvPr/>
        </p:nvSpPr>
        <p:spPr>
          <a:xfrm>
            <a:off x="6237958" y="5239439"/>
            <a:ext cx="4477732" cy="965834"/>
          </a:xfrm>
          <a:prstGeom prst="ellips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DEMO (SILC):</a:t>
            </a:r>
            <a:endParaRPr lang="fi-FI" dirty="0">
              <a:solidFill>
                <a:schemeClr val="tx1"/>
              </a:solidFill>
            </a:endParaRPr>
          </a:p>
          <a:p>
            <a:pPr algn="ctr"/>
            <a:r>
              <a:rPr lang="fi-FI" u="sng" dirty="0">
                <a:solidFill>
                  <a:srgbClr val="0070C0"/>
                </a:solidFill>
                <a:hlinkClick r:id="rId4"/>
              </a:rPr>
              <a:t>https://youtu.be/t5i6Gt0R2bw</a:t>
            </a:r>
            <a:endParaRPr lang="fi-FI" dirty="0">
              <a:solidFill>
                <a:srgbClr val="0070C0"/>
              </a:solidFill>
            </a:endParaRPr>
          </a:p>
        </p:txBody>
      </p:sp>
      <p:sp>
        <p:nvSpPr>
          <p:cNvPr id="13" name="Otsikko 1"/>
          <p:cNvSpPr txBox="1">
            <a:spLocks/>
          </p:cNvSpPr>
          <p:nvPr/>
        </p:nvSpPr>
        <p:spPr>
          <a:xfrm>
            <a:off x="939464" y="227636"/>
            <a:ext cx="7734803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i-FI" sz="3200" dirty="0" err="1" smtClean="0"/>
              <a:t>Conclusions</a:t>
            </a:r>
            <a:endParaRPr lang="fi-FI" sz="3200" dirty="0"/>
          </a:p>
        </p:txBody>
      </p:sp>
      <p:sp>
        <p:nvSpPr>
          <p:cNvPr id="14" name="Sisällön paikkamerkki 2"/>
          <p:cNvSpPr txBox="1">
            <a:spLocks/>
          </p:cNvSpPr>
          <p:nvPr/>
        </p:nvSpPr>
        <p:spPr>
          <a:xfrm>
            <a:off x="551145" y="886157"/>
            <a:ext cx="5723965" cy="2450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3B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3B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3B0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3B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3B0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800" dirty="0" err="1"/>
              <a:t>Brakes</a:t>
            </a:r>
            <a:r>
              <a:rPr lang="fi-FI" sz="1800" dirty="0"/>
              <a:t> in </a:t>
            </a:r>
            <a:r>
              <a:rPr lang="fi-FI" sz="1800" dirty="0" err="1"/>
              <a:t>time</a:t>
            </a:r>
            <a:r>
              <a:rPr lang="fi-FI" sz="1800" dirty="0"/>
              <a:t> </a:t>
            </a:r>
            <a:r>
              <a:rPr lang="fi-FI" sz="1800" dirty="0" err="1"/>
              <a:t>series</a:t>
            </a:r>
            <a:r>
              <a:rPr lang="fi-FI" sz="1800" dirty="0"/>
              <a:t> </a:t>
            </a:r>
            <a:r>
              <a:rPr lang="fi-FI" sz="1800" dirty="0" err="1"/>
              <a:t>will</a:t>
            </a:r>
            <a:r>
              <a:rPr lang="fi-FI" sz="1800" dirty="0"/>
              <a:t> </a:t>
            </a:r>
            <a:r>
              <a:rPr lang="fi-FI" sz="1800" dirty="0" err="1"/>
              <a:t>happen</a:t>
            </a:r>
            <a:r>
              <a:rPr lang="fi-FI" sz="1800" dirty="0"/>
              <a:t> </a:t>
            </a:r>
            <a:r>
              <a:rPr lang="fi-FI" sz="1800" dirty="0">
                <a:sym typeface="Wingdings" panose="05000000000000000000" pitchFamily="2" charset="2"/>
              </a:rPr>
              <a:t> </a:t>
            </a:r>
            <a:r>
              <a:rPr lang="fi-FI" sz="1800" dirty="0" err="1">
                <a:sym typeface="Wingdings" panose="05000000000000000000" pitchFamily="2" charset="2"/>
              </a:rPr>
              <a:t>this</a:t>
            </a:r>
            <a:r>
              <a:rPr lang="fi-FI" sz="1800" dirty="0">
                <a:sym typeface="Wingdings" panose="05000000000000000000" pitchFamily="2" charset="2"/>
              </a:rPr>
              <a:t> is </a:t>
            </a:r>
            <a:r>
              <a:rPr lang="fi-FI" sz="1800" dirty="0" err="1">
                <a:sym typeface="Wingdings" panose="05000000000000000000" pitchFamily="2" charset="2"/>
              </a:rPr>
              <a:t>the</a:t>
            </a:r>
            <a:r>
              <a:rPr lang="fi-FI" sz="1800" dirty="0">
                <a:sym typeface="Wingdings" panose="05000000000000000000" pitchFamily="2" charset="2"/>
              </a:rPr>
              <a:t> </a:t>
            </a:r>
            <a:r>
              <a:rPr lang="fi-FI" sz="1800" dirty="0" err="1">
                <a:sym typeface="Wingdings" panose="05000000000000000000" pitchFamily="2" charset="2"/>
              </a:rPr>
              <a:t>place</a:t>
            </a:r>
            <a:r>
              <a:rPr lang="fi-FI" sz="1800" dirty="0">
                <a:sym typeface="Wingdings" panose="05000000000000000000" pitchFamily="2" charset="2"/>
              </a:rPr>
              <a:t> to </a:t>
            </a:r>
            <a:r>
              <a:rPr lang="fi-FI" sz="1800" dirty="0" err="1">
                <a:sym typeface="Wingdings" panose="05000000000000000000" pitchFamily="2" charset="2"/>
              </a:rPr>
              <a:t>make</a:t>
            </a:r>
            <a:r>
              <a:rPr lang="fi-FI" sz="1800" dirty="0">
                <a:sym typeface="Wingdings" panose="05000000000000000000" pitchFamily="2" charset="2"/>
              </a:rPr>
              <a:t> </a:t>
            </a:r>
            <a:r>
              <a:rPr lang="fi-FI" sz="1800" dirty="0" err="1">
                <a:sym typeface="Wingdings" panose="05000000000000000000" pitchFamily="2" charset="2"/>
              </a:rPr>
              <a:t>bold</a:t>
            </a:r>
            <a:r>
              <a:rPr lang="fi-FI" sz="1800" dirty="0">
                <a:sym typeface="Wingdings" panose="05000000000000000000" pitchFamily="2" charset="2"/>
              </a:rPr>
              <a:t> </a:t>
            </a:r>
            <a:r>
              <a:rPr lang="fi-FI" sz="1800" dirty="0" err="1">
                <a:sym typeface="Wingdings" panose="05000000000000000000" pitchFamily="2" charset="2"/>
              </a:rPr>
              <a:t>improvements</a:t>
            </a:r>
            <a:r>
              <a:rPr lang="fi-FI" sz="1800" dirty="0">
                <a:sym typeface="Wingdings" panose="05000000000000000000" pitchFamily="2" charset="2"/>
              </a:rPr>
              <a:t> and </a:t>
            </a:r>
            <a:r>
              <a:rPr lang="fi-FI" sz="1800" dirty="0" err="1">
                <a:sym typeface="Wingdings" panose="05000000000000000000" pitchFamily="2" charset="2"/>
              </a:rPr>
              <a:t>simplifications</a:t>
            </a:r>
            <a:r>
              <a:rPr lang="fi-FI" sz="1800" dirty="0">
                <a:sym typeface="Wingdings" panose="05000000000000000000" pitchFamily="2" charset="2"/>
              </a:rPr>
              <a:t> into </a:t>
            </a:r>
            <a:r>
              <a:rPr lang="fi-FI" sz="1800" dirty="0" err="1">
                <a:sym typeface="Wingdings" panose="05000000000000000000" pitchFamily="2" charset="2"/>
              </a:rPr>
              <a:t>the</a:t>
            </a:r>
            <a:r>
              <a:rPr lang="fi-FI" sz="1800" dirty="0">
                <a:sym typeface="Wingdings" panose="05000000000000000000" pitchFamily="2" charset="2"/>
              </a:rPr>
              <a:t> </a:t>
            </a:r>
            <a:r>
              <a:rPr lang="fi-FI" sz="1800" dirty="0" err="1">
                <a:sym typeface="Wingdings" panose="05000000000000000000" pitchFamily="2" charset="2"/>
              </a:rPr>
              <a:t>questionnaire</a:t>
            </a:r>
            <a:r>
              <a:rPr lang="fi-FI" sz="1800" dirty="0">
                <a:sym typeface="Wingdings" panose="05000000000000000000" pitchFamily="2" charset="2"/>
              </a:rPr>
              <a:t> and </a:t>
            </a:r>
            <a:r>
              <a:rPr lang="fi-FI" sz="1800" dirty="0" err="1">
                <a:sym typeface="Wingdings" panose="05000000000000000000" pitchFamily="2" charset="2"/>
              </a:rPr>
              <a:t>improve</a:t>
            </a:r>
            <a:r>
              <a:rPr lang="fi-FI" sz="1800" dirty="0">
                <a:sym typeface="Wingdings" panose="05000000000000000000" pitchFamily="2" charset="2"/>
              </a:rPr>
              <a:t> </a:t>
            </a:r>
            <a:r>
              <a:rPr lang="fi-FI" sz="1800" dirty="0" err="1">
                <a:sym typeface="Wingdings" panose="05000000000000000000" pitchFamily="2" charset="2"/>
              </a:rPr>
              <a:t>the</a:t>
            </a:r>
            <a:r>
              <a:rPr lang="fi-FI" sz="1800" dirty="0">
                <a:sym typeface="Wingdings" panose="05000000000000000000" pitchFamily="2" charset="2"/>
              </a:rPr>
              <a:t> </a:t>
            </a:r>
            <a:r>
              <a:rPr lang="fi-FI" sz="1800" dirty="0" err="1">
                <a:sym typeface="Wingdings" panose="05000000000000000000" pitchFamily="2" charset="2"/>
              </a:rPr>
              <a:t>questionnaire</a:t>
            </a:r>
            <a:endParaRPr lang="fi-FI" sz="1800" dirty="0">
              <a:sym typeface="Wingdings" panose="05000000000000000000" pitchFamily="2" charset="2"/>
            </a:endParaRPr>
          </a:p>
          <a:p>
            <a:r>
              <a:rPr lang="fi-FI" sz="1800" i="1" dirty="0" err="1"/>
              <a:t>E</a:t>
            </a:r>
            <a:r>
              <a:rPr lang="fi-FI" sz="1800" i="1" dirty="0" err="1">
                <a:sym typeface="Wingdings" panose="05000000000000000000" pitchFamily="2" charset="2"/>
              </a:rPr>
              <a:t>verything</a:t>
            </a:r>
            <a:r>
              <a:rPr lang="fi-FI" sz="1800" dirty="0">
                <a:sym typeface="Wingdings" panose="05000000000000000000" pitchFamily="2" charset="2"/>
              </a:rPr>
              <a:t> </a:t>
            </a:r>
            <a:r>
              <a:rPr lang="fi-FI" sz="1800" dirty="0" err="1">
                <a:sym typeface="Wingdings" panose="05000000000000000000" pitchFamily="2" charset="2"/>
              </a:rPr>
              <a:t>has</a:t>
            </a:r>
            <a:r>
              <a:rPr lang="fi-FI" sz="1800" dirty="0">
                <a:sym typeface="Wingdings" panose="05000000000000000000" pitchFamily="2" charset="2"/>
              </a:rPr>
              <a:t> to </a:t>
            </a:r>
            <a:r>
              <a:rPr lang="fi-FI" sz="1800" dirty="0" err="1">
                <a:sym typeface="Wingdings" panose="05000000000000000000" pitchFamily="2" charset="2"/>
              </a:rPr>
              <a:t>be</a:t>
            </a:r>
            <a:r>
              <a:rPr lang="fi-FI" sz="1800" dirty="0">
                <a:sym typeface="Wingdings" panose="05000000000000000000" pitchFamily="2" charset="2"/>
              </a:rPr>
              <a:t> </a:t>
            </a:r>
            <a:r>
              <a:rPr lang="fi-FI" sz="1800" dirty="0" err="1">
                <a:sym typeface="Wingdings" panose="05000000000000000000" pitchFamily="2" charset="2"/>
              </a:rPr>
              <a:t>redesigned</a:t>
            </a:r>
            <a:r>
              <a:rPr lang="fi-FI" sz="1800" dirty="0">
                <a:sym typeface="Wingdings" panose="05000000000000000000" pitchFamily="2" charset="2"/>
              </a:rPr>
              <a:t> to </a:t>
            </a:r>
            <a:r>
              <a:rPr lang="fi-FI" sz="1800" dirty="0" err="1">
                <a:sym typeface="Wingdings" panose="05000000000000000000" pitchFamily="2" charset="2"/>
              </a:rPr>
              <a:t>make</a:t>
            </a:r>
            <a:r>
              <a:rPr lang="fi-FI" sz="1800" dirty="0">
                <a:sym typeface="Wingdings" panose="05000000000000000000" pitchFamily="2" charset="2"/>
              </a:rPr>
              <a:t> to </a:t>
            </a:r>
            <a:r>
              <a:rPr lang="fi-FI" sz="1800" dirty="0" err="1">
                <a:sym typeface="Wingdings" panose="05000000000000000000" pitchFamily="2" charset="2"/>
              </a:rPr>
              <a:t>questionnaire</a:t>
            </a:r>
            <a:r>
              <a:rPr lang="fi-FI" sz="1800" dirty="0">
                <a:sym typeface="Wingdings" panose="05000000000000000000" pitchFamily="2" charset="2"/>
              </a:rPr>
              <a:t>/</a:t>
            </a:r>
            <a:r>
              <a:rPr lang="fi-FI" sz="1800" dirty="0" err="1">
                <a:sym typeface="Wingdings" panose="05000000000000000000" pitchFamily="2" charset="2"/>
              </a:rPr>
              <a:t>survey</a:t>
            </a:r>
            <a:r>
              <a:rPr lang="fi-FI" sz="1800" dirty="0">
                <a:sym typeface="Wingdings" panose="05000000000000000000" pitchFamily="2" charset="2"/>
              </a:rPr>
              <a:t> to </a:t>
            </a:r>
            <a:r>
              <a:rPr lang="fi-FI" sz="1800" dirty="0" err="1">
                <a:sym typeface="Wingdings" panose="05000000000000000000" pitchFamily="2" charset="2"/>
              </a:rPr>
              <a:t>fit</a:t>
            </a:r>
            <a:r>
              <a:rPr lang="fi-FI" sz="1800" dirty="0">
                <a:sym typeface="Wingdings" panose="05000000000000000000" pitchFamily="2" charset="2"/>
              </a:rPr>
              <a:t> for </a:t>
            </a:r>
            <a:r>
              <a:rPr lang="fi-FI" sz="1800" dirty="0" err="1">
                <a:sym typeface="Wingdings" panose="05000000000000000000" pitchFamily="2" charset="2"/>
              </a:rPr>
              <a:t>smartphones</a:t>
            </a:r>
            <a:endParaRPr lang="fi-FI" sz="1800" dirty="0">
              <a:sym typeface="Wingdings" panose="05000000000000000000" pitchFamily="2" charset="2"/>
            </a:endParaRPr>
          </a:p>
          <a:p>
            <a:r>
              <a:rPr lang="fi-FI" sz="1800" dirty="0"/>
              <a:t>Design </a:t>
            </a:r>
            <a:r>
              <a:rPr lang="fi-FI" sz="1800" dirty="0" err="1"/>
              <a:t>boldly</a:t>
            </a:r>
            <a:r>
              <a:rPr lang="fi-FI" sz="1800" dirty="0"/>
              <a:t> – </a:t>
            </a:r>
            <a:r>
              <a:rPr lang="fi-FI" sz="1800" dirty="0" err="1"/>
              <a:t>tailored</a:t>
            </a:r>
            <a:r>
              <a:rPr lang="fi-FI" sz="1800" dirty="0"/>
              <a:t> design </a:t>
            </a:r>
            <a:r>
              <a:rPr lang="fi-FI" sz="1800" dirty="0" err="1"/>
              <a:t>gives</a:t>
            </a:r>
            <a:r>
              <a:rPr lang="fi-FI" sz="1800" dirty="0"/>
              <a:t> </a:t>
            </a:r>
            <a:r>
              <a:rPr lang="fi-FI" sz="1800" dirty="0" err="1"/>
              <a:t>better</a:t>
            </a:r>
            <a:r>
              <a:rPr lang="fi-FI" sz="1800" dirty="0"/>
              <a:t> </a:t>
            </a:r>
            <a:r>
              <a:rPr lang="fi-FI" sz="1800" dirty="0" err="1"/>
              <a:t>respondent</a:t>
            </a:r>
            <a:r>
              <a:rPr lang="fi-FI" sz="1800" dirty="0"/>
              <a:t> </a:t>
            </a:r>
            <a:r>
              <a:rPr lang="fi-FI" sz="1800" dirty="0" err="1"/>
              <a:t>experience</a:t>
            </a:r>
            <a:r>
              <a:rPr lang="fi-FI" sz="1800" dirty="0"/>
              <a:t> and </a:t>
            </a:r>
            <a:r>
              <a:rPr lang="fi-FI" sz="1800" dirty="0" err="1"/>
              <a:t>makes</a:t>
            </a:r>
            <a:r>
              <a:rPr lang="fi-FI" sz="1800" dirty="0"/>
              <a:t> 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/>
              <a:t>questions</a:t>
            </a:r>
            <a:r>
              <a:rPr lang="fi-FI" sz="1800" dirty="0"/>
              <a:t> </a:t>
            </a:r>
            <a:r>
              <a:rPr lang="fi-FI" sz="1800" dirty="0" err="1"/>
              <a:t>easier</a:t>
            </a:r>
            <a:r>
              <a:rPr lang="fi-FI" sz="1800" dirty="0"/>
              <a:t> to </a:t>
            </a:r>
            <a:r>
              <a:rPr lang="fi-FI" sz="1800" dirty="0" err="1"/>
              <a:t>understand</a:t>
            </a:r>
            <a:r>
              <a:rPr lang="fi-FI" sz="1800" dirty="0"/>
              <a:t>.</a:t>
            </a:r>
            <a:endParaRPr lang="fi-FI" sz="1800" dirty="0">
              <a:solidFill>
                <a:srgbClr val="FF0000"/>
              </a:solidFill>
            </a:endParaRPr>
          </a:p>
          <a:p>
            <a:endParaRPr lang="fi-FI" sz="1800" dirty="0"/>
          </a:p>
        </p:txBody>
      </p:sp>
      <p:sp>
        <p:nvSpPr>
          <p:cNvPr id="15" name="Sisällön paikkamerkki 2"/>
          <p:cNvSpPr txBox="1">
            <a:spLocks/>
          </p:cNvSpPr>
          <p:nvPr/>
        </p:nvSpPr>
        <p:spPr>
          <a:xfrm>
            <a:off x="6405736" y="3245658"/>
            <a:ext cx="5331152" cy="18427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3B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3B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3B0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3B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3B0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800" dirty="0"/>
              <a:t>Make long </a:t>
            </a:r>
            <a:r>
              <a:rPr lang="fi-FI" sz="1800" dirty="0" err="1"/>
              <a:t>questionnaire</a:t>
            </a:r>
            <a:r>
              <a:rPr lang="fi-FI" sz="1800" dirty="0"/>
              <a:t> </a:t>
            </a:r>
            <a:r>
              <a:rPr lang="fi-FI" sz="1800" dirty="0" err="1"/>
              <a:t>shorter</a:t>
            </a:r>
            <a:r>
              <a:rPr lang="fi-FI" sz="1800" dirty="0"/>
              <a:t> </a:t>
            </a:r>
            <a:r>
              <a:rPr lang="fi-FI" sz="1800" dirty="0" err="1"/>
              <a:t>with</a:t>
            </a:r>
            <a:r>
              <a:rPr lang="fi-FI" sz="1800" dirty="0"/>
              <a:t> </a:t>
            </a:r>
            <a:r>
              <a:rPr lang="fi-FI" sz="1800" dirty="0" err="1"/>
              <a:t>questionnaire</a:t>
            </a:r>
            <a:r>
              <a:rPr lang="fi-FI" sz="1800" dirty="0"/>
              <a:t> </a:t>
            </a:r>
            <a:r>
              <a:rPr lang="fi-FI" sz="1800" dirty="0" err="1"/>
              <a:t>changes</a:t>
            </a:r>
            <a:r>
              <a:rPr lang="fi-FI" sz="1800" dirty="0"/>
              <a:t> and design </a:t>
            </a:r>
            <a:r>
              <a:rPr lang="fi-FI" sz="1800" dirty="0" err="1"/>
              <a:t>solutions</a:t>
            </a:r>
            <a:r>
              <a:rPr lang="fi-FI" sz="1800" dirty="0"/>
              <a:t> (</a:t>
            </a:r>
            <a:r>
              <a:rPr lang="fi-FI" sz="1800" dirty="0" err="1"/>
              <a:t>fewer</a:t>
            </a:r>
            <a:r>
              <a:rPr lang="fi-FI" sz="1800" dirty="0"/>
              <a:t> </a:t>
            </a:r>
            <a:r>
              <a:rPr lang="fi-FI" sz="1800" dirty="0" err="1"/>
              <a:t>clicks</a:t>
            </a:r>
            <a:r>
              <a:rPr lang="fi-FI" sz="1800" dirty="0"/>
              <a:t>, </a:t>
            </a:r>
            <a:r>
              <a:rPr lang="fi-FI" sz="1800" dirty="0" err="1"/>
              <a:t>checkbox</a:t>
            </a:r>
            <a:r>
              <a:rPr lang="fi-FI" sz="1800" dirty="0"/>
              <a:t> </a:t>
            </a:r>
            <a:r>
              <a:rPr lang="fi-FI" sz="1800" dirty="0" err="1"/>
              <a:t>questions</a:t>
            </a:r>
            <a:r>
              <a:rPr lang="fi-FI" sz="1800" dirty="0"/>
              <a:t>, </a:t>
            </a:r>
            <a:r>
              <a:rPr lang="fi-FI" sz="1800" dirty="0" err="1"/>
              <a:t>dynamic</a:t>
            </a:r>
            <a:r>
              <a:rPr lang="fi-FI" sz="1800" dirty="0"/>
              <a:t> </a:t>
            </a:r>
            <a:r>
              <a:rPr lang="fi-FI" sz="1800" dirty="0" err="1"/>
              <a:t>answering</a:t>
            </a:r>
            <a:r>
              <a:rPr lang="fi-FI" sz="1800" dirty="0"/>
              <a:t> </a:t>
            </a:r>
            <a:r>
              <a:rPr lang="fi-FI" sz="1800" dirty="0" err="1"/>
              <a:t>buttons</a:t>
            </a:r>
            <a:r>
              <a:rPr lang="fi-FI" sz="1800" dirty="0"/>
              <a:t>).</a:t>
            </a:r>
          </a:p>
          <a:p>
            <a:r>
              <a:rPr lang="fi-FI" sz="1800" dirty="0"/>
              <a:t>Make </a:t>
            </a:r>
            <a:r>
              <a:rPr lang="fi-FI" sz="1800" dirty="0" err="1"/>
              <a:t>respondent</a:t>
            </a:r>
            <a:r>
              <a:rPr lang="fi-FI" sz="1800" dirty="0"/>
              <a:t> </a:t>
            </a:r>
            <a:r>
              <a:rPr lang="fi-FI" sz="1800" dirty="0" err="1"/>
              <a:t>friendly</a:t>
            </a:r>
            <a:r>
              <a:rPr lang="fi-FI" sz="1800" dirty="0"/>
              <a:t> </a:t>
            </a:r>
            <a:r>
              <a:rPr lang="fi-FI" sz="1800" dirty="0" err="1"/>
              <a:t>questionnaire</a:t>
            </a:r>
            <a:r>
              <a:rPr lang="fi-FI" sz="1800" dirty="0"/>
              <a:t>: </a:t>
            </a:r>
            <a:r>
              <a:rPr lang="fi-FI" sz="1800" dirty="0" err="1"/>
              <a:t>pretest</a:t>
            </a:r>
            <a:r>
              <a:rPr lang="fi-FI" sz="1800" dirty="0"/>
              <a:t> – </a:t>
            </a:r>
            <a:r>
              <a:rPr lang="fi-FI" sz="1800" dirty="0" err="1"/>
              <a:t>redesign</a:t>
            </a:r>
            <a:r>
              <a:rPr lang="fi-FI" sz="1800" dirty="0"/>
              <a:t> – </a:t>
            </a:r>
            <a:r>
              <a:rPr lang="fi-FI" sz="1800" dirty="0" err="1"/>
              <a:t>pretest</a:t>
            </a:r>
            <a:r>
              <a:rPr lang="fi-FI" sz="1800" dirty="0"/>
              <a:t> – </a:t>
            </a:r>
            <a:r>
              <a:rPr lang="fi-FI" sz="1800" dirty="0" err="1"/>
              <a:t>redesign</a:t>
            </a:r>
            <a:r>
              <a:rPr lang="fi-FI" sz="1800" dirty="0"/>
              <a:t>.</a:t>
            </a:r>
            <a:r>
              <a:rPr lang="fi-FI" sz="1800" dirty="0">
                <a:sym typeface="Wingdings" panose="05000000000000000000" pitchFamily="2" charset="2"/>
              </a:rPr>
              <a:t> </a:t>
            </a:r>
            <a:r>
              <a:rPr lang="fi-FI" sz="1800" dirty="0" err="1">
                <a:sym typeface="Wingdings" panose="05000000000000000000" pitchFamily="2" charset="2"/>
              </a:rPr>
              <a:t>Iterative</a:t>
            </a:r>
            <a:r>
              <a:rPr lang="fi-FI" sz="1800" dirty="0">
                <a:sym typeface="Wingdings" panose="05000000000000000000" pitchFamily="2" charset="2"/>
              </a:rPr>
              <a:t> </a:t>
            </a:r>
            <a:r>
              <a:rPr lang="fi-FI" sz="1800" dirty="0" err="1">
                <a:sym typeface="Wingdings" panose="05000000000000000000" pitchFamily="2" charset="2"/>
              </a:rPr>
              <a:t>approach</a:t>
            </a:r>
            <a:r>
              <a:rPr lang="fi-FI" sz="1800" dirty="0">
                <a:sym typeface="Wingdings" panose="05000000000000000000" pitchFamily="2" charset="2"/>
              </a:rPr>
              <a:t> is </a:t>
            </a:r>
            <a:r>
              <a:rPr lang="fi-FI" sz="1800" dirty="0" err="1">
                <a:sym typeface="Wingdings" panose="05000000000000000000" pitchFamily="2" charset="2"/>
              </a:rPr>
              <a:t>recommended</a:t>
            </a:r>
            <a:r>
              <a:rPr lang="fi-FI" sz="1800" dirty="0">
                <a:sym typeface="Wingdings" panose="05000000000000000000" pitchFamily="2" charset="2"/>
              </a:rPr>
              <a:t>.</a:t>
            </a:r>
            <a:endParaRPr lang="fi-FI" sz="1800" dirty="0">
              <a:solidFill>
                <a:srgbClr val="FF0000"/>
              </a:solidFill>
            </a:endParaRPr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377218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err="1" smtClean="0"/>
              <a:t>Sensor</a:t>
            </a:r>
            <a:r>
              <a:rPr lang="fi-FI" sz="3600" dirty="0" smtClean="0"/>
              <a:t> data: </a:t>
            </a:r>
            <a:r>
              <a:rPr lang="fi-FI" sz="3600" dirty="0" err="1" smtClean="0"/>
              <a:t>early</a:t>
            </a:r>
            <a:r>
              <a:rPr lang="fi-FI" sz="3600" dirty="0" smtClean="0"/>
              <a:t> </a:t>
            </a:r>
            <a:r>
              <a:rPr lang="fi-FI" sz="3600" dirty="0" err="1" smtClean="0"/>
              <a:t>days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4"/>
          </p:nvPr>
        </p:nvSpPr>
        <p:spPr>
          <a:xfrm>
            <a:off x="939464" y="1414733"/>
            <a:ext cx="10312400" cy="4597132"/>
          </a:xfrm>
        </p:spPr>
        <p:txBody>
          <a:bodyPr/>
          <a:lstStyle/>
          <a:p>
            <a:pPr fontAlgn="ctr"/>
            <a:r>
              <a:rPr lang="en-US" sz="2400" dirty="0" smtClean="0"/>
              <a:t>We know what is or should be possible to do, but do not (yet) have the means to do it </a:t>
            </a:r>
            <a:r>
              <a:rPr lang="en-US" sz="2400" dirty="0" smtClean="0">
                <a:sym typeface="Wingdings" panose="05000000000000000000" pitchFamily="2" charset="2"/>
              </a:rPr>
              <a:t> frustrating!</a:t>
            </a:r>
            <a:endParaRPr lang="en-US" sz="2400" dirty="0" smtClean="0"/>
          </a:p>
          <a:p>
            <a:pPr fontAlgn="ctr"/>
            <a:r>
              <a:rPr lang="en-US" sz="2400" dirty="0" smtClean="0"/>
              <a:t>Criteria presented and assessment of ESS surveys gives interesting insight and food for thought </a:t>
            </a:r>
            <a:endParaRPr lang="en-US" sz="2400" dirty="0"/>
          </a:p>
          <a:p>
            <a:pPr lvl="1" fontAlgn="ctr"/>
            <a:r>
              <a:rPr lang="en-US" sz="2400" dirty="0" smtClean="0"/>
              <a:t>Does it help in practice?</a:t>
            </a:r>
          </a:p>
          <a:p>
            <a:pPr lvl="1" fontAlgn="ctr"/>
            <a:r>
              <a:rPr lang="en-US" sz="2400" dirty="0" smtClean="0"/>
              <a:t>Do we need to start from what is doable / available?</a:t>
            </a:r>
          </a:p>
          <a:p>
            <a:pPr fontAlgn="ctr"/>
            <a:r>
              <a:rPr lang="en-US" sz="2400" dirty="0" smtClean="0"/>
              <a:t>Further concerns: </a:t>
            </a:r>
          </a:p>
          <a:p>
            <a:pPr lvl="1" fontAlgn="ctr"/>
            <a:r>
              <a:rPr lang="en-US" sz="2400" dirty="0"/>
              <a:t>Can we invest enough in the development work? Common apps are not </a:t>
            </a:r>
            <a:r>
              <a:rPr lang="en-US" sz="2400" dirty="0" smtClean="0"/>
              <a:t>enough, they need to be integrated in the IT-infrastructure</a:t>
            </a:r>
            <a:endParaRPr lang="en-US" sz="2400" dirty="0"/>
          </a:p>
          <a:p>
            <a:pPr lvl="1" fontAlgn="ctr"/>
            <a:r>
              <a:rPr lang="en-US" sz="2400" dirty="0" smtClean="0"/>
              <a:t>What happens to harmonization and comparability?</a:t>
            </a:r>
          </a:p>
          <a:p>
            <a:pPr lvl="1" fontAlgn="ctr"/>
            <a:r>
              <a:rPr lang="en-US" sz="2400" dirty="0" smtClean="0"/>
              <a:t>Fast development: how do we know </a:t>
            </a:r>
            <a:r>
              <a:rPr lang="en-US" sz="2400" smtClean="0"/>
              <a:t>what solutions work in 5 years?</a:t>
            </a:r>
            <a:endParaRPr lang="en-US" sz="2400" dirty="0" smtClean="0"/>
          </a:p>
          <a:p>
            <a:pPr lvl="1" fontAlgn="ctr"/>
            <a:endParaRPr lang="en-US" sz="2400" dirty="0"/>
          </a:p>
          <a:p>
            <a:endParaRPr lang="fi-FI" sz="24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9DD5C9-DBC2-474D-8F45-C60932ED4798}" type="slidenum">
              <a:rPr lang="fi-FI" smtClean="0"/>
              <a:t>6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20E982-A52F-4488-964D-32874BBC6B39}" type="datetime3">
              <a:rPr lang="en-US" smtClean="0"/>
              <a:t>12 April 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Laura Sauli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314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_TK_en_laaja">
  <a:themeElements>
    <a:clrScheme name="TK_201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3B0"/>
      </a:accent1>
      <a:accent2>
        <a:srgbClr val="C0D730"/>
      </a:accent2>
      <a:accent3>
        <a:srgbClr val="A40084"/>
      </a:accent3>
      <a:accent4>
        <a:srgbClr val="33C1BA"/>
      </a:accent4>
      <a:accent5>
        <a:srgbClr val="F8941E"/>
      </a:accent5>
      <a:accent6>
        <a:srgbClr val="E21776"/>
      </a:accent6>
      <a:hlink>
        <a:srgbClr val="0073B0"/>
      </a:hlink>
      <a:folHlink>
        <a:srgbClr val="A40084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K_en_laaja.potx" id="{E98669C9-713B-473C-9248-D4984DB667DD}" vid="{B69632E1-A4A8-45E9-A527-ED6233D2227F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TK_en_laaja</Template>
  <TotalTime>151</TotalTime>
  <Words>495</Words>
  <Application>Microsoft Office PowerPoint</Application>
  <PresentationFormat>Personalizzato</PresentationFormat>
  <Paragraphs>65</Paragraphs>
  <Slides>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_TK_en_laaja</vt:lpstr>
      <vt:lpstr>WP5: Discussion</vt:lpstr>
      <vt:lpstr>Mobile first as a strategy: should we do it?</vt:lpstr>
      <vt:lpstr>Assessing fitness for mobile devices</vt:lpstr>
      <vt:lpstr>Mobile friendly questionnaires: how to do it?</vt:lpstr>
      <vt:lpstr>Presentazione standard di PowerPoint</vt:lpstr>
      <vt:lpstr>Sensor data: early days</vt:lpstr>
    </vt:vector>
  </TitlesOfParts>
  <Company>Tilastokeskus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WP5: Discussion</dc:title>
  <dc:creator>Laura Sauli</dc:creator>
  <cp:lastModifiedBy>iCavour</cp:lastModifiedBy>
  <cp:revision>23</cp:revision>
  <dcterms:created xsi:type="dcterms:W3CDTF">2019-04-11T11:28:12Z</dcterms:created>
  <dcterms:modified xsi:type="dcterms:W3CDTF">2019-04-12T07:02:18Z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ieli">
    <vt:lpwstr>EN</vt:lpwstr>
  </property>
</Properties>
</file>