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10"/>
  </p:notesMasterIdLst>
  <p:handoutMasterIdLst>
    <p:handoutMasterId r:id="rId11"/>
  </p:handoutMasterIdLst>
  <p:sldIdLst>
    <p:sldId id="524" r:id="rId6"/>
    <p:sldId id="527" r:id="rId7"/>
    <p:sldId id="525" r:id="rId8"/>
    <p:sldId id="523" r:id="rId9"/>
  </p:sldIdLst>
  <p:sldSz cx="9144000" cy="5143500" type="screen16x9"/>
  <p:notesSz cx="6797675" cy="9926638"/>
  <p:defaultTextStyle>
    <a:defPPr>
      <a:defRPr lang="it-IT"/>
    </a:defPPr>
    <a:lvl1pPr marL="0" algn="l" defTabSz="456981" rtl="0" eaLnBrk="1" latinLnBrk="0" hangingPunct="1">
      <a:defRPr sz="1900" kern="1200">
        <a:solidFill>
          <a:schemeClr val="tx1"/>
        </a:solidFill>
        <a:latin typeface="+mn-lt"/>
        <a:ea typeface="+mn-ea"/>
        <a:cs typeface="+mn-cs"/>
      </a:defRPr>
    </a:lvl1pPr>
    <a:lvl2pPr marL="456981" algn="l" defTabSz="456981" rtl="0" eaLnBrk="1" latinLnBrk="0" hangingPunct="1">
      <a:defRPr sz="1900" kern="1200">
        <a:solidFill>
          <a:schemeClr val="tx1"/>
        </a:solidFill>
        <a:latin typeface="+mn-lt"/>
        <a:ea typeface="+mn-ea"/>
        <a:cs typeface="+mn-cs"/>
      </a:defRPr>
    </a:lvl2pPr>
    <a:lvl3pPr marL="913981" algn="l" defTabSz="456981" rtl="0" eaLnBrk="1" latinLnBrk="0" hangingPunct="1">
      <a:defRPr sz="1900" kern="1200">
        <a:solidFill>
          <a:schemeClr val="tx1"/>
        </a:solidFill>
        <a:latin typeface="+mn-lt"/>
        <a:ea typeface="+mn-ea"/>
        <a:cs typeface="+mn-cs"/>
      </a:defRPr>
    </a:lvl3pPr>
    <a:lvl4pPr marL="1370969" algn="l" defTabSz="456981" rtl="0" eaLnBrk="1" latinLnBrk="0" hangingPunct="1">
      <a:defRPr sz="1900" kern="1200">
        <a:solidFill>
          <a:schemeClr val="tx1"/>
        </a:solidFill>
        <a:latin typeface="+mn-lt"/>
        <a:ea typeface="+mn-ea"/>
        <a:cs typeface="+mn-cs"/>
      </a:defRPr>
    </a:lvl4pPr>
    <a:lvl5pPr marL="1827964" algn="l" defTabSz="456981" rtl="0" eaLnBrk="1" latinLnBrk="0" hangingPunct="1">
      <a:defRPr sz="1900" kern="1200">
        <a:solidFill>
          <a:schemeClr val="tx1"/>
        </a:solidFill>
        <a:latin typeface="+mn-lt"/>
        <a:ea typeface="+mn-ea"/>
        <a:cs typeface="+mn-cs"/>
      </a:defRPr>
    </a:lvl5pPr>
    <a:lvl6pPr marL="2284945" algn="l" defTabSz="456981" rtl="0" eaLnBrk="1" latinLnBrk="0" hangingPunct="1">
      <a:defRPr sz="1900" kern="1200">
        <a:solidFill>
          <a:schemeClr val="tx1"/>
        </a:solidFill>
        <a:latin typeface="+mn-lt"/>
        <a:ea typeface="+mn-ea"/>
        <a:cs typeface="+mn-cs"/>
      </a:defRPr>
    </a:lvl6pPr>
    <a:lvl7pPr marL="2741943" algn="l" defTabSz="456981" rtl="0" eaLnBrk="1" latinLnBrk="0" hangingPunct="1">
      <a:defRPr sz="1900" kern="1200">
        <a:solidFill>
          <a:schemeClr val="tx1"/>
        </a:solidFill>
        <a:latin typeface="+mn-lt"/>
        <a:ea typeface="+mn-ea"/>
        <a:cs typeface="+mn-cs"/>
      </a:defRPr>
    </a:lvl7pPr>
    <a:lvl8pPr marL="3198933" algn="l" defTabSz="456981" rtl="0" eaLnBrk="1" latinLnBrk="0" hangingPunct="1">
      <a:defRPr sz="1900" kern="1200">
        <a:solidFill>
          <a:schemeClr val="tx1"/>
        </a:solidFill>
        <a:latin typeface="+mn-lt"/>
        <a:ea typeface="+mn-ea"/>
        <a:cs typeface="+mn-cs"/>
      </a:defRPr>
    </a:lvl8pPr>
    <a:lvl9pPr marL="3655928" algn="l" defTabSz="456981"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11">
          <p15:clr>
            <a:srgbClr val="A4A3A4"/>
          </p15:clr>
        </p15:guide>
        <p15:guide id="2" orient="horz" pos="2132">
          <p15:clr>
            <a:srgbClr val="A4A3A4"/>
          </p15:clr>
        </p15:guide>
        <p15:guide id="3" pos="838">
          <p15:clr>
            <a:srgbClr val="A4A3A4"/>
          </p15:clr>
        </p15:guide>
        <p15:guide id="4" orient="horz" pos="1350">
          <p15:clr>
            <a:srgbClr val="A4A3A4"/>
          </p15:clr>
        </p15:guide>
        <p15:guide id="5" pos="3009">
          <p15:clr>
            <a:srgbClr val="A4A3A4"/>
          </p15:clr>
        </p15:guide>
        <p15:guide id="6" orient="horz" pos="3121">
          <p15:clr>
            <a:srgbClr val="A4A3A4"/>
          </p15:clr>
        </p15:guide>
        <p15:guide id="7" orient="horz" pos="177">
          <p15:clr>
            <a:srgbClr val="A4A3A4"/>
          </p15:clr>
        </p15:guide>
        <p15:guide id="8" pos="3706">
          <p15:clr>
            <a:srgbClr val="A4A3A4"/>
          </p15:clr>
        </p15:guide>
        <p15:guide id="9" pos="822">
          <p15:clr>
            <a:srgbClr val="A4A3A4"/>
          </p15:clr>
        </p15:guide>
      </p15:sldGuideLst>
    </p:ext>
    <p:ext uri="{2D200454-40CA-4A62-9FC3-DE9A4176ACB9}">
      <p15:notesGuideLst xmlns:p15="http://schemas.microsoft.com/office/powerpoint/2012/main">
        <p15:guide id="1" orient="horz" pos="3126">
          <p15:clr>
            <a:srgbClr val="A4A3A4"/>
          </p15:clr>
        </p15:guide>
        <p15:guide id="2" pos="2138">
          <p15:clr>
            <a:srgbClr val="A4A3A4"/>
          </p15:clr>
        </p15:guide>
        <p15:guide id="3" orient="horz" pos="3127">
          <p15:clr>
            <a:srgbClr val="A4A3A4"/>
          </p15:clr>
        </p15:guide>
        <p15:guide id="4"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isabetta segre" initials="" lastIdx="0" clrIdx="0"/>
  <p:cmAuthor id="1" name="Annalisa Cicerchia" initials="AC"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C34F"/>
    <a:srgbClr val="FDB409"/>
    <a:srgbClr val="AE1023"/>
    <a:srgbClr val="993366"/>
    <a:srgbClr val="660033"/>
    <a:srgbClr val="0000FF"/>
    <a:srgbClr val="CF1E24"/>
    <a:srgbClr val="4479CB"/>
    <a:srgbClr val="CB6131"/>
    <a:srgbClr val="FFFF0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Stile con tema 2 - Colore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Stile chi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Stile chiaro 3 - Colore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Stile chiaro 3 - Color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Stile chiaro 3 - Colore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Stile chiaro 1 - Colore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Stile chiaro 1 - Color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Stile chiaro 1 - Colore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Stile chi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Stile chiaro 2 - Colore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Stile chiaro 3 - Colore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Stile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Stile medio 3 - Colore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8034E78-7F5D-4C2E-B375-FC64B27BC917}" styleName="Stile scuro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Stile medio 4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Stile medio 4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Stile scuro 2 - Colore 3/Colore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Stile 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37CE84F3-28C3-443E-9E96-99CF82512B78}" styleName="Stile scuro 1 - Colore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505E3EF-67EA-436B-97B2-0124C06EBD24}" styleName="Stile medio 4 - Color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Stile medio 4 - Color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Stile medio 3 - Colore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125E5076-3810-47DD-B79F-674D7AD40C01}" styleName="Stile scuro 1 - Color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5BE263C-DBD7-4A20-BB59-AAB30ACAA65A}" styleName="Stile medio 3 - Colore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660B408-B3CF-4A94-85FC-2B1E0A45F4A2}" styleName="Stile scuro 2 - Colore 1/Color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91" autoAdjust="0"/>
    <p:restoredTop sz="97751" autoAdjust="0"/>
  </p:normalViewPr>
  <p:slideViewPr>
    <p:cSldViewPr snapToGrid="0" snapToObjects="1" showGuides="1">
      <p:cViewPr varScale="1">
        <p:scale>
          <a:sx n="85" d="100"/>
          <a:sy n="85" d="100"/>
        </p:scale>
        <p:origin x="1122" y="78"/>
      </p:cViewPr>
      <p:guideLst>
        <p:guide orient="horz" pos="3411"/>
        <p:guide orient="horz" pos="2132"/>
        <p:guide pos="838"/>
        <p:guide orient="horz" pos="1350"/>
        <p:guide pos="3009"/>
        <p:guide orient="horz" pos="3121"/>
        <p:guide orient="horz" pos="177"/>
        <p:guide pos="3706"/>
        <p:guide pos="822"/>
      </p:guideLst>
    </p:cSldViewPr>
  </p:slideViewPr>
  <p:outlineViewPr>
    <p:cViewPr>
      <p:scale>
        <a:sx n="33" d="100"/>
        <a:sy n="33" d="100"/>
      </p:scale>
      <p:origin x="0" y="0"/>
    </p:cViewPr>
  </p:outlineViewPr>
  <p:notesTextViewPr>
    <p:cViewPr>
      <p:scale>
        <a:sx n="125" d="100"/>
        <a:sy n="125" d="100"/>
      </p:scale>
      <p:origin x="0" y="0"/>
    </p:cViewPr>
  </p:notesTextViewPr>
  <p:notesViewPr>
    <p:cSldViewPr snapToGrid="0" snapToObjects="1">
      <p:cViewPr varScale="1">
        <p:scale>
          <a:sx n="76" d="100"/>
          <a:sy n="76" d="100"/>
        </p:scale>
        <p:origin x="-1938" y="708"/>
      </p:cViewPr>
      <p:guideLst>
        <p:guide orient="horz" pos="3126"/>
        <p:guide pos="2138"/>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1"/>
            <a:ext cx="2945659" cy="496332"/>
          </a:xfrm>
          <a:prstGeom prst="rect">
            <a:avLst/>
          </a:prstGeom>
        </p:spPr>
        <p:txBody>
          <a:bodyPr vert="horz" lIns="93158" tIns="46579" rIns="93158" bIns="46579" rtlCol="0"/>
          <a:lstStyle>
            <a:lvl1pPr algn="l">
              <a:defRPr sz="1200"/>
            </a:lvl1pPr>
          </a:lstStyle>
          <a:p>
            <a:endParaRPr lang="it-IT"/>
          </a:p>
        </p:txBody>
      </p:sp>
      <p:sp>
        <p:nvSpPr>
          <p:cNvPr id="3" name="Segnaposto data 2"/>
          <p:cNvSpPr>
            <a:spLocks noGrp="1"/>
          </p:cNvSpPr>
          <p:nvPr>
            <p:ph type="dt" sz="quarter" idx="1"/>
          </p:nvPr>
        </p:nvSpPr>
        <p:spPr>
          <a:xfrm>
            <a:off x="3850444" y="1"/>
            <a:ext cx="2945659" cy="496332"/>
          </a:xfrm>
          <a:prstGeom prst="rect">
            <a:avLst/>
          </a:prstGeom>
        </p:spPr>
        <p:txBody>
          <a:bodyPr vert="horz" lIns="93158" tIns="46579" rIns="93158" bIns="46579" rtlCol="0"/>
          <a:lstStyle>
            <a:lvl1pPr algn="r">
              <a:defRPr sz="1200"/>
            </a:lvl1pPr>
          </a:lstStyle>
          <a:p>
            <a:fld id="{97E234F1-5CD4-4491-B051-D7AA0C744754}" type="datetimeFigureOut">
              <a:rPr lang="it-IT" smtClean="0"/>
              <a:pPr/>
              <a:t>11/04/2019</a:t>
            </a:fld>
            <a:endParaRPr lang="it-IT"/>
          </a:p>
        </p:txBody>
      </p:sp>
      <p:sp>
        <p:nvSpPr>
          <p:cNvPr id="4" name="Segnaposto piè di pagina 3"/>
          <p:cNvSpPr>
            <a:spLocks noGrp="1"/>
          </p:cNvSpPr>
          <p:nvPr>
            <p:ph type="ftr" sz="quarter" idx="2"/>
          </p:nvPr>
        </p:nvSpPr>
        <p:spPr>
          <a:xfrm>
            <a:off x="1" y="9428584"/>
            <a:ext cx="2945659" cy="496332"/>
          </a:xfrm>
          <a:prstGeom prst="rect">
            <a:avLst/>
          </a:prstGeom>
        </p:spPr>
        <p:txBody>
          <a:bodyPr vert="horz" lIns="93158" tIns="46579" rIns="93158" bIns="46579"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4" y="9428584"/>
            <a:ext cx="2945659" cy="496332"/>
          </a:xfrm>
          <a:prstGeom prst="rect">
            <a:avLst/>
          </a:prstGeom>
        </p:spPr>
        <p:txBody>
          <a:bodyPr vert="horz" lIns="93158" tIns="46579" rIns="93158" bIns="46579" rtlCol="0" anchor="b"/>
          <a:lstStyle>
            <a:lvl1pPr algn="r">
              <a:defRPr sz="1200"/>
            </a:lvl1pPr>
          </a:lstStyle>
          <a:p>
            <a:fld id="{B8DE55D1-629F-49A4-9FDE-99C53E24F79F}" type="slidenum">
              <a:rPr lang="it-IT" smtClean="0"/>
              <a:pPr/>
              <a:t>‹N›</a:t>
            </a:fld>
            <a:endParaRPr lang="it-IT"/>
          </a:p>
        </p:txBody>
      </p:sp>
    </p:spTree>
    <p:extLst>
      <p:ext uri="{BB962C8B-B14F-4D97-AF65-F5344CB8AC3E}">
        <p14:creationId xmlns:p14="http://schemas.microsoft.com/office/powerpoint/2010/main" val="8633346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1"/>
            <a:ext cx="2945659" cy="496332"/>
          </a:xfrm>
          <a:prstGeom prst="rect">
            <a:avLst/>
          </a:prstGeom>
        </p:spPr>
        <p:txBody>
          <a:bodyPr vert="horz" lIns="93158" tIns="46579" rIns="93158" bIns="46579" rtlCol="0"/>
          <a:lstStyle>
            <a:lvl1pPr algn="l">
              <a:defRPr sz="1200"/>
            </a:lvl1pPr>
          </a:lstStyle>
          <a:p>
            <a:endParaRPr lang="it-IT"/>
          </a:p>
        </p:txBody>
      </p:sp>
      <p:sp>
        <p:nvSpPr>
          <p:cNvPr id="3" name="Segnaposto data 2"/>
          <p:cNvSpPr>
            <a:spLocks noGrp="1"/>
          </p:cNvSpPr>
          <p:nvPr>
            <p:ph type="dt" idx="1"/>
          </p:nvPr>
        </p:nvSpPr>
        <p:spPr>
          <a:xfrm>
            <a:off x="3850444" y="1"/>
            <a:ext cx="2945659" cy="496332"/>
          </a:xfrm>
          <a:prstGeom prst="rect">
            <a:avLst/>
          </a:prstGeom>
        </p:spPr>
        <p:txBody>
          <a:bodyPr vert="horz" lIns="93158" tIns="46579" rIns="93158" bIns="46579" rtlCol="0"/>
          <a:lstStyle>
            <a:lvl1pPr algn="r">
              <a:defRPr sz="1200"/>
            </a:lvl1pPr>
          </a:lstStyle>
          <a:p>
            <a:fld id="{03675B2E-259A-455A-90BD-8AAEC99B0A21}" type="datetimeFigureOut">
              <a:rPr lang="it-IT" smtClean="0"/>
              <a:pPr/>
              <a:t>11/04/2019</a:t>
            </a:fld>
            <a:endParaRPr lang="it-IT"/>
          </a:p>
        </p:txBody>
      </p:sp>
      <p:sp>
        <p:nvSpPr>
          <p:cNvPr id="4" name="Segnaposto immagine diapositiva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3158" tIns="46579" rIns="93158" bIns="46579" rtlCol="0" anchor="ctr"/>
          <a:lstStyle/>
          <a:p>
            <a:endParaRPr lang="it-IT"/>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3158" tIns="46579" rIns="93158" bIns="46579"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1" y="9428584"/>
            <a:ext cx="2945659" cy="496332"/>
          </a:xfrm>
          <a:prstGeom prst="rect">
            <a:avLst/>
          </a:prstGeom>
        </p:spPr>
        <p:txBody>
          <a:bodyPr vert="horz" lIns="93158" tIns="46579" rIns="93158" bIns="46579"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4" y="9428584"/>
            <a:ext cx="2945659" cy="496332"/>
          </a:xfrm>
          <a:prstGeom prst="rect">
            <a:avLst/>
          </a:prstGeom>
        </p:spPr>
        <p:txBody>
          <a:bodyPr vert="horz" lIns="93158" tIns="46579" rIns="93158" bIns="46579" rtlCol="0" anchor="b"/>
          <a:lstStyle>
            <a:lvl1pPr algn="r">
              <a:defRPr sz="1200"/>
            </a:lvl1pPr>
          </a:lstStyle>
          <a:p>
            <a:fld id="{A0CDC2D9-3DBA-4042-BDB9-A8016BB39CB7}" type="slidenum">
              <a:rPr lang="it-IT" smtClean="0"/>
              <a:pPr/>
              <a:t>‹N›</a:t>
            </a:fld>
            <a:endParaRPr lang="it-IT"/>
          </a:p>
        </p:txBody>
      </p:sp>
    </p:spTree>
    <p:extLst>
      <p:ext uri="{BB962C8B-B14F-4D97-AF65-F5344CB8AC3E}">
        <p14:creationId xmlns:p14="http://schemas.microsoft.com/office/powerpoint/2010/main" val="400314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a:extLst>
              <a:ext uri="{FF2B5EF4-FFF2-40B4-BE49-F238E27FC236}">
                <a16:creationId xmlns:a16="http://schemas.microsoft.com/office/drawing/2014/main" id="{065F3599-476D-2E49-BAA5-6AE823EE52B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AA91791-39B7-7B42-B733-753D30D84C45}" type="slidenum">
              <a:rPr lang="it-IT" altLang="it-IT" sz="1200"/>
              <a:pPr/>
              <a:t>1</a:t>
            </a:fld>
            <a:endParaRPr lang="it-IT" altLang="it-IT" sz="1200" dirty="0"/>
          </a:p>
        </p:txBody>
      </p:sp>
      <p:sp>
        <p:nvSpPr>
          <p:cNvPr id="16386" name="Rectangle 2">
            <a:extLst>
              <a:ext uri="{FF2B5EF4-FFF2-40B4-BE49-F238E27FC236}">
                <a16:creationId xmlns:a16="http://schemas.microsoft.com/office/drawing/2014/main" id="{79DEB6C3-F655-014A-A897-8DEB29C264D2}"/>
              </a:ext>
            </a:extLst>
          </p:cNvPr>
          <p:cNvSpPr>
            <a:spLocks noGrp="1" noRot="1" noChangeAspect="1" noChangeArrowheads="1" noTextEdit="1"/>
          </p:cNvSpPr>
          <p:nvPr>
            <p:ph type="sldImg"/>
          </p:nvPr>
        </p:nvSpPr>
        <p:spPr>
          <a:ln/>
        </p:spPr>
      </p:sp>
      <p:sp>
        <p:nvSpPr>
          <p:cNvPr id="16387" name="Rectangle 3">
            <a:extLst>
              <a:ext uri="{FF2B5EF4-FFF2-40B4-BE49-F238E27FC236}">
                <a16:creationId xmlns:a16="http://schemas.microsoft.com/office/drawing/2014/main" id="{AFBB228A-B974-ED47-9095-D2AA92CBE92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t-IT"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457872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4538"/>
            <a:ext cx="6616700" cy="3722687"/>
          </a:xfrm>
        </p:spPr>
      </p:sp>
      <p:sp>
        <p:nvSpPr>
          <p:cNvPr id="3" name="Segnaposto note 2"/>
          <p:cNvSpPr>
            <a:spLocks noGrp="1"/>
          </p:cNvSpPr>
          <p:nvPr>
            <p:ph type="body" idx="1"/>
          </p:nvPr>
        </p:nvSpPr>
        <p:spPr>
          <a:xfrm>
            <a:off x="679768" y="4629809"/>
            <a:ext cx="5438140" cy="4466987"/>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2</a:t>
            </a:fld>
            <a:endParaRPr lang="it-IT"/>
          </a:p>
        </p:txBody>
      </p:sp>
    </p:spTree>
    <p:extLst>
      <p:ext uri="{BB962C8B-B14F-4D97-AF65-F5344CB8AC3E}">
        <p14:creationId xmlns:p14="http://schemas.microsoft.com/office/powerpoint/2010/main" val="1954888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4538"/>
            <a:ext cx="6616700" cy="3722687"/>
          </a:xfrm>
        </p:spPr>
      </p:sp>
      <p:sp>
        <p:nvSpPr>
          <p:cNvPr id="3" name="Segnaposto note 2"/>
          <p:cNvSpPr>
            <a:spLocks noGrp="1"/>
          </p:cNvSpPr>
          <p:nvPr>
            <p:ph type="body" idx="1"/>
          </p:nvPr>
        </p:nvSpPr>
        <p:spPr>
          <a:xfrm>
            <a:off x="679768" y="4629809"/>
            <a:ext cx="5438140" cy="4466987"/>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3</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4538"/>
            <a:ext cx="6616700" cy="3722687"/>
          </a:xfrm>
        </p:spPr>
      </p:sp>
      <p:sp>
        <p:nvSpPr>
          <p:cNvPr id="3" name="Segnaposto note 2"/>
          <p:cNvSpPr>
            <a:spLocks noGrp="1"/>
          </p:cNvSpPr>
          <p:nvPr>
            <p:ph type="body" idx="1"/>
          </p:nvPr>
        </p:nvSpPr>
        <p:spPr>
          <a:xfrm>
            <a:off x="679768" y="4629809"/>
            <a:ext cx="5438140" cy="4466987"/>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4</a:t>
            </a:fld>
            <a:endParaRPr lang="it-IT"/>
          </a:p>
        </p:txBody>
      </p:sp>
    </p:spTree>
    <p:extLst>
      <p:ext uri="{BB962C8B-B14F-4D97-AF65-F5344CB8AC3E}">
        <p14:creationId xmlns:p14="http://schemas.microsoft.com/office/powerpoint/2010/main" val="4160138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597835"/>
            <a:ext cx="7772400" cy="1102519"/>
          </a:xfrm>
        </p:spPr>
        <p:txBody>
          <a:bodyPr/>
          <a:lstStyle/>
          <a:p>
            <a:r>
              <a:rPr lang="it-IT"/>
              <a:t>Fare clic per modificare stile</a:t>
            </a:r>
          </a:p>
        </p:txBody>
      </p:sp>
      <p:sp>
        <p:nvSpPr>
          <p:cNvPr id="3" name="Sottotitolo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6981" indent="0" algn="ctr">
              <a:buNone/>
              <a:defRPr>
                <a:solidFill>
                  <a:schemeClr val="tx1">
                    <a:tint val="75000"/>
                  </a:schemeClr>
                </a:solidFill>
              </a:defRPr>
            </a:lvl2pPr>
            <a:lvl3pPr marL="913981" indent="0" algn="ctr">
              <a:buNone/>
              <a:defRPr>
                <a:solidFill>
                  <a:schemeClr val="tx1">
                    <a:tint val="75000"/>
                  </a:schemeClr>
                </a:solidFill>
              </a:defRPr>
            </a:lvl3pPr>
            <a:lvl4pPr marL="1370969" indent="0" algn="ctr">
              <a:buNone/>
              <a:defRPr>
                <a:solidFill>
                  <a:schemeClr val="tx1">
                    <a:tint val="75000"/>
                  </a:schemeClr>
                </a:solidFill>
              </a:defRPr>
            </a:lvl4pPr>
            <a:lvl5pPr marL="1827964" indent="0" algn="ctr">
              <a:buNone/>
              <a:defRPr>
                <a:solidFill>
                  <a:schemeClr val="tx1">
                    <a:tint val="75000"/>
                  </a:schemeClr>
                </a:solidFill>
              </a:defRPr>
            </a:lvl5pPr>
            <a:lvl6pPr marL="2284945" indent="0" algn="ctr">
              <a:buNone/>
              <a:defRPr>
                <a:solidFill>
                  <a:schemeClr val="tx1">
                    <a:tint val="75000"/>
                  </a:schemeClr>
                </a:solidFill>
              </a:defRPr>
            </a:lvl6pPr>
            <a:lvl7pPr marL="2741943" indent="0" algn="ctr">
              <a:buNone/>
              <a:defRPr>
                <a:solidFill>
                  <a:schemeClr val="tx1">
                    <a:tint val="75000"/>
                  </a:schemeClr>
                </a:solidFill>
              </a:defRPr>
            </a:lvl7pPr>
            <a:lvl8pPr marL="3198933" indent="0" algn="ctr">
              <a:buNone/>
              <a:defRPr>
                <a:solidFill>
                  <a:schemeClr val="tx1">
                    <a:tint val="75000"/>
                  </a:schemeClr>
                </a:solidFill>
              </a:defRPr>
            </a:lvl8pPr>
            <a:lvl9pPr marL="3655928"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0CF75CD-D97A-42E3-A261-F6AF80EA1DCD}" type="datetime1">
              <a:rPr lang="it-IT" smtClean="0"/>
              <a:t>11/04/2019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846025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34A3332-2590-4AB6-A2A4-267ACA49E8F6}" type="datetime1">
              <a:rPr lang="it-IT" smtClean="0"/>
              <a:t>11/04/2019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441065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05983"/>
            <a:ext cx="2057400" cy="4388644"/>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05983"/>
            <a:ext cx="6019800" cy="438864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4108BEB-58C6-41C9-A476-75C9D3D8F8A1}" type="datetime1">
              <a:rPr lang="it-IT" smtClean="0"/>
              <a:t>11/04/2019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237791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33FAF934-1F2E-4757-894E-F700EFA038F3}" type="datetime1">
              <a:rPr lang="it-IT" smtClean="0"/>
              <a:t>11/04/2019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363488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3305179"/>
            <a:ext cx="7772400" cy="1021556"/>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6981" indent="0">
              <a:buNone/>
              <a:defRPr sz="1900">
                <a:solidFill>
                  <a:schemeClr val="tx1">
                    <a:tint val="75000"/>
                  </a:schemeClr>
                </a:solidFill>
              </a:defRPr>
            </a:lvl2pPr>
            <a:lvl3pPr marL="913981" indent="0">
              <a:buNone/>
              <a:defRPr sz="1600">
                <a:solidFill>
                  <a:schemeClr val="tx1">
                    <a:tint val="75000"/>
                  </a:schemeClr>
                </a:solidFill>
              </a:defRPr>
            </a:lvl3pPr>
            <a:lvl4pPr marL="1370969" indent="0">
              <a:buNone/>
              <a:defRPr sz="1500">
                <a:solidFill>
                  <a:schemeClr val="tx1">
                    <a:tint val="75000"/>
                  </a:schemeClr>
                </a:solidFill>
              </a:defRPr>
            </a:lvl4pPr>
            <a:lvl5pPr marL="1827964" indent="0">
              <a:buNone/>
              <a:defRPr sz="1500">
                <a:solidFill>
                  <a:schemeClr val="tx1">
                    <a:tint val="75000"/>
                  </a:schemeClr>
                </a:solidFill>
              </a:defRPr>
            </a:lvl5pPr>
            <a:lvl6pPr marL="2284945" indent="0">
              <a:buNone/>
              <a:defRPr sz="1500">
                <a:solidFill>
                  <a:schemeClr val="tx1">
                    <a:tint val="75000"/>
                  </a:schemeClr>
                </a:solidFill>
              </a:defRPr>
            </a:lvl6pPr>
            <a:lvl7pPr marL="2741943" indent="0">
              <a:buNone/>
              <a:defRPr sz="1500">
                <a:solidFill>
                  <a:schemeClr val="tx1">
                    <a:tint val="75000"/>
                  </a:schemeClr>
                </a:solidFill>
              </a:defRPr>
            </a:lvl7pPr>
            <a:lvl8pPr marL="3198933" indent="0">
              <a:buNone/>
              <a:defRPr sz="1500">
                <a:solidFill>
                  <a:schemeClr val="tx1">
                    <a:tint val="75000"/>
                  </a:schemeClr>
                </a:solidFill>
              </a:defRPr>
            </a:lvl8pPr>
            <a:lvl9pPr marL="3655928" indent="0">
              <a:buNone/>
              <a:defRPr sz="15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F46BF040-A7BC-45C8-B5D2-3669F4F8F866}" type="datetime1">
              <a:rPr lang="it-IT" smtClean="0"/>
              <a:t>11/04/2019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1685638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200154"/>
            <a:ext cx="4038600" cy="3394472"/>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200154"/>
            <a:ext cx="4038600" cy="3394472"/>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CE511B89-622F-49F4-B6E0-9C1974EC759C}" type="datetime1">
              <a:rPr lang="it-IT" smtClean="0"/>
              <a:t>11/04/2019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1283601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151338"/>
            <a:ext cx="4040188" cy="479822"/>
          </a:xfrm>
        </p:spPr>
        <p:txBody>
          <a:bodyPr anchor="b"/>
          <a:lstStyle>
            <a:lvl1pPr marL="0" indent="0">
              <a:buNone/>
              <a:defRPr sz="2400" b="1"/>
            </a:lvl1pPr>
            <a:lvl2pPr marL="456981" indent="0">
              <a:buNone/>
              <a:defRPr sz="2000" b="1"/>
            </a:lvl2pPr>
            <a:lvl3pPr marL="913981" indent="0">
              <a:buNone/>
              <a:defRPr sz="1900" b="1"/>
            </a:lvl3pPr>
            <a:lvl4pPr marL="1370969" indent="0">
              <a:buNone/>
              <a:defRPr sz="1600" b="1"/>
            </a:lvl4pPr>
            <a:lvl5pPr marL="1827964" indent="0">
              <a:buNone/>
              <a:defRPr sz="1600" b="1"/>
            </a:lvl5pPr>
            <a:lvl6pPr marL="2284945" indent="0">
              <a:buNone/>
              <a:defRPr sz="1600" b="1"/>
            </a:lvl6pPr>
            <a:lvl7pPr marL="2741943" indent="0">
              <a:buNone/>
              <a:defRPr sz="1600" b="1"/>
            </a:lvl7pPr>
            <a:lvl8pPr marL="3198933" indent="0">
              <a:buNone/>
              <a:defRPr sz="1600" b="1"/>
            </a:lvl8pPr>
            <a:lvl9pPr marL="3655928"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1631156"/>
            <a:ext cx="4040188" cy="296346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30" y="1151338"/>
            <a:ext cx="4041775" cy="479822"/>
          </a:xfrm>
        </p:spPr>
        <p:txBody>
          <a:bodyPr anchor="b"/>
          <a:lstStyle>
            <a:lvl1pPr marL="0" indent="0">
              <a:buNone/>
              <a:defRPr sz="2400" b="1"/>
            </a:lvl1pPr>
            <a:lvl2pPr marL="456981" indent="0">
              <a:buNone/>
              <a:defRPr sz="2000" b="1"/>
            </a:lvl2pPr>
            <a:lvl3pPr marL="913981" indent="0">
              <a:buNone/>
              <a:defRPr sz="1900" b="1"/>
            </a:lvl3pPr>
            <a:lvl4pPr marL="1370969" indent="0">
              <a:buNone/>
              <a:defRPr sz="1600" b="1"/>
            </a:lvl4pPr>
            <a:lvl5pPr marL="1827964" indent="0">
              <a:buNone/>
              <a:defRPr sz="1600" b="1"/>
            </a:lvl5pPr>
            <a:lvl6pPr marL="2284945" indent="0">
              <a:buNone/>
              <a:defRPr sz="1600" b="1"/>
            </a:lvl6pPr>
            <a:lvl7pPr marL="2741943" indent="0">
              <a:buNone/>
              <a:defRPr sz="1600" b="1"/>
            </a:lvl7pPr>
            <a:lvl8pPr marL="3198933" indent="0">
              <a:buNone/>
              <a:defRPr sz="1600" b="1"/>
            </a:lvl8pPr>
            <a:lvl9pPr marL="3655928"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30" y="1631156"/>
            <a:ext cx="4041775" cy="296346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CDBC1CB0-BD7A-46BE-AA45-931A9647994E}" type="datetime1">
              <a:rPr lang="it-IT" smtClean="0"/>
              <a:t>11/04/2019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1761537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F35F2310-E375-432E-BF38-809E27DAFF4E}" type="datetime1">
              <a:rPr lang="it-IT" smtClean="0"/>
              <a:t>11/04/2019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3019509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81B2B7B-AE80-4687-80AE-8EA82F4E098D}" type="datetime1">
              <a:rPr lang="it-IT" smtClean="0"/>
              <a:t>11/04/2019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3871781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13" y="204789"/>
            <a:ext cx="3008312" cy="871538"/>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1" y="204803"/>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13" y="1076328"/>
            <a:ext cx="3008312" cy="3518297"/>
          </a:xfrm>
        </p:spPr>
        <p:txBody>
          <a:bodyPr/>
          <a:lstStyle>
            <a:lvl1pPr marL="0" indent="0">
              <a:buNone/>
              <a:defRPr sz="1500"/>
            </a:lvl1pPr>
            <a:lvl2pPr marL="456981" indent="0">
              <a:buNone/>
              <a:defRPr sz="1200"/>
            </a:lvl2pPr>
            <a:lvl3pPr marL="913981" indent="0">
              <a:buNone/>
              <a:defRPr sz="1100"/>
            </a:lvl3pPr>
            <a:lvl4pPr marL="1370969" indent="0">
              <a:buNone/>
              <a:defRPr sz="900"/>
            </a:lvl4pPr>
            <a:lvl5pPr marL="1827964" indent="0">
              <a:buNone/>
              <a:defRPr sz="900"/>
            </a:lvl5pPr>
            <a:lvl6pPr marL="2284945" indent="0">
              <a:buNone/>
              <a:defRPr sz="900"/>
            </a:lvl6pPr>
            <a:lvl7pPr marL="2741943" indent="0">
              <a:buNone/>
              <a:defRPr sz="900"/>
            </a:lvl7pPr>
            <a:lvl8pPr marL="3198933" indent="0">
              <a:buNone/>
              <a:defRPr sz="900"/>
            </a:lvl8pPr>
            <a:lvl9pPr marL="3655928"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B5CA53E0-FC4E-4B7F-8057-B77F70D6E236}" type="datetime1">
              <a:rPr lang="it-IT" smtClean="0"/>
              <a:t>11/04/2019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1324104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9" y="3600454"/>
            <a:ext cx="5486400" cy="425054"/>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9" y="459581"/>
            <a:ext cx="5486400" cy="3086100"/>
          </a:xfrm>
        </p:spPr>
        <p:txBody>
          <a:bodyPr/>
          <a:lstStyle>
            <a:lvl1pPr marL="0" indent="0">
              <a:buNone/>
              <a:defRPr sz="3200"/>
            </a:lvl1pPr>
            <a:lvl2pPr marL="456981" indent="0">
              <a:buNone/>
              <a:defRPr sz="2800"/>
            </a:lvl2pPr>
            <a:lvl3pPr marL="913981" indent="0">
              <a:buNone/>
              <a:defRPr sz="2400"/>
            </a:lvl3pPr>
            <a:lvl4pPr marL="1370969" indent="0">
              <a:buNone/>
              <a:defRPr sz="2000"/>
            </a:lvl4pPr>
            <a:lvl5pPr marL="1827964" indent="0">
              <a:buNone/>
              <a:defRPr sz="2000"/>
            </a:lvl5pPr>
            <a:lvl6pPr marL="2284945" indent="0">
              <a:buNone/>
              <a:defRPr sz="2000"/>
            </a:lvl6pPr>
            <a:lvl7pPr marL="2741943" indent="0">
              <a:buNone/>
              <a:defRPr sz="2000"/>
            </a:lvl7pPr>
            <a:lvl8pPr marL="3198933" indent="0">
              <a:buNone/>
              <a:defRPr sz="2000"/>
            </a:lvl8pPr>
            <a:lvl9pPr marL="3655928" indent="0">
              <a:buNone/>
              <a:defRPr sz="2000"/>
            </a:lvl9pPr>
          </a:lstStyle>
          <a:p>
            <a:endParaRPr lang="it-IT"/>
          </a:p>
        </p:txBody>
      </p:sp>
      <p:sp>
        <p:nvSpPr>
          <p:cNvPr id="4" name="Segnaposto testo 3"/>
          <p:cNvSpPr>
            <a:spLocks noGrp="1"/>
          </p:cNvSpPr>
          <p:nvPr>
            <p:ph type="body" sz="half" idx="2"/>
          </p:nvPr>
        </p:nvSpPr>
        <p:spPr>
          <a:xfrm>
            <a:off x="1792289" y="4025517"/>
            <a:ext cx="5486400" cy="603647"/>
          </a:xfrm>
        </p:spPr>
        <p:txBody>
          <a:bodyPr/>
          <a:lstStyle>
            <a:lvl1pPr marL="0" indent="0">
              <a:buNone/>
              <a:defRPr sz="1500"/>
            </a:lvl1pPr>
            <a:lvl2pPr marL="456981" indent="0">
              <a:buNone/>
              <a:defRPr sz="1200"/>
            </a:lvl2pPr>
            <a:lvl3pPr marL="913981" indent="0">
              <a:buNone/>
              <a:defRPr sz="1100"/>
            </a:lvl3pPr>
            <a:lvl4pPr marL="1370969" indent="0">
              <a:buNone/>
              <a:defRPr sz="900"/>
            </a:lvl4pPr>
            <a:lvl5pPr marL="1827964" indent="0">
              <a:buNone/>
              <a:defRPr sz="900"/>
            </a:lvl5pPr>
            <a:lvl6pPr marL="2284945" indent="0">
              <a:buNone/>
              <a:defRPr sz="900"/>
            </a:lvl6pPr>
            <a:lvl7pPr marL="2741943" indent="0">
              <a:buNone/>
              <a:defRPr sz="900"/>
            </a:lvl7pPr>
            <a:lvl8pPr marL="3198933" indent="0">
              <a:buNone/>
              <a:defRPr sz="900"/>
            </a:lvl8pPr>
            <a:lvl9pPr marL="3655928"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F98B5BA9-3404-40F9-B634-F63589F63DDE}" type="datetime1">
              <a:rPr lang="it-IT" smtClean="0"/>
              <a:t>11/04/2019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735817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05979"/>
            <a:ext cx="8229600" cy="857250"/>
          </a:xfrm>
          <a:prstGeom prst="rect">
            <a:avLst/>
          </a:prstGeom>
        </p:spPr>
        <p:txBody>
          <a:bodyPr vert="horz" lIns="91396" tIns="45699" rIns="91396" bIns="45699" rtlCol="0" anchor="ctr">
            <a:normAutofit/>
          </a:bodyPr>
          <a:lstStyle/>
          <a:p>
            <a:r>
              <a:rPr lang="it-IT"/>
              <a:t>Fare clic per modificare stile</a:t>
            </a:r>
          </a:p>
        </p:txBody>
      </p:sp>
      <p:sp>
        <p:nvSpPr>
          <p:cNvPr id="3" name="Segnaposto testo 2"/>
          <p:cNvSpPr>
            <a:spLocks noGrp="1"/>
          </p:cNvSpPr>
          <p:nvPr>
            <p:ph type="body" idx="1"/>
          </p:nvPr>
        </p:nvSpPr>
        <p:spPr>
          <a:xfrm>
            <a:off x="457200" y="1200154"/>
            <a:ext cx="8229600" cy="3394472"/>
          </a:xfrm>
          <a:prstGeom prst="rect">
            <a:avLst/>
          </a:prstGeom>
        </p:spPr>
        <p:txBody>
          <a:bodyPr vert="horz" lIns="91396" tIns="45699" rIns="91396" bIns="45699"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4767267"/>
            <a:ext cx="2133600" cy="273844"/>
          </a:xfrm>
          <a:prstGeom prst="rect">
            <a:avLst/>
          </a:prstGeom>
        </p:spPr>
        <p:txBody>
          <a:bodyPr vert="horz" lIns="91396" tIns="45699" rIns="91396" bIns="45699" rtlCol="0" anchor="ctr"/>
          <a:lstStyle>
            <a:lvl1pPr algn="l">
              <a:defRPr sz="1200">
                <a:solidFill>
                  <a:schemeClr val="tx1">
                    <a:tint val="75000"/>
                  </a:schemeClr>
                </a:solidFill>
              </a:defRPr>
            </a:lvl1pPr>
          </a:lstStyle>
          <a:p>
            <a:fld id="{99D178DA-C07C-4612-802D-8780D03DB2F3}" type="datetime1">
              <a:rPr lang="it-IT" smtClean="0"/>
              <a:t>11/04/2019</a:t>
            </a:fld>
            <a:endParaRPr lang="it-IT"/>
          </a:p>
        </p:txBody>
      </p:sp>
      <p:sp>
        <p:nvSpPr>
          <p:cNvPr id="5" name="Segnaposto piè di pagina 4"/>
          <p:cNvSpPr>
            <a:spLocks noGrp="1"/>
          </p:cNvSpPr>
          <p:nvPr>
            <p:ph type="ftr" sz="quarter" idx="3"/>
          </p:nvPr>
        </p:nvSpPr>
        <p:spPr>
          <a:xfrm>
            <a:off x="3124200" y="4767267"/>
            <a:ext cx="2895600" cy="273844"/>
          </a:xfrm>
          <a:prstGeom prst="rect">
            <a:avLst/>
          </a:prstGeom>
        </p:spPr>
        <p:txBody>
          <a:bodyPr vert="horz" lIns="91396" tIns="45699" rIns="91396" bIns="45699"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1" y="4767267"/>
            <a:ext cx="2133600" cy="273844"/>
          </a:xfrm>
          <a:prstGeom prst="rect">
            <a:avLst/>
          </a:prstGeom>
        </p:spPr>
        <p:txBody>
          <a:bodyPr vert="horz" lIns="91396" tIns="45699" rIns="91396" bIns="45699" rtlCol="0" anchor="ctr"/>
          <a:lstStyle>
            <a:lvl1pPr algn="r">
              <a:defRPr sz="1200">
                <a:solidFill>
                  <a:schemeClr val="tx1">
                    <a:tint val="75000"/>
                  </a:schemeClr>
                </a:solidFill>
              </a:defRPr>
            </a:lvl1pPr>
          </a:lstStyle>
          <a:p>
            <a:fld id="{28555E64-09E7-E944-8DB2-BD243D665CB3}" type="slidenum">
              <a:rPr lang="it-IT" smtClean="0"/>
              <a:pPr/>
              <a:t>‹N›</a:t>
            </a:fld>
            <a:endParaRPr lang="it-IT"/>
          </a:p>
        </p:txBody>
      </p:sp>
    </p:spTree>
    <p:extLst>
      <p:ext uri="{BB962C8B-B14F-4D97-AF65-F5344CB8AC3E}">
        <p14:creationId xmlns:p14="http://schemas.microsoft.com/office/powerpoint/2010/main" val="2044395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456981" rtl="0" eaLnBrk="1" latinLnBrk="0" hangingPunct="1">
        <a:spcBef>
          <a:spcPct val="0"/>
        </a:spcBef>
        <a:buNone/>
        <a:defRPr sz="4400" kern="1200">
          <a:solidFill>
            <a:schemeClr val="tx1"/>
          </a:solidFill>
          <a:latin typeface="+mj-lt"/>
          <a:ea typeface="+mj-ea"/>
          <a:cs typeface="+mj-cs"/>
        </a:defRPr>
      </a:lvl1pPr>
    </p:titleStyle>
    <p:bodyStyle>
      <a:lvl1pPr marL="342745" indent="-342745" algn="l" defTabSz="456981" rtl="0" eaLnBrk="1" latinLnBrk="0" hangingPunct="1">
        <a:spcBef>
          <a:spcPct val="20000"/>
        </a:spcBef>
        <a:buFont typeface="Arial"/>
        <a:buChar char="•"/>
        <a:defRPr sz="3200" kern="1200">
          <a:solidFill>
            <a:schemeClr val="tx1"/>
          </a:solidFill>
          <a:latin typeface="+mn-lt"/>
          <a:ea typeface="+mn-ea"/>
          <a:cs typeface="+mn-cs"/>
        </a:defRPr>
      </a:lvl1pPr>
      <a:lvl2pPr marL="742613" indent="-285618" algn="l" defTabSz="456981" rtl="0" eaLnBrk="1" latinLnBrk="0" hangingPunct="1">
        <a:spcBef>
          <a:spcPct val="20000"/>
        </a:spcBef>
        <a:buFont typeface="Arial"/>
        <a:buChar char="–"/>
        <a:defRPr sz="2800" kern="1200">
          <a:solidFill>
            <a:schemeClr val="tx1"/>
          </a:solidFill>
          <a:latin typeface="+mn-lt"/>
          <a:ea typeface="+mn-ea"/>
          <a:cs typeface="+mn-cs"/>
        </a:defRPr>
      </a:lvl2pPr>
      <a:lvl3pPr marL="1142472" indent="-228497" algn="l" defTabSz="456981" rtl="0" eaLnBrk="1" latinLnBrk="0" hangingPunct="1">
        <a:spcBef>
          <a:spcPct val="20000"/>
        </a:spcBef>
        <a:buFont typeface="Arial"/>
        <a:buChar char="•"/>
        <a:defRPr sz="2400" kern="1200">
          <a:solidFill>
            <a:schemeClr val="tx1"/>
          </a:solidFill>
          <a:latin typeface="+mn-lt"/>
          <a:ea typeface="+mn-ea"/>
          <a:cs typeface="+mn-cs"/>
        </a:defRPr>
      </a:lvl3pPr>
      <a:lvl4pPr marL="1599467" indent="-228497" algn="l" defTabSz="456981" rtl="0" eaLnBrk="1" latinLnBrk="0" hangingPunct="1">
        <a:spcBef>
          <a:spcPct val="20000"/>
        </a:spcBef>
        <a:buFont typeface="Arial"/>
        <a:buChar char="–"/>
        <a:defRPr sz="2000" kern="1200">
          <a:solidFill>
            <a:schemeClr val="tx1"/>
          </a:solidFill>
          <a:latin typeface="+mn-lt"/>
          <a:ea typeface="+mn-ea"/>
          <a:cs typeface="+mn-cs"/>
        </a:defRPr>
      </a:lvl4pPr>
      <a:lvl5pPr marL="2056455" indent="-228497" algn="l" defTabSz="456981" rtl="0" eaLnBrk="1" latinLnBrk="0" hangingPunct="1">
        <a:spcBef>
          <a:spcPct val="20000"/>
        </a:spcBef>
        <a:buFont typeface="Arial"/>
        <a:buChar char="»"/>
        <a:defRPr sz="2000" kern="1200">
          <a:solidFill>
            <a:schemeClr val="tx1"/>
          </a:solidFill>
          <a:latin typeface="+mn-lt"/>
          <a:ea typeface="+mn-ea"/>
          <a:cs typeface="+mn-cs"/>
        </a:defRPr>
      </a:lvl5pPr>
      <a:lvl6pPr marL="2513455" indent="-228497" algn="l" defTabSz="456981" rtl="0" eaLnBrk="1" latinLnBrk="0" hangingPunct="1">
        <a:spcBef>
          <a:spcPct val="20000"/>
        </a:spcBef>
        <a:buFont typeface="Arial"/>
        <a:buChar char="•"/>
        <a:defRPr sz="2000" kern="1200">
          <a:solidFill>
            <a:schemeClr val="tx1"/>
          </a:solidFill>
          <a:latin typeface="+mn-lt"/>
          <a:ea typeface="+mn-ea"/>
          <a:cs typeface="+mn-cs"/>
        </a:defRPr>
      </a:lvl6pPr>
      <a:lvl7pPr marL="2970436" indent="-228497" algn="l" defTabSz="456981" rtl="0" eaLnBrk="1" latinLnBrk="0" hangingPunct="1">
        <a:spcBef>
          <a:spcPct val="20000"/>
        </a:spcBef>
        <a:buFont typeface="Arial"/>
        <a:buChar char="•"/>
        <a:defRPr sz="2000" kern="1200">
          <a:solidFill>
            <a:schemeClr val="tx1"/>
          </a:solidFill>
          <a:latin typeface="+mn-lt"/>
          <a:ea typeface="+mn-ea"/>
          <a:cs typeface="+mn-cs"/>
        </a:defRPr>
      </a:lvl7pPr>
      <a:lvl8pPr marL="3427431" indent="-228497" algn="l" defTabSz="456981" rtl="0" eaLnBrk="1" latinLnBrk="0" hangingPunct="1">
        <a:spcBef>
          <a:spcPct val="20000"/>
        </a:spcBef>
        <a:buFont typeface="Arial"/>
        <a:buChar char="•"/>
        <a:defRPr sz="2000" kern="1200">
          <a:solidFill>
            <a:schemeClr val="tx1"/>
          </a:solidFill>
          <a:latin typeface="+mn-lt"/>
          <a:ea typeface="+mn-ea"/>
          <a:cs typeface="+mn-cs"/>
        </a:defRPr>
      </a:lvl8pPr>
      <a:lvl9pPr marL="3884419" indent="-228497" algn="l" defTabSz="456981"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6981" rtl="0" eaLnBrk="1" latinLnBrk="0" hangingPunct="1">
        <a:defRPr sz="1900" kern="1200">
          <a:solidFill>
            <a:schemeClr val="tx1"/>
          </a:solidFill>
          <a:latin typeface="+mn-lt"/>
          <a:ea typeface="+mn-ea"/>
          <a:cs typeface="+mn-cs"/>
        </a:defRPr>
      </a:lvl1pPr>
      <a:lvl2pPr marL="456981" algn="l" defTabSz="456981" rtl="0" eaLnBrk="1" latinLnBrk="0" hangingPunct="1">
        <a:defRPr sz="1900" kern="1200">
          <a:solidFill>
            <a:schemeClr val="tx1"/>
          </a:solidFill>
          <a:latin typeface="+mn-lt"/>
          <a:ea typeface="+mn-ea"/>
          <a:cs typeface="+mn-cs"/>
        </a:defRPr>
      </a:lvl2pPr>
      <a:lvl3pPr marL="913981" algn="l" defTabSz="456981" rtl="0" eaLnBrk="1" latinLnBrk="0" hangingPunct="1">
        <a:defRPr sz="1900" kern="1200">
          <a:solidFill>
            <a:schemeClr val="tx1"/>
          </a:solidFill>
          <a:latin typeface="+mn-lt"/>
          <a:ea typeface="+mn-ea"/>
          <a:cs typeface="+mn-cs"/>
        </a:defRPr>
      </a:lvl3pPr>
      <a:lvl4pPr marL="1370969" algn="l" defTabSz="456981" rtl="0" eaLnBrk="1" latinLnBrk="0" hangingPunct="1">
        <a:defRPr sz="1900" kern="1200">
          <a:solidFill>
            <a:schemeClr val="tx1"/>
          </a:solidFill>
          <a:latin typeface="+mn-lt"/>
          <a:ea typeface="+mn-ea"/>
          <a:cs typeface="+mn-cs"/>
        </a:defRPr>
      </a:lvl4pPr>
      <a:lvl5pPr marL="1827964" algn="l" defTabSz="456981" rtl="0" eaLnBrk="1" latinLnBrk="0" hangingPunct="1">
        <a:defRPr sz="1900" kern="1200">
          <a:solidFill>
            <a:schemeClr val="tx1"/>
          </a:solidFill>
          <a:latin typeface="+mn-lt"/>
          <a:ea typeface="+mn-ea"/>
          <a:cs typeface="+mn-cs"/>
        </a:defRPr>
      </a:lvl5pPr>
      <a:lvl6pPr marL="2284945" algn="l" defTabSz="456981" rtl="0" eaLnBrk="1" latinLnBrk="0" hangingPunct="1">
        <a:defRPr sz="1900" kern="1200">
          <a:solidFill>
            <a:schemeClr val="tx1"/>
          </a:solidFill>
          <a:latin typeface="+mn-lt"/>
          <a:ea typeface="+mn-ea"/>
          <a:cs typeface="+mn-cs"/>
        </a:defRPr>
      </a:lvl6pPr>
      <a:lvl7pPr marL="2741943" algn="l" defTabSz="456981" rtl="0" eaLnBrk="1" latinLnBrk="0" hangingPunct="1">
        <a:defRPr sz="1900" kern="1200">
          <a:solidFill>
            <a:schemeClr val="tx1"/>
          </a:solidFill>
          <a:latin typeface="+mn-lt"/>
          <a:ea typeface="+mn-ea"/>
          <a:cs typeface="+mn-cs"/>
        </a:defRPr>
      </a:lvl7pPr>
      <a:lvl8pPr marL="3198933" algn="l" defTabSz="456981" rtl="0" eaLnBrk="1" latinLnBrk="0" hangingPunct="1">
        <a:defRPr sz="1900" kern="1200">
          <a:solidFill>
            <a:schemeClr val="tx1"/>
          </a:solidFill>
          <a:latin typeface="+mn-lt"/>
          <a:ea typeface="+mn-ea"/>
          <a:cs typeface="+mn-cs"/>
        </a:defRPr>
      </a:lvl8pPr>
      <a:lvl9pPr marL="3655928" algn="l" defTabSz="456981"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1.e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emf"/><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emf"/><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2.emf"/><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8.jpe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13">
            <a:extLst>
              <a:ext uri="{FF2B5EF4-FFF2-40B4-BE49-F238E27FC236}">
                <a16:creationId xmlns:a16="http://schemas.microsoft.com/office/drawing/2014/main" id="{F80A6B41-1D3D-894F-80B3-7BBC6A29CAD1}"/>
              </a:ext>
            </a:extLst>
          </p:cNvPr>
          <p:cNvSpPr txBox="1">
            <a:spLocks noChangeArrowheads="1"/>
          </p:cNvSpPr>
          <p:nvPr/>
        </p:nvSpPr>
        <p:spPr bwMode="auto">
          <a:xfrm>
            <a:off x="386953" y="2762783"/>
            <a:ext cx="8378334" cy="1102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a:defRPr sz="3200">
                <a:solidFill>
                  <a:schemeClr val="tx1"/>
                </a:solidFill>
                <a:latin typeface="Arial" charset="0"/>
                <a:ea typeface="ＭＳ Ｐゴシック" charset="0"/>
                <a:cs typeface="ＭＳ Ｐゴシック" charset="0"/>
              </a:defRPr>
            </a:lvl1pPr>
            <a:lvl2pPr>
              <a:defRPr sz="2800">
                <a:solidFill>
                  <a:schemeClr val="tx1"/>
                </a:solidFill>
                <a:latin typeface="Arial" charset="0"/>
                <a:ea typeface="ＭＳ Ｐゴシック" charset="0"/>
                <a:cs typeface="ＭＳ Ｐゴシック" charset="0"/>
              </a:defRPr>
            </a:lvl2pPr>
            <a:lvl3pPr>
              <a:defRPr sz="2400">
                <a:solidFill>
                  <a:schemeClr val="tx1"/>
                </a:solidFill>
                <a:latin typeface="Arial" charset="0"/>
                <a:ea typeface="ＭＳ Ｐゴシック" charset="0"/>
                <a:cs typeface="ＭＳ Ｐゴシック" charset="0"/>
              </a:defRPr>
            </a:lvl3pPr>
            <a:lvl4pPr>
              <a:defRPr sz="2000">
                <a:solidFill>
                  <a:schemeClr val="tx1"/>
                </a:solidFill>
                <a:latin typeface="Arial" charset="0"/>
                <a:ea typeface="ＭＳ Ｐゴシック" charset="0"/>
                <a:cs typeface="ＭＳ Ｐゴシック" charset="0"/>
              </a:defRPr>
            </a:lvl4pPr>
            <a:lvl5pPr>
              <a:defRPr sz="2000">
                <a:solidFill>
                  <a:schemeClr val="tx1"/>
                </a:solidFill>
                <a:latin typeface="Arial" charset="0"/>
                <a:ea typeface="ＭＳ Ｐゴシック" charset="0"/>
                <a:cs typeface="ＭＳ Ｐゴシック" charset="0"/>
              </a:defRPr>
            </a:lvl5pPr>
            <a:lvl6pPr eaLnBrk="0" hangingPunct="0">
              <a:defRPr sz="2000">
                <a:solidFill>
                  <a:schemeClr val="tx1"/>
                </a:solidFill>
                <a:latin typeface="Arial" charset="0"/>
                <a:ea typeface="ＭＳ Ｐゴシック" charset="0"/>
                <a:cs typeface="ＭＳ Ｐゴシック" charset="0"/>
              </a:defRPr>
            </a:lvl6pPr>
            <a:lvl7pPr eaLnBrk="0" hangingPunct="0">
              <a:defRPr sz="2000">
                <a:solidFill>
                  <a:schemeClr val="tx1"/>
                </a:solidFill>
                <a:latin typeface="Arial" charset="0"/>
                <a:ea typeface="ＭＳ Ｐゴシック" charset="0"/>
                <a:cs typeface="ＭＳ Ｐゴシック" charset="0"/>
              </a:defRPr>
            </a:lvl7pPr>
            <a:lvl8pPr eaLnBrk="0" hangingPunct="0">
              <a:defRPr sz="2000">
                <a:solidFill>
                  <a:schemeClr val="tx1"/>
                </a:solidFill>
                <a:latin typeface="Arial" charset="0"/>
                <a:ea typeface="ＭＳ Ｐゴシック" charset="0"/>
                <a:cs typeface="ＭＳ Ｐゴシック" charset="0"/>
              </a:defRPr>
            </a:lvl8pPr>
            <a:lvl9pPr eaLnBrk="0" hangingPunct="0">
              <a:defRPr sz="2000">
                <a:solidFill>
                  <a:schemeClr val="tx1"/>
                </a:solidFill>
                <a:latin typeface="Arial" charset="0"/>
                <a:ea typeface="ＭＳ Ｐゴシック" charset="0"/>
                <a:cs typeface="ＭＳ Ｐゴシック" charset="0"/>
              </a:defRPr>
            </a:lvl9pPr>
          </a:lstStyle>
          <a:p>
            <a:pPr>
              <a:lnSpc>
                <a:spcPts val="3060"/>
              </a:lnSpc>
              <a:defRPr/>
            </a:pPr>
            <a:r>
              <a:rPr lang="en-GB" sz="2800" b="1" dirty="0">
                <a:solidFill>
                  <a:srgbClr val="C00000"/>
                </a:solidFill>
                <a:latin typeface="Calibri" panose="020F0502020204030204" pitchFamily="34" charset="0"/>
              </a:rPr>
              <a:t>Conclusions and a look ahead</a:t>
            </a:r>
          </a:p>
          <a:p>
            <a:pPr>
              <a:lnSpc>
                <a:spcPts val="3060"/>
              </a:lnSpc>
              <a:defRPr/>
            </a:pPr>
            <a:r>
              <a:rPr lang="en-GB" sz="3000" b="1" dirty="0">
                <a:solidFill>
                  <a:srgbClr val="CA0A24"/>
                </a:solidFill>
                <a:latin typeface="Trebuchet MS" panose="020B0703020202090204" pitchFamily="34" charset="0"/>
                <a:cs typeface="Arial Rounded MT Bold"/>
              </a:rPr>
              <a:t>WP1</a:t>
            </a:r>
          </a:p>
        </p:txBody>
      </p:sp>
      <p:sp>
        <p:nvSpPr>
          <p:cNvPr id="2054" name="Text Box 15">
            <a:extLst>
              <a:ext uri="{FF2B5EF4-FFF2-40B4-BE49-F238E27FC236}">
                <a16:creationId xmlns:a16="http://schemas.microsoft.com/office/drawing/2014/main" id="{68230B5C-6CE0-FC4C-B193-F0875173DF3A}"/>
              </a:ext>
            </a:extLst>
          </p:cNvPr>
          <p:cNvSpPr txBox="1">
            <a:spLocks noChangeArrowheads="1"/>
          </p:cNvSpPr>
          <p:nvPr/>
        </p:nvSpPr>
        <p:spPr bwMode="auto">
          <a:xfrm>
            <a:off x="6812680" y="102240"/>
            <a:ext cx="1974203"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sz="3200">
                <a:solidFill>
                  <a:schemeClr val="tx1"/>
                </a:solidFill>
                <a:latin typeface="Arial" charset="0"/>
                <a:ea typeface="ＭＳ Ｐゴシック" charset="0"/>
                <a:cs typeface="ＭＳ Ｐゴシック" charset="0"/>
              </a:defRPr>
            </a:lvl1pPr>
            <a:lvl2pPr>
              <a:defRPr sz="2800">
                <a:solidFill>
                  <a:schemeClr val="tx1"/>
                </a:solidFill>
                <a:latin typeface="Arial" charset="0"/>
                <a:ea typeface="ＭＳ Ｐゴシック" charset="0"/>
                <a:cs typeface="ＭＳ Ｐゴシック" charset="0"/>
              </a:defRPr>
            </a:lvl2pPr>
            <a:lvl3pPr>
              <a:defRPr sz="2400">
                <a:solidFill>
                  <a:schemeClr val="tx1"/>
                </a:solidFill>
                <a:latin typeface="Arial" charset="0"/>
                <a:ea typeface="ＭＳ Ｐゴシック" charset="0"/>
                <a:cs typeface="ＭＳ Ｐゴシック" charset="0"/>
              </a:defRPr>
            </a:lvl3pPr>
            <a:lvl4pPr>
              <a:defRPr sz="2000">
                <a:solidFill>
                  <a:schemeClr val="tx1"/>
                </a:solidFill>
                <a:latin typeface="Arial" charset="0"/>
                <a:ea typeface="ＭＳ Ｐゴシック" charset="0"/>
                <a:cs typeface="ＭＳ Ｐゴシック" charset="0"/>
              </a:defRPr>
            </a:lvl4pPr>
            <a:lvl5pPr>
              <a:defRPr sz="2000">
                <a:solidFill>
                  <a:schemeClr val="tx1"/>
                </a:solidFill>
                <a:latin typeface="Arial" charset="0"/>
                <a:ea typeface="ＭＳ Ｐゴシック" charset="0"/>
                <a:cs typeface="ＭＳ Ｐゴシック" charset="0"/>
              </a:defRPr>
            </a:lvl5pPr>
            <a:lvl6pPr eaLnBrk="0" hangingPunct="0">
              <a:defRPr sz="2000">
                <a:solidFill>
                  <a:schemeClr val="tx1"/>
                </a:solidFill>
                <a:latin typeface="Arial" charset="0"/>
                <a:ea typeface="ＭＳ Ｐゴシック" charset="0"/>
                <a:cs typeface="ＭＳ Ｐゴシック" charset="0"/>
              </a:defRPr>
            </a:lvl6pPr>
            <a:lvl7pPr eaLnBrk="0" hangingPunct="0">
              <a:defRPr sz="2000">
                <a:solidFill>
                  <a:schemeClr val="tx1"/>
                </a:solidFill>
                <a:latin typeface="Arial" charset="0"/>
                <a:ea typeface="ＭＳ Ｐゴシック" charset="0"/>
                <a:cs typeface="ＭＳ Ｐゴシック" charset="0"/>
              </a:defRPr>
            </a:lvl7pPr>
            <a:lvl8pPr eaLnBrk="0" hangingPunct="0">
              <a:defRPr sz="2000">
                <a:solidFill>
                  <a:schemeClr val="tx1"/>
                </a:solidFill>
                <a:latin typeface="Arial" charset="0"/>
                <a:ea typeface="ＭＳ Ｐゴシック" charset="0"/>
                <a:cs typeface="ＭＳ Ｐゴシック" charset="0"/>
              </a:defRPr>
            </a:lvl8pPr>
            <a:lvl9pPr eaLnBrk="0" hangingPunct="0">
              <a:defRPr sz="2000">
                <a:solidFill>
                  <a:schemeClr val="tx1"/>
                </a:solidFill>
                <a:latin typeface="Arial" charset="0"/>
                <a:ea typeface="ＭＳ Ｐゴシック" charset="0"/>
                <a:cs typeface="ＭＳ Ｐゴシック" charset="0"/>
              </a:defRPr>
            </a:lvl9pPr>
          </a:lstStyle>
          <a:p>
            <a:pPr>
              <a:defRPr/>
            </a:pPr>
            <a:r>
              <a:rPr lang="en-US" sz="1500" dirty="0">
                <a:solidFill>
                  <a:schemeClr val="bg1">
                    <a:lumMod val="50000"/>
                  </a:schemeClr>
                </a:solidFill>
                <a:latin typeface="Trebuchet MS" panose="020B0703020202090204" pitchFamily="34" charset="0"/>
                <a:cs typeface="Courier New" charset="0"/>
              </a:rPr>
              <a:t>ROME</a:t>
            </a:r>
          </a:p>
          <a:p>
            <a:pPr>
              <a:defRPr/>
            </a:pPr>
            <a:r>
              <a:rPr lang="en-US" sz="1500" dirty="0">
                <a:solidFill>
                  <a:schemeClr val="bg1">
                    <a:lumMod val="50000"/>
                  </a:schemeClr>
                </a:solidFill>
                <a:latin typeface="Trebuchet MS" panose="020B0703020202090204" pitchFamily="34" charset="0"/>
                <a:cs typeface="Courier New" charset="0"/>
              </a:rPr>
              <a:t>April 11</a:t>
            </a:r>
            <a:r>
              <a:rPr lang="en-US" sz="1500" baseline="30000" dirty="0">
                <a:solidFill>
                  <a:schemeClr val="bg1">
                    <a:lumMod val="50000"/>
                  </a:schemeClr>
                </a:solidFill>
                <a:latin typeface="Trebuchet MS" panose="020B0703020202090204" pitchFamily="34" charset="0"/>
                <a:cs typeface="Courier New" charset="0"/>
              </a:rPr>
              <a:t>th | </a:t>
            </a:r>
            <a:r>
              <a:rPr lang="en-US" sz="1500" dirty="0">
                <a:solidFill>
                  <a:schemeClr val="bg1">
                    <a:lumMod val="50000"/>
                  </a:schemeClr>
                </a:solidFill>
                <a:latin typeface="Trebuchet MS" panose="020B0703020202090204" pitchFamily="34" charset="0"/>
                <a:cs typeface="Courier New" charset="0"/>
              </a:rPr>
              <a:t>12</a:t>
            </a:r>
            <a:r>
              <a:rPr lang="en-US" sz="1500" baseline="30000" dirty="0">
                <a:solidFill>
                  <a:schemeClr val="bg1">
                    <a:lumMod val="50000"/>
                  </a:schemeClr>
                </a:solidFill>
                <a:latin typeface="Trebuchet MS" panose="020B0703020202090204" pitchFamily="34" charset="0"/>
                <a:cs typeface="Courier New" charset="0"/>
              </a:rPr>
              <a:t>th   </a:t>
            </a:r>
            <a:r>
              <a:rPr lang="en-US" sz="1500" dirty="0">
                <a:solidFill>
                  <a:schemeClr val="bg1">
                    <a:lumMod val="50000"/>
                  </a:schemeClr>
                </a:solidFill>
                <a:latin typeface="Trebuchet MS" panose="020B0703020202090204" pitchFamily="34" charset="0"/>
                <a:cs typeface="Courier New" charset="0"/>
              </a:rPr>
              <a:t>2019</a:t>
            </a:r>
            <a:endParaRPr lang="en-US" sz="1500" baseline="30000" dirty="0">
              <a:solidFill>
                <a:schemeClr val="bg1">
                  <a:lumMod val="50000"/>
                </a:schemeClr>
              </a:solidFill>
              <a:latin typeface="Trebuchet MS" panose="020B0703020202090204" pitchFamily="34" charset="0"/>
              <a:cs typeface="Courier New" charset="0"/>
            </a:endParaRPr>
          </a:p>
          <a:p>
            <a:pPr>
              <a:defRPr/>
            </a:pPr>
            <a:endParaRPr lang="en-US" sz="1800" dirty="0">
              <a:solidFill>
                <a:schemeClr val="tx1">
                  <a:lumMod val="65000"/>
                  <a:lumOff val="35000"/>
                </a:schemeClr>
              </a:solidFill>
              <a:latin typeface="Trebuchet MS" panose="020B0703020202090204" pitchFamily="34" charset="0"/>
              <a:cs typeface="Courier New" charset="0"/>
            </a:endParaRPr>
          </a:p>
          <a:p>
            <a:pPr>
              <a:defRPr/>
            </a:pPr>
            <a:r>
              <a:rPr lang="en-US" sz="2700" b="1" dirty="0">
                <a:solidFill>
                  <a:srgbClr val="00529C"/>
                </a:solidFill>
                <a:latin typeface="Trebuchet MS" panose="020B0703020202090204" pitchFamily="34" charset="0"/>
                <a:cs typeface="Courier New" charset="0"/>
              </a:rPr>
              <a:t>MIMOD</a:t>
            </a:r>
          </a:p>
          <a:p>
            <a:pPr>
              <a:defRPr/>
            </a:pPr>
            <a:r>
              <a:rPr lang="en-US" sz="1800" dirty="0">
                <a:solidFill>
                  <a:srgbClr val="00529C"/>
                </a:solidFill>
                <a:latin typeface="Trebuchet MS" panose="020B0703020202090204" pitchFamily="34" charset="0"/>
                <a:cs typeface="Courier New" charset="0"/>
              </a:rPr>
              <a:t>Mixed-Mode Designs for Social Surveys</a:t>
            </a:r>
          </a:p>
          <a:p>
            <a:pPr>
              <a:defRPr/>
            </a:pPr>
            <a:endParaRPr lang="en-US" sz="1800" dirty="0">
              <a:solidFill>
                <a:srgbClr val="00529C"/>
              </a:solidFill>
              <a:latin typeface="Trebuchet MS" panose="020B0703020202090204" pitchFamily="34" charset="0"/>
              <a:cs typeface="Courier New" charset="0"/>
            </a:endParaRPr>
          </a:p>
          <a:p>
            <a:pPr>
              <a:defRPr/>
            </a:pPr>
            <a:r>
              <a:rPr lang="en-US" sz="1500" dirty="0">
                <a:solidFill>
                  <a:schemeClr val="bg1">
                    <a:lumMod val="50000"/>
                  </a:schemeClr>
                </a:solidFill>
                <a:latin typeface="Trebuchet MS" panose="020B0703020202090204" pitchFamily="34" charset="0"/>
                <a:cs typeface="Courier New" charset="0"/>
              </a:rPr>
              <a:t>FINAL WORKSHOP</a:t>
            </a:r>
          </a:p>
        </p:txBody>
      </p:sp>
      <p:sp>
        <p:nvSpPr>
          <p:cNvPr id="2055" name="Text Box 16">
            <a:extLst>
              <a:ext uri="{FF2B5EF4-FFF2-40B4-BE49-F238E27FC236}">
                <a16:creationId xmlns:a16="http://schemas.microsoft.com/office/drawing/2014/main" id="{EB9C99B0-8318-BA41-BB4A-226A0DD20F8D}"/>
              </a:ext>
            </a:extLst>
          </p:cNvPr>
          <p:cNvSpPr txBox="1">
            <a:spLocks noChangeArrowheads="1"/>
          </p:cNvSpPr>
          <p:nvPr/>
        </p:nvSpPr>
        <p:spPr bwMode="auto">
          <a:xfrm>
            <a:off x="378712" y="3864992"/>
            <a:ext cx="8296977"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sz="3200">
                <a:solidFill>
                  <a:schemeClr val="tx1"/>
                </a:solidFill>
                <a:latin typeface="Arial" charset="0"/>
                <a:ea typeface="ＭＳ Ｐゴシック" charset="0"/>
                <a:cs typeface="ＭＳ Ｐゴシック" charset="0"/>
              </a:defRPr>
            </a:lvl1pPr>
            <a:lvl2pPr>
              <a:defRPr sz="2800">
                <a:solidFill>
                  <a:schemeClr val="tx1"/>
                </a:solidFill>
                <a:latin typeface="Arial" charset="0"/>
                <a:ea typeface="ＭＳ Ｐゴシック" charset="0"/>
                <a:cs typeface="ＭＳ Ｐゴシック" charset="0"/>
              </a:defRPr>
            </a:lvl2pPr>
            <a:lvl3pPr>
              <a:defRPr sz="2400">
                <a:solidFill>
                  <a:schemeClr val="tx1"/>
                </a:solidFill>
                <a:latin typeface="Arial" charset="0"/>
                <a:ea typeface="ＭＳ Ｐゴシック" charset="0"/>
                <a:cs typeface="ＭＳ Ｐゴシック" charset="0"/>
              </a:defRPr>
            </a:lvl3pPr>
            <a:lvl4pPr>
              <a:defRPr sz="2000">
                <a:solidFill>
                  <a:schemeClr val="tx1"/>
                </a:solidFill>
                <a:latin typeface="Arial" charset="0"/>
                <a:ea typeface="ＭＳ Ｐゴシック" charset="0"/>
                <a:cs typeface="ＭＳ Ｐゴシック" charset="0"/>
              </a:defRPr>
            </a:lvl4pPr>
            <a:lvl5pPr>
              <a:defRPr sz="2000">
                <a:solidFill>
                  <a:schemeClr val="tx1"/>
                </a:solidFill>
                <a:latin typeface="Arial" charset="0"/>
                <a:ea typeface="ＭＳ Ｐゴシック" charset="0"/>
                <a:cs typeface="ＭＳ Ｐゴシック" charset="0"/>
              </a:defRPr>
            </a:lvl5pPr>
            <a:lvl6pPr eaLnBrk="0" hangingPunct="0">
              <a:defRPr sz="2000">
                <a:solidFill>
                  <a:schemeClr val="tx1"/>
                </a:solidFill>
                <a:latin typeface="Arial" charset="0"/>
                <a:ea typeface="ＭＳ Ｐゴシック" charset="0"/>
                <a:cs typeface="ＭＳ Ｐゴシック" charset="0"/>
              </a:defRPr>
            </a:lvl6pPr>
            <a:lvl7pPr eaLnBrk="0" hangingPunct="0">
              <a:defRPr sz="2000">
                <a:solidFill>
                  <a:schemeClr val="tx1"/>
                </a:solidFill>
                <a:latin typeface="Arial" charset="0"/>
                <a:ea typeface="ＭＳ Ｐゴシック" charset="0"/>
                <a:cs typeface="ＭＳ Ｐゴシック" charset="0"/>
              </a:defRPr>
            </a:lvl7pPr>
            <a:lvl8pPr eaLnBrk="0" hangingPunct="0">
              <a:defRPr sz="2000">
                <a:solidFill>
                  <a:schemeClr val="tx1"/>
                </a:solidFill>
                <a:latin typeface="Arial" charset="0"/>
                <a:ea typeface="ＭＳ Ｐゴシック" charset="0"/>
                <a:cs typeface="ＭＳ Ｐゴシック" charset="0"/>
              </a:defRPr>
            </a:lvl8pPr>
            <a:lvl9pPr eaLnBrk="0" hangingPunct="0">
              <a:defRPr sz="2000">
                <a:solidFill>
                  <a:schemeClr val="tx1"/>
                </a:solidFill>
                <a:latin typeface="Arial" charset="0"/>
                <a:ea typeface="ＭＳ Ｐゴシック" charset="0"/>
                <a:cs typeface="ＭＳ Ｐゴシック" charset="0"/>
              </a:defRPr>
            </a:lvl9pPr>
          </a:lstStyle>
          <a:p>
            <a:pPr>
              <a:defRPr/>
            </a:pPr>
            <a:r>
              <a:rPr lang="it-IT" sz="1800" b="1" dirty="0">
                <a:solidFill>
                  <a:schemeClr val="tx1">
                    <a:lumMod val="65000"/>
                    <a:lumOff val="35000"/>
                  </a:schemeClr>
                </a:solidFill>
                <a:latin typeface="+mn-lt"/>
              </a:rPr>
              <a:t>Manuela Murgia</a:t>
            </a:r>
          </a:p>
          <a:p>
            <a:pPr>
              <a:defRPr/>
            </a:pPr>
            <a:r>
              <a:rPr lang="it-IT" sz="1800" b="1" dirty="0">
                <a:solidFill>
                  <a:schemeClr val="tx1">
                    <a:lumMod val="65000"/>
                    <a:lumOff val="35000"/>
                  </a:schemeClr>
                </a:solidFill>
                <a:latin typeface="+mn-lt"/>
              </a:rPr>
              <a:t>Istat </a:t>
            </a:r>
          </a:p>
        </p:txBody>
      </p:sp>
      <p:sp>
        <p:nvSpPr>
          <p:cNvPr id="12" name="Line 5">
            <a:extLst>
              <a:ext uri="{FF2B5EF4-FFF2-40B4-BE49-F238E27FC236}">
                <a16:creationId xmlns:a16="http://schemas.microsoft.com/office/drawing/2014/main" id="{1015FD01-6A29-8F4A-AC2F-07FE2053B784}"/>
              </a:ext>
            </a:extLst>
          </p:cNvPr>
          <p:cNvSpPr>
            <a:spLocks noChangeShapeType="1"/>
          </p:cNvSpPr>
          <p:nvPr/>
        </p:nvSpPr>
        <p:spPr bwMode="auto">
          <a:xfrm>
            <a:off x="386954" y="4514219"/>
            <a:ext cx="8378335" cy="3971"/>
          </a:xfrm>
          <a:prstGeom prst="line">
            <a:avLst/>
          </a:prstGeom>
          <a:ln w="6350">
            <a:solidFill>
              <a:schemeClr val="bg1">
                <a:lumMod val="50000"/>
              </a:schemeClr>
            </a:solidFill>
            <a:prstDash val="solid"/>
            <a:headEnd/>
            <a:tailEnd/>
          </a:ln>
        </p:spPr>
        <p:style>
          <a:lnRef idx="1">
            <a:schemeClr val="accent6"/>
          </a:lnRef>
          <a:fillRef idx="0">
            <a:schemeClr val="accent6"/>
          </a:fillRef>
          <a:effectRef idx="0">
            <a:schemeClr val="accent6"/>
          </a:effectRef>
          <a:fontRef idx="minor">
            <a:schemeClr val="tx1"/>
          </a:fontRef>
        </p:style>
        <p:txBody>
          <a:bodyPr wrap="none" lIns="68580" tIns="34290" rIns="68580" bIns="34290" anchor="ctr"/>
          <a:lstStyle/>
          <a:p>
            <a:pPr>
              <a:defRPr/>
            </a:pPr>
            <a:endParaRPr lang="it-IT" sz="1800" dirty="0"/>
          </a:p>
        </p:txBody>
      </p:sp>
      <p:pic>
        <p:nvPicPr>
          <p:cNvPr id="7" name="Immagine 6">
            <a:extLst>
              <a:ext uri="{FF2B5EF4-FFF2-40B4-BE49-F238E27FC236}">
                <a16:creationId xmlns:a16="http://schemas.microsoft.com/office/drawing/2014/main" id="{CA591B10-3FF6-0448-B1AA-D79B87972FE1}"/>
              </a:ext>
            </a:extLst>
          </p:cNvPr>
          <p:cNvPicPr/>
          <p:nvPr/>
        </p:nvPicPr>
        <p:blipFill>
          <a:blip r:embed="rId3"/>
          <a:stretch>
            <a:fillRect/>
          </a:stretch>
        </p:blipFill>
        <p:spPr bwMode="auto">
          <a:xfrm>
            <a:off x="-26719" y="-74651"/>
            <a:ext cx="6599194" cy="2643002"/>
          </a:xfrm>
          <a:prstGeom prst="rect">
            <a:avLst/>
          </a:prstGeom>
          <a:noFill/>
          <a:ln>
            <a:noFill/>
          </a:ln>
          <a:extLst>
            <a:ext uri="{FAA26D3D-D897-4be2-8F04-BA451C77F1D7}">
              <ma14:placeholderFlag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ma14="http://schemas.microsoft.com/office/mac/drawingml/2011/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ext>
          </a:extLst>
        </p:spPr>
      </p:pic>
      <p:pic>
        <p:nvPicPr>
          <p:cNvPr id="8" name="Immagine 7">
            <a:extLst>
              <a:ext uri="{FF2B5EF4-FFF2-40B4-BE49-F238E27FC236}">
                <a16:creationId xmlns:a16="http://schemas.microsoft.com/office/drawing/2014/main" id="{347C0623-8E40-5349-B333-F498F7FC24FA}"/>
              </a:ext>
            </a:extLst>
          </p:cNvPr>
          <p:cNvPicPr/>
          <p:nvPr/>
        </p:nvPicPr>
        <p:blipFill>
          <a:blip r:embed="rId4">
            <a:extLst>
              <a:ext uri="{28A0092B-C50C-407E-A947-70E740481C1C}">
                <a14:useLocalDpi xmlns:a14="http://schemas.microsoft.com/office/drawing/2010/main" val="0"/>
              </a:ext>
            </a:extLst>
          </a:blip>
          <a:stretch>
            <a:fillRect/>
          </a:stretch>
        </p:blipFill>
        <p:spPr>
          <a:xfrm>
            <a:off x="8127113" y="4597189"/>
            <a:ext cx="638175" cy="499149"/>
          </a:xfrm>
          <a:prstGeom prst="rect">
            <a:avLst/>
          </a:prstGeom>
          <a:extLst>
            <a:ext uri="{FAA26D3D-D897-4be2-8F04-BA451C77F1D7}">
              <ma14:placeholderFlag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ma14="http://schemas.microsoft.com/office/mac/drawingml/2011/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ext>
          </a:extLst>
        </p:spPr>
      </p:pic>
      <p:pic>
        <p:nvPicPr>
          <p:cNvPr id="9" name="Immagin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26320" y="4553538"/>
            <a:ext cx="1137254" cy="533333"/>
          </a:xfrm>
          <a:prstGeom prst="rect">
            <a:avLst/>
          </a:prstGeom>
        </p:spPr>
      </p:pic>
      <p:pic>
        <p:nvPicPr>
          <p:cNvPr id="10" name="Immagin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68536" y="4552185"/>
            <a:ext cx="1257784" cy="603250"/>
          </a:xfrm>
          <a:prstGeom prst="rect">
            <a:avLst/>
          </a:prstGeom>
        </p:spPr>
      </p:pic>
      <p:pic>
        <p:nvPicPr>
          <p:cNvPr id="11" name="Immagine 2"/>
          <p:cNvPicPr>
            <a:picLocks noChangeAspect="1"/>
          </p:cNvPicPr>
          <p:nvPr/>
        </p:nvPicPr>
        <p:blipFill>
          <a:blip r:embed="rId7">
            <a:extLst>
              <a:ext uri="{BEBA8EAE-BF5A-486C-A8C5-ECC9F3942E4B}">
                <a14:imgProps xmlns:a14="http://schemas.microsoft.com/office/drawing/2010/main">
                  <a14:imgLayer r:embed="rId8">
                    <a14:imgEffect>
                      <a14:sharpenSoften amount="100000"/>
                    </a14:imgEffect>
                  </a14:imgLayer>
                </a14:imgProps>
              </a:ext>
              <a:ext uri="{28A0092B-C50C-407E-A947-70E740481C1C}">
                <a14:useLocalDpi xmlns:a14="http://schemas.microsoft.com/office/drawing/2010/main" val="0"/>
              </a:ext>
            </a:extLst>
          </a:blip>
          <a:stretch>
            <a:fillRect/>
          </a:stretch>
        </p:blipFill>
        <p:spPr bwMode="auto">
          <a:xfrm>
            <a:off x="2167138" y="474001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Immagine 12"/>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069078" y="4597189"/>
            <a:ext cx="469900" cy="469900"/>
          </a:xfrm>
          <a:prstGeom prst="rect">
            <a:avLst/>
          </a:prstGeom>
        </p:spPr>
      </p:pic>
      <p:pic>
        <p:nvPicPr>
          <p:cNvPr id="14" name="Immagine 13"/>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668795" y="4697659"/>
            <a:ext cx="1143000" cy="332459"/>
          </a:xfrm>
          <a:prstGeom prst="rect">
            <a:avLst/>
          </a:prstGeom>
        </p:spPr>
      </p:pic>
    </p:spTree>
    <p:extLst>
      <p:ext uri="{BB962C8B-B14F-4D97-AF65-F5344CB8AC3E}">
        <p14:creationId xmlns:p14="http://schemas.microsoft.com/office/powerpoint/2010/main" val="3517489823"/>
      </p:ext>
    </p:extLst>
  </p:cSld>
  <p:clrMapOvr>
    <a:masterClrMapping/>
  </p:clrMapOvr>
  <mc:AlternateContent xmlns:mc="http://schemas.openxmlformats.org/markup-compatibility/2006" xmlns:p14="http://schemas.microsoft.com/office/powerpoint/2010/main">
    <mc:Choice Requires="p14">
      <p:transition spd="slow" p14:dur="1200" advClick="0">
        <p:zoom/>
      </p:transition>
    </mc:Choice>
    <mc:Fallback xmlns="">
      <p:transition spd="slow" advClick="0">
        <p:zo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a:xfrm>
            <a:off x="747673" y="4423440"/>
            <a:ext cx="406400" cy="273844"/>
          </a:xfrm>
        </p:spPr>
        <p:txBody>
          <a:bodyPr/>
          <a:lstStyle/>
          <a:p>
            <a:r>
              <a:rPr lang="it-IT" dirty="0"/>
              <a:t>2</a:t>
            </a:r>
          </a:p>
        </p:txBody>
      </p:sp>
      <p:sp>
        <p:nvSpPr>
          <p:cNvPr id="4" name="CasellaDiTesto 3"/>
          <p:cNvSpPr txBox="1"/>
          <p:nvPr/>
        </p:nvSpPr>
        <p:spPr>
          <a:xfrm>
            <a:off x="1213342" y="4645946"/>
            <a:ext cx="4255558" cy="348813"/>
          </a:xfrm>
          <a:prstGeom prst="rect">
            <a:avLst/>
          </a:prstGeom>
          <a:noFill/>
        </p:spPr>
        <p:txBody>
          <a:bodyPr wrap="square" rtlCol="0">
            <a:spAutoFit/>
          </a:bodyPr>
          <a:lstStyle/>
          <a:p>
            <a:pPr>
              <a:lnSpc>
                <a:spcPts val="700"/>
              </a:lnSpc>
              <a:spcAft>
                <a:spcPts val="600"/>
              </a:spcAft>
              <a:buClr>
                <a:srgbClr val="CF1E24"/>
              </a:buClr>
              <a:buSzPct val="90000"/>
              <a:defRPr/>
            </a:pPr>
            <a:r>
              <a:rPr lang="en-US" altLang="it-IT" sz="1000" b="1" dirty="0">
                <a:solidFill>
                  <a:schemeClr val="tx1">
                    <a:lumMod val="75000"/>
                    <a:lumOff val="25000"/>
                  </a:schemeClr>
                </a:solidFill>
              </a:rPr>
              <a:t>MIMOD project - Mixed-Mode Designs in Social Surveys</a:t>
            </a:r>
          </a:p>
          <a:p>
            <a:pPr>
              <a:lnSpc>
                <a:spcPts val="700"/>
              </a:lnSpc>
              <a:spcAft>
                <a:spcPts val="1000"/>
              </a:spcAft>
              <a:buClr>
                <a:srgbClr val="CF1E24"/>
              </a:buClr>
              <a:buSzPct val="90000"/>
              <a:defRPr/>
            </a:pPr>
            <a:r>
              <a:rPr lang="it-IT" sz="1000" dirty="0">
                <a:solidFill>
                  <a:schemeClr val="tx1">
                    <a:lumMod val="75000"/>
                    <a:lumOff val="25000"/>
                  </a:schemeClr>
                </a:solidFill>
              </a:rPr>
              <a:t>Rome, 11-12 April 2019</a:t>
            </a:r>
          </a:p>
        </p:txBody>
      </p:sp>
      <p:sp>
        <p:nvSpPr>
          <p:cNvPr id="6" name="Titolo 1"/>
          <p:cNvSpPr txBox="1">
            <a:spLocks/>
          </p:cNvSpPr>
          <p:nvPr/>
        </p:nvSpPr>
        <p:spPr>
          <a:xfrm>
            <a:off x="1162543" y="-1"/>
            <a:ext cx="8049193" cy="441134"/>
          </a:xfrm>
          <a:prstGeom prst="rect">
            <a:avLst/>
          </a:prstGeom>
          <a:solidFill>
            <a:srgbClr val="CF1E24"/>
          </a:solidFill>
          <a:ln>
            <a:noFill/>
          </a:ln>
        </p:spPr>
        <p:txBody>
          <a:bodyPr vert="horz" lIns="91396" tIns="45699" rIns="91396" bIns="45699" rtlCol="0" anchor="ctr">
            <a:normAutofit fontScale="5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dirty="0"/>
          </a:p>
        </p:txBody>
      </p:sp>
      <p:pic>
        <p:nvPicPr>
          <p:cNvPr id="7" name="Immagine 2"/>
          <p:cNvPicPr>
            <a:picLocks noChangeAspect="1"/>
          </p:cNvPicPr>
          <p:nvPr/>
        </p:nvPicPr>
        <p:blipFill>
          <a:blip r:embed="rId3">
            <a:extLst>
              <a:ext uri="{BEBA8EAE-BF5A-486C-A8C5-ECC9F3942E4B}">
                <a14:imgProps xmlns:a14="http://schemas.microsoft.com/office/drawing/2010/main">
                  <a14:imgLayer r:embed="rId4">
                    <a14:imgEffect>
                      <a14:sharpenSoften amount="100000"/>
                    </a14:imgEffect>
                  </a14:imgLayer>
                </a14:imgProps>
              </a:ext>
              <a:ext uri="{28A0092B-C50C-407E-A947-70E740481C1C}">
                <a14:useLocalDpi xmlns:a14="http://schemas.microsoft.com/office/drawing/2010/main" val="0"/>
              </a:ext>
            </a:extLst>
          </a:blip>
          <a:stretch>
            <a:fillRect/>
          </a:stretch>
        </p:blipFill>
        <p:spPr bwMode="auto">
          <a:xfrm>
            <a:off x="5416797" y="469987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3"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5" y="133356"/>
            <a:ext cx="7610474" cy="307777"/>
          </a:xfrm>
          <a:prstGeom prst="rect">
            <a:avLst/>
          </a:prstGeom>
          <a:noFill/>
        </p:spPr>
        <p:txBody>
          <a:bodyPr wrap="square" lIns="0" tIns="0" rIns="0" bIns="0" rtlCol="0">
            <a:spAutoFit/>
          </a:bodyPr>
          <a:lstStyle/>
          <a:p>
            <a:pPr>
              <a:spcAft>
                <a:spcPts val="1000"/>
              </a:spcAft>
              <a:buClr>
                <a:srgbClr val="CF1E24"/>
              </a:buClr>
              <a:buSzPct val="90000"/>
              <a:defRPr/>
            </a:pPr>
            <a:r>
              <a:rPr lang="en-US" altLang="it-IT" sz="2000" b="1" dirty="0">
                <a:solidFill>
                  <a:schemeClr val="bg1"/>
                </a:solidFill>
                <a:latin typeface="+mj-lt"/>
              </a:rPr>
              <a:t>WP1: Conclusions and a look ahead</a:t>
            </a:r>
            <a:endParaRPr lang="en-US" sz="2000" b="1" dirty="0">
              <a:solidFill>
                <a:schemeClr val="bg1"/>
              </a:solidFill>
            </a:endParaRPr>
          </a:p>
        </p:txBody>
      </p:sp>
      <p:sp>
        <p:nvSpPr>
          <p:cNvPr id="5" name="Rettangolo 4"/>
          <p:cNvSpPr/>
          <p:nvPr/>
        </p:nvSpPr>
        <p:spPr>
          <a:xfrm>
            <a:off x="1162543" y="507133"/>
            <a:ext cx="7450177" cy="584775"/>
          </a:xfrm>
          <a:prstGeom prst="rect">
            <a:avLst/>
          </a:prstGeom>
        </p:spPr>
        <p:txBody>
          <a:bodyPr wrap="square">
            <a:spAutoFit/>
          </a:bodyPr>
          <a:lstStyle/>
          <a:p>
            <a:r>
              <a:rPr lang="en-US" sz="1600" dirty="0"/>
              <a:t>Thanks to the </a:t>
            </a:r>
            <a:r>
              <a:rPr lang="en-US" sz="1600" dirty="0" err="1"/>
              <a:t>NSIs’s</a:t>
            </a:r>
            <a:r>
              <a:rPr lang="en-US" sz="1600" dirty="0"/>
              <a:t> cooperation to the MIMOD survey, the picture on the mixed-mode practices in use in the ESS is update and complete. </a:t>
            </a:r>
            <a:endParaRPr lang="it-IT" sz="1600" dirty="0"/>
          </a:p>
        </p:txBody>
      </p:sp>
      <p:sp>
        <p:nvSpPr>
          <p:cNvPr id="11" name="Rettangolo 10"/>
          <p:cNvSpPr/>
          <p:nvPr/>
        </p:nvSpPr>
        <p:spPr>
          <a:xfrm>
            <a:off x="1170810" y="1145832"/>
            <a:ext cx="7744589" cy="1723549"/>
          </a:xfrm>
          <a:prstGeom prst="rect">
            <a:avLst/>
          </a:prstGeom>
        </p:spPr>
        <p:txBody>
          <a:bodyPr wrap="square">
            <a:spAutoFit/>
          </a:bodyPr>
          <a:lstStyle/>
          <a:p>
            <a:r>
              <a:rPr lang="en-US" sz="1600" dirty="0"/>
              <a:t>General conclusions from the MIMOD survey:  although single mode approach is still largely used,  mixed-mode strategies are  growing while adaptive mode allocation is still rarely adopted maybe because too complex and/or too theoretical.</a:t>
            </a:r>
          </a:p>
          <a:p>
            <a:pPr>
              <a:spcBef>
                <a:spcPts val="1200"/>
              </a:spcBef>
            </a:pPr>
            <a:r>
              <a:rPr lang="en-GB" sz="1600" dirty="0"/>
              <a:t>The growth of mixed-mode designs is explained by the fact that they have been a way for NSIs to try to reduce costs and to improve quality, facing anyway an higher complexity of the survey design. </a:t>
            </a:r>
            <a:endParaRPr lang="it-IT" sz="1600" dirty="0"/>
          </a:p>
        </p:txBody>
      </p:sp>
      <p:sp>
        <p:nvSpPr>
          <p:cNvPr id="16" name="Rettangolo arrotondato 15"/>
          <p:cNvSpPr/>
          <p:nvPr/>
        </p:nvSpPr>
        <p:spPr>
          <a:xfrm>
            <a:off x="285750" y="441131"/>
            <a:ext cx="749300" cy="4125195"/>
          </a:xfrm>
          <a:prstGeom prst="roundRect">
            <a:avLst/>
          </a:prstGeom>
          <a:gradFill>
            <a:gsLst>
              <a:gs pos="88000">
                <a:srgbClr val="FFCCCC"/>
              </a:gs>
              <a:gs pos="4000">
                <a:schemeClr val="bg1"/>
              </a:gs>
              <a:gs pos="78000">
                <a:srgbClr val="FF7C80"/>
              </a:gs>
              <a:gs pos="95000">
                <a:srgbClr val="C00000">
                  <a:alpha val="0"/>
                  <a:lumMod val="0"/>
                  <a:lumOff val="100000"/>
                </a:srgbClr>
              </a:gs>
            </a:gsLst>
            <a:lin ang="2700000" scaled="1"/>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bg1"/>
                </a:solidFill>
              </a:rPr>
              <a:t>C</a:t>
            </a:r>
          </a:p>
          <a:p>
            <a:pPr algn="ctr"/>
            <a:r>
              <a:rPr lang="en-US" b="1" dirty="0">
                <a:solidFill>
                  <a:schemeClr val="bg1"/>
                </a:solidFill>
              </a:rPr>
              <a:t>O</a:t>
            </a:r>
          </a:p>
          <a:p>
            <a:pPr algn="ctr"/>
            <a:r>
              <a:rPr lang="en-US" b="1" dirty="0">
                <a:solidFill>
                  <a:schemeClr val="bg1"/>
                </a:solidFill>
              </a:rPr>
              <a:t>N</a:t>
            </a:r>
          </a:p>
          <a:p>
            <a:pPr algn="ctr"/>
            <a:r>
              <a:rPr lang="en-US" b="1" dirty="0">
                <a:solidFill>
                  <a:schemeClr val="bg1"/>
                </a:solidFill>
              </a:rPr>
              <a:t>C</a:t>
            </a:r>
          </a:p>
          <a:p>
            <a:pPr algn="ctr"/>
            <a:r>
              <a:rPr lang="en-US" b="1" dirty="0">
                <a:solidFill>
                  <a:schemeClr val="bg1"/>
                </a:solidFill>
              </a:rPr>
              <a:t>L</a:t>
            </a:r>
          </a:p>
          <a:p>
            <a:pPr algn="ctr"/>
            <a:r>
              <a:rPr lang="en-US" b="1" dirty="0">
                <a:solidFill>
                  <a:schemeClr val="bg1"/>
                </a:solidFill>
              </a:rPr>
              <a:t>U</a:t>
            </a:r>
          </a:p>
          <a:p>
            <a:pPr algn="ctr"/>
            <a:r>
              <a:rPr lang="en-US" b="1" dirty="0">
                <a:solidFill>
                  <a:schemeClr val="bg1"/>
                </a:solidFill>
              </a:rPr>
              <a:t>S</a:t>
            </a:r>
          </a:p>
          <a:p>
            <a:pPr algn="ctr"/>
            <a:r>
              <a:rPr lang="en-US" b="1" dirty="0">
                <a:solidFill>
                  <a:schemeClr val="bg1"/>
                </a:solidFill>
              </a:rPr>
              <a:t>I</a:t>
            </a:r>
          </a:p>
          <a:p>
            <a:pPr algn="ctr"/>
            <a:r>
              <a:rPr lang="en-US" b="1" dirty="0">
                <a:solidFill>
                  <a:schemeClr val="bg1"/>
                </a:solidFill>
              </a:rPr>
              <a:t>O</a:t>
            </a:r>
          </a:p>
          <a:p>
            <a:pPr algn="ctr"/>
            <a:r>
              <a:rPr lang="en-US" b="1" dirty="0">
                <a:solidFill>
                  <a:schemeClr val="bg1"/>
                </a:solidFill>
              </a:rPr>
              <a:t>N</a:t>
            </a:r>
          </a:p>
          <a:p>
            <a:pPr algn="ctr"/>
            <a:r>
              <a:rPr lang="en-US" b="1" dirty="0">
                <a:solidFill>
                  <a:schemeClr val="bg1"/>
                </a:solidFill>
              </a:rPr>
              <a:t>S</a:t>
            </a:r>
          </a:p>
          <a:p>
            <a:pPr algn="ctr"/>
            <a:endParaRPr lang="it-IT" dirty="0"/>
          </a:p>
        </p:txBody>
      </p:sp>
      <p:sp>
        <p:nvSpPr>
          <p:cNvPr id="17" name="Rettangolo 16"/>
          <p:cNvSpPr/>
          <p:nvPr/>
        </p:nvSpPr>
        <p:spPr>
          <a:xfrm>
            <a:off x="1170810" y="2915756"/>
            <a:ext cx="7450177" cy="830997"/>
          </a:xfrm>
          <a:prstGeom prst="rect">
            <a:avLst/>
          </a:prstGeom>
        </p:spPr>
        <p:txBody>
          <a:bodyPr wrap="square">
            <a:spAutoFit/>
          </a:bodyPr>
          <a:lstStyle/>
          <a:p>
            <a:r>
              <a:rPr lang="en-GB" sz="1600" dirty="0"/>
              <a:t>In fact more modes are present in one fieldwork and since modes strongly impact on errors and costs, in this WP1 we focused on survey modes, providing checklists that try to structure </a:t>
            </a:r>
            <a:r>
              <a:rPr lang="en-US" sz="1600" dirty="0"/>
              <a:t>the mode choice and mode allocation. </a:t>
            </a:r>
            <a:endParaRPr lang="en-GB" sz="1600" dirty="0"/>
          </a:p>
        </p:txBody>
      </p:sp>
      <p:pic>
        <p:nvPicPr>
          <p:cNvPr id="18" name="Immagine 17">
            <a:extLst>
              <a:ext uri="{FF2B5EF4-FFF2-40B4-BE49-F238E27FC236}">
                <a16:creationId xmlns:a16="http://schemas.microsoft.com/office/drawing/2014/main" id="{347C0623-8E40-5349-B333-F498F7FC24FA}"/>
              </a:ext>
            </a:extLst>
          </p:cNvPr>
          <p:cNvPicPr/>
          <p:nvPr/>
        </p:nvPicPr>
        <p:blipFill>
          <a:blip r:embed="rId5">
            <a:extLst>
              <a:ext uri="{28A0092B-C50C-407E-A947-70E740481C1C}">
                <a14:useLocalDpi xmlns:a14="http://schemas.microsoft.com/office/drawing/2010/main" val="0"/>
              </a:ext>
            </a:extLst>
          </a:blip>
          <a:stretch>
            <a:fillRect/>
          </a:stretch>
        </p:blipFill>
        <p:spPr>
          <a:xfrm>
            <a:off x="7051349" y="4584794"/>
            <a:ext cx="741222" cy="436862"/>
          </a:xfrm>
          <a:prstGeom prst="rect">
            <a:avLst/>
          </a:prstGeom>
          <a:extLst>
            <a:ext uri="{FAA26D3D-D897-4be2-8F04-BA451C77F1D7}">
              <ma14:placeholderFlag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ma14="http://schemas.microsoft.com/office/mac/drawingml/2011/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ext>
          </a:extLst>
        </p:spPr>
      </p:pic>
      <p:sp>
        <p:nvSpPr>
          <p:cNvPr id="21" name="Rettangolo 20">
            <a:extLst>
              <a:ext uri="{FF2B5EF4-FFF2-40B4-BE49-F238E27FC236}">
                <a16:creationId xmlns:a16="http://schemas.microsoft.com/office/drawing/2014/main" id="{FFE64ACD-D214-4F25-87C2-43ADD17C1DB9}"/>
              </a:ext>
            </a:extLst>
          </p:cNvPr>
          <p:cNvSpPr/>
          <p:nvPr/>
        </p:nvSpPr>
        <p:spPr>
          <a:xfrm>
            <a:off x="1170810" y="3877607"/>
            <a:ext cx="7790551" cy="584775"/>
          </a:xfrm>
          <a:prstGeom prst="rect">
            <a:avLst/>
          </a:prstGeom>
        </p:spPr>
        <p:txBody>
          <a:bodyPr wrap="square">
            <a:spAutoFit/>
          </a:bodyPr>
          <a:lstStyle/>
          <a:p>
            <a:r>
              <a:rPr lang="en-US" sz="1600" dirty="0"/>
              <a:t>In these checklists anyway </a:t>
            </a:r>
            <a:r>
              <a:rPr lang="en-GB" sz="1600" dirty="0"/>
              <a:t>objectives and risks involved in any decision process implemented by the NSIs</a:t>
            </a:r>
            <a:r>
              <a:rPr lang="en-US" sz="1600" dirty="0"/>
              <a:t> are missing.</a:t>
            </a:r>
            <a:endParaRPr lang="it-IT" sz="1600" dirty="0"/>
          </a:p>
        </p:txBody>
      </p:sp>
    </p:spTree>
    <p:extLst>
      <p:ext uri="{BB962C8B-B14F-4D97-AF65-F5344CB8AC3E}">
        <p14:creationId xmlns:p14="http://schemas.microsoft.com/office/powerpoint/2010/main" val="1342578280"/>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a:xfrm>
            <a:off x="747673" y="4423440"/>
            <a:ext cx="406400" cy="273844"/>
          </a:xfrm>
        </p:spPr>
        <p:txBody>
          <a:bodyPr/>
          <a:lstStyle/>
          <a:p>
            <a:r>
              <a:rPr lang="it-IT" dirty="0"/>
              <a:t>2</a:t>
            </a:r>
          </a:p>
        </p:txBody>
      </p:sp>
      <p:sp>
        <p:nvSpPr>
          <p:cNvPr id="4" name="CasellaDiTesto 3"/>
          <p:cNvSpPr txBox="1"/>
          <p:nvPr/>
        </p:nvSpPr>
        <p:spPr>
          <a:xfrm>
            <a:off x="1213342" y="4645946"/>
            <a:ext cx="4255558" cy="348813"/>
          </a:xfrm>
          <a:prstGeom prst="rect">
            <a:avLst/>
          </a:prstGeom>
          <a:noFill/>
        </p:spPr>
        <p:txBody>
          <a:bodyPr wrap="square" rtlCol="0">
            <a:spAutoFit/>
          </a:bodyPr>
          <a:lstStyle/>
          <a:p>
            <a:pPr>
              <a:lnSpc>
                <a:spcPts val="700"/>
              </a:lnSpc>
              <a:spcAft>
                <a:spcPts val="600"/>
              </a:spcAft>
              <a:buClr>
                <a:srgbClr val="CF1E24"/>
              </a:buClr>
              <a:buSzPct val="90000"/>
              <a:defRPr/>
            </a:pPr>
            <a:r>
              <a:rPr lang="en-US" altLang="it-IT" sz="1000" b="1" dirty="0">
                <a:solidFill>
                  <a:schemeClr val="tx1">
                    <a:lumMod val="75000"/>
                    <a:lumOff val="25000"/>
                  </a:schemeClr>
                </a:solidFill>
              </a:rPr>
              <a:t>MIMOD project - Mixed-Mode Designs in Social Surveys</a:t>
            </a:r>
          </a:p>
          <a:p>
            <a:pPr>
              <a:lnSpc>
                <a:spcPts val="700"/>
              </a:lnSpc>
              <a:spcAft>
                <a:spcPts val="1000"/>
              </a:spcAft>
              <a:buClr>
                <a:srgbClr val="CF1E24"/>
              </a:buClr>
              <a:buSzPct val="90000"/>
              <a:defRPr/>
            </a:pPr>
            <a:r>
              <a:rPr lang="it-IT" sz="1000" dirty="0">
                <a:solidFill>
                  <a:schemeClr val="tx1">
                    <a:lumMod val="75000"/>
                    <a:lumOff val="25000"/>
                  </a:schemeClr>
                </a:solidFill>
              </a:rPr>
              <a:t>Rome, 11-12 April 2019</a:t>
            </a:r>
          </a:p>
        </p:txBody>
      </p:sp>
      <p:sp>
        <p:nvSpPr>
          <p:cNvPr id="6" name="Titolo 1"/>
          <p:cNvSpPr txBox="1">
            <a:spLocks/>
          </p:cNvSpPr>
          <p:nvPr/>
        </p:nvSpPr>
        <p:spPr>
          <a:xfrm>
            <a:off x="1162543" y="-1"/>
            <a:ext cx="8049193" cy="441134"/>
          </a:xfrm>
          <a:prstGeom prst="rect">
            <a:avLst/>
          </a:prstGeom>
          <a:solidFill>
            <a:srgbClr val="CF1E24"/>
          </a:solidFill>
          <a:ln>
            <a:noFill/>
          </a:ln>
        </p:spPr>
        <p:txBody>
          <a:bodyPr vert="horz" lIns="91396" tIns="45699" rIns="91396" bIns="45699" rtlCol="0" anchor="ctr">
            <a:normAutofit fontScale="5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dirty="0"/>
          </a:p>
        </p:txBody>
      </p:sp>
      <p:pic>
        <p:nvPicPr>
          <p:cNvPr id="7" name="Immagine 2"/>
          <p:cNvPicPr>
            <a:picLocks noChangeAspect="1"/>
          </p:cNvPicPr>
          <p:nvPr/>
        </p:nvPicPr>
        <p:blipFill>
          <a:blip r:embed="rId3">
            <a:extLst>
              <a:ext uri="{BEBA8EAE-BF5A-486C-A8C5-ECC9F3942E4B}">
                <a14:imgProps xmlns:a14="http://schemas.microsoft.com/office/drawing/2010/main">
                  <a14:imgLayer r:embed="rId4">
                    <a14:imgEffect>
                      <a14:sharpenSoften amount="100000"/>
                    </a14:imgEffect>
                  </a14:imgLayer>
                </a14:imgProps>
              </a:ext>
              <a:ext uri="{28A0092B-C50C-407E-A947-70E740481C1C}">
                <a14:useLocalDpi xmlns:a14="http://schemas.microsoft.com/office/drawing/2010/main" val="0"/>
              </a:ext>
            </a:extLst>
          </a:blip>
          <a:stretch>
            <a:fillRect/>
          </a:stretch>
        </p:blipFill>
        <p:spPr bwMode="auto">
          <a:xfrm>
            <a:off x="5416797" y="469987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3"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5" y="133356"/>
            <a:ext cx="7610474" cy="307777"/>
          </a:xfrm>
          <a:prstGeom prst="rect">
            <a:avLst/>
          </a:prstGeom>
          <a:noFill/>
        </p:spPr>
        <p:txBody>
          <a:bodyPr wrap="square" lIns="0" tIns="0" rIns="0" bIns="0" rtlCol="0">
            <a:spAutoFit/>
          </a:bodyPr>
          <a:lstStyle/>
          <a:p>
            <a:pPr>
              <a:spcAft>
                <a:spcPts val="1000"/>
              </a:spcAft>
              <a:buClr>
                <a:srgbClr val="CF1E24"/>
              </a:buClr>
              <a:buSzPct val="90000"/>
              <a:defRPr/>
            </a:pPr>
            <a:r>
              <a:rPr lang="en-US" altLang="it-IT" sz="2000" b="1" dirty="0">
                <a:solidFill>
                  <a:schemeClr val="bg1"/>
                </a:solidFill>
                <a:latin typeface="+mj-lt"/>
              </a:rPr>
              <a:t>WP1: Conclusions and a look ahead</a:t>
            </a:r>
            <a:endParaRPr lang="en-US" sz="2000" b="1" dirty="0">
              <a:solidFill>
                <a:schemeClr val="bg1"/>
              </a:solidFill>
            </a:endParaRPr>
          </a:p>
        </p:txBody>
      </p:sp>
      <p:sp>
        <p:nvSpPr>
          <p:cNvPr id="16" name="Rettangolo arrotondato 15"/>
          <p:cNvSpPr/>
          <p:nvPr/>
        </p:nvSpPr>
        <p:spPr>
          <a:xfrm>
            <a:off x="285750" y="441131"/>
            <a:ext cx="749300" cy="4125195"/>
          </a:xfrm>
          <a:prstGeom prst="roundRect">
            <a:avLst/>
          </a:prstGeom>
          <a:gradFill>
            <a:gsLst>
              <a:gs pos="88000">
                <a:srgbClr val="FFCCCC"/>
              </a:gs>
              <a:gs pos="4000">
                <a:schemeClr val="bg1"/>
              </a:gs>
              <a:gs pos="78000">
                <a:srgbClr val="FF7C80"/>
              </a:gs>
              <a:gs pos="95000">
                <a:srgbClr val="C00000">
                  <a:alpha val="0"/>
                  <a:lumMod val="0"/>
                  <a:lumOff val="100000"/>
                </a:srgbClr>
              </a:gs>
            </a:gsLst>
            <a:lin ang="2700000" scaled="1"/>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bg1"/>
                </a:solidFill>
              </a:rPr>
              <a:t>L</a:t>
            </a:r>
          </a:p>
          <a:p>
            <a:pPr algn="ctr"/>
            <a:r>
              <a:rPr lang="en-US" b="1" dirty="0">
                <a:solidFill>
                  <a:schemeClr val="bg1"/>
                </a:solidFill>
              </a:rPr>
              <a:t>O</a:t>
            </a:r>
          </a:p>
          <a:p>
            <a:pPr algn="ctr"/>
            <a:r>
              <a:rPr lang="en-US" b="1" dirty="0">
                <a:solidFill>
                  <a:schemeClr val="bg1"/>
                </a:solidFill>
              </a:rPr>
              <a:t>O</a:t>
            </a:r>
          </a:p>
          <a:p>
            <a:pPr algn="ctr"/>
            <a:r>
              <a:rPr lang="en-US" b="1" dirty="0">
                <a:solidFill>
                  <a:schemeClr val="bg1"/>
                </a:solidFill>
              </a:rPr>
              <a:t>K</a:t>
            </a:r>
          </a:p>
          <a:p>
            <a:pPr algn="ctr"/>
            <a:endParaRPr lang="en-US" b="1" dirty="0">
              <a:solidFill>
                <a:schemeClr val="bg1"/>
              </a:solidFill>
            </a:endParaRPr>
          </a:p>
          <a:p>
            <a:pPr algn="ctr"/>
            <a:r>
              <a:rPr lang="en-US" b="1" dirty="0">
                <a:solidFill>
                  <a:schemeClr val="bg1"/>
                </a:solidFill>
              </a:rPr>
              <a:t>A</a:t>
            </a:r>
          </a:p>
          <a:p>
            <a:pPr algn="ctr"/>
            <a:r>
              <a:rPr lang="en-US" b="1" dirty="0">
                <a:solidFill>
                  <a:schemeClr val="bg1"/>
                </a:solidFill>
              </a:rPr>
              <a:t>H</a:t>
            </a:r>
          </a:p>
          <a:p>
            <a:pPr algn="ctr"/>
            <a:r>
              <a:rPr lang="en-US" b="1" dirty="0">
                <a:solidFill>
                  <a:schemeClr val="bg1"/>
                </a:solidFill>
              </a:rPr>
              <a:t>E</a:t>
            </a:r>
          </a:p>
          <a:p>
            <a:pPr algn="ctr"/>
            <a:r>
              <a:rPr lang="en-US" b="1" dirty="0">
                <a:solidFill>
                  <a:schemeClr val="bg1"/>
                </a:solidFill>
              </a:rPr>
              <a:t>A</a:t>
            </a:r>
          </a:p>
          <a:p>
            <a:pPr algn="ctr"/>
            <a:r>
              <a:rPr lang="en-US" b="1" dirty="0">
                <a:solidFill>
                  <a:schemeClr val="bg1"/>
                </a:solidFill>
              </a:rPr>
              <a:t>D</a:t>
            </a:r>
          </a:p>
          <a:p>
            <a:pPr algn="ctr"/>
            <a:endParaRPr lang="it-IT" dirty="0"/>
          </a:p>
        </p:txBody>
      </p:sp>
      <p:pic>
        <p:nvPicPr>
          <p:cNvPr id="18" name="Immagine 17">
            <a:extLst>
              <a:ext uri="{FF2B5EF4-FFF2-40B4-BE49-F238E27FC236}">
                <a16:creationId xmlns:a16="http://schemas.microsoft.com/office/drawing/2014/main" id="{347C0623-8E40-5349-B333-F498F7FC24FA}"/>
              </a:ext>
            </a:extLst>
          </p:cNvPr>
          <p:cNvPicPr/>
          <p:nvPr/>
        </p:nvPicPr>
        <p:blipFill>
          <a:blip r:embed="rId5">
            <a:extLst>
              <a:ext uri="{28A0092B-C50C-407E-A947-70E740481C1C}">
                <a14:useLocalDpi xmlns:a14="http://schemas.microsoft.com/office/drawing/2010/main" val="0"/>
              </a:ext>
            </a:extLst>
          </a:blip>
          <a:stretch>
            <a:fillRect/>
          </a:stretch>
        </p:blipFill>
        <p:spPr>
          <a:xfrm>
            <a:off x="7051349" y="4584794"/>
            <a:ext cx="741222" cy="436862"/>
          </a:xfrm>
          <a:prstGeom prst="rect">
            <a:avLst/>
          </a:prstGeom>
          <a:extLst>
            <a:ext uri="{FAA26D3D-D897-4be2-8F04-BA451C77F1D7}">
              <ma14:placeholderFlag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ma14="http://schemas.microsoft.com/office/mac/drawingml/2011/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ext>
          </a:extLst>
        </p:spPr>
      </p:pic>
      <p:sp>
        <p:nvSpPr>
          <p:cNvPr id="3" name="Rettangolo 2">
            <a:extLst>
              <a:ext uri="{FF2B5EF4-FFF2-40B4-BE49-F238E27FC236}">
                <a16:creationId xmlns:a16="http://schemas.microsoft.com/office/drawing/2014/main" id="{9E9D1EFA-D2E8-4EBF-A986-33BD6E45FED3}"/>
              </a:ext>
            </a:extLst>
          </p:cNvPr>
          <p:cNvSpPr/>
          <p:nvPr/>
        </p:nvSpPr>
        <p:spPr>
          <a:xfrm>
            <a:off x="1213342" y="702948"/>
            <a:ext cx="7409663" cy="3153684"/>
          </a:xfrm>
          <a:prstGeom prst="rect">
            <a:avLst/>
          </a:prstGeom>
        </p:spPr>
        <p:txBody>
          <a:bodyPr wrap="square">
            <a:spAutoFit/>
          </a:bodyPr>
          <a:lstStyle/>
          <a:p>
            <a:pPr algn="just">
              <a:lnSpc>
                <a:spcPct val="115000"/>
              </a:lnSpc>
              <a:spcAft>
                <a:spcPts val="1000"/>
              </a:spcAft>
            </a:pPr>
            <a:r>
              <a:rPr lang="en-GB" sz="1800" dirty="0">
                <a:ea typeface="Calibri" panose="020F0502020204030204" pitchFamily="34" charset="0"/>
                <a:cs typeface="Times New Roman" panose="02020603050405020304" pitchFamily="18" charset="0"/>
              </a:rPr>
              <a:t>A next step could be to transform the two checklists into short follow-up questionnaires. In this way:</a:t>
            </a:r>
          </a:p>
          <a:p>
            <a:pPr marL="342900" indent="-342900" algn="just">
              <a:lnSpc>
                <a:spcPct val="115000"/>
              </a:lnSpc>
              <a:spcAft>
                <a:spcPts val="1000"/>
              </a:spcAft>
              <a:buAutoNum type="alphaLcParenR"/>
            </a:pPr>
            <a:r>
              <a:rPr lang="en-GB" sz="1800" dirty="0">
                <a:ea typeface="Calibri" panose="020F0502020204030204" pitchFamily="34" charset="0"/>
                <a:cs typeface="Times New Roman" panose="02020603050405020304" pitchFamily="18" charset="0"/>
              </a:rPr>
              <a:t>Then main objectives and risks </a:t>
            </a:r>
            <a:r>
              <a:rPr lang="en-GB" sz="1800" u="sng" dirty="0">
                <a:ea typeface="Calibri" panose="020F0502020204030204" pitchFamily="34" charset="0"/>
                <a:cs typeface="Times New Roman" panose="02020603050405020304" pitchFamily="18" charset="0"/>
              </a:rPr>
              <a:t>as viewed by NSIs </a:t>
            </a:r>
            <a:r>
              <a:rPr lang="en-GB" sz="1800" dirty="0">
                <a:ea typeface="Calibri" panose="020F0502020204030204" pitchFamily="34" charset="0"/>
                <a:cs typeface="Times New Roman" panose="02020603050405020304" pitchFamily="18" charset="0"/>
              </a:rPr>
              <a:t>can be identified;</a:t>
            </a:r>
          </a:p>
          <a:p>
            <a:pPr marL="342900" indent="-342900" algn="just">
              <a:lnSpc>
                <a:spcPct val="115000"/>
              </a:lnSpc>
              <a:spcAft>
                <a:spcPts val="1000"/>
              </a:spcAft>
              <a:buAutoNum type="alphaLcParenR"/>
            </a:pPr>
            <a:r>
              <a:rPr lang="en-GB" sz="1800" b="1" dirty="0">
                <a:ea typeface="Calibri" panose="020F0502020204030204" pitchFamily="34" charset="0"/>
                <a:cs typeface="Times New Roman" panose="02020603050405020304" pitchFamily="18" charset="0"/>
              </a:rPr>
              <a:t>It would make clear how well actual implementations meet the objectives and avoid risks</a:t>
            </a:r>
            <a:r>
              <a:rPr lang="en-GB" sz="1800" dirty="0">
                <a:ea typeface="Calibri" panose="020F0502020204030204" pitchFamily="34" charset="0"/>
                <a:cs typeface="Times New Roman" panose="02020603050405020304" pitchFamily="18" charset="0"/>
              </a:rPr>
              <a:t>; </a:t>
            </a:r>
          </a:p>
          <a:p>
            <a:pPr marL="342900" indent="-342900" algn="just">
              <a:lnSpc>
                <a:spcPct val="115000"/>
              </a:lnSpc>
              <a:spcAft>
                <a:spcPts val="1000"/>
              </a:spcAft>
              <a:buAutoNum type="alphaLcParenR"/>
            </a:pPr>
            <a:r>
              <a:rPr lang="en-GB" sz="1800" dirty="0">
                <a:ea typeface="Calibri" panose="020F0502020204030204" pitchFamily="34" charset="0"/>
                <a:cs typeface="Times New Roman" panose="02020603050405020304" pitchFamily="18" charset="0"/>
              </a:rPr>
              <a:t>Potential identification of population subgroups for which adaptation can be tried. </a:t>
            </a:r>
          </a:p>
          <a:p>
            <a:pPr algn="just">
              <a:lnSpc>
                <a:spcPct val="115000"/>
              </a:lnSpc>
              <a:spcAft>
                <a:spcPts val="1000"/>
              </a:spcAft>
            </a:pPr>
            <a:r>
              <a:rPr lang="en-GB" sz="1800" dirty="0">
                <a:ea typeface="Calibri" panose="020F0502020204030204" pitchFamily="34" charset="0"/>
                <a:cs typeface="Times New Roman" panose="02020603050405020304" pitchFamily="18" charset="0"/>
              </a:rPr>
              <a:t>Follow-up survey could be done for a sample of surveys and NSIs </a:t>
            </a:r>
            <a:r>
              <a:rPr lang="en-US" sz="1800" b="1" kern="0" dirty="0">
                <a:ea typeface="Arial" panose="020B0604020202020204" pitchFamily="34" charset="0"/>
              </a:rPr>
              <a:t> </a:t>
            </a:r>
            <a:endParaRPr lang="it-IT" sz="1800" b="1" kern="0" dirty="0">
              <a:effectLst/>
              <a:ea typeface="Arial" panose="020B0604020202020204" pitchFamily="34" charset="0"/>
            </a:endParaRPr>
          </a:p>
        </p:txBody>
      </p:sp>
    </p:spTree>
    <p:extLst>
      <p:ext uri="{BB962C8B-B14F-4D97-AF65-F5344CB8AC3E}">
        <p14:creationId xmlns:p14="http://schemas.microsoft.com/office/powerpoint/2010/main" val="1827654677"/>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a:xfrm>
            <a:off x="747673" y="4423440"/>
            <a:ext cx="406400" cy="273844"/>
          </a:xfrm>
        </p:spPr>
        <p:txBody>
          <a:bodyPr/>
          <a:lstStyle/>
          <a:p>
            <a:r>
              <a:rPr lang="it-IT" dirty="0"/>
              <a:t>2</a:t>
            </a:r>
          </a:p>
        </p:txBody>
      </p:sp>
      <p:sp>
        <p:nvSpPr>
          <p:cNvPr id="4" name="CasellaDiTesto 3"/>
          <p:cNvSpPr txBox="1"/>
          <p:nvPr/>
        </p:nvSpPr>
        <p:spPr>
          <a:xfrm>
            <a:off x="1213342" y="4645946"/>
            <a:ext cx="4255558" cy="348813"/>
          </a:xfrm>
          <a:prstGeom prst="rect">
            <a:avLst/>
          </a:prstGeom>
          <a:noFill/>
        </p:spPr>
        <p:txBody>
          <a:bodyPr wrap="square" rtlCol="0">
            <a:spAutoFit/>
          </a:bodyPr>
          <a:lstStyle/>
          <a:p>
            <a:pPr>
              <a:lnSpc>
                <a:spcPts val="700"/>
              </a:lnSpc>
              <a:spcAft>
                <a:spcPts val="600"/>
              </a:spcAft>
              <a:buClr>
                <a:srgbClr val="CF1E24"/>
              </a:buClr>
              <a:buSzPct val="90000"/>
              <a:defRPr/>
            </a:pPr>
            <a:r>
              <a:rPr lang="en-US" altLang="it-IT" sz="1000" b="1" dirty="0">
                <a:solidFill>
                  <a:schemeClr val="tx1">
                    <a:lumMod val="75000"/>
                    <a:lumOff val="25000"/>
                  </a:schemeClr>
                </a:solidFill>
              </a:rPr>
              <a:t>MIMOD project - Mixed-Mode Designs in Social Surveys</a:t>
            </a:r>
          </a:p>
          <a:p>
            <a:pPr>
              <a:lnSpc>
                <a:spcPts val="700"/>
              </a:lnSpc>
              <a:spcAft>
                <a:spcPts val="1000"/>
              </a:spcAft>
              <a:buClr>
                <a:srgbClr val="CF1E24"/>
              </a:buClr>
              <a:buSzPct val="90000"/>
              <a:defRPr/>
            </a:pPr>
            <a:r>
              <a:rPr lang="it-IT" sz="1000" dirty="0">
                <a:solidFill>
                  <a:schemeClr val="tx1">
                    <a:lumMod val="75000"/>
                    <a:lumOff val="25000"/>
                  </a:schemeClr>
                </a:solidFill>
              </a:rPr>
              <a:t>Rome, 11-12 April 2019</a:t>
            </a:r>
          </a:p>
        </p:txBody>
      </p:sp>
      <p:sp>
        <p:nvSpPr>
          <p:cNvPr id="6" name="Titolo 1"/>
          <p:cNvSpPr txBox="1">
            <a:spLocks/>
          </p:cNvSpPr>
          <p:nvPr/>
        </p:nvSpPr>
        <p:spPr>
          <a:xfrm>
            <a:off x="1162543" y="-1"/>
            <a:ext cx="8049193" cy="441134"/>
          </a:xfrm>
          <a:prstGeom prst="rect">
            <a:avLst/>
          </a:prstGeom>
          <a:solidFill>
            <a:srgbClr val="CF1E24"/>
          </a:solidFill>
          <a:ln>
            <a:noFill/>
          </a:ln>
        </p:spPr>
        <p:txBody>
          <a:bodyPr vert="horz" lIns="91396" tIns="45699" rIns="91396" bIns="45699" rtlCol="0" anchor="ctr">
            <a:normAutofit fontScale="5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dirty="0"/>
          </a:p>
        </p:txBody>
      </p:sp>
      <p:pic>
        <p:nvPicPr>
          <p:cNvPr id="7" name="Immagine 2"/>
          <p:cNvPicPr>
            <a:picLocks noChangeAspect="1"/>
          </p:cNvPicPr>
          <p:nvPr/>
        </p:nvPicPr>
        <p:blipFill>
          <a:blip r:embed="rId3">
            <a:extLst>
              <a:ext uri="{BEBA8EAE-BF5A-486C-A8C5-ECC9F3942E4B}">
                <a14:imgProps xmlns:a14="http://schemas.microsoft.com/office/drawing/2010/main">
                  <a14:imgLayer r:embed="rId4">
                    <a14:imgEffect>
                      <a14:sharpenSoften amount="100000"/>
                    </a14:imgEffect>
                  </a14:imgLayer>
                </a14:imgProps>
              </a:ext>
              <a:ext uri="{28A0092B-C50C-407E-A947-70E740481C1C}">
                <a14:useLocalDpi xmlns:a14="http://schemas.microsoft.com/office/drawing/2010/main" val="0"/>
              </a:ext>
            </a:extLst>
          </a:blip>
          <a:stretch>
            <a:fillRect/>
          </a:stretch>
        </p:blipFill>
        <p:spPr bwMode="auto">
          <a:xfrm>
            <a:off x="5416797" y="469987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3"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pic>
        <p:nvPicPr>
          <p:cNvPr id="12" name="Immagine 11" descr="EC logo example - horizontal version"/>
          <p:cNvPicPr/>
          <p:nvPr/>
        </p:nvPicPr>
        <p:blipFill>
          <a:blip r:embed="rId5">
            <a:extLst>
              <a:ext uri="{28A0092B-C50C-407E-A947-70E740481C1C}">
                <a14:useLocalDpi xmlns:a14="http://schemas.microsoft.com/office/drawing/2010/main" val="0"/>
              </a:ext>
            </a:extLst>
          </a:blip>
          <a:srcRect/>
          <a:stretch>
            <a:fillRect/>
          </a:stretch>
        </p:blipFill>
        <p:spPr bwMode="auto">
          <a:xfrm>
            <a:off x="7058343" y="4585529"/>
            <a:ext cx="1545907" cy="412476"/>
          </a:xfrm>
          <a:prstGeom prst="rect">
            <a:avLst/>
          </a:prstGeom>
          <a:noFill/>
          <a:ln>
            <a:noFill/>
          </a:ln>
        </p:spPr>
      </p:pic>
      <p:sp>
        <p:nvSpPr>
          <p:cNvPr id="14" name="Rettangolo 13"/>
          <p:cNvSpPr/>
          <p:nvPr/>
        </p:nvSpPr>
        <p:spPr>
          <a:xfrm>
            <a:off x="1690777" y="1463193"/>
            <a:ext cx="5317892" cy="156966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Thanks</a:t>
            </a:r>
          </a:p>
          <a:p>
            <a:r>
              <a:rPr 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p>
        </p:txBody>
      </p:sp>
    </p:spTree>
    <p:extLst>
      <p:ext uri="{BB962C8B-B14F-4D97-AF65-F5344CB8AC3E}">
        <p14:creationId xmlns:p14="http://schemas.microsoft.com/office/powerpoint/2010/main" val="86812867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661A2BE3120D674DA36C11D6006822D4" ma:contentTypeVersion="3" ma:contentTypeDescription="Creare un nuovo documento." ma:contentTypeScope="" ma:versionID="2ad8b07f9840a1ce9cd199d874146b74">
  <xsd:schema xmlns:xsd="http://www.w3.org/2001/XMLSchema" xmlns:xs="http://www.w3.org/2001/XMLSchema" xmlns:p="http://schemas.microsoft.com/office/2006/metadata/properties" xmlns:ns2="c58f2efd-82a8-4ecf-b395-8c25e928921d" xmlns:ns3="459159c4-d20a-4ff3-9b11-fbd127bd52e5" xmlns:ns4="679261c3-551f-4e86-913f-177e0e529669" targetNamespace="http://schemas.microsoft.com/office/2006/metadata/properties" ma:root="true" ma:fieldsID="fffb0e16fb90ffea59fef1085e90ecca" ns2:_="" ns3:_="" ns4:_="">
    <xsd:import namespace="c58f2efd-82a8-4ecf-b395-8c25e928921d"/>
    <xsd:import namespace="459159c4-d20a-4ff3-9b11-fbd127bd52e5"/>
    <xsd:import namespace="679261c3-551f-4e86-913f-177e0e529669"/>
    <xsd:element name="properties">
      <xsd:complexType>
        <xsd:sequence>
          <xsd:element name="documentManagement">
            <xsd:complexType>
              <xsd:all>
                <xsd:element ref="ns2:Categoria"/>
                <xsd:element ref="ns3:_dlc_DocId" minOccurs="0"/>
                <xsd:element ref="ns3:_dlc_DocIdUrl" minOccurs="0"/>
                <xsd:element ref="ns3:_dlc_DocIdPersistId" minOccurs="0"/>
                <xsd:element ref="ns4:SottoCategori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8f2efd-82a8-4ecf-b395-8c25e928921d" elementFormDefault="qualified">
    <xsd:import namespace="http://schemas.microsoft.com/office/2006/documentManagement/types"/>
    <xsd:import namespace="http://schemas.microsoft.com/office/infopath/2007/PartnerControls"/>
    <xsd:element name="Categoria" ma:index="8" ma:displayName="Categoria" ma:default="Logo" ma:format="Dropdown" ma:internalName="Categoria">
      <xsd:simpleType>
        <xsd:restriction base="dms:Choice">
          <xsd:enumeration value="Logo"/>
          <xsd:enumeration value="Carta intestata con protocollo"/>
          <xsd:enumeration value="Carta intestata senza protocollo"/>
          <xsd:enumeration value="Power Point"/>
          <xsd:enumeration value="Libri digitali e cartacei"/>
          <xsd:enumeration value="Tavole di dati online"/>
          <xsd:enumeration value="Grafici interattivi"/>
          <xsd:enumeration value="Strumenti di comunicazione per i Censimenti permanenti"/>
          <xsd:enumeration value="Strumenti di comunicazione relativi al Censimento generale dell'Agricoltura 2020"/>
          <xsd:enumeration value="Censimenti permanenti"/>
        </xsd:restriction>
      </xsd:simpleType>
    </xsd:element>
  </xsd:schema>
  <xsd:schema xmlns:xsd="http://www.w3.org/2001/XMLSchema" xmlns:xs="http://www.w3.org/2001/XMLSchema" xmlns:dms="http://schemas.microsoft.com/office/2006/documentManagement/types" xmlns:pc="http://schemas.microsoft.com/office/infopath/2007/PartnerControls" targetNamespace="459159c4-d20a-4ff3-9b11-fbd127bd52e5" elementFormDefault="qualified">
    <xsd:import namespace="http://schemas.microsoft.com/office/2006/documentManagement/types"/>
    <xsd:import namespace="http://schemas.microsoft.com/office/infopath/2007/PartnerControls"/>
    <xsd:element name="_dlc_DocId" ma:index="9" nillable="true" ma:displayName="Valore ID documento" ma:description="Valore dell'ID documento assegnato all'elemento." ma:internalName="_dlc_DocId" ma:readOnly="true">
      <xsd:simpleType>
        <xsd:restriction base="dms:Text"/>
      </xsd:simpleType>
    </xsd:element>
    <xsd:element name="_dlc_DocIdUrl" ma:index="10" nillable="true" ma:displayName="ID documento" ma:description="Collegamento permanente al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79261c3-551f-4e86-913f-177e0e529669" elementFormDefault="qualified">
    <xsd:import namespace="http://schemas.microsoft.com/office/2006/documentManagement/types"/>
    <xsd:import namespace="http://schemas.microsoft.com/office/infopath/2007/PartnerControls"/>
    <xsd:element name="SottoCategoria" ma:index="12" nillable="true" ma:displayName="Sottocategoria" ma:default="-" ma:format="Dropdown" ma:internalName="SottoCategoria">
      <xsd:simpleType>
        <xsd:restriction base="dms:Choice">
          <xsd:enumeration value="-"/>
          <xsd:enumeration value="1- CP Generico"/>
          <xsd:enumeration value="2- CP Popolazione"/>
          <xsd:enumeration value="3- CP Imprese"/>
          <xsd:enumeration value="4- CP Istituzioni pubbliche"/>
          <xsd:enumeration value="5- CP Istituzioni non profit"/>
          <xsd:enumeration value="6- CP Agricoltura"/>
          <xsd:enumeration value="7- CP Agricoltura2020"/>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ottoCategoria xmlns="679261c3-551f-4e86-913f-177e0e529669">-</SottoCategoria>
    <Categoria xmlns="c58f2efd-82a8-4ecf-b395-8c25e928921d">Power Point</Categoria>
    <_dlc_DocId xmlns="459159c4-d20a-4ff3-9b11-fbd127bd52e5">INTRANET-14-77</_dlc_DocId>
    <_dlc_DocIdUrl xmlns="459159c4-d20a-4ff3-9b11-fbd127bd52e5">
      <Url>https://intranet.istat.it/Collaborativi/_layouts/15/DocIdRedir.aspx?ID=INTRANET-14-77</Url>
      <Description>INTRANET-14-77</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DAAA0DE0-1792-4461-8C0E-C44FDC2F5E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8f2efd-82a8-4ecf-b395-8c25e928921d"/>
    <ds:schemaRef ds:uri="459159c4-d20a-4ff3-9b11-fbd127bd52e5"/>
    <ds:schemaRef ds:uri="679261c3-551f-4e86-913f-177e0e5296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8E1E69A-D261-41D1-B2E5-EDFC0C28DA66}">
  <ds:schemaRefs>
    <ds:schemaRef ds:uri="http://schemas.microsoft.com/sharepoint/v3/contenttype/forms"/>
  </ds:schemaRefs>
</ds:datastoreItem>
</file>

<file path=customXml/itemProps3.xml><?xml version="1.0" encoding="utf-8"?>
<ds:datastoreItem xmlns:ds="http://schemas.openxmlformats.org/officeDocument/2006/customXml" ds:itemID="{FA0E81DE-5F0B-421A-93B4-EF95C1639E19}">
  <ds:schemaRefs>
    <ds:schemaRef ds:uri="http://schemas.microsoft.com/office/2006/documentManagement/types"/>
    <ds:schemaRef ds:uri="http://purl.org/dc/elements/1.1/"/>
    <ds:schemaRef ds:uri="459159c4-d20a-4ff3-9b11-fbd127bd52e5"/>
    <ds:schemaRef ds:uri="c58f2efd-82a8-4ecf-b395-8c25e928921d"/>
    <ds:schemaRef ds:uri="http://schemas.microsoft.com/office/infopath/2007/PartnerControls"/>
    <ds:schemaRef ds:uri="http://purl.org/dc/terms/"/>
    <ds:schemaRef ds:uri="http://schemas.microsoft.com/office/2006/metadata/properties"/>
    <ds:schemaRef ds:uri="http://purl.org/dc/dcmitype/"/>
    <ds:schemaRef ds:uri="http://schemas.openxmlformats.org/package/2006/metadata/core-properties"/>
    <ds:schemaRef ds:uri="679261c3-551f-4e86-913f-177e0e529669"/>
    <ds:schemaRef ds:uri="http://www.w3.org/XML/1998/namespace"/>
  </ds:schemaRefs>
</ds:datastoreItem>
</file>

<file path=customXml/itemProps4.xml><?xml version="1.0" encoding="utf-8"?>
<ds:datastoreItem xmlns:ds="http://schemas.openxmlformats.org/officeDocument/2006/customXml" ds:itemID="{8C1F3400-3218-46A8-B7DF-4CAC3240349B}">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Waveform</Template>
  <TotalTime>15103</TotalTime>
  <Words>338</Words>
  <Application>Microsoft Office PowerPoint</Application>
  <PresentationFormat>Presentazione su schermo (16:9)</PresentationFormat>
  <Paragraphs>59</Paragraphs>
  <Slides>4</Slides>
  <Notes>4</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4</vt:i4>
      </vt:variant>
    </vt:vector>
  </HeadingPairs>
  <TitlesOfParts>
    <vt:vector size="8" baseType="lpstr">
      <vt:lpstr>Arial</vt:lpstr>
      <vt:lpstr>Calibri</vt:lpstr>
      <vt:lpstr>Trebuchet MS</vt:lpstr>
      <vt:lpstr>Tema di Office</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slide</dc:title>
  <dc:creator>elena grimaccia</dc:creator>
  <cp:lastModifiedBy>Manuela Murgia</cp:lastModifiedBy>
  <cp:revision>1344</cp:revision>
  <cp:lastPrinted>2017-02-22T13:28:22Z</cp:lastPrinted>
  <dcterms:created xsi:type="dcterms:W3CDTF">2015-05-13T08:31:54Z</dcterms:created>
  <dcterms:modified xsi:type="dcterms:W3CDTF">2019-04-11T04:36:06Z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0x010100661A2BE3120D674DA36C11D6006822D4</vt:lpwstr>
  </property>
  <property fmtid="{D5CDD505-2E9C-101B-9397-08002B2CF9AE}" pid="3" name="_dlc_DocIdItemGuid">
    <vt:lpwstr>9e0de80d-cc6b-4586-a7d5-f445339ce8d5</vt:lpwstr>
  </property>
</Properties>
</file>