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60" r:id="rId5"/>
    <p:sldId id="266" r:id="rId6"/>
    <p:sldId id="261" r:id="rId7"/>
    <p:sldId id="272" r:id="rId8"/>
    <p:sldId id="262" r:id="rId9"/>
    <p:sldId id="265" r:id="rId10"/>
    <p:sldId id="259" r:id="rId11"/>
    <p:sldId id="258" r:id="rId12"/>
    <p:sldId id="257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72" d="100"/>
          <a:sy n="72" d="100"/>
        </p:scale>
        <p:origin x="45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Italy2011\Share%20manufactures%20(Italy,%20France,%20Germany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J:\Italy2011\Paper\Graphs%20and%20Tables\LFI,%20long%20run%20(1862-2009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olf\Documents\Office\Work%20in%20Progress\Italy2011\FinalData\Graph7c_27Feb201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'Share of Man IMEX, Italy '!$B$1</c:f>
              <c:strCache>
                <c:ptCount val="1"/>
                <c:pt idx="0">
                  <c:v>Imports</c:v>
                </c:pt>
              </c:strCache>
            </c:strRef>
          </c:tx>
          <c:marker>
            <c:symbol val="square"/>
            <c:size val="4"/>
          </c:marker>
          <c:cat>
            <c:numRef>
              <c:f>'Share of Man IMEX, Italy '!$A$2:$A$149</c:f>
              <c:numCache>
                <c:formatCode>General</c:formatCode>
                <c:ptCount val="148"/>
                <c:pt idx="0">
                  <c:v>1862</c:v>
                </c:pt>
                <c:pt idx="1">
                  <c:v>1863</c:v>
                </c:pt>
                <c:pt idx="2">
                  <c:v>1864</c:v>
                </c:pt>
                <c:pt idx="3">
                  <c:v>1865</c:v>
                </c:pt>
                <c:pt idx="4">
                  <c:v>1866</c:v>
                </c:pt>
                <c:pt idx="5">
                  <c:v>1867</c:v>
                </c:pt>
                <c:pt idx="6">
                  <c:v>1868</c:v>
                </c:pt>
                <c:pt idx="7">
                  <c:v>1869</c:v>
                </c:pt>
                <c:pt idx="8">
                  <c:v>1870</c:v>
                </c:pt>
                <c:pt idx="9">
                  <c:v>1871</c:v>
                </c:pt>
                <c:pt idx="10">
                  <c:v>1872</c:v>
                </c:pt>
                <c:pt idx="11">
                  <c:v>1873</c:v>
                </c:pt>
                <c:pt idx="12">
                  <c:v>1874</c:v>
                </c:pt>
                <c:pt idx="13">
                  <c:v>1875</c:v>
                </c:pt>
                <c:pt idx="14">
                  <c:v>1876</c:v>
                </c:pt>
                <c:pt idx="15">
                  <c:v>1877</c:v>
                </c:pt>
                <c:pt idx="16">
                  <c:v>1878</c:v>
                </c:pt>
                <c:pt idx="17">
                  <c:v>1879</c:v>
                </c:pt>
                <c:pt idx="18">
                  <c:v>1880</c:v>
                </c:pt>
                <c:pt idx="19">
                  <c:v>1881</c:v>
                </c:pt>
                <c:pt idx="20">
                  <c:v>1882</c:v>
                </c:pt>
                <c:pt idx="21">
                  <c:v>1883</c:v>
                </c:pt>
                <c:pt idx="22">
                  <c:v>1884</c:v>
                </c:pt>
                <c:pt idx="23">
                  <c:v>1885</c:v>
                </c:pt>
                <c:pt idx="24">
                  <c:v>1886</c:v>
                </c:pt>
                <c:pt idx="25">
                  <c:v>1887</c:v>
                </c:pt>
                <c:pt idx="26">
                  <c:v>1888</c:v>
                </c:pt>
                <c:pt idx="27">
                  <c:v>1889</c:v>
                </c:pt>
                <c:pt idx="28">
                  <c:v>1890</c:v>
                </c:pt>
                <c:pt idx="29">
                  <c:v>1891</c:v>
                </c:pt>
                <c:pt idx="30">
                  <c:v>1892</c:v>
                </c:pt>
                <c:pt idx="31">
                  <c:v>1893</c:v>
                </c:pt>
                <c:pt idx="32">
                  <c:v>1894</c:v>
                </c:pt>
                <c:pt idx="33">
                  <c:v>1895</c:v>
                </c:pt>
                <c:pt idx="34">
                  <c:v>1896</c:v>
                </c:pt>
                <c:pt idx="35">
                  <c:v>1897</c:v>
                </c:pt>
                <c:pt idx="36">
                  <c:v>1898</c:v>
                </c:pt>
                <c:pt idx="37">
                  <c:v>1899</c:v>
                </c:pt>
                <c:pt idx="38">
                  <c:v>1900</c:v>
                </c:pt>
                <c:pt idx="39">
                  <c:v>1901</c:v>
                </c:pt>
                <c:pt idx="40">
                  <c:v>1902</c:v>
                </c:pt>
                <c:pt idx="41">
                  <c:v>1903</c:v>
                </c:pt>
                <c:pt idx="42">
                  <c:v>1904</c:v>
                </c:pt>
                <c:pt idx="43">
                  <c:v>1905</c:v>
                </c:pt>
                <c:pt idx="44">
                  <c:v>1906</c:v>
                </c:pt>
                <c:pt idx="45">
                  <c:v>1907</c:v>
                </c:pt>
                <c:pt idx="46">
                  <c:v>1908</c:v>
                </c:pt>
                <c:pt idx="47">
                  <c:v>1909</c:v>
                </c:pt>
                <c:pt idx="48">
                  <c:v>1910</c:v>
                </c:pt>
                <c:pt idx="49">
                  <c:v>1911</c:v>
                </c:pt>
                <c:pt idx="50">
                  <c:v>1912</c:v>
                </c:pt>
                <c:pt idx="51">
                  <c:v>1913</c:v>
                </c:pt>
                <c:pt idx="52">
                  <c:v>1914</c:v>
                </c:pt>
                <c:pt idx="53">
                  <c:v>1915</c:v>
                </c:pt>
                <c:pt idx="54">
                  <c:v>1916</c:v>
                </c:pt>
                <c:pt idx="55">
                  <c:v>1917</c:v>
                </c:pt>
                <c:pt idx="56">
                  <c:v>1918</c:v>
                </c:pt>
                <c:pt idx="57">
                  <c:v>1919</c:v>
                </c:pt>
                <c:pt idx="58">
                  <c:v>1920</c:v>
                </c:pt>
                <c:pt idx="59">
                  <c:v>1921</c:v>
                </c:pt>
                <c:pt idx="60">
                  <c:v>1922</c:v>
                </c:pt>
                <c:pt idx="61">
                  <c:v>1923</c:v>
                </c:pt>
                <c:pt idx="62">
                  <c:v>1924</c:v>
                </c:pt>
                <c:pt idx="63">
                  <c:v>1925</c:v>
                </c:pt>
                <c:pt idx="64">
                  <c:v>1926</c:v>
                </c:pt>
                <c:pt idx="65">
                  <c:v>1927</c:v>
                </c:pt>
                <c:pt idx="66">
                  <c:v>1928</c:v>
                </c:pt>
                <c:pt idx="67">
                  <c:v>1929</c:v>
                </c:pt>
                <c:pt idx="68">
                  <c:v>1930</c:v>
                </c:pt>
                <c:pt idx="69">
                  <c:v>1931</c:v>
                </c:pt>
                <c:pt idx="70">
                  <c:v>1932</c:v>
                </c:pt>
                <c:pt idx="71">
                  <c:v>1933</c:v>
                </c:pt>
                <c:pt idx="72">
                  <c:v>1934</c:v>
                </c:pt>
                <c:pt idx="73">
                  <c:v>1935</c:v>
                </c:pt>
                <c:pt idx="74">
                  <c:v>1936</c:v>
                </c:pt>
                <c:pt idx="75">
                  <c:v>1937</c:v>
                </c:pt>
                <c:pt idx="76">
                  <c:v>1938</c:v>
                </c:pt>
                <c:pt idx="77">
                  <c:v>1939</c:v>
                </c:pt>
                <c:pt idx="78">
                  <c:v>1940</c:v>
                </c:pt>
                <c:pt idx="79">
                  <c:v>1941</c:v>
                </c:pt>
                <c:pt idx="80">
                  <c:v>1942</c:v>
                </c:pt>
                <c:pt idx="81">
                  <c:v>1943</c:v>
                </c:pt>
                <c:pt idx="82">
                  <c:v>1944</c:v>
                </c:pt>
                <c:pt idx="83">
                  <c:v>1945</c:v>
                </c:pt>
                <c:pt idx="84">
                  <c:v>1946</c:v>
                </c:pt>
                <c:pt idx="85">
                  <c:v>1947</c:v>
                </c:pt>
                <c:pt idx="86">
                  <c:v>1948</c:v>
                </c:pt>
                <c:pt idx="87">
                  <c:v>1949</c:v>
                </c:pt>
                <c:pt idx="88">
                  <c:v>1950</c:v>
                </c:pt>
                <c:pt idx="89">
                  <c:v>1951</c:v>
                </c:pt>
                <c:pt idx="90">
                  <c:v>1952</c:v>
                </c:pt>
                <c:pt idx="91">
                  <c:v>1953</c:v>
                </c:pt>
                <c:pt idx="92">
                  <c:v>1954</c:v>
                </c:pt>
                <c:pt idx="93">
                  <c:v>1955</c:v>
                </c:pt>
                <c:pt idx="94">
                  <c:v>1956</c:v>
                </c:pt>
                <c:pt idx="95">
                  <c:v>1957</c:v>
                </c:pt>
                <c:pt idx="96">
                  <c:v>1958</c:v>
                </c:pt>
                <c:pt idx="97">
                  <c:v>1959</c:v>
                </c:pt>
                <c:pt idx="98">
                  <c:v>1960</c:v>
                </c:pt>
                <c:pt idx="99">
                  <c:v>1961</c:v>
                </c:pt>
                <c:pt idx="100">
                  <c:v>1962</c:v>
                </c:pt>
                <c:pt idx="101">
                  <c:v>1963</c:v>
                </c:pt>
                <c:pt idx="102">
                  <c:v>1964</c:v>
                </c:pt>
                <c:pt idx="103">
                  <c:v>1965</c:v>
                </c:pt>
                <c:pt idx="104">
                  <c:v>1966</c:v>
                </c:pt>
                <c:pt idx="105">
                  <c:v>1967</c:v>
                </c:pt>
                <c:pt idx="106">
                  <c:v>1968</c:v>
                </c:pt>
                <c:pt idx="107">
                  <c:v>1969</c:v>
                </c:pt>
                <c:pt idx="108">
                  <c:v>1970</c:v>
                </c:pt>
                <c:pt idx="109">
                  <c:v>1971</c:v>
                </c:pt>
                <c:pt idx="110">
                  <c:v>1972</c:v>
                </c:pt>
                <c:pt idx="111">
                  <c:v>1973</c:v>
                </c:pt>
                <c:pt idx="112">
                  <c:v>1974</c:v>
                </c:pt>
                <c:pt idx="113">
                  <c:v>1975</c:v>
                </c:pt>
                <c:pt idx="114">
                  <c:v>1976</c:v>
                </c:pt>
                <c:pt idx="115">
                  <c:v>1977</c:v>
                </c:pt>
                <c:pt idx="116">
                  <c:v>1978</c:v>
                </c:pt>
                <c:pt idx="117">
                  <c:v>1979</c:v>
                </c:pt>
                <c:pt idx="118">
                  <c:v>1980</c:v>
                </c:pt>
                <c:pt idx="119">
                  <c:v>1981</c:v>
                </c:pt>
                <c:pt idx="120">
                  <c:v>1982</c:v>
                </c:pt>
                <c:pt idx="121">
                  <c:v>1983</c:v>
                </c:pt>
                <c:pt idx="122">
                  <c:v>1984</c:v>
                </c:pt>
                <c:pt idx="123">
                  <c:v>1985</c:v>
                </c:pt>
                <c:pt idx="124">
                  <c:v>1986</c:v>
                </c:pt>
                <c:pt idx="125">
                  <c:v>1987</c:v>
                </c:pt>
                <c:pt idx="126">
                  <c:v>1988</c:v>
                </c:pt>
                <c:pt idx="127">
                  <c:v>1989</c:v>
                </c:pt>
                <c:pt idx="128">
                  <c:v>1990</c:v>
                </c:pt>
                <c:pt idx="129">
                  <c:v>1991</c:v>
                </c:pt>
                <c:pt idx="130">
                  <c:v>1992</c:v>
                </c:pt>
                <c:pt idx="131">
                  <c:v>1993</c:v>
                </c:pt>
                <c:pt idx="132">
                  <c:v>1994</c:v>
                </c:pt>
                <c:pt idx="133">
                  <c:v>1995</c:v>
                </c:pt>
                <c:pt idx="134">
                  <c:v>1996</c:v>
                </c:pt>
                <c:pt idx="135">
                  <c:v>1997</c:v>
                </c:pt>
                <c:pt idx="136">
                  <c:v>1998</c:v>
                </c:pt>
                <c:pt idx="137">
                  <c:v>1999</c:v>
                </c:pt>
                <c:pt idx="138">
                  <c:v>2000</c:v>
                </c:pt>
                <c:pt idx="139">
                  <c:v>2001</c:v>
                </c:pt>
                <c:pt idx="140">
                  <c:v>2002</c:v>
                </c:pt>
                <c:pt idx="141">
                  <c:v>2003</c:v>
                </c:pt>
                <c:pt idx="142">
                  <c:v>2004</c:v>
                </c:pt>
                <c:pt idx="143">
                  <c:v>2005</c:v>
                </c:pt>
                <c:pt idx="144">
                  <c:v>2006</c:v>
                </c:pt>
                <c:pt idx="145">
                  <c:v>2007</c:v>
                </c:pt>
                <c:pt idx="146">
                  <c:v>2008</c:v>
                </c:pt>
                <c:pt idx="147">
                  <c:v>2009</c:v>
                </c:pt>
              </c:numCache>
            </c:numRef>
          </c:cat>
          <c:val>
            <c:numRef>
              <c:f>'Share of Man IMEX, Italy '!$B$2:$B$149</c:f>
              <c:numCache>
                <c:formatCode>General</c:formatCode>
                <c:ptCount val="148"/>
                <c:pt idx="0">
                  <c:v>39.091571981076648</c:v>
                </c:pt>
                <c:pt idx="1">
                  <c:v>38.917152065072393</c:v>
                </c:pt>
                <c:pt idx="2">
                  <c:v>35.775711610927843</c:v>
                </c:pt>
                <c:pt idx="3">
                  <c:v>39.823665892368545</c:v>
                </c:pt>
                <c:pt idx="4">
                  <c:v>38.700445688324223</c:v>
                </c:pt>
                <c:pt idx="5">
                  <c:v>42.753371613303571</c:v>
                </c:pt>
                <c:pt idx="6">
                  <c:v>39.929121166071845</c:v>
                </c:pt>
                <c:pt idx="7">
                  <c:v>46.966414053889444</c:v>
                </c:pt>
                <c:pt idx="8">
                  <c:v>41.024369761811798</c:v>
                </c:pt>
                <c:pt idx="9">
                  <c:v>41.266531297255682</c:v>
                </c:pt>
                <c:pt idx="10">
                  <c:v>41.071159641768759</c:v>
                </c:pt>
                <c:pt idx="11">
                  <c:v>42.442731783547842</c:v>
                </c:pt>
                <c:pt idx="12">
                  <c:v>40.112287865465845</c:v>
                </c:pt>
                <c:pt idx="13">
                  <c:v>44.558992522858503</c:v>
                </c:pt>
                <c:pt idx="14">
                  <c:v>39.107858795180832</c:v>
                </c:pt>
                <c:pt idx="15">
                  <c:v>41.403953579437484</c:v>
                </c:pt>
                <c:pt idx="16">
                  <c:v>39.094819520812905</c:v>
                </c:pt>
                <c:pt idx="17">
                  <c:v>30.498822260699789</c:v>
                </c:pt>
                <c:pt idx="18">
                  <c:v>34.346197117945025</c:v>
                </c:pt>
                <c:pt idx="19">
                  <c:v>40.976635597448904</c:v>
                </c:pt>
                <c:pt idx="20">
                  <c:v>40.414347768693027</c:v>
                </c:pt>
                <c:pt idx="21">
                  <c:v>41.834569506917447</c:v>
                </c:pt>
                <c:pt idx="22">
                  <c:v>41.499798153076817</c:v>
                </c:pt>
                <c:pt idx="23">
                  <c:v>38.927475711002494</c:v>
                </c:pt>
                <c:pt idx="24">
                  <c:v>38.14790996850131</c:v>
                </c:pt>
                <c:pt idx="25">
                  <c:v>40.095642278061064</c:v>
                </c:pt>
                <c:pt idx="26">
                  <c:v>36.599804749366896</c:v>
                </c:pt>
                <c:pt idx="27">
                  <c:v>33.046508165464921</c:v>
                </c:pt>
                <c:pt idx="28">
                  <c:v>32.551070105913418</c:v>
                </c:pt>
                <c:pt idx="29">
                  <c:v>34.107740670425223</c:v>
                </c:pt>
                <c:pt idx="30">
                  <c:v>31.254015563771187</c:v>
                </c:pt>
                <c:pt idx="31">
                  <c:v>30.994135786195081</c:v>
                </c:pt>
                <c:pt idx="32">
                  <c:v>31.68326115670769</c:v>
                </c:pt>
                <c:pt idx="33">
                  <c:v>31.020832727287488</c:v>
                </c:pt>
                <c:pt idx="34">
                  <c:v>30.866880179572743</c:v>
                </c:pt>
                <c:pt idx="35">
                  <c:v>31.648477594133443</c:v>
                </c:pt>
                <c:pt idx="36">
                  <c:v>27.511147155798891</c:v>
                </c:pt>
                <c:pt idx="37">
                  <c:v>31.735073324669887</c:v>
                </c:pt>
                <c:pt idx="38">
                  <c:v>32.545122850848813</c:v>
                </c:pt>
                <c:pt idx="39">
                  <c:v>30.314973005490007</c:v>
                </c:pt>
                <c:pt idx="40">
                  <c:v>29.607635765506043</c:v>
                </c:pt>
                <c:pt idx="41">
                  <c:v>29.608639566919205</c:v>
                </c:pt>
                <c:pt idx="42">
                  <c:v>32.518304834511213</c:v>
                </c:pt>
                <c:pt idx="43">
                  <c:v>33.938255724630359</c:v>
                </c:pt>
                <c:pt idx="44">
                  <c:v>37.169491990959642</c:v>
                </c:pt>
                <c:pt idx="45">
                  <c:v>40.510674445657713</c:v>
                </c:pt>
                <c:pt idx="46">
                  <c:v>40.009668532081996</c:v>
                </c:pt>
                <c:pt idx="47">
                  <c:v>35.237103002201117</c:v>
                </c:pt>
                <c:pt idx="48">
                  <c:v>35.833726281962143</c:v>
                </c:pt>
                <c:pt idx="49">
                  <c:v>35.841326799332798</c:v>
                </c:pt>
                <c:pt idx="50">
                  <c:v>35.418061600848588</c:v>
                </c:pt>
                <c:pt idx="51">
                  <c:v>35.5081325069944</c:v>
                </c:pt>
                <c:pt idx="60">
                  <c:v>23.580236205219656</c:v>
                </c:pt>
                <c:pt idx="61">
                  <c:v>24.372024677195526</c:v>
                </c:pt>
                <c:pt idx="62">
                  <c:v>24.83096114748567</c:v>
                </c:pt>
                <c:pt idx="63">
                  <c:v>27.932891198549864</c:v>
                </c:pt>
                <c:pt idx="64">
                  <c:v>26.816474572192927</c:v>
                </c:pt>
                <c:pt idx="65">
                  <c:v>26.057930578772929</c:v>
                </c:pt>
                <c:pt idx="66">
                  <c:v>28.214268867623961</c:v>
                </c:pt>
                <c:pt idx="67">
                  <c:v>30.808665178905425</c:v>
                </c:pt>
                <c:pt idx="68">
                  <c:v>32.122681230770532</c:v>
                </c:pt>
                <c:pt idx="69">
                  <c:v>31.128080139277792</c:v>
                </c:pt>
                <c:pt idx="70">
                  <c:v>30.575775300500585</c:v>
                </c:pt>
                <c:pt idx="71">
                  <c:v>32.315760244454609</c:v>
                </c:pt>
                <c:pt idx="72">
                  <c:v>30.540571701809387</c:v>
                </c:pt>
                <c:pt idx="73">
                  <c:v>30.64325562326222</c:v>
                </c:pt>
                <c:pt idx="74">
                  <c:v>33.638642770118032</c:v>
                </c:pt>
                <c:pt idx="75">
                  <c:v>26.611693727240493</c:v>
                </c:pt>
                <c:pt idx="76">
                  <c:v>31.470645323881886</c:v>
                </c:pt>
                <c:pt idx="77">
                  <c:v>31.339525231643286</c:v>
                </c:pt>
                <c:pt idx="89">
                  <c:v>23.814949587755986</c:v>
                </c:pt>
                <c:pt idx="90">
                  <c:v>29.094882300733726</c:v>
                </c:pt>
                <c:pt idx="91">
                  <c:v>32.079090836206205</c:v>
                </c:pt>
                <c:pt idx="92">
                  <c:v>34.096488415697685</c:v>
                </c:pt>
                <c:pt idx="93">
                  <c:v>32.589335091989362</c:v>
                </c:pt>
                <c:pt idx="94">
                  <c:v>31.840067389378703</c:v>
                </c:pt>
                <c:pt idx="95">
                  <c:v>31.130626131758167</c:v>
                </c:pt>
                <c:pt idx="96">
                  <c:v>32.387999815359926</c:v>
                </c:pt>
                <c:pt idx="97">
                  <c:v>35.702549422371</c:v>
                </c:pt>
                <c:pt idx="98">
                  <c:v>39.746818600849643</c:v>
                </c:pt>
                <c:pt idx="99">
                  <c:v>40.760790633751867</c:v>
                </c:pt>
                <c:pt idx="100">
                  <c:v>47.122121168291656</c:v>
                </c:pt>
                <c:pt idx="101">
                  <c:v>47.884461928228895</c:v>
                </c:pt>
                <c:pt idx="102">
                  <c:v>45.104523047940773</c:v>
                </c:pt>
                <c:pt idx="103">
                  <c:v>39.834210424515405</c:v>
                </c:pt>
                <c:pt idx="104">
                  <c:v>41.621675199895527</c:v>
                </c:pt>
                <c:pt idx="105">
                  <c:v>43.633168819916506</c:v>
                </c:pt>
                <c:pt idx="106">
                  <c:v>44.815824711875095</c:v>
                </c:pt>
                <c:pt idx="107">
                  <c:v>48.394714896548507</c:v>
                </c:pt>
                <c:pt idx="108">
                  <c:v>51.717422610323041</c:v>
                </c:pt>
                <c:pt idx="109">
                  <c:v>48.534023535571201</c:v>
                </c:pt>
                <c:pt idx="110">
                  <c:v>49.41514098804516</c:v>
                </c:pt>
                <c:pt idx="111">
                  <c:v>49.357176028686901</c:v>
                </c:pt>
                <c:pt idx="112">
                  <c:v>43.331081652570795</c:v>
                </c:pt>
                <c:pt idx="113">
                  <c:v>42.23539363480009</c:v>
                </c:pt>
                <c:pt idx="114">
                  <c:v>44.554872707975356</c:v>
                </c:pt>
                <c:pt idx="115">
                  <c:v>45.313256283894518</c:v>
                </c:pt>
                <c:pt idx="116">
                  <c:v>46.987492825815295</c:v>
                </c:pt>
                <c:pt idx="117">
                  <c:v>48.037822139851812</c:v>
                </c:pt>
                <c:pt idx="118">
                  <c:v>48.642201698560676</c:v>
                </c:pt>
                <c:pt idx="119">
                  <c:v>44.24236384135601</c:v>
                </c:pt>
                <c:pt idx="120">
                  <c:v>45.005270488743776</c:v>
                </c:pt>
                <c:pt idx="121">
                  <c:v>45.779515656699452</c:v>
                </c:pt>
                <c:pt idx="122">
                  <c:v>50.421181038303942</c:v>
                </c:pt>
                <c:pt idx="123">
                  <c:v>51.061101125751811</c:v>
                </c:pt>
                <c:pt idx="124">
                  <c:v>60.151300226575174</c:v>
                </c:pt>
                <c:pt idx="125">
                  <c:v>64.338310775950418</c:v>
                </c:pt>
                <c:pt idx="126">
                  <c:v>69.758400404194518</c:v>
                </c:pt>
                <c:pt idx="127">
                  <c:v>69.326501256833239</c:v>
                </c:pt>
                <c:pt idx="128">
                  <c:v>70.256980904010561</c:v>
                </c:pt>
                <c:pt idx="129">
                  <c:v>71.076315273142342</c:v>
                </c:pt>
                <c:pt idx="130">
                  <c:v>72.718910066667476</c:v>
                </c:pt>
                <c:pt idx="131">
                  <c:v>70.986130550324049</c:v>
                </c:pt>
                <c:pt idx="132">
                  <c:v>72.03332245538931</c:v>
                </c:pt>
                <c:pt idx="133">
                  <c:v>73.925919871741172</c:v>
                </c:pt>
                <c:pt idx="134">
                  <c:v>73.731814843586179</c:v>
                </c:pt>
                <c:pt idx="135">
                  <c:v>74.962170520245593</c:v>
                </c:pt>
                <c:pt idx="136">
                  <c:v>77.985701379219279</c:v>
                </c:pt>
                <c:pt idx="137">
                  <c:v>76.463269093685327</c:v>
                </c:pt>
                <c:pt idx="138">
                  <c:v>73.017177713407818</c:v>
                </c:pt>
                <c:pt idx="139">
                  <c:v>78.106279660246301</c:v>
                </c:pt>
                <c:pt idx="140">
                  <c:v>78.455356298950548</c:v>
                </c:pt>
                <c:pt idx="141">
                  <c:v>78.968959904634474</c:v>
                </c:pt>
                <c:pt idx="142">
                  <c:v>78.687177225657749</c:v>
                </c:pt>
                <c:pt idx="143">
                  <c:v>78.475335426230615</c:v>
                </c:pt>
                <c:pt idx="144">
                  <c:v>76.840356823645351</c:v>
                </c:pt>
                <c:pt idx="145">
                  <c:v>77.072298667506018</c:v>
                </c:pt>
                <c:pt idx="146">
                  <c:v>77.390091996186769</c:v>
                </c:pt>
                <c:pt idx="147">
                  <c:v>75.372656181973909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'Share of Man IMEX, Italy '!$C$1</c:f>
              <c:strCache>
                <c:ptCount val="1"/>
                <c:pt idx="0">
                  <c:v>Exports</c:v>
                </c:pt>
              </c:strCache>
            </c:strRef>
          </c:tx>
          <c:marker>
            <c:symbol val="none"/>
          </c:marker>
          <c:cat>
            <c:numRef>
              <c:f>'Share of Man IMEX, Italy '!$A$2:$A$149</c:f>
              <c:numCache>
                <c:formatCode>General</c:formatCode>
                <c:ptCount val="148"/>
                <c:pt idx="0">
                  <c:v>1862</c:v>
                </c:pt>
                <c:pt idx="1">
                  <c:v>1863</c:v>
                </c:pt>
                <c:pt idx="2">
                  <c:v>1864</c:v>
                </c:pt>
                <c:pt idx="3">
                  <c:v>1865</c:v>
                </c:pt>
                <c:pt idx="4">
                  <c:v>1866</c:v>
                </c:pt>
                <c:pt idx="5">
                  <c:v>1867</c:v>
                </c:pt>
                <c:pt idx="6">
                  <c:v>1868</c:v>
                </c:pt>
                <c:pt idx="7">
                  <c:v>1869</c:v>
                </c:pt>
                <c:pt idx="8">
                  <c:v>1870</c:v>
                </c:pt>
                <c:pt idx="9">
                  <c:v>1871</c:v>
                </c:pt>
                <c:pt idx="10">
                  <c:v>1872</c:v>
                </c:pt>
                <c:pt idx="11">
                  <c:v>1873</c:v>
                </c:pt>
                <c:pt idx="12">
                  <c:v>1874</c:v>
                </c:pt>
                <c:pt idx="13">
                  <c:v>1875</c:v>
                </c:pt>
                <c:pt idx="14">
                  <c:v>1876</c:v>
                </c:pt>
                <c:pt idx="15">
                  <c:v>1877</c:v>
                </c:pt>
                <c:pt idx="16">
                  <c:v>1878</c:v>
                </c:pt>
                <c:pt idx="17">
                  <c:v>1879</c:v>
                </c:pt>
                <c:pt idx="18">
                  <c:v>1880</c:v>
                </c:pt>
                <c:pt idx="19">
                  <c:v>1881</c:v>
                </c:pt>
                <c:pt idx="20">
                  <c:v>1882</c:v>
                </c:pt>
                <c:pt idx="21">
                  <c:v>1883</c:v>
                </c:pt>
                <c:pt idx="22">
                  <c:v>1884</c:v>
                </c:pt>
                <c:pt idx="23">
                  <c:v>1885</c:v>
                </c:pt>
                <c:pt idx="24">
                  <c:v>1886</c:v>
                </c:pt>
                <c:pt idx="25">
                  <c:v>1887</c:v>
                </c:pt>
                <c:pt idx="26">
                  <c:v>1888</c:v>
                </c:pt>
                <c:pt idx="27">
                  <c:v>1889</c:v>
                </c:pt>
                <c:pt idx="28">
                  <c:v>1890</c:v>
                </c:pt>
                <c:pt idx="29">
                  <c:v>1891</c:v>
                </c:pt>
                <c:pt idx="30">
                  <c:v>1892</c:v>
                </c:pt>
                <c:pt idx="31">
                  <c:v>1893</c:v>
                </c:pt>
                <c:pt idx="32">
                  <c:v>1894</c:v>
                </c:pt>
                <c:pt idx="33">
                  <c:v>1895</c:v>
                </c:pt>
                <c:pt idx="34">
                  <c:v>1896</c:v>
                </c:pt>
                <c:pt idx="35">
                  <c:v>1897</c:v>
                </c:pt>
                <c:pt idx="36">
                  <c:v>1898</c:v>
                </c:pt>
                <c:pt idx="37">
                  <c:v>1899</c:v>
                </c:pt>
                <c:pt idx="38">
                  <c:v>1900</c:v>
                </c:pt>
                <c:pt idx="39">
                  <c:v>1901</c:v>
                </c:pt>
                <c:pt idx="40">
                  <c:v>1902</c:v>
                </c:pt>
                <c:pt idx="41">
                  <c:v>1903</c:v>
                </c:pt>
                <c:pt idx="42">
                  <c:v>1904</c:v>
                </c:pt>
                <c:pt idx="43">
                  <c:v>1905</c:v>
                </c:pt>
                <c:pt idx="44">
                  <c:v>1906</c:v>
                </c:pt>
                <c:pt idx="45">
                  <c:v>1907</c:v>
                </c:pt>
                <c:pt idx="46">
                  <c:v>1908</c:v>
                </c:pt>
                <c:pt idx="47">
                  <c:v>1909</c:v>
                </c:pt>
                <c:pt idx="48">
                  <c:v>1910</c:v>
                </c:pt>
                <c:pt idx="49">
                  <c:v>1911</c:v>
                </c:pt>
                <c:pt idx="50">
                  <c:v>1912</c:v>
                </c:pt>
                <c:pt idx="51">
                  <c:v>1913</c:v>
                </c:pt>
                <c:pt idx="52">
                  <c:v>1914</c:v>
                </c:pt>
                <c:pt idx="53">
                  <c:v>1915</c:v>
                </c:pt>
                <c:pt idx="54">
                  <c:v>1916</c:v>
                </c:pt>
                <c:pt idx="55">
                  <c:v>1917</c:v>
                </c:pt>
                <c:pt idx="56">
                  <c:v>1918</c:v>
                </c:pt>
                <c:pt idx="57">
                  <c:v>1919</c:v>
                </c:pt>
                <c:pt idx="58">
                  <c:v>1920</c:v>
                </c:pt>
                <c:pt idx="59">
                  <c:v>1921</c:v>
                </c:pt>
                <c:pt idx="60">
                  <c:v>1922</c:v>
                </c:pt>
                <c:pt idx="61">
                  <c:v>1923</c:v>
                </c:pt>
                <c:pt idx="62">
                  <c:v>1924</c:v>
                </c:pt>
                <c:pt idx="63">
                  <c:v>1925</c:v>
                </c:pt>
                <c:pt idx="64">
                  <c:v>1926</c:v>
                </c:pt>
                <c:pt idx="65">
                  <c:v>1927</c:v>
                </c:pt>
                <c:pt idx="66">
                  <c:v>1928</c:v>
                </c:pt>
                <c:pt idx="67">
                  <c:v>1929</c:v>
                </c:pt>
                <c:pt idx="68">
                  <c:v>1930</c:v>
                </c:pt>
                <c:pt idx="69">
                  <c:v>1931</c:v>
                </c:pt>
                <c:pt idx="70">
                  <c:v>1932</c:v>
                </c:pt>
                <c:pt idx="71">
                  <c:v>1933</c:v>
                </c:pt>
                <c:pt idx="72">
                  <c:v>1934</c:v>
                </c:pt>
                <c:pt idx="73">
                  <c:v>1935</c:v>
                </c:pt>
                <c:pt idx="74">
                  <c:v>1936</c:v>
                </c:pt>
                <c:pt idx="75">
                  <c:v>1937</c:v>
                </c:pt>
                <c:pt idx="76">
                  <c:v>1938</c:v>
                </c:pt>
                <c:pt idx="77">
                  <c:v>1939</c:v>
                </c:pt>
                <c:pt idx="78">
                  <c:v>1940</c:v>
                </c:pt>
                <c:pt idx="79">
                  <c:v>1941</c:v>
                </c:pt>
                <c:pt idx="80">
                  <c:v>1942</c:v>
                </c:pt>
                <c:pt idx="81">
                  <c:v>1943</c:v>
                </c:pt>
                <c:pt idx="82">
                  <c:v>1944</c:v>
                </c:pt>
                <c:pt idx="83">
                  <c:v>1945</c:v>
                </c:pt>
                <c:pt idx="84">
                  <c:v>1946</c:v>
                </c:pt>
                <c:pt idx="85">
                  <c:v>1947</c:v>
                </c:pt>
                <c:pt idx="86">
                  <c:v>1948</c:v>
                </c:pt>
                <c:pt idx="87">
                  <c:v>1949</c:v>
                </c:pt>
                <c:pt idx="88">
                  <c:v>1950</c:v>
                </c:pt>
                <c:pt idx="89">
                  <c:v>1951</c:v>
                </c:pt>
                <c:pt idx="90">
                  <c:v>1952</c:v>
                </c:pt>
                <c:pt idx="91">
                  <c:v>1953</c:v>
                </c:pt>
                <c:pt idx="92">
                  <c:v>1954</c:v>
                </c:pt>
                <c:pt idx="93">
                  <c:v>1955</c:v>
                </c:pt>
                <c:pt idx="94">
                  <c:v>1956</c:v>
                </c:pt>
                <c:pt idx="95">
                  <c:v>1957</c:v>
                </c:pt>
                <c:pt idx="96">
                  <c:v>1958</c:v>
                </c:pt>
                <c:pt idx="97">
                  <c:v>1959</c:v>
                </c:pt>
                <c:pt idx="98">
                  <c:v>1960</c:v>
                </c:pt>
                <c:pt idx="99">
                  <c:v>1961</c:v>
                </c:pt>
                <c:pt idx="100">
                  <c:v>1962</c:v>
                </c:pt>
                <c:pt idx="101">
                  <c:v>1963</c:v>
                </c:pt>
                <c:pt idx="102">
                  <c:v>1964</c:v>
                </c:pt>
                <c:pt idx="103">
                  <c:v>1965</c:v>
                </c:pt>
                <c:pt idx="104">
                  <c:v>1966</c:v>
                </c:pt>
                <c:pt idx="105">
                  <c:v>1967</c:v>
                </c:pt>
                <c:pt idx="106">
                  <c:v>1968</c:v>
                </c:pt>
                <c:pt idx="107">
                  <c:v>1969</c:v>
                </c:pt>
                <c:pt idx="108">
                  <c:v>1970</c:v>
                </c:pt>
                <c:pt idx="109">
                  <c:v>1971</c:v>
                </c:pt>
                <c:pt idx="110">
                  <c:v>1972</c:v>
                </c:pt>
                <c:pt idx="111">
                  <c:v>1973</c:v>
                </c:pt>
                <c:pt idx="112">
                  <c:v>1974</c:v>
                </c:pt>
                <c:pt idx="113">
                  <c:v>1975</c:v>
                </c:pt>
                <c:pt idx="114">
                  <c:v>1976</c:v>
                </c:pt>
                <c:pt idx="115">
                  <c:v>1977</c:v>
                </c:pt>
                <c:pt idx="116">
                  <c:v>1978</c:v>
                </c:pt>
                <c:pt idx="117">
                  <c:v>1979</c:v>
                </c:pt>
                <c:pt idx="118">
                  <c:v>1980</c:v>
                </c:pt>
                <c:pt idx="119">
                  <c:v>1981</c:v>
                </c:pt>
                <c:pt idx="120">
                  <c:v>1982</c:v>
                </c:pt>
                <c:pt idx="121">
                  <c:v>1983</c:v>
                </c:pt>
                <c:pt idx="122">
                  <c:v>1984</c:v>
                </c:pt>
                <c:pt idx="123">
                  <c:v>1985</c:v>
                </c:pt>
                <c:pt idx="124">
                  <c:v>1986</c:v>
                </c:pt>
                <c:pt idx="125">
                  <c:v>1987</c:v>
                </c:pt>
                <c:pt idx="126">
                  <c:v>1988</c:v>
                </c:pt>
                <c:pt idx="127">
                  <c:v>1989</c:v>
                </c:pt>
                <c:pt idx="128">
                  <c:v>1990</c:v>
                </c:pt>
                <c:pt idx="129">
                  <c:v>1991</c:v>
                </c:pt>
                <c:pt idx="130">
                  <c:v>1992</c:v>
                </c:pt>
                <c:pt idx="131">
                  <c:v>1993</c:v>
                </c:pt>
                <c:pt idx="132">
                  <c:v>1994</c:v>
                </c:pt>
                <c:pt idx="133">
                  <c:v>1995</c:v>
                </c:pt>
                <c:pt idx="134">
                  <c:v>1996</c:v>
                </c:pt>
                <c:pt idx="135">
                  <c:v>1997</c:v>
                </c:pt>
                <c:pt idx="136">
                  <c:v>1998</c:v>
                </c:pt>
                <c:pt idx="137">
                  <c:v>1999</c:v>
                </c:pt>
                <c:pt idx="138">
                  <c:v>2000</c:v>
                </c:pt>
                <c:pt idx="139">
                  <c:v>2001</c:v>
                </c:pt>
                <c:pt idx="140">
                  <c:v>2002</c:v>
                </c:pt>
                <c:pt idx="141">
                  <c:v>2003</c:v>
                </c:pt>
                <c:pt idx="142">
                  <c:v>2004</c:v>
                </c:pt>
                <c:pt idx="143">
                  <c:v>2005</c:v>
                </c:pt>
                <c:pt idx="144">
                  <c:v>2006</c:v>
                </c:pt>
                <c:pt idx="145">
                  <c:v>2007</c:v>
                </c:pt>
                <c:pt idx="146">
                  <c:v>2008</c:v>
                </c:pt>
                <c:pt idx="147">
                  <c:v>2009</c:v>
                </c:pt>
              </c:numCache>
            </c:numRef>
          </c:cat>
          <c:val>
            <c:numRef>
              <c:f>'Share of Man IMEX, Italy '!$C$2:$C$149</c:f>
              <c:numCache>
                <c:formatCode>General</c:formatCode>
                <c:ptCount val="148"/>
                <c:pt idx="0">
                  <c:v>17.196000542800917</c:v>
                </c:pt>
                <c:pt idx="1">
                  <c:v>14.66046809294172</c:v>
                </c:pt>
                <c:pt idx="2">
                  <c:v>16.782361576902545</c:v>
                </c:pt>
                <c:pt idx="3">
                  <c:v>15.212157798336568</c:v>
                </c:pt>
                <c:pt idx="4">
                  <c:v>14.304446766429002</c:v>
                </c:pt>
                <c:pt idx="5">
                  <c:v>12.855529393733754</c:v>
                </c:pt>
                <c:pt idx="6">
                  <c:v>12.17821497004098</c:v>
                </c:pt>
                <c:pt idx="7">
                  <c:v>14.682476543896536</c:v>
                </c:pt>
                <c:pt idx="8">
                  <c:v>16.427505298905288</c:v>
                </c:pt>
                <c:pt idx="9">
                  <c:v>13.730548098150019</c:v>
                </c:pt>
                <c:pt idx="10">
                  <c:v>22.735075755937</c:v>
                </c:pt>
                <c:pt idx="11">
                  <c:v>20.540515952427679</c:v>
                </c:pt>
                <c:pt idx="12">
                  <c:v>25.511756641863663</c:v>
                </c:pt>
                <c:pt idx="13">
                  <c:v>21.28691089286491</c:v>
                </c:pt>
                <c:pt idx="14">
                  <c:v>18.467042224802629</c:v>
                </c:pt>
                <c:pt idx="15">
                  <c:v>25.146191641608745</c:v>
                </c:pt>
                <c:pt idx="16">
                  <c:v>23.723211010173781</c:v>
                </c:pt>
                <c:pt idx="17">
                  <c:v>19.593922631266306</c:v>
                </c:pt>
                <c:pt idx="18">
                  <c:v>20.270921895862465</c:v>
                </c:pt>
                <c:pt idx="19">
                  <c:v>21.321125806663026</c:v>
                </c:pt>
                <c:pt idx="20">
                  <c:v>23.053046463012958</c:v>
                </c:pt>
                <c:pt idx="21">
                  <c:v>22.382741249247925</c:v>
                </c:pt>
                <c:pt idx="22">
                  <c:v>21.371905749885826</c:v>
                </c:pt>
                <c:pt idx="23">
                  <c:v>22.780316118871191</c:v>
                </c:pt>
                <c:pt idx="24">
                  <c:v>19.862301032831052</c:v>
                </c:pt>
                <c:pt idx="25">
                  <c:v>19.385827101819821</c:v>
                </c:pt>
                <c:pt idx="26">
                  <c:v>20.624418720707325</c:v>
                </c:pt>
                <c:pt idx="27">
                  <c:v>20.905492487812335</c:v>
                </c:pt>
                <c:pt idx="28">
                  <c:v>21.963047825520292</c:v>
                </c:pt>
                <c:pt idx="29">
                  <c:v>21.813209685065129</c:v>
                </c:pt>
                <c:pt idx="30">
                  <c:v>20.399341900291461</c:v>
                </c:pt>
                <c:pt idx="31">
                  <c:v>22.717350101186824</c:v>
                </c:pt>
                <c:pt idx="32">
                  <c:v>22.487978951949188</c:v>
                </c:pt>
                <c:pt idx="33">
                  <c:v>24.959021573787656</c:v>
                </c:pt>
                <c:pt idx="34">
                  <c:v>27.247543716559129</c:v>
                </c:pt>
                <c:pt idx="35">
                  <c:v>27.762069961322108</c:v>
                </c:pt>
                <c:pt idx="36">
                  <c:v>29.081079682350524</c:v>
                </c:pt>
                <c:pt idx="37">
                  <c:v>27.041629562541317</c:v>
                </c:pt>
                <c:pt idx="38">
                  <c:v>29.794020203153011</c:v>
                </c:pt>
                <c:pt idx="39">
                  <c:v>29.92090775262708</c:v>
                </c:pt>
                <c:pt idx="40">
                  <c:v>27.669323836795115</c:v>
                </c:pt>
                <c:pt idx="41">
                  <c:v>28.123137258117527</c:v>
                </c:pt>
                <c:pt idx="42">
                  <c:v>32.675767022055666</c:v>
                </c:pt>
                <c:pt idx="43">
                  <c:v>31.90391571262375</c:v>
                </c:pt>
                <c:pt idx="44">
                  <c:v>30.974180247200966</c:v>
                </c:pt>
                <c:pt idx="45">
                  <c:v>30.51215513130229</c:v>
                </c:pt>
                <c:pt idx="46">
                  <c:v>31.359723638879029</c:v>
                </c:pt>
                <c:pt idx="47">
                  <c:v>31.087409633313044</c:v>
                </c:pt>
                <c:pt idx="48">
                  <c:v>35.239291561543155</c:v>
                </c:pt>
                <c:pt idx="49">
                  <c:v>38.932205704557944</c:v>
                </c:pt>
                <c:pt idx="50">
                  <c:v>37.607306872910812</c:v>
                </c:pt>
                <c:pt idx="51">
                  <c:v>38.508488015037344</c:v>
                </c:pt>
                <c:pt idx="60">
                  <c:v>41.41171514945588</c:v>
                </c:pt>
                <c:pt idx="61">
                  <c:v>43.714941472279975</c:v>
                </c:pt>
                <c:pt idx="62">
                  <c:v>42.134175562874461</c:v>
                </c:pt>
                <c:pt idx="63">
                  <c:v>45.758338194967195</c:v>
                </c:pt>
                <c:pt idx="64">
                  <c:v>45.825019062821113</c:v>
                </c:pt>
                <c:pt idx="65">
                  <c:v>46.467641385812804</c:v>
                </c:pt>
                <c:pt idx="66">
                  <c:v>49.234620645504556</c:v>
                </c:pt>
                <c:pt idx="67">
                  <c:v>49.418439488052258</c:v>
                </c:pt>
                <c:pt idx="68">
                  <c:v>47.827774717062994</c:v>
                </c:pt>
                <c:pt idx="69">
                  <c:v>50.142507200491963</c:v>
                </c:pt>
                <c:pt idx="70">
                  <c:v>48.256833479108877</c:v>
                </c:pt>
                <c:pt idx="71">
                  <c:v>46.786423077249083</c:v>
                </c:pt>
                <c:pt idx="72">
                  <c:v>45.889648264052234</c:v>
                </c:pt>
                <c:pt idx="73">
                  <c:v>45.237769850787842</c:v>
                </c:pt>
                <c:pt idx="74">
                  <c:v>43.135079623138061</c:v>
                </c:pt>
                <c:pt idx="75">
                  <c:v>51.404706573447193</c:v>
                </c:pt>
                <c:pt idx="76">
                  <c:v>51.432174351973281</c:v>
                </c:pt>
                <c:pt idx="77">
                  <c:v>52.3555018324356</c:v>
                </c:pt>
                <c:pt idx="89">
                  <c:v>70.206461273037021</c:v>
                </c:pt>
                <c:pt idx="90">
                  <c:v>64.013219024564663</c:v>
                </c:pt>
                <c:pt idx="91">
                  <c:v>59.395231659048378</c:v>
                </c:pt>
                <c:pt idx="92">
                  <c:v>57.891715266252049</c:v>
                </c:pt>
                <c:pt idx="93">
                  <c:v>61.879189426705494</c:v>
                </c:pt>
                <c:pt idx="94">
                  <c:v>63.573299623659345</c:v>
                </c:pt>
                <c:pt idx="95">
                  <c:v>64.06231398493172</c:v>
                </c:pt>
                <c:pt idx="96">
                  <c:v>68.392657295453148</c:v>
                </c:pt>
                <c:pt idx="97">
                  <c:v>69.46062907264033</c:v>
                </c:pt>
                <c:pt idx="98">
                  <c:v>73.825011737279368</c:v>
                </c:pt>
                <c:pt idx="99">
                  <c:v>75.323236817120417</c:v>
                </c:pt>
                <c:pt idx="100">
                  <c:v>73.634593161506629</c:v>
                </c:pt>
                <c:pt idx="101">
                  <c:v>75.429535858300056</c:v>
                </c:pt>
                <c:pt idx="102">
                  <c:v>77.066863439219034</c:v>
                </c:pt>
                <c:pt idx="103">
                  <c:v>77.10160285144741</c:v>
                </c:pt>
                <c:pt idx="104">
                  <c:v>78.303795385245266</c:v>
                </c:pt>
                <c:pt idx="105">
                  <c:v>78.757824954021274</c:v>
                </c:pt>
                <c:pt idx="106">
                  <c:v>80.703848569015776</c:v>
                </c:pt>
                <c:pt idx="107">
                  <c:v>82.183099510580945</c:v>
                </c:pt>
                <c:pt idx="108">
                  <c:v>82.626907585174749</c:v>
                </c:pt>
                <c:pt idx="109">
                  <c:v>82.302615399714341</c:v>
                </c:pt>
                <c:pt idx="110">
                  <c:v>83.602885097343488</c:v>
                </c:pt>
                <c:pt idx="111">
                  <c:v>82.45126014244282</c:v>
                </c:pt>
                <c:pt idx="112">
                  <c:v>80.621309258028788</c:v>
                </c:pt>
                <c:pt idx="113">
                  <c:v>83.284049624948452</c:v>
                </c:pt>
                <c:pt idx="114">
                  <c:v>83.702898841948354</c:v>
                </c:pt>
                <c:pt idx="115">
                  <c:v>83.4086638974088</c:v>
                </c:pt>
                <c:pt idx="116">
                  <c:v>85.023811286311641</c:v>
                </c:pt>
                <c:pt idx="117">
                  <c:v>83.622944069973215</c:v>
                </c:pt>
                <c:pt idx="118">
                  <c:v>85.464587691539762</c:v>
                </c:pt>
                <c:pt idx="119">
                  <c:v>84.907542579374066</c:v>
                </c:pt>
                <c:pt idx="120">
                  <c:v>84.467208673791276</c:v>
                </c:pt>
                <c:pt idx="121">
                  <c:v>85.396949819275775</c:v>
                </c:pt>
                <c:pt idx="122">
                  <c:v>86.868995115650236</c:v>
                </c:pt>
                <c:pt idx="123">
                  <c:v>86.295115803239611</c:v>
                </c:pt>
                <c:pt idx="124">
                  <c:v>88.486108970187303</c:v>
                </c:pt>
                <c:pt idx="125">
                  <c:v>89.102488768661289</c:v>
                </c:pt>
                <c:pt idx="126">
                  <c:v>89.582078377340338</c:v>
                </c:pt>
                <c:pt idx="127">
                  <c:v>89.804581581237443</c:v>
                </c:pt>
                <c:pt idx="128">
                  <c:v>89.802452719147979</c:v>
                </c:pt>
                <c:pt idx="129">
                  <c:v>89.467148949828427</c:v>
                </c:pt>
                <c:pt idx="130">
                  <c:v>89.450682945798263</c:v>
                </c:pt>
                <c:pt idx="131">
                  <c:v>89.485946318031637</c:v>
                </c:pt>
                <c:pt idx="132">
                  <c:v>90.633163096147285</c:v>
                </c:pt>
                <c:pt idx="133">
                  <c:v>90.547751760520129</c:v>
                </c:pt>
                <c:pt idx="134">
                  <c:v>90.615951119984544</c:v>
                </c:pt>
                <c:pt idx="135">
                  <c:v>90.604887953386026</c:v>
                </c:pt>
                <c:pt idx="136">
                  <c:v>91.238469124970862</c:v>
                </c:pt>
                <c:pt idx="137">
                  <c:v>90.974126587368985</c:v>
                </c:pt>
                <c:pt idx="138">
                  <c:v>90.656317904220714</c:v>
                </c:pt>
                <c:pt idx="139">
                  <c:v>92.744087568667993</c:v>
                </c:pt>
                <c:pt idx="140">
                  <c:v>92.600702453702539</c:v>
                </c:pt>
                <c:pt idx="141">
                  <c:v>92.111362963488418</c:v>
                </c:pt>
                <c:pt idx="142">
                  <c:v>92.053061397418489</c:v>
                </c:pt>
                <c:pt idx="143">
                  <c:v>92.310699372219034</c:v>
                </c:pt>
                <c:pt idx="144">
                  <c:v>92.20994360907774</c:v>
                </c:pt>
                <c:pt idx="145">
                  <c:v>92.224084645806727</c:v>
                </c:pt>
                <c:pt idx="146">
                  <c:v>92.230276563959819</c:v>
                </c:pt>
                <c:pt idx="147">
                  <c:v>91.502131988284589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5931408"/>
        <c:axId val="545929232"/>
      </c:lineChart>
      <c:catAx>
        <c:axId val="54593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45929232"/>
        <c:crosses val="autoZero"/>
        <c:auto val="1"/>
        <c:lblAlgn val="ctr"/>
        <c:lblOffset val="100"/>
        <c:noMultiLvlLbl val="0"/>
      </c:catAx>
      <c:valAx>
        <c:axId val="54592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59314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Foglio1!$T$2</c:f>
              <c:strCache>
                <c:ptCount val="1"/>
                <c:pt idx="0">
                  <c:v>World.5</c:v>
                </c:pt>
              </c:strCache>
            </c:strRef>
          </c:tx>
          <c:marker>
            <c:symbol val="none"/>
          </c:marker>
          <c:cat>
            <c:numRef>
              <c:f>Foglio1!$S$3:$S$151</c:f>
              <c:numCache>
                <c:formatCode>General</c:formatCode>
                <c:ptCount val="149"/>
                <c:pt idx="0">
                  <c:v>1862</c:v>
                </c:pt>
                <c:pt idx="1">
                  <c:v>1863</c:v>
                </c:pt>
                <c:pt idx="2">
                  <c:v>1864</c:v>
                </c:pt>
                <c:pt idx="3">
                  <c:v>1865</c:v>
                </c:pt>
                <c:pt idx="4">
                  <c:v>1866</c:v>
                </c:pt>
                <c:pt idx="5">
                  <c:v>1867</c:v>
                </c:pt>
                <c:pt idx="6">
                  <c:v>1868</c:v>
                </c:pt>
                <c:pt idx="7">
                  <c:v>1869</c:v>
                </c:pt>
                <c:pt idx="8">
                  <c:v>1870</c:v>
                </c:pt>
                <c:pt idx="9">
                  <c:v>1871</c:v>
                </c:pt>
                <c:pt idx="10">
                  <c:v>1872</c:v>
                </c:pt>
                <c:pt idx="11">
                  <c:v>1873</c:v>
                </c:pt>
                <c:pt idx="12">
                  <c:v>1874</c:v>
                </c:pt>
                <c:pt idx="13">
                  <c:v>1875</c:v>
                </c:pt>
                <c:pt idx="14">
                  <c:v>1876</c:v>
                </c:pt>
                <c:pt idx="15">
                  <c:v>1877</c:v>
                </c:pt>
                <c:pt idx="16">
                  <c:v>1878</c:v>
                </c:pt>
                <c:pt idx="17">
                  <c:v>1879</c:v>
                </c:pt>
                <c:pt idx="18">
                  <c:v>1880</c:v>
                </c:pt>
                <c:pt idx="19">
                  <c:v>1881</c:v>
                </c:pt>
                <c:pt idx="20">
                  <c:v>1882</c:v>
                </c:pt>
                <c:pt idx="21">
                  <c:v>1883</c:v>
                </c:pt>
                <c:pt idx="22">
                  <c:v>1884</c:v>
                </c:pt>
                <c:pt idx="23">
                  <c:v>1885</c:v>
                </c:pt>
                <c:pt idx="24">
                  <c:v>1886</c:v>
                </c:pt>
                <c:pt idx="25">
                  <c:v>1887</c:v>
                </c:pt>
                <c:pt idx="26">
                  <c:v>1888</c:v>
                </c:pt>
                <c:pt idx="27">
                  <c:v>1889</c:v>
                </c:pt>
                <c:pt idx="28">
                  <c:v>1890</c:v>
                </c:pt>
                <c:pt idx="29">
                  <c:v>1891</c:v>
                </c:pt>
                <c:pt idx="30">
                  <c:v>1892</c:v>
                </c:pt>
                <c:pt idx="31">
                  <c:v>1893</c:v>
                </c:pt>
                <c:pt idx="32">
                  <c:v>1894</c:v>
                </c:pt>
                <c:pt idx="33">
                  <c:v>1895</c:v>
                </c:pt>
                <c:pt idx="34">
                  <c:v>1896</c:v>
                </c:pt>
                <c:pt idx="35">
                  <c:v>1897</c:v>
                </c:pt>
                <c:pt idx="36">
                  <c:v>1898</c:v>
                </c:pt>
                <c:pt idx="37">
                  <c:v>1899</c:v>
                </c:pt>
                <c:pt idx="38">
                  <c:v>1900</c:v>
                </c:pt>
                <c:pt idx="39">
                  <c:v>1901</c:v>
                </c:pt>
                <c:pt idx="40">
                  <c:v>1902</c:v>
                </c:pt>
                <c:pt idx="41">
                  <c:v>1903</c:v>
                </c:pt>
                <c:pt idx="42">
                  <c:v>1904</c:v>
                </c:pt>
                <c:pt idx="43">
                  <c:v>1905</c:v>
                </c:pt>
                <c:pt idx="44">
                  <c:v>1906</c:v>
                </c:pt>
                <c:pt idx="45">
                  <c:v>1907</c:v>
                </c:pt>
                <c:pt idx="46">
                  <c:v>1908</c:v>
                </c:pt>
                <c:pt idx="47">
                  <c:v>1909</c:v>
                </c:pt>
                <c:pt idx="48">
                  <c:v>1910</c:v>
                </c:pt>
                <c:pt idx="49">
                  <c:v>1911</c:v>
                </c:pt>
                <c:pt idx="50">
                  <c:v>1912</c:v>
                </c:pt>
                <c:pt idx="51">
                  <c:v>1913</c:v>
                </c:pt>
                <c:pt idx="52">
                  <c:v>1914</c:v>
                </c:pt>
                <c:pt idx="53">
                  <c:v>1915</c:v>
                </c:pt>
                <c:pt idx="54">
                  <c:v>1916</c:v>
                </c:pt>
                <c:pt idx="55">
                  <c:v>1917</c:v>
                </c:pt>
                <c:pt idx="56">
                  <c:v>1918</c:v>
                </c:pt>
                <c:pt idx="57">
                  <c:v>1919</c:v>
                </c:pt>
                <c:pt idx="58">
                  <c:v>1920</c:v>
                </c:pt>
                <c:pt idx="59">
                  <c:v>1921</c:v>
                </c:pt>
                <c:pt idx="60">
                  <c:v>1922</c:v>
                </c:pt>
                <c:pt idx="61">
                  <c:v>1923</c:v>
                </c:pt>
                <c:pt idx="62">
                  <c:v>1924</c:v>
                </c:pt>
                <c:pt idx="63">
                  <c:v>1925</c:v>
                </c:pt>
                <c:pt idx="64">
                  <c:v>1926</c:v>
                </c:pt>
                <c:pt idx="65">
                  <c:v>1927</c:v>
                </c:pt>
                <c:pt idx="66">
                  <c:v>1928</c:v>
                </c:pt>
                <c:pt idx="67">
                  <c:v>1929</c:v>
                </c:pt>
                <c:pt idx="68">
                  <c:v>1930</c:v>
                </c:pt>
                <c:pt idx="69">
                  <c:v>1931</c:v>
                </c:pt>
                <c:pt idx="70">
                  <c:v>1932</c:v>
                </c:pt>
                <c:pt idx="71">
                  <c:v>1933</c:v>
                </c:pt>
                <c:pt idx="72">
                  <c:v>1934</c:v>
                </c:pt>
                <c:pt idx="73">
                  <c:v>1935</c:v>
                </c:pt>
                <c:pt idx="74">
                  <c:v>1936</c:v>
                </c:pt>
                <c:pt idx="75">
                  <c:v>1937</c:v>
                </c:pt>
                <c:pt idx="76">
                  <c:v>1938</c:v>
                </c:pt>
                <c:pt idx="77">
                  <c:v>1939</c:v>
                </c:pt>
                <c:pt idx="78">
                  <c:v>1940</c:v>
                </c:pt>
                <c:pt idx="79">
                  <c:v>1941</c:v>
                </c:pt>
                <c:pt idx="80">
                  <c:v>1942</c:v>
                </c:pt>
                <c:pt idx="81">
                  <c:v>1943</c:v>
                </c:pt>
                <c:pt idx="82">
                  <c:v>1944</c:v>
                </c:pt>
                <c:pt idx="83">
                  <c:v>1945</c:v>
                </c:pt>
                <c:pt idx="84">
                  <c:v>1946</c:v>
                </c:pt>
                <c:pt idx="85">
                  <c:v>1947</c:v>
                </c:pt>
                <c:pt idx="86">
                  <c:v>1948</c:v>
                </c:pt>
                <c:pt idx="87">
                  <c:v>1949</c:v>
                </c:pt>
                <c:pt idx="88">
                  <c:v>1950</c:v>
                </c:pt>
                <c:pt idx="89">
                  <c:v>1951</c:v>
                </c:pt>
                <c:pt idx="90">
                  <c:v>1952</c:v>
                </c:pt>
                <c:pt idx="91">
                  <c:v>1953</c:v>
                </c:pt>
                <c:pt idx="92">
                  <c:v>1954</c:v>
                </c:pt>
                <c:pt idx="93">
                  <c:v>1955</c:v>
                </c:pt>
                <c:pt idx="94">
                  <c:v>1956</c:v>
                </c:pt>
                <c:pt idx="95">
                  <c:v>1957</c:v>
                </c:pt>
                <c:pt idx="96">
                  <c:v>1958</c:v>
                </c:pt>
                <c:pt idx="97">
                  <c:v>1959</c:v>
                </c:pt>
                <c:pt idx="98">
                  <c:v>1960</c:v>
                </c:pt>
                <c:pt idx="99">
                  <c:v>1961</c:v>
                </c:pt>
                <c:pt idx="100">
                  <c:v>1962</c:v>
                </c:pt>
                <c:pt idx="101">
                  <c:v>1963</c:v>
                </c:pt>
                <c:pt idx="102">
                  <c:v>1964</c:v>
                </c:pt>
                <c:pt idx="103">
                  <c:v>1965</c:v>
                </c:pt>
                <c:pt idx="104">
                  <c:v>1966</c:v>
                </c:pt>
                <c:pt idx="105">
                  <c:v>1967</c:v>
                </c:pt>
                <c:pt idx="106">
                  <c:v>1968</c:v>
                </c:pt>
                <c:pt idx="107">
                  <c:v>1969</c:v>
                </c:pt>
                <c:pt idx="108">
                  <c:v>1970</c:v>
                </c:pt>
                <c:pt idx="109">
                  <c:v>1971</c:v>
                </c:pt>
                <c:pt idx="110">
                  <c:v>1972</c:v>
                </c:pt>
                <c:pt idx="111">
                  <c:v>1973</c:v>
                </c:pt>
                <c:pt idx="112">
                  <c:v>1974</c:v>
                </c:pt>
                <c:pt idx="113">
                  <c:v>1975</c:v>
                </c:pt>
                <c:pt idx="114">
                  <c:v>1976</c:v>
                </c:pt>
                <c:pt idx="115">
                  <c:v>1977</c:v>
                </c:pt>
                <c:pt idx="116">
                  <c:v>1978</c:v>
                </c:pt>
                <c:pt idx="117">
                  <c:v>1979</c:v>
                </c:pt>
                <c:pt idx="118">
                  <c:v>1980</c:v>
                </c:pt>
                <c:pt idx="119">
                  <c:v>1981</c:v>
                </c:pt>
                <c:pt idx="120">
                  <c:v>1982</c:v>
                </c:pt>
                <c:pt idx="121">
                  <c:v>1983</c:v>
                </c:pt>
                <c:pt idx="122">
                  <c:v>1984</c:v>
                </c:pt>
                <c:pt idx="123">
                  <c:v>1985</c:v>
                </c:pt>
                <c:pt idx="124">
                  <c:v>1986</c:v>
                </c:pt>
                <c:pt idx="125">
                  <c:v>1987</c:v>
                </c:pt>
                <c:pt idx="126">
                  <c:v>1988</c:v>
                </c:pt>
                <c:pt idx="127">
                  <c:v>1989</c:v>
                </c:pt>
                <c:pt idx="128">
                  <c:v>1990</c:v>
                </c:pt>
                <c:pt idx="129">
                  <c:v>1991</c:v>
                </c:pt>
                <c:pt idx="130">
                  <c:v>1992</c:v>
                </c:pt>
                <c:pt idx="131">
                  <c:v>1993</c:v>
                </c:pt>
                <c:pt idx="132">
                  <c:v>1994</c:v>
                </c:pt>
                <c:pt idx="133">
                  <c:v>1995</c:v>
                </c:pt>
                <c:pt idx="134">
                  <c:v>1996</c:v>
                </c:pt>
                <c:pt idx="135">
                  <c:v>1997</c:v>
                </c:pt>
                <c:pt idx="136">
                  <c:v>1998</c:v>
                </c:pt>
                <c:pt idx="137">
                  <c:v>1999</c:v>
                </c:pt>
                <c:pt idx="138">
                  <c:v>2000</c:v>
                </c:pt>
                <c:pt idx="139">
                  <c:v>2000</c:v>
                </c:pt>
                <c:pt idx="140">
                  <c:v>2001</c:v>
                </c:pt>
                <c:pt idx="141">
                  <c:v>2002</c:v>
                </c:pt>
                <c:pt idx="142">
                  <c:v>2003</c:v>
                </c:pt>
                <c:pt idx="143">
                  <c:v>2004</c:v>
                </c:pt>
                <c:pt idx="144">
                  <c:v>2005</c:v>
                </c:pt>
                <c:pt idx="145">
                  <c:v>2006</c:v>
                </c:pt>
                <c:pt idx="146">
                  <c:v>2007</c:v>
                </c:pt>
                <c:pt idx="147">
                  <c:v>2008</c:v>
                </c:pt>
                <c:pt idx="148">
                  <c:v>2009</c:v>
                </c:pt>
              </c:numCache>
            </c:numRef>
          </c:cat>
          <c:val>
            <c:numRef>
              <c:f>Foglio1!$T$3:$T$151</c:f>
              <c:numCache>
                <c:formatCode>0.00</c:formatCode>
                <c:ptCount val="149"/>
                <c:pt idx="0">
                  <c:v>2.7536128718437514</c:v>
                </c:pt>
                <c:pt idx="1">
                  <c:v>1.6939275266143721</c:v>
                </c:pt>
                <c:pt idx="2">
                  <c:v>2.2805918460248851</c:v>
                </c:pt>
                <c:pt idx="3">
                  <c:v>1.9285970909381907</c:v>
                </c:pt>
                <c:pt idx="4">
                  <c:v>1.8192776170231835</c:v>
                </c:pt>
                <c:pt idx="5">
                  <c:v>0.71043200382643557</c:v>
                </c:pt>
                <c:pt idx="6">
                  <c:v>0.43612754408075388</c:v>
                </c:pt>
                <c:pt idx="7">
                  <c:v>0.5052376360309706</c:v>
                </c:pt>
                <c:pt idx="8">
                  <c:v>0.56315218661350674</c:v>
                </c:pt>
                <c:pt idx="9">
                  <c:v>0.21423191844581621</c:v>
                </c:pt>
                <c:pt idx="10">
                  <c:v>0.58003442513842618</c:v>
                </c:pt>
                <c:pt idx="11">
                  <c:v>0.29277089797720546</c:v>
                </c:pt>
                <c:pt idx="12">
                  <c:v>0.92652672149173365</c:v>
                </c:pt>
                <c:pt idx="13">
                  <c:v>0.45016901241349955</c:v>
                </c:pt>
                <c:pt idx="14">
                  <c:v>0.44888143860271518</c:v>
                </c:pt>
                <c:pt idx="15">
                  <c:v>1.0232553617784035</c:v>
                </c:pt>
                <c:pt idx="16">
                  <c:v>0.40335148497135181</c:v>
                </c:pt>
                <c:pt idx="17">
                  <c:v>0.35865114470033421</c:v>
                </c:pt>
                <c:pt idx="18">
                  <c:v>0.3590635485872784</c:v>
                </c:pt>
                <c:pt idx="19">
                  <c:v>0.24564280579267098</c:v>
                </c:pt>
                <c:pt idx="20">
                  <c:v>4.2253123928658902E-3</c:v>
                </c:pt>
                <c:pt idx="21">
                  <c:v>0.28374870395593382</c:v>
                </c:pt>
                <c:pt idx="22">
                  <c:v>0.31284358998871453</c:v>
                </c:pt>
                <c:pt idx="23">
                  <c:v>0.40206896288799865</c:v>
                </c:pt>
                <c:pt idx="24">
                  <c:v>0.24527080610102744</c:v>
                </c:pt>
                <c:pt idx="25">
                  <c:v>0.55894295432305185</c:v>
                </c:pt>
                <c:pt idx="26">
                  <c:v>0.69349702044845263</c:v>
                </c:pt>
                <c:pt idx="27">
                  <c:v>0.47456743785398031</c:v>
                </c:pt>
                <c:pt idx="28">
                  <c:v>0.56485416253690235</c:v>
                </c:pt>
                <c:pt idx="29">
                  <c:v>-6.2795218448711082E-2</c:v>
                </c:pt>
                <c:pt idx="30">
                  <c:v>-0.19726953034467121</c:v>
                </c:pt>
                <c:pt idx="31">
                  <c:v>-0.25287708000040582</c:v>
                </c:pt>
                <c:pt idx="32">
                  <c:v>-1.3115168891525575</c:v>
                </c:pt>
                <c:pt idx="33">
                  <c:v>-0.50512009308529815</c:v>
                </c:pt>
                <c:pt idx="34">
                  <c:v>-1.1836642809242328</c:v>
                </c:pt>
                <c:pt idx="35">
                  <c:v>-1.0690587728394958</c:v>
                </c:pt>
                <c:pt idx="36">
                  <c:v>-1.0185928024967321</c:v>
                </c:pt>
                <c:pt idx="37">
                  <c:v>-1.3283499035494266</c:v>
                </c:pt>
                <c:pt idx="38">
                  <c:v>-1.2625489899963354</c:v>
                </c:pt>
                <c:pt idx="39">
                  <c:v>-1.2969065531208339</c:v>
                </c:pt>
                <c:pt idx="40">
                  <c:v>-1.0663911379570254</c:v>
                </c:pt>
                <c:pt idx="41">
                  <c:v>-1.0750408351489065</c:v>
                </c:pt>
                <c:pt idx="42">
                  <c:v>-1.2311303319775024</c:v>
                </c:pt>
                <c:pt idx="43">
                  <c:v>-1.0693697787142198</c:v>
                </c:pt>
                <c:pt idx="44">
                  <c:v>-0.87800126610082041</c:v>
                </c:pt>
                <c:pt idx="45">
                  <c:v>-0.91193051810570835</c:v>
                </c:pt>
                <c:pt idx="46">
                  <c:v>-0.81147900053388522</c:v>
                </c:pt>
                <c:pt idx="47">
                  <c:v>-0.88279923704941088</c:v>
                </c:pt>
                <c:pt idx="48">
                  <c:v>-0.66296232705702951</c:v>
                </c:pt>
                <c:pt idx="49">
                  <c:v>-0.83831760752480045</c:v>
                </c:pt>
                <c:pt idx="50">
                  <c:v>-0.65430507004453375</c:v>
                </c:pt>
                <c:pt idx="51">
                  <c:v>-0.85574060006908015</c:v>
                </c:pt>
                <c:pt idx="52">
                  <c:v>-0.78044545610622162</c:v>
                </c:pt>
                <c:pt idx="53">
                  <c:v>-6.1423601150454039E-2</c:v>
                </c:pt>
                <c:pt idx="54">
                  <c:v>-0.40784742899000032</c:v>
                </c:pt>
                <c:pt idx="55">
                  <c:v>-0.51130663473765936</c:v>
                </c:pt>
                <c:pt idx="56">
                  <c:v>-1.3225531808340121</c:v>
                </c:pt>
                <c:pt idx="57">
                  <c:v>-0.14422199166784624</c:v>
                </c:pt>
                <c:pt idx="58">
                  <c:v>0.23709127948907521</c:v>
                </c:pt>
                <c:pt idx="59">
                  <c:v>-5.9946850447175327E-2</c:v>
                </c:pt>
                <c:pt idx="60">
                  <c:v>-0.14344363870751309</c:v>
                </c:pt>
                <c:pt idx="61">
                  <c:v>-0.55093355725457893</c:v>
                </c:pt>
                <c:pt idx="62">
                  <c:v>-0.57792025526298962</c:v>
                </c:pt>
                <c:pt idx="63">
                  <c:v>-0.39053015768475358</c:v>
                </c:pt>
                <c:pt idx="64">
                  <c:v>-6.6191305725110269E-2</c:v>
                </c:pt>
                <c:pt idx="65">
                  <c:v>-9.0248474144767526E-2</c:v>
                </c:pt>
                <c:pt idx="66">
                  <c:v>0.33011033207240387</c:v>
                </c:pt>
                <c:pt idx="67">
                  <c:v>-9.0057533888369706E-2</c:v>
                </c:pt>
                <c:pt idx="68">
                  <c:v>-0.28859236215296963</c:v>
                </c:pt>
                <c:pt idx="69">
                  <c:v>-0.50298715262435523</c:v>
                </c:pt>
                <c:pt idx="70">
                  <c:v>-0.47666554940725381</c:v>
                </c:pt>
                <c:pt idx="71">
                  <c:v>-0.53821398399697329</c:v>
                </c:pt>
                <c:pt idx="72">
                  <c:v>-0.37819669075279028</c:v>
                </c:pt>
                <c:pt idx="73">
                  <c:v>-0.52901673307106856</c:v>
                </c:pt>
                <c:pt idx="74">
                  <c:v>-0.62574320150426266</c:v>
                </c:pt>
                <c:pt idx="75">
                  <c:v>7.8536263930567667E-3</c:v>
                </c:pt>
                <c:pt idx="76">
                  <c:v>0.27661667846764704</c:v>
                </c:pt>
                <c:pt idx="77">
                  <c:v>0.1664995196313003</c:v>
                </c:pt>
                <c:pt idx="100">
                  <c:v>0.60942201759751702</c:v>
                </c:pt>
                <c:pt idx="101">
                  <c:v>1.0102270389318091</c:v>
                </c:pt>
                <c:pt idx="102">
                  <c:v>0.87758347875736531</c:v>
                </c:pt>
                <c:pt idx="103">
                  <c:v>1.0491191176111498</c:v>
                </c:pt>
                <c:pt idx="104">
                  <c:v>0.77847260424289155</c:v>
                </c:pt>
                <c:pt idx="105">
                  <c:v>0.55940360639588826</c:v>
                </c:pt>
                <c:pt idx="106">
                  <c:v>0.19301973461394473</c:v>
                </c:pt>
                <c:pt idx="107">
                  <c:v>-0.2710405359869813</c:v>
                </c:pt>
                <c:pt idx="108">
                  <c:v>-0.46645148625267491</c:v>
                </c:pt>
                <c:pt idx="109">
                  <c:v>-0.32999175165325906</c:v>
                </c:pt>
                <c:pt idx="110">
                  <c:v>-0.64894988731058867</c:v>
                </c:pt>
                <c:pt idx="111">
                  <c:v>-0.42239430249947491</c:v>
                </c:pt>
                <c:pt idx="112">
                  <c:v>1.0484296237893218</c:v>
                </c:pt>
                <c:pt idx="113">
                  <c:v>0.27639418475851507</c:v>
                </c:pt>
                <c:pt idx="114">
                  <c:v>-0.21048975288917043</c:v>
                </c:pt>
                <c:pt idx="115">
                  <c:v>-0.3602423674732419</c:v>
                </c:pt>
                <c:pt idx="116">
                  <c:v>-1.0403218199528419</c:v>
                </c:pt>
                <c:pt idx="117">
                  <c:v>-1.2836710160631906</c:v>
                </c:pt>
                <c:pt idx="118">
                  <c:v>-0.17029126216373491</c:v>
                </c:pt>
                <c:pt idx="119">
                  <c:v>-0.19334628567175741</c:v>
                </c:pt>
                <c:pt idx="120">
                  <c:v>-0.56863253001957226</c:v>
                </c:pt>
                <c:pt idx="121">
                  <c:v>-0.71678017250287496</c:v>
                </c:pt>
                <c:pt idx="122">
                  <c:v>-0.48052483221161291</c:v>
                </c:pt>
                <c:pt idx="123">
                  <c:v>-0.56341950753899672</c:v>
                </c:pt>
                <c:pt idx="124">
                  <c:v>-1.5962574558880047</c:v>
                </c:pt>
                <c:pt idx="125">
                  <c:v>-1.5029039670887803</c:v>
                </c:pt>
                <c:pt idx="126">
                  <c:v>-1.8796192853304312</c:v>
                </c:pt>
                <c:pt idx="127">
                  <c:v>-1.768389644505822</c:v>
                </c:pt>
                <c:pt idx="128">
                  <c:v>-1.962956641579066</c:v>
                </c:pt>
                <c:pt idx="129">
                  <c:v>-1.6866022451094638</c:v>
                </c:pt>
                <c:pt idx="130">
                  <c:v>-1.87891776792743</c:v>
                </c:pt>
                <c:pt idx="131">
                  <c:v>-2.1249502135643352</c:v>
                </c:pt>
                <c:pt idx="132">
                  <c:v>-2.1702858465880004</c:v>
                </c:pt>
                <c:pt idx="133">
                  <c:v>-2.1127075448222392</c:v>
                </c:pt>
                <c:pt idx="134">
                  <c:v>-2.1664163640922101</c:v>
                </c:pt>
                <c:pt idx="135">
                  <c:v>-1.9516519384456261</c:v>
                </c:pt>
                <c:pt idx="136">
                  <c:v>-1.861995269981336</c:v>
                </c:pt>
                <c:pt idx="137">
                  <c:v>-1.6544021826803601</c:v>
                </c:pt>
                <c:pt idx="138">
                  <c:v>-0.93572143384010686</c:v>
                </c:pt>
                <c:pt idx="139" formatCode="General">
                  <c:v>-0.69400815135526439</c:v>
                </c:pt>
                <c:pt idx="140" formatCode="General">
                  <c:v>-0.65858299241949159</c:v>
                </c:pt>
                <c:pt idx="141" formatCode="General">
                  <c:v>-0.65250304403552795</c:v>
                </c:pt>
                <c:pt idx="142" formatCode="General">
                  <c:v>-0.71465407844139994</c:v>
                </c:pt>
                <c:pt idx="143" formatCode="General">
                  <c:v>-0.76268187504130003</c:v>
                </c:pt>
                <c:pt idx="144" formatCode="General">
                  <c:v>-0.60697856038511666</c:v>
                </c:pt>
                <c:pt idx="145" formatCode="General">
                  <c:v>-0.54854581665861213</c:v>
                </c:pt>
                <c:pt idx="146" formatCode="General">
                  <c:v>-0.67060550985373468</c:v>
                </c:pt>
                <c:pt idx="147" formatCode="General">
                  <c:v>-0.59747070992023177</c:v>
                </c:pt>
                <c:pt idx="148" formatCode="General">
                  <c:v>-0.78767354203296858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Foglio1!$U$2</c:f>
              <c:strCache>
                <c:ptCount val="1"/>
                <c:pt idx="0">
                  <c:v>World.6</c:v>
                </c:pt>
              </c:strCache>
            </c:strRef>
          </c:tx>
          <c:marker>
            <c:symbol val="square"/>
            <c:size val="4"/>
          </c:marker>
          <c:cat>
            <c:numRef>
              <c:f>Foglio1!$S$3:$S$151</c:f>
              <c:numCache>
                <c:formatCode>General</c:formatCode>
                <c:ptCount val="149"/>
                <c:pt idx="0">
                  <c:v>1862</c:v>
                </c:pt>
                <c:pt idx="1">
                  <c:v>1863</c:v>
                </c:pt>
                <c:pt idx="2">
                  <c:v>1864</c:v>
                </c:pt>
                <c:pt idx="3">
                  <c:v>1865</c:v>
                </c:pt>
                <c:pt idx="4">
                  <c:v>1866</c:v>
                </c:pt>
                <c:pt idx="5">
                  <c:v>1867</c:v>
                </c:pt>
                <c:pt idx="6">
                  <c:v>1868</c:v>
                </c:pt>
                <c:pt idx="7">
                  <c:v>1869</c:v>
                </c:pt>
                <c:pt idx="8">
                  <c:v>1870</c:v>
                </c:pt>
                <c:pt idx="9">
                  <c:v>1871</c:v>
                </c:pt>
                <c:pt idx="10">
                  <c:v>1872</c:v>
                </c:pt>
                <c:pt idx="11">
                  <c:v>1873</c:v>
                </c:pt>
                <c:pt idx="12">
                  <c:v>1874</c:v>
                </c:pt>
                <c:pt idx="13">
                  <c:v>1875</c:v>
                </c:pt>
                <c:pt idx="14">
                  <c:v>1876</c:v>
                </c:pt>
                <c:pt idx="15">
                  <c:v>1877</c:v>
                </c:pt>
                <c:pt idx="16">
                  <c:v>1878</c:v>
                </c:pt>
                <c:pt idx="17">
                  <c:v>1879</c:v>
                </c:pt>
                <c:pt idx="18">
                  <c:v>1880</c:v>
                </c:pt>
                <c:pt idx="19">
                  <c:v>1881</c:v>
                </c:pt>
                <c:pt idx="20">
                  <c:v>1882</c:v>
                </c:pt>
                <c:pt idx="21">
                  <c:v>1883</c:v>
                </c:pt>
                <c:pt idx="22">
                  <c:v>1884</c:v>
                </c:pt>
                <c:pt idx="23">
                  <c:v>1885</c:v>
                </c:pt>
                <c:pt idx="24">
                  <c:v>1886</c:v>
                </c:pt>
                <c:pt idx="25">
                  <c:v>1887</c:v>
                </c:pt>
                <c:pt idx="26">
                  <c:v>1888</c:v>
                </c:pt>
                <c:pt idx="27">
                  <c:v>1889</c:v>
                </c:pt>
                <c:pt idx="28">
                  <c:v>1890</c:v>
                </c:pt>
                <c:pt idx="29">
                  <c:v>1891</c:v>
                </c:pt>
                <c:pt idx="30">
                  <c:v>1892</c:v>
                </c:pt>
                <c:pt idx="31">
                  <c:v>1893</c:v>
                </c:pt>
                <c:pt idx="32">
                  <c:v>1894</c:v>
                </c:pt>
                <c:pt idx="33">
                  <c:v>1895</c:v>
                </c:pt>
                <c:pt idx="34">
                  <c:v>1896</c:v>
                </c:pt>
                <c:pt idx="35">
                  <c:v>1897</c:v>
                </c:pt>
                <c:pt idx="36">
                  <c:v>1898</c:v>
                </c:pt>
                <c:pt idx="37">
                  <c:v>1899</c:v>
                </c:pt>
                <c:pt idx="38">
                  <c:v>1900</c:v>
                </c:pt>
                <c:pt idx="39">
                  <c:v>1901</c:v>
                </c:pt>
                <c:pt idx="40">
                  <c:v>1902</c:v>
                </c:pt>
                <c:pt idx="41">
                  <c:v>1903</c:v>
                </c:pt>
                <c:pt idx="42">
                  <c:v>1904</c:v>
                </c:pt>
                <c:pt idx="43">
                  <c:v>1905</c:v>
                </c:pt>
                <c:pt idx="44">
                  <c:v>1906</c:v>
                </c:pt>
                <c:pt idx="45">
                  <c:v>1907</c:v>
                </c:pt>
                <c:pt idx="46">
                  <c:v>1908</c:v>
                </c:pt>
                <c:pt idx="47">
                  <c:v>1909</c:v>
                </c:pt>
                <c:pt idx="48">
                  <c:v>1910</c:v>
                </c:pt>
                <c:pt idx="49">
                  <c:v>1911</c:v>
                </c:pt>
                <c:pt idx="50">
                  <c:v>1912</c:v>
                </c:pt>
                <c:pt idx="51">
                  <c:v>1913</c:v>
                </c:pt>
                <c:pt idx="52">
                  <c:v>1914</c:v>
                </c:pt>
                <c:pt idx="53">
                  <c:v>1915</c:v>
                </c:pt>
                <c:pt idx="54">
                  <c:v>1916</c:v>
                </c:pt>
                <c:pt idx="55">
                  <c:v>1917</c:v>
                </c:pt>
                <c:pt idx="56">
                  <c:v>1918</c:v>
                </c:pt>
                <c:pt idx="57">
                  <c:v>1919</c:v>
                </c:pt>
                <c:pt idx="58">
                  <c:v>1920</c:v>
                </c:pt>
                <c:pt idx="59">
                  <c:v>1921</c:v>
                </c:pt>
                <c:pt idx="60">
                  <c:v>1922</c:v>
                </c:pt>
                <c:pt idx="61">
                  <c:v>1923</c:v>
                </c:pt>
                <c:pt idx="62">
                  <c:v>1924</c:v>
                </c:pt>
                <c:pt idx="63">
                  <c:v>1925</c:v>
                </c:pt>
                <c:pt idx="64">
                  <c:v>1926</c:v>
                </c:pt>
                <c:pt idx="65">
                  <c:v>1927</c:v>
                </c:pt>
                <c:pt idx="66">
                  <c:v>1928</c:v>
                </c:pt>
                <c:pt idx="67">
                  <c:v>1929</c:v>
                </c:pt>
                <c:pt idx="68">
                  <c:v>1930</c:v>
                </c:pt>
                <c:pt idx="69">
                  <c:v>1931</c:v>
                </c:pt>
                <c:pt idx="70">
                  <c:v>1932</c:v>
                </c:pt>
                <c:pt idx="71">
                  <c:v>1933</c:v>
                </c:pt>
                <c:pt idx="72">
                  <c:v>1934</c:v>
                </c:pt>
                <c:pt idx="73">
                  <c:v>1935</c:v>
                </c:pt>
                <c:pt idx="74">
                  <c:v>1936</c:v>
                </c:pt>
                <c:pt idx="75">
                  <c:v>1937</c:v>
                </c:pt>
                <c:pt idx="76">
                  <c:v>1938</c:v>
                </c:pt>
                <c:pt idx="77">
                  <c:v>1939</c:v>
                </c:pt>
                <c:pt idx="78">
                  <c:v>1940</c:v>
                </c:pt>
                <c:pt idx="79">
                  <c:v>1941</c:v>
                </c:pt>
                <c:pt idx="80">
                  <c:v>1942</c:v>
                </c:pt>
                <c:pt idx="81">
                  <c:v>1943</c:v>
                </c:pt>
                <c:pt idx="82">
                  <c:v>1944</c:v>
                </c:pt>
                <c:pt idx="83">
                  <c:v>1945</c:v>
                </c:pt>
                <c:pt idx="84">
                  <c:v>1946</c:v>
                </c:pt>
                <c:pt idx="85">
                  <c:v>1947</c:v>
                </c:pt>
                <c:pt idx="86">
                  <c:v>1948</c:v>
                </c:pt>
                <c:pt idx="87">
                  <c:v>1949</c:v>
                </c:pt>
                <c:pt idx="88">
                  <c:v>1950</c:v>
                </c:pt>
                <c:pt idx="89">
                  <c:v>1951</c:v>
                </c:pt>
                <c:pt idx="90">
                  <c:v>1952</c:v>
                </c:pt>
                <c:pt idx="91">
                  <c:v>1953</c:v>
                </c:pt>
                <c:pt idx="92">
                  <c:v>1954</c:v>
                </c:pt>
                <c:pt idx="93">
                  <c:v>1955</c:v>
                </c:pt>
                <c:pt idx="94">
                  <c:v>1956</c:v>
                </c:pt>
                <c:pt idx="95">
                  <c:v>1957</c:v>
                </c:pt>
                <c:pt idx="96">
                  <c:v>1958</c:v>
                </c:pt>
                <c:pt idx="97">
                  <c:v>1959</c:v>
                </c:pt>
                <c:pt idx="98">
                  <c:v>1960</c:v>
                </c:pt>
                <c:pt idx="99">
                  <c:v>1961</c:v>
                </c:pt>
                <c:pt idx="100">
                  <c:v>1962</c:v>
                </c:pt>
                <c:pt idx="101">
                  <c:v>1963</c:v>
                </c:pt>
                <c:pt idx="102">
                  <c:v>1964</c:v>
                </c:pt>
                <c:pt idx="103">
                  <c:v>1965</c:v>
                </c:pt>
                <c:pt idx="104">
                  <c:v>1966</c:v>
                </c:pt>
                <c:pt idx="105">
                  <c:v>1967</c:v>
                </c:pt>
                <c:pt idx="106">
                  <c:v>1968</c:v>
                </c:pt>
                <c:pt idx="107">
                  <c:v>1969</c:v>
                </c:pt>
                <c:pt idx="108">
                  <c:v>1970</c:v>
                </c:pt>
                <c:pt idx="109">
                  <c:v>1971</c:v>
                </c:pt>
                <c:pt idx="110">
                  <c:v>1972</c:v>
                </c:pt>
                <c:pt idx="111">
                  <c:v>1973</c:v>
                </c:pt>
                <c:pt idx="112">
                  <c:v>1974</c:v>
                </c:pt>
                <c:pt idx="113">
                  <c:v>1975</c:v>
                </c:pt>
                <c:pt idx="114">
                  <c:v>1976</c:v>
                </c:pt>
                <c:pt idx="115">
                  <c:v>1977</c:v>
                </c:pt>
                <c:pt idx="116">
                  <c:v>1978</c:v>
                </c:pt>
                <c:pt idx="117">
                  <c:v>1979</c:v>
                </c:pt>
                <c:pt idx="118">
                  <c:v>1980</c:v>
                </c:pt>
                <c:pt idx="119">
                  <c:v>1981</c:v>
                </c:pt>
                <c:pt idx="120">
                  <c:v>1982</c:v>
                </c:pt>
                <c:pt idx="121">
                  <c:v>1983</c:v>
                </c:pt>
                <c:pt idx="122">
                  <c:v>1984</c:v>
                </c:pt>
                <c:pt idx="123">
                  <c:v>1985</c:v>
                </c:pt>
                <c:pt idx="124">
                  <c:v>1986</c:v>
                </c:pt>
                <c:pt idx="125">
                  <c:v>1987</c:v>
                </c:pt>
                <c:pt idx="126">
                  <c:v>1988</c:v>
                </c:pt>
                <c:pt idx="127">
                  <c:v>1989</c:v>
                </c:pt>
                <c:pt idx="128">
                  <c:v>1990</c:v>
                </c:pt>
                <c:pt idx="129">
                  <c:v>1991</c:v>
                </c:pt>
                <c:pt idx="130">
                  <c:v>1992</c:v>
                </c:pt>
                <c:pt idx="131">
                  <c:v>1993</c:v>
                </c:pt>
                <c:pt idx="132">
                  <c:v>1994</c:v>
                </c:pt>
                <c:pt idx="133">
                  <c:v>1995</c:v>
                </c:pt>
                <c:pt idx="134">
                  <c:v>1996</c:v>
                </c:pt>
                <c:pt idx="135">
                  <c:v>1997</c:v>
                </c:pt>
                <c:pt idx="136">
                  <c:v>1998</c:v>
                </c:pt>
                <c:pt idx="137">
                  <c:v>1999</c:v>
                </c:pt>
                <c:pt idx="138">
                  <c:v>2000</c:v>
                </c:pt>
                <c:pt idx="139">
                  <c:v>2000</c:v>
                </c:pt>
                <c:pt idx="140">
                  <c:v>2001</c:v>
                </c:pt>
                <c:pt idx="141">
                  <c:v>2002</c:v>
                </c:pt>
                <c:pt idx="142">
                  <c:v>2003</c:v>
                </c:pt>
                <c:pt idx="143">
                  <c:v>2004</c:v>
                </c:pt>
                <c:pt idx="144">
                  <c:v>2005</c:v>
                </c:pt>
                <c:pt idx="145">
                  <c:v>2006</c:v>
                </c:pt>
                <c:pt idx="146">
                  <c:v>2007</c:v>
                </c:pt>
                <c:pt idx="147">
                  <c:v>2008</c:v>
                </c:pt>
                <c:pt idx="148">
                  <c:v>2009</c:v>
                </c:pt>
              </c:numCache>
            </c:numRef>
          </c:cat>
          <c:val>
            <c:numRef>
              <c:f>Foglio1!$U$3:$U$151</c:f>
              <c:numCache>
                <c:formatCode>0.00</c:formatCode>
                <c:ptCount val="149"/>
                <c:pt idx="0">
                  <c:v>-11.717330818086555</c:v>
                </c:pt>
                <c:pt idx="1">
                  <c:v>-11.863163024651039</c:v>
                </c:pt>
                <c:pt idx="2">
                  <c:v>-9.7034198616803966</c:v>
                </c:pt>
                <c:pt idx="3">
                  <c:v>-11.808725248077996</c:v>
                </c:pt>
                <c:pt idx="4">
                  <c:v>-12.578512590342656</c:v>
                </c:pt>
                <c:pt idx="5">
                  <c:v>-13.940314217888726</c:v>
                </c:pt>
                <c:pt idx="6">
                  <c:v>-12.47259843399077</c:v>
                </c:pt>
                <c:pt idx="7">
                  <c:v>-14.445765535542456</c:v>
                </c:pt>
                <c:pt idx="8">
                  <c:v>-12.473333501567573</c:v>
                </c:pt>
                <c:pt idx="9">
                  <c:v>-13.273294586692433</c:v>
                </c:pt>
                <c:pt idx="10">
                  <c:v>-10.701520067442893</c:v>
                </c:pt>
                <c:pt idx="11">
                  <c:v>-11.167580661876185</c:v>
                </c:pt>
                <c:pt idx="12">
                  <c:v>-8.5873930252780699</c:v>
                </c:pt>
                <c:pt idx="13">
                  <c:v>-12.349081362468569</c:v>
                </c:pt>
                <c:pt idx="14">
                  <c:v>-11.248074567424348</c:v>
                </c:pt>
                <c:pt idx="15">
                  <c:v>-10.460732319203945</c:v>
                </c:pt>
                <c:pt idx="16">
                  <c:v>-8.9801759498385589</c:v>
                </c:pt>
                <c:pt idx="17">
                  <c:v>-6.1986012490173996</c:v>
                </c:pt>
                <c:pt idx="18">
                  <c:v>-7.7346423536354294</c:v>
                </c:pt>
                <c:pt idx="19">
                  <c:v>-10.758300373859985</c:v>
                </c:pt>
                <c:pt idx="20">
                  <c:v>-9.4020688754974628</c:v>
                </c:pt>
                <c:pt idx="21">
                  <c:v>-9.5455507873888372</c:v>
                </c:pt>
                <c:pt idx="22">
                  <c:v>-8.4447431468374319</c:v>
                </c:pt>
                <c:pt idx="23">
                  <c:v>-7.0307960126307094</c:v>
                </c:pt>
                <c:pt idx="24">
                  <c:v>-7.0227053053319288</c:v>
                </c:pt>
                <c:pt idx="25">
                  <c:v>-8.4460883450810229</c:v>
                </c:pt>
                <c:pt idx="26">
                  <c:v>-7.0519719297615886</c:v>
                </c:pt>
                <c:pt idx="27">
                  <c:v>-5.3976603308339284</c:v>
                </c:pt>
                <c:pt idx="28">
                  <c:v>-5.0224317087929746</c:v>
                </c:pt>
                <c:pt idx="29">
                  <c:v>-5.4632035666761469</c:v>
                </c:pt>
                <c:pt idx="30">
                  <c:v>-4.5164304369251855</c:v>
                </c:pt>
                <c:pt idx="31">
                  <c:v>-3.8273605101585235</c:v>
                </c:pt>
                <c:pt idx="32">
                  <c:v>-2.9192850930724621</c:v>
                </c:pt>
                <c:pt idx="33">
                  <c:v>-2.4728949449980147</c:v>
                </c:pt>
                <c:pt idx="34">
                  <c:v>-1.5779858754378924</c:v>
                </c:pt>
                <c:pt idx="35">
                  <c:v>-1.6250819057677581</c:v>
                </c:pt>
                <c:pt idx="36">
                  <c:v>0.42480386977881129</c:v>
                </c:pt>
                <c:pt idx="37">
                  <c:v>-0.55649007369854186</c:v>
                </c:pt>
                <c:pt idx="38">
                  <c:v>0.82541825792922729</c:v>
                </c:pt>
                <c:pt idx="39">
                  <c:v>1.6079674580337089</c:v>
                </c:pt>
                <c:pt idx="40">
                  <c:v>0.36038278644829441</c:v>
                </c:pt>
                <c:pt idx="41">
                  <c:v>0.87830514414224747</c:v>
                </c:pt>
                <c:pt idx="42">
                  <c:v>1.3835081762744326</c:v>
                </c:pt>
                <c:pt idx="43">
                  <c:v>0.85424630974453453</c:v>
                </c:pt>
                <c:pt idx="44">
                  <c:v>0.20464235278384191</c:v>
                </c:pt>
                <c:pt idx="45">
                  <c:v>-0.61648662081652406</c:v>
                </c:pt>
                <c:pt idx="46">
                  <c:v>-0.20339410384003423</c:v>
                </c:pt>
                <c:pt idx="47">
                  <c:v>0.56226854218844169</c:v>
                </c:pt>
                <c:pt idx="48">
                  <c:v>1.1127899843929321</c:v>
                </c:pt>
                <c:pt idx="49">
                  <c:v>1.9709805575775381</c:v>
                </c:pt>
                <c:pt idx="50">
                  <c:v>1.783331834600578</c:v>
                </c:pt>
                <c:pt idx="51">
                  <c:v>2.6932108581140475</c:v>
                </c:pt>
                <c:pt idx="52">
                  <c:v>2.5219050730599961</c:v>
                </c:pt>
                <c:pt idx="53">
                  <c:v>10.982775532683172</c:v>
                </c:pt>
                <c:pt idx="54">
                  <c:v>7.4001255057021584</c:v>
                </c:pt>
                <c:pt idx="55">
                  <c:v>4.2951280129970009</c:v>
                </c:pt>
                <c:pt idx="56">
                  <c:v>3.2750866625614776</c:v>
                </c:pt>
                <c:pt idx="57">
                  <c:v>8.3156135885703026</c:v>
                </c:pt>
                <c:pt idx="58">
                  <c:v>8.7423485835785453</c:v>
                </c:pt>
                <c:pt idx="59">
                  <c:v>10.339481618649527</c:v>
                </c:pt>
                <c:pt idx="60">
                  <c:v>6.1095108489334198</c:v>
                </c:pt>
                <c:pt idx="61">
                  <c:v>7.6851344653111289</c:v>
                </c:pt>
                <c:pt idx="62">
                  <c:v>6.9343177066634478</c:v>
                </c:pt>
                <c:pt idx="63">
                  <c:v>6.8005693558939804</c:v>
                </c:pt>
                <c:pt idx="64">
                  <c:v>6.9189108258235459</c:v>
                </c:pt>
                <c:pt idx="65">
                  <c:v>7.7123216180303586</c:v>
                </c:pt>
                <c:pt idx="66">
                  <c:v>7.7431752216597145</c:v>
                </c:pt>
                <c:pt idx="67">
                  <c:v>7.4841784936746061</c:v>
                </c:pt>
                <c:pt idx="68">
                  <c:v>6.4582891107164784</c:v>
                </c:pt>
                <c:pt idx="69">
                  <c:v>5.8815661704975817</c:v>
                </c:pt>
                <c:pt idx="70">
                  <c:v>6.5076997077792171</c:v>
                </c:pt>
                <c:pt idx="71">
                  <c:v>5.9918272365706402</c:v>
                </c:pt>
                <c:pt idx="72">
                  <c:v>6.5862361737140533</c:v>
                </c:pt>
                <c:pt idx="73">
                  <c:v>5.4759378631697455</c:v>
                </c:pt>
                <c:pt idx="74">
                  <c:v>2.8517549066157426</c:v>
                </c:pt>
                <c:pt idx="75">
                  <c:v>7.5117153001513861</c:v>
                </c:pt>
                <c:pt idx="76">
                  <c:v>7.4794858493936802</c:v>
                </c:pt>
                <c:pt idx="77">
                  <c:v>7.0297602813570572</c:v>
                </c:pt>
                <c:pt idx="100">
                  <c:v>1.8157444358943544</c:v>
                </c:pt>
                <c:pt idx="101">
                  <c:v>1.7051394354374629</c:v>
                </c:pt>
                <c:pt idx="102">
                  <c:v>3.2088641173855392</c:v>
                </c:pt>
                <c:pt idx="103">
                  <c:v>4.4443208658848308</c:v>
                </c:pt>
                <c:pt idx="104">
                  <c:v>2.923519007056401</c:v>
                </c:pt>
                <c:pt idx="105">
                  <c:v>2.1166739894445601</c:v>
                </c:pt>
                <c:pt idx="106">
                  <c:v>2.9839314129782042</c:v>
                </c:pt>
                <c:pt idx="107">
                  <c:v>1.9246420732487879</c:v>
                </c:pt>
                <c:pt idx="108">
                  <c:v>0.21468348384795019</c:v>
                </c:pt>
                <c:pt idx="109">
                  <c:v>2.6610824059446774</c:v>
                </c:pt>
                <c:pt idx="110">
                  <c:v>3.0262723763460797</c:v>
                </c:pt>
                <c:pt idx="111">
                  <c:v>2.6924811536404847</c:v>
                </c:pt>
                <c:pt idx="112">
                  <c:v>2.8016967825493859</c:v>
                </c:pt>
                <c:pt idx="113">
                  <c:v>5.399347119211666</c:v>
                </c:pt>
                <c:pt idx="114">
                  <c:v>4.2126556141698481</c:v>
                </c:pt>
                <c:pt idx="115">
                  <c:v>4.3213887087966381</c:v>
                </c:pt>
                <c:pt idx="116">
                  <c:v>5.4393352899555021</c:v>
                </c:pt>
                <c:pt idx="117">
                  <c:v>4.1928597676227071</c:v>
                </c:pt>
                <c:pt idx="118">
                  <c:v>4.4680589260229615</c:v>
                </c:pt>
                <c:pt idx="119">
                  <c:v>6.4456512726749224</c:v>
                </c:pt>
                <c:pt idx="120">
                  <c:v>6.0616541935836725</c:v>
                </c:pt>
                <c:pt idx="121">
                  <c:v>5.6287014592934685</c:v>
                </c:pt>
                <c:pt idx="122">
                  <c:v>5.3040839724742472</c:v>
                </c:pt>
                <c:pt idx="123">
                  <c:v>5.1926552848656797</c:v>
                </c:pt>
                <c:pt idx="124">
                  <c:v>3.9405203253355352</c:v>
                </c:pt>
                <c:pt idx="125">
                  <c:v>3.3590664310725167</c:v>
                </c:pt>
                <c:pt idx="126">
                  <c:v>2.8569924047575057</c:v>
                </c:pt>
                <c:pt idx="127">
                  <c:v>2.5332965098625242</c:v>
                </c:pt>
                <c:pt idx="128">
                  <c:v>2.6594080348084375</c:v>
                </c:pt>
                <c:pt idx="129">
                  <c:v>3.0756595284386137</c:v>
                </c:pt>
                <c:pt idx="130">
                  <c:v>3.2910761128105346</c:v>
                </c:pt>
                <c:pt idx="131">
                  <c:v>3.4783762997468326</c:v>
                </c:pt>
                <c:pt idx="132">
                  <c:v>2.7077576668700596</c:v>
                </c:pt>
                <c:pt idx="133">
                  <c:v>2.2548242031762245</c:v>
                </c:pt>
                <c:pt idx="134">
                  <c:v>2.4070892192545688</c:v>
                </c:pt>
                <c:pt idx="135">
                  <c:v>2.5196513228418147</c:v>
                </c:pt>
                <c:pt idx="136">
                  <c:v>2.2411210923945246</c:v>
                </c:pt>
                <c:pt idx="137">
                  <c:v>2.4120834174726644</c:v>
                </c:pt>
                <c:pt idx="138">
                  <c:v>2.5469238072793252</c:v>
                </c:pt>
                <c:pt idx="139" formatCode="General">
                  <c:v>1.284532751640534</c:v>
                </c:pt>
                <c:pt idx="140" formatCode="General">
                  <c:v>1.3168913661090578</c:v>
                </c:pt>
                <c:pt idx="141" formatCode="General">
                  <c:v>1.3976393085290411</c:v>
                </c:pt>
                <c:pt idx="142" formatCode="General">
                  <c:v>1.4248517409104338</c:v>
                </c:pt>
                <c:pt idx="143" formatCode="General">
                  <c:v>1.4282810140880364</c:v>
                </c:pt>
                <c:pt idx="144" formatCode="General">
                  <c:v>1.4104008188677222</c:v>
                </c:pt>
                <c:pt idx="145" formatCode="General">
                  <c:v>1.1790869418365166</c:v>
                </c:pt>
                <c:pt idx="146" formatCode="General">
                  <c:v>0.93345087857336562</c:v>
                </c:pt>
                <c:pt idx="147" formatCode="General">
                  <c:v>1.1411067304663913</c:v>
                </c:pt>
                <c:pt idx="148" formatCode="General">
                  <c:v>1.4837037825345711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Foglio1!$V$2</c:f>
              <c:strCache>
                <c:ptCount val="1"/>
                <c:pt idx="0">
                  <c:v>World.7</c:v>
                </c:pt>
              </c:strCache>
            </c:strRef>
          </c:tx>
          <c:marker>
            <c:symbol val="triangle"/>
            <c:size val="4"/>
          </c:marker>
          <c:cat>
            <c:numRef>
              <c:f>Foglio1!$S$3:$S$151</c:f>
              <c:numCache>
                <c:formatCode>General</c:formatCode>
                <c:ptCount val="149"/>
                <c:pt idx="0">
                  <c:v>1862</c:v>
                </c:pt>
                <c:pt idx="1">
                  <c:v>1863</c:v>
                </c:pt>
                <c:pt idx="2">
                  <c:v>1864</c:v>
                </c:pt>
                <c:pt idx="3">
                  <c:v>1865</c:v>
                </c:pt>
                <c:pt idx="4">
                  <c:v>1866</c:v>
                </c:pt>
                <c:pt idx="5">
                  <c:v>1867</c:v>
                </c:pt>
                <c:pt idx="6">
                  <c:v>1868</c:v>
                </c:pt>
                <c:pt idx="7">
                  <c:v>1869</c:v>
                </c:pt>
                <c:pt idx="8">
                  <c:v>1870</c:v>
                </c:pt>
                <c:pt idx="9">
                  <c:v>1871</c:v>
                </c:pt>
                <c:pt idx="10">
                  <c:v>1872</c:v>
                </c:pt>
                <c:pt idx="11">
                  <c:v>1873</c:v>
                </c:pt>
                <c:pt idx="12">
                  <c:v>1874</c:v>
                </c:pt>
                <c:pt idx="13">
                  <c:v>1875</c:v>
                </c:pt>
                <c:pt idx="14">
                  <c:v>1876</c:v>
                </c:pt>
                <c:pt idx="15">
                  <c:v>1877</c:v>
                </c:pt>
                <c:pt idx="16">
                  <c:v>1878</c:v>
                </c:pt>
                <c:pt idx="17">
                  <c:v>1879</c:v>
                </c:pt>
                <c:pt idx="18">
                  <c:v>1880</c:v>
                </c:pt>
                <c:pt idx="19">
                  <c:v>1881</c:v>
                </c:pt>
                <c:pt idx="20">
                  <c:v>1882</c:v>
                </c:pt>
                <c:pt idx="21">
                  <c:v>1883</c:v>
                </c:pt>
                <c:pt idx="22">
                  <c:v>1884</c:v>
                </c:pt>
                <c:pt idx="23">
                  <c:v>1885</c:v>
                </c:pt>
                <c:pt idx="24">
                  <c:v>1886</c:v>
                </c:pt>
                <c:pt idx="25">
                  <c:v>1887</c:v>
                </c:pt>
                <c:pt idx="26">
                  <c:v>1888</c:v>
                </c:pt>
                <c:pt idx="27">
                  <c:v>1889</c:v>
                </c:pt>
                <c:pt idx="28">
                  <c:v>1890</c:v>
                </c:pt>
                <c:pt idx="29">
                  <c:v>1891</c:v>
                </c:pt>
                <c:pt idx="30">
                  <c:v>1892</c:v>
                </c:pt>
                <c:pt idx="31">
                  <c:v>1893</c:v>
                </c:pt>
                <c:pt idx="32">
                  <c:v>1894</c:v>
                </c:pt>
                <c:pt idx="33">
                  <c:v>1895</c:v>
                </c:pt>
                <c:pt idx="34">
                  <c:v>1896</c:v>
                </c:pt>
                <c:pt idx="35">
                  <c:v>1897</c:v>
                </c:pt>
                <c:pt idx="36">
                  <c:v>1898</c:v>
                </c:pt>
                <c:pt idx="37">
                  <c:v>1899</c:v>
                </c:pt>
                <c:pt idx="38">
                  <c:v>1900</c:v>
                </c:pt>
                <c:pt idx="39">
                  <c:v>1901</c:v>
                </c:pt>
                <c:pt idx="40">
                  <c:v>1902</c:v>
                </c:pt>
                <c:pt idx="41">
                  <c:v>1903</c:v>
                </c:pt>
                <c:pt idx="42">
                  <c:v>1904</c:v>
                </c:pt>
                <c:pt idx="43">
                  <c:v>1905</c:v>
                </c:pt>
                <c:pt idx="44">
                  <c:v>1906</c:v>
                </c:pt>
                <c:pt idx="45">
                  <c:v>1907</c:v>
                </c:pt>
                <c:pt idx="46">
                  <c:v>1908</c:v>
                </c:pt>
                <c:pt idx="47">
                  <c:v>1909</c:v>
                </c:pt>
                <c:pt idx="48">
                  <c:v>1910</c:v>
                </c:pt>
                <c:pt idx="49">
                  <c:v>1911</c:v>
                </c:pt>
                <c:pt idx="50">
                  <c:v>1912</c:v>
                </c:pt>
                <c:pt idx="51">
                  <c:v>1913</c:v>
                </c:pt>
                <c:pt idx="52">
                  <c:v>1914</c:v>
                </c:pt>
                <c:pt idx="53">
                  <c:v>1915</c:v>
                </c:pt>
                <c:pt idx="54">
                  <c:v>1916</c:v>
                </c:pt>
                <c:pt idx="55">
                  <c:v>1917</c:v>
                </c:pt>
                <c:pt idx="56">
                  <c:v>1918</c:v>
                </c:pt>
                <c:pt idx="57">
                  <c:v>1919</c:v>
                </c:pt>
                <c:pt idx="58">
                  <c:v>1920</c:v>
                </c:pt>
                <c:pt idx="59">
                  <c:v>1921</c:v>
                </c:pt>
                <c:pt idx="60">
                  <c:v>1922</c:v>
                </c:pt>
                <c:pt idx="61">
                  <c:v>1923</c:v>
                </c:pt>
                <c:pt idx="62">
                  <c:v>1924</c:v>
                </c:pt>
                <c:pt idx="63">
                  <c:v>1925</c:v>
                </c:pt>
                <c:pt idx="64">
                  <c:v>1926</c:v>
                </c:pt>
                <c:pt idx="65">
                  <c:v>1927</c:v>
                </c:pt>
                <c:pt idx="66">
                  <c:v>1928</c:v>
                </c:pt>
                <c:pt idx="67">
                  <c:v>1929</c:v>
                </c:pt>
                <c:pt idx="68">
                  <c:v>1930</c:v>
                </c:pt>
                <c:pt idx="69">
                  <c:v>1931</c:v>
                </c:pt>
                <c:pt idx="70">
                  <c:v>1932</c:v>
                </c:pt>
                <c:pt idx="71">
                  <c:v>1933</c:v>
                </c:pt>
                <c:pt idx="72">
                  <c:v>1934</c:v>
                </c:pt>
                <c:pt idx="73">
                  <c:v>1935</c:v>
                </c:pt>
                <c:pt idx="74">
                  <c:v>1936</c:v>
                </c:pt>
                <c:pt idx="75">
                  <c:v>1937</c:v>
                </c:pt>
                <c:pt idx="76">
                  <c:v>1938</c:v>
                </c:pt>
                <c:pt idx="77">
                  <c:v>1939</c:v>
                </c:pt>
                <c:pt idx="78">
                  <c:v>1940</c:v>
                </c:pt>
                <c:pt idx="79">
                  <c:v>1941</c:v>
                </c:pt>
                <c:pt idx="80">
                  <c:v>1942</c:v>
                </c:pt>
                <c:pt idx="81">
                  <c:v>1943</c:v>
                </c:pt>
                <c:pt idx="82">
                  <c:v>1944</c:v>
                </c:pt>
                <c:pt idx="83">
                  <c:v>1945</c:v>
                </c:pt>
                <c:pt idx="84">
                  <c:v>1946</c:v>
                </c:pt>
                <c:pt idx="85">
                  <c:v>1947</c:v>
                </c:pt>
                <c:pt idx="86">
                  <c:v>1948</c:v>
                </c:pt>
                <c:pt idx="87">
                  <c:v>1949</c:v>
                </c:pt>
                <c:pt idx="88">
                  <c:v>1950</c:v>
                </c:pt>
                <c:pt idx="89">
                  <c:v>1951</c:v>
                </c:pt>
                <c:pt idx="90">
                  <c:v>1952</c:v>
                </c:pt>
                <c:pt idx="91">
                  <c:v>1953</c:v>
                </c:pt>
                <c:pt idx="92">
                  <c:v>1954</c:v>
                </c:pt>
                <c:pt idx="93">
                  <c:v>1955</c:v>
                </c:pt>
                <c:pt idx="94">
                  <c:v>1956</c:v>
                </c:pt>
                <c:pt idx="95">
                  <c:v>1957</c:v>
                </c:pt>
                <c:pt idx="96">
                  <c:v>1958</c:v>
                </c:pt>
                <c:pt idx="97">
                  <c:v>1959</c:v>
                </c:pt>
                <c:pt idx="98">
                  <c:v>1960</c:v>
                </c:pt>
                <c:pt idx="99">
                  <c:v>1961</c:v>
                </c:pt>
                <c:pt idx="100">
                  <c:v>1962</c:v>
                </c:pt>
                <c:pt idx="101">
                  <c:v>1963</c:v>
                </c:pt>
                <c:pt idx="102">
                  <c:v>1964</c:v>
                </c:pt>
                <c:pt idx="103">
                  <c:v>1965</c:v>
                </c:pt>
                <c:pt idx="104">
                  <c:v>1966</c:v>
                </c:pt>
                <c:pt idx="105">
                  <c:v>1967</c:v>
                </c:pt>
                <c:pt idx="106">
                  <c:v>1968</c:v>
                </c:pt>
                <c:pt idx="107">
                  <c:v>1969</c:v>
                </c:pt>
                <c:pt idx="108">
                  <c:v>1970</c:v>
                </c:pt>
                <c:pt idx="109">
                  <c:v>1971</c:v>
                </c:pt>
                <c:pt idx="110">
                  <c:v>1972</c:v>
                </c:pt>
                <c:pt idx="111">
                  <c:v>1973</c:v>
                </c:pt>
                <c:pt idx="112">
                  <c:v>1974</c:v>
                </c:pt>
                <c:pt idx="113">
                  <c:v>1975</c:v>
                </c:pt>
                <c:pt idx="114">
                  <c:v>1976</c:v>
                </c:pt>
                <c:pt idx="115">
                  <c:v>1977</c:v>
                </c:pt>
                <c:pt idx="116">
                  <c:v>1978</c:v>
                </c:pt>
                <c:pt idx="117">
                  <c:v>1979</c:v>
                </c:pt>
                <c:pt idx="118">
                  <c:v>1980</c:v>
                </c:pt>
                <c:pt idx="119">
                  <c:v>1981</c:v>
                </c:pt>
                <c:pt idx="120">
                  <c:v>1982</c:v>
                </c:pt>
                <c:pt idx="121">
                  <c:v>1983</c:v>
                </c:pt>
                <c:pt idx="122">
                  <c:v>1984</c:v>
                </c:pt>
                <c:pt idx="123">
                  <c:v>1985</c:v>
                </c:pt>
                <c:pt idx="124">
                  <c:v>1986</c:v>
                </c:pt>
                <c:pt idx="125">
                  <c:v>1987</c:v>
                </c:pt>
                <c:pt idx="126">
                  <c:v>1988</c:v>
                </c:pt>
                <c:pt idx="127">
                  <c:v>1989</c:v>
                </c:pt>
                <c:pt idx="128">
                  <c:v>1990</c:v>
                </c:pt>
                <c:pt idx="129">
                  <c:v>1991</c:v>
                </c:pt>
                <c:pt idx="130">
                  <c:v>1992</c:v>
                </c:pt>
                <c:pt idx="131">
                  <c:v>1993</c:v>
                </c:pt>
                <c:pt idx="132">
                  <c:v>1994</c:v>
                </c:pt>
                <c:pt idx="133">
                  <c:v>1995</c:v>
                </c:pt>
                <c:pt idx="134">
                  <c:v>1996</c:v>
                </c:pt>
                <c:pt idx="135">
                  <c:v>1997</c:v>
                </c:pt>
                <c:pt idx="136">
                  <c:v>1998</c:v>
                </c:pt>
                <c:pt idx="137">
                  <c:v>1999</c:v>
                </c:pt>
                <c:pt idx="138">
                  <c:v>2000</c:v>
                </c:pt>
                <c:pt idx="139">
                  <c:v>2000</c:v>
                </c:pt>
                <c:pt idx="140">
                  <c:v>2001</c:v>
                </c:pt>
                <c:pt idx="141">
                  <c:v>2002</c:v>
                </c:pt>
                <c:pt idx="142">
                  <c:v>2003</c:v>
                </c:pt>
                <c:pt idx="143">
                  <c:v>2004</c:v>
                </c:pt>
                <c:pt idx="144">
                  <c:v>2005</c:v>
                </c:pt>
                <c:pt idx="145">
                  <c:v>2006</c:v>
                </c:pt>
                <c:pt idx="146">
                  <c:v>2007</c:v>
                </c:pt>
                <c:pt idx="147">
                  <c:v>2008</c:v>
                </c:pt>
                <c:pt idx="148">
                  <c:v>2009</c:v>
                </c:pt>
              </c:numCache>
            </c:numRef>
          </c:cat>
          <c:val>
            <c:numRef>
              <c:f>Foglio1!$V$3:$V$151</c:f>
              <c:numCache>
                <c:formatCode>0.00</c:formatCode>
                <c:ptCount val="149"/>
                <c:pt idx="0">
                  <c:v>-0.5719084897925707</c:v>
                </c:pt>
                <c:pt idx="1">
                  <c:v>-0.2813118953152795</c:v>
                </c:pt>
                <c:pt idx="2">
                  <c:v>-0.31639682876585951</c:v>
                </c:pt>
                <c:pt idx="3">
                  <c:v>-0.64925139839622781</c:v>
                </c:pt>
                <c:pt idx="4">
                  <c:v>-0.5422717662720612</c:v>
                </c:pt>
                <c:pt idx="5">
                  <c:v>-0.54702336081996483</c:v>
                </c:pt>
                <c:pt idx="6">
                  <c:v>-0.73827208386065157</c:v>
                </c:pt>
                <c:pt idx="7">
                  <c:v>-0.88420731190788349</c:v>
                </c:pt>
                <c:pt idx="8">
                  <c:v>-0.48075254714838817</c:v>
                </c:pt>
                <c:pt idx="9">
                  <c:v>-0.28670322685385985</c:v>
                </c:pt>
                <c:pt idx="10">
                  <c:v>-1.0577764525890734</c:v>
                </c:pt>
                <c:pt idx="11">
                  <c:v>-1.7192808931781038</c:v>
                </c:pt>
                <c:pt idx="12">
                  <c:v>-1.3454656823147118</c:v>
                </c:pt>
                <c:pt idx="13">
                  <c:v>-1.0344448159538122</c:v>
                </c:pt>
                <c:pt idx="14">
                  <c:v>-0.92950661192806749</c:v>
                </c:pt>
                <c:pt idx="15">
                  <c:v>-1.1317661166264954</c:v>
                </c:pt>
                <c:pt idx="16">
                  <c:v>-0.97894168647444446</c:v>
                </c:pt>
                <c:pt idx="17">
                  <c:v>-0.71599586939647308</c:v>
                </c:pt>
                <c:pt idx="18">
                  <c:v>-1.1738807257409907</c:v>
                </c:pt>
                <c:pt idx="19">
                  <c:v>-1.4847449291410555</c:v>
                </c:pt>
                <c:pt idx="20">
                  <c:v>-1.7859471901301938</c:v>
                </c:pt>
                <c:pt idx="21">
                  <c:v>-1.7971980083758359</c:v>
                </c:pt>
                <c:pt idx="22">
                  <c:v>-1.858600066617154</c:v>
                </c:pt>
                <c:pt idx="23">
                  <c:v>-1.4827175136316122</c:v>
                </c:pt>
                <c:pt idx="24">
                  <c:v>-1.5725391359087941</c:v>
                </c:pt>
                <c:pt idx="25">
                  <c:v>-1.6068986914186318</c:v>
                </c:pt>
                <c:pt idx="26">
                  <c:v>-1.9383349465017325</c:v>
                </c:pt>
                <c:pt idx="27">
                  <c:v>-1.8389702348093582</c:v>
                </c:pt>
                <c:pt idx="28">
                  <c:v>-1.4839359241607033</c:v>
                </c:pt>
                <c:pt idx="29">
                  <c:v>-1.0144309913804888</c:v>
                </c:pt>
                <c:pt idx="30">
                  <c:v>-1.0913643064681922</c:v>
                </c:pt>
                <c:pt idx="31">
                  <c:v>-1.059379979730892</c:v>
                </c:pt>
                <c:pt idx="32">
                  <c:v>-1.4230596926950239</c:v>
                </c:pt>
                <c:pt idx="33">
                  <c:v>-1.5943458345320305</c:v>
                </c:pt>
                <c:pt idx="34">
                  <c:v>-0.80980634447812283</c:v>
                </c:pt>
                <c:pt idx="35">
                  <c:v>-0.54333558249968761</c:v>
                </c:pt>
                <c:pt idx="36">
                  <c:v>0.14277340532212704</c:v>
                </c:pt>
                <c:pt idx="37">
                  <c:v>-2.062085176555382</c:v>
                </c:pt>
                <c:pt idx="38">
                  <c:v>-2.9947959009972274</c:v>
                </c:pt>
                <c:pt idx="39">
                  <c:v>-2.3463459695575057</c:v>
                </c:pt>
                <c:pt idx="40">
                  <c:v>-1.8450137437748042</c:v>
                </c:pt>
                <c:pt idx="41">
                  <c:v>-1.9073989434808445</c:v>
                </c:pt>
                <c:pt idx="42">
                  <c:v>-1.3341722130378877</c:v>
                </c:pt>
                <c:pt idx="43">
                  <c:v>-2.1569913702383592</c:v>
                </c:pt>
                <c:pt idx="44">
                  <c:v>-3.272047042971638</c:v>
                </c:pt>
                <c:pt idx="45">
                  <c:v>-4.1741001387226095</c:v>
                </c:pt>
                <c:pt idx="46">
                  <c:v>-3.7464680434419959</c:v>
                </c:pt>
                <c:pt idx="47">
                  <c:v>-2.406800424975855</c:v>
                </c:pt>
                <c:pt idx="48">
                  <c:v>-2.0259528203885604</c:v>
                </c:pt>
                <c:pt idx="49">
                  <c:v>-1.0799092339714378</c:v>
                </c:pt>
                <c:pt idx="50">
                  <c:v>-1.0167772454315622</c:v>
                </c:pt>
                <c:pt idx="51">
                  <c:v>-1.2551462411589558</c:v>
                </c:pt>
                <c:pt idx="52">
                  <c:v>-1.0783309348894361</c:v>
                </c:pt>
                <c:pt idx="53">
                  <c:v>0.54051150088048128</c:v>
                </c:pt>
                <c:pt idx="54">
                  <c:v>0.42284194977492923</c:v>
                </c:pt>
                <c:pt idx="55">
                  <c:v>0.97369838799948905</c:v>
                </c:pt>
                <c:pt idx="56">
                  <c:v>0.14568996833399919</c:v>
                </c:pt>
                <c:pt idx="57">
                  <c:v>-0.78250816502713105</c:v>
                </c:pt>
                <c:pt idx="58">
                  <c:v>-0.15018806180834471</c:v>
                </c:pt>
                <c:pt idx="59">
                  <c:v>0.85281664319718264</c:v>
                </c:pt>
                <c:pt idx="60">
                  <c:v>0.58551786269593042</c:v>
                </c:pt>
                <c:pt idx="61">
                  <c:v>0.42577417694988379</c:v>
                </c:pt>
                <c:pt idx="62">
                  <c:v>0.50088351076373749</c:v>
                </c:pt>
                <c:pt idx="63">
                  <c:v>0.19407832174457987</c:v>
                </c:pt>
                <c:pt idx="64">
                  <c:v>0.21822829188329707</c:v>
                </c:pt>
                <c:pt idx="65">
                  <c:v>0.63653118706615197</c:v>
                </c:pt>
                <c:pt idx="66">
                  <c:v>0.14310964558587391</c:v>
                </c:pt>
                <c:pt idx="67">
                  <c:v>-0.48216574562406844</c:v>
                </c:pt>
                <c:pt idx="68">
                  <c:v>-0.39257031477111448</c:v>
                </c:pt>
                <c:pt idx="69">
                  <c:v>2.3190376925855976</c:v>
                </c:pt>
                <c:pt idx="70">
                  <c:v>1.2067725748286431</c:v>
                </c:pt>
                <c:pt idx="71">
                  <c:v>0.49456706584156246</c:v>
                </c:pt>
                <c:pt idx="72">
                  <c:v>-0.1796729037836971</c:v>
                </c:pt>
                <c:pt idx="73">
                  <c:v>0.70418977104711977</c:v>
                </c:pt>
                <c:pt idx="74">
                  <c:v>1.9703195004581702</c:v>
                </c:pt>
                <c:pt idx="75">
                  <c:v>2.9349750127111007</c:v>
                </c:pt>
                <c:pt idx="76">
                  <c:v>0.73102117901227182</c:v>
                </c:pt>
                <c:pt idx="77">
                  <c:v>1.6104828038818981</c:v>
                </c:pt>
                <c:pt idx="100">
                  <c:v>4.9391521288775024</c:v>
                </c:pt>
                <c:pt idx="101">
                  <c:v>4.3465538221079765</c:v>
                </c:pt>
                <c:pt idx="102">
                  <c:v>5.6343231869617014</c:v>
                </c:pt>
                <c:pt idx="103">
                  <c:v>7.1364118790634743</c:v>
                </c:pt>
                <c:pt idx="104">
                  <c:v>8.0999196293073705</c:v>
                </c:pt>
                <c:pt idx="105">
                  <c:v>8.2615668039011236</c:v>
                </c:pt>
                <c:pt idx="106">
                  <c:v>7.8661539567280903</c:v>
                </c:pt>
                <c:pt idx="107">
                  <c:v>7.6895730666705671</c:v>
                </c:pt>
                <c:pt idx="108">
                  <c:v>8.1715461711853266</c:v>
                </c:pt>
                <c:pt idx="109">
                  <c:v>7.2654997620585116</c:v>
                </c:pt>
                <c:pt idx="110">
                  <c:v>7.3493629343238522</c:v>
                </c:pt>
                <c:pt idx="111">
                  <c:v>7.0982809578697346</c:v>
                </c:pt>
                <c:pt idx="112">
                  <c:v>7.8113239511536365</c:v>
                </c:pt>
                <c:pt idx="113">
                  <c:v>8.1469231376312639</c:v>
                </c:pt>
                <c:pt idx="114">
                  <c:v>8.0557504062875047</c:v>
                </c:pt>
                <c:pt idx="115">
                  <c:v>7.3439752289935365</c:v>
                </c:pt>
                <c:pt idx="116">
                  <c:v>6.1285423989945329</c:v>
                </c:pt>
                <c:pt idx="117">
                  <c:v>5.9974151513666785</c:v>
                </c:pt>
                <c:pt idx="118">
                  <c:v>5.7209052008149399</c:v>
                </c:pt>
                <c:pt idx="119">
                  <c:v>5.9805771790227382</c:v>
                </c:pt>
                <c:pt idx="120">
                  <c:v>5.7736226415525671</c:v>
                </c:pt>
                <c:pt idx="121">
                  <c:v>6.7654633620030724</c:v>
                </c:pt>
                <c:pt idx="122">
                  <c:v>5.7489107415309091</c:v>
                </c:pt>
                <c:pt idx="123">
                  <c:v>5.1446258651271215</c:v>
                </c:pt>
                <c:pt idx="124">
                  <c:v>4.2200819763684718</c:v>
                </c:pt>
                <c:pt idx="125">
                  <c:v>3.2969327208257404</c:v>
                </c:pt>
                <c:pt idx="126">
                  <c:v>2.9676772120119423</c:v>
                </c:pt>
                <c:pt idx="127">
                  <c:v>3.4785599774586862</c:v>
                </c:pt>
                <c:pt idx="128">
                  <c:v>3.0895720101934625</c:v>
                </c:pt>
                <c:pt idx="129">
                  <c:v>2.727924933640419</c:v>
                </c:pt>
                <c:pt idx="130">
                  <c:v>1.9036745220846296</c:v>
                </c:pt>
                <c:pt idx="131">
                  <c:v>3.9595219407467441</c:v>
                </c:pt>
                <c:pt idx="132">
                  <c:v>4.2333156754628414</c:v>
                </c:pt>
                <c:pt idx="133">
                  <c:v>3.4854988505077182</c:v>
                </c:pt>
                <c:pt idx="134">
                  <c:v>3.5332754374432604</c:v>
                </c:pt>
                <c:pt idx="135">
                  <c:v>3.0550676023637777</c:v>
                </c:pt>
                <c:pt idx="136">
                  <c:v>1.6898774563620849</c:v>
                </c:pt>
                <c:pt idx="137">
                  <c:v>0.53605896458498492</c:v>
                </c:pt>
                <c:pt idx="138">
                  <c:v>1.7018083193616258</c:v>
                </c:pt>
                <c:pt idx="139" formatCode="General">
                  <c:v>1.2874026694702501</c:v>
                </c:pt>
                <c:pt idx="140" formatCode="General">
                  <c:v>1.1404437758624959</c:v>
                </c:pt>
                <c:pt idx="141" formatCode="General">
                  <c:v>1.0347467722226076</c:v>
                </c:pt>
                <c:pt idx="142" formatCode="General">
                  <c:v>1.1892845985789575</c:v>
                </c:pt>
                <c:pt idx="143" formatCode="General">
                  <c:v>1.4240822118021768</c:v>
                </c:pt>
                <c:pt idx="144" formatCode="General">
                  <c:v>1.7085503629466441</c:v>
                </c:pt>
                <c:pt idx="145" formatCode="General">
                  <c:v>2.2011120043324892</c:v>
                </c:pt>
                <c:pt idx="146" formatCode="General">
                  <c:v>2.3963719395125147</c:v>
                </c:pt>
                <c:pt idx="147" formatCode="General">
                  <c:v>2.7395843792091932</c:v>
                </c:pt>
                <c:pt idx="148" formatCode="General">
                  <c:v>2.3639944025094612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Foglio1!$W$2</c:f>
              <c:strCache>
                <c:ptCount val="1"/>
                <c:pt idx="0">
                  <c:v>World.8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numRef>
              <c:f>Foglio1!$S$3:$S$151</c:f>
              <c:numCache>
                <c:formatCode>General</c:formatCode>
                <c:ptCount val="149"/>
                <c:pt idx="0">
                  <c:v>1862</c:v>
                </c:pt>
                <c:pt idx="1">
                  <c:v>1863</c:v>
                </c:pt>
                <c:pt idx="2">
                  <c:v>1864</c:v>
                </c:pt>
                <c:pt idx="3">
                  <c:v>1865</c:v>
                </c:pt>
                <c:pt idx="4">
                  <c:v>1866</c:v>
                </c:pt>
                <c:pt idx="5">
                  <c:v>1867</c:v>
                </c:pt>
                <c:pt idx="6">
                  <c:v>1868</c:v>
                </c:pt>
                <c:pt idx="7">
                  <c:v>1869</c:v>
                </c:pt>
                <c:pt idx="8">
                  <c:v>1870</c:v>
                </c:pt>
                <c:pt idx="9">
                  <c:v>1871</c:v>
                </c:pt>
                <c:pt idx="10">
                  <c:v>1872</c:v>
                </c:pt>
                <c:pt idx="11">
                  <c:v>1873</c:v>
                </c:pt>
                <c:pt idx="12">
                  <c:v>1874</c:v>
                </c:pt>
                <c:pt idx="13">
                  <c:v>1875</c:v>
                </c:pt>
                <c:pt idx="14">
                  <c:v>1876</c:v>
                </c:pt>
                <c:pt idx="15">
                  <c:v>1877</c:v>
                </c:pt>
                <c:pt idx="16">
                  <c:v>1878</c:v>
                </c:pt>
                <c:pt idx="17">
                  <c:v>1879</c:v>
                </c:pt>
                <c:pt idx="18">
                  <c:v>1880</c:v>
                </c:pt>
                <c:pt idx="19">
                  <c:v>1881</c:v>
                </c:pt>
                <c:pt idx="20">
                  <c:v>1882</c:v>
                </c:pt>
                <c:pt idx="21">
                  <c:v>1883</c:v>
                </c:pt>
                <c:pt idx="22">
                  <c:v>1884</c:v>
                </c:pt>
                <c:pt idx="23">
                  <c:v>1885</c:v>
                </c:pt>
                <c:pt idx="24">
                  <c:v>1886</c:v>
                </c:pt>
                <c:pt idx="25">
                  <c:v>1887</c:v>
                </c:pt>
                <c:pt idx="26">
                  <c:v>1888</c:v>
                </c:pt>
                <c:pt idx="27">
                  <c:v>1889</c:v>
                </c:pt>
                <c:pt idx="28">
                  <c:v>1890</c:v>
                </c:pt>
                <c:pt idx="29">
                  <c:v>1891</c:v>
                </c:pt>
                <c:pt idx="30">
                  <c:v>1892</c:v>
                </c:pt>
                <c:pt idx="31">
                  <c:v>1893</c:v>
                </c:pt>
                <c:pt idx="32">
                  <c:v>1894</c:v>
                </c:pt>
                <c:pt idx="33">
                  <c:v>1895</c:v>
                </c:pt>
                <c:pt idx="34">
                  <c:v>1896</c:v>
                </c:pt>
                <c:pt idx="35">
                  <c:v>1897</c:v>
                </c:pt>
                <c:pt idx="36">
                  <c:v>1898</c:v>
                </c:pt>
                <c:pt idx="37">
                  <c:v>1899</c:v>
                </c:pt>
                <c:pt idx="38">
                  <c:v>1900</c:v>
                </c:pt>
                <c:pt idx="39">
                  <c:v>1901</c:v>
                </c:pt>
                <c:pt idx="40">
                  <c:v>1902</c:v>
                </c:pt>
                <c:pt idx="41">
                  <c:v>1903</c:v>
                </c:pt>
                <c:pt idx="42">
                  <c:v>1904</c:v>
                </c:pt>
                <c:pt idx="43">
                  <c:v>1905</c:v>
                </c:pt>
                <c:pt idx="44">
                  <c:v>1906</c:v>
                </c:pt>
                <c:pt idx="45">
                  <c:v>1907</c:v>
                </c:pt>
                <c:pt idx="46">
                  <c:v>1908</c:v>
                </c:pt>
                <c:pt idx="47">
                  <c:v>1909</c:v>
                </c:pt>
                <c:pt idx="48">
                  <c:v>1910</c:v>
                </c:pt>
                <c:pt idx="49">
                  <c:v>1911</c:v>
                </c:pt>
                <c:pt idx="50">
                  <c:v>1912</c:v>
                </c:pt>
                <c:pt idx="51">
                  <c:v>1913</c:v>
                </c:pt>
                <c:pt idx="52">
                  <c:v>1914</c:v>
                </c:pt>
                <c:pt idx="53">
                  <c:v>1915</c:v>
                </c:pt>
                <c:pt idx="54">
                  <c:v>1916</c:v>
                </c:pt>
                <c:pt idx="55">
                  <c:v>1917</c:v>
                </c:pt>
                <c:pt idx="56">
                  <c:v>1918</c:v>
                </c:pt>
                <c:pt idx="57">
                  <c:v>1919</c:v>
                </c:pt>
                <c:pt idx="58">
                  <c:v>1920</c:v>
                </c:pt>
                <c:pt idx="59">
                  <c:v>1921</c:v>
                </c:pt>
                <c:pt idx="60">
                  <c:v>1922</c:v>
                </c:pt>
                <c:pt idx="61">
                  <c:v>1923</c:v>
                </c:pt>
                <c:pt idx="62">
                  <c:v>1924</c:v>
                </c:pt>
                <c:pt idx="63">
                  <c:v>1925</c:v>
                </c:pt>
                <c:pt idx="64">
                  <c:v>1926</c:v>
                </c:pt>
                <c:pt idx="65">
                  <c:v>1927</c:v>
                </c:pt>
                <c:pt idx="66">
                  <c:v>1928</c:v>
                </c:pt>
                <c:pt idx="67">
                  <c:v>1929</c:v>
                </c:pt>
                <c:pt idx="68">
                  <c:v>1930</c:v>
                </c:pt>
                <c:pt idx="69">
                  <c:v>1931</c:v>
                </c:pt>
                <c:pt idx="70">
                  <c:v>1932</c:v>
                </c:pt>
                <c:pt idx="71">
                  <c:v>1933</c:v>
                </c:pt>
                <c:pt idx="72">
                  <c:v>1934</c:v>
                </c:pt>
                <c:pt idx="73">
                  <c:v>1935</c:v>
                </c:pt>
                <c:pt idx="74">
                  <c:v>1936</c:v>
                </c:pt>
                <c:pt idx="75">
                  <c:v>1937</c:v>
                </c:pt>
                <c:pt idx="76">
                  <c:v>1938</c:v>
                </c:pt>
                <c:pt idx="77">
                  <c:v>1939</c:v>
                </c:pt>
                <c:pt idx="78">
                  <c:v>1940</c:v>
                </c:pt>
                <c:pt idx="79">
                  <c:v>1941</c:v>
                </c:pt>
                <c:pt idx="80">
                  <c:v>1942</c:v>
                </c:pt>
                <c:pt idx="81">
                  <c:v>1943</c:v>
                </c:pt>
                <c:pt idx="82">
                  <c:v>1944</c:v>
                </c:pt>
                <c:pt idx="83">
                  <c:v>1945</c:v>
                </c:pt>
                <c:pt idx="84">
                  <c:v>1946</c:v>
                </c:pt>
                <c:pt idx="85">
                  <c:v>1947</c:v>
                </c:pt>
                <c:pt idx="86">
                  <c:v>1948</c:v>
                </c:pt>
                <c:pt idx="87">
                  <c:v>1949</c:v>
                </c:pt>
                <c:pt idx="88">
                  <c:v>1950</c:v>
                </c:pt>
                <c:pt idx="89">
                  <c:v>1951</c:v>
                </c:pt>
                <c:pt idx="90">
                  <c:v>1952</c:v>
                </c:pt>
                <c:pt idx="91">
                  <c:v>1953</c:v>
                </c:pt>
                <c:pt idx="92">
                  <c:v>1954</c:v>
                </c:pt>
                <c:pt idx="93">
                  <c:v>1955</c:v>
                </c:pt>
                <c:pt idx="94">
                  <c:v>1956</c:v>
                </c:pt>
                <c:pt idx="95">
                  <c:v>1957</c:v>
                </c:pt>
                <c:pt idx="96">
                  <c:v>1958</c:v>
                </c:pt>
                <c:pt idx="97">
                  <c:v>1959</c:v>
                </c:pt>
                <c:pt idx="98">
                  <c:v>1960</c:v>
                </c:pt>
                <c:pt idx="99">
                  <c:v>1961</c:v>
                </c:pt>
                <c:pt idx="100">
                  <c:v>1962</c:v>
                </c:pt>
                <c:pt idx="101">
                  <c:v>1963</c:v>
                </c:pt>
                <c:pt idx="102">
                  <c:v>1964</c:v>
                </c:pt>
                <c:pt idx="103">
                  <c:v>1965</c:v>
                </c:pt>
                <c:pt idx="104">
                  <c:v>1966</c:v>
                </c:pt>
                <c:pt idx="105">
                  <c:v>1967</c:v>
                </c:pt>
                <c:pt idx="106">
                  <c:v>1968</c:v>
                </c:pt>
                <c:pt idx="107">
                  <c:v>1969</c:v>
                </c:pt>
                <c:pt idx="108">
                  <c:v>1970</c:v>
                </c:pt>
                <c:pt idx="109">
                  <c:v>1971</c:v>
                </c:pt>
                <c:pt idx="110">
                  <c:v>1972</c:v>
                </c:pt>
                <c:pt idx="111">
                  <c:v>1973</c:v>
                </c:pt>
                <c:pt idx="112">
                  <c:v>1974</c:v>
                </c:pt>
                <c:pt idx="113">
                  <c:v>1975</c:v>
                </c:pt>
                <c:pt idx="114">
                  <c:v>1976</c:v>
                </c:pt>
                <c:pt idx="115">
                  <c:v>1977</c:v>
                </c:pt>
                <c:pt idx="116">
                  <c:v>1978</c:v>
                </c:pt>
                <c:pt idx="117">
                  <c:v>1979</c:v>
                </c:pt>
                <c:pt idx="118">
                  <c:v>1980</c:v>
                </c:pt>
                <c:pt idx="119">
                  <c:v>1981</c:v>
                </c:pt>
                <c:pt idx="120">
                  <c:v>1982</c:v>
                </c:pt>
                <c:pt idx="121">
                  <c:v>1983</c:v>
                </c:pt>
                <c:pt idx="122">
                  <c:v>1984</c:v>
                </c:pt>
                <c:pt idx="123">
                  <c:v>1985</c:v>
                </c:pt>
                <c:pt idx="124">
                  <c:v>1986</c:v>
                </c:pt>
                <c:pt idx="125">
                  <c:v>1987</c:v>
                </c:pt>
                <c:pt idx="126">
                  <c:v>1988</c:v>
                </c:pt>
                <c:pt idx="127">
                  <c:v>1989</c:v>
                </c:pt>
                <c:pt idx="128">
                  <c:v>1990</c:v>
                </c:pt>
                <c:pt idx="129">
                  <c:v>1991</c:v>
                </c:pt>
                <c:pt idx="130">
                  <c:v>1992</c:v>
                </c:pt>
                <c:pt idx="131">
                  <c:v>1993</c:v>
                </c:pt>
                <c:pt idx="132">
                  <c:v>1994</c:v>
                </c:pt>
                <c:pt idx="133">
                  <c:v>1995</c:v>
                </c:pt>
                <c:pt idx="134">
                  <c:v>1996</c:v>
                </c:pt>
                <c:pt idx="135">
                  <c:v>1997</c:v>
                </c:pt>
                <c:pt idx="136">
                  <c:v>1998</c:v>
                </c:pt>
                <c:pt idx="137">
                  <c:v>1999</c:v>
                </c:pt>
                <c:pt idx="138">
                  <c:v>2000</c:v>
                </c:pt>
                <c:pt idx="139">
                  <c:v>2000</c:v>
                </c:pt>
                <c:pt idx="140">
                  <c:v>2001</c:v>
                </c:pt>
                <c:pt idx="141">
                  <c:v>2002</c:v>
                </c:pt>
                <c:pt idx="142">
                  <c:v>2003</c:v>
                </c:pt>
                <c:pt idx="143">
                  <c:v>2004</c:v>
                </c:pt>
                <c:pt idx="144">
                  <c:v>2005</c:v>
                </c:pt>
                <c:pt idx="145">
                  <c:v>2006</c:v>
                </c:pt>
                <c:pt idx="146">
                  <c:v>2007</c:v>
                </c:pt>
                <c:pt idx="147">
                  <c:v>2008</c:v>
                </c:pt>
                <c:pt idx="148">
                  <c:v>2009</c:v>
                </c:pt>
              </c:numCache>
            </c:numRef>
          </c:cat>
          <c:val>
            <c:numRef>
              <c:f>Foglio1!$W$3:$W$151</c:f>
              <c:numCache>
                <c:formatCode>0.00</c:formatCode>
                <c:ptCount val="149"/>
                <c:pt idx="0">
                  <c:v>-0.5420463563027097</c:v>
                </c:pt>
                <c:pt idx="1">
                  <c:v>-0.68459147225024863</c:v>
                </c:pt>
                <c:pt idx="2">
                  <c:v>-0.75050082263325979</c:v>
                </c:pt>
                <c:pt idx="3">
                  <c:v>-0.58900686031295713</c:v>
                </c:pt>
                <c:pt idx="4">
                  <c:v>-0.3527948551568168</c:v>
                </c:pt>
                <c:pt idx="5">
                  <c:v>-0.86058675846961252</c:v>
                </c:pt>
                <c:pt idx="6">
                  <c:v>-0.8418274076412029</c:v>
                </c:pt>
                <c:pt idx="7">
                  <c:v>-1.1022333843900163</c:v>
                </c:pt>
                <c:pt idx="8">
                  <c:v>0.17968782776881567</c:v>
                </c:pt>
                <c:pt idx="9">
                  <c:v>-0.19388489370488568</c:v>
                </c:pt>
                <c:pt idx="10">
                  <c:v>2.1900849446692474</c:v>
                </c:pt>
                <c:pt idx="11">
                  <c:v>1.6861285860828381</c:v>
                </c:pt>
                <c:pt idx="12">
                  <c:v>1.9964365373624684</c:v>
                </c:pt>
                <c:pt idx="13">
                  <c:v>1.5492290251838552</c:v>
                </c:pt>
                <c:pt idx="14">
                  <c:v>1.5769706354593378</c:v>
                </c:pt>
                <c:pt idx="15">
                  <c:v>2.7061048486444119</c:v>
                </c:pt>
                <c:pt idx="16">
                  <c:v>2.0775340440898242</c:v>
                </c:pt>
                <c:pt idx="17">
                  <c:v>1.3664952552147038</c:v>
                </c:pt>
                <c:pt idx="18">
                  <c:v>1.7339429635758581</c:v>
                </c:pt>
                <c:pt idx="19">
                  <c:v>2.240180243340808</c:v>
                </c:pt>
                <c:pt idx="20">
                  <c:v>2.5494538073799085</c:v>
                </c:pt>
                <c:pt idx="21">
                  <c:v>1.5036506372933818</c:v>
                </c:pt>
                <c:pt idx="22">
                  <c:v>0.12744828606925598</c:v>
                </c:pt>
                <c:pt idx="23">
                  <c:v>0.28565566451340468</c:v>
                </c:pt>
                <c:pt idx="24">
                  <c:v>-0.39344346277893882</c:v>
                </c:pt>
                <c:pt idx="25">
                  <c:v>-0.28990770735182125</c:v>
                </c:pt>
                <c:pt idx="26">
                  <c:v>0.65964277261670812</c:v>
                </c:pt>
                <c:pt idx="27">
                  <c:v>1.0759693644118047</c:v>
                </c:pt>
                <c:pt idx="28">
                  <c:v>0.98348357586408219</c:v>
                </c:pt>
                <c:pt idx="29">
                  <c:v>0.58592532770109851</c:v>
                </c:pt>
                <c:pt idx="30">
                  <c:v>0.59008550472032339</c:v>
                </c:pt>
                <c:pt idx="31">
                  <c:v>1.1699325393476669</c:v>
                </c:pt>
                <c:pt idx="32">
                  <c:v>1.2315391949777899</c:v>
                </c:pt>
                <c:pt idx="33">
                  <c:v>1.7323030434443716</c:v>
                </c:pt>
                <c:pt idx="34">
                  <c:v>1.9155597460177105</c:v>
                </c:pt>
                <c:pt idx="35">
                  <c:v>1.4021326378077479</c:v>
                </c:pt>
                <c:pt idx="36">
                  <c:v>1.3622533091689581</c:v>
                </c:pt>
                <c:pt idx="37">
                  <c:v>1.6972819681439146</c:v>
                </c:pt>
                <c:pt idx="38">
                  <c:v>2.1663358427017276</c:v>
                </c:pt>
                <c:pt idx="39">
                  <c:v>1.9387233234099326</c:v>
                </c:pt>
                <c:pt idx="40">
                  <c:v>1.6901118511734241</c:v>
                </c:pt>
                <c:pt idx="41">
                  <c:v>1.4534095067520936</c:v>
                </c:pt>
                <c:pt idx="42">
                  <c:v>1.3664089838180047</c:v>
                </c:pt>
                <c:pt idx="43">
                  <c:v>1.4339980492653044</c:v>
                </c:pt>
                <c:pt idx="44">
                  <c:v>0.8524239407223303</c:v>
                </c:pt>
                <c:pt idx="45">
                  <c:v>0.98987346183148028</c:v>
                </c:pt>
                <c:pt idx="46">
                  <c:v>0.81149682572279036</c:v>
                </c:pt>
                <c:pt idx="47">
                  <c:v>0.88271908587505288</c:v>
                </c:pt>
                <c:pt idx="48">
                  <c:v>1.366321922020802</c:v>
                </c:pt>
                <c:pt idx="49">
                  <c:v>1.5257028114089406</c:v>
                </c:pt>
                <c:pt idx="50">
                  <c:v>1.0021127999792951</c:v>
                </c:pt>
                <c:pt idx="51">
                  <c:v>0.95934409619156258</c:v>
                </c:pt>
                <c:pt idx="52">
                  <c:v>0.46142758959216945</c:v>
                </c:pt>
                <c:pt idx="53">
                  <c:v>1.6621384349511235</c:v>
                </c:pt>
                <c:pt idx="54">
                  <c:v>0.92167360651525565</c:v>
                </c:pt>
                <c:pt idx="55">
                  <c:v>1.0335274827982504</c:v>
                </c:pt>
                <c:pt idx="56">
                  <c:v>1.4107537796646246</c:v>
                </c:pt>
                <c:pt idx="57">
                  <c:v>1.4717506570628363</c:v>
                </c:pt>
                <c:pt idx="58">
                  <c:v>2.3937433929897627</c:v>
                </c:pt>
                <c:pt idx="59">
                  <c:v>1.7409767619856626</c:v>
                </c:pt>
                <c:pt idx="60">
                  <c:v>1.6470231536833246</c:v>
                </c:pt>
                <c:pt idx="61">
                  <c:v>1.6115612458482358</c:v>
                </c:pt>
                <c:pt idx="62">
                  <c:v>1.4988038909686254</c:v>
                </c:pt>
                <c:pt idx="63">
                  <c:v>1.8913583457463261</c:v>
                </c:pt>
                <c:pt idx="64">
                  <c:v>2.0930136727230075</c:v>
                </c:pt>
                <c:pt idx="65">
                  <c:v>1.7345174423124752</c:v>
                </c:pt>
                <c:pt idx="66">
                  <c:v>1.7167064386823159</c:v>
                </c:pt>
                <c:pt idx="67">
                  <c:v>1.9246873122200685</c:v>
                </c:pt>
                <c:pt idx="68">
                  <c:v>1.5975117683199818</c:v>
                </c:pt>
                <c:pt idx="69">
                  <c:v>1.657357575577731</c:v>
                </c:pt>
                <c:pt idx="70">
                  <c:v>1.5180459710073639</c:v>
                </c:pt>
                <c:pt idx="71">
                  <c:v>1.0208247717325079</c:v>
                </c:pt>
                <c:pt idx="72">
                  <c:v>1.1259396345089716</c:v>
                </c:pt>
                <c:pt idx="73">
                  <c:v>1.2784904924162797</c:v>
                </c:pt>
                <c:pt idx="74">
                  <c:v>0.50942091820281954</c:v>
                </c:pt>
                <c:pt idx="75">
                  <c:v>1.6166292542336098</c:v>
                </c:pt>
                <c:pt idx="76">
                  <c:v>1.3194851527681775</c:v>
                </c:pt>
                <c:pt idx="77">
                  <c:v>0.97023441748288886</c:v>
                </c:pt>
                <c:pt idx="100">
                  <c:v>5.5398425231582724</c:v>
                </c:pt>
                <c:pt idx="101">
                  <c:v>6.0368776047420534</c:v>
                </c:pt>
                <c:pt idx="102">
                  <c:v>6.0198598192251875</c:v>
                </c:pt>
                <c:pt idx="103">
                  <c:v>5.8657594983357955</c:v>
                </c:pt>
                <c:pt idx="104">
                  <c:v>6.3480361814180704</c:v>
                </c:pt>
                <c:pt idx="105">
                  <c:v>6.3678461883486852</c:v>
                </c:pt>
                <c:pt idx="106">
                  <c:v>6.7631324369287675</c:v>
                </c:pt>
                <c:pt idx="107">
                  <c:v>7.5073571107681918</c:v>
                </c:pt>
                <c:pt idx="108">
                  <c:v>7.3715947754090374</c:v>
                </c:pt>
                <c:pt idx="109">
                  <c:v>7.2011125886005631</c:v>
                </c:pt>
                <c:pt idx="110">
                  <c:v>7.4097154715602338</c:v>
                </c:pt>
                <c:pt idx="111">
                  <c:v>6.9937131786367726</c:v>
                </c:pt>
                <c:pt idx="112">
                  <c:v>6.5144655348667069</c:v>
                </c:pt>
                <c:pt idx="113">
                  <c:v>6.6439907206050846</c:v>
                </c:pt>
                <c:pt idx="114">
                  <c:v>7.3786438222872084</c:v>
                </c:pt>
                <c:pt idx="115">
                  <c:v>7.6965923314614146</c:v>
                </c:pt>
                <c:pt idx="116">
                  <c:v>8.5317706896253007</c:v>
                </c:pt>
                <c:pt idx="117">
                  <c:v>8.9405914151159323</c:v>
                </c:pt>
                <c:pt idx="118">
                  <c:v>8.226001292812045</c:v>
                </c:pt>
                <c:pt idx="119">
                  <c:v>7.8308750038788872</c:v>
                </c:pt>
                <c:pt idx="120">
                  <c:v>8.4910965147107298</c:v>
                </c:pt>
                <c:pt idx="121">
                  <c:v>8.427275016222799</c:v>
                </c:pt>
                <c:pt idx="122">
                  <c:v>9.1808216027952039</c:v>
                </c:pt>
                <c:pt idx="123">
                  <c:v>9.2812746365739685</c:v>
                </c:pt>
                <c:pt idx="124">
                  <c:v>9.3270908572392681</c:v>
                </c:pt>
                <c:pt idx="125">
                  <c:v>8.5979668625229326</c:v>
                </c:pt>
                <c:pt idx="126">
                  <c:v>7.8844815495600544</c:v>
                </c:pt>
                <c:pt idx="127">
                  <c:v>7.8803430845434859</c:v>
                </c:pt>
                <c:pt idx="128">
                  <c:v>7.8567986346093104</c:v>
                </c:pt>
                <c:pt idx="129">
                  <c:v>7.1951989502111005</c:v>
                </c:pt>
                <c:pt idx="130">
                  <c:v>6.9717995117872089</c:v>
                </c:pt>
                <c:pt idx="131">
                  <c:v>6.4435327726436924</c:v>
                </c:pt>
                <c:pt idx="132">
                  <c:v>6.6427979288756767</c:v>
                </c:pt>
                <c:pt idx="133">
                  <c:v>6.6469098201985775</c:v>
                </c:pt>
                <c:pt idx="134">
                  <c:v>6.639797267472721</c:v>
                </c:pt>
                <c:pt idx="135">
                  <c:v>6.2928189987253456</c:v>
                </c:pt>
                <c:pt idx="136">
                  <c:v>5.5162291227906559</c:v>
                </c:pt>
                <c:pt idx="137">
                  <c:v>5.0517573347010094</c:v>
                </c:pt>
                <c:pt idx="138">
                  <c:v>5.2597342437092651</c:v>
                </c:pt>
                <c:pt idx="139" formatCode="General">
                  <c:v>2.7443403819869618</c:v>
                </c:pt>
                <c:pt idx="140" formatCode="General">
                  <c:v>2.6623566967761301</c:v>
                </c:pt>
                <c:pt idx="141" formatCode="General">
                  <c:v>2.5078776401426222</c:v>
                </c:pt>
                <c:pt idx="142" formatCode="General">
                  <c:v>2.3003398016260652</c:v>
                </c:pt>
                <c:pt idx="143" formatCode="General">
                  <c:v>2.0782184707618838</c:v>
                </c:pt>
                <c:pt idx="144" formatCode="General">
                  <c:v>1.9228808561678581</c:v>
                </c:pt>
                <c:pt idx="145" formatCode="General">
                  <c:v>1.8784396505783612</c:v>
                </c:pt>
                <c:pt idx="146" formatCode="General">
                  <c:v>1.868883378167018</c:v>
                </c:pt>
                <c:pt idx="147" formatCode="General">
                  <c:v>1.8152760347664887</c:v>
                </c:pt>
                <c:pt idx="148" formatCode="General">
                  <c:v>1.5298548645256864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Foglio1!$X$2</c:f>
              <c:strCache>
                <c:ptCount val="1"/>
                <c:pt idx="0">
                  <c:v>World.9</c:v>
                </c:pt>
              </c:strCache>
            </c:strRef>
          </c:tx>
          <c:spPr>
            <a:ln>
              <a:prstDash val="sysDash"/>
            </a:ln>
          </c:spPr>
          <c:marker>
            <c:symbol val="circle"/>
            <c:size val="3"/>
          </c:marker>
          <c:cat>
            <c:numRef>
              <c:f>Foglio1!$S$3:$S$151</c:f>
              <c:numCache>
                <c:formatCode>General</c:formatCode>
                <c:ptCount val="149"/>
                <c:pt idx="0">
                  <c:v>1862</c:v>
                </c:pt>
                <c:pt idx="1">
                  <c:v>1863</c:v>
                </c:pt>
                <c:pt idx="2">
                  <c:v>1864</c:v>
                </c:pt>
                <c:pt idx="3">
                  <c:v>1865</c:v>
                </c:pt>
                <c:pt idx="4">
                  <c:v>1866</c:v>
                </c:pt>
                <c:pt idx="5">
                  <c:v>1867</c:v>
                </c:pt>
                <c:pt idx="6">
                  <c:v>1868</c:v>
                </c:pt>
                <c:pt idx="7">
                  <c:v>1869</c:v>
                </c:pt>
                <c:pt idx="8">
                  <c:v>1870</c:v>
                </c:pt>
                <c:pt idx="9">
                  <c:v>1871</c:v>
                </c:pt>
                <c:pt idx="10">
                  <c:v>1872</c:v>
                </c:pt>
                <c:pt idx="11">
                  <c:v>1873</c:v>
                </c:pt>
                <c:pt idx="12">
                  <c:v>1874</c:v>
                </c:pt>
                <c:pt idx="13">
                  <c:v>1875</c:v>
                </c:pt>
                <c:pt idx="14">
                  <c:v>1876</c:v>
                </c:pt>
                <c:pt idx="15">
                  <c:v>1877</c:v>
                </c:pt>
                <c:pt idx="16">
                  <c:v>1878</c:v>
                </c:pt>
                <c:pt idx="17">
                  <c:v>1879</c:v>
                </c:pt>
                <c:pt idx="18">
                  <c:v>1880</c:v>
                </c:pt>
                <c:pt idx="19">
                  <c:v>1881</c:v>
                </c:pt>
                <c:pt idx="20">
                  <c:v>1882</c:v>
                </c:pt>
                <c:pt idx="21">
                  <c:v>1883</c:v>
                </c:pt>
                <c:pt idx="22">
                  <c:v>1884</c:v>
                </c:pt>
                <c:pt idx="23">
                  <c:v>1885</c:v>
                </c:pt>
                <c:pt idx="24">
                  <c:v>1886</c:v>
                </c:pt>
                <c:pt idx="25">
                  <c:v>1887</c:v>
                </c:pt>
                <c:pt idx="26">
                  <c:v>1888</c:v>
                </c:pt>
                <c:pt idx="27">
                  <c:v>1889</c:v>
                </c:pt>
                <c:pt idx="28">
                  <c:v>1890</c:v>
                </c:pt>
                <c:pt idx="29">
                  <c:v>1891</c:v>
                </c:pt>
                <c:pt idx="30">
                  <c:v>1892</c:v>
                </c:pt>
                <c:pt idx="31">
                  <c:v>1893</c:v>
                </c:pt>
                <c:pt idx="32">
                  <c:v>1894</c:v>
                </c:pt>
                <c:pt idx="33">
                  <c:v>1895</c:v>
                </c:pt>
                <c:pt idx="34">
                  <c:v>1896</c:v>
                </c:pt>
                <c:pt idx="35">
                  <c:v>1897</c:v>
                </c:pt>
                <c:pt idx="36">
                  <c:v>1898</c:v>
                </c:pt>
                <c:pt idx="37">
                  <c:v>1899</c:v>
                </c:pt>
                <c:pt idx="38">
                  <c:v>1900</c:v>
                </c:pt>
                <c:pt idx="39">
                  <c:v>1901</c:v>
                </c:pt>
                <c:pt idx="40">
                  <c:v>1902</c:v>
                </c:pt>
                <c:pt idx="41">
                  <c:v>1903</c:v>
                </c:pt>
                <c:pt idx="42">
                  <c:v>1904</c:v>
                </c:pt>
                <c:pt idx="43">
                  <c:v>1905</c:v>
                </c:pt>
                <c:pt idx="44">
                  <c:v>1906</c:v>
                </c:pt>
                <c:pt idx="45">
                  <c:v>1907</c:v>
                </c:pt>
                <c:pt idx="46">
                  <c:v>1908</c:v>
                </c:pt>
                <c:pt idx="47">
                  <c:v>1909</c:v>
                </c:pt>
                <c:pt idx="48">
                  <c:v>1910</c:v>
                </c:pt>
                <c:pt idx="49">
                  <c:v>1911</c:v>
                </c:pt>
                <c:pt idx="50">
                  <c:v>1912</c:v>
                </c:pt>
                <c:pt idx="51">
                  <c:v>1913</c:v>
                </c:pt>
                <c:pt idx="52">
                  <c:v>1914</c:v>
                </c:pt>
                <c:pt idx="53">
                  <c:v>1915</c:v>
                </c:pt>
                <c:pt idx="54">
                  <c:v>1916</c:v>
                </c:pt>
                <c:pt idx="55">
                  <c:v>1917</c:v>
                </c:pt>
                <c:pt idx="56">
                  <c:v>1918</c:v>
                </c:pt>
                <c:pt idx="57">
                  <c:v>1919</c:v>
                </c:pt>
                <c:pt idx="58">
                  <c:v>1920</c:v>
                </c:pt>
                <c:pt idx="59">
                  <c:v>1921</c:v>
                </c:pt>
                <c:pt idx="60">
                  <c:v>1922</c:v>
                </c:pt>
                <c:pt idx="61">
                  <c:v>1923</c:v>
                </c:pt>
                <c:pt idx="62">
                  <c:v>1924</c:v>
                </c:pt>
                <c:pt idx="63">
                  <c:v>1925</c:v>
                </c:pt>
                <c:pt idx="64">
                  <c:v>1926</c:v>
                </c:pt>
                <c:pt idx="65">
                  <c:v>1927</c:v>
                </c:pt>
                <c:pt idx="66">
                  <c:v>1928</c:v>
                </c:pt>
                <c:pt idx="67">
                  <c:v>1929</c:v>
                </c:pt>
                <c:pt idx="68">
                  <c:v>1930</c:v>
                </c:pt>
                <c:pt idx="69">
                  <c:v>1931</c:v>
                </c:pt>
                <c:pt idx="70">
                  <c:v>1932</c:v>
                </c:pt>
                <c:pt idx="71">
                  <c:v>1933</c:v>
                </c:pt>
                <c:pt idx="72">
                  <c:v>1934</c:v>
                </c:pt>
                <c:pt idx="73">
                  <c:v>1935</c:v>
                </c:pt>
                <c:pt idx="74">
                  <c:v>1936</c:v>
                </c:pt>
                <c:pt idx="75">
                  <c:v>1937</c:v>
                </c:pt>
                <c:pt idx="76">
                  <c:v>1938</c:v>
                </c:pt>
                <c:pt idx="77">
                  <c:v>1939</c:v>
                </c:pt>
                <c:pt idx="78">
                  <c:v>1940</c:v>
                </c:pt>
                <c:pt idx="79">
                  <c:v>1941</c:v>
                </c:pt>
                <c:pt idx="80">
                  <c:v>1942</c:v>
                </c:pt>
                <c:pt idx="81">
                  <c:v>1943</c:v>
                </c:pt>
                <c:pt idx="82">
                  <c:v>1944</c:v>
                </c:pt>
                <c:pt idx="83">
                  <c:v>1945</c:v>
                </c:pt>
                <c:pt idx="84">
                  <c:v>1946</c:v>
                </c:pt>
                <c:pt idx="85">
                  <c:v>1947</c:v>
                </c:pt>
                <c:pt idx="86">
                  <c:v>1948</c:v>
                </c:pt>
                <c:pt idx="87">
                  <c:v>1949</c:v>
                </c:pt>
                <c:pt idx="88">
                  <c:v>1950</c:v>
                </c:pt>
                <c:pt idx="89">
                  <c:v>1951</c:v>
                </c:pt>
                <c:pt idx="90">
                  <c:v>1952</c:v>
                </c:pt>
                <c:pt idx="91">
                  <c:v>1953</c:v>
                </c:pt>
                <c:pt idx="92">
                  <c:v>1954</c:v>
                </c:pt>
                <c:pt idx="93">
                  <c:v>1955</c:v>
                </c:pt>
                <c:pt idx="94">
                  <c:v>1956</c:v>
                </c:pt>
                <c:pt idx="95">
                  <c:v>1957</c:v>
                </c:pt>
                <c:pt idx="96">
                  <c:v>1958</c:v>
                </c:pt>
                <c:pt idx="97">
                  <c:v>1959</c:v>
                </c:pt>
                <c:pt idx="98">
                  <c:v>1960</c:v>
                </c:pt>
                <c:pt idx="99">
                  <c:v>1961</c:v>
                </c:pt>
                <c:pt idx="100">
                  <c:v>1962</c:v>
                </c:pt>
                <c:pt idx="101">
                  <c:v>1963</c:v>
                </c:pt>
                <c:pt idx="102">
                  <c:v>1964</c:v>
                </c:pt>
                <c:pt idx="103">
                  <c:v>1965</c:v>
                </c:pt>
                <c:pt idx="104">
                  <c:v>1966</c:v>
                </c:pt>
                <c:pt idx="105">
                  <c:v>1967</c:v>
                </c:pt>
                <c:pt idx="106">
                  <c:v>1968</c:v>
                </c:pt>
                <c:pt idx="107">
                  <c:v>1969</c:v>
                </c:pt>
                <c:pt idx="108">
                  <c:v>1970</c:v>
                </c:pt>
                <c:pt idx="109">
                  <c:v>1971</c:v>
                </c:pt>
                <c:pt idx="110">
                  <c:v>1972</c:v>
                </c:pt>
                <c:pt idx="111">
                  <c:v>1973</c:v>
                </c:pt>
                <c:pt idx="112">
                  <c:v>1974</c:v>
                </c:pt>
                <c:pt idx="113">
                  <c:v>1975</c:v>
                </c:pt>
                <c:pt idx="114">
                  <c:v>1976</c:v>
                </c:pt>
                <c:pt idx="115">
                  <c:v>1977</c:v>
                </c:pt>
                <c:pt idx="116">
                  <c:v>1978</c:v>
                </c:pt>
                <c:pt idx="117">
                  <c:v>1979</c:v>
                </c:pt>
                <c:pt idx="118">
                  <c:v>1980</c:v>
                </c:pt>
                <c:pt idx="119">
                  <c:v>1981</c:v>
                </c:pt>
                <c:pt idx="120">
                  <c:v>1982</c:v>
                </c:pt>
                <c:pt idx="121">
                  <c:v>1983</c:v>
                </c:pt>
                <c:pt idx="122">
                  <c:v>1984</c:v>
                </c:pt>
                <c:pt idx="123">
                  <c:v>1985</c:v>
                </c:pt>
                <c:pt idx="124">
                  <c:v>1986</c:v>
                </c:pt>
                <c:pt idx="125">
                  <c:v>1987</c:v>
                </c:pt>
                <c:pt idx="126">
                  <c:v>1988</c:v>
                </c:pt>
                <c:pt idx="127">
                  <c:v>1989</c:v>
                </c:pt>
                <c:pt idx="128">
                  <c:v>1990</c:v>
                </c:pt>
                <c:pt idx="129">
                  <c:v>1991</c:v>
                </c:pt>
                <c:pt idx="130">
                  <c:v>1992</c:v>
                </c:pt>
                <c:pt idx="131">
                  <c:v>1993</c:v>
                </c:pt>
                <c:pt idx="132">
                  <c:v>1994</c:v>
                </c:pt>
                <c:pt idx="133">
                  <c:v>1995</c:v>
                </c:pt>
                <c:pt idx="134">
                  <c:v>1996</c:v>
                </c:pt>
                <c:pt idx="135">
                  <c:v>1997</c:v>
                </c:pt>
                <c:pt idx="136">
                  <c:v>1998</c:v>
                </c:pt>
                <c:pt idx="137">
                  <c:v>1999</c:v>
                </c:pt>
                <c:pt idx="138">
                  <c:v>2000</c:v>
                </c:pt>
                <c:pt idx="139">
                  <c:v>2000</c:v>
                </c:pt>
                <c:pt idx="140">
                  <c:v>2001</c:v>
                </c:pt>
                <c:pt idx="141">
                  <c:v>2002</c:v>
                </c:pt>
                <c:pt idx="142">
                  <c:v>2003</c:v>
                </c:pt>
                <c:pt idx="143">
                  <c:v>2004</c:v>
                </c:pt>
                <c:pt idx="144">
                  <c:v>2005</c:v>
                </c:pt>
                <c:pt idx="145">
                  <c:v>2006</c:v>
                </c:pt>
                <c:pt idx="146">
                  <c:v>2007</c:v>
                </c:pt>
                <c:pt idx="147">
                  <c:v>2008</c:v>
                </c:pt>
                <c:pt idx="148">
                  <c:v>2009</c:v>
                </c:pt>
              </c:numCache>
            </c:numRef>
          </c:cat>
          <c:val>
            <c:numRef>
              <c:f>Foglio1!$X$3:$X$151</c:f>
              <c:numCache>
                <c:formatCode>0.00</c:formatCode>
                <c:ptCount val="149"/>
                <c:pt idx="0">
                  <c:v>-0.51445172446318577</c:v>
                </c:pt>
                <c:pt idx="1">
                  <c:v>-0.62769627887722212</c:v>
                </c:pt>
                <c:pt idx="2">
                  <c:v>-0.32962895111203555</c:v>
                </c:pt>
                <c:pt idx="3">
                  <c:v>-0.29294865734296965</c:v>
                </c:pt>
                <c:pt idx="4">
                  <c:v>-0.16596640602365559</c:v>
                </c:pt>
                <c:pt idx="5">
                  <c:v>-0.14821065985319098</c:v>
                </c:pt>
                <c:pt idx="6">
                  <c:v>-0.19642509895172341</c:v>
                </c:pt>
                <c:pt idx="7">
                  <c:v>-0.11179754460937448</c:v>
                </c:pt>
                <c:pt idx="8">
                  <c:v>-1.1019647616734996E-3</c:v>
                </c:pt>
                <c:pt idx="9">
                  <c:v>-0.18505669853723636</c:v>
                </c:pt>
                <c:pt idx="10">
                  <c:v>-0.17781254789510401</c:v>
                </c:pt>
                <c:pt idx="11">
                  <c:v>-1.1423912124536232E-2</c:v>
                </c:pt>
                <c:pt idx="12">
                  <c:v>-0.14836006030823853</c:v>
                </c:pt>
                <c:pt idx="13">
                  <c:v>-0.16779664019585383</c:v>
                </c:pt>
                <c:pt idx="14">
                  <c:v>-0.15257709736967021</c:v>
                </c:pt>
                <c:pt idx="15">
                  <c:v>-0.18421176710408591</c:v>
                </c:pt>
                <c:pt idx="16">
                  <c:v>-0.20666219360218441</c:v>
                </c:pt>
                <c:pt idx="17">
                  <c:v>-0.24353918025529145</c:v>
                </c:pt>
                <c:pt idx="18">
                  <c:v>-0.22190321746013267</c:v>
                </c:pt>
                <c:pt idx="19">
                  <c:v>-6.8839511694122099E-2</c:v>
                </c:pt>
                <c:pt idx="20">
                  <c:v>-4.5070471093276415E-2</c:v>
                </c:pt>
                <c:pt idx="21">
                  <c:v>-0.16141323530561921</c:v>
                </c:pt>
                <c:pt idx="22">
                  <c:v>-0.11767197800934585</c:v>
                </c:pt>
                <c:pt idx="23">
                  <c:v>6.6371999202568768E-2</c:v>
                </c:pt>
                <c:pt idx="24">
                  <c:v>-0.16141991747296203</c:v>
                </c:pt>
                <c:pt idx="25">
                  <c:v>-0.11019645427044752</c:v>
                </c:pt>
                <c:pt idx="26">
                  <c:v>-0.24376018022328971</c:v>
                </c:pt>
                <c:pt idx="27">
                  <c:v>-0.12810309998738614</c:v>
                </c:pt>
                <c:pt idx="28">
                  <c:v>-0.13232740991171019</c:v>
                </c:pt>
                <c:pt idx="29">
                  <c:v>-0.11138462435944234</c:v>
                </c:pt>
                <c:pt idx="30">
                  <c:v>-0.16225207304382955</c:v>
                </c:pt>
                <c:pt idx="31">
                  <c:v>-0.12722002166753438</c:v>
                </c:pt>
                <c:pt idx="32">
                  <c:v>-0.17147556411400489</c:v>
                </c:pt>
                <c:pt idx="33">
                  <c:v>-0.17789812295852514</c:v>
                </c:pt>
                <c:pt idx="34">
                  <c:v>-0.14876883385180525</c:v>
                </c:pt>
                <c:pt idx="35">
                  <c:v>-0.10493695252240663</c:v>
                </c:pt>
                <c:pt idx="36">
                  <c:v>-0.13101445300842626</c:v>
                </c:pt>
                <c:pt idx="37">
                  <c:v>-9.5923213945198316E-2</c:v>
                </c:pt>
                <c:pt idx="38">
                  <c:v>-9.1288379589368002E-2</c:v>
                </c:pt>
                <c:pt idx="39">
                  <c:v>-9.8162010541375591E-2</c:v>
                </c:pt>
                <c:pt idx="40">
                  <c:v>-0.10023426721431555</c:v>
                </c:pt>
                <c:pt idx="41">
                  <c:v>-8.4701310828638257E-2</c:v>
                </c:pt>
                <c:pt idx="42">
                  <c:v>-0.10647082318723072</c:v>
                </c:pt>
                <c:pt idx="43">
                  <c:v>-7.2253128662372865E-2</c:v>
                </c:pt>
                <c:pt idx="44">
                  <c:v>5.4148997288898791E-2</c:v>
                </c:pt>
                <c:pt idx="45">
                  <c:v>-9.723959746957378E-2</c:v>
                </c:pt>
                <c:pt idx="46">
                  <c:v>-8.9333835670102626E-2</c:v>
                </c:pt>
                <c:pt idx="47">
                  <c:v>-9.6466718158259704E-2</c:v>
                </c:pt>
                <c:pt idx="48">
                  <c:v>-7.3077506197470374E-2</c:v>
                </c:pt>
                <c:pt idx="49">
                  <c:v>-0.10217680020779406</c:v>
                </c:pt>
                <c:pt idx="50">
                  <c:v>-6.9203182240694508E-2</c:v>
                </c:pt>
                <c:pt idx="51">
                  <c:v>-9.1990315391251812E-2</c:v>
                </c:pt>
                <c:pt idx="52">
                  <c:v>-1.9261360760224843E-2</c:v>
                </c:pt>
                <c:pt idx="53">
                  <c:v>-0.17232954621353649</c:v>
                </c:pt>
                <c:pt idx="54">
                  <c:v>-0.21444590088802681</c:v>
                </c:pt>
                <c:pt idx="55">
                  <c:v>-0.47442344479016108</c:v>
                </c:pt>
                <c:pt idx="56">
                  <c:v>-0.44343500896175575</c:v>
                </c:pt>
                <c:pt idx="57">
                  <c:v>-8.0983515390554428E-2</c:v>
                </c:pt>
                <c:pt idx="58">
                  <c:v>-5.0514517447412012E-2</c:v>
                </c:pt>
                <c:pt idx="59">
                  <c:v>-2.7493396861978953E-2</c:v>
                </c:pt>
                <c:pt idx="60">
                  <c:v>-7.7095291350535037E-3</c:v>
                </c:pt>
                <c:pt idx="61">
                  <c:v>-9.8745749733565712E-3</c:v>
                </c:pt>
                <c:pt idx="62">
                  <c:v>2.9334492578306386E-2</c:v>
                </c:pt>
                <c:pt idx="63">
                  <c:v>0.10875103480186886</c:v>
                </c:pt>
                <c:pt idx="64">
                  <c:v>5.6315407454299325E-2</c:v>
                </c:pt>
                <c:pt idx="65">
                  <c:v>-1.450177516890508E-3</c:v>
                </c:pt>
                <c:pt idx="66">
                  <c:v>0.12728727144510671</c:v>
                </c:pt>
                <c:pt idx="67">
                  <c:v>0.16570927992646206</c:v>
                </c:pt>
                <c:pt idx="68">
                  <c:v>0.20680089577223051</c:v>
                </c:pt>
                <c:pt idx="69">
                  <c:v>0.10857098275118814</c:v>
                </c:pt>
                <c:pt idx="70">
                  <c:v>9.3233906489401264E-3</c:v>
                </c:pt>
                <c:pt idx="71">
                  <c:v>0.18963390215970374</c:v>
                </c:pt>
                <c:pt idx="72">
                  <c:v>0.25280331796623634</c:v>
                </c:pt>
                <c:pt idx="73">
                  <c:v>8.9608766005584026E-2</c:v>
                </c:pt>
                <c:pt idx="74">
                  <c:v>3.4120742578296254E-2</c:v>
                </c:pt>
                <c:pt idx="75">
                  <c:v>7.326619115115357E-2</c:v>
                </c:pt>
                <c:pt idx="76">
                  <c:v>0.16180453763649424</c:v>
                </c:pt>
                <c:pt idx="77">
                  <c:v>0.72454674455367973</c:v>
                </c:pt>
                <c:pt idx="100">
                  <c:v>0.13572911894099271</c:v>
                </c:pt>
                <c:pt idx="101">
                  <c:v>0.15774042794557874</c:v>
                </c:pt>
                <c:pt idx="102">
                  <c:v>6.4095689129988476E-2</c:v>
                </c:pt>
                <c:pt idx="103">
                  <c:v>0.12824866683151889</c:v>
                </c:pt>
                <c:pt idx="104">
                  <c:v>0.17391482590037621</c:v>
                </c:pt>
                <c:pt idx="105">
                  <c:v>0.20451356165957219</c:v>
                </c:pt>
                <c:pt idx="106">
                  <c:v>0.13775535499983946</c:v>
                </c:pt>
                <c:pt idx="107">
                  <c:v>2.8935281974315052E-2</c:v>
                </c:pt>
                <c:pt idx="108">
                  <c:v>9.9890123086723848E-2</c:v>
                </c:pt>
                <c:pt idx="109">
                  <c:v>7.4607295996888923E-2</c:v>
                </c:pt>
                <c:pt idx="110">
                  <c:v>-5.1852686535324904E-2</c:v>
                </c:pt>
                <c:pt idx="111">
                  <c:v>2.5710051341865034E-2</c:v>
                </c:pt>
                <c:pt idx="112">
                  <c:v>9.6582626647913311E-2</c:v>
                </c:pt>
                <c:pt idx="113">
                  <c:v>3.1652145928903176E-2</c:v>
                </c:pt>
                <c:pt idx="114">
                  <c:v>6.1984712697231562E-2</c:v>
                </c:pt>
                <c:pt idx="115">
                  <c:v>4.5989729028443331E-2</c:v>
                </c:pt>
                <c:pt idx="116">
                  <c:v>-4.7878948745058006E-2</c:v>
                </c:pt>
                <c:pt idx="117">
                  <c:v>-7.5817983414644366E-2</c:v>
                </c:pt>
                <c:pt idx="118">
                  <c:v>-6.1594561604886154E-2</c:v>
                </c:pt>
                <c:pt idx="119">
                  <c:v>9.0993643691589507E-2</c:v>
                </c:pt>
                <c:pt idx="120">
                  <c:v>-0.13474899824062384</c:v>
                </c:pt>
                <c:pt idx="121">
                  <c:v>-0.33483729570749754</c:v>
                </c:pt>
                <c:pt idx="122">
                  <c:v>-1.6138101823804838</c:v>
                </c:pt>
                <c:pt idx="123">
                  <c:v>-1.5595572626965561</c:v>
                </c:pt>
                <c:pt idx="124">
                  <c:v>-1.7350511238964621</c:v>
                </c:pt>
                <c:pt idx="125">
                  <c:v>-1.3836833764504939</c:v>
                </c:pt>
                <c:pt idx="126">
                  <c:v>-1.9335117754202427</c:v>
                </c:pt>
                <c:pt idx="127">
                  <c:v>-1.9061006498705761</c:v>
                </c:pt>
                <c:pt idx="128">
                  <c:v>-1.8829816008444731</c:v>
                </c:pt>
                <c:pt idx="129">
                  <c:v>-2.1247777512140811</c:v>
                </c:pt>
                <c:pt idx="130">
                  <c:v>-1.9291808804077601</c:v>
                </c:pt>
                <c:pt idx="131">
                  <c:v>-2.5197531680643057</c:v>
                </c:pt>
                <c:pt idx="132">
                  <c:v>-2.1271890237564257</c:v>
                </c:pt>
                <c:pt idx="133">
                  <c:v>-1.9753677973804398</c:v>
                </c:pt>
                <c:pt idx="134">
                  <c:v>-2.0087187471165246</c:v>
                </c:pt>
                <c:pt idx="135">
                  <c:v>-2.1134938499886209</c:v>
                </c:pt>
                <c:pt idx="136">
                  <c:v>-0.97110571091688802</c:v>
                </c:pt>
                <c:pt idx="137">
                  <c:v>0.90645764225854963</c:v>
                </c:pt>
                <c:pt idx="138">
                  <c:v>0.24436885175937295</c:v>
                </c:pt>
                <c:pt idx="139" formatCode="General">
                  <c:v>-0.96287127283606688</c:v>
                </c:pt>
                <c:pt idx="140" formatCode="General">
                  <c:v>-0.92578406152095949</c:v>
                </c:pt>
                <c:pt idx="141" formatCode="General">
                  <c:v>-1.0029177383269003</c:v>
                </c:pt>
                <c:pt idx="142" formatCode="General">
                  <c:v>-0.858390936427053</c:v>
                </c:pt>
                <c:pt idx="143" formatCode="General">
                  <c:v>-0.70907929103369338</c:v>
                </c:pt>
                <c:pt idx="144" formatCode="General">
                  <c:v>-0.59340088145164815</c:v>
                </c:pt>
                <c:pt idx="145" formatCode="General">
                  <c:v>-0.92545586592214457</c:v>
                </c:pt>
                <c:pt idx="146" formatCode="General">
                  <c:v>-0.81854358098749258</c:v>
                </c:pt>
                <c:pt idx="147" formatCode="General">
                  <c:v>-1.067346579990534</c:v>
                </c:pt>
                <c:pt idx="148" formatCode="General">
                  <c:v>0.28822800388406328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7416736"/>
        <c:axId val="617417280"/>
      </c:lineChart>
      <c:catAx>
        <c:axId val="617416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17417280"/>
        <c:crosses val="autoZero"/>
        <c:auto val="1"/>
        <c:lblAlgn val="ctr"/>
        <c:lblOffset val="100"/>
        <c:noMultiLvlLbl val="0"/>
      </c:catAx>
      <c:valAx>
        <c:axId val="61741728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6174167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'Lafay Tech'!$C$1</c:f>
              <c:strCache>
                <c:ptCount val="1"/>
                <c:pt idx="0">
                  <c:v>LFI_LT (excl. Silk up to 1939)</c:v>
                </c:pt>
              </c:strCache>
            </c:strRef>
          </c:tx>
          <c:marker>
            <c:symbol val="none"/>
          </c:marker>
          <c:cat>
            <c:numRef>
              <c:f>'Lafay Tech'!$A$2:$A$91</c:f>
              <c:numCache>
                <c:formatCode>General</c:formatCode>
                <c:ptCount val="90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  <c:pt idx="26">
                  <c:v>1946</c:v>
                </c:pt>
                <c:pt idx="27">
                  <c:v>1947</c:v>
                </c:pt>
                <c:pt idx="28">
                  <c:v>1948</c:v>
                </c:pt>
                <c:pt idx="29">
                  <c:v>1949</c:v>
                </c:pt>
                <c:pt idx="30">
                  <c:v>1950</c:v>
                </c:pt>
                <c:pt idx="31">
                  <c:v>1951</c:v>
                </c:pt>
                <c:pt idx="32">
                  <c:v>1952</c:v>
                </c:pt>
                <c:pt idx="33">
                  <c:v>1953</c:v>
                </c:pt>
                <c:pt idx="34">
                  <c:v>1954</c:v>
                </c:pt>
                <c:pt idx="35">
                  <c:v>1955</c:v>
                </c:pt>
                <c:pt idx="36">
                  <c:v>1956</c:v>
                </c:pt>
                <c:pt idx="37">
                  <c:v>1957</c:v>
                </c:pt>
                <c:pt idx="38">
                  <c:v>1958</c:v>
                </c:pt>
                <c:pt idx="39">
                  <c:v>1959</c:v>
                </c:pt>
                <c:pt idx="40">
                  <c:v>1960</c:v>
                </c:pt>
                <c:pt idx="41">
                  <c:v>1961</c:v>
                </c:pt>
                <c:pt idx="42">
                  <c:v>1962</c:v>
                </c:pt>
                <c:pt idx="43">
                  <c:v>1963</c:v>
                </c:pt>
                <c:pt idx="44">
                  <c:v>1964</c:v>
                </c:pt>
                <c:pt idx="45">
                  <c:v>1965</c:v>
                </c:pt>
                <c:pt idx="46">
                  <c:v>1966</c:v>
                </c:pt>
                <c:pt idx="47">
                  <c:v>1967</c:v>
                </c:pt>
                <c:pt idx="48">
                  <c:v>1968</c:v>
                </c:pt>
                <c:pt idx="49">
                  <c:v>1969</c:v>
                </c:pt>
                <c:pt idx="50">
                  <c:v>1970</c:v>
                </c:pt>
                <c:pt idx="51">
                  <c:v>1971</c:v>
                </c:pt>
                <c:pt idx="52">
                  <c:v>1972</c:v>
                </c:pt>
                <c:pt idx="53">
                  <c:v>1973</c:v>
                </c:pt>
                <c:pt idx="54">
                  <c:v>1974</c:v>
                </c:pt>
                <c:pt idx="55">
                  <c:v>1975</c:v>
                </c:pt>
                <c:pt idx="56">
                  <c:v>1976</c:v>
                </c:pt>
                <c:pt idx="57">
                  <c:v>1977</c:v>
                </c:pt>
                <c:pt idx="58">
                  <c:v>1978</c:v>
                </c:pt>
                <c:pt idx="59">
                  <c:v>1979</c:v>
                </c:pt>
                <c:pt idx="60">
                  <c:v>1980</c:v>
                </c:pt>
                <c:pt idx="61">
                  <c:v>1981</c:v>
                </c:pt>
                <c:pt idx="62">
                  <c:v>1982</c:v>
                </c:pt>
                <c:pt idx="63">
                  <c:v>1983</c:v>
                </c:pt>
                <c:pt idx="64">
                  <c:v>1984</c:v>
                </c:pt>
                <c:pt idx="65">
                  <c:v>1985</c:v>
                </c:pt>
                <c:pt idx="66">
                  <c:v>1986</c:v>
                </c:pt>
                <c:pt idx="67">
                  <c:v>1987</c:v>
                </c:pt>
                <c:pt idx="68">
                  <c:v>1988</c:v>
                </c:pt>
                <c:pt idx="69">
                  <c:v>1989</c:v>
                </c:pt>
                <c:pt idx="70">
                  <c:v>1990</c:v>
                </c:pt>
                <c:pt idx="71">
                  <c:v>1991</c:v>
                </c:pt>
                <c:pt idx="72">
                  <c:v>1992</c:v>
                </c:pt>
                <c:pt idx="73">
                  <c:v>1993</c:v>
                </c:pt>
                <c:pt idx="74">
                  <c:v>1994</c:v>
                </c:pt>
                <c:pt idx="75">
                  <c:v>1995</c:v>
                </c:pt>
                <c:pt idx="76">
                  <c:v>1996</c:v>
                </c:pt>
                <c:pt idx="77">
                  <c:v>1997</c:v>
                </c:pt>
                <c:pt idx="78">
                  <c:v>1998</c:v>
                </c:pt>
                <c:pt idx="79">
                  <c:v>1999</c:v>
                </c:pt>
                <c:pt idx="80">
                  <c:v>2000</c:v>
                </c:pt>
                <c:pt idx="81">
                  <c:v>2001</c:v>
                </c:pt>
                <c:pt idx="82">
                  <c:v>2002</c:v>
                </c:pt>
                <c:pt idx="83">
                  <c:v>2003</c:v>
                </c:pt>
                <c:pt idx="84">
                  <c:v>2004</c:v>
                </c:pt>
                <c:pt idx="85">
                  <c:v>2005</c:v>
                </c:pt>
                <c:pt idx="86">
                  <c:v>2006</c:v>
                </c:pt>
                <c:pt idx="87">
                  <c:v>2007</c:v>
                </c:pt>
                <c:pt idx="88">
                  <c:v>2008</c:v>
                </c:pt>
                <c:pt idx="89">
                  <c:v>2009</c:v>
                </c:pt>
              </c:numCache>
            </c:numRef>
          </c:cat>
          <c:val>
            <c:numRef>
              <c:f>'Lafay Tech'!$C$2:$C$91</c:f>
              <c:numCache>
                <c:formatCode>0.00</c:formatCode>
                <c:ptCount val="90"/>
                <c:pt idx="0">
                  <c:v>10.642544200871878</c:v>
                </c:pt>
                <c:pt idx="1">
                  <c:v>10.177904190899158</c:v>
                </c:pt>
                <c:pt idx="2">
                  <c:v>7.645332206152565</c:v>
                </c:pt>
                <c:pt idx="3">
                  <c:v>9.7675519167634022</c:v>
                </c:pt>
                <c:pt idx="4">
                  <c:v>9.3755894857471862</c:v>
                </c:pt>
                <c:pt idx="5">
                  <c:v>9.7453873590974744</c:v>
                </c:pt>
                <c:pt idx="6">
                  <c:v>10.281643248437742</c:v>
                </c:pt>
                <c:pt idx="7">
                  <c:v>10.413253854031879</c:v>
                </c:pt>
                <c:pt idx="8">
                  <c:v>10.252118314882898</c:v>
                </c:pt>
                <c:pt idx="9">
                  <c:v>10.253541765858452</c:v>
                </c:pt>
                <c:pt idx="10">
                  <c:v>8.2623726869647864</c:v>
                </c:pt>
                <c:pt idx="11">
                  <c:v>7.8320458921603606</c:v>
                </c:pt>
                <c:pt idx="12">
                  <c:v>8.5091060180472997</c:v>
                </c:pt>
                <c:pt idx="13">
                  <c:v>9.1310742494311494</c:v>
                </c:pt>
                <c:pt idx="14">
                  <c:v>8.4832393379911917</c:v>
                </c:pt>
                <c:pt idx="15">
                  <c:v>5.2421476901597455</c:v>
                </c:pt>
                <c:pt idx="16">
                  <c:v>2.5510059560619256</c:v>
                </c:pt>
                <c:pt idx="17">
                  <c:v>8.7469083473127398</c:v>
                </c:pt>
                <c:pt idx="18">
                  <c:v>6.5616288589337115</c:v>
                </c:pt>
                <c:pt idx="19">
                  <c:v>7.2732252475388739</c:v>
                </c:pt>
                <c:pt idx="42">
                  <c:v>9.8918987188655336</c:v>
                </c:pt>
                <c:pt idx="43">
                  <c:v>9.7313132459448841</c:v>
                </c:pt>
                <c:pt idx="44">
                  <c:v>10.832377897215274</c:v>
                </c:pt>
                <c:pt idx="45">
                  <c:v>11.294897123797936</c:v>
                </c:pt>
                <c:pt idx="46">
                  <c:v>10.441813407408929</c:v>
                </c:pt>
                <c:pt idx="47">
                  <c:v>9.8230408505185718</c:v>
                </c:pt>
                <c:pt idx="48">
                  <c:v>10.649977443199433</c:v>
                </c:pt>
                <c:pt idx="49">
                  <c:v>10.742145631521737</c:v>
                </c:pt>
                <c:pt idx="50">
                  <c:v>9.3643284708433736</c:v>
                </c:pt>
                <c:pt idx="51">
                  <c:v>10.493608463108561</c:v>
                </c:pt>
                <c:pt idx="52">
                  <c:v>10.895288252782329</c:v>
                </c:pt>
                <c:pt idx="53">
                  <c:v>9.6606079311437991</c:v>
                </c:pt>
                <c:pt idx="54">
                  <c:v>9.6102697516754088</c:v>
                </c:pt>
                <c:pt idx="55">
                  <c:v>11.586880642258111</c:v>
                </c:pt>
                <c:pt idx="56">
                  <c:v>11.110956573634404</c:v>
                </c:pt>
                <c:pt idx="57">
                  <c:v>11.349858353902224</c:v>
                </c:pt>
                <c:pt idx="58">
                  <c:v>13.093617807922939</c:v>
                </c:pt>
                <c:pt idx="59">
                  <c:v>12.387778620404481</c:v>
                </c:pt>
                <c:pt idx="60">
                  <c:v>11.909429412634569</c:v>
                </c:pt>
                <c:pt idx="61">
                  <c:v>12.944936563244646</c:v>
                </c:pt>
                <c:pt idx="62">
                  <c:v>13.483910720234086</c:v>
                </c:pt>
                <c:pt idx="63">
                  <c:v>13.028409933139953</c:v>
                </c:pt>
                <c:pt idx="64">
                  <c:v>13.536295630095108</c:v>
                </c:pt>
                <c:pt idx="65">
                  <c:v>13.604138012394865</c:v>
                </c:pt>
                <c:pt idx="66">
                  <c:v>12.939710266113869</c:v>
                </c:pt>
                <c:pt idx="67">
                  <c:v>11.935597204987364</c:v>
                </c:pt>
                <c:pt idx="68">
                  <c:v>11.081744292287175</c:v>
                </c:pt>
                <c:pt idx="69">
                  <c:v>10.726807738098913</c:v>
                </c:pt>
                <c:pt idx="70">
                  <c:v>10.734945689592582</c:v>
                </c:pt>
                <c:pt idx="71">
                  <c:v>10.390150810791161</c:v>
                </c:pt>
                <c:pt idx="72">
                  <c:v>10.190122602390106</c:v>
                </c:pt>
                <c:pt idx="73">
                  <c:v>9.886685409731653</c:v>
                </c:pt>
                <c:pt idx="74">
                  <c:v>9.5870044746013079</c:v>
                </c:pt>
                <c:pt idx="75">
                  <c:v>9.1379615038147595</c:v>
                </c:pt>
                <c:pt idx="76">
                  <c:v>9.0115014804419058</c:v>
                </c:pt>
                <c:pt idx="77">
                  <c:v>8.728809241522848</c:v>
                </c:pt>
                <c:pt idx="78">
                  <c:v>8.0854031695928494</c:v>
                </c:pt>
                <c:pt idx="79">
                  <c:v>7.8468440909078137</c:v>
                </c:pt>
                <c:pt idx="80">
                  <c:v>8.3498731379481601</c:v>
                </c:pt>
                <c:pt idx="81">
                  <c:v>8.2476396552184017</c:v>
                </c:pt>
                <c:pt idx="82">
                  <c:v>7.7982009236025824</c:v>
                </c:pt>
                <c:pt idx="83">
                  <c:v>7.3999116012244581</c:v>
                </c:pt>
                <c:pt idx="84">
                  <c:v>7.2499571237670768</c:v>
                </c:pt>
                <c:pt idx="85">
                  <c:v>6.9482923418797897</c:v>
                </c:pt>
                <c:pt idx="86">
                  <c:v>6.7441024322013252</c:v>
                </c:pt>
                <c:pt idx="87">
                  <c:v>6.4991432085911658</c:v>
                </c:pt>
                <c:pt idx="88">
                  <c:v>6.5480197535213698</c:v>
                </c:pt>
                <c:pt idx="89">
                  <c:v>5.9495433694309678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'Lafay Tech'!$D$1</c:f>
              <c:strCache>
                <c:ptCount val="1"/>
                <c:pt idx="0">
                  <c:v>LFI_MT</c:v>
                </c:pt>
              </c:strCache>
            </c:strRef>
          </c:tx>
          <c:marker>
            <c:symbol val="triangle"/>
            <c:size val="5"/>
          </c:marker>
          <c:cat>
            <c:numRef>
              <c:f>'Lafay Tech'!$A$2:$A$91</c:f>
              <c:numCache>
                <c:formatCode>General</c:formatCode>
                <c:ptCount val="90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  <c:pt idx="26">
                  <c:v>1946</c:v>
                </c:pt>
                <c:pt idx="27">
                  <c:v>1947</c:v>
                </c:pt>
                <c:pt idx="28">
                  <c:v>1948</c:v>
                </c:pt>
                <c:pt idx="29">
                  <c:v>1949</c:v>
                </c:pt>
                <c:pt idx="30">
                  <c:v>1950</c:v>
                </c:pt>
                <c:pt idx="31">
                  <c:v>1951</c:v>
                </c:pt>
                <c:pt idx="32">
                  <c:v>1952</c:v>
                </c:pt>
                <c:pt idx="33">
                  <c:v>1953</c:v>
                </c:pt>
                <c:pt idx="34">
                  <c:v>1954</c:v>
                </c:pt>
                <c:pt idx="35">
                  <c:v>1955</c:v>
                </c:pt>
                <c:pt idx="36">
                  <c:v>1956</c:v>
                </c:pt>
                <c:pt idx="37">
                  <c:v>1957</c:v>
                </c:pt>
                <c:pt idx="38">
                  <c:v>1958</c:v>
                </c:pt>
                <c:pt idx="39">
                  <c:v>1959</c:v>
                </c:pt>
                <c:pt idx="40">
                  <c:v>1960</c:v>
                </c:pt>
                <c:pt idx="41">
                  <c:v>1961</c:v>
                </c:pt>
                <c:pt idx="42">
                  <c:v>1962</c:v>
                </c:pt>
                <c:pt idx="43">
                  <c:v>1963</c:v>
                </c:pt>
                <c:pt idx="44">
                  <c:v>1964</c:v>
                </c:pt>
                <c:pt idx="45">
                  <c:v>1965</c:v>
                </c:pt>
                <c:pt idx="46">
                  <c:v>1966</c:v>
                </c:pt>
                <c:pt idx="47">
                  <c:v>1967</c:v>
                </c:pt>
                <c:pt idx="48">
                  <c:v>1968</c:v>
                </c:pt>
                <c:pt idx="49">
                  <c:v>1969</c:v>
                </c:pt>
                <c:pt idx="50">
                  <c:v>1970</c:v>
                </c:pt>
                <c:pt idx="51">
                  <c:v>1971</c:v>
                </c:pt>
                <c:pt idx="52">
                  <c:v>1972</c:v>
                </c:pt>
                <c:pt idx="53">
                  <c:v>1973</c:v>
                </c:pt>
                <c:pt idx="54">
                  <c:v>1974</c:v>
                </c:pt>
                <c:pt idx="55">
                  <c:v>1975</c:v>
                </c:pt>
                <c:pt idx="56">
                  <c:v>1976</c:v>
                </c:pt>
                <c:pt idx="57">
                  <c:v>1977</c:v>
                </c:pt>
                <c:pt idx="58">
                  <c:v>1978</c:v>
                </c:pt>
                <c:pt idx="59">
                  <c:v>1979</c:v>
                </c:pt>
                <c:pt idx="60">
                  <c:v>1980</c:v>
                </c:pt>
                <c:pt idx="61">
                  <c:v>1981</c:v>
                </c:pt>
                <c:pt idx="62">
                  <c:v>1982</c:v>
                </c:pt>
                <c:pt idx="63">
                  <c:v>1983</c:v>
                </c:pt>
                <c:pt idx="64">
                  <c:v>1984</c:v>
                </c:pt>
                <c:pt idx="65">
                  <c:v>1985</c:v>
                </c:pt>
                <c:pt idx="66">
                  <c:v>1986</c:v>
                </c:pt>
                <c:pt idx="67">
                  <c:v>1987</c:v>
                </c:pt>
                <c:pt idx="68">
                  <c:v>1988</c:v>
                </c:pt>
                <c:pt idx="69">
                  <c:v>1989</c:v>
                </c:pt>
                <c:pt idx="70">
                  <c:v>1990</c:v>
                </c:pt>
                <c:pt idx="71">
                  <c:v>1991</c:v>
                </c:pt>
                <c:pt idx="72">
                  <c:v>1992</c:v>
                </c:pt>
                <c:pt idx="73">
                  <c:v>1993</c:v>
                </c:pt>
                <c:pt idx="74">
                  <c:v>1994</c:v>
                </c:pt>
                <c:pt idx="75">
                  <c:v>1995</c:v>
                </c:pt>
                <c:pt idx="76">
                  <c:v>1996</c:v>
                </c:pt>
                <c:pt idx="77">
                  <c:v>1997</c:v>
                </c:pt>
                <c:pt idx="78">
                  <c:v>1998</c:v>
                </c:pt>
                <c:pt idx="79">
                  <c:v>1999</c:v>
                </c:pt>
                <c:pt idx="80">
                  <c:v>2000</c:v>
                </c:pt>
                <c:pt idx="81">
                  <c:v>2001</c:v>
                </c:pt>
                <c:pt idx="82">
                  <c:v>2002</c:v>
                </c:pt>
                <c:pt idx="83">
                  <c:v>2003</c:v>
                </c:pt>
                <c:pt idx="84">
                  <c:v>2004</c:v>
                </c:pt>
                <c:pt idx="85">
                  <c:v>2005</c:v>
                </c:pt>
                <c:pt idx="86">
                  <c:v>2006</c:v>
                </c:pt>
                <c:pt idx="87">
                  <c:v>2007</c:v>
                </c:pt>
                <c:pt idx="88">
                  <c:v>2008</c:v>
                </c:pt>
                <c:pt idx="89">
                  <c:v>2009</c:v>
                </c:pt>
              </c:numCache>
            </c:numRef>
          </c:cat>
          <c:val>
            <c:numRef>
              <c:f>'Lafay Tech'!$D$2:$D$91</c:f>
              <c:numCache>
                <c:formatCode>0.00</c:formatCode>
                <c:ptCount val="90"/>
                <c:pt idx="0">
                  <c:v>-0.99341676761360365</c:v>
                </c:pt>
                <c:pt idx="1">
                  <c:v>-0.1444270595338934</c:v>
                </c:pt>
                <c:pt idx="2">
                  <c:v>9.2994279744107993E-3</c:v>
                </c:pt>
                <c:pt idx="3">
                  <c:v>-9.5169734473684778E-2</c:v>
                </c:pt>
                <c:pt idx="4">
                  <c:v>9.7341668497704051E-2</c:v>
                </c:pt>
                <c:pt idx="5">
                  <c:v>0.45175795081163717</c:v>
                </c:pt>
                <c:pt idx="6">
                  <c:v>0.52761386903546337</c:v>
                </c:pt>
                <c:pt idx="7">
                  <c:v>1.4035118180384978</c:v>
                </c:pt>
                <c:pt idx="8">
                  <c:v>1.6162377915299619</c:v>
                </c:pt>
                <c:pt idx="9">
                  <c:v>0.8925910237315251</c:v>
                </c:pt>
                <c:pt idx="10">
                  <c:v>1.3810083156702198</c:v>
                </c:pt>
                <c:pt idx="11">
                  <c:v>3.981093509752117</c:v>
                </c:pt>
                <c:pt idx="12">
                  <c:v>3.0521155843796768</c:v>
                </c:pt>
                <c:pt idx="13">
                  <c:v>2.6205998212325756</c:v>
                </c:pt>
                <c:pt idx="14">
                  <c:v>1.8650438599517907</c:v>
                </c:pt>
                <c:pt idx="15">
                  <c:v>3.1583302563332776</c:v>
                </c:pt>
                <c:pt idx="16">
                  <c:v>4.2147547408906059</c:v>
                </c:pt>
                <c:pt idx="17">
                  <c:v>4.460555429601472</c:v>
                </c:pt>
                <c:pt idx="18">
                  <c:v>1.0466045853441233</c:v>
                </c:pt>
                <c:pt idx="19">
                  <c:v>4.6330114865580381</c:v>
                </c:pt>
                <c:pt idx="42">
                  <c:v>5.0689829255878127</c:v>
                </c:pt>
                <c:pt idx="43">
                  <c:v>4.432083260529355</c:v>
                </c:pt>
                <c:pt idx="44">
                  <c:v>6.0839382710387131</c:v>
                </c:pt>
                <c:pt idx="45">
                  <c:v>7.5465905561658815</c:v>
                </c:pt>
                <c:pt idx="46">
                  <c:v>7.7439286035807822</c:v>
                </c:pt>
                <c:pt idx="47">
                  <c:v>7.479472728821249</c:v>
                </c:pt>
                <c:pt idx="48">
                  <c:v>7.6499837972277662</c:v>
                </c:pt>
                <c:pt idx="49">
                  <c:v>6.8949585913953486</c:v>
                </c:pt>
                <c:pt idx="50">
                  <c:v>6.3259027436016426</c:v>
                </c:pt>
                <c:pt idx="51">
                  <c:v>5.9963476932048927</c:v>
                </c:pt>
                <c:pt idx="52">
                  <c:v>5.9974063776783506</c:v>
                </c:pt>
                <c:pt idx="53">
                  <c:v>6.291780550026985</c:v>
                </c:pt>
                <c:pt idx="54">
                  <c:v>8.1883420843356785</c:v>
                </c:pt>
                <c:pt idx="55">
                  <c:v>8.6402170306493691</c:v>
                </c:pt>
                <c:pt idx="56">
                  <c:v>7.7228621924364704</c:v>
                </c:pt>
                <c:pt idx="57">
                  <c:v>6.8999138891564185</c:v>
                </c:pt>
                <c:pt idx="58">
                  <c:v>5.6472473751728769</c:v>
                </c:pt>
                <c:pt idx="59">
                  <c:v>4.9950720243566487</c:v>
                </c:pt>
                <c:pt idx="60">
                  <c:v>5.3864224314405327</c:v>
                </c:pt>
                <c:pt idx="61">
                  <c:v>6.646059384960858</c:v>
                </c:pt>
                <c:pt idx="62">
                  <c:v>5.7219547336786736</c:v>
                </c:pt>
                <c:pt idx="63">
                  <c:v>6.4393290474140041</c:v>
                </c:pt>
                <c:pt idx="64">
                  <c:v>6.5193188512590403</c:v>
                </c:pt>
                <c:pt idx="65">
                  <c:v>6.0573169252269095</c:v>
                </c:pt>
                <c:pt idx="66">
                  <c:v>4.6962655019872708</c:v>
                </c:pt>
                <c:pt idx="67">
                  <c:v>3.9452392434895498</c:v>
                </c:pt>
                <c:pt idx="68">
                  <c:v>3.8436680653428521</c:v>
                </c:pt>
                <c:pt idx="69">
                  <c:v>4.0911545791819037</c:v>
                </c:pt>
                <c:pt idx="70">
                  <c:v>3.8446084562726903</c:v>
                </c:pt>
                <c:pt idx="71">
                  <c:v>3.9462592021754874</c:v>
                </c:pt>
                <c:pt idx="72">
                  <c:v>2.9471433016716486</c:v>
                </c:pt>
                <c:pt idx="73">
                  <c:v>4.7436116864874123</c:v>
                </c:pt>
                <c:pt idx="74">
                  <c:v>4.9932314971881819</c:v>
                </c:pt>
                <c:pt idx="75">
                  <c:v>3.9947372694272167</c:v>
                </c:pt>
                <c:pt idx="76">
                  <c:v>4.680006293710159</c:v>
                </c:pt>
                <c:pt idx="77">
                  <c:v>4.0401917060762882</c:v>
                </c:pt>
                <c:pt idx="78">
                  <c:v>3.1942333509502587</c:v>
                </c:pt>
                <c:pt idx="79">
                  <c:v>2.3490552374055227</c:v>
                </c:pt>
                <c:pt idx="80">
                  <c:v>3.8999407470656084</c:v>
                </c:pt>
                <c:pt idx="81">
                  <c:v>3.7489271160083657</c:v>
                </c:pt>
                <c:pt idx="82">
                  <c:v>3.5491811895883565</c:v>
                </c:pt>
                <c:pt idx="83">
                  <c:v>3.6499563979012488</c:v>
                </c:pt>
                <c:pt idx="84">
                  <c:v>4.299974569958402</c:v>
                </c:pt>
                <c:pt idx="85">
                  <c:v>4.6988451808395695</c:v>
                </c:pt>
                <c:pt idx="86">
                  <c:v>5.6450635173240702</c:v>
                </c:pt>
                <c:pt idx="87">
                  <c:v>5.54926843195092</c:v>
                </c:pt>
                <c:pt idx="88">
                  <c:v>6.0481709173746996</c:v>
                </c:pt>
                <c:pt idx="89">
                  <c:v>5.9495433694309678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'Lafay Tech'!$E$1</c:f>
              <c:strCache>
                <c:ptCount val="1"/>
                <c:pt idx="0">
                  <c:v>LFI_HT</c:v>
                </c:pt>
              </c:strCache>
            </c:strRef>
          </c:tx>
          <c:marker>
            <c:symbol val="square"/>
            <c:size val="5"/>
          </c:marker>
          <c:cat>
            <c:numRef>
              <c:f>'Lafay Tech'!$A$2:$A$91</c:f>
              <c:numCache>
                <c:formatCode>General</c:formatCode>
                <c:ptCount val="90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  <c:pt idx="26">
                  <c:v>1946</c:v>
                </c:pt>
                <c:pt idx="27">
                  <c:v>1947</c:v>
                </c:pt>
                <c:pt idx="28">
                  <c:v>1948</c:v>
                </c:pt>
                <c:pt idx="29">
                  <c:v>1949</c:v>
                </c:pt>
                <c:pt idx="30">
                  <c:v>1950</c:v>
                </c:pt>
                <c:pt idx="31">
                  <c:v>1951</c:v>
                </c:pt>
                <c:pt idx="32">
                  <c:v>1952</c:v>
                </c:pt>
                <c:pt idx="33">
                  <c:v>1953</c:v>
                </c:pt>
                <c:pt idx="34">
                  <c:v>1954</c:v>
                </c:pt>
                <c:pt idx="35">
                  <c:v>1955</c:v>
                </c:pt>
                <c:pt idx="36">
                  <c:v>1956</c:v>
                </c:pt>
                <c:pt idx="37">
                  <c:v>1957</c:v>
                </c:pt>
                <c:pt idx="38">
                  <c:v>1958</c:v>
                </c:pt>
                <c:pt idx="39">
                  <c:v>1959</c:v>
                </c:pt>
                <c:pt idx="40">
                  <c:v>1960</c:v>
                </c:pt>
                <c:pt idx="41">
                  <c:v>1961</c:v>
                </c:pt>
                <c:pt idx="42">
                  <c:v>1962</c:v>
                </c:pt>
                <c:pt idx="43">
                  <c:v>1963</c:v>
                </c:pt>
                <c:pt idx="44">
                  <c:v>1964</c:v>
                </c:pt>
                <c:pt idx="45">
                  <c:v>1965</c:v>
                </c:pt>
                <c:pt idx="46">
                  <c:v>1966</c:v>
                </c:pt>
                <c:pt idx="47">
                  <c:v>1967</c:v>
                </c:pt>
                <c:pt idx="48">
                  <c:v>1968</c:v>
                </c:pt>
                <c:pt idx="49">
                  <c:v>1969</c:v>
                </c:pt>
                <c:pt idx="50">
                  <c:v>1970</c:v>
                </c:pt>
                <c:pt idx="51">
                  <c:v>1971</c:v>
                </c:pt>
                <c:pt idx="52">
                  <c:v>1972</c:v>
                </c:pt>
                <c:pt idx="53">
                  <c:v>1973</c:v>
                </c:pt>
                <c:pt idx="54">
                  <c:v>1974</c:v>
                </c:pt>
                <c:pt idx="55">
                  <c:v>1975</c:v>
                </c:pt>
                <c:pt idx="56">
                  <c:v>1976</c:v>
                </c:pt>
                <c:pt idx="57">
                  <c:v>1977</c:v>
                </c:pt>
                <c:pt idx="58">
                  <c:v>1978</c:v>
                </c:pt>
                <c:pt idx="59">
                  <c:v>1979</c:v>
                </c:pt>
                <c:pt idx="60">
                  <c:v>1980</c:v>
                </c:pt>
                <c:pt idx="61">
                  <c:v>1981</c:v>
                </c:pt>
                <c:pt idx="62">
                  <c:v>1982</c:v>
                </c:pt>
                <c:pt idx="63">
                  <c:v>1983</c:v>
                </c:pt>
                <c:pt idx="64">
                  <c:v>1984</c:v>
                </c:pt>
                <c:pt idx="65">
                  <c:v>1985</c:v>
                </c:pt>
                <c:pt idx="66">
                  <c:v>1986</c:v>
                </c:pt>
                <c:pt idx="67">
                  <c:v>1987</c:v>
                </c:pt>
                <c:pt idx="68">
                  <c:v>1988</c:v>
                </c:pt>
                <c:pt idx="69">
                  <c:v>1989</c:v>
                </c:pt>
                <c:pt idx="70">
                  <c:v>1990</c:v>
                </c:pt>
                <c:pt idx="71">
                  <c:v>1991</c:v>
                </c:pt>
                <c:pt idx="72">
                  <c:v>1992</c:v>
                </c:pt>
                <c:pt idx="73">
                  <c:v>1993</c:v>
                </c:pt>
                <c:pt idx="74">
                  <c:v>1994</c:v>
                </c:pt>
                <c:pt idx="75">
                  <c:v>1995</c:v>
                </c:pt>
                <c:pt idx="76">
                  <c:v>1996</c:v>
                </c:pt>
                <c:pt idx="77">
                  <c:v>1997</c:v>
                </c:pt>
                <c:pt idx="78">
                  <c:v>1998</c:v>
                </c:pt>
                <c:pt idx="79">
                  <c:v>1999</c:v>
                </c:pt>
                <c:pt idx="80">
                  <c:v>2000</c:v>
                </c:pt>
                <c:pt idx="81">
                  <c:v>2001</c:v>
                </c:pt>
                <c:pt idx="82">
                  <c:v>2002</c:v>
                </c:pt>
                <c:pt idx="83">
                  <c:v>2003</c:v>
                </c:pt>
                <c:pt idx="84">
                  <c:v>2004</c:v>
                </c:pt>
                <c:pt idx="85">
                  <c:v>2005</c:v>
                </c:pt>
                <c:pt idx="86">
                  <c:v>2006</c:v>
                </c:pt>
                <c:pt idx="87">
                  <c:v>2007</c:v>
                </c:pt>
                <c:pt idx="88">
                  <c:v>2008</c:v>
                </c:pt>
                <c:pt idx="89">
                  <c:v>2009</c:v>
                </c:pt>
              </c:numCache>
            </c:numRef>
          </c:cat>
          <c:val>
            <c:numRef>
              <c:f>'Lafay Tech'!$E$2:$E$91</c:f>
              <c:numCache>
                <c:formatCode>0.00</c:formatCode>
                <c:ptCount val="90"/>
                <c:pt idx="0">
                  <c:v>3.5566425981243259E-2</c:v>
                </c:pt>
                <c:pt idx="1">
                  <c:v>-9.1135478961556268E-3</c:v>
                </c:pt>
                <c:pt idx="2">
                  <c:v>-0.24303311940782965</c:v>
                </c:pt>
                <c:pt idx="3">
                  <c:v>-0.30457081233450528</c:v>
                </c:pt>
                <c:pt idx="4">
                  <c:v>-0.32737099252202362</c:v>
                </c:pt>
                <c:pt idx="5">
                  <c:v>-0.36123446805930925</c:v>
                </c:pt>
                <c:pt idx="6">
                  <c:v>-0.44267322882828014</c:v>
                </c:pt>
                <c:pt idx="7">
                  <c:v>-0.43418885606404578</c:v>
                </c:pt>
                <c:pt idx="8">
                  <c:v>-0.5405856950230532</c:v>
                </c:pt>
                <c:pt idx="9">
                  <c:v>-0.58080831094573782</c:v>
                </c:pt>
                <c:pt idx="10">
                  <c:v>-0.76146270941902949</c:v>
                </c:pt>
                <c:pt idx="11">
                  <c:v>-0.79210422259439039</c:v>
                </c:pt>
                <c:pt idx="12">
                  <c:v>-0.28053157061929873</c:v>
                </c:pt>
                <c:pt idx="13">
                  <c:v>-0.23998756431798679</c:v>
                </c:pt>
                <c:pt idx="14">
                  <c:v>-0.50857775180959108</c:v>
                </c:pt>
                <c:pt idx="15">
                  <c:v>-0.33982080783057822</c:v>
                </c:pt>
                <c:pt idx="16">
                  <c:v>-0.82889343123333259</c:v>
                </c:pt>
                <c:pt idx="17">
                  <c:v>-0.18363879971118363</c:v>
                </c:pt>
                <c:pt idx="18">
                  <c:v>0.12054597599677601</c:v>
                </c:pt>
                <c:pt idx="19">
                  <c:v>-0.15843674651156928</c:v>
                </c:pt>
                <c:pt idx="42">
                  <c:v>0.44292083815815791</c:v>
                </c:pt>
                <c:pt idx="43">
                  <c:v>0.38539854439385679</c:v>
                </c:pt>
                <c:pt idx="44">
                  <c:v>4.9462912772671994E-2</c:v>
                </c:pt>
                <c:pt idx="45">
                  <c:v>0.34984194631232507</c:v>
                </c:pt>
                <c:pt idx="46">
                  <c:v>0.74941244550781771</c:v>
                </c:pt>
                <c:pt idx="47">
                  <c:v>0.74794727288212504</c:v>
                </c:pt>
                <c:pt idx="48">
                  <c:v>0.1499996822985839</c:v>
                </c:pt>
                <c:pt idx="49">
                  <c:v>-0.14989040416076818</c:v>
                </c:pt>
                <c:pt idx="50">
                  <c:v>0.54791283605998553</c:v>
                </c:pt>
                <c:pt idx="51">
                  <c:v>0.64960433343052992</c:v>
                </c:pt>
                <c:pt idx="52">
                  <c:v>0.44980547832587536</c:v>
                </c:pt>
                <c:pt idx="53">
                  <c:v>0.34679105393849491</c:v>
                </c:pt>
                <c:pt idx="54">
                  <c:v>0.49031988528956127</c:v>
                </c:pt>
                <c:pt idx="55">
                  <c:v>0.14983035313264778</c:v>
                </c:pt>
                <c:pt idx="56">
                  <c:v>0.19929966948223171</c:v>
                </c:pt>
                <c:pt idx="57">
                  <c:v>4.9999376008380017E-2</c:v>
                </c:pt>
                <c:pt idx="58">
                  <c:v>-0.29985384292953338</c:v>
                </c:pt>
                <c:pt idx="59">
                  <c:v>-0.24975360121783177</c:v>
                </c:pt>
                <c:pt idx="60">
                  <c:v>0.19766687821800152</c:v>
                </c:pt>
                <c:pt idx="61">
                  <c:v>3.7747582837255326E-16</c:v>
                </c:pt>
                <c:pt idx="62">
                  <c:v>-4.9756128118944663E-2</c:v>
                </c:pt>
                <c:pt idx="63">
                  <c:v>-4.9917279437317823E-2</c:v>
                </c:pt>
                <c:pt idx="64">
                  <c:v>-0.24882896378851244</c:v>
                </c:pt>
                <c:pt idx="65">
                  <c:v>-0.44685124858231168</c:v>
                </c:pt>
                <c:pt idx="66">
                  <c:v>-1.0991259685502135</c:v>
                </c:pt>
                <c:pt idx="67">
                  <c:v>-1.6979510668182867</c:v>
                </c:pt>
                <c:pt idx="68">
                  <c:v>-2.0466284503773622</c:v>
                </c:pt>
                <c:pt idx="69">
                  <c:v>-1.7961166445188872</c:v>
                </c:pt>
                <c:pt idx="70">
                  <c:v>-2.0970591579669238</c:v>
                </c:pt>
                <c:pt idx="71">
                  <c:v>-2.2478691657961662</c:v>
                </c:pt>
                <c:pt idx="72">
                  <c:v>-2.0979664181391384</c:v>
                </c:pt>
                <c:pt idx="73">
                  <c:v>-1.8475119200003598</c:v>
                </c:pt>
                <c:pt idx="74">
                  <c:v>-1.9473602839033919</c:v>
                </c:pt>
                <c:pt idx="75">
                  <c:v>-1.7976317712422463</c:v>
                </c:pt>
                <c:pt idx="76">
                  <c:v>-2.1906412438643312</c:v>
                </c:pt>
                <c:pt idx="77">
                  <c:v>-2.0949142179654836</c:v>
                </c:pt>
                <c:pt idx="78">
                  <c:v>-2.6951343898642861</c:v>
                </c:pt>
                <c:pt idx="79">
                  <c:v>-2.948814021423956</c:v>
                </c:pt>
                <c:pt idx="80">
                  <c:v>-1.999969613879798</c:v>
                </c:pt>
                <c:pt idx="81">
                  <c:v>-1.9494421003243505</c:v>
                </c:pt>
                <c:pt idx="82">
                  <c:v>-1.8995617634416559</c:v>
                </c:pt>
                <c:pt idx="83">
                  <c:v>-1.8499779003061163</c:v>
                </c:pt>
                <c:pt idx="84">
                  <c:v>-2.0999875806773609</c:v>
                </c:pt>
                <c:pt idx="85">
                  <c:v>-1.5496191553832639</c:v>
                </c:pt>
                <c:pt idx="86">
                  <c:v>-1.3488204864402644</c:v>
                </c:pt>
                <c:pt idx="87">
                  <c:v>-1.199841823124524</c:v>
                </c:pt>
                <c:pt idx="88">
                  <c:v>-1.0996674395226729</c:v>
                </c:pt>
                <c:pt idx="89">
                  <c:v>-1.6998695341231336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5251600"/>
        <c:axId val="565252144"/>
      </c:lineChart>
      <c:catAx>
        <c:axId val="56525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5252144"/>
        <c:crosses val="autoZero"/>
        <c:auto val="1"/>
        <c:lblAlgn val="ctr"/>
        <c:lblOffset val="100"/>
        <c:noMultiLvlLbl val="0"/>
      </c:catAx>
      <c:valAx>
        <c:axId val="56525214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5652516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7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8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5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5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33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7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56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89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86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BEDF2-469F-42C5-AA9D-B9DB34401948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4DC1A-F3B3-487F-BDEA-7E809E9AD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9256" y="318976"/>
            <a:ext cx="7361273" cy="1031359"/>
          </a:xfrm>
        </p:spPr>
        <p:txBody>
          <a:bodyPr>
            <a:normAutofit/>
          </a:bodyPr>
          <a:lstStyle/>
          <a:p>
            <a:r>
              <a:rPr lang="it-IT" sz="3600" dirty="0" smtClean="0"/>
              <a:t>Giovanni Federico</a:t>
            </a:r>
            <a:br>
              <a:rPr lang="it-IT" sz="3600" dirty="0" smtClean="0"/>
            </a:br>
            <a:r>
              <a:rPr lang="it-IT" sz="3100" dirty="0" smtClean="0"/>
              <a:t>(Università di Pisa)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8679" y="2437774"/>
            <a:ext cx="9184758" cy="2633956"/>
          </a:xfrm>
        </p:spPr>
        <p:txBody>
          <a:bodyPr/>
          <a:lstStyle/>
          <a:p>
            <a:r>
              <a:rPr lang="it-IT" sz="3600" dirty="0" smtClean="0"/>
              <a:t>L’Italia nell’economia internazionale </a:t>
            </a:r>
          </a:p>
          <a:p>
            <a:endParaRPr lang="it-IT" sz="3600" dirty="0" smtClean="0"/>
          </a:p>
          <a:p>
            <a:r>
              <a:rPr lang="it-IT" dirty="0" smtClean="0"/>
              <a:t>[Intervento al seminario per i 90 anni dell’ISTAT</a:t>
            </a:r>
          </a:p>
          <a:p>
            <a:r>
              <a:rPr lang="it-IT" dirty="0" smtClean="0"/>
              <a:t>(Pisa 29 novembre 2016)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64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200" dirty="0" smtClean="0"/>
              <a:t>La </a:t>
            </a:r>
            <a:r>
              <a:rPr lang="en-GB" sz="3200" dirty="0" err="1" smtClean="0"/>
              <a:t>percentuale</a:t>
            </a:r>
            <a:r>
              <a:rPr lang="en-GB" sz="3200" dirty="0" smtClean="0"/>
              <a:t> </a:t>
            </a:r>
            <a:r>
              <a:rPr lang="en-GB" sz="3200" dirty="0" err="1" smtClean="0"/>
              <a:t>dei</a:t>
            </a:r>
            <a:r>
              <a:rPr lang="en-GB" sz="3200" dirty="0" smtClean="0"/>
              <a:t> </a:t>
            </a:r>
            <a:r>
              <a:rPr lang="en-GB" sz="3200" dirty="0" err="1" smtClean="0"/>
              <a:t>manufatti</a:t>
            </a:r>
            <a:r>
              <a:rPr lang="en-GB" sz="3200" dirty="0" smtClean="0"/>
              <a:t> </a:t>
            </a:r>
            <a:r>
              <a:rPr lang="en-GB" sz="3200" dirty="0" err="1" smtClean="0"/>
              <a:t>sul</a:t>
            </a:r>
            <a:r>
              <a:rPr lang="en-GB" sz="3200" dirty="0" smtClean="0"/>
              <a:t> </a:t>
            </a:r>
            <a:r>
              <a:rPr lang="en-GB" sz="3200" dirty="0" err="1" smtClean="0"/>
              <a:t>commercio</a:t>
            </a:r>
            <a:r>
              <a:rPr lang="en-GB" sz="3200" dirty="0" smtClean="0"/>
              <a:t> </a:t>
            </a:r>
            <a:r>
              <a:rPr lang="en-GB" sz="3200" dirty="0" err="1" smtClean="0"/>
              <a:t>italiano</a:t>
            </a:r>
            <a:endParaRPr lang="en-US" sz="32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252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5378"/>
            <a:ext cx="10515600" cy="120505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La </a:t>
            </a:r>
            <a:r>
              <a:rPr lang="en-GB" dirty="0" err="1" smtClean="0"/>
              <a:t>specializzazione</a:t>
            </a:r>
            <a:r>
              <a:rPr lang="en-GB" dirty="0" smtClean="0"/>
              <a:t> in </a:t>
            </a:r>
            <a:r>
              <a:rPr lang="en-GB" dirty="0" err="1" smtClean="0"/>
              <a:t>manufatti</a:t>
            </a:r>
            <a:r>
              <a:rPr lang="en-GB" dirty="0" smtClean="0"/>
              <a:t>: </a:t>
            </a:r>
            <a:r>
              <a:rPr lang="en-GB" dirty="0" err="1" smtClean="0"/>
              <a:t>dati</a:t>
            </a:r>
            <a:r>
              <a:rPr lang="en-GB" dirty="0" smtClean="0"/>
              <a:t> </a:t>
            </a:r>
            <a:r>
              <a:rPr lang="en-GB" dirty="0" err="1" smtClean="0"/>
              <a:t>aggregati</a:t>
            </a:r>
            <a:endParaRPr lang="en-GB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981" y="1703651"/>
            <a:ext cx="6110039" cy="431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211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La specializzazione in manufatti: dati per settore</a:t>
            </a:r>
            <a:endParaRPr lang="en-US" sz="28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114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190" y="365126"/>
            <a:ext cx="9854609" cy="841670"/>
          </a:xfrm>
        </p:spPr>
        <p:txBody>
          <a:bodyPr>
            <a:normAutofit/>
          </a:bodyPr>
          <a:lstStyle/>
          <a:p>
            <a:pPr algn="ctr"/>
            <a:r>
              <a:rPr lang="en-GB" sz="3600" dirty="0" err="1" smtClean="0"/>
              <a:t>L’esportazione</a:t>
            </a:r>
            <a:r>
              <a:rPr lang="en-GB" sz="3600" dirty="0" smtClean="0"/>
              <a:t> di </a:t>
            </a:r>
            <a:r>
              <a:rPr lang="en-GB" sz="3600" dirty="0" err="1" smtClean="0"/>
              <a:t>manufatti</a:t>
            </a:r>
            <a:r>
              <a:rPr lang="en-GB" sz="3600" dirty="0" smtClean="0"/>
              <a:t>: </a:t>
            </a:r>
            <a:r>
              <a:rPr lang="en-GB" sz="3600" dirty="0" err="1" smtClean="0"/>
              <a:t>livello</a:t>
            </a:r>
            <a:r>
              <a:rPr lang="en-GB" sz="3600" dirty="0" smtClean="0"/>
              <a:t> </a:t>
            </a:r>
            <a:r>
              <a:rPr lang="en-GB" sz="3600" dirty="0" err="1" smtClean="0"/>
              <a:t>tecnologico</a:t>
            </a:r>
            <a:endParaRPr lang="en-GB" sz="3600" dirty="0"/>
          </a:p>
        </p:txBody>
      </p:sp>
      <p:graphicFrame>
        <p:nvGraphicFramePr>
          <p:cNvPr id="4" name="Diagramm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613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 Concludendo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 i) L’Italia grande success-story, anche (sopratutto?) grazie all’apertura all’economia internazionale – e soprattutto negli anni Cinquanta e Sessanta</a:t>
            </a:r>
          </a:p>
          <a:p>
            <a:pPr marL="0" indent="0">
              <a:buNone/>
            </a:pPr>
            <a:r>
              <a:rPr lang="it-IT" dirty="0" smtClean="0"/>
              <a:t>ii) In prospettiva comparata di lungo periodo, meglio di Francia e Gran Bretagna, e non molto peggio della Germania </a:t>
            </a:r>
          </a:p>
          <a:p>
            <a:pPr marL="0" indent="0">
              <a:buNone/>
            </a:pPr>
            <a:r>
              <a:rPr lang="it-IT" dirty="0" smtClean="0"/>
              <a:t>iii) Ma in chiara difficoltà negli ultimi anni – nel tasso di crescita più che nel commercio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76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smtClean="0"/>
              <a:t>Tre domande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3413"/>
            <a:ext cx="10515600" cy="3955762"/>
          </a:xfrm>
        </p:spPr>
        <p:txBody>
          <a:bodyPr/>
          <a:lstStyle/>
          <a:p>
            <a:pPr marL="571500" indent="-571500">
              <a:buAutoNum type="romanLcParenR"/>
            </a:pPr>
            <a:r>
              <a:rPr lang="it-IT" dirty="0" smtClean="0"/>
              <a:t>Quanto si è sviluppata l’Italia negli ultimi </a:t>
            </a:r>
            <a:r>
              <a:rPr lang="it-IT" strike="sngStrike" dirty="0" smtClean="0"/>
              <a:t>novanta </a:t>
            </a:r>
            <a:r>
              <a:rPr lang="it-IT" dirty="0" smtClean="0"/>
              <a:t> centocinquant’anni </a:t>
            </a:r>
          </a:p>
          <a:p>
            <a:pPr marL="571500" indent="-571500">
              <a:buAutoNum type="romanLcParenR"/>
            </a:pPr>
            <a:r>
              <a:rPr lang="it-IT" dirty="0" smtClean="0"/>
              <a:t>Quali sono stati i fattori determinanti dello sviluppo?</a:t>
            </a:r>
          </a:p>
          <a:p>
            <a:pPr marL="571500" indent="-571500">
              <a:buAutoNum type="romanLcParenR"/>
            </a:pPr>
            <a:r>
              <a:rPr lang="it-IT" dirty="0" smtClean="0"/>
              <a:t>Quali prospettive si aprono per i prossimi anni?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prima domanda è relativamente facile, la terza è ovviamente impossibile la seconda è ‘solo’ estremamente difficile</a:t>
            </a: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95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Il mio contributo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LcParenR"/>
            </a:pPr>
            <a:r>
              <a:rPr lang="it-IT" dirty="0" smtClean="0"/>
              <a:t>Due slide sulla performance relativa – confronto con principali paesi europei (Giappone sarebbe ‘peggio’)</a:t>
            </a:r>
          </a:p>
          <a:p>
            <a:pPr marL="571500" indent="-571500">
              <a:buAutoNum type="romanLcParenR"/>
            </a:pPr>
            <a:r>
              <a:rPr lang="it-IT" dirty="0" smtClean="0"/>
              <a:t>Analisi del contributo dell’apertura internazionale – basandomi su Federico-Wolf (2013) e Federico-Tena (2016 e in corso)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58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1194" y="365126"/>
            <a:ext cx="9232605" cy="804456"/>
          </a:xfrm>
        </p:spPr>
        <p:txBody>
          <a:bodyPr/>
          <a:lstStyle/>
          <a:p>
            <a:r>
              <a:rPr lang="it-IT" sz="3200" dirty="0" smtClean="0"/>
              <a:t>La crescita del PIL (log scale)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563191"/>
              </p:ext>
            </p:extLst>
          </p:nvPr>
        </p:nvGraphicFramePr>
        <p:xfrm>
          <a:off x="3014330" y="2196952"/>
          <a:ext cx="6554928" cy="3507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Views" r:id="rId3" imgW="4766077" imgH="2853759" progId="EViews.Workfile.2">
                  <p:embed/>
                </p:oleObj>
              </mc:Choice>
              <mc:Fallback>
                <p:oleObj name="EViews" r:id="rId3" imgW="4766077" imgH="2853759" progId="EViews.Workfile.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14330" y="2196952"/>
                        <a:ext cx="6554928" cy="3507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171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4236" y="365126"/>
            <a:ext cx="9349563" cy="756610"/>
          </a:xfrm>
        </p:spPr>
        <p:txBody>
          <a:bodyPr/>
          <a:lstStyle/>
          <a:p>
            <a:pPr algn="ctr"/>
            <a:r>
              <a:rPr lang="it-IT" dirty="0"/>
              <a:t> </a:t>
            </a:r>
            <a:r>
              <a:rPr lang="it-IT" dirty="0" smtClean="0"/>
              <a:t>La Golden Age è stata davvero d’oro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48679"/>
              </p:ext>
            </p:extLst>
          </p:nvPr>
        </p:nvGraphicFramePr>
        <p:xfrm>
          <a:off x="3115782" y="1965840"/>
          <a:ext cx="5693292" cy="4403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Views" r:id="rId3" imgW="4610152" imgH="3566160" progId="EViews.Workfile.2">
                  <p:embed/>
                </p:oleObj>
              </mc:Choice>
              <mc:Fallback>
                <p:oleObj name="EViews" r:id="rId3" imgW="4610152" imgH="3566160" progId="EViews.Workfile.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15782" y="1965840"/>
                        <a:ext cx="5693292" cy="44032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69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    </a:t>
            </a:r>
            <a:r>
              <a:rPr lang="en-GB" dirty="0" smtClean="0"/>
              <a:t>La </a:t>
            </a:r>
            <a:r>
              <a:rPr lang="en-GB" dirty="0" err="1" smtClean="0"/>
              <a:t>crescita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esportazioni</a:t>
            </a:r>
            <a:r>
              <a:rPr lang="en-GB" dirty="0" smtClean="0"/>
              <a:t> </a:t>
            </a:r>
            <a:r>
              <a:rPr lang="en-GB" dirty="0" err="1" smtClean="0"/>
              <a:t>italiane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800" dirty="0" smtClean="0"/>
              <a:t> (log scale)</a:t>
            </a:r>
            <a:endParaRPr lang="en-GB" sz="2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250" y="1748112"/>
            <a:ext cx="6389500" cy="42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88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549" y="62097"/>
            <a:ext cx="10290544" cy="1197861"/>
          </a:xfrm>
        </p:spPr>
        <p:txBody>
          <a:bodyPr>
            <a:normAutofit/>
          </a:bodyPr>
          <a:lstStyle/>
          <a:p>
            <a:r>
              <a:rPr lang="it-IT" sz="3200" dirty="0" smtClean="0"/>
              <a:t>L’Italia e l’economia internazionale in un grafico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204926"/>
              </p:ext>
            </p:extLst>
          </p:nvPr>
        </p:nvGraphicFramePr>
        <p:xfrm>
          <a:off x="3258879" y="2027729"/>
          <a:ext cx="5613991" cy="394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Views" r:id="rId3" imgW="4842380" imgH="3402399" progId="EViews.Workfile.2">
                  <p:embed/>
                </p:oleObj>
              </mc:Choice>
              <mc:Fallback>
                <p:oleObj name="EViews" r:id="rId3" imgW="4842380" imgH="3402399" progId="EViews.Workfile.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58879" y="2027729"/>
                        <a:ext cx="5613991" cy="3944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93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544" y="365126"/>
            <a:ext cx="9445256" cy="910782"/>
          </a:xfrm>
        </p:spPr>
        <p:txBody>
          <a:bodyPr/>
          <a:lstStyle/>
          <a:p>
            <a:pPr algn="ctr"/>
            <a:r>
              <a:rPr lang="it-IT" sz="3600" dirty="0" smtClean="0"/>
              <a:t>La quota sul commercio: un successo?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320357"/>
              </p:ext>
            </p:extLst>
          </p:nvPr>
        </p:nvGraphicFramePr>
        <p:xfrm>
          <a:off x="3125973" y="2152778"/>
          <a:ext cx="5262932" cy="3922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Views" r:id="rId3" imgW="4575732" imgH="3409881" progId="EViews.Workfile.2">
                  <p:embed/>
                </p:oleObj>
              </mc:Choice>
              <mc:Fallback>
                <p:oleObj name="EViews" r:id="rId3" imgW="4575732" imgH="3409881" progId="EViews.Workfile.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5973" y="2152778"/>
                        <a:ext cx="5262932" cy="39225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390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976" y="365126"/>
            <a:ext cx="9891823" cy="841670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>Export/GDP: un paese relativamente ‘chiuso’ fino al 1950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687330"/>
              </p:ext>
            </p:extLst>
          </p:nvPr>
        </p:nvGraphicFramePr>
        <p:xfrm>
          <a:off x="3415082" y="2344443"/>
          <a:ext cx="4606925" cy="340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Views" r:id="rId3" imgW="4606420" imgH="3409881" progId="EViews.Workfile.2">
                  <p:embed/>
                </p:oleObj>
              </mc:Choice>
              <mc:Fallback>
                <p:oleObj name="EViews" r:id="rId3" imgW="4606420" imgH="3409881" progId="EViews.Workfile.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5082" y="2344443"/>
                        <a:ext cx="4606925" cy="3409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890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252</Words>
  <Application>Microsoft Office PowerPoint</Application>
  <PresentationFormat>Widescreen</PresentationFormat>
  <Paragraphs>28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EViews</vt:lpstr>
      <vt:lpstr>Giovanni Federico (Università di Pisa)</vt:lpstr>
      <vt:lpstr> Tre domande</vt:lpstr>
      <vt:lpstr> Il mio contributo</vt:lpstr>
      <vt:lpstr>La crescita del PIL (log scale)</vt:lpstr>
      <vt:lpstr> La Golden Age è stata davvero d’oro</vt:lpstr>
      <vt:lpstr>    La crescita delle esportazioni italiane  (log scale)</vt:lpstr>
      <vt:lpstr>L’Italia e l’economia internazionale in un grafico</vt:lpstr>
      <vt:lpstr>La quota sul commercio: un successo?</vt:lpstr>
      <vt:lpstr>Export/GDP: un paese relativamente ‘chiuso’ fino al 1950</vt:lpstr>
      <vt:lpstr>La percentuale dei manufatti sul commercio italiano</vt:lpstr>
      <vt:lpstr>La specializzazione in manufatti: dati aggregati</vt:lpstr>
      <vt:lpstr>La specializzazione in manufatti: dati per settore</vt:lpstr>
      <vt:lpstr>L’esportazione di manufatti: livello tecnologico</vt:lpstr>
      <vt:lpstr> Concludendo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Giovanni Federico (Università di Pisa)</dc:title>
  <dc:creator>Federico Giovanni</dc:creator>
  <cp:lastModifiedBy>Federico Giovanni</cp:lastModifiedBy>
  <cp:revision>20</cp:revision>
  <dcterms:created xsi:type="dcterms:W3CDTF">2016-11-28T19:14:01Z</dcterms:created>
  <dcterms:modified xsi:type="dcterms:W3CDTF">2016-11-29T08:18:42Z</dcterms:modified>
</cp:coreProperties>
</file>