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40" autoAdjust="0"/>
  </p:normalViewPr>
  <p:slideViewPr>
    <p:cSldViewPr snapToGrid="0" snapToObjects="1">
      <p:cViewPr>
        <p:scale>
          <a:sx n="66" d="100"/>
          <a:sy n="66" d="100"/>
        </p:scale>
        <p:origin x="-1584" y="-900"/>
      </p:cViewPr>
      <p:guideLst>
        <p:guide orient="horz" pos="4081"/>
        <p:guide pos="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30/09/2016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07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9972" y="1122363"/>
            <a:ext cx="10512056" cy="174842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9972" y="3306726"/>
            <a:ext cx="10512056" cy="1951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7FE145-5F5F-9146-8268-470DD024125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3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361B2-0AC8-47E5-862C-72DA3FC614A1}" type="datetimeFigureOut">
              <a:rPr lang="it-IT" smtClean="0"/>
              <a:t>30/09/2016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D015-AB29-420E-9D92-966D63439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9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32288" y="5806038"/>
            <a:ext cx="1059712" cy="105196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95270"/>
            <a:ext cx="5498835" cy="60272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29 SETTEMBRE 2016 | MANTOVA</a:t>
            </a:r>
          </a:p>
          <a:p>
            <a:pPr>
              <a:lnSpc>
                <a:spcPts val="1100"/>
              </a:lnSpc>
            </a:pPr>
            <a: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LA COMUNICAZIONE DEI MUSEI</a:t>
            </a:r>
            <a:b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1000" b="0" kern="1200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VERSO UNA RETE INTEGRATA PER LA PROMOZIONE DEL PATRIMONIO CULTURALE</a:t>
            </a:r>
            <a: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</a:br>
            <a:endParaRPr lang="it-IT" sz="1000" dirty="0">
              <a:solidFill>
                <a:schemeClr val="tx1"/>
              </a:solidFill>
              <a:latin typeface="Signika" charset="0"/>
              <a:ea typeface="Signika" charset="0"/>
              <a:cs typeface="Signi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6462944" cy="3635406"/>
          </a:xfrm>
          <a:prstGeom prst="rect">
            <a:avLst/>
          </a:prstGeom>
          <a:solidFill>
            <a:srgbClr val="C72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A304A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254" y="5993223"/>
            <a:ext cx="40767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CONVEGNO SCIENTIFICO</a:t>
            </a:r>
          </a:p>
          <a:p>
            <a:r>
              <a:rPr lang="it-I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LE TRASFORMAZIONI CULTURALI  IN ITALIA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11254" y="5130721"/>
            <a:ext cx="852256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25403" b="3079"/>
          <a:stretch/>
        </p:blipFill>
        <p:spPr>
          <a:xfrm>
            <a:off x="5168567" y="0"/>
            <a:ext cx="7023433" cy="68580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2"/>
          <a:stretch/>
        </p:blipFill>
        <p:spPr>
          <a:xfrm>
            <a:off x="10478763" y="6065091"/>
            <a:ext cx="1235400" cy="7294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11254" y="5296533"/>
            <a:ext cx="3380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FONDAZIONE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UNIVERSITÀ DI MANTOVA</a:t>
            </a:r>
          </a:p>
          <a:p>
            <a:r>
              <a:rPr lang="it-I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29 SETTEMBRE 2016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611254" y="5833444"/>
            <a:ext cx="852256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11253" y="3241214"/>
            <a:ext cx="5484747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1400" spc="-50" dirty="0" smtClean="0">
                <a:solidFill>
                  <a:schemeClr val="bg1"/>
                </a:solidFill>
                <a:latin typeface="Signika regular"/>
                <a:ea typeface="Signika Light" charset="0"/>
                <a:cs typeface="Signika Light" charset="0"/>
              </a:rPr>
              <a:t>Mattia Morandi </a:t>
            </a:r>
            <a:r>
              <a:rPr lang="it-IT" sz="1400" spc="-50" dirty="0" smtClean="0">
                <a:solidFill>
                  <a:schemeClr val="bg1"/>
                </a:solidFill>
                <a:latin typeface="Signika Light" charset="0"/>
                <a:ea typeface="Signika Light" charset="0"/>
                <a:cs typeface="Signika Light" charset="0"/>
              </a:rPr>
              <a:t>| Ministero dei beni e delle attività culturali e del </a:t>
            </a:r>
            <a:r>
              <a:rPr lang="it-IT" sz="1400" spc="-50" dirty="0" smtClean="0">
                <a:solidFill>
                  <a:schemeClr val="bg1"/>
                </a:solidFill>
                <a:latin typeface="Signika Light" charset="0"/>
                <a:ea typeface="Signika Light" charset="0"/>
                <a:cs typeface="Signika Light" charset="0"/>
              </a:rPr>
              <a:t> turismo</a:t>
            </a:r>
            <a:endParaRPr lang="it-IT" sz="1400" spc="-50" dirty="0" smtClean="0">
              <a:solidFill>
                <a:schemeClr val="bg1"/>
              </a:solidFill>
              <a:latin typeface="Signika Light" charset="0"/>
              <a:ea typeface="Signika Light" charset="0"/>
              <a:cs typeface="Signika Light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254" y="384211"/>
            <a:ext cx="5050820" cy="934230"/>
          </a:xfr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COMUNICAZIONE DEI MUSEI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17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VERSO UNA RETE INTEGRATA PER LA PROMOZIONE DEL PATRIMONIO CULTURALE</a:t>
            </a:r>
            <a:endParaRPr lang="it-IT" sz="17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3"/>
          <a:stretch/>
        </p:blipFill>
        <p:spPr>
          <a:xfrm>
            <a:off x="1799771" y="2072976"/>
            <a:ext cx="7895771" cy="44429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128758"/>
            <a:ext cx="11071754" cy="10167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Sistema di gestione e analisi della reputazione online </a:t>
            </a:r>
          </a:p>
          <a:p>
            <a:r>
              <a:rPr lang="it-IT" sz="3200" b="1" dirty="0" smtClean="0">
                <a:solidFill>
                  <a:srgbClr val="C72A31"/>
                </a:solidFill>
              </a:rPr>
              <a:t>dei musei italiani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53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"/>
          <a:stretch/>
        </p:blipFill>
        <p:spPr>
          <a:xfrm>
            <a:off x="3449368" y="1383936"/>
            <a:ext cx="8266732" cy="468303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50598" y="2575138"/>
            <a:ext cx="3000602" cy="247044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C72A31"/>
                </a:solidFill>
              </a:rPr>
              <a:t>Reputazione online.</a:t>
            </a:r>
          </a:p>
          <a:p>
            <a:r>
              <a:rPr lang="it-IT" sz="4000" b="1" dirty="0" smtClean="0">
                <a:solidFill>
                  <a:srgbClr val="C72A31"/>
                </a:solidFill>
              </a:rPr>
              <a:t>Alcuni risultati</a:t>
            </a:r>
            <a:endParaRPr lang="it-IT" sz="4000" b="1" dirty="0">
              <a:solidFill>
                <a:srgbClr val="C72A31"/>
              </a:solidFill>
            </a:endParaRPr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6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7"/>
          <a:stretch/>
        </p:blipFill>
        <p:spPr>
          <a:xfrm>
            <a:off x="1683657" y="1756228"/>
            <a:ext cx="8374742" cy="4765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128758"/>
            <a:ext cx="11071754" cy="10167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La rete dei social media manager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1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2074" r="520" b="1123"/>
          <a:stretch/>
        </p:blipFill>
        <p:spPr>
          <a:xfrm>
            <a:off x="3603455" y="1407549"/>
            <a:ext cx="8107648" cy="445622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50598" y="2575138"/>
            <a:ext cx="3000602" cy="247044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C72A31"/>
                </a:solidFill>
              </a:rPr>
              <a:t>La gestione dei canali social.</a:t>
            </a:r>
          </a:p>
          <a:p>
            <a:r>
              <a:rPr lang="it-IT" sz="4000" b="1" dirty="0" smtClean="0">
                <a:solidFill>
                  <a:srgbClr val="C72A31"/>
                </a:solidFill>
              </a:rPr>
              <a:t>Alcuni risultati</a:t>
            </a:r>
            <a:endParaRPr lang="it-IT" sz="4000" b="1" dirty="0">
              <a:solidFill>
                <a:srgbClr val="C72A31"/>
              </a:solidFill>
            </a:endParaRPr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13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3"/>
          <a:stretch/>
        </p:blipFill>
        <p:spPr>
          <a:xfrm>
            <a:off x="1596570" y="1579096"/>
            <a:ext cx="8795657" cy="49493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128758"/>
            <a:ext cx="11071754" cy="10167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Le campagne digitali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4"/>
          <a:stretch/>
        </p:blipFill>
        <p:spPr>
          <a:xfrm>
            <a:off x="1915885" y="1654629"/>
            <a:ext cx="8432801" cy="4825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128758"/>
            <a:ext cx="11071754" cy="10167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Dal digitale al reale. I musei per le Olimpiadi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8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/>
          <a:stretch/>
        </p:blipFill>
        <p:spPr>
          <a:xfrm>
            <a:off x="1814286" y="1683656"/>
            <a:ext cx="8592456" cy="486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128758"/>
            <a:ext cx="11071754" cy="10167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Dal digitale al reale. I musei per la ricostruzione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02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/>
          <a:stretch/>
        </p:blipFill>
        <p:spPr>
          <a:xfrm>
            <a:off x="1538514" y="1698172"/>
            <a:ext cx="8534400" cy="481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128758"/>
            <a:ext cx="11071754" cy="10167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Le nuove campagne digitali. Il cambio di strategia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2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4"/>
          <a:stretch/>
        </p:blipFill>
        <p:spPr>
          <a:xfrm>
            <a:off x="1944914" y="2351314"/>
            <a:ext cx="7757150" cy="41808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274239"/>
            <a:ext cx="11071754" cy="9029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Sistema di gestione e analisi della </a:t>
            </a:r>
          </a:p>
          <a:p>
            <a:r>
              <a:rPr lang="it-IT" sz="3200" b="1" dirty="0" smtClean="0">
                <a:solidFill>
                  <a:srgbClr val="C72A31"/>
                </a:solidFill>
              </a:rPr>
              <a:t>reputazione online dei musei italiani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53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"/>
          <a:stretch/>
        </p:blipFill>
        <p:spPr>
          <a:xfrm>
            <a:off x="1927015" y="1792292"/>
            <a:ext cx="8032688" cy="455045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69913" y="1274239"/>
            <a:ext cx="11071754" cy="5180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Reputazione online. Alcuni risultati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6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6"/>
          <a:stretch/>
        </p:blipFill>
        <p:spPr>
          <a:xfrm>
            <a:off x="3556000" y="1274239"/>
            <a:ext cx="8287657" cy="47099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39284" y="2319268"/>
            <a:ext cx="2739344" cy="187536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C72A31"/>
                </a:solidFill>
              </a:rPr>
              <a:t>La rete dei social media manager</a:t>
            </a:r>
            <a:endParaRPr lang="it-IT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1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2074" r="520" b="1123"/>
          <a:stretch/>
        </p:blipFill>
        <p:spPr>
          <a:xfrm>
            <a:off x="2032000" y="1857498"/>
            <a:ext cx="8348887" cy="458881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69913" y="1274239"/>
            <a:ext cx="11071754" cy="5180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La gestione dei canali social. Alcuni risultati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13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/>
          <a:stretch/>
        </p:blipFill>
        <p:spPr>
          <a:xfrm>
            <a:off x="1741714" y="1792292"/>
            <a:ext cx="8258628" cy="47043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274239"/>
            <a:ext cx="11071754" cy="5180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Le campagne digitali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5"/>
          <a:stretch/>
        </p:blipFill>
        <p:spPr>
          <a:xfrm>
            <a:off x="2024569" y="1930400"/>
            <a:ext cx="7961258" cy="45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274239"/>
            <a:ext cx="11071754" cy="5180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Dal digitale al reale. I musei per le Olimpiadi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8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9"/>
          <a:stretch/>
        </p:blipFill>
        <p:spPr>
          <a:xfrm>
            <a:off x="1828799" y="1721948"/>
            <a:ext cx="8244809" cy="46786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201669"/>
            <a:ext cx="11071754" cy="5180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Dal digitale al reale. I musei per la ricostruzione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02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9"/>
          <a:stretch/>
        </p:blipFill>
        <p:spPr>
          <a:xfrm>
            <a:off x="1756229" y="1680028"/>
            <a:ext cx="8577942" cy="4867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69913" y="1201669"/>
            <a:ext cx="11071754" cy="5180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C72A31"/>
                </a:solidFill>
              </a:rPr>
              <a:t>Le nuove campagne digitali. Il cambio di strategia</a:t>
            </a:r>
            <a:endParaRPr lang="it-IT" sz="3200" b="1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72462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Mattia Morandi | Ministero dei beni e delle attività culturali e del 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2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364</Words>
  <Application>Microsoft Office PowerPoint</Application>
  <PresentationFormat>Personalizzato</PresentationFormat>
  <Paragraphs>43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Personalizza struttura</vt:lpstr>
      <vt:lpstr>LA COMUNICAZIONE DEI MUSEI VERSO UNA RETE INTEGRATA PER LA PROMOZIONE DEL PATRIMONIO CULTURALE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Federica Navarra</cp:lastModifiedBy>
  <cp:revision>44</cp:revision>
  <cp:lastPrinted>2016-03-21T17:06:08Z</cp:lastPrinted>
  <dcterms:created xsi:type="dcterms:W3CDTF">2016-03-11T16:10:26Z</dcterms:created>
  <dcterms:modified xsi:type="dcterms:W3CDTF">2016-09-30T09:49:40Z</dcterms:modified>
</cp:coreProperties>
</file>