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1" r:id="rId2"/>
    <p:sldMasterId id="2147483660" r:id="rId3"/>
    <p:sldMasterId id="2147483648" r:id="rId4"/>
    <p:sldMasterId id="2147483812" r:id="rId5"/>
    <p:sldMasterId id="2147483814" r:id="rId6"/>
    <p:sldMasterId id="2147483832" r:id="rId7"/>
    <p:sldMasterId id="2147483848" r:id="rId8"/>
  </p:sldMasterIdLst>
  <p:notesMasterIdLst>
    <p:notesMasterId r:id="rId26"/>
  </p:notesMasterIdLst>
  <p:sldIdLst>
    <p:sldId id="319" r:id="rId9"/>
    <p:sldId id="861" r:id="rId10"/>
    <p:sldId id="877" r:id="rId11"/>
    <p:sldId id="863" r:id="rId12"/>
    <p:sldId id="864" r:id="rId13"/>
    <p:sldId id="869" r:id="rId14"/>
    <p:sldId id="870" r:id="rId15"/>
    <p:sldId id="871" r:id="rId16"/>
    <p:sldId id="866" r:id="rId17"/>
    <p:sldId id="882" r:id="rId18"/>
    <p:sldId id="883" r:id="rId19"/>
    <p:sldId id="884" r:id="rId20"/>
    <p:sldId id="872" r:id="rId21"/>
    <p:sldId id="880" r:id="rId22"/>
    <p:sldId id="881" r:id="rId23"/>
    <p:sldId id="873" r:id="rId24"/>
    <p:sldId id="876" r:id="rId2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Infrastruktur" initials="N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625"/>
    <a:srgbClr val="04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34" autoAdjust="0"/>
  </p:normalViewPr>
  <p:slideViewPr>
    <p:cSldViewPr snapToGrid="0">
      <p:cViewPr>
        <p:scale>
          <a:sx n="100" d="100"/>
          <a:sy n="100" d="100"/>
        </p:scale>
        <p:origin x="-197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90B65-5F63-495C-8A47-A87F09CA928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l-NL"/>
        </a:p>
      </dgm:t>
    </dgm:pt>
    <dgm:pt modelId="{06EABBA6-7198-4AA9-923F-C17EAAED0BF3}">
      <dgm:prSet phldrT="[Tekst]"/>
      <dgm:spPr/>
      <dgm:t>
        <a:bodyPr/>
        <a:lstStyle/>
        <a:p>
          <a:r>
            <a:rPr lang="nl-NL" b="1" dirty="0" smtClean="0">
              <a:solidFill>
                <a:schemeClr val="tx1"/>
              </a:solidFill>
            </a:rPr>
            <a:t>Users</a:t>
          </a:r>
          <a:endParaRPr lang="nl-NL" b="1" dirty="0">
            <a:solidFill>
              <a:schemeClr val="tx1"/>
            </a:solidFill>
          </a:endParaRPr>
        </a:p>
      </dgm:t>
    </dgm:pt>
    <dgm:pt modelId="{67BD8BD7-A02A-4427-877F-7C3D5FEA4CE0}" type="parTrans" cxnId="{4568C56C-C619-47F8-A373-5FA20CFE2DAC}">
      <dgm:prSet/>
      <dgm:spPr/>
      <dgm:t>
        <a:bodyPr/>
        <a:lstStyle/>
        <a:p>
          <a:endParaRPr lang="nl-NL"/>
        </a:p>
      </dgm:t>
    </dgm:pt>
    <dgm:pt modelId="{AE0CF120-A5BB-4491-B330-A0E7BC3C05CD}" type="sibTrans" cxnId="{4568C56C-C619-47F8-A373-5FA20CFE2DAC}">
      <dgm:prSet/>
      <dgm:spPr/>
      <dgm:t>
        <a:bodyPr/>
        <a:lstStyle/>
        <a:p>
          <a:endParaRPr lang="nl-NL"/>
        </a:p>
      </dgm:t>
    </dgm:pt>
    <dgm:pt modelId="{314601DD-41D3-4D7E-A594-E67ECD3E31BC}">
      <dgm:prSet phldrT="[Tekst]"/>
      <dgm:spPr/>
      <dgm:t>
        <a:bodyPr/>
        <a:lstStyle/>
        <a:p>
          <a:r>
            <a:rPr lang="nl-NL" b="1" dirty="0" err="1" smtClean="0">
              <a:solidFill>
                <a:schemeClr val="tx1"/>
              </a:solidFill>
            </a:rPr>
            <a:t>Who</a:t>
          </a:r>
          <a:r>
            <a:rPr lang="nl-NL" b="1" dirty="0" smtClean="0">
              <a:solidFill>
                <a:schemeClr val="tx1"/>
              </a:solidFill>
            </a:rPr>
            <a:t> are </a:t>
          </a:r>
          <a:r>
            <a:rPr lang="nl-NL" b="1" dirty="0" err="1" smtClean="0">
              <a:solidFill>
                <a:schemeClr val="tx1"/>
              </a:solidFill>
            </a:rPr>
            <a:t>they</a:t>
          </a:r>
          <a:r>
            <a:rPr lang="nl-NL" b="1" dirty="0" smtClean="0">
              <a:solidFill>
                <a:schemeClr val="tx1"/>
              </a:solidFill>
            </a:rPr>
            <a:t>?</a:t>
          </a:r>
          <a:endParaRPr lang="nl-NL" b="1" dirty="0">
            <a:solidFill>
              <a:schemeClr val="tx1"/>
            </a:solidFill>
          </a:endParaRPr>
        </a:p>
      </dgm:t>
    </dgm:pt>
    <dgm:pt modelId="{535EFEF1-300C-4F62-9EDB-CA1177362DE5}" type="parTrans" cxnId="{5DF17D3C-9F8F-4C6F-9EC0-B6F06178CC59}">
      <dgm:prSet/>
      <dgm:spPr/>
      <dgm:t>
        <a:bodyPr/>
        <a:lstStyle/>
        <a:p>
          <a:endParaRPr lang="nl-NL"/>
        </a:p>
      </dgm:t>
    </dgm:pt>
    <dgm:pt modelId="{2A0CD54F-113E-4AFD-B70E-FD29DFAA3C1C}" type="sibTrans" cxnId="{5DF17D3C-9F8F-4C6F-9EC0-B6F06178CC59}">
      <dgm:prSet/>
      <dgm:spPr/>
      <dgm:t>
        <a:bodyPr/>
        <a:lstStyle/>
        <a:p>
          <a:endParaRPr lang="nl-NL"/>
        </a:p>
      </dgm:t>
    </dgm:pt>
    <dgm:pt modelId="{7FE1FFAC-216E-4F15-854C-15C8C7FBC862}">
      <dgm:prSet phldrT="[Tekst]"/>
      <dgm:spPr/>
      <dgm:t>
        <a:bodyPr/>
        <a:lstStyle/>
        <a:p>
          <a:r>
            <a:rPr lang="nl-NL" b="1" dirty="0" err="1" smtClean="0">
              <a:solidFill>
                <a:schemeClr val="tx1"/>
              </a:solidFill>
            </a:rPr>
            <a:t>What</a:t>
          </a:r>
          <a:r>
            <a:rPr lang="nl-NL" b="1" dirty="0" smtClean="0">
              <a:solidFill>
                <a:schemeClr val="tx1"/>
              </a:solidFill>
            </a:rPr>
            <a:t> do </a:t>
          </a:r>
          <a:r>
            <a:rPr lang="nl-NL" b="1" dirty="0" err="1" smtClean="0">
              <a:solidFill>
                <a:schemeClr val="tx1"/>
              </a:solidFill>
            </a:rPr>
            <a:t>they</a:t>
          </a:r>
          <a:r>
            <a:rPr lang="nl-NL" b="1" dirty="0" smtClean="0">
              <a:solidFill>
                <a:schemeClr val="tx1"/>
              </a:solidFill>
            </a:rPr>
            <a:t> want?</a:t>
          </a:r>
          <a:endParaRPr lang="nl-NL" b="1" dirty="0">
            <a:solidFill>
              <a:schemeClr val="tx1"/>
            </a:solidFill>
          </a:endParaRPr>
        </a:p>
      </dgm:t>
    </dgm:pt>
    <dgm:pt modelId="{DD95D308-EB64-4F4E-AED4-4AEA357111B5}" type="parTrans" cxnId="{4DE283B1-63EA-4117-800D-B4A707DE2333}">
      <dgm:prSet/>
      <dgm:spPr/>
      <dgm:t>
        <a:bodyPr/>
        <a:lstStyle/>
        <a:p>
          <a:endParaRPr lang="nl-NL"/>
        </a:p>
      </dgm:t>
    </dgm:pt>
    <dgm:pt modelId="{1BC36DA0-D5DC-4210-9CA6-016AAF82D45F}" type="sibTrans" cxnId="{4DE283B1-63EA-4117-800D-B4A707DE2333}">
      <dgm:prSet/>
      <dgm:spPr/>
      <dgm:t>
        <a:bodyPr/>
        <a:lstStyle/>
        <a:p>
          <a:endParaRPr lang="nl-NL"/>
        </a:p>
      </dgm:t>
    </dgm:pt>
    <dgm:pt modelId="{3F382318-00FE-45FB-A936-341F05B9BA90}">
      <dgm:prSet phldrT="[Tekst]"/>
      <dgm:spPr/>
      <dgm:t>
        <a:bodyPr/>
        <a:lstStyle/>
        <a:p>
          <a:r>
            <a:rPr lang="nl-NL" b="1" dirty="0" err="1" smtClean="0">
              <a:solidFill>
                <a:schemeClr val="tx1"/>
              </a:solidFill>
            </a:rPr>
            <a:t>What</a:t>
          </a:r>
          <a:r>
            <a:rPr lang="nl-NL" b="1" dirty="0" smtClean="0">
              <a:solidFill>
                <a:schemeClr val="tx1"/>
              </a:solidFill>
            </a:rPr>
            <a:t> do </a:t>
          </a:r>
          <a:r>
            <a:rPr lang="nl-NL" b="1" dirty="0" err="1" smtClean="0">
              <a:solidFill>
                <a:schemeClr val="tx1"/>
              </a:solidFill>
            </a:rPr>
            <a:t>they</a:t>
          </a:r>
          <a:r>
            <a:rPr lang="nl-NL" b="1" dirty="0" smtClean="0">
              <a:solidFill>
                <a:schemeClr val="tx1"/>
              </a:solidFill>
            </a:rPr>
            <a:t> </a:t>
          </a:r>
          <a:r>
            <a:rPr lang="nl-NL" b="1" dirty="0" err="1" smtClean="0">
              <a:solidFill>
                <a:schemeClr val="tx1"/>
              </a:solidFill>
            </a:rPr>
            <a:t>need</a:t>
          </a:r>
          <a:r>
            <a:rPr lang="nl-NL" b="1" dirty="0" smtClean="0">
              <a:solidFill>
                <a:schemeClr val="tx1"/>
              </a:solidFill>
            </a:rPr>
            <a:t>?</a:t>
          </a:r>
          <a:endParaRPr lang="nl-NL" b="1" dirty="0">
            <a:solidFill>
              <a:schemeClr val="tx1"/>
            </a:solidFill>
          </a:endParaRPr>
        </a:p>
      </dgm:t>
    </dgm:pt>
    <dgm:pt modelId="{15633F08-4ACB-4778-890A-B270E0969993}" type="parTrans" cxnId="{51A4A9D8-4B63-4892-809A-0744A9F1ABE5}">
      <dgm:prSet/>
      <dgm:spPr/>
      <dgm:t>
        <a:bodyPr/>
        <a:lstStyle/>
        <a:p>
          <a:endParaRPr lang="nl-NL"/>
        </a:p>
      </dgm:t>
    </dgm:pt>
    <dgm:pt modelId="{C89C97F6-BF2F-48AA-BA18-CA32CB157DA1}" type="sibTrans" cxnId="{51A4A9D8-4B63-4892-809A-0744A9F1ABE5}">
      <dgm:prSet/>
      <dgm:spPr/>
      <dgm:t>
        <a:bodyPr/>
        <a:lstStyle/>
        <a:p>
          <a:endParaRPr lang="nl-NL"/>
        </a:p>
      </dgm:t>
    </dgm:pt>
    <dgm:pt modelId="{81F0C0ED-D4BA-4010-8032-D4299B80C47F}">
      <dgm:prSet phldrT="[Tekst]"/>
      <dgm:spPr/>
      <dgm:t>
        <a:bodyPr/>
        <a:lstStyle/>
        <a:p>
          <a:r>
            <a:rPr lang="nl-NL" b="1" dirty="0" err="1" smtClean="0">
              <a:solidFill>
                <a:schemeClr val="tx1"/>
              </a:solidFill>
            </a:rPr>
            <a:t>What</a:t>
          </a:r>
          <a:r>
            <a:rPr lang="nl-NL" b="1" dirty="0" smtClean="0">
              <a:solidFill>
                <a:schemeClr val="tx1"/>
              </a:solidFill>
            </a:rPr>
            <a:t> </a:t>
          </a:r>
          <a:r>
            <a:rPr lang="nl-NL" b="1" dirty="0" err="1" smtClean="0">
              <a:solidFill>
                <a:schemeClr val="tx1"/>
              </a:solidFill>
            </a:rPr>
            <a:t>should</a:t>
          </a:r>
          <a:r>
            <a:rPr lang="nl-NL" b="1" dirty="0" smtClean="0">
              <a:solidFill>
                <a:schemeClr val="tx1"/>
              </a:solidFill>
            </a:rPr>
            <a:t> </a:t>
          </a:r>
          <a:r>
            <a:rPr lang="nl-NL" b="1" dirty="0" err="1" smtClean="0">
              <a:solidFill>
                <a:schemeClr val="tx1"/>
              </a:solidFill>
            </a:rPr>
            <a:t>they</a:t>
          </a:r>
          <a:r>
            <a:rPr lang="nl-NL" b="1" dirty="0" smtClean="0">
              <a:solidFill>
                <a:schemeClr val="tx1"/>
              </a:solidFill>
            </a:rPr>
            <a:t> </a:t>
          </a:r>
          <a:r>
            <a:rPr lang="nl-NL" b="1" dirty="0" err="1" smtClean="0">
              <a:solidFill>
                <a:schemeClr val="tx1"/>
              </a:solidFill>
            </a:rPr>
            <a:t>know</a:t>
          </a:r>
          <a:r>
            <a:rPr lang="nl-NL" b="1" dirty="0" smtClean="0">
              <a:solidFill>
                <a:schemeClr val="tx1"/>
              </a:solidFill>
            </a:rPr>
            <a:t>?</a:t>
          </a:r>
          <a:endParaRPr lang="nl-NL" b="1" dirty="0">
            <a:solidFill>
              <a:schemeClr val="tx1"/>
            </a:solidFill>
          </a:endParaRPr>
        </a:p>
      </dgm:t>
    </dgm:pt>
    <dgm:pt modelId="{C38CEC77-7905-4289-853E-0E0FB753E49B}" type="parTrans" cxnId="{622D9706-8C44-4FB6-8AAA-B1659AA93BF1}">
      <dgm:prSet/>
      <dgm:spPr/>
      <dgm:t>
        <a:bodyPr/>
        <a:lstStyle/>
        <a:p>
          <a:endParaRPr lang="nl-NL"/>
        </a:p>
      </dgm:t>
    </dgm:pt>
    <dgm:pt modelId="{520BF7C4-BE07-4B04-A74E-69B846F9F2B6}" type="sibTrans" cxnId="{622D9706-8C44-4FB6-8AAA-B1659AA93BF1}">
      <dgm:prSet/>
      <dgm:spPr/>
      <dgm:t>
        <a:bodyPr/>
        <a:lstStyle/>
        <a:p>
          <a:endParaRPr lang="nl-NL"/>
        </a:p>
      </dgm:t>
    </dgm:pt>
    <dgm:pt modelId="{351B606D-D78D-41E1-8B29-A68F4B72AA57}" type="pres">
      <dgm:prSet presAssocID="{88590B65-5F63-495C-8A47-A87F09CA9288}" presName="Name0" presStyleCnt="0">
        <dgm:presLayoutVars>
          <dgm:chMax val="1"/>
          <dgm:dir/>
          <dgm:animLvl val="ctr"/>
          <dgm:resizeHandles val="exact"/>
        </dgm:presLayoutVars>
      </dgm:prSet>
      <dgm:spPr/>
      <dgm:t>
        <a:bodyPr/>
        <a:lstStyle/>
        <a:p>
          <a:endParaRPr lang="nl-NL"/>
        </a:p>
      </dgm:t>
    </dgm:pt>
    <dgm:pt modelId="{E1238408-3B11-4CBE-A8C9-F46DC23E9DEE}" type="pres">
      <dgm:prSet presAssocID="{06EABBA6-7198-4AA9-923F-C17EAAED0BF3}" presName="centerShape" presStyleLbl="node0" presStyleIdx="0" presStyleCnt="1"/>
      <dgm:spPr/>
      <dgm:t>
        <a:bodyPr/>
        <a:lstStyle/>
        <a:p>
          <a:endParaRPr lang="nl-NL"/>
        </a:p>
      </dgm:t>
    </dgm:pt>
    <dgm:pt modelId="{8B23792A-80A4-4F28-9F56-2877109BF159}" type="pres">
      <dgm:prSet presAssocID="{535EFEF1-300C-4F62-9EDB-CA1177362DE5}" presName="parTrans" presStyleLbl="sibTrans2D1" presStyleIdx="0" presStyleCnt="4"/>
      <dgm:spPr/>
      <dgm:t>
        <a:bodyPr/>
        <a:lstStyle/>
        <a:p>
          <a:endParaRPr lang="nl-NL"/>
        </a:p>
      </dgm:t>
    </dgm:pt>
    <dgm:pt modelId="{A18909DA-986B-4F21-A0F9-354746B8C667}" type="pres">
      <dgm:prSet presAssocID="{535EFEF1-300C-4F62-9EDB-CA1177362DE5}" presName="connectorText" presStyleLbl="sibTrans2D1" presStyleIdx="0" presStyleCnt="4"/>
      <dgm:spPr/>
      <dgm:t>
        <a:bodyPr/>
        <a:lstStyle/>
        <a:p>
          <a:endParaRPr lang="nl-NL"/>
        </a:p>
      </dgm:t>
    </dgm:pt>
    <dgm:pt modelId="{47B2064B-E40D-44B1-B48C-39D991BB357B}" type="pres">
      <dgm:prSet presAssocID="{314601DD-41D3-4D7E-A594-E67ECD3E31BC}" presName="node" presStyleLbl="node1" presStyleIdx="0" presStyleCnt="4">
        <dgm:presLayoutVars>
          <dgm:bulletEnabled val="1"/>
        </dgm:presLayoutVars>
      </dgm:prSet>
      <dgm:spPr/>
      <dgm:t>
        <a:bodyPr/>
        <a:lstStyle/>
        <a:p>
          <a:endParaRPr lang="nl-NL"/>
        </a:p>
      </dgm:t>
    </dgm:pt>
    <dgm:pt modelId="{224284F9-6258-40B5-A6C6-B51A14A15DD0}" type="pres">
      <dgm:prSet presAssocID="{DD95D308-EB64-4F4E-AED4-4AEA357111B5}" presName="parTrans" presStyleLbl="sibTrans2D1" presStyleIdx="1" presStyleCnt="4"/>
      <dgm:spPr/>
      <dgm:t>
        <a:bodyPr/>
        <a:lstStyle/>
        <a:p>
          <a:endParaRPr lang="nl-NL"/>
        </a:p>
      </dgm:t>
    </dgm:pt>
    <dgm:pt modelId="{AE61E490-2B5C-4DA6-8FCD-92EB078C2CA3}" type="pres">
      <dgm:prSet presAssocID="{DD95D308-EB64-4F4E-AED4-4AEA357111B5}" presName="connectorText" presStyleLbl="sibTrans2D1" presStyleIdx="1" presStyleCnt="4"/>
      <dgm:spPr/>
      <dgm:t>
        <a:bodyPr/>
        <a:lstStyle/>
        <a:p>
          <a:endParaRPr lang="nl-NL"/>
        </a:p>
      </dgm:t>
    </dgm:pt>
    <dgm:pt modelId="{A98713E4-305D-4B92-9354-20D877480274}" type="pres">
      <dgm:prSet presAssocID="{7FE1FFAC-216E-4F15-854C-15C8C7FBC862}" presName="node" presStyleLbl="node1" presStyleIdx="1" presStyleCnt="4">
        <dgm:presLayoutVars>
          <dgm:bulletEnabled val="1"/>
        </dgm:presLayoutVars>
      </dgm:prSet>
      <dgm:spPr/>
      <dgm:t>
        <a:bodyPr/>
        <a:lstStyle/>
        <a:p>
          <a:endParaRPr lang="nl-NL"/>
        </a:p>
      </dgm:t>
    </dgm:pt>
    <dgm:pt modelId="{B1F7077E-57D8-4F57-AF5A-915E74F4DB9B}" type="pres">
      <dgm:prSet presAssocID="{15633F08-4ACB-4778-890A-B270E0969993}" presName="parTrans" presStyleLbl="sibTrans2D1" presStyleIdx="2" presStyleCnt="4"/>
      <dgm:spPr/>
      <dgm:t>
        <a:bodyPr/>
        <a:lstStyle/>
        <a:p>
          <a:endParaRPr lang="nl-NL"/>
        </a:p>
      </dgm:t>
    </dgm:pt>
    <dgm:pt modelId="{98123936-1C1D-4F20-AA49-5B2CCDE46047}" type="pres">
      <dgm:prSet presAssocID="{15633F08-4ACB-4778-890A-B270E0969993}" presName="connectorText" presStyleLbl="sibTrans2D1" presStyleIdx="2" presStyleCnt="4"/>
      <dgm:spPr/>
      <dgm:t>
        <a:bodyPr/>
        <a:lstStyle/>
        <a:p>
          <a:endParaRPr lang="nl-NL"/>
        </a:p>
      </dgm:t>
    </dgm:pt>
    <dgm:pt modelId="{56650A18-F803-45F8-8A54-F78DA9A6B2A7}" type="pres">
      <dgm:prSet presAssocID="{3F382318-00FE-45FB-A936-341F05B9BA90}" presName="node" presStyleLbl="node1" presStyleIdx="2" presStyleCnt="4">
        <dgm:presLayoutVars>
          <dgm:bulletEnabled val="1"/>
        </dgm:presLayoutVars>
      </dgm:prSet>
      <dgm:spPr/>
      <dgm:t>
        <a:bodyPr/>
        <a:lstStyle/>
        <a:p>
          <a:endParaRPr lang="nl-NL"/>
        </a:p>
      </dgm:t>
    </dgm:pt>
    <dgm:pt modelId="{4F550E1F-B70F-4ECC-B1E2-77810F56E4B1}" type="pres">
      <dgm:prSet presAssocID="{C38CEC77-7905-4289-853E-0E0FB753E49B}" presName="parTrans" presStyleLbl="sibTrans2D1" presStyleIdx="3" presStyleCnt="4"/>
      <dgm:spPr/>
      <dgm:t>
        <a:bodyPr/>
        <a:lstStyle/>
        <a:p>
          <a:endParaRPr lang="nl-NL"/>
        </a:p>
      </dgm:t>
    </dgm:pt>
    <dgm:pt modelId="{595333B6-9C08-4B92-BDCD-E1707C566A2B}" type="pres">
      <dgm:prSet presAssocID="{C38CEC77-7905-4289-853E-0E0FB753E49B}" presName="connectorText" presStyleLbl="sibTrans2D1" presStyleIdx="3" presStyleCnt="4"/>
      <dgm:spPr/>
      <dgm:t>
        <a:bodyPr/>
        <a:lstStyle/>
        <a:p>
          <a:endParaRPr lang="nl-NL"/>
        </a:p>
      </dgm:t>
    </dgm:pt>
    <dgm:pt modelId="{06E76220-1DFD-407E-AE99-4BE277289156}" type="pres">
      <dgm:prSet presAssocID="{81F0C0ED-D4BA-4010-8032-D4299B80C47F}" presName="node" presStyleLbl="node1" presStyleIdx="3" presStyleCnt="4">
        <dgm:presLayoutVars>
          <dgm:bulletEnabled val="1"/>
        </dgm:presLayoutVars>
      </dgm:prSet>
      <dgm:spPr/>
      <dgm:t>
        <a:bodyPr/>
        <a:lstStyle/>
        <a:p>
          <a:endParaRPr lang="nl-NL"/>
        </a:p>
      </dgm:t>
    </dgm:pt>
  </dgm:ptLst>
  <dgm:cxnLst>
    <dgm:cxn modelId="{5DF17D3C-9F8F-4C6F-9EC0-B6F06178CC59}" srcId="{06EABBA6-7198-4AA9-923F-C17EAAED0BF3}" destId="{314601DD-41D3-4D7E-A594-E67ECD3E31BC}" srcOrd="0" destOrd="0" parTransId="{535EFEF1-300C-4F62-9EDB-CA1177362DE5}" sibTransId="{2A0CD54F-113E-4AFD-B70E-FD29DFAA3C1C}"/>
    <dgm:cxn modelId="{3E57B16B-BBE2-4AB9-9189-BCE48EAC339F}" type="presOf" srcId="{DD95D308-EB64-4F4E-AED4-4AEA357111B5}" destId="{224284F9-6258-40B5-A6C6-B51A14A15DD0}" srcOrd="0" destOrd="0" presId="urn:microsoft.com/office/officeart/2005/8/layout/radial5"/>
    <dgm:cxn modelId="{DC36D320-CAB9-49EE-8949-A72BD808085D}" type="presOf" srcId="{88590B65-5F63-495C-8A47-A87F09CA9288}" destId="{351B606D-D78D-41E1-8B29-A68F4B72AA57}" srcOrd="0" destOrd="0" presId="urn:microsoft.com/office/officeart/2005/8/layout/radial5"/>
    <dgm:cxn modelId="{622D9706-8C44-4FB6-8AAA-B1659AA93BF1}" srcId="{06EABBA6-7198-4AA9-923F-C17EAAED0BF3}" destId="{81F0C0ED-D4BA-4010-8032-D4299B80C47F}" srcOrd="3" destOrd="0" parTransId="{C38CEC77-7905-4289-853E-0E0FB753E49B}" sibTransId="{520BF7C4-BE07-4B04-A74E-69B846F9F2B6}"/>
    <dgm:cxn modelId="{ECD1494D-B80E-48A8-BB98-90C786CF86E4}" type="presOf" srcId="{15633F08-4ACB-4778-890A-B270E0969993}" destId="{98123936-1C1D-4F20-AA49-5B2CCDE46047}" srcOrd="1" destOrd="0" presId="urn:microsoft.com/office/officeart/2005/8/layout/radial5"/>
    <dgm:cxn modelId="{ED05C00B-0EF3-4B3A-9CCB-652277E3CF92}" type="presOf" srcId="{7FE1FFAC-216E-4F15-854C-15C8C7FBC862}" destId="{A98713E4-305D-4B92-9354-20D877480274}" srcOrd="0" destOrd="0" presId="urn:microsoft.com/office/officeart/2005/8/layout/radial5"/>
    <dgm:cxn modelId="{4DE283B1-63EA-4117-800D-B4A707DE2333}" srcId="{06EABBA6-7198-4AA9-923F-C17EAAED0BF3}" destId="{7FE1FFAC-216E-4F15-854C-15C8C7FBC862}" srcOrd="1" destOrd="0" parTransId="{DD95D308-EB64-4F4E-AED4-4AEA357111B5}" sibTransId="{1BC36DA0-D5DC-4210-9CA6-016AAF82D45F}"/>
    <dgm:cxn modelId="{4568C56C-C619-47F8-A373-5FA20CFE2DAC}" srcId="{88590B65-5F63-495C-8A47-A87F09CA9288}" destId="{06EABBA6-7198-4AA9-923F-C17EAAED0BF3}" srcOrd="0" destOrd="0" parTransId="{67BD8BD7-A02A-4427-877F-7C3D5FEA4CE0}" sibTransId="{AE0CF120-A5BB-4491-B330-A0E7BC3C05CD}"/>
    <dgm:cxn modelId="{5227730F-2F73-4EEE-9FD3-9CEC8B97CB62}" type="presOf" srcId="{81F0C0ED-D4BA-4010-8032-D4299B80C47F}" destId="{06E76220-1DFD-407E-AE99-4BE277289156}" srcOrd="0" destOrd="0" presId="urn:microsoft.com/office/officeart/2005/8/layout/radial5"/>
    <dgm:cxn modelId="{2391566D-E2A0-4F43-BCDC-ADC6281E952F}" type="presOf" srcId="{C38CEC77-7905-4289-853E-0E0FB753E49B}" destId="{595333B6-9C08-4B92-BDCD-E1707C566A2B}" srcOrd="1" destOrd="0" presId="urn:microsoft.com/office/officeart/2005/8/layout/radial5"/>
    <dgm:cxn modelId="{02A6570E-3C29-4852-87B2-08F4E9DA41CF}" type="presOf" srcId="{DD95D308-EB64-4F4E-AED4-4AEA357111B5}" destId="{AE61E490-2B5C-4DA6-8FCD-92EB078C2CA3}" srcOrd="1" destOrd="0" presId="urn:microsoft.com/office/officeart/2005/8/layout/radial5"/>
    <dgm:cxn modelId="{15B15589-4C53-4FC0-B2A2-CF36E28291A0}" type="presOf" srcId="{3F382318-00FE-45FB-A936-341F05B9BA90}" destId="{56650A18-F803-45F8-8A54-F78DA9A6B2A7}" srcOrd="0" destOrd="0" presId="urn:microsoft.com/office/officeart/2005/8/layout/radial5"/>
    <dgm:cxn modelId="{607CC85B-F377-4752-AA07-D0852F6D294C}" type="presOf" srcId="{535EFEF1-300C-4F62-9EDB-CA1177362DE5}" destId="{A18909DA-986B-4F21-A0F9-354746B8C667}" srcOrd="1" destOrd="0" presId="urn:microsoft.com/office/officeart/2005/8/layout/radial5"/>
    <dgm:cxn modelId="{51A4A9D8-4B63-4892-809A-0744A9F1ABE5}" srcId="{06EABBA6-7198-4AA9-923F-C17EAAED0BF3}" destId="{3F382318-00FE-45FB-A936-341F05B9BA90}" srcOrd="2" destOrd="0" parTransId="{15633F08-4ACB-4778-890A-B270E0969993}" sibTransId="{C89C97F6-BF2F-48AA-BA18-CA32CB157DA1}"/>
    <dgm:cxn modelId="{26D7E0D6-A053-434E-830B-7FA49CF30A9D}" type="presOf" srcId="{15633F08-4ACB-4778-890A-B270E0969993}" destId="{B1F7077E-57D8-4F57-AF5A-915E74F4DB9B}" srcOrd="0" destOrd="0" presId="urn:microsoft.com/office/officeart/2005/8/layout/radial5"/>
    <dgm:cxn modelId="{B6878C91-D5D3-4C23-9333-0A2BC3CD1C07}" type="presOf" srcId="{535EFEF1-300C-4F62-9EDB-CA1177362DE5}" destId="{8B23792A-80A4-4F28-9F56-2877109BF159}" srcOrd="0" destOrd="0" presId="urn:microsoft.com/office/officeart/2005/8/layout/radial5"/>
    <dgm:cxn modelId="{5FF3F350-D517-448F-9FD0-59457641CE1A}" type="presOf" srcId="{314601DD-41D3-4D7E-A594-E67ECD3E31BC}" destId="{47B2064B-E40D-44B1-B48C-39D991BB357B}" srcOrd="0" destOrd="0" presId="urn:microsoft.com/office/officeart/2005/8/layout/radial5"/>
    <dgm:cxn modelId="{2C1F9FFE-D24C-4A26-8B8A-FBBCABEEE71E}" type="presOf" srcId="{06EABBA6-7198-4AA9-923F-C17EAAED0BF3}" destId="{E1238408-3B11-4CBE-A8C9-F46DC23E9DEE}" srcOrd="0" destOrd="0" presId="urn:microsoft.com/office/officeart/2005/8/layout/radial5"/>
    <dgm:cxn modelId="{F4BC4C26-113A-4DE4-A88E-90FE5E4F674E}" type="presOf" srcId="{C38CEC77-7905-4289-853E-0E0FB753E49B}" destId="{4F550E1F-B70F-4ECC-B1E2-77810F56E4B1}" srcOrd="0" destOrd="0" presId="urn:microsoft.com/office/officeart/2005/8/layout/radial5"/>
    <dgm:cxn modelId="{C4B20872-E300-4092-8796-4D178F665070}" type="presParOf" srcId="{351B606D-D78D-41E1-8B29-A68F4B72AA57}" destId="{E1238408-3B11-4CBE-A8C9-F46DC23E9DEE}" srcOrd="0" destOrd="0" presId="urn:microsoft.com/office/officeart/2005/8/layout/radial5"/>
    <dgm:cxn modelId="{FFCF3621-C5DC-46AA-A56F-E6C14B1322FA}" type="presParOf" srcId="{351B606D-D78D-41E1-8B29-A68F4B72AA57}" destId="{8B23792A-80A4-4F28-9F56-2877109BF159}" srcOrd="1" destOrd="0" presId="urn:microsoft.com/office/officeart/2005/8/layout/radial5"/>
    <dgm:cxn modelId="{272DBE02-9785-43A4-9F89-92CD2ECFECF6}" type="presParOf" srcId="{8B23792A-80A4-4F28-9F56-2877109BF159}" destId="{A18909DA-986B-4F21-A0F9-354746B8C667}" srcOrd="0" destOrd="0" presId="urn:microsoft.com/office/officeart/2005/8/layout/radial5"/>
    <dgm:cxn modelId="{1E7E61AB-101D-48F4-B129-6CD9C49CD797}" type="presParOf" srcId="{351B606D-D78D-41E1-8B29-A68F4B72AA57}" destId="{47B2064B-E40D-44B1-B48C-39D991BB357B}" srcOrd="2" destOrd="0" presId="urn:microsoft.com/office/officeart/2005/8/layout/radial5"/>
    <dgm:cxn modelId="{16EB9695-0708-4C5A-8D12-A693E267023C}" type="presParOf" srcId="{351B606D-D78D-41E1-8B29-A68F4B72AA57}" destId="{224284F9-6258-40B5-A6C6-B51A14A15DD0}" srcOrd="3" destOrd="0" presId="urn:microsoft.com/office/officeart/2005/8/layout/radial5"/>
    <dgm:cxn modelId="{E1E4E09F-39C8-4E88-A63A-3CEB1D336417}" type="presParOf" srcId="{224284F9-6258-40B5-A6C6-B51A14A15DD0}" destId="{AE61E490-2B5C-4DA6-8FCD-92EB078C2CA3}" srcOrd="0" destOrd="0" presId="urn:microsoft.com/office/officeart/2005/8/layout/radial5"/>
    <dgm:cxn modelId="{2811C049-1DF4-4F25-A739-41ABD7DD30ED}" type="presParOf" srcId="{351B606D-D78D-41E1-8B29-A68F4B72AA57}" destId="{A98713E4-305D-4B92-9354-20D877480274}" srcOrd="4" destOrd="0" presId="urn:microsoft.com/office/officeart/2005/8/layout/radial5"/>
    <dgm:cxn modelId="{73614BFE-4D98-4558-B0D5-F28D60D088AD}" type="presParOf" srcId="{351B606D-D78D-41E1-8B29-A68F4B72AA57}" destId="{B1F7077E-57D8-4F57-AF5A-915E74F4DB9B}" srcOrd="5" destOrd="0" presId="urn:microsoft.com/office/officeart/2005/8/layout/radial5"/>
    <dgm:cxn modelId="{E007C5B0-64EF-4E49-98B7-3F441FD022BC}" type="presParOf" srcId="{B1F7077E-57D8-4F57-AF5A-915E74F4DB9B}" destId="{98123936-1C1D-4F20-AA49-5B2CCDE46047}" srcOrd="0" destOrd="0" presId="urn:microsoft.com/office/officeart/2005/8/layout/radial5"/>
    <dgm:cxn modelId="{C0EC721D-F256-43A8-A908-C305C1136C74}" type="presParOf" srcId="{351B606D-D78D-41E1-8B29-A68F4B72AA57}" destId="{56650A18-F803-45F8-8A54-F78DA9A6B2A7}" srcOrd="6" destOrd="0" presId="urn:microsoft.com/office/officeart/2005/8/layout/radial5"/>
    <dgm:cxn modelId="{CDC149D7-2EE0-425E-AD82-352F4F243A4E}" type="presParOf" srcId="{351B606D-D78D-41E1-8B29-A68F4B72AA57}" destId="{4F550E1F-B70F-4ECC-B1E2-77810F56E4B1}" srcOrd="7" destOrd="0" presId="urn:microsoft.com/office/officeart/2005/8/layout/radial5"/>
    <dgm:cxn modelId="{641BD6E4-9498-46A3-9542-B66047E2FA4B}" type="presParOf" srcId="{4F550E1F-B70F-4ECC-B1E2-77810F56E4B1}" destId="{595333B6-9C08-4B92-BDCD-E1707C566A2B}" srcOrd="0" destOrd="0" presId="urn:microsoft.com/office/officeart/2005/8/layout/radial5"/>
    <dgm:cxn modelId="{D7B2DFEA-1E2D-4166-A63D-FE076142F180}" type="presParOf" srcId="{351B606D-D78D-41E1-8B29-A68F4B72AA57}" destId="{06E76220-1DFD-407E-AE99-4BE27728915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0D217-A966-4FCE-A2E7-3FA2EBD288BC}"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nl-NL"/>
        </a:p>
      </dgm:t>
    </dgm:pt>
    <dgm:pt modelId="{80B65D53-B221-412A-A62F-92C146FD2D86}">
      <dgm:prSet phldrT="[Tekst]"/>
      <dgm:spPr/>
      <dgm:t>
        <a:bodyPr/>
        <a:lstStyle/>
        <a:p>
          <a:r>
            <a:rPr lang="nl-NL" dirty="0" smtClean="0"/>
            <a:t>TQM</a:t>
          </a:r>
          <a:endParaRPr lang="nl-NL" dirty="0"/>
        </a:p>
      </dgm:t>
    </dgm:pt>
    <dgm:pt modelId="{3B0F0A57-94B9-497B-B68F-C8733A9BD3A4}" type="parTrans" cxnId="{F2FE8339-F3FC-484D-96B9-F314F75E46A2}">
      <dgm:prSet/>
      <dgm:spPr/>
      <dgm:t>
        <a:bodyPr/>
        <a:lstStyle/>
        <a:p>
          <a:endParaRPr lang="nl-NL"/>
        </a:p>
      </dgm:t>
    </dgm:pt>
    <dgm:pt modelId="{6E3CBEEC-B7E8-4881-8067-5650A5C214D9}" type="sibTrans" cxnId="{F2FE8339-F3FC-484D-96B9-F314F75E46A2}">
      <dgm:prSet/>
      <dgm:spPr/>
      <dgm:t>
        <a:bodyPr/>
        <a:lstStyle/>
        <a:p>
          <a:endParaRPr lang="nl-NL"/>
        </a:p>
      </dgm:t>
    </dgm:pt>
    <dgm:pt modelId="{FE72F267-51B5-47BC-A02A-343464A4998F}">
      <dgm:prSet phldrT="[Tekst]"/>
      <dgm:spPr/>
      <dgm:t>
        <a:bodyPr/>
        <a:lstStyle/>
        <a:p>
          <a:r>
            <a:rPr lang="nl-NL" dirty="0" smtClean="0"/>
            <a:t>Plan</a:t>
          </a:r>
          <a:endParaRPr lang="nl-NL" dirty="0"/>
        </a:p>
      </dgm:t>
    </dgm:pt>
    <dgm:pt modelId="{95EF6981-ED65-4B93-8E43-EEF066F5C7C8}" type="parTrans" cxnId="{83FAFDBD-4B18-44EC-BEC2-7C912429B8B1}">
      <dgm:prSet/>
      <dgm:spPr/>
      <dgm:t>
        <a:bodyPr/>
        <a:lstStyle/>
        <a:p>
          <a:endParaRPr lang="nl-NL"/>
        </a:p>
      </dgm:t>
    </dgm:pt>
    <dgm:pt modelId="{752A2437-085F-46B8-BA8B-20FB392E8578}" type="sibTrans" cxnId="{83FAFDBD-4B18-44EC-BEC2-7C912429B8B1}">
      <dgm:prSet/>
      <dgm:spPr/>
      <dgm:t>
        <a:bodyPr/>
        <a:lstStyle/>
        <a:p>
          <a:endParaRPr lang="nl-NL"/>
        </a:p>
      </dgm:t>
    </dgm:pt>
    <dgm:pt modelId="{4925DB3C-703E-45EB-BC07-BF0D8636A649}">
      <dgm:prSet phldrT="[Tekst]"/>
      <dgm:spPr/>
      <dgm:t>
        <a:bodyPr/>
        <a:lstStyle/>
        <a:p>
          <a:r>
            <a:rPr lang="nl-NL" dirty="0" smtClean="0"/>
            <a:t>Do</a:t>
          </a:r>
          <a:endParaRPr lang="nl-NL" dirty="0"/>
        </a:p>
      </dgm:t>
    </dgm:pt>
    <dgm:pt modelId="{4E73524D-2D3D-4A4F-ACE2-B93EB88AAA98}" type="parTrans" cxnId="{002198D4-40E6-4D6D-9314-10263C450856}">
      <dgm:prSet/>
      <dgm:spPr/>
      <dgm:t>
        <a:bodyPr/>
        <a:lstStyle/>
        <a:p>
          <a:endParaRPr lang="nl-NL"/>
        </a:p>
      </dgm:t>
    </dgm:pt>
    <dgm:pt modelId="{A34C4596-A4A4-4E37-AB0C-DF3FCF8D5598}" type="sibTrans" cxnId="{002198D4-40E6-4D6D-9314-10263C450856}">
      <dgm:prSet/>
      <dgm:spPr/>
      <dgm:t>
        <a:bodyPr/>
        <a:lstStyle/>
        <a:p>
          <a:endParaRPr lang="nl-NL"/>
        </a:p>
      </dgm:t>
    </dgm:pt>
    <dgm:pt modelId="{C4FA025F-8EF4-4EE3-B006-B5B90B03709B}">
      <dgm:prSet phldrT="[Tekst]"/>
      <dgm:spPr/>
      <dgm:t>
        <a:bodyPr/>
        <a:lstStyle/>
        <a:p>
          <a:r>
            <a:rPr lang="nl-NL" dirty="0" smtClean="0"/>
            <a:t>Check</a:t>
          </a:r>
          <a:endParaRPr lang="nl-NL" dirty="0"/>
        </a:p>
      </dgm:t>
    </dgm:pt>
    <dgm:pt modelId="{C187A8A5-A219-4C27-A21A-7F9458C4025E}" type="parTrans" cxnId="{460DC756-9FDF-4D04-B4E6-8B5C7A28A985}">
      <dgm:prSet/>
      <dgm:spPr/>
      <dgm:t>
        <a:bodyPr/>
        <a:lstStyle/>
        <a:p>
          <a:endParaRPr lang="nl-NL"/>
        </a:p>
      </dgm:t>
    </dgm:pt>
    <dgm:pt modelId="{30F8BC6A-5C15-452C-B07B-B101E7095664}" type="sibTrans" cxnId="{460DC756-9FDF-4D04-B4E6-8B5C7A28A985}">
      <dgm:prSet/>
      <dgm:spPr/>
      <dgm:t>
        <a:bodyPr/>
        <a:lstStyle/>
        <a:p>
          <a:endParaRPr lang="nl-NL"/>
        </a:p>
      </dgm:t>
    </dgm:pt>
    <dgm:pt modelId="{516DB6D8-644C-4EF6-A0A0-E3FB4D901291}">
      <dgm:prSet phldrT="[Tekst]"/>
      <dgm:spPr/>
      <dgm:t>
        <a:bodyPr/>
        <a:lstStyle/>
        <a:p>
          <a:r>
            <a:rPr lang="nl-NL" dirty="0" smtClean="0"/>
            <a:t>Act</a:t>
          </a:r>
          <a:endParaRPr lang="nl-NL" dirty="0"/>
        </a:p>
      </dgm:t>
    </dgm:pt>
    <dgm:pt modelId="{87D40D75-D338-4BB8-9A6E-914A8C662DFB}" type="parTrans" cxnId="{750F3BEE-D8AE-42A3-A173-204C25A6F23B}">
      <dgm:prSet/>
      <dgm:spPr/>
      <dgm:t>
        <a:bodyPr/>
        <a:lstStyle/>
        <a:p>
          <a:endParaRPr lang="nl-NL"/>
        </a:p>
      </dgm:t>
    </dgm:pt>
    <dgm:pt modelId="{A22B3A47-EE89-4052-BEA9-D5AD67A5DC89}" type="sibTrans" cxnId="{750F3BEE-D8AE-42A3-A173-204C25A6F23B}">
      <dgm:prSet/>
      <dgm:spPr/>
      <dgm:t>
        <a:bodyPr/>
        <a:lstStyle/>
        <a:p>
          <a:endParaRPr lang="nl-NL"/>
        </a:p>
      </dgm:t>
    </dgm:pt>
    <dgm:pt modelId="{E4707DE7-C3DD-47A0-B4C9-862639A5A2CA}" type="pres">
      <dgm:prSet presAssocID="{4520D217-A966-4FCE-A2E7-3FA2EBD288BC}" presName="composite" presStyleCnt="0">
        <dgm:presLayoutVars>
          <dgm:chMax val="1"/>
          <dgm:dir/>
          <dgm:resizeHandles val="exact"/>
        </dgm:presLayoutVars>
      </dgm:prSet>
      <dgm:spPr/>
      <dgm:t>
        <a:bodyPr/>
        <a:lstStyle/>
        <a:p>
          <a:endParaRPr lang="nl-NL"/>
        </a:p>
      </dgm:t>
    </dgm:pt>
    <dgm:pt modelId="{38DF7688-5FD1-483E-849F-1F15C7C1ABD8}" type="pres">
      <dgm:prSet presAssocID="{4520D217-A966-4FCE-A2E7-3FA2EBD288BC}" presName="radial" presStyleCnt="0">
        <dgm:presLayoutVars>
          <dgm:animLvl val="ctr"/>
        </dgm:presLayoutVars>
      </dgm:prSet>
      <dgm:spPr/>
    </dgm:pt>
    <dgm:pt modelId="{B0A07382-703B-4989-A9D1-4A85595276DF}" type="pres">
      <dgm:prSet presAssocID="{80B65D53-B221-412A-A62F-92C146FD2D86}" presName="centerShape" presStyleLbl="vennNode1" presStyleIdx="0" presStyleCnt="5"/>
      <dgm:spPr/>
      <dgm:t>
        <a:bodyPr/>
        <a:lstStyle/>
        <a:p>
          <a:endParaRPr lang="nl-NL"/>
        </a:p>
      </dgm:t>
    </dgm:pt>
    <dgm:pt modelId="{BD41CA93-5E62-4528-9C40-3D4742E5EEE9}" type="pres">
      <dgm:prSet presAssocID="{FE72F267-51B5-47BC-A02A-343464A4998F}" presName="node" presStyleLbl="vennNode1" presStyleIdx="1" presStyleCnt="5">
        <dgm:presLayoutVars>
          <dgm:bulletEnabled val="1"/>
        </dgm:presLayoutVars>
      </dgm:prSet>
      <dgm:spPr/>
      <dgm:t>
        <a:bodyPr/>
        <a:lstStyle/>
        <a:p>
          <a:endParaRPr lang="nl-NL"/>
        </a:p>
      </dgm:t>
    </dgm:pt>
    <dgm:pt modelId="{915AFD8E-F185-4CF9-90DD-C9714950447C}" type="pres">
      <dgm:prSet presAssocID="{4925DB3C-703E-45EB-BC07-BF0D8636A649}" presName="node" presStyleLbl="vennNode1" presStyleIdx="2" presStyleCnt="5">
        <dgm:presLayoutVars>
          <dgm:bulletEnabled val="1"/>
        </dgm:presLayoutVars>
      </dgm:prSet>
      <dgm:spPr/>
      <dgm:t>
        <a:bodyPr/>
        <a:lstStyle/>
        <a:p>
          <a:endParaRPr lang="nl-NL"/>
        </a:p>
      </dgm:t>
    </dgm:pt>
    <dgm:pt modelId="{2A337BD1-E51F-44F7-9378-19EDC778ED04}" type="pres">
      <dgm:prSet presAssocID="{C4FA025F-8EF4-4EE3-B006-B5B90B03709B}" presName="node" presStyleLbl="vennNode1" presStyleIdx="3" presStyleCnt="5">
        <dgm:presLayoutVars>
          <dgm:bulletEnabled val="1"/>
        </dgm:presLayoutVars>
      </dgm:prSet>
      <dgm:spPr/>
      <dgm:t>
        <a:bodyPr/>
        <a:lstStyle/>
        <a:p>
          <a:endParaRPr lang="nl-NL"/>
        </a:p>
      </dgm:t>
    </dgm:pt>
    <dgm:pt modelId="{1A2AEEC4-560B-462C-9873-1D05D14BF2CC}" type="pres">
      <dgm:prSet presAssocID="{516DB6D8-644C-4EF6-A0A0-E3FB4D901291}" presName="node" presStyleLbl="vennNode1" presStyleIdx="4" presStyleCnt="5">
        <dgm:presLayoutVars>
          <dgm:bulletEnabled val="1"/>
        </dgm:presLayoutVars>
      </dgm:prSet>
      <dgm:spPr/>
      <dgm:t>
        <a:bodyPr/>
        <a:lstStyle/>
        <a:p>
          <a:endParaRPr lang="nl-NL"/>
        </a:p>
      </dgm:t>
    </dgm:pt>
  </dgm:ptLst>
  <dgm:cxnLst>
    <dgm:cxn modelId="{460DC756-9FDF-4D04-B4E6-8B5C7A28A985}" srcId="{80B65D53-B221-412A-A62F-92C146FD2D86}" destId="{C4FA025F-8EF4-4EE3-B006-B5B90B03709B}" srcOrd="2" destOrd="0" parTransId="{C187A8A5-A219-4C27-A21A-7F9458C4025E}" sibTransId="{30F8BC6A-5C15-452C-B07B-B101E7095664}"/>
    <dgm:cxn modelId="{F2FE8339-F3FC-484D-96B9-F314F75E46A2}" srcId="{4520D217-A966-4FCE-A2E7-3FA2EBD288BC}" destId="{80B65D53-B221-412A-A62F-92C146FD2D86}" srcOrd="0" destOrd="0" parTransId="{3B0F0A57-94B9-497B-B68F-C8733A9BD3A4}" sibTransId="{6E3CBEEC-B7E8-4881-8067-5650A5C214D9}"/>
    <dgm:cxn modelId="{18FD9F3F-5732-4D8E-9FD2-85150966C7E4}" type="presOf" srcId="{C4FA025F-8EF4-4EE3-B006-B5B90B03709B}" destId="{2A337BD1-E51F-44F7-9378-19EDC778ED04}" srcOrd="0" destOrd="0" presId="urn:microsoft.com/office/officeart/2005/8/layout/radial3"/>
    <dgm:cxn modelId="{7E71CCF3-BDDD-450F-889F-C1C149A9BB84}" type="presOf" srcId="{4925DB3C-703E-45EB-BC07-BF0D8636A649}" destId="{915AFD8E-F185-4CF9-90DD-C9714950447C}" srcOrd="0" destOrd="0" presId="urn:microsoft.com/office/officeart/2005/8/layout/radial3"/>
    <dgm:cxn modelId="{002198D4-40E6-4D6D-9314-10263C450856}" srcId="{80B65D53-B221-412A-A62F-92C146FD2D86}" destId="{4925DB3C-703E-45EB-BC07-BF0D8636A649}" srcOrd="1" destOrd="0" parTransId="{4E73524D-2D3D-4A4F-ACE2-B93EB88AAA98}" sibTransId="{A34C4596-A4A4-4E37-AB0C-DF3FCF8D5598}"/>
    <dgm:cxn modelId="{9D473A5B-47ED-47F6-9384-9AF140EB5833}" type="presOf" srcId="{4520D217-A966-4FCE-A2E7-3FA2EBD288BC}" destId="{E4707DE7-C3DD-47A0-B4C9-862639A5A2CA}" srcOrd="0" destOrd="0" presId="urn:microsoft.com/office/officeart/2005/8/layout/radial3"/>
    <dgm:cxn modelId="{750F3BEE-D8AE-42A3-A173-204C25A6F23B}" srcId="{80B65D53-B221-412A-A62F-92C146FD2D86}" destId="{516DB6D8-644C-4EF6-A0A0-E3FB4D901291}" srcOrd="3" destOrd="0" parTransId="{87D40D75-D338-4BB8-9A6E-914A8C662DFB}" sibTransId="{A22B3A47-EE89-4052-BEA9-D5AD67A5DC89}"/>
    <dgm:cxn modelId="{698DD290-D5D3-473A-8123-EEECF2AFE790}" type="presOf" srcId="{80B65D53-B221-412A-A62F-92C146FD2D86}" destId="{B0A07382-703B-4989-A9D1-4A85595276DF}" srcOrd="0" destOrd="0" presId="urn:microsoft.com/office/officeart/2005/8/layout/radial3"/>
    <dgm:cxn modelId="{43B639D9-E5D8-4839-A177-AA117A7EA7C3}" type="presOf" srcId="{FE72F267-51B5-47BC-A02A-343464A4998F}" destId="{BD41CA93-5E62-4528-9C40-3D4742E5EEE9}" srcOrd="0" destOrd="0" presId="urn:microsoft.com/office/officeart/2005/8/layout/radial3"/>
    <dgm:cxn modelId="{83FAFDBD-4B18-44EC-BEC2-7C912429B8B1}" srcId="{80B65D53-B221-412A-A62F-92C146FD2D86}" destId="{FE72F267-51B5-47BC-A02A-343464A4998F}" srcOrd="0" destOrd="0" parTransId="{95EF6981-ED65-4B93-8E43-EEF066F5C7C8}" sibTransId="{752A2437-085F-46B8-BA8B-20FB392E8578}"/>
    <dgm:cxn modelId="{F810B10E-F99E-43CD-B886-68947D61F1D9}" type="presOf" srcId="{516DB6D8-644C-4EF6-A0A0-E3FB4D901291}" destId="{1A2AEEC4-560B-462C-9873-1D05D14BF2CC}" srcOrd="0" destOrd="0" presId="urn:microsoft.com/office/officeart/2005/8/layout/radial3"/>
    <dgm:cxn modelId="{5EA9799E-E853-4E5F-8B25-0A912893A2D7}" type="presParOf" srcId="{E4707DE7-C3DD-47A0-B4C9-862639A5A2CA}" destId="{38DF7688-5FD1-483E-849F-1F15C7C1ABD8}" srcOrd="0" destOrd="0" presId="urn:microsoft.com/office/officeart/2005/8/layout/radial3"/>
    <dgm:cxn modelId="{16C1AF26-83A4-4780-877E-8A19F5196D9D}" type="presParOf" srcId="{38DF7688-5FD1-483E-849F-1F15C7C1ABD8}" destId="{B0A07382-703B-4989-A9D1-4A85595276DF}" srcOrd="0" destOrd="0" presId="urn:microsoft.com/office/officeart/2005/8/layout/radial3"/>
    <dgm:cxn modelId="{3609310C-11FE-42D0-9FF6-8D831CE48A56}" type="presParOf" srcId="{38DF7688-5FD1-483E-849F-1F15C7C1ABD8}" destId="{BD41CA93-5E62-4528-9C40-3D4742E5EEE9}" srcOrd="1" destOrd="0" presId="urn:microsoft.com/office/officeart/2005/8/layout/radial3"/>
    <dgm:cxn modelId="{AE842A99-5175-4421-98BE-A195D703CEB3}" type="presParOf" srcId="{38DF7688-5FD1-483E-849F-1F15C7C1ABD8}" destId="{915AFD8E-F185-4CF9-90DD-C9714950447C}" srcOrd="2" destOrd="0" presId="urn:microsoft.com/office/officeart/2005/8/layout/radial3"/>
    <dgm:cxn modelId="{CFF1C3F4-61BA-47B6-8414-64E64904467E}" type="presParOf" srcId="{38DF7688-5FD1-483E-849F-1F15C7C1ABD8}" destId="{2A337BD1-E51F-44F7-9378-19EDC778ED04}" srcOrd="3" destOrd="0" presId="urn:microsoft.com/office/officeart/2005/8/layout/radial3"/>
    <dgm:cxn modelId="{3D80B079-1546-4B32-9B5E-8179B80FDC6E}" type="presParOf" srcId="{38DF7688-5FD1-483E-849F-1F15C7C1ABD8}" destId="{1A2AEEC4-560B-462C-9873-1D05D14BF2CC}"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62491-DCB7-4800-829B-9A3D81EB3C5F}"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nl-NL"/>
        </a:p>
      </dgm:t>
    </dgm:pt>
    <dgm:pt modelId="{6CD82B6A-27FF-4883-B75B-8481EF5722CF}">
      <dgm:prSet phldrT="[Tekst]"/>
      <dgm:spPr/>
      <dgm:t>
        <a:bodyPr/>
        <a:lstStyle/>
        <a:p>
          <a:r>
            <a:rPr lang="nl-NL" dirty="0" smtClean="0">
              <a:solidFill>
                <a:schemeClr val="tx1"/>
              </a:solidFill>
            </a:rPr>
            <a:t>Policy making and </a:t>
          </a:r>
          <a:r>
            <a:rPr lang="nl-NL" dirty="0" err="1" smtClean="0">
              <a:solidFill>
                <a:schemeClr val="tx1"/>
              </a:solidFill>
            </a:rPr>
            <a:t>evaluation</a:t>
          </a:r>
          <a:endParaRPr lang="nl-NL" dirty="0">
            <a:solidFill>
              <a:schemeClr val="tx1"/>
            </a:solidFill>
          </a:endParaRPr>
        </a:p>
      </dgm:t>
    </dgm:pt>
    <dgm:pt modelId="{7B958F85-1911-4E70-8989-47A579B83ED3}" type="parTrans" cxnId="{2EE804A9-23A6-4517-81D8-89287772EDEE}">
      <dgm:prSet/>
      <dgm:spPr/>
      <dgm:t>
        <a:bodyPr/>
        <a:lstStyle/>
        <a:p>
          <a:endParaRPr lang="nl-NL"/>
        </a:p>
      </dgm:t>
    </dgm:pt>
    <dgm:pt modelId="{E62298C1-38EB-495F-9122-C0EAD0966B61}" type="sibTrans" cxnId="{2EE804A9-23A6-4517-81D8-89287772EDEE}">
      <dgm:prSet/>
      <dgm:spPr/>
      <dgm:t>
        <a:bodyPr/>
        <a:lstStyle/>
        <a:p>
          <a:endParaRPr lang="nl-NL"/>
        </a:p>
      </dgm:t>
    </dgm:pt>
    <dgm:pt modelId="{E546CA48-D8E9-4B3C-9D3E-3162EF870CD7}">
      <dgm:prSet phldrT="[Tekst]" custT="1"/>
      <dgm:spPr/>
      <dgm:t>
        <a:bodyPr/>
        <a:lstStyle/>
        <a:p>
          <a:r>
            <a:rPr lang="nl-NL" sz="1000" dirty="0" err="1" smtClean="0">
              <a:solidFill>
                <a:schemeClr val="tx1"/>
              </a:solidFill>
            </a:rPr>
            <a:t>Theory</a:t>
          </a:r>
          <a:r>
            <a:rPr lang="nl-NL" sz="1000" dirty="0" smtClean="0">
              <a:solidFill>
                <a:schemeClr val="tx1"/>
              </a:solidFill>
            </a:rPr>
            <a:t> </a:t>
          </a:r>
          <a:r>
            <a:rPr lang="nl-NL" sz="1000" dirty="0" err="1" smtClean="0">
              <a:solidFill>
                <a:schemeClr val="tx1"/>
              </a:solidFill>
            </a:rPr>
            <a:t>Litera-ture</a:t>
          </a:r>
          <a:endParaRPr lang="nl-NL" sz="1000" dirty="0">
            <a:solidFill>
              <a:schemeClr val="tx1"/>
            </a:solidFill>
          </a:endParaRPr>
        </a:p>
      </dgm:t>
    </dgm:pt>
    <dgm:pt modelId="{95329DAB-6425-43BF-A5C0-3AF4A6ACCAE1}" type="parTrans" cxnId="{ECA4600E-E727-46A7-B52A-FED517759E7B}">
      <dgm:prSet/>
      <dgm:spPr/>
      <dgm:t>
        <a:bodyPr/>
        <a:lstStyle/>
        <a:p>
          <a:endParaRPr lang="nl-NL"/>
        </a:p>
      </dgm:t>
    </dgm:pt>
    <dgm:pt modelId="{059A8CD7-6FAC-4BBE-9382-83484E7B2907}" type="sibTrans" cxnId="{ECA4600E-E727-46A7-B52A-FED517759E7B}">
      <dgm:prSet/>
      <dgm:spPr/>
      <dgm:t>
        <a:bodyPr/>
        <a:lstStyle/>
        <a:p>
          <a:endParaRPr lang="nl-NL"/>
        </a:p>
      </dgm:t>
    </dgm:pt>
    <dgm:pt modelId="{D5A31BA1-FC73-4053-87B4-3C4BFBCCB7D8}">
      <dgm:prSet phldrT="[Tekst]" custT="1"/>
      <dgm:spPr/>
      <dgm:t>
        <a:bodyPr/>
        <a:lstStyle/>
        <a:p>
          <a:r>
            <a:rPr lang="nl-NL" sz="1000" dirty="0" smtClean="0">
              <a:solidFill>
                <a:schemeClr val="tx1"/>
              </a:solidFill>
            </a:rPr>
            <a:t>Data (</a:t>
          </a:r>
          <a:r>
            <a:rPr lang="nl-NL" sz="1000" dirty="0" err="1" smtClean="0">
              <a:solidFill>
                <a:schemeClr val="tx1"/>
              </a:solidFill>
            </a:rPr>
            <a:t>statis</a:t>
          </a:r>
          <a:r>
            <a:rPr lang="nl-NL" sz="1000" dirty="0" smtClean="0">
              <a:solidFill>
                <a:schemeClr val="tx1"/>
              </a:solidFill>
            </a:rPr>
            <a:t>-tics and </a:t>
          </a:r>
          <a:r>
            <a:rPr lang="nl-NL" sz="1000" dirty="0" err="1" smtClean="0">
              <a:solidFill>
                <a:schemeClr val="tx1"/>
              </a:solidFill>
            </a:rPr>
            <a:t>other</a:t>
          </a:r>
          <a:r>
            <a:rPr lang="nl-NL" sz="1000" dirty="0" smtClean="0">
              <a:solidFill>
                <a:schemeClr val="tx1"/>
              </a:solidFill>
            </a:rPr>
            <a:t>)</a:t>
          </a:r>
          <a:endParaRPr lang="nl-NL" sz="1000" dirty="0">
            <a:solidFill>
              <a:schemeClr val="tx1"/>
            </a:solidFill>
          </a:endParaRPr>
        </a:p>
      </dgm:t>
    </dgm:pt>
    <dgm:pt modelId="{DA25A5FE-81E5-4284-8B92-7887B4DE1688}" type="parTrans" cxnId="{58EAA3A0-4800-497C-A88B-381A380F3896}">
      <dgm:prSet/>
      <dgm:spPr/>
      <dgm:t>
        <a:bodyPr/>
        <a:lstStyle/>
        <a:p>
          <a:endParaRPr lang="nl-NL"/>
        </a:p>
      </dgm:t>
    </dgm:pt>
    <dgm:pt modelId="{26EBC983-530C-48E5-9B6C-9AEE9E9C4A6F}" type="sibTrans" cxnId="{58EAA3A0-4800-497C-A88B-381A380F3896}">
      <dgm:prSet/>
      <dgm:spPr/>
      <dgm:t>
        <a:bodyPr/>
        <a:lstStyle/>
        <a:p>
          <a:endParaRPr lang="nl-NL"/>
        </a:p>
      </dgm:t>
    </dgm:pt>
    <dgm:pt modelId="{1D7ED47B-AA60-432C-8459-FD76394A93D3}">
      <dgm:prSet phldrT="[Tekst]" custT="1"/>
      <dgm:spPr/>
      <dgm:t>
        <a:bodyPr/>
        <a:lstStyle/>
        <a:p>
          <a:r>
            <a:rPr lang="nl-NL" sz="1000" dirty="0" err="1" smtClean="0"/>
            <a:t>Analy-sis</a:t>
          </a:r>
          <a:r>
            <a:rPr lang="nl-NL" sz="1000" dirty="0" smtClean="0"/>
            <a:t> </a:t>
          </a:r>
          <a:r>
            <a:rPr lang="nl-NL" sz="1000" dirty="0" err="1" smtClean="0"/>
            <a:t>Models</a:t>
          </a:r>
          <a:endParaRPr lang="nl-NL" sz="1000" dirty="0"/>
        </a:p>
      </dgm:t>
    </dgm:pt>
    <dgm:pt modelId="{DDCE6713-E0E8-4A64-A3CB-9AB7B0466689}" type="parTrans" cxnId="{FE79EDCD-98AC-49DB-904D-04ECCA2B1333}">
      <dgm:prSet/>
      <dgm:spPr/>
      <dgm:t>
        <a:bodyPr/>
        <a:lstStyle/>
        <a:p>
          <a:endParaRPr lang="nl-NL"/>
        </a:p>
      </dgm:t>
    </dgm:pt>
    <dgm:pt modelId="{86E7235E-5147-4B0D-B326-1B80FA7E1CC7}" type="sibTrans" cxnId="{FE79EDCD-98AC-49DB-904D-04ECCA2B1333}">
      <dgm:prSet/>
      <dgm:spPr/>
      <dgm:t>
        <a:bodyPr/>
        <a:lstStyle/>
        <a:p>
          <a:endParaRPr lang="nl-NL"/>
        </a:p>
      </dgm:t>
    </dgm:pt>
    <dgm:pt modelId="{761B7A02-2C2E-4641-9B6B-398E2C1654FA}">
      <dgm:prSet phldrT="[Tekst]" custT="1"/>
      <dgm:spPr/>
      <dgm:t>
        <a:bodyPr/>
        <a:lstStyle/>
        <a:p>
          <a:r>
            <a:rPr lang="nl-NL" sz="1000" dirty="0" err="1" smtClean="0"/>
            <a:t>Publish</a:t>
          </a:r>
          <a:r>
            <a:rPr lang="nl-NL" sz="1000" dirty="0" smtClean="0"/>
            <a:t> </a:t>
          </a:r>
          <a:r>
            <a:rPr lang="nl-NL" sz="1000" dirty="0" err="1" smtClean="0"/>
            <a:t>Dissem-inate</a:t>
          </a:r>
          <a:endParaRPr lang="nl-NL" sz="1000" dirty="0"/>
        </a:p>
      </dgm:t>
    </dgm:pt>
    <dgm:pt modelId="{9D559450-E92E-4084-B1DA-39E84A919E20}" type="parTrans" cxnId="{703892F6-83CB-4054-98EC-5E24FAD6BBA9}">
      <dgm:prSet/>
      <dgm:spPr/>
      <dgm:t>
        <a:bodyPr/>
        <a:lstStyle/>
        <a:p>
          <a:endParaRPr lang="nl-NL"/>
        </a:p>
      </dgm:t>
    </dgm:pt>
    <dgm:pt modelId="{E318BEE9-BFC4-47F1-B193-4501ED30C878}" type="sibTrans" cxnId="{703892F6-83CB-4054-98EC-5E24FAD6BBA9}">
      <dgm:prSet/>
      <dgm:spPr/>
      <dgm:t>
        <a:bodyPr/>
        <a:lstStyle/>
        <a:p>
          <a:endParaRPr lang="nl-NL"/>
        </a:p>
      </dgm:t>
    </dgm:pt>
    <dgm:pt modelId="{06DB8E70-ECEC-45F4-9918-C55296D79177}" type="pres">
      <dgm:prSet presAssocID="{E6762491-DCB7-4800-829B-9A3D81EB3C5F}" presName="Name0" presStyleCnt="0">
        <dgm:presLayoutVars>
          <dgm:chMax val="1"/>
          <dgm:dir/>
          <dgm:animLvl val="ctr"/>
          <dgm:resizeHandles val="exact"/>
        </dgm:presLayoutVars>
      </dgm:prSet>
      <dgm:spPr/>
      <dgm:t>
        <a:bodyPr/>
        <a:lstStyle/>
        <a:p>
          <a:endParaRPr lang="nl-NL"/>
        </a:p>
      </dgm:t>
    </dgm:pt>
    <dgm:pt modelId="{629AF2B4-54F8-4A0F-ACF5-D70B26595B5F}" type="pres">
      <dgm:prSet presAssocID="{6CD82B6A-27FF-4883-B75B-8481EF5722CF}" presName="centerShape" presStyleLbl="node0" presStyleIdx="0" presStyleCnt="1"/>
      <dgm:spPr/>
      <dgm:t>
        <a:bodyPr/>
        <a:lstStyle/>
        <a:p>
          <a:endParaRPr lang="nl-NL"/>
        </a:p>
      </dgm:t>
    </dgm:pt>
    <dgm:pt modelId="{3C8CF86D-B70C-493E-BE70-AC8E12F724A3}" type="pres">
      <dgm:prSet presAssocID="{E546CA48-D8E9-4B3C-9D3E-3162EF870CD7}" presName="node" presStyleLbl="node1" presStyleIdx="0" presStyleCnt="4">
        <dgm:presLayoutVars>
          <dgm:bulletEnabled val="1"/>
        </dgm:presLayoutVars>
      </dgm:prSet>
      <dgm:spPr/>
      <dgm:t>
        <a:bodyPr/>
        <a:lstStyle/>
        <a:p>
          <a:endParaRPr lang="nl-NL"/>
        </a:p>
      </dgm:t>
    </dgm:pt>
    <dgm:pt modelId="{1B0A5BA4-BDDF-44DC-8C1F-FC213BEDE412}" type="pres">
      <dgm:prSet presAssocID="{E546CA48-D8E9-4B3C-9D3E-3162EF870CD7}" presName="dummy" presStyleCnt="0"/>
      <dgm:spPr/>
    </dgm:pt>
    <dgm:pt modelId="{1083A663-482B-4D5A-963F-88E62AEE9AB0}" type="pres">
      <dgm:prSet presAssocID="{059A8CD7-6FAC-4BBE-9382-83484E7B2907}" presName="sibTrans" presStyleLbl="sibTrans2D1" presStyleIdx="0" presStyleCnt="4"/>
      <dgm:spPr/>
      <dgm:t>
        <a:bodyPr/>
        <a:lstStyle/>
        <a:p>
          <a:endParaRPr lang="nl-NL"/>
        </a:p>
      </dgm:t>
    </dgm:pt>
    <dgm:pt modelId="{AA50C8C2-87AD-44F5-8395-CAB5FCBF4AB8}" type="pres">
      <dgm:prSet presAssocID="{D5A31BA1-FC73-4053-87B4-3C4BFBCCB7D8}" presName="node" presStyleLbl="node1" presStyleIdx="1" presStyleCnt="4">
        <dgm:presLayoutVars>
          <dgm:bulletEnabled val="1"/>
        </dgm:presLayoutVars>
      </dgm:prSet>
      <dgm:spPr/>
      <dgm:t>
        <a:bodyPr/>
        <a:lstStyle/>
        <a:p>
          <a:endParaRPr lang="nl-NL"/>
        </a:p>
      </dgm:t>
    </dgm:pt>
    <dgm:pt modelId="{B98A5AAE-07F8-4BC2-84E6-F90BFFD7EC6D}" type="pres">
      <dgm:prSet presAssocID="{D5A31BA1-FC73-4053-87B4-3C4BFBCCB7D8}" presName="dummy" presStyleCnt="0"/>
      <dgm:spPr/>
    </dgm:pt>
    <dgm:pt modelId="{E1A45E06-56D8-4015-821E-A35266A8EA0B}" type="pres">
      <dgm:prSet presAssocID="{26EBC983-530C-48E5-9B6C-9AEE9E9C4A6F}" presName="sibTrans" presStyleLbl="sibTrans2D1" presStyleIdx="1" presStyleCnt="4"/>
      <dgm:spPr/>
      <dgm:t>
        <a:bodyPr/>
        <a:lstStyle/>
        <a:p>
          <a:endParaRPr lang="nl-NL"/>
        </a:p>
      </dgm:t>
    </dgm:pt>
    <dgm:pt modelId="{C0779CC6-317E-444E-AA63-FC84A74FF5D4}" type="pres">
      <dgm:prSet presAssocID="{1D7ED47B-AA60-432C-8459-FD76394A93D3}" presName="node" presStyleLbl="node1" presStyleIdx="2" presStyleCnt="4">
        <dgm:presLayoutVars>
          <dgm:bulletEnabled val="1"/>
        </dgm:presLayoutVars>
      </dgm:prSet>
      <dgm:spPr/>
      <dgm:t>
        <a:bodyPr/>
        <a:lstStyle/>
        <a:p>
          <a:endParaRPr lang="nl-NL"/>
        </a:p>
      </dgm:t>
    </dgm:pt>
    <dgm:pt modelId="{F927E89D-4935-430D-AE92-922928CD112E}" type="pres">
      <dgm:prSet presAssocID="{1D7ED47B-AA60-432C-8459-FD76394A93D3}" presName="dummy" presStyleCnt="0"/>
      <dgm:spPr/>
    </dgm:pt>
    <dgm:pt modelId="{5F5F0C35-C46B-42E9-90B3-7A0A49F6E47B}" type="pres">
      <dgm:prSet presAssocID="{86E7235E-5147-4B0D-B326-1B80FA7E1CC7}" presName="sibTrans" presStyleLbl="sibTrans2D1" presStyleIdx="2" presStyleCnt="4"/>
      <dgm:spPr/>
      <dgm:t>
        <a:bodyPr/>
        <a:lstStyle/>
        <a:p>
          <a:endParaRPr lang="nl-NL"/>
        </a:p>
      </dgm:t>
    </dgm:pt>
    <dgm:pt modelId="{DC6C20E0-4730-4B2B-B786-412A44A20AA2}" type="pres">
      <dgm:prSet presAssocID="{761B7A02-2C2E-4641-9B6B-398E2C1654FA}" presName="node" presStyleLbl="node1" presStyleIdx="3" presStyleCnt="4">
        <dgm:presLayoutVars>
          <dgm:bulletEnabled val="1"/>
        </dgm:presLayoutVars>
      </dgm:prSet>
      <dgm:spPr/>
      <dgm:t>
        <a:bodyPr/>
        <a:lstStyle/>
        <a:p>
          <a:endParaRPr lang="nl-NL"/>
        </a:p>
      </dgm:t>
    </dgm:pt>
    <dgm:pt modelId="{A6A2E1F5-58D5-4CCF-8D1D-A75E5547A01F}" type="pres">
      <dgm:prSet presAssocID="{761B7A02-2C2E-4641-9B6B-398E2C1654FA}" presName="dummy" presStyleCnt="0"/>
      <dgm:spPr/>
    </dgm:pt>
    <dgm:pt modelId="{D80A2D27-8A43-4FD6-9FE0-9E172ED7D040}" type="pres">
      <dgm:prSet presAssocID="{E318BEE9-BFC4-47F1-B193-4501ED30C878}" presName="sibTrans" presStyleLbl="sibTrans2D1" presStyleIdx="3" presStyleCnt="4"/>
      <dgm:spPr/>
      <dgm:t>
        <a:bodyPr/>
        <a:lstStyle/>
        <a:p>
          <a:endParaRPr lang="nl-NL"/>
        </a:p>
      </dgm:t>
    </dgm:pt>
  </dgm:ptLst>
  <dgm:cxnLst>
    <dgm:cxn modelId="{9DDA8128-9163-43EA-9DD0-C8BC4B356A9D}" type="presOf" srcId="{761B7A02-2C2E-4641-9B6B-398E2C1654FA}" destId="{DC6C20E0-4730-4B2B-B786-412A44A20AA2}" srcOrd="0" destOrd="0" presId="urn:microsoft.com/office/officeart/2005/8/layout/radial6"/>
    <dgm:cxn modelId="{ECA4600E-E727-46A7-B52A-FED517759E7B}" srcId="{6CD82B6A-27FF-4883-B75B-8481EF5722CF}" destId="{E546CA48-D8E9-4B3C-9D3E-3162EF870CD7}" srcOrd="0" destOrd="0" parTransId="{95329DAB-6425-43BF-A5C0-3AF4A6ACCAE1}" sibTransId="{059A8CD7-6FAC-4BBE-9382-83484E7B2907}"/>
    <dgm:cxn modelId="{E6E44558-5763-45F1-A633-4FDCDEE2F87F}" type="presOf" srcId="{059A8CD7-6FAC-4BBE-9382-83484E7B2907}" destId="{1083A663-482B-4D5A-963F-88E62AEE9AB0}" srcOrd="0" destOrd="0" presId="urn:microsoft.com/office/officeart/2005/8/layout/radial6"/>
    <dgm:cxn modelId="{5EFBA605-26A7-4DA8-8457-32C61688C425}" type="presOf" srcId="{26EBC983-530C-48E5-9B6C-9AEE9E9C4A6F}" destId="{E1A45E06-56D8-4015-821E-A35266A8EA0B}" srcOrd="0" destOrd="0" presId="urn:microsoft.com/office/officeart/2005/8/layout/radial6"/>
    <dgm:cxn modelId="{9A7C8DD5-CF4E-442F-9610-BBCC798FDBA0}" type="presOf" srcId="{E6762491-DCB7-4800-829B-9A3D81EB3C5F}" destId="{06DB8E70-ECEC-45F4-9918-C55296D79177}" srcOrd="0" destOrd="0" presId="urn:microsoft.com/office/officeart/2005/8/layout/radial6"/>
    <dgm:cxn modelId="{80C41D5F-7A62-439B-AA5E-39EB428C932D}" type="presOf" srcId="{D5A31BA1-FC73-4053-87B4-3C4BFBCCB7D8}" destId="{AA50C8C2-87AD-44F5-8395-CAB5FCBF4AB8}" srcOrd="0" destOrd="0" presId="urn:microsoft.com/office/officeart/2005/8/layout/radial6"/>
    <dgm:cxn modelId="{703892F6-83CB-4054-98EC-5E24FAD6BBA9}" srcId="{6CD82B6A-27FF-4883-B75B-8481EF5722CF}" destId="{761B7A02-2C2E-4641-9B6B-398E2C1654FA}" srcOrd="3" destOrd="0" parTransId="{9D559450-E92E-4084-B1DA-39E84A919E20}" sibTransId="{E318BEE9-BFC4-47F1-B193-4501ED30C878}"/>
    <dgm:cxn modelId="{CE749C31-74F2-4912-8655-4E44453E09F2}" type="presOf" srcId="{E318BEE9-BFC4-47F1-B193-4501ED30C878}" destId="{D80A2D27-8A43-4FD6-9FE0-9E172ED7D040}" srcOrd="0" destOrd="0" presId="urn:microsoft.com/office/officeart/2005/8/layout/radial6"/>
    <dgm:cxn modelId="{15ED89F3-22F7-477D-B39F-513FE2010649}" type="presOf" srcId="{86E7235E-5147-4B0D-B326-1B80FA7E1CC7}" destId="{5F5F0C35-C46B-42E9-90B3-7A0A49F6E47B}" srcOrd="0" destOrd="0" presId="urn:microsoft.com/office/officeart/2005/8/layout/radial6"/>
    <dgm:cxn modelId="{E6964EFE-0D77-4B24-88D4-440A53062BB8}" type="presOf" srcId="{6CD82B6A-27FF-4883-B75B-8481EF5722CF}" destId="{629AF2B4-54F8-4A0F-ACF5-D70B26595B5F}" srcOrd="0" destOrd="0" presId="urn:microsoft.com/office/officeart/2005/8/layout/radial6"/>
    <dgm:cxn modelId="{4A4C863B-A2A6-4585-885F-54914D0B7100}" type="presOf" srcId="{1D7ED47B-AA60-432C-8459-FD76394A93D3}" destId="{C0779CC6-317E-444E-AA63-FC84A74FF5D4}" srcOrd="0" destOrd="0" presId="urn:microsoft.com/office/officeart/2005/8/layout/radial6"/>
    <dgm:cxn modelId="{05826684-FE05-45C1-81B7-2F11F8E07A19}" type="presOf" srcId="{E546CA48-D8E9-4B3C-9D3E-3162EF870CD7}" destId="{3C8CF86D-B70C-493E-BE70-AC8E12F724A3}" srcOrd="0" destOrd="0" presId="urn:microsoft.com/office/officeart/2005/8/layout/radial6"/>
    <dgm:cxn modelId="{58EAA3A0-4800-497C-A88B-381A380F3896}" srcId="{6CD82B6A-27FF-4883-B75B-8481EF5722CF}" destId="{D5A31BA1-FC73-4053-87B4-3C4BFBCCB7D8}" srcOrd="1" destOrd="0" parTransId="{DA25A5FE-81E5-4284-8B92-7887B4DE1688}" sibTransId="{26EBC983-530C-48E5-9B6C-9AEE9E9C4A6F}"/>
    <dgm:cxn modelId="{FE79EDCD-98AC-49DB-904D-04ECCA2B1333}" srcId="{6CD82B6A-27FF-4883-B75B-8481EF5722CF}" destId="{1D7ED47B-AA60-432C-8459-FD76394A93D3}" srcOrd="2" destOrd="0" parTransId="{DDCE6713-E0E8-4A64-A3CB-9AB7B0466689}" sibTransId="{86E7235E-5147-4B0D-B326-1B80FA7E1CC7}"/>
    <dgm:cxn modelId="{2EE804A9-23A6-4517-81D8-89287772EDEE}" srcId="{E6762491-DCB7-4800-829B-9A3D81EB3C5F}" destId="{6CD82B6A-27FF-4883-B75B-8481EF5722CF}" srcOrd="0" destOrd="0" parTransId="{7B958F85-1911-4E70-8989-47A579B83ED3}" sibTransId="{E62298C1-38EB-495F-9122-C0EAD0966B61}"/>
    <dgm:cxn modelId="{7E523675-A9DC-4B45-95EC-EAFE5CCF3B5F}" type="presParOf" srcId="{06DB8E70-ECEC-45F4-9918-C55296D79177}" destId="{629AF2B4-54F8-4A0F-ACF5-D70B26595B5F}" srcOrd="0" destOrd="0" presId="urn:microsoft.com/office/officeart/2005/8/layout/radial6"/>
    <dgm:cxn modelId="{6465B59C-13E5-4806-9A5A-BE80EE369BDF}" type="presParOf" srcId="{06DB8E70-ECEC-45F4-9918-C55296D79177}" destId="{3C8CF86D-B70C-493E-BE70-AC8E12F724A3}" srcOrd="1" destOrd="0" presId="urn:microsoft.com/office/officeart/2005/8/layout/radial6"/>
    <dgm:cxn modelId="{CA79D4BB-BE77-4727-8A4D-834E4351BB6E}" type="presParOf" srcId="{06DB8E70-ECEC-45F4-9918-C55296D79177}" destId="{1B0A5BA4-BDDF-44DC-8C1F-FC213BEDE412}" srcOrd="2" destOrd="0" presId="urn:microsoft.com/office/officeart/2005/8/layout/radial6"/>
    <dgm:cxn modelId="{5CD02AFE-672B-41CA-8A76-5CD464E32464}" type="presParOf" srcId="{06DB8E70-ECEC-45F4-9918-C55296D79177}" destId="{1083A663-482B-4D5A-963F-88E62AEE9AB0}" srcOrd="3" destOrd="0" presId="urn:microsoft.com/office/officeart/2005/8/layout/radial6"/>
    <dgm:cxn modelId="{FA211B56-0408-475D-B412-0AA2570AF1AC}" type="presParOf" srcId="{06DB8E70-ECEC-45F4-9918-C55296D79177}" destId="{AA50C8C2-87AD-44F5-8395-CAB5FCBF4AB8}" srcOrd="4" destOrd="0" presId="urn:microsoft.com/office/officeart/2005/8/layout/radial6"/>
    <dgm:cxn modelId="{C8D91B35-CF58-431A-A8F7-56F1225C9ECD}" type="presParOf" srcId="{06DB8E70-ECEC-45F4-9918-C55296D79177}" destId="{B98A5AAE-07F8-4BC2-84E6-F90BFFD7EC6D}" srcOrd="5" destOrd="0" presId="urn:microsoft.com/office/officeart/2005/8/layout/radial6"/>
    <dgm:cxn modelId="{6DE574C6-FAF3-46CB-8B82-EBF203087083}" type="presParOf" srcId="{06DB8E70-ECEC-45F4-9918-C55296D79177}" destId="{E1A45E06-56D8-4015-821E-A35266A8EA0B}" srcOrd="6" destOrd="0" presId="urn:microsoft.com/office/officeart/2005/8/layout/radial6"/>
    <dgm:cxn modelId="{12493DFE-E4AF-4322-AA7B-B82B9B794CA6}" type="presParOf" srcId="{06DB8E70-ECEC-45F4-9918-C55296D79177}" destId="{C0779CC6-317E-444E-AA63-FC84A74FF5D4}" srcOrd="7" destOrd="0" presId="urn:microsoft.com/office/officeart/2005/8/layout/radial6"/>
    <dgm:cxn modelId="{8C144C3B-530A-4BC6-8C20-40E98018B69A}" type="presParOf" srcId="{06DB8E70-ECEC-45F4-9918-C55296D79177}" destId="{F927E89D-4935-430D-AE92-922928CD112E}" srcOrd="8" destOrd="0" presId="urn:microsoft.com/office/officeart/2005/8/layout/radial6"/>
    <dgm:cxn modelId="{86B20ECD-677E-46B8-A3B1-553BB2C68963}" type="presParOf" srcId="{06DB8E70-ECEC-45F4-9918-C55296D79177}" destId="{5F5F0C35-C46B-42E9-90B3-7A0A49F6E47B}" srcOrd="9" destOrd="0" presId="urn:microsoft.com/office/officeart/2005/8/layout/radial6"/>
    <dgm:cxn modelId="{2AAAEB0F-0DC6-4F3D-8873-82F65AD06F6E}" type="presParOf" srcId="{06DB8E70-ECEC-45F4-9918-C55296D79177}" destId="{DC6C20E0-4730-4B2B-B786-412A44A20AA2}" srcOrd="10" destOrd="0" presId="urn:microsoft.com/office/officeart/2005/8/layout/radial6"/>
    <dgm:cxn modelId="{88F5ED78-7F8E-46CA-92ED-59ECA4B5FAEF}" type="presParOf" srcId="{06DB8E70-ECEC-45F4-9918-C55296D79177}" destId="{A6A2E1F5-58D5-4CCF-8D1D-A75E5547A01F}" srcOrd="11" destOrd="0" presId="urn:microsoft.com/office/officeart/2005/8/layout/radial6"/>
    <dgm:cxn modelId="{D6AAA5C1-04E5-4C0A-805F-1A779A5E76CD}" type="presParOf" srcId="{06DB8E70-ECEC-45F4-9918-C55296D79177}" destId="{D80A2D27-8A43-4FD6-9FE0-9E172ED7D040}"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8408-3B11-4CBE-A8C9-F46DC23E9DEE}">
      <dsp:nvSpPr>
        <dsp:cNvPr id="0" name=""/>
        <dsp:cNvSpPr/>
      </dsp:nvSpPr>
      <dsp:spPr>
        <a:xfrm>
          <a:off x="2513707" y="1497707"/>
          <a:ext cx="1068585" cy="1068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NL" sz="1700" b="1" kern="1200" dirty="0" smtClean="0">
              <a:solidFill>
                <a:schemeClr val="tx1"/>
              </a:solidFill>
            </a:rPr>
            <a:t>Users</a:t>
          </a:r>
          <a:endParaRPr lang="nl-NL" sz="1700" b="1" kern="1200" dirty="0">
            <a:solidFill>
              <a:schemeClr val="tx1"/>
            </a:solidFill>
          </a:endParaRPr>
        </a:p>
      </dsp:txBody>
      <dsp:txXfrm>
        <a:off x="2670198" y="1654198"/>
        <a:ext cx="755603" cy="755603"/>
      </dsp:txXfrm>
    </dsp:sp>
    <dsp:sp modelId="{8B23792A-80A4-4F28-9F56-2877109BF159}">
      <dsp:nvSpPr>
        <dsp:cNvPr id="0" name=""/>
        <dsp:cNvSpPr/>
      </dsp:nvSpPr>
      <dsp:spPr>
        <a:xfrm rot="16200000">
          <a:off x="2934877" y="1109011"/>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2968814" y="1215612"/>
        <a:ext cx="158372" cy="217991"/>
      </dsp:txXfrm>
    </dsp:sp>
    <dsp:sp modelId="{47B2064B-E40D-44B1-B48C-39D991BB357B}">
      <dsp:nvSpPr>
        <dsp:cNvPr id="0" name=""/>
        <dsp:cNvSpPr/>
      </dsp:nvSpPr>
      <dsp:spPr>
        <a:xfrm>
          <a:off x="2513707" y="2243"/>
          <a:ext cx="1068585" cy="1068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b="1" kern="1200" dirty="0" err="1" smtClean="0">
              <a:solidFill>
                <a:schemeClr val="tx1"/>
              </a:solidFill>
            </a:rPr>
            <a:t>Who</a:t>
          </a:r>
          <a:r>
            <a:rPr lang="nl-NL" sz="1300" b="1" kern="1200" dirty="0" smtClean="0">
              <a:solidFill>
                <a:schemeClr val="tx1"/>
              </a:solidFill>
            </a:rPr>
            <a:t> are </a:t>
          </a:r>
          <a:r>
            <a:rPr lang="nl-NL" sz="1300" b="1" kern="1200" dirty="0" err="1" smtClean="0">
              <a:solidFill>
                <a:schemeClr val="tx1"/>
              </a:solidFill>
            </a:rPr>
            <a:t>they</a:t>
          </a:r>
          <a:r>
            <a:rPr lang="nl-NL" sz="1300" b="1" kern="1200" dirty="0" smtClean="0">
              <a:solidFill>
                <a:schemeClr val="tx1"/>
              </a:solidFill>
            </a:rPr>
            <a:t>?</a:t>
          </a:r>
          <a:endParaRPr lang="nl-NL" sz="1300" b="1" kern="1200" dirty="0">
            <a:solidFill>
              <a:schemeClr val="tx1"/>
            </a:solidFill>
          </a:endParaRPr>
        </a:p>
      </dsp:txBody>
      <dsp:txXfrm>
        <a:off x="2670198" y="158734"/>
        <a:ext cx="755603" cy="755603"/>
      </dsp:txXfrm>
    </dsp:sp>
    <dsp:sp modelId="{224284F9-6258-40B5-A6C6-B51A14A15DD0}">
      <dsp:nvSpPr>
        <dsp:cNvPr id="0" name=""/>
        <dsp:cNvSpPr/>
      </dsp:nvSpPr>
      <dsp:spPr>
        <a:xfrm>
          <a:off x="3676206" y="1850340"/>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3676206" y="1923004"/>
        <a:ext cx="158372" cy="217991"/>
      </dsp:txXfrm>
    </dsp:sp>
    <dsp:sp modelId="{A98713E4-305D-4B92-9354-20D877480274}">
      <dsp:nvSpPr>
        <dsp:cNvPr id="0" name=""/>
        <dsp:cNvSpPr/>
      </dsp:nvSpPr>
      <dsp:spPr>
        <a:xfrm>
          <a:off x="4009170" y="1497707"/>
          <a:ext cx="1068585" cy="1068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b="1" kern="1200" dirty="0" err="1" smtClean="0">
              <a:solidFill>
                <a:schemeClr val="tx1"/>
              </a:solidFill>
            </a:rPr>
            <a:t>What</a:t>
          </a:r>
          <a:r>
            <a:rPr lang="nl-NL" sz="1300" b="1" kern="1200" dirty="0" smtClean="0">
              <a:solidFill>
                <a:schemeClr val="tx1"/>
              </a:solidFill>
            </a:rPr>
            <a:t> do </a:t>
          </a:r>
          <a:r>
            <a:rPr lang="nl-NL" sz="1300" b="1" kern="1200" dirty="0" err="1" smtClean="0">
              <a:solidFill>
                <a:schemeClr val="tx1"/>
              </a:solidFill>
            </a:rPr>
            <a:t>they</a:t>
          </a:r>
          <a:r>
            <a:rPr lang="nl-NL" sz="1300" b="1" kern="1200" dirty="0" smtClean="0">
              <a:solidFill>
                <a:schemeClr val="tx1"/>
              </a:solidFill>
            </a:rPr>
            <a:t> want?</a:t>
          </a:r>
          <a:endParaRPr lang="nl-NL" sz="1300" b="1" kern="1200" dirty="0">
            <a:solidFill>
              <a:schemeClr val="tx1"/>
            </a:solidFill>
          </a:endParaRPr>
        </a:p>
      </dsp:txBody>
      <dsp:txXfrm>
        <a:off x="4165661" y="1654198"/>
        <a:ext cx="755603" cy="755603"/>
      </dsp:txXfrm>
    </dsp:sp>
    <dsp:sp modelId="{B1F7077E-57D8-4F57-AF5A-915E74F4DB9B}">
      <dsp:nvSpPr>
        <dsp:cNvPr id="0" name=""/>
        <dsp:cNvSpPr/>
      </dsp:nvSpPr>
      <dsp:spPr>
        <a:xfrm rot="5400000">
          <a:off x="2934877" y="2591669"/>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2968814" y="2630397"/>
        <a:ext cx="158372" cy="217991"/>
      </dsp:txXfrm>
    </dsp:sp>
    <dsp:sp modelId="{56650A18-F803-45F8-8A54-F78DA9A6B2A7}">
      <dsp:nvSpPr>
        <dsp:cNvPr id="0" name=""/>
        <dsp:cNvSpPr/>
      </dsp:nvSpPr>
      <dsp:spPr>
        <a:xfrm>
          <a:off x="2513707" y="2993170"/>
          <a:ext cx="1068585" cy="1068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b="1" kern="1200" dirty="0" err="1" smtClean="0">
              <a:solidFill>
                <a:schemeClr val="tx1"/>
              </a:solidFill>
            </a:rPr>
            <a:t>What</a:t>
          </a:r>
          <a:r>
            <a:rPr lang="nl-NL" sz="1300" b="1" kern="1200" dirty="0" smtClean="0">
              <a:solidFill>
                <a:schemeClr val="tx1"/>
              </a:solidFill>
            </a:rPr>
            <a:t> do </a:t>
          </a:r>
          <a:r>
            <a:rPr lang="nl-NL" sz="1300" b="1" kern="1200" dirty="0" err="1" smtClean="0">
              <a:solidFill>
                <a:schemeClr val="tx1"/>
              </a:solidFill>
            </a:rPr>
            <a:t>they</a:t>
          </a:r>
          <a:r>
            <a:rPr lang="nl-NL" sz="1300" b="1" kern="1200" dirty="0" smtClean="0">
              <a:solidFill>
                <a:schemeClr val="tx1"/>
              </a:solidFill>
            </a:rPr>
            <a:t> </a:t>
          </a:r>
          <a:r>
            <a:rPr lang="nl-NL" sz="1300" b="1" kern="1200" dirty="0" err="1" smtClean="0">
              <a:solidFill>
                <a:schemeClr val="tx1"/>
              </a:solidFill>
            </a:rPr>
            <a:t>need</a:t>
          </a:r>
          <a:r>
            <a:rPr lang="nl-NL" sz="1300" b="1" kern="1200" dirty="0" smtClean="0">
              <a:solidFill>
                <a:schemeClr val="tx1"/>
              </a:solidFill>
            </a:rPr>
            <a:t>?</a:t>
          </a:r>
          <a:endParaRPr lang="nl-NL" sz="1300" b="1" kern="1200" dirty="0">
            <a:solidFill>
              <a:schemeClr val="tx1"/>
            </a:solidFill>
          </a:endParaRPr>
        </a:p>
      </dsp:txBody>
      <dsp:txXfrm>
        <a:off x="2670198" y="3149661"/>
        <a:ext cx="755603" cy="755603"/>
      </dsp:txXfrm>
    </dsp:sp>
    <dsp:sp modelId="{4F550E1F-B70F-4ECC-B1E2-77810F56E4B1}">
      <dsp:nvSpPr>
        <dsp:cNvPr id="0" name=""/>
        <dsp:cNvSpPr/>
      </dsp:nvSpPr>
      <dsp:spPr>
        <a:xfrm rot="10800000">
          <a:off x="2193548" y="1850340"/>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rot="10800000">
        <a:off x="2261421" y="1923004"/>
        <a:ext cx="158372" cy="217991"/>
      </dsp:txXfrm>
    </dsp:sp>
    <dsp:sp modelId="{06E76220-1DFD-407E-AE99-4BE277289156}">
      <dsp:nvSpPr>
        <dsp:cNvPr id="0" name=""/>
        <dsp:cNvSpPr/>
      </dsp:nvSpPr>
      <dsp:spPr>
        <a:xfrm>
          <a:off x="1018243" y="1497707"/>
          <a:ext cx="1068585" cy="1068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b="1" kern="1200" dirty="0" err="1" smtClean="0">
              <a:solidFill>
                <a:schemeClr val="tx1"/>
              </a:solidFill>
            </a:rPr>
            <a:t>What</a:t>
          </a:r>
          <a:r>
            <a:rPr lang="nl-NL" sz="1300" b="1" kern="1200" dirty="0" smtClean="0">
              <a:solidFill>
                <a:schemeClr val="tx1"/>
              </a:solidFill>
            </a:rPr>
            <a:t> </a:t>
          </a:r>
          <a:r>
            <a:rPr lang="nl-NL" sz="1300" b="1" kern="1200" dirty="0" err="1" smtClean="0">
              <a:solidFill>
                <a:schemeClr val="tx1"/>
              </a:solidFill>
            </a:rPr>
            <a:t>should</a:t>
          </a:r>
          <a:r>
            <a:rPr lang="nl-NL" sz="1300" b="1" kern="1200" dirty="0" smtClean="0">
              <a:solidFill>
                <a:schemeClr val="tx1"/>
              </a:solidFill>
            </a:rPr>
            <a:t> </a:t>
          </a:r>
          <a:r>
            <a:rPr lang="nl-NL" sz="1300" b="1" kern="1200" dirty="0" err="1" smtClean="0">
              <a:solidFill>
                <a:schemeClr val="tx1"/>
              </a:solidFill>
            </a:rPr>
            <a:t>they</a:t>
          </a:r>
          <a:r>
            <a:rPr lang="nl-NL" sz="1300" b="1" kern="1200" dirty="0" smtClean="0">
              <a:solidFill>
                <a:schemeClr val="tx1"/>
              </a:solidFill>
            </a:rPr>
            <a:t> </a:t>
          </a:r>
          <a:r>
            <a:rPr lang="nl-NL" sz="1300" b="1" kern="1200" dirty="0" err="1" smtClean="0">
              <a:solidFill>
                <a:schemeClr val="tx1"/>
              </a:solidFill>
            </a:rPr>
            <a:t>know</a:t>
          </a:r>
          <a:r>
            <a:rPr lang="nl-NL" sz="1300" b="1" kern="1200" dirty="0" smtClean="0">
              <a:solidFill>
                <a:schemeClr val="tx1"/>
              </a:solidFill>
            </a:rPr>
            <a:t>?</a:t>
          </a:r>
          <a:endParaRPr lang="nl-NL" sz="1300" b="1" kern="1200" dirty="0">
            <a:solidFill>
              <a:schemeClr val="tx1"/>
            </a:solidFill>
          </a:endParaRPr>
        </a:p>
      </dsp:txBody>
      <dsp:txXfrm>
        <a:off x="1174734" y="1654198"/>
        <a:ext cx="755603" cy="755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07382-703B-4989-A9D1-4A85595276DF}">
      <dsp:nvSpPr>
        <dsp:cNvPr id="0" name=""/>
        <dsp:cNvSpPr/>
      </dsp:nvSpPr>
      <dsp:spPr>
        <a:xfrm>
          <a:off x="817450" y="395175"/>
          <a:ext cx="984473" cy="98447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NL" sz="2200" kern="1200" dirty="0" smtClean="0"/>
            <a:t>TQM</a:t>
          </a:r>
          <a:endParaRPr lang="nl-NL" sz="2200" kern="1200" dirty="0"/>
        </a:p>
      </dsp:txBody>
      <dsp:txXfrm>
        <a:off x="961623" y="539348"/>
        <a:ext cx="696127" cy="696127"/>
      </dsp:txXfrm>
    </dsp:sp>
    <dsp:sp modelId="{BD41CA93-5E62-4528-9C40-3D4742E5EEE9}">
      <dsp:nvSpPr>
        <dsp:cNvPr id="0" name=""/>
        <dsp:cNvSpPr/>
      </dsp:nvSpPr>
      <dsp:spPr>
        <a:xfrm>
          <a:off x="1063569" y="175"/>
          <a:ext cx="492236" cy="492236"/>
        </a:xfrm>
        <a:prstGeom prst="ellipse">
          <a:avLst/>
        </a:prstGeom>
        <a:solidFill>
          <a:schemeClr val="accent2">
            <a:alpha val="50000"/>
            <a:hueOff val="4830872"/>
            <a:satOff val="0"/>
            <a:lumOff val="-7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NL" sz="800" kern="1200" dirty="0" smtClean="0"/>
            <a:t>Plan</a:t>
          </a:r>
          <a:endParaRPr lang="nl-NL" sz="800" kern="1200" dirty="0"/>
        </a:p>
      </dsp:txBody>
      <dsp:txXfrm>
        <a:off x="1135655" y="72261"/>
        <a:ext cx="348064" cy="348064"/>
      </dsp:txXfrm>
    </dsp:sp>
    <dsp:sp modelId="{915AFD8E-F185-4CF9-90DD-C9714950447C}">
      <dsp:nvSpPr>
        <dsp:cNvPr id="0" name=""/>
        <dsp:cNvSpPr/>
      </dsp:nvSpPr>
      <dsp:spPr>
        <a:xfrm>
          <a:off x="1704687" y="641294"/>
          <a:ext cx="492236" cy="492236"/>
        </a:xfrm>
        <a:prstGeom prst="ellipse">
          <a:avLst/>
        </a:prstGeom>
        <a:solidFill>
          <a:schemeClr val="accent2">
            <a:alpha val="50000"/>
            <a:hueOff val="9661745"/>
            <a:satOff val="0"/>
            <a:lumOff val="-14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NL" sz="800" kern="1200" dirty="0" smtClean="0"/>
            <a:t>Do</a:t>
          </a:r>
          <a:endParaRPr lang="nl-NL" sz="800" kern="1200" dirty="0"/>
        </a:p>
      </dsp:txBody>
      <dsp:txXfrm>
        <a:off x="1776773" y="713380"/>
        <a:ext cx="348064" cy="348064"/>
      </dsp:txXfrm>
    </dsp:sp>
    <dsp:sp modelId="{2A337BD1-E51F-44F7-9378-19EDC778ED04}">
      <dsp:nvSpPr>
        <dsp:cNvPr id="0" name=""/>
        <dsp:cNvSpPr/>
      </dsp:nvSpPr>
      <dsp:spPr>
        <a:xfrm>
          <a:off x="1063569" y="1282412"/>
          <a:ext cx="492236" cy="492236"/>
        </a:xfrm>
        <a:prstGeom prst="ellipse">
          <a:avLst/>
        </a:prstGeom>
        <a:solidFill>
          <a:schemeClr val="accent2">
            <a:alpha val="50000"/>
            <a:hueOff val="14492617"/>
            <a:satOff val="0"/>
            <a:lumOff val="-2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NL" sz="800" kern="1200" dirty="0" smtClean="0"/>
            <a:t>Check</a:t>
          </a:r>
          <a:endParaRPr lang="nl-NL" sz="800" kern="1200" dirty="0"/>
        </a:p>
      </dsp:txBody>
      <dsp:txXfrm>
        <a:off x="1135655" y="1354498"/>
        <a:ext cx="348064" cy="348064"/>
      </dsp:txXfrm>
    </dsp:sp>
    <dsp:sp modelId="{1A2AEEC4-560B-462C-9873-1D05D14BF2CC}">
      <dsp:nvSpPr>
        <dsp:cNvPr id="0" name=""/>
        <dsp:cNvSpPr/>
      </dsp:nvSpPr>
      <dsp:spPr>
        <a:xfrm>
          <a:off x="422450" y="641294"/>
          <a:ext cx="492236" cy="492236"/>
        </a:xfrm>
        <a:prstGeom prst="ellipse">
          <a:avLst/>
        </a:prstGeom>
        <a:solidFill>
          <a:schemeClr val="accent2">
            <a:alpha val="50000"/>
            <a:hueOff val="19323490"/>
            <a:satOff val="0"/>
            <a:lumOff val="-2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NL" sz="800" kern="1200" dirty="0" smtClean="0"/>
            <a:t>Act</a:t>
          </a:r>
          <a:endParaRPr lang="nl-NL" sz="800" kern="1200" dirty="0"/>
        </a:p>
      </dsp:txBody>
      <dsp:txXfrm>
        <a:off x="494536" y="713380"/>
        <a:ext cx="348064" cy="348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A2D27-8A43-4FD6-9FE0-9E172ED7D040}">
      <dsp:nvSpPr>
        <dsp:cNvPr id="0" name=""/>
        <dsp:cNvSpPr/>
      </dsp:nvSpPr>
      <dsp:spPr>
        <a:xfrm>
          <a:off x="1119123" y="349185"/>
          <a:ext cx="2333753" cy="2333753"/>
        </a:xfrm>
        <a:prstGeom prst="blockArc">
          <a:avLst>
            <a:gd name="adj1" fmla="val 10800000"/>
            <a:gd name="adj2" fmla="val 16200000"/>
            <a:gd name="adj3" fmla="val 4638"/>
          </a:avLst>
        </a:prstGeom>
        <a:solidFill>
          <a:schemeClr val="accent2">
            <a:hueOff val="19323490"/>
            <a:satOff val="0"/>
            <a:lumOff val="-2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5F0C35-C46B-42E9-90B3-7A0A49F6E47B}">
      <dsp:nvSpPr>
        <dsp:cNvPr id="0" name=""/>
        <dsp:cNvSpPr/>
      </dsp:nvSpPr>
      <dsp:spPr>
        <a:xfrm>
          <a:off x="1119123" y="349185"/>
          <a:ext cx="2333753" cy="2333753"/>
        </a:xfrm>
        <a:prstGeom prst="blockArc">
          <a:avLst>
            <a:gd name="adj1" fmla="val 5400000"/>
            <a:gd name="adj2" fmla="val 10800000"/>
            <a:gd name="adj3" fmla="val 4638"/>
          </a:avLst>
        </a:prstGeom>
        <a:solidFill>
          <a:schemeClr val="accent2">
            <a:hueOff val="12882327"/>
            <a:satOff val="0"/>
            <a:lumOff val="-192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A45E06-56D8-4015-821E-A35266A8EA0B}">
      <dsp:nvSpPr>
        <dsp:cNvPr id="0" name=""/>
        <dsp:cNvSpPr/>
      </dsp:nvSpPr>
      <dsp:spPr>
        <a:xfrm>
          <a:off x="1119123" y="349185"/>
          <a:ext cx="2333753" cy="2333753"/>
        </a:xfrm>
        <a:prstGeom prst="blockArc">
          <a:avLst>
            <a:gd name="adj1" fmla="val 0"/>
            <a:gd name="adj2" fmla="val 5400000"/>
            <a:gd name="adj3" fmla="val 4638"/>
          </a:avLst>
        </a:prstGeom>
        <a:solidFill>
          <a:schemeClr val="accent2">
            <a:hueOff val="6441163"/>
            <a:satOff val="0"/>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3A663-482B-4D5A-963F-88E62AEE9AB0}">
      <dsp:nvSpPr>
        <dsp:cNvPr id="0" name=""/>
        <dsp:cNvSpPr/>
      </dsp:nvSpPr>
      <dsp:spPr>
        <a:xfrm>
          <a:off x="1119123" y="349185"/>
          <a:ext cx="2333753" cy="2333753"/>
        </a:xfrm>
        <a:prstGeom prst="blockArc">
          <a:avLst>
            <a:gd name="adj1" fmla="val 16200000"/>
            <a:gd name="adj2" fmla="val 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AF2B4-54F8-4A0F-ACF5-D70B26595B5F}">
      <dsp:nvSpPr>
        <dsp:cNvPr id="0" name=""/>
        <dsp:cNvSpPr/>
      </dsp:nvSpPr>
      <dsp:spPr>
        <a:xfrm>
          <a:off x="1749102" y="979165"/>
          <a:ext cx="1073794" cy="1073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solidFill>
                <a:schemeClr val="tx1"/>
              </a:solidFill>
            </a:rPr>
            <a:t>Policy making and </a:t>
          </a:r>
          <a:r>
            <a:rPr lang="nl-NL" sz="1100" kern="1200" dirty="0" err="1" smtClean="0">
              <a:solidFill>
                <a:schemeClr val="tx1"/>
              </a:solidFill>
            </a:rPr>
            <a:t>evaluation</a:t>
          </a:r>
          <a:endParaRPr lang="nl-NL" sz="1100" kern="1200" dirty="0">
            <a:solidFill>
              <a:schemeClr val="tx1"/>
            </a:solidFill>
          </a:endParaRPr>
        </a:p>
      </dsp:txBody>
      <dsp:txXfrm>
        <a:off x="1906355" y="1136418"/>
        <a:ext cx="759288" cy="759288"/>
      </dsp:txXfrm>
    </dsp:sp>
    <dsp:sp modelId="{3C8CF86D-B70C-493E-BE70-AC8E12F724A3}">
      <dsp:nvSpPr>
        <dsp:cNvPr id="0" name=""/>
        <dsp:cNvSpPr/>
      </dsp:nvSpPr>
      <dsp:spPr>
        <a:xfrm>
          <a:off x="1910171" y="417"/>
          <a:ext cx="751656" cy="7516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solidFill>
                <a:schemeClr val="tx1"/>
              </a:solidFill>
            </a:rPr>
            <a:t>Theory</a:t>
          </a:r>
          <a:r>
            <a:rPr lang="nl-NL" sz="1000" kern="1200" dirty="0" smtClean="0">
              <a:solidFill>
                <a:schemeClr val="tx1"/>
              </a:solidFill>
            </a:rPr>
            <a:t> </a:t>
          </a:r>
          <a:r>
            <a:rPr lang="nl-NL" sz="1000" kern="1200" dirty="0" err="1" smtClean="0">
              <a:solidFill>
                <a:schemeClr val="tx1"/>
              </a:solidFill>
            </a:rPr>
            <a:t>Litera-ture</a:t>
          </a:r>
          <a:endParaRPr lang="nl-NL" sz="1000" kern="1200" dirty="0">
            <a:solidFill>
              <a:schemeClr val="tx1"/>
            </a:solidFill>
          </a:endParaRPr>
        </a:p>
      </dsp:txBody>
      <dsp:txXfrm>
        <a:off x="2020248" y="110494"/>
        <a:ext cx="531502" cy="531502"/>
      </dsp:txXfrm>
    </dsp:sp>
    <dsp:sp modelId="{AA50C8C2-87AD-44F5-8395-CAB5FCBF4AB8}">
      <dsp:nvSpPr>
        <dsp:cNvPr id="0" name=""/>
        <dsp:cNvSpPr/>
      </dsp:nvSpPr>
      <dsp:spPr>
        <a:xfrm>
          <a:off x="3049988" y="1140234"/>
          <a:ext cx="751656" cy="751656"/>
        </a:xfrm>
        <a:prstGeom prst="ellipse">
          <a:avLst/>
        </a:prstGeom>
        <a:solidFill>
          <a:schemeClr val="accent2">
            <a:hueOff val="6441163"/>
            <a:satOff val="0"/>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solidFill>
                <a:schemeClr val="tx1"/>
              </a:solidFill>
            </a:rPr>
            <a:t>Data (</a:t>
          </a:r>
          <a:r>
            <a:rPr lang="nl-NL" sz="1000" kern="1200" dirty="0" err="1" smtClean="0">
              <a:solidFill>
                <a:schemeClr val="tx1"/>
              </a:solidFill>
            </a:rPr>
            <a:t>statis</a:t>
          </a:r>
          <a:r>
            <a:rPr lang="nl-NL" sz="1000" kern="1200" dirty="0" smtClean="0">
              <a:solidFill>
                <a:schemeClr val="tx1"/>
              </a:solidFill>
            </a:rPr>
            <a:t>-tics and </a:t>
          </a:r>
          <a:r>
            <a:rPr lang="nl-NL" sz="1000" kern="1200" dirty="0" err="1" smtClean="0">
              <a:solidFill>
                <a:schemeClr val="tx1"/>
              </a:solidFill>
            </a:rPr>
            <a:t>other</a:t>
          </a:r>
          <a:r>
            <a:rPr lang="nl-NL" sz="1000" kern="1200" dirty="0" smtClean="0">
              <a:solidFill>
                <a:schemeClr val="tx1"/>
              </a:solidFill>
            </a:rPr>
            <a:t>)</a:t>
          </a:r>
          <a:endParaRPr lang="nl-NL" sz="1000" kern="1200" dirty="0">
            <a:solidFill>
              <a:schemeClr val="tx1"/>
            </a:solidFill>
          </a:endParaRPr>
        </a:p>
      </dsp:txBody>
      <dsp:txXfrm>
        <a:off x="3160065" y="1250311"/>
        <a:ext cx="531502" cy="531502"/>
      </dsp:txXfrm>
    </dsp:sp>
    <dsp:sp modelId="{C0779CC6-317E-444E-AA63-FC84A74FF5D4}">
      <dsp:nvSpPr>
        <dsp:cNvPr id="0" name=""/>
        <dsp:cNvSpPr/>
      </dsp:nvSpPr>
      <dsp:spPr>
        <a:xfrm>
          <a:off x="1910171" y="2280051"/>
          <a:ext cx="751656" cy="751656"/>
        </a:xfrm>
        <a:prstGeom prst="ellipse">
          <a:avLst/>
        </a:prstGeom>
        <a:solidFill>
          <a:schemeClr val="accent2">
            <a:hueOff val="12882327"/>
            <a:satOff val="0"/>
            <a:lumOff val="-19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Analy-sis</a:t>
          </a:r>
          <a:r>
            <a:rPr lang="nl-NL" sz="1000" kern="1200" dirty="0" smtClean="0"/>
            <a:t> </a:t>
          </a:r>
          <a:r>
            <a:rPr lang="nl-NL" sz="1000" kern="1200" dirty="0" err="1" smtClean="0"/>
            <a:t>Models</a:t>
          </a:r>
          <a:endParaRPr lang="nl-NL" sz="1000" kern="1200" dirty="0"/>
        </a:p>
      </dsp:txBody>
      <dsp:txXfrm>
        <a:off x="2020248" y="2390128"/>
        <a:ext cx="531502" cy="531502"/>
      </dsp:txXfrm>
    </dsp:sp>
    <dsp:sp modelId="{DC6C20E0-4730-4B2B-B786-412A44A20AA2}">
      <dsp:nvSpPr>
        <dsp:cNvPr id="0" name=""/>
        <dsp:cNvSpPr/>
      </dsp:nvSpPr>
      <dsp:spPr>
        <a:xfrm>
          <a:off x="770354" y="1140234"/>
          <a:ext cx="751656" cy="751656"/>
        </a:xfrm>
        <a:prstGeom prst="ellipse">
          <a:avLst/>
        </a:prstGeom>
        <a:solidFill>
          <a:schemeClr val="accent2">
            <a:hueOff val="19323490"/>
            <a:satOff val="0"/>
            <a:lumOff val="-2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Publish</a:t>
          </a:r>
          <a:r>
            <a:rPr lang="nl-NL" sz="1000" kern="1200" dirty="0" smtClean="0"/>
            <a:t> </a:t>
          </a:r>
          <a:r>
            <a:rPr lang="nl-NL" sz="1000" kern="1200" dirty="0" err="1" smtClean="0"/>
            <a:t>Dissem-inate</a:t>
          </a:r>
          <a:endParaRPr lang="nl-NL" sz="1000" kern="1200" dirty="0"/>
        </a:p>
      </dsp:txBody>
      <dsp:txXfrm>
        <a:off x="880431" y="1250311"/>
        <a:ext cx="531502" cy="531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DC54709-2062-48F9-8E08-D49D17261984}" type="datetimeFigureOut">
              <a:rPr lang="nl-NL"/>
              <a:pPr>
                <a:defRPr/>
              </a:pPr>
              <a:t>20-06-2016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051CA7-A65E-49A7-9906-4555616C8771}" type="slidenum">
              <a:rPr lang="nl-NL"/>
              <a:pPr>
                <a:defRPr/>
              </a:pPr>
              <a:t>‹nr.›</a:t>
            </a:fld>
            <a:endParaRPr lang="nl-NL"/>
          </a:p>
        </p:txBody>
      </p:sp>
    </p:spTree>
    <p:extLst>
      <p:ext uri="{BB962C8B-B14F-4D97-AF65-F5344CB8AC3E}">
        <p14:creationId xmlns:p14="http://schemas.microsoft.com/office/powerpoint/2010/main" val="757349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1C051CA7-A65E-49A7-9906-4555616C8771}" type="slidenum">
              <a:rPr lang="nl-NL" smtClean="0">
                <a:solidFill>
                  <a:prstClr val="black"/>
                </a:solidFill>
              </a:rPr>
              <a:pPr>
                <a:defRPr/>
              </a:pPr>
              <a:t>1</a:t>
            </a:fld>
            <a:endParaRPr lang="nl-N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1272427A-5F29-4C04-A775-35A3295BDE4F}"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11514813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FB57A9FD-79D3-488D-882F-BE29A97AD0E2}"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157899071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FDBD4E5F-B89C-417B-A4ED-FAB469C4574C}"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257256435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39750" y="1598613"/>
            <a:ext cx="3886200" cy="4640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8350" y="1598613"/>
            <a:ext cx="3887788" cy="4640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F4FD48D0-4D34-458B-934B-461288A0A3D6}"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32070631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1B0B9201-E921-4F5E-9251-394BCBF7EA54}"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30521104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CDFC8E32-6329-4623-9287-C8FADE4519B4}"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26085945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CAB31449-BF6A-4E26-B6F7-D4F5346ACD68}"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34353002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F13F3494-ECE5-4AD4-A838-E55F78130A0D}"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315727200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E4113212-6438-4747-AC3C-79FD4AD5574F}"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31313295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91CF27F7-B132-48BD-B4CF-82E0B18614B5}"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86742604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84988" y="374650"/>
            <a:ext cx="2114550" cy="58642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39750" y="374650"/>
            <a:ext cx="6192838" cy="58642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8E4A8219-E96F-49A3-9162-2673BDD78DD0}"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877440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539750" y="374650"/>
            <a:ext cx="8459788" cy="762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539750" y="1598613"/>
            <a:ext cx="3886200" cy="46402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8350" y="1598613"/>
            <a:ext cx="3887788" cy="46402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9BDC72F3-F54F-4549-BACA-05E6EB6059CC}"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203960152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539750" y="374650"/>
            <a:ext cx="8459788" cy="762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539750" y="1598613"/>
            <a:ext cx="7926388" cy="4640262"/>
          </a:xfrm>
        </p:spPr>
        <p:txBody>
          <a:bodyPr/>
          <a:lstStyle/>
          <a:p>
            <a:pPr lvl="0"/>
            <a:endParaRPr lang="nl-NL" noProof="0" smtClean="0"/>
          </a:p>
        </p:txBody>
      </p:sp>
      <p:sp>
        <p:nvSpPr>
          <p:cNvPr id="4"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E0492E0B-AD1D-48E7-A16A-DEFFF32AF7F9}"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131455190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el en object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539750" y="374650"/>
            <a:ext cx="8459788" cy="762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39750" y="1598613"/>
            <a:ext cx="7926388" cy="22431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39750" y="3994150"/>
            <a:ext cx="7926388" cy="2244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C6F6C19C-E4F4-4B36-AFA3-91036ACD8440}"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262600562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539750" y="374650"/>
            <a:ext cx="8459788" cy="762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539750" y="1598613"/>
            <a:ext cx="7926388" cy="22431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39750" y="3994150"/>
            <a:ext cx="7926388" cy="2244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8"/>
          <p:cNvSpPr>
            <a:spLocks noGrp="1" noChangeArrowheads="1"/>
          </p:cNvSpPr>
          <p:nvPr>
            <p:ph type="ftr" sz="quarter" idx="10"/>
          </p:nvPr>
        </p:nvSpPr>
        <p:spPr>
          <a:ln/>
        </p:spPr>
        <p:txBody>
          <a:bodyPr/>
          <a:lstStyle>
            <a:lvl1pPr>
              <a:defRPr/>
            </a:lvl1pPr>
          </a:lstStyle>
          <a:p>
            <a:pPr>
              <a:defRPr/>
            </a:pPr>
            <a:r>
              <a:rPr lang="nl-NL" altLang="nl-NL">
                <a:solidFill>
                  <a:srgbClr val="18398A"/>
                </a:solidFill>
              </a:rPr>
              <a:t>				</a:t>
            </a:r>
            <a:fld id="{47F56748-D263-4FD2-A3C0-DDB5B113DE05}" type="slidenum">
              <a:rPr lang="nl-NL" altLang="nl-NL">
                <a:solidFill>
                  <a:srgbClr val="18398A"/>
                </a:solidFill>
              </a:rPr>
              <a:pPr>
                <a:defRPr/>
              </a:pPr>
              <a:t>‹nr.›</a:t>
            </a:fld>
            <a:endParaRPr lang="nl-NL" altLang="nl-NL">
              <a:solidFill>
                <a:srgbClr val="18398A"/>
              </a:solidFill>
            </a:endParaRPr>
          </a:p>
        </p:txBody>
      </p:sp>
    </p:spTree>
    <p:extLst>
      <p:ext uri="{BB962C8B-B14F-4D97-AF65-F5344CB8AC3E}">
        <p14:creationId xmlns:p14="http://schemas.microsoft.com/office/powerpoint/2010/main" val="49426637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8B9148C0-4B3F-41F4-9AD2-3BE6C2C05A0E}"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3032833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7" name="shpTitel"/>
          <p:cNvSpPr>
            <a:spLocks noGrp="1"/>
          </p:cNvSpPr>
          <p:nvPr>
            <p:ph type="title"/>
          </p:nvPr>
        </p:nvSpPr>
        <p:spPr>
          <a:xfrm>
            <a:off x="4924425" y="2447925"/>
            <a:ext cx="3600450" cy="942975"/>
          </a:xfrm>
          <a:prstGeom prst="rect">
            <a:avLst/>
          </a:prstGeom>
        </p:spPr>
        <p:txBody>
          <a:bodyPr/>
          <a:lstStyle/>
          <a:p>
            <a:r>
              <a:rPr lang="nl-NL" dirty="0" smtClean="0"/>
              <a:t>Klik om de stijl te bewerken</a:t>
            </a:r>
            <a:endParaRPr lang="nl-NL" dirty="0"/>
          </a:p>
        </p:txBody>
      </p:sp>
      <p:sp>
        <p:nvSpPr>
          <p:cNvPr id="8" name="shpTekst"/>
          <p:cNvSpPr>
            <a:spLocks noGrp="1"/>
          </p:cNvSpPr>
          <p:nvPr>
            <p:ph idx="1"/>
          </p:nvPr>
        </p:nvSpPr>
        <p:spPr bwMode="auto">
          <a:xfrm>
            <a:off x="4910138" y="3484563"/>
            <a:ext cx="3600450" cy="2773362"/>
          </a:xfrm>
          <a:prstGeom prst="rect">
            <a:avLst/>
          </a:prstGeom>
          <a:noFill/>
          <a:ln w="9525">
            <a:noFill/>
            <a:miter lim="800000"/>
            <a:headEnd/>
            <a:tailEnd/>
          </a:ln>
        </p:spPr>
        <p:txBody>
          <a:bodyPr/>
          <a:lstStyle/>
          <a:p>
            <a:pPr lvl="0"/>
            <a:r>
              <a:rPr lang="nl-NL" dirty="0"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F9A88485-C3AD-4E35-9B13-10A39338F3BF}"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360191732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sldNum" sz="quarter" idx="10"/>
          </p:nvPr>
        </p:nvSpPr>
        <p:spPr>
          <a:ln/>
        </p:spPr>
        <p:txBody>
          <a:bodyPr/>
          <a:lstStyle>
            <a:lvl1pPr>
              <a:defRPr/>
            </a:lvl1pPr>
          </a:lstStyle>
          <a:p>
            <a:pPr>
              <a:defRPr/>
            </a:pPr>
            <a:fld id="{87E6D9B6-E2A9-4BE2-A52F-04DC3EA1B23F}"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9031401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39750" y="1598613"/>
            <a:ext cx="3886200" cy="4878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8350" y="1598613"/>
            <a:ext cx="3887788" cy="4878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sldNum" sz="quarter" idx="10"/>
          </p:nvPr>
        </p:nvSpPr>
        <p:spPr>
          <a:ln/>
        </p:spPr>
        <p:txBody>
          <a:bodyPr/>
          <a:lstStyle>
            <a:lvl1pPr>
              <a:defRPr/>
            </a:lvl1pPr>
          </a:lstStyle>
          <a:p>
            <a:pPr>
              <a:defRPr/>
            </a:pPr>
            <a:fld id="{D7C5835F-0806-42EC-A2ED-A8D6E8921E24}"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393326496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sldNum" sz="quarter" idx="10"/>
          </p:nvPr>
        </p:nvSpPr>
        <p:spPr>
          <a:ln/>
        </p:spPr>
        <p:txBody>
          <a:bodyPr/>
          <a:lstStyle>
            <a:lvl1pPr>
              <a:defRPr/>
            </a:lvl1pPr>
          </a:lstStyle>
          <a:p>
            <a:pPr>
              <a:defRPr/>
            </a:pPr>
            <a:fld id="{91526635-17A7-4702-B1D8-09BF7DA5D1DF}"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387376312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sldNum" sz="quarter" idx="10"/>
          </p:nvPr>
        </p:nvSpPr>
        <p:spPr>
          <a:ln/>
        </p:spPr>
        <p:txBody>
          <a:bodyPr/>
          <a:lstStyle>
            <a:lvl1pPr>
              <a:defRPr/>
            </a:lvl1pPr>
          </a:lstStyle>
          <a:p>
            <a:pPr>
              <a:defRPr/>
            </a:pPr>
            <a:fld id="{83D8B93C-47D9-4212-87D8-EF8F3331AFE6}"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122226015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F880B60-608F-43AB-89F4-AC7C3262AE79}"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134831763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sldNum" sz="quarter" idx="10"/>
          </p:nvPr>
        </p:nvSpPr>
        <p:spPr>
          <a:ln/>
        </p:spPr>
        <p:txBody>
          <a:bodyPr/>
          <a:lstStyle>
            <a:lvl1pPr>
              <a:defRPr/>
            </a:lvl1pPr>
          </a:lstStyle>
          <a:p>
            <a:pPr>
              <a:defRPr/>
            </a:pPr>
            <a:fld id="{D00F8DB1-3794-40A5-9625-B4D919B8BB97}"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401422156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sldNum" sz="quarter" idx="10"/>
          </p:nvPr>
        </p:nvSpPr>
        <p:spPr>
          <a:ln/>
        </p:spPr>
        <p:txBody>
          <a:bodyPr/>
          <a:lstStyle>
            <a:lvl1pPr>
              <a:defRPr/>
            </a:lvl1pPr>
          </a:lstStyle>
          <a:p>
            <a:pPr>
              <a:defRPr/>
            </a:pPr>
            <a:fld id="{7D30DAF8-4E4D-4502-B796-7BF4B4E4F81F}"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57201161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03571CAB-27C6-4C84-A9AD-874675362A37}"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89923656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84988" y="374650"/>
            <a:ext cx="2114550" cy="61023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39750" y="374650"/>
            <a:ext cx="6192838" cy="61023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B8C8EF65-B0C0-4BD4-AAEF-C7846BF87AB9}"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26515994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pagina zonder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4910138" y="2505075"/>
            <a:ext cx="3600450" cy="942975"/>
          </a:xfrm>
          <a:prstGeom prst="rect">
            <a:avLst/>
          </a:prstGeom>
        </p:spPr>
        <p:txBody>
          <a:bodyPr/>
          <a:lstStyle/>
          <a:p>
            <a:r>
              <a:rPr lang="nl-NL" dirty="0" smtClean="0"/>
              <a:t>Klik om de stijl te bewerken</a:t>
            </a:r>
            <a:endParaRPr lang="nl-NL" dirty="0"/>
          </a:p>
        </p:txBody>
      </p:sp>
      <p:sp>
        <p:nvSpPr>
          <p:cNvPr id="6" name="shpTekst"/>
          <p:cNvSpPr>
            <a:spLocks noGrp="1"/>
          </p:cNvSpPr>
          <p:nvPr>
            <p:ph idx="1"/>
          </p:nvPr>
        </p:nvSpPr>
        <p:spPr bwMode="auto">
          <a:xfrm>
            <a:off x="4924425" y="3541713"/>
            <a:ext cx="3600450" cy="2701925"/>
          </a:xfrm>
          <a:prstGeom prst="rect">
            <a:avLst/>
          </a:prstGeom>
          <a:noFill/>
          <a:ln w="9525">
            <a:noFill/>
            <a:miter lim="800000"/>
            <a:headEnd/>
            <a:tailEnd/>
          </a:ln>
        </p:spPr>
        <p:txBody>
          <a:bodyPr/>
          <a:lstStyle>
            <a:lvl1pPr>
              <a:defRPr sz="1800"/>
            </a:lvl1pPr>
          </a:lstStyle>
          <a:p>
            <a:pPr lvl="0"/>
            <a:r>
              <a:rPr lang="nl-NL" dirty="0" smtClean="0"/>
              <a:t>Klik om de modelstijlen te bewerken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323850" y="1790700"/>
            <a:ext cx="8229600" cy="4414838"/>
          </a:xfrm>
        </p:spPr>
        <p:txBody>
          <a:bodyPr/>
          <a:lstStyle>
            <a:lvl1pPr>
              <a:buFont typeface="Wingdings" pitchFamily="2" charset="2"/>
              <a:buChar char="Ø"/>
              <a:defRPr/>
            </a:lvl1pPr>
            <a:lvl2pPr>
              <a:buFont typeface="Wingdings" pitchFamily="2" charset="2"/>
              <a:buChar char="§"/>
              <a:defRPr sz="2000"/>
            </a:lvl2pPr>
            <a:lvl3pPr>
              <a:buFont typeface="Arial" pitchFamily="34" charset="0"/>
              <a:buChar char="•"/>
              <a:defRPr sz="1600"/>
            </a:lvl3pPr>
            <a:lvl4pPr>
              <a:buFont typeface="Courier New" pitchFamily="49" charset="0"/>
              <a:buChar char="o"/>
              <a:defRPr sz="1200"/>
            </a:lvl4pPr>
            <a:lvl5pPr>
              <a:buFont typeface="Arial" pitchFamily="34" charset="0"/>
              <a:buChar char="•"/>
              <a:defRPr sz="1200"/>
            </a:lvl5pPr>
          </a:lstStyle>
          <a:p>
            <a:pPr lvl="1"/>
            <a:r>
              <a:rPr lang="en-GB" noProof="0" dirty="0" err="1" smtClean="0"/>
              <a:t>Klik</a:t>
            </a:r>
            <a:r>
              <a:rPr lang="en-GB" noProof="0" dirty="0" smtClean="0"/>
              <a:t> </a:t>
            </a:r>
            <a:r>
              <a:rPr lang="en-GB" noProof="0" dirty="0" err="1" smtClean="0"/>
              <a:t>om</a:t>
            </a:r>
            <a:r>
              <a:rPr lang="en-GB" noProof="0" dirty="0" smtClean="0"/>
              <a:t> de </a:t>
            </a:r>
            <a:r>
              <a:rPr lang="en-GB" noProof="0" dirty="0" err="1" smtClean="0"/>
              <a:t>modelstijlen</a:t>
            </a:r>
            <a:r>
              <a:rPr lang="en-GB" noProof="0" dirty="0" smtClean="0"/>
              <a:t> </a:t>
            </a:r>
            <a:r>
              <a:rPr lang="en-GB" noProof="0" dirty="0" err="1" smtClean="0"/>
              <a:t>te</a:t>
            </a:r>
            <a:r>
              <a:rPr lang="en-GB" noProof="0" dirty="0" smtClean="0"/>
              <a:t> </a:t>
            </a:r>
            <a:r>
              <a:rPr lang="en-GB" noProof="0" dirty="0" err="1" smtClean="0"/>
              <a:t>bewerken</a:t>
            </a:r>
            <a:endParaRPr lang="en-GB" noProof="0" dirty="0" smtClean="0"/>
          </a:p>
          <a:p>
            <a:pPr lvl="2"/>
            <a:r>
              <a:rPr lang="en-GB" noProof="0" dirty="0" err="1" smtClean="0"/>
              <a:t>Tweede</a:t>
            </a:r>
            <a:r>
              <a:rPr lang="en-GB" noProof="0" dirty="0" smtClean="0"/>
              <a:t> </a:t>
            </a:r>
            <a:r>
              <a:rPr lang="en-GB" noProof="0" dirty="0" err="1" smtClean="0"/>
              <a:t>niveau</a:t>
            </a:r>
            <a:endParaRPr lang="en-GB" noProof="0" dirty="0" smtClean="0"/>
          </a:p>
          <a:p>
            <a:pPr lvl="3"/>
            <a:r>
              <a:rPr lang="en-GB" noProof="0" dirty="0" err="1" smtClean="0"/>
              <a:t>Derde</a:t>
            </a:r>
            <a:r>
              <a:rPr lang="en-GB" noProof="0" dirty="0" smtClean="0"/>
              <a:t> </a:t>
            </a:r>
            <a:r>
              <a:rPr lang="en-GB" noProof="0" dirty="0" err="1" smtClean="0"/>
              <a:t>niveau</a:t>
            </a:r>
            <a:endParaRPr lang="en-GB" noProof="0" dirty="0" smtClean="0"/>
          </a:p>
          <a:p>
            <a:pPr lvl="4"/>
            <a:r>
              <a:rPr lang="en-GB" noProof="0" dirty="0" err="1" smtClean="0"/>
              <a:t>Vierde</a:t>
            </a:r>
            <a:r>
              <a:rPr lang="en-GB" noProof="0" dirty="0" smtClean="0"/>
              <a:t> </a:t>
            </a:r>
            <a:r>
              <a:rPr lang="en-GB" noProof="0" dirty="0" err="1" smtClean="0"/>
              <a:t>niveau</a:t>
            </a:r>
            <a:endParaRPr lang="en-GB" noProof="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5600" y="1071545"/>
            <a:ext cx="4572000" cy="52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5600" y="1071544"/>
            <a:ext cx="4572000" cy="52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10" Type="http://schemas.openxmlformats.org/officeDocument/2006/relationships/image" Target="../media/image6.png"/><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9.jpeg"/><Relationship Id="rId2" Type="http://schemas.openxmlformats.org/officeDocument/2006/relationships/slideLayout" Target="../slideLayouts/slideLayout15.xml"/><Relationship Id="rId16" Type="http://schemas.openxmlformats.org/officeDocument/2006/relationships/theme" Target="../theme/theme7.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9.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pic>
        <p:nvPicPr>
          <p:cNvPr id="3075" name="Afbeelding 6" descr="www.scp.nl engels PPT.tif"/>
          <p:cNvPicPr>
            <a:picLocks noChangeAspect="1"/>
          </p:cNvPicPr>
          <p:nvPr/>
        </p:nvPicPr>
        <p:blipFill>
          <a:blip r:embed="rId4" cstate="print"/>
          <a:srcRect/>
          <a:stretch>
            <a:fillRect/>
          </a:stretch>
        </p:blipFill>
        <p:spPr bwMode="auto">
          <a:xfrm>
            <a:off x="225425" y="711200"/>
            <a:ext cx="4176713" cy="5895975"/>
          </a:xfrm>
          <a:prstGeom prst="rect">
            <a:avLst/>
          </a:prstGeom>
          <a:noFill/>
          <a:ln w="9525">
            <a:noFill/>
            <a:miter lim="800000"/>
            <a:headEnd/>
            <a:tailEnd/>
          </a:ln>
        </p:spPr>
      </p:pic>
      <p:pic>
        <p:nvPicPr>
          <p:cNvPr id="3076" name="Afbeelding 5" descr="RO_SCP_Logo_1_RGB_pos_en.png"/>
          <p:cNvPicPr>
            <a:picLocks noChangeAspect="1"/>
          </p:cNvPicPr>
          <p:nvPr/>
        </p:nvPicPr>
        <p:blipFill>
          <a:blip r:embed="rId5" cstate="print"/>
          <a:srcRect t="12988"/>
          <a:stretch>
            <a:fillRect/>
          </a:stretch>
        </p:blipFill>
        <p:spPr bwMode="auto">
          <a:xfrm>
            <a:off x="949325" y="0"/>
            <a:ext cx="7262813" cy="2192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2" r:id="rId1"/>
    <p:sldLayoutId id="2147483803" r:id="rId2"/>
  </p:sldLayoutIdLst>
  <p:hf sldNum="0" hdr="0" ftr="0" dt="0"/>
  <p:txStyles>
    <p:titleStyle>
      <a:lvl1pPr algn="l" rtl="0" eaLnBrk="1" fontAlgn="base" hangingPunct="1">
        <a:spcBef>
          <a:spcPct val="0"/>
        </a:spcBef>
        <a:spcAft>
          <a:spcPct val="0"/>
        </a:spcAft>
        <a:defRPr sz="2600" kern="1200" spc="-60">
          <a:solidFill>
            <a:schemeClr val="bg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defRPr kern="1200">
          <a:solidFill>
            <a:schemeClr val="bg1"/>
          </a:solidFill>
          <a:latin typeface="Verdana" pitchFamily="34" charset="0"/>
          <a:ea typeface="Verdana" pitchFamily="34" charset="0"/>
          <a:cs typeface="Verdana" pitchFamily="34" charset="0"/>
        </a:defRPr>
      </a:lvl1pPr>
      <a:lvl2pPr marL="2794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shpDatum"/>
          <p:cNvSpPr>
            <a:spLocks noGrp="1"/>
          </p:cNvSpPr>
          <p:nvPr>
            <p:ph type="title"/>
          </p:nvPr>
        </p:nvSpPr>
        <p:spPr>
          <a:xfrm>
            <a:off x="4924425" y="2447925"/>
            <a:ext cx="3600450" cy="942975"/>
          </a:xfrm>
          <a:prstGeom prst="rect">
            <a:avLst/>
          </a:prstGeom>
        </p:spPr>
        <p:txBody>
          <a:bodyPr vert="horz" lIns="91440" tIns="45720" rIns="91440" bIns="45720" rtlCol="0" anchor="t" anchorCtr="0">
            <a:normAutofit/>
          </a:bodyPr>
          <a:lstStyle/>
          <a:p>
            <a:r>
              <a:rPr lang="nl-NL" dirty="0" smtClean="0"/>
              <a:t>Klik om de stijl te bewerken</a:t>
            </a:r>
            <a:endParaRPr lang="nl-NL" dirty="0"/>
          </a:p>
        </p:txBody>
      </p:sp>
      <p:sp>
        <p:nvSpPr>
          <p:cNvPr id="4100" name="shpTitel"/>
          <p:cNvSpPr>
            <a:spLocks noGrp="1"/>
          </p:cNvSpPr>
          <p:nvPr>
            <p:ph type="body" idx="1"/>
          </p:nvPr>
        </p:nvSpPr>
        <p:spPr bwMode="auto">
          <a:xfrm>
            <a:off x="4910138" y="3484563"/>
            <a:ext cx="3600450" cy="277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p:txBody>
      </p:sp>
      <p:pic>
        <p:nvPicPr>
          <p:cNvPr id="4101" name="Afbeelding 6" descr="RO_SCP_Logo_1_RGB_pos_en.png"/>
          <p:cNvPicPr>
            <a:picLocks noChangeAspect="1"/>
          </p:cNvPicPr>
          <p:nvPr/>
        </p:nvPicPr>
        <p:blipFill>
          <a:blip r:embed="rId3" cstate="print"/>
          <a:srcRect t="12988"/>
          <a:stretch>
            <a:fillRect/>
          </a:stretch>
        </p:blipFill>
        <p:spPr bwMode="auto">
          <a:xfrm>
            <a:off x="949325" y="0"/>
            <a:ext cx="7262813" cy="2192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l" rtl="0" eaLnBrk="0" fontAlgn="base" hangingPunct="0">
        <a:spcBef>
          <a:spcPct val="0"/>
        </a:spcBef>
        <a:spcAft>
          <a:spcPct val="0"/>
        </a:spcAft>
        <a:defRPr sz="2600" kern="1200" spc="-60">
          <a:solidFill>
            <a:srgbClr val="000000"/>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Verdana" pitchFamily="34" charset="0"/>
          <a:ea typeface="Verdana" pitchFamily="34"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3" name="shpDatum"/>
          <p:cNvSpPr>
            <a:spLocks noGrp="1"/>
          </p:cNvSpPr>
          <p:nvPr>
            <p:ph type="title"/>
          </p:nvPr>
        </p:nvSpPr>
        <p:spPr>
          <a:xfrm>
            <a:off x="4910138" y="2505075"/>
            <a:ext cx="3600450" cy="942975"/>
          </a:xfrm>
          <a:prstGeom prst="rect">
            <a:avLst/>
          </a:prstGeom>
        </p:spPr>
        <p:txBody>
          <a:bodyPr vert="horz" lIns="91440" tIns="45720" rIns="91440" bIns="45720" rtlCol="0" anchor="t" anchorCtr="0">
            <a:normAutofit/>
          </a:bodyPr>
          <a:lstStyle/>
          <a:p>
            <a:r>
              <a:rPr lang="nl-NL" dirty="0" smtClean="0"/>
              <a:t>Klik om de stijl te bewerken</a:t>
            </a:r>
            <a:endParaRPr lang="nl-NL" dirty="0"/>
          </a:p>
        </p:txBody>
      </p:sp>
      <p:sp>
        <p:nvSpPr>
          <p:cNvPr id="5124" name="shpTitel"/>
          <p:cNvSpPr>
            <a:spLocks noGrp="1"/>
          </p:cNvSpPr>
          <p:nvPr>
            <p:ph type="body" idx="1"/>
          </p:nvPr>
        </p:nvSpPr>
        <p:spPr bwMode="auto">
          <a:xfrm>
            <a:off x="4924425" y="3541713"/>
            <a:ext cx="3600450" cy="2701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p:txBody>
      </p:sp>
      <p:pic>
        <p:nvPicPr>
          <p:cNvPr id="5125" name="Afbeelding 7" descr="RO_SCP_Logo_1_RGB_pos_en.png"/>
          <p:cNvPicPr>
            <a:picLocks noChangeAspect="1"/>
          </p:cNvPicPr>
          <p:nvPr/>
        </p:nvPicPr>
        <p:blipFill>
          <a:blip r:embed="rId3" cstate="print"/>
          <a:srcRect t="12988"/>
          <a:stretch>
            <a:fillRect/>
          </a:stretch>
        </p:blipFill>
        <p:spPr bwMode="auto">
          <a:xfrm>
            <a:off x="949325" y="0"/>
            <a:ext cx="7262813" cy="2192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Lst>
  <p:hf sldNum="0" hdr="0" ftr="0" dt="0"/>
  <p:txStyles>
    <p:titleStyle>
      <a:lvl1pPr algn="l" rtl="0" eaLnBrk="0" fontAlgn="base" hangingPunct="0">
        <a:spcBef>
          <a:spcPct val="0"/>
        </a:spcBef>
        <a:spcAft>
          <a:spcPct val="0"/>
        </a:spcAft>
        <a:defRPr sz="2600" kern="1200" spc="-60">
          <a:solidFill>
            <a:srgbClr val="000000"/>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Verdana" pitchFamily="34" charset="0"/>
          <a:ea typeface="Verdana" pitchFamily="34" charset="0"/>
          <a:cs typeface="Verdana" pitchFamily="34" charset="0"/>
        </a:defRPr>
      </a:lvl1pPr>
      <a:lvl2pPr marL="2794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6147" name="shpTekst"/>
          <p:cNvSpPr>
            <a:spLocks noGrp="1" noChangeArrowheads="1"/>
          </p:cNvSpPr>
          <p:nvPr>
            <p:ph type="body" idx="1"/>
          </p:nvPr>
        </p:nvSpPr>
        <p:spPr bwMode="auto">
          <a:xfrm>
            <a:off x="352425" y="1800225"/>
            <a:ext cx="8229600" cy="441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1"/>
            <a:r>
              <a:rPr lang="nl-NL" dirty="0" smtClean="0"/>
              <a:t>Tweede niveau</a:t>
            </a:r>
          </a:p>
          <a:p>
            <a:pPr lvl="2"/>
            <a:r>
              <a:rPr lang="nl-NL" dirty="0" smtClean="0"/>
              <a:t>Derde niveau</a:t>
            </a:r>
          </a:p>
          <a:p>
            <a:pPr lvl="3"/>
            <a:r>
              <a:rPr lang="nl-NL" dirty="0" smtClean="0"/>
              <a:t>Vierde niveau</a:t>
            </a:r>
          </a:p>
        </p:txBody>
      </p:sp>
      <p:sp>
        <p:nvSpPr>
          <p:cNvPr id="1026" name="shpTitel"/>
          <p:cNvSpPr>
            <a:spLocks noGrp="1" noChangeArrowheads="1"/>
          </p:cNvSpPr>
          <p:nvPr>
            <p:ph type="title"/>
          </p:nvPr>
        </p:nvSpPr>
        <p:spPr bwMode="auto">
          <a:xfrm>
            <a:off x="352425" y="1263650"/>
            <a:ext cx="8229600"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sp>
        <p:nvSpPr>
          <p:cNvPr id="17" name="shpKleurvlakBoven"/>
          <p:cNvSpPr/>
          <p:nvPr/>
        </p:nvSpPr>
        <p:spPr>
          <a:xfrm>
            <a:off x="0" y="0"/>
            <a:ext cx="9144000" cy="1071563"/>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6150" name="shpBeeldmerk" descr="RO__vervolgpagina~LPPT.png"/>
          <p:cNvPicPr>
            <a:picLocks noChangeAspect="1"/>
          </p:cNvPicPr>
          <p:nvPr/>
        </p:nvPicPr>
        <p:blipFill>
          <a:blip r:embed="rId7" cstate="print"/>
          <a:srcRect/>
          <a:stretch>
            <a:fillRect/>
          </a:stretch>
        </p:blipFill>
        <p:spPr bwMode="auto">
          <a:xfrm>
            <a:off x="0" y="0"/>
            <a:ext cx="9144000" cy="857250"/>
          </a:xfrm>
          <a:prstGeom prst="rect">
            <a:avLst/>
          </a:prstGeom>
          <a:noFill/>
          <a:ln w="9525">
            <a:noFill/>
            <a:miter lim="800000"/>
            <a:headEnd/>
            <a:tailEnd/>
          </a:ln>
        </p:spPr>
      </p:pic>
      <p:sp>
        <p:nvSpPr>
          <p:cNvPr id="7" name="Tekstvak 6"/>
          <p:cNvSpPr txBox="1"/>
          <p:nvPr/>
        </p:nvSpPr>
        <p:spPr>
          <a:xfrm>
            <a:off x="4752975" y="6495990"/>
            <a:ext cx="4391024" cy="246221"/>
          </a:xfrm>
          <a:prstGeom prst="rect">
            <a:avLst/>
          </a:prstGeom>
          <a:noFill/>
        </p:spPr>
        <p:txBody>
          <a:bodyPr wrap="square">
            <a:spAutoFit/>
          </a:bodyPr>
          <a:lstStyle/>
          <a:p>
            <a:r>
              <a:rPr lang="nl-NL" sz="1000" b="0" i="0" u="none" strike="noStrike" kern="1200" baseline="0" dirty="0" smtClean="0">
                <a:solidFill>
                  <a:schemeClr val="tx1"/>
                </a:solidFill>
                <a:latin typeface="Arial" charset="0"/>
                <a:ea typeface="+mn-ea"/>
                <a:cs typeface="Arial" charset="0"/>
              </a:rPr>
              <a:t>Users of </a:t>
            </a:r>
            <a:r>
              <a:rPr lang="nl-NL" sz="1000" b="0" i="0" u="none" strike="noStrike" kern="1200" baseline="0" dirty="0" err="1" smtClean="0">
                <a:solidFill>
                  <a:schemeClr val="tx1"/>
                </a:solidFill>
                <a:latin typeface="Arial" charset="0"/>
                <a:ea typeface="+mn-ea"/>
                <a:cs typeface="Arial" charset="0"/>
              </a:rPr>
              <a:t>Statistcs</a:t>
            </a:r>
            <a:r>
              <a:rPr lang="nl-NL" sz="1000" b="0" i="0" u="none" strike="noStrike" kern="1200" baseline="0" dirty="0" smtClean="0">
                <a:solidFill>
                  <a:schemeClr val="tx1"/>
                </a:solidFill>
                <a:latin typeface="Arial" charset="0"/>
                <a:ea typeface="+mn-ea"/>
                <a:cs typeface="Arial" charset="0"/>
              </a:rPr>
              <a:t>  XII National Conference of </a:t>
            </a:r>
            <a:r>
              <a:rPr lang="nl-NL" sz="1000" b="0" i="0" u="none" strike="noStrike" kern="1200" baseline="0" dirty="0" err="1" smtClean="0">
                <a:solidFill>
                  <a:schemeClr val="tx1"/>
                </a:solidFill>
                <a:latin typeface="Arial" charset="0"/>
                <a:ea typeface="+mn-ea"/>
                <a:cs typeface="Arial" charset="0"/>
              </a:rPr>
              <a:t>Statistcs</a:t>
            </a:r>
            <a:r>
              <a:rPr lang="nl-NL" sz="1000" b="0" i="0" u="none" strike="noStrike" kern="1200" baseline="0" dirty="0" smtClean="0">
                <a:solidFill>
                  <a:schemeClr val="tx1"/>
                </a:solidFill>
                <a:latin typeface="Arial" charset="0"/>
                <a:ea typeface="+mn-ea"/>
                <a:cs typeface="Arial" charset="0"/>
              </a:rPr>
              <a:t>   Rome  </a:t>
            </a:r>
            <a:r>
              <a:rPr lang="nl-NL" sz="1000" b="0" i="0" u="none" strike="noStrike" kern="1200" baseline="0" dirty="0" err="1" smtClean="0">
                <a:solidFill>
                  <a:schemeClr val="tx1"/>
                </a:solidFill>
                <a:latin typeface="Arial" charset="0"/>
                <a:ea typeface="+mn-ea"/>
                <a:cs typeface="Arial" charset="0"/>
              </a:rPr>
              <a:t>June</a:t>
            </a:r>
            <a:r>
              <a:rPr lang="nl-NL" sz="1000" b="0" i="0" u="none" strike="noStrike" kern="1200" baseline="0" dirty="0" smtClean="0">
                <a:solidFill>
                  <a:schemeClr val="tx1"/>
                </a:solidFill>
                <a:latin typeface="Arial" charset="0"/>
                <a:ea typeface="+mn-ea"/>
                <a:cs typeface="Arial" charset="0"/>
              </a:rPr>
              <a:t> 2016</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11" r:id="rId3"/>
    <p:sldLayoutId id="2147483808" r:id="rId4"/>
    <p:sldLayoutId id="2147483809" r:id="rId5"/>
  </p:sldLayoutIdLst>
  <p:hf sldNum="0" hdr="0" ftr="0" dt="0"/>
  <p:txStyles>
    <p:titleStyle>
      <a:lvl1pPr algn="l" rtl="0" eaLnBrk="0" fontAlgn="base" hangingPunct="0">
        <a:spcBef>
          <a:spcPct val="0"/>
        </a:spcBef>
        <a:spcAft>
          <a:spcPct val="0"/>
        </a:spcAft>
        <a:defRPr sz="2600" spc="-60">
          <a:solidFill>
            <a:srgbClr val="046F96"/>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pic>
        <p:nvPicPr>
          <p:cNvPr id="10" name="Picture 19" descr="www"/>
          <p:cNvPicPr>
            <a:picLocks noChangeAspect="1" noChangeArrowheads="1"/>
          </p:cNvPicPr>
          <p:nvPr/>
        </p:nvPicPr>
        <p:blipFill>
          <a:blip r:embed="rId3" cstate="print"/>
          <a:srcRect/>
          <a:stretch>
            <a:fillRect/>
          </a:stretch>
        </p:blipFill>
        <p:spPr bwMode="auto">
          <a:xfrm>
            <a:off x="234950" y="771525"/>
            <a:ext cx="4148138" cy="5856288"/>
          </a:xfrm>
          <a:prstGeom prst="rect">
            <a:avLst/>
          </a:prstGeom>
          <a:noFill/>
        </p:spPr>
      </p:pic>
      <p:pic>
        <p:nvPicPr>
          <p:cNvPr id="11" name="Afbeelding 10" descr="RO_SCP_Logo_1_RGB_pos_nl.png"/>
          <p:cNvPicPr>
            <a:picLocks noChangeAspect="1"/>
          </p:cNvPicPr>
          <p:nvPr/>
        </p:nvPicPr>
        <p:blipFill>
          <a:blip r:embed="rId4" cstate="print"/>
          <a:srcRect t="12983"/>
          <a:stretch>
            <a:fillRect/>
          </a:stretch>
        </p:blipFill>
        <p:spPr>
          <a:xfrm>
            <a:off x="956733" y="0"/>
            <a:ext cx="7236000" cy="2184734"/>
          </a:xfrm>
          <a:prstGeom prst="rect">
            <a:avLst/>
          </a:prstGeom>
        </p:spPr>
      </p:pic>
    </p:spTree>
  </p:cSld>
  <p:clrMap bg1="lt1" tx1="dk1" bg2="lt2" tx2="dk2" accent1="accent1" accent2="accent2" accent3="accent3" accent4="accent4" accent5="accent5" accent6="accent6" hlink="hlink" folHlink="folHlink"/>
  <p:sldLayoutIdLst>
    <p:sldLayoutId id="2147483813" r:id="rId1"/>
  </p:sldLayoutIdLst>
  <p:hf hdr="0"/>
  <p:txStyles>
    <p:titleStyle>
      <a:lvl1pPr algn="l" rtl="0" eaLnBrk="1" fontAlgn="base" hangingPunct="1">
        <a:spcBef>
          <a:spcPct val="0"/>
        </a:spcBef>
        <a:spcAft>
          <a:spcPct val="0"/>
        </a:spcAft>
        <a:defRPr sz="2600" kern="1200" spc="-60">
          <a:solidFill>
            <a:schemeClr val="bg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defRPr kern="1200">
          <a:solidFill>
            <a:schemeClr val="bg1"/>
          </a:solidFill>
          <a:latin typeface="Verdana" pitchFamily="34" charset="0"/>
          <a:ea typeface="Verdana" pitchFamily="34" charset="0"/>
          <a:cs typeface="Verdana" pitchFamily="34" charset="0"/>
        </a:defRPr>
      </a:lvl1pPr>
      <a:lvl2pPr marL="2794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pic>
        <p:nvPicPr>
          <p:cNvPr id="3075" name="Afbeelding 6" descr="www.scp.nl engels PPT.tif"/>
          <p:cNvPicPr>
            <a:picLocks noChangeAspect="1"/>
          </p:cNvPicPr>
          <p:nvPr/>
        </p:nvPicPr>
        <p:blipFill>
          <a:blip r:embed="rId5" cstate="print"/>
          <a:srcRect/>
          <a:stretch>
            <a:fillRect/>
          </a:stretch>
        </p:blipFill>
        <p:spPr bwMode="auto">
          <a:xfrm>
            <a:off x="225425" y="711200"/>
            <a:ext cx="4176713" cy="5895975"/>
          </a:xfrm>
          <a:prstGeom prst="rect">
            <a:avLst/>
          </a:prstGeom>
          <a:noFill/>
          <a:ln w="9525">
            <a:noFill/>
            <a:miter lim="800000"/>
            <a:headEnd/>
            <a:tailEnd/>
          </a:ln>
        </p:spPr>
      </p:pic>
      <p:pic>
        <p:nvPicPr>
          <p:cNvPr id="3076" name="Afbeelding 5" descr="RO_SCP_Logo_1_RGB_pos_en.png"/>
          <p:cNvPicPr>
            <a:picLocks noChangeAspect="1"/>
          </p:cNvPicPr>
          <p:nvPr/>
        </p:nvPicPr>
        <p:blipFill>
          <a:blip r:embed="rId6" cstate="print"/>
          <a:srcRect t="12988"/>
          <a:stretch>
            <a:fillRect/>
          </a:stretch>
        </p:blipFill>
        <p:spPr bwMode="auto">
          <a:xfrm>
            <a:off x="949325" y="0"/>
            <a:ext cx="7262813" cy="2192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Lst>
  <p:hf sldNum="0" hdr="0" ftr="0" dt="0"/>
  <p:txStyles>
    <p:titleStyle>
      <a:lvl1pPr algn="l" rtl="0" eaLnBrk="1" fontAlgn="base" hangingPunct="1">
        <a:spcBef>
          <a:spcPct val="0"/>
        </a:spcBef>
        <a:spcAft>
          <a:spcPct val="0"/>
        </a:spcAft>
        <a:defRPr sz="2600" kern="1200" spc="-60">
          <a:solidFill>
            <a:schemeClr val="bg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defRPr kern="1200">
          <a:solidFill>
            <a:schemeClr val="bg1"/>
          </a:solidFill>
          <a:latin typeface="Verdana" pitchFamily="34" charset="0"/>
          <a:ea typeface="Verdana" pitchFamily="34" charset="0"/>
          <a:cs typeface="Verdana" pitchFamily="34" charset="0"/>
        </a:defRPr>
      </a:lvl1pPr>
      <a:lvl2pPr marL="2794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539750" y="374650"/>
            <a:ext cx="8459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nl-NL" smtClean="0"/>
              <a:t>NOPVO is geweldig</a:t>
            </a:r>
          </a:p>
        </p:txBody>
      </p:sp>
      <p:sp>
        <p:nvSpPr>
          <p:cNvPr id="1027" name="Rectangle 9"/>
          <p:cNvSpPr>
            <a:spLocks noGrp="1" noChangeArrowheads="1"/>
          </p:cNvSpPr>
          <p:nvPr>
            <p:ph type="body" idx="1"/>
          </p:nvPr>
        </p:nvSpPr>
        <p:spPr bwMode="auto">
          <a:xfrm>
            <a:off x="539750" y="1598613"/>
            <a:ext cx="7926388"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p>
        </p:txBody>
      </p:sp>
      <p:sp>
        <p:nvSpPr>
          <p:cNvPr id="522268" name="Rectangle 28"/>
          <p:cNvSpPr>
            <a:spLocks noGrp="1" noChangeArrowheads="1"/>
          </p:cNvSpPr>
          <p:nvPr>
            <p:ph type="ftr" sz="quarter" idx="3"/>
          </p:nvPr>
        </p:nvSpPr>
        <p:spPr bwMode="auto">
          <a:xfrm>
            <a:off x="3724275" y="6400800"/>
            <a:ext cx="47720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b="0" smtClean="0">
                <a:solidFill>
                  <a:schemeClr val="folHlink"/>
                </a:solidFill>
              </a:defRPr>
            </a:lvl1pPr>
          </a:lstStyle>
          <a:p>
            <a:pPr>
              <a:defRPr/>
            </a:pPr>
            <a:r>
              <a:rPr lang="nl-NL" altLang="nl-NL">
                <a:solidFill>
                  <a:srgbClr val="18398A"/>
                </a:solidFill>
                <a:latin typeface="Verdana" pitchFamily="34" charset="0"/>
                <a:cs typeface="+mn-cs"/>
              </a:rPr>
              <a:t>				</a:t>
            </a:r>
            <a:fld id="{F29AB83B-A5A4-46D7-A580-9BA129C2C6C6}" type="slidenum">
              <a:rPr lang="nl-NL" altLang="nl-NL">
                <a:solidFill>
                  <a:srgbClr val="18398A"/>
                </a:solidFill>
                <a:latin typeface="Verdana" pitchFamily="34" charset="0"/>
                <a:cs typeface="+mn-cs"/>
              </a:rPr>
              <a:pPr>
                <a:defRPr/>
              </a:pPr>
              <a:t>‹nr.›</a:t>
            </a:fld>
            <a:endParaRPr lang="nl-NL" altLang="nl-NL">
              <a:solidFill>
                <a:srgbClr val="18398A"/>
              </a:solidFill>
              <a:latin typeface="Verdana" pitchFamily="34" charset="0"/>
              <a:cs typeface="+mn-cs"/>
            </a:endParaRPr>
          </a:p>
        </p:txBody>
      </p:sp>
      <p:pic>
        <p:nvPicPr>
          <p:cNvPr id="1029" name="Picture 29" descr="logo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313" y="6376988"/>
            <a:ext cx="723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39695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transition spd="med"/>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3200">
          <a:solidFill>
            <a:srgbClr val="18398A"/>
          </a:solidFill>
          <a:latin typeface="+mj-lt"/>
          <a:ea typeface="+mj-ea"/>
          <a:cs typeface="+mj-cs"/>
        </a:defRPr>
      </a:lvl1pPr>
      <a:lvl2pPr algn="l" rtl="0" eaLnBrk="0" fontAlgn="base" hangingPunct="0">
        <a:lnSpc>
          <a:spcPct val="95000"/>
        </a:lnSpc>
        <a:spcBef>
          <a:spcPct val="0"/>
        </a:spcBef>
        <a:spcAft>
          <a:spcPct val="0"/>
        </a:spcAft>
        <a:defRPr sz="3200">
          <a:solidFill>
            <a:srgbClr val="18398A"/>
          </a:solidFill>
          <a:latin typeface="Verdana" pitchFamily="34" charset="0"/>
        </a:defRPr>
      </a:lvl2pPr>
      <a:lvl3pPr algn="l" rtl="0" eaLnBrk="0" fontAlgn="base" hangingPunct="0">
        <a:lnSpc>
          <a:spcPct val="95000"/>
        </a:lnSpc>
        <a:spcBef>
          <a:spcPct val="0"/>
        </a:spcBef>
        <a:spcAft>
          <a:spcPct val="0"/>
        </a:spcAft>
        <a:defRPr sz="3200">
          <a:solidFill>
            <a:srgbClr val="18398A"/>
          </a:solidFill>
          <a:latin typeface="Verdana" pitchFamily="34" charset="0"/>
        </a:defRPr>
      </a:lvl3pPr>
      <a:lvl4pPr algn="l" rtl="0" eaLnBrk="0" fontAlgn="base" hangingPunct="0">
        <a:lnSpc>
          <a:spcPct val="95000"/>
        </a:lnSpc>
        <a:spcBef>
          <a:spcPct val="0"/>
        </a:spcBef>
        <a:spcAft>
          <a:spcPct val="0"/>
        </a:spcAft>
        <a:defRPr sz="3200">
          <a:solidFill>
            <a:srgbClr val="18398A"/>
          </a:solidFill>
          <a:latin typeface="Verdana" pitchFamily="34" charset="0"/>
        </a:defRPr>
      </a:lvl4pPr>
      <a:lvl5pPr algn="l" rtl="0" eaLnBrk="0" fontAlgn="base" hangingPunct="0">
        <a:lnSpc>
          <a:spcPct val="95000"/>
        </a:lnSpc>
        <a:spcBef>
          <a:spcPct val="0"/>
        </a:spcBef>
        <a:spcAft>
          <a:spcPct val="0"/>
        </a:spcAft>
        <a:defRPr sz="3200">
          <a:solidFill>
            <a:srgbClr val="18398A"/>
          </a:solidFill>
          <a:latin typeface="Verdana" pitchFamily="34" charset="0"/>
        </a:defRPr>
      </a:lvl5pPr>
      <a:lvl6pPr marL="457200" algn="l" rtl="0" fontAlgn="base">
        <a:lnSpc>
          <a:spcPct val="95000"/>
        </a:lnSpc>
        <a:spcBef>
          <a:spcPct val="0"/>
        </a:spcBef>
        <a:spcAft>
          <a:spcPct val="0"/>
        </a:spcAft>
        <a:defRPr sz="3200">
          <a:solidFill>
            <a:srgbClr val="18398A"/>
          </a:solidFill>
          <a:latin typeface="Verdana" pitchFamily="34" charset="0"/>
        </a:defRPr>
      </a:lvl6pPr>
      <a:lvl7pPr marL="914400" algn="l" rtl="0" fontAlgn="base">
        <a:lnSpc>
          <a:spcPct val="95000"/>
        </a:lnSpc>
        <a:spcBef>
          <a:spcPct val="0"/>
        </a:spcBef>
        <a:spcAft>
          <a:spcPct val="0"/>
        </a:spcAft>
        <a:defRPr sz="3200">
          <a:solidFill>
            <a:srgbClr val="18398A"/>
          </a:solidFill>
          <a:latin typeface="Verdana" pitchFamily="34" charset="0"/>
        </a:defRPr>
      </a:lvl7pPr>
      <a:lvl8pPr marL="1371600" algn="l" rtl="0" fontAlgn="base">
        <a:lnSpc>
          <a:spcPct val="95000"/>
        </a:lnSpc>
        <a:spcBef>
          <a:spcPct val="0"/>
        </a:spcBef>
        <a:spcAft>
          <a:spcPct val="0"/>
        </a:spcAft>
        <a:defRPr sz="3200">
          <a:solidFill>
            <a:srgbClr val="18398A"/>
          </a:solidFill>
          <a:latin typeface="Verdana" pitchFamily="34" charset="0"/>
        </a:defRPr>
      </a:lvl8pPr>
      <a:lvl9pPr marL="1828800" algn="l" rtl="0" fontAlgn="base">
        <a:lnSpc>
          <a:spcPct val="95000"/>
        </a:lnSpc>
        <a:spcBef>
          <a:spcPct val="0"/>
        </a:spcBef>
        <a:spcAft>
          <a:spcPct val="0"/>
        </a:spcAft>
        <a:defRPr sz="3200">
          <a:solidFill>
            <a:srgbClr val="18398A"/>
          </a:solidFill>
          <a:latin typeface="Verdana" pitchFamily="34" charset="0"/>
        </a:defRPr>
      </a:lvl9pPr>
    </p:titleStyle>
    <p:bodyStyle>
      <a:lvl1pPr marL="228600" indent="-228600" algn="l" rtl="0" eaLnBrk="0" fontAlgn="base" hangingPunct="0">
        <a:spcBef>
          <a:spcPct val="50000"/>
        </a:spcBef>
        <a:spcAft>
          <a:spcPct val="0"/>
        </a:spcAft>
        <a:buChar char="•"/>
        <a:defRPr sz="2000">
          <a:solidFill>
            <a:srgbClr val="0000FF"/>
          </a:solidFill>
          <a:latin typeface="+mn-lt"/>
          <a:ea typeface="+mn-ea"/>
          <a:cs typeface="+mn-cs"/>
        </a:defRPr>
      </a:lvl1pPr>
      <a:lvl2pPr marL="571500" indent="-228600" algn="l" rtl="0" eaLnBrk="0" fontAlgn="base" hangingPunct="0">
        <a:spcBef>
          <a:spcPct val="25000"/>
        </a:spcBef>
        <a:spcAft>
          <a:spcPct val="0"/>
        </a:spcAft>
        <a:buClr>
          <a:schemeClr val="folHlink"/>
        </a:buClr>
        <a:buChar char="•"/>
        <a:defRPr>
          <a:solidFill>
            <a:schemeClr val="folHlink"/>
          </a:solidFill>
          <a:latin typeface="+mn-lt"/>
        </a:defRPr>
      </a:lvl2pPr>
      <a:lvl3pPr marL="914400" indent="-228600" algn="l" rtl="0" eaLnBrk="0" fontAlgn="base" hangingPunct="0">
        <a:spcBef>
          <a:spcPct val="25000"/>
        </a:spcBef>
        <a:spcAft>
          <a:spcPct val="0"/>
        </a:spcAft>
        <a:buClr>
          <a:schemeClr val="folHlink"/>
        </a:buClr>
        <a:buFont typeface="Wingdings" pitchFamily="2" charset="2"/>
        <a:buChar char="§"/>
        <a:defRPr>
          <a:solidFill>
            <a:schemeClr val="folHlink"/>
          </a:solidFill>
          <a:latin typeface="+mn-lt"/>
        </a:defRPr>
      </a:lvl3pPr>
      <a:lvl4pPr marL="1257300" indent="-228600" algn="l" rtl="0" eaLnBrk="0" fontAlgn="base" hangingPunct="0">
        <a:spcBef>
          <a:spcPct val="25000"/>
        </a:spcBef>
        <a:spcAft>
          <a:spcPct val="0"/>
        </a:spcAft>
        <a:buClr>
          <a:schemeClr val="folHlink"/>
        </a:buClr>
        <a:buFont typeface="Verdana" pitchFamily="34" charset="0"/>
        <a:buChar char="—"/>
        <a:defRPr sz="1600">
          <a:solidFill>
            <a:schemeClr val="folHlink"/>
          </a:solidFill>
          <a:latin typeface="+mn-lt"/>
        </a:defRPr>
      </a:lvl4pPr>
      <a:lvl5pPr marL="1600200" indent="-228600" algn="l" rtl="0" eaLnBrk="0" fontAlgn="base" hangingPunct="0">
        <a:spcBef>
          <a:spcPct val="25000"/>
        </a:spcBef>
        <a:spcAft>
          <a:spcPct val="0"/>
        </a:spcAft>
        <a:buClr>
          <a:schemeClr val="folHlink"/>
        </a:buClr>
        <a:buFont typeface="Verdana" pitchFamily="34" charset="0"/>
        <a:buChar char="—"/>
        <a:defRPr sz="1600">
          <a:solidFill>
            <a:schemeClr val="folHlink"/>
          </a:solidFill>
          <a:latin typeface="+mn-lt"/>
        </a:defRPr>
      </a:lvl5pPr>
      <a:lvl6pPr marL="2057400" indent="-228600" algn="l" rtl="0" fontAlgn="base">
        <a:spcBef>
          <a:spcPct val="25000"/>
        </a:spcBef>
        <a:spcAft>
          <a:spcPct val="0"/>
        </a:spcAft>
        <a:buClr>
          <a:schemeClr val="folHlink"/>
        </a:buClr>
        <a:buFont typeface="Verdana" pitchFamily="34" charset="0"/>
        <a:buChar char="—"/>
        <a:defRPr sz="1600">
          <a:solidFill>
            <a:schemeClr val="folHlink"/>
          </a:solidFill>
          <a:latin typeface="+mn-lt"/>
        </a:defRPr>
      </a:lvl6pPr>
      <a:lvl7pPr marL="2514600" indent="-228600" algn="l" rtl="0" fontAlgn="base">
        <a:spcBef>
          <a:spcPct val="25000"/>
        </a:spcBef>
        <a:spcAft>
          <a:spcPct val="0"/>
        </a:spcAft>
        <a:buClr>
          <a:schemeClr val="folHlink"/>
        </a:buClr>
        <a:buFont typeface="Verdana" pitchFamily="34" charset="0"/>
        <a:buChar char="—"/>
        <a:defRPr sz="1600">
          <a:solidFill>
            <a:schemeClr val="folHlink"/>
          </a:solidFill>
          <a:latin typeface="+mn-lt"/>
        </a:defRPr>
      </a:lvl7pPr>
      <a:lvl8pPr marL="2971800" indent="-228600" algn="l" rtl="0" fontAlgn="base">
        <a:spcBef>
          <a:spcPct val="25000"/>
        </a:spcBef>
        <a:spcAft>
          <a:spcPct val="0"/>
        </a:spcAft>
        <a:buClr>
          <a:schemeClr val="folHlink"/>
        </a:buClr>
        <a:buFont typeface="Verdana" pitchFamily="34" charset="0"/>
        <a:buChar char="—"/>
        <a:defRPr sz="1600">
          <a:solidFill>
            <a:schemeClr val="folHlink"/>
          </a:solidFill>
          <a:latin typeface="+mn-lt"/>
        </a:defRPr>
      </a:lvl8pPr>
      <a:lvl9pPr marL="3429000" indent="-228600" algn="l" rtl="0" fontAlgn="base">
        <a:spcBef>
          <a:spcPct val="25000"/>
        </a:spcBef>
        <a:spcAft>
          <a:spcPct val="0"/>
        </a:spcAft>
        <a:buClr>
          <a:schemeClr val="folHlink"/>
        </a:buClr>
        <a:buFont typeface="Verdana" pitchFamily="34" charset="0"/>
        <a:buChar char="—"/>
        <a:defRPr sz="1600">
          <a:solidFill>
            <a:schemeClr val="fo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374650"/>
            <a:ext cx="8459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nl-NL" smtClean="0"/>
              <a:t>NOPVO is geweldig</a:t>
            </a:r>
            <a:br>
              <a:rPr lang="en-US" altLang="nl-NL" smtClean="0"/>
            </a:br>
            <a:endParaRPr lang="en-US" altLang="nl-NL" smtClean="0"/>
          </a:p>
        </p:txBody>
      </p:sp>
      <p:sp>
        <p:nvSpPr>
          <p:cNvPr id="2051" name="Rectangle 3"/>
          <p:cNvSpPr>
            <a:spLocks noGrp="1" noChangeArrowheads="1"/>
          </p:cNvSpPr>
          <p:nvPr>
            <p:ph type="body" idx="1"/>
          </p:nvPr>
        </p:nvSpPr>
        <p:spPr bwMode="auto">
          <a:xfrm>
            <a:off x="539750" y="1598613"/>
            <a:ext cx="7926388" cy="48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p>
        </p:txBody>
      </p:sp>
      <p:sp>
        <p:nvSpPr>
          <p:cNvPr id="877572" name="Rectangle 4"/>
          <p:cNvSpPr>
            <a:spLocks noGrp="1" noChangeArrowheads="1"/>
          </p:cNvSpPr>
          <p:nvPr>
            <p:ph type="sldNum" sz="quarter" idx="4"/>
          </p:nvPr>
        </p:nvSpPr>
        <p:spPr bwMode="auto">
          <a:xfrm>
            <a:off x="5153025"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b="0" smtClean="0">
                <a:solidFill>
                  <a:schemeClr val="tx1"/>
                </a:solidFill>
                <a:latin typeface="Arial" pitchFamily="34" charset="0"/>
              </a:defRPr>
            </a:lvl1pPr>
          </a:lstStyle>
          <a:p>
            <a:pPr>
              <a:defRPr/>
            </a:pPr>
            <a:fld id="{0F1093F6-7B2F-415C-8B58-D23B434DE81E}" type="slidenum">
              <a:rPr lang="nl-NL" altLang="nl-NL">
                <a:solidFill>
                  <a:srgbClr val="000000"/>
                </a:solidFill>
                <a:cs typeface="+mn-cs"/>
              </a:rPr>
              <a:pPr>
                <a:defRPr/>
              </a:pPr>
              <a:t>‹nr.›</a:t>
            </a:fld>
            <a:endParaRPr lang="nl-NL" altLang="nl-NL">
              <a:solidFill>
                <a:srgbClr val="000000"/>
              </a:solidFill>
              <a:cs typeface="+mn-cs"/>
            </a:endParaRPr>
          </a:p>
        </p:txBody>
      </p:sp>
      <p:pic>
        <p:nvPicPr>
          <p:cNvPr id="2053" name="Picture 5" descr="logo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7313" y="6376988"/>
            <a:ext cx="723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95522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spd="med"/>
  <p:timing>
    <p:tnLst>
      <p:par>
        <p:cTn id="1" dur="indefinite" restart="never" nodeType="tmRoot"/>
      </p:par>
    </p:tnLst>
  </p:timing>
  <p:txStyles>
    <p:titleStyle>
      <a:lvl1pPr algn="l" rtl="0" eaLnBrk="0" fontAlgn="base" hangingPunct="0">
        <a:lnSpc>
          <a:spcPct val="95000"/>
        </a:lnSpc>
        <a:spcBef>
          <a:spcPct val="0"/>
        </a:spcBef>
        <a:spcAft>
          <a:spcPct val="0"/>
        </a:spcAft>
        <a:defRPr sz="2400">
          <a:solidFill>
            <a:srgbClr val="18398A"/>
          </a:solidFill>
          <a:latin typeface="+mj-lt"/>
          <a:ea typeface="+mj-ea"/>
          <a:cs typeface="+mj-cs"/>
        </a:defRPr>
      </a:lvl1pPr>
      <a:lvl2pPr algn="l" rtl="0" eaLnBrk="0" fontAlgn="base" hangingPunct="0">
        <a:lnSpc>
          <a:spcPct val="95000"/>
        </a:lnSpc>
        <a:spcBef>
          <a:spcPct val="0"/>
        </a:spcBef>
        <a:spcAft>
          <a:spcPct val="0"/>
        </a:spcAft>
        <a:defRPr sz="2400">
          <a:solidFill>
            <a:srgbClr val="18398A"/>
          </a:solidFill>
          <a:latin typeface="Tahoma" pitchFamily="34" charset="0"/>
        </a:defRPr>
      </a:lvl2pPr>
      <a:lvl3pPr algn="l" rtl="0" eaLnBrk="0" fontAlgn="base" hangingPunct="0">
        <a:lnSpc>
          <a:spcPct val="95000"/>
        </a:lnSpc>
        <a:spcBef>
          <a:spcPct val="0"/>
        </a:spcBef>
        <a:spcAft>
          <a:spcPct val="0"/>
        </a:spcAft>
        <a:defRPr sz="2400">
          <a:solidFill>
            <a:srgbClr val="18398A"/>
          </a:solidFill>
          <a:latin typeface="Tahoma" pitchFamily="34" charset="0"/>
        </a:defRPr>
      </a:lvl3pPr>
      <a:lvl4pPr algn="l" rtl="0" eaLnBrk="0" fontAlgn="base" hangingPunct="0">
        <a:lnSpc>
          <a:spcPct val="95000"/>
        </a:lnSpc>
        <a:spcBef>
          <a:spcPct val="0"/>
        </a:spcBef>
        <a:spcAft>
          <a:spcPct val="0"/>
        </a:spcAft>
        <a:defRPr sz="2400">
          <a:solidFill>
            <a:srgbClr val="18398A"/>
          </a:solidFill>
          <a:latin typeface="Tahoma" pitchFamily="34" charset="0"/>
        </a:defRPr>
      </a:lvl4pPr>
      <a:lvl5pPr algn="l" rtl="0" eaLnBrk="0" fontAlgn="base" hangingPunct="0">
        <a:lnSpc>
          <a:spcPct val="95000"/>
        </a:lnSpc>
        <a:spcBef>
          <a:spcPct val="0"/>
        </a:spcBef>
        <a:spcAft>
          <a:spcPct val="0"/>
        </a:spcAft>
        <a:defRPr sz="2400">
          <a:solidFill>
            <a:srgbClr val="18398A"/>
          </a:solidFill>
          <a:latin typeface="Tahoma" pitchFamily="34" charset="0"/>
        </a:defRPr>
      </a:lvl5pPr>
      <a:lvl6pPr marL="457200" algn="l" rtl="0" fontAlgn="base">
        <a:lnSpc>
          <a:spcPct val="95000"/>
        </a:lnSpc>
        <a:spcBef>
          <a:spcPct val="0"/>
        </a:spcBef>
        <a:spcAft>
          <a:spcPct val="0"/>
        </a:spcAft>
        <a:defRPr sz="2400">
          <a:solidFill>
            <a:srgbClr val="18398A"/>
          </a:solidFill>
          <a:latin typeface="Tahoma" pitchFamily="34" charset="0"/>
        </a:defRPr>
      </a:lvl6pPr>
      <a:lvl7pPr marL="914400" algn="l" rtl="0" fontAlgn="base">
        <a:lnSpc>
          <a:spcPct val="95000"/>
        </a:lnSpc>
        <a:spcBef>
          <a:spcPct val="0"/>
        </a:spcBef>
        <a:spcAft>
          <a:spcPct val="0"/>
        </a:spcAft>
        <a:defRPr sz="2400">
          <a:solidFill>
            <a:srgbClr val="18398A"/>
          </a:solidFill>
          <a:latin typeface="Tahoma" pitchFamily="34" charset="0"/>
        </a:defRPr>
      </a:lvl7pPr>
      <a:lvl8pPr marL="1371600" algn="l" rtl="0" fontAlgn="base">
        <a:lnSpc>
          <a:spcPct val="95000"/>
        </a:lnSpc>
        <a:spcBef>
          <a:spcPct val="0"/>
        </a:spcBef>
        <a:spcAft>
          <a:spcPct val="0"/>
        </a:spcAft>
        <a:defRPr sz="2400">
          <a:solidFill>
            <a:srgbClr val="18398A"/>
          </a:solidFill>
          <a:latin typeface="Tahoma" pitchFamily="34" charset="0"/>
        </a:defRPr>
      </a:lvl8pPr>
      <a:lvl9pPr marL="1828800" algn="l" rtl="0" fontAlgn="base">
        <a:lnSpc>
          <a:spcPct val="95000"/>
        </a:lnSpc>
        <a:spcBef>
          <a:spcPct val="0"/>
        </a:spcBef>
        <a:spcAft>
          <a:spcPct val="0"/>
        </a:spcAft>
        <a:defRPr sz="2400">
          <a:solidFill>
            <a:srgbClr val="18398A"/>
          </a:solidFill>
          <a:latin typeface="Tahoma" pitchFamily="34" charset="0"/>
        </a:defRPr>
      </a:lvl9pPr>
    </p:titleStyle>
    <p:bodyStyle>
      <a:lvl1pPr marL="228600" indent="-228600" algn="l" rtl="0" eaLnBrk="0" fontAlgn="base" hangingPunct="0">
        <a:spcBef>
          <a:spcPct val="50000"/>
        </a:spcBef>
        <a:spcAft>
          <a:spcPct val="0"/>
        </a:spcAft>
        <a:buChar char="•"/>
        <a:defRPr>
          <a:solidFill>
            <a:srgbClr val="0000FF"/>
          </a:solidFill>
          <a:latin typeface="+mn-lt"/>
          <a:ea typeface="+mn-ea"/>
          <a:cs typeface="+mn-cs"/>
        </a:defRPr>
      </a:lvl1pPr>
      <a:lvl2pPr marL="571500" indent="-228600" algn="l" rtl="0" eaLnBrk="0" fontAlgn="base" hangingPunct="0">
        <a:spcBef>
          <a:spcPct val="25000"/>
        </a:spcBef>
        <a:spcAft>
          <a:spcPct val="0"/>
        </a:spcAft>
        <a:buClr>
          <a:schemeClr val="tx1"/>
        </a:buClr>
        <a:buChar char="•"/>
        <a:defRPr sz="1600">
          <a:solidFill>
            <a:schemeClr val="tx2"/>
          </a:solidFill>
          <a:latin typeface="+mn-lt"/>
        </a:defRPr>
      </a:lvl2pPr>
      <a:lvl3pPr marL="914400" indent="-228600" algn="l" rtl="0" eaLnBrk="0" fontAlgn="base" hangingPunct="0">
        <a:spcBef>
          <a:spcPct val="25000"/>
        </a:spcBef>
        <a:spcAft>
          <a:spcPct val="0"/>
        </a:spcAft>
        <a:buClr>
          <a:schemeClr val="tx1"/>
        </a:buClr>
        <a:buFont typeface="Verdana" pitchFamily="34" charset="0"/>
        <a:buChar char="&gt;"/>
        <a:defRPr sz="1600">
          <a:solidFill>
            <a:schemeClr val="tx2"/>
          </a:solidFill>
          <a:latin typeface="+mn-lt"/>
        </a:defRPr>
      </a:lvl3pPr>
      <a:lvl4pPr marL="1257300" indent="-228600" algn="l" rtl="0" eaLnBrk="0" fontAlgn="base" hangingPunct="0">
        <a:spcBef>
          <a:spcPct val="25000"/>
        </a:spcBef>
        <a:spcAft>
          <a:spcPct val="0"/>
        </a:spcAft>
        <a:buClr>
          <a:schemeClr val="tx1"/>
        </a:buClr>
        <a:buFont typeface="Verdana" pitchFamily="34" charset="0"/>
        <a:buChar char="—"/>
        <a:defRPr sz="1200">
          <a:solidFill>
            <a:schemeClr val="tx2"/>
          </a:solidFill>
          <a:latin typeface="+mn-lt"/>
        </a:defRPr>
      </a:lvl4pPr>
      <a:lvl5pPr marL="1600200" indent="-228600" algn="l" rtl="0" eaLnBrk="0" fontAlgn="base" hangingPunct="0">
        <a:spcBef>
          <a:spcPct val="25000"/>
        </a:spcBef>
        <a:spcAft>
          <a:spcPct val="0"/>
        </a:spcAft>
        <a:buClr>
          <a:schemeClr val="tx1"/>
        </a:buClr>
        <a:buFont typeface="Verdana" pitchFamily="34" charset="0"/>
        <a:buChar char="—"/>
        <a:defRPr sz="1200">
          <a:solidFill>
            <a:schemeClr val="tx2"/>
          </a:solidFill>
          <a:latin typeface="+mn-lt"/>
        </a:defRPr>
      </a:lvl5pPr>
      <a:lvl6pPr marL="2057400" indent="-228600" algn="l" rtl="0" fontAlgn="base">
        <a:spcBef>
          <a:spcPct val="25000"/>
        </a:spcBef>
        <a:spcAft>
          <a:spcPct val="0"/>
        </a:spcAft>
        <a:buClr>
          <a:schemeClr val="tx1"/>
        </a:buClr>
        <a:buFont typeface="Verdana" pitchFamily="34" charset="0"/>
        <a:buChar char="—"/>
        <a:defRPr sz="1200">
          <a:solidFill>
            <a:schemeClr val="tx2"/>
          </a:solidFill>
          <a:latin typeface="+mn-lt"/>
        </a:defRPr>
      </a:lvl6pPr>
      <a:lvl7pPr marL="2514600" indent="-228600" algn="l" rtl="0" fontAlgn="base">
        <a:spcBef>
          <a:spcPct val="25000"/>
        </a:spcBef>
        <a:spcAft>
          <a:spcPct val="0"/>
        </a:spcAft>
        <a:buClr>
          <a:schemeClr val="tx1"/>
        </a:buClr>
        <a:buFont typeface="Verdana" pitchFamily="34" charset="0"/>
        <a:buChar char="—"/>
        <a:defRPr sz="1200">
          <a:solidFill>
            <a:schemeClr val="tx2"/>
          </a:solidFill>
          <a:latin typeface="+mn-lt"/>
        </a:defRPr>
      </a:lvl7pPr>
      <a:lvl8pPr marL="2971800" indent="-228600" algn="l" rtl="0" fontAlgn="base">
        <a:spcBef>
          <a:spcPct val="25000"/>
        </a:spcBef>
        <a:spcAft>
          <a:spcPct val="0"/>
        </a:spcAft>
        <a:buClr>
          <a:schemeClr val="tx1"/>
        </a:buClr>
        <a:buFont typeface="Verdana" pitchFamily="34" charset="0"/>
        <a:buChar char="—"/>
        <a:defRPr sz="1200">
          <a:solidFill>
            <a:schemeClr val="tx2"/>
          </a:solidFill>
          <a:latin typeface="+mn-lt"/>
        </a:defRPr>
      </a:lvl8pPr>
      <a:lvl9pPr marL="3429000" indent="-228600" algn="l" rtl="0" fontAlgn="base">
        <a:spcBef>
          <a:spcPct val="25000"/>
        </a:spcBef>
        <a:spcAft>
          <a:spcPct val="0"/>
        </a:spcAft>
        <a:buClr>
          <a:schemeClr val="tx1"/>
        </a:buClr>
        <a:buFont typeface="Verdana" pitchFamily="34" charset="0"/>
        <a:buChar char="—"/>
        <a:defRPr sz="1200">
          <a:solidFill>
            <a:schemeClr val="tx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hyperlink" Target="http://www.google.nl/url?sa=i&amp;rct=j&amp;q=&amp;esrc=s&amp;source=images&amp;cd=&amp;cad=rja&amp;uact=8&amp;ved=0CAcQjRxqFQoTCMaRz5-Wv8gCFYRxFAodmfIOFQ&amp;url=http://ccsg.isr.umich.edu/quality.cfm&amp;bvm=bv.104819420,d.d24&amp;psig=AFQjCNHEaoR-YKXM__zBjEkGcVOhOMTQ9Q&amp;ust=1444816285149448" TargetMode="External"/><Relationship Id="rId7" Type="http://schemas.openxmlformats.org/officeDocument/2006/relationships/diagramData" Target="../diagrams/data2.xm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png"/><Relationship Id="rId11" Type="http://schemas.microsoft.com/office/2007/relationships/diagramDrawing" Target="../diagrams/drawing2.xml"/><Relationship Id="rId5" Type="http://schemas.openxmlformats.org/officeDocument/2006/relationships/hyperlink" Target="https://www.google.nl/url?sa=i&amp;rct=j&amp;q=&amp;esrc=s&amp;source=images&amp;cd=&amp;cad=rja&amp;uact=8&amp;ved=0CAcQjRxqFQoTCLmvla-Wv8gCFcdrFAodSlMG1A&amp;url=https://www.qualtrics.com/blog/sources-of-error-in-survey-research/&amp;bvm=bv.104819420,d.d24&amp;psig=AFQjCNF4qCxG2LnQwT5sA9Ego9R3E2DC8A&amp;ust=1444816265154180" TargetMode="External"/><Relationship Id="rId10" Type="http://schemas.openxmlformats.org/officeDocument/2006/relationships/diagramColors" Target="../diagrams/colors2.xml"/><Relationship Id="rId4" Type="http://schemas.openxmlformats.org/officeDocument/2006/relationships/image" Target="../media/image18.jpeg"/><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2" Type="http://schemas.openxmlformats.org/officeDocument/2006/relationships/hyperlink" Target="https://www.google.nl/url?sa=i&amp;rct=j&amp;q=&amp;esrc=s&amp;source=images&amp;cd=&amp;cad=rja&amp;uact=8&amp;ved=0CAcQjRxqFQoTCP6xxNKov8gCFYruGgod-0sPmw&amp;url=https://www.vectorstock.com/royalty-free-vector/best-quality-guaranteed-grunge-stamp-vector-1487220&amp;bvm=bv.104819420,d.bGg&amp;psig=AFQjCNEQur05PrsIry5kfj3pRJN3fkrSaQ&amp;ust=1444821135190205" TargetMode="Externa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nl/url?sa=i&amp;rct=j&amp;q=&amp;esrc=s&amp;source=images&amp;cd=&amp;cad=rja&amp;uact=8&amp;ved=0ahUKEwjfu8fi3KfNAhVI1RQKHcMgCEIQjRwIBw&amp;url=https://en.wikipedia.org/wiki/Census_of_Quirinius&amp;psig=AFQjCNFWEO7rMVqlPw2QLfb5FhH-rn1uRA&amp;ust=1466000799322638"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910138" y="1800225"/>
            <a:ext cx="3600450" cy="2962275"/>
          </a:xfrm>
          <a:prstGeom prst="rect">
            <a:avLst/>
          </a:prstGeom>
        </p:spPr>
        <p:txBody>
          <a:bodyPr/>
          <a:lstStyle/>
          <a:p>
            <a:pPr algn="ctr"/>
            <a:r>
              <a:rPr lang="nl-NL" sz="3600" dirty="0"/>
              <a:t>Users of </a:t>
            </a:r>
            <a:r>
              <a:rPr lang="nl-NL" sz="3600" dirty="0" err="1" smtClean="0"/>
              <a:t>statistics</a:t>
            </a:r>
            <a:endParaRPr lang="nl-NL" sz="3600" dirty="0" smtClean="0"/>
          </a:p>
          <a:p>
            <a:pPr algn="ctr"/>
            <a:r>
              <a:rPr lang="nl-NL" sz="3600" dirty="0" err="1" smtClean="0"/>
              <a:t>Who</a:t>
            </a:r>
            <a:r>
              <a:rPr lang="nl-NL" sz="3600" dirty="0" smtClean="0"/>
              <a:t> </a:t>
            </a:r>
            <a:r>
              <a:rPr lang="nl-NL" sz="3600" dirty="0"/>
              <a:t>are </a:t>
            </a:r>
            <a:r>
              <a:rPr lang="nl-NL" sz="3600" dirty="0" err="1"/>
              <a:t>they</a:t>
            </a:r>
            <a:r>
              <a:rPr lang="nl-NL" sz="3600" dirty="0"/>
              <a:t> </a:t>
            </a:r>
            <a:r>
              <a:rPr lang="nl-NL" sz="3600" dirty="0" err="1"/>
              <a:t>and</a:t>
            </a:r>
            <a:r>
              <a:rPr lang="nl-NL" sz="3600" dirty="0"/>
              <a:t> </a:t>
            </a:r>
            <a:r>
              <a:rPr lang="nl-NL" sz="3600" dirty="0" err="1"/>
              <a:t>what</a:t>
            </a:r>
            <a:r>
              <a:rPr lang="nl-NL" sz="3600" dirty="0"/>
              <a:t> do </a:t>
            </a:r>
            <a:r>
              <a:rPr lang="nl-NL" sz="3600" dirty="0" err="1"/>
              <a:t>they</a:t>
            </a:r>
            <a:r>
              <a:rPr lang="nl-NL" sz="3600" dirty="0"/>
              <a:t> </a:t>
            </a:r>
            <a:r>
              <a:rPr lang="nl-NL" sz="3600" dirty="0" err="1"/>
              <a:t>need</a:t>
            </a:r>
            <a:r>
              <a:rPr lang="nl-NL" sz="3600" dirty="0"/>
              <a:t>?</a:t>
            </a:r>
          </a:p>
          <a:p>
            <a:pPr algn="r"/>
            <a:r>
              <a:rPr lang="en-US" sz="2400" dirty="0"/>
              <a:t>	</a:t>
            </a:r>
          </a:p>
          <a:p>
            <a:pPr algn="ctr"/>
            <a:endParaRPr lang="nl-NL" sz="2400" spc="-60" dirty="0" smtClean="0">
              <a:solidFill>
                <a:prstClr val="black"/>
              </a:solidFill>
              <a:latin typeface="Verdana" pitchFamily="34" charset="0"/>
              <a:ea typeface="Verdana" pitchFamily="34" charset="0"/>
              <a:cs typeface="Verdana" pitchFamily="34" charset="0"/>
            </a:endParaRPr>
          </a:p>
          <a:p>
            <a:pPr algn="ctr"/>
            <a:endParaRPr lang="nl-NL" sz="2400" dirty="0" smtClean="0"/>
          </a:p>
        </p:txBody>
      </p:sp>
      <p:sp>
        <p:nvSpPr>
          <p:cNvPr id="10243" name="Tijdelijke aanduiding voor inhoud 2"/>
          <p:cNvSpPr txBox="1">
            <a:spLocks/>
          </p:cNvSpPr>
          <p:nvPr/>
        </p:nvSpPr>
        <p:spPr bwMode="auto">
          <a:xfrm>
            <a:off x="4910138" y="5210175"/>
            <a:ext cx="3600450" cy="1047750"/>
          </a:xfrm>
          <a:prstGeom prst="rect">
            <a:avLst/>
          </a:prstGeom>
          <a:noFill/>
          <a:ln w="9525">
            <a:noFill/>
            <a:miter lim="800000"/>
            <a:headEnd/>
            <a:tailEnd/>
          </a:ln>
        </p:spPr>
        <p:txBody>
          <a:bodyPr/>
          <a:lstStyle/>
          <a:p>
            <a:pPr marL="342900" indent="-342900">
              <a:spcBef>
                <a:spcPct val="20000"/>
              </a:spcBef>
              <a:buFont typeface="Arial" charset="0"/>
              <a:buNone/>
            </a:pPr>
            <a:endParaRPr lang="nl-NL" dirty="0" smtClean="0">
              <a:solidFill>
                <a:prstClr val="black"/>
              </a:solidFill>
              <a:latin typeface="Verdana" pitchFamily="34" charset="0"/>
            </a:endParaRPr>
          </a:p>
          <a:p>
            <a:pPr marL="342900" indent="-342900" algn="ctr">
              <a:spcBef>
                <a:spcPct val="20000"/>
              </a:spcBef>
              <a:buFont typeface="Arial" charset="0"/>
              <a:buNone/>
            </a:pPr>
            <a:r>
              <a:rPr lang="nl-NL" dirty="0" smtClean="0">
                <a:solidFill>
                  <a:prstClr val="black"/>
                </a:solidFill>
                <a:latin typeface="Verdana" pitchFamily="34" charset="0"/>
              </a:rPr>
              <a:t>Ineke Stoop</a:t>
            </a:r>
          </a:p>
          <a:p>
            <a:pPr marL="342900" indent="-342900" algn="ctr">
              <a:spcBef>
                <a:spcPct val="20000"/>
              </a:spcBef>
              <a:buFont typeface="Arial" charset="0"/>
              <a:buNone/>
            </a:pPr>
            <a:r>
              <a:rPr lang="nl-NL" dirty="0" smtClean="0">
                <a:solidFill>
                  <a:prstClr val="black"/>
                </a:solidFill>
                <a:latin typeface="Verdana" pitchFamily="34" charset="0"/>
              </a:rPr>
              <a:t>Chair ESAC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424" y="1263650"/>
            <a:ext cx="8715375" cy="571500"/>
          </a:xfrm>
        </p:spPr>
        <p:txBody>
          <a:bodyPr/>
          <a:lstStyle/>
          <a:p>
            <a:r>
              <a:rPr lang="nl-NL" dirty="0" err="1" smtClean="0"/>
              <a:t>What</a:t>
            </a:r>
            <a:r>
              <a:rPr lang="nl-NL" dirty="0" smtClean="0"/>
              <a:t> users want: </a:t>
            </a:r>
            <a:r>
              <a:rPr lang="nl-NL" dirty="0" err="1" smtClean="0"/>
              <a:t>success</a:t>
            </a:r>
            <a:r>
              <a:rPr lang="nl-NL" dirty="0" smtClean="0"/>
              <a:t>, </a:t>
            </a:r>
            <a:r>
              <a:rPr lang="nl-NL" dirty="0" err="1" smtClean="0"/>
              <a:t>scandals</a:t>
            </a:r>
            <a:r>
              <a:rPr lang="nl-NL" dirty="0" smtClean="0"/>
              <a:t> </a:t>
            </a:r>
            <a:r>
              <a:rPr lang="nl-NL" dirty="0" err="1" smtClean="0"/>
              <a:t>and</a:t>
            </a:r>
            <a:r>
              <a:rPr lang="nl-NL" dirty="0" smtClean="0"/>
              <a:t> </a:t>
            </a:r>
            <a:r>
              <a:rPr lang="nl-NL" dirty="0" err="1" smtClean="0"/>
              <a:t>confirmation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387" y="2458243"/>
            <a:ext cx="3305174" cy="1555376"/>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4" y="5109401"/>
            <a:ext cx="1423987" cy="1423987"/>
          </a:xfrm>
          <a:prstGeom prst="rect">
            <a:avLst/>
          </a:prstGeom>
        </p:spPr>
      </p:pic>
      <p:sp>
        <p:nvSpPr>
          <p:cNvPr id="9" name="Toelichting met afgeronde rechthoek 8"/>
          <p:cNvSpPr/>
          <p:nvPr/>
        </p:nvSpPr>
        <p:spPr>
          <a:xfrm>
            <a:off x="542924" y="3903726"/>
            <a:ext cx="2636043" cy="10016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nl-NL" dirty="0" err="1" smtClean="0">
                <a:solidFill>
                  <a:schemeClr val="tx1"/>
                </a:solidFill>
              </a:rPr>
              <a:t>government</a:t>
            </a:r>
            <a:r>
              <a:rPr lang="nl-NL" dirty="0" smtClean="0">
                <a:solidFill>
                  <a:schemeClr val="tx1"/>
                </a:solidFill>
              </a:rPr>
              <a:t> </a:t>
            </a:r>
            <a:r>
              <a:rPr lang="nl-NL" dirty="0" err="1">
                <a:solidFill>
                  <a:schemeClr val="tx1"/>
                </a:solidFill>
              </a:rPr>
              <a:t>policies</a:t>
            </a:r>
            <a:r>
              <a:rPr lang="nl-NL" dirty="0">
                <a:solidFill>
                  <a:schemeClr val="tx1"/>
                </a:solidFill>
              </a:rPr>
              <a:t> are </a:t>
            </a:r>
            <a:r>
              <a:rPr lang="nl-NL" dirty="0" err="1">
                <a:solidFill>
                  <a:schemeClr val="tx1"/>
                </a:solidFill>
              </a:rPr>
              <a:t>succesful</a:t>
            </a:r>
            <a:endParaRPr lang="nl-NL" dirty="0">
              <a:solidFill>
                <a:schemeClr val="tx1"/>
              </a:solidFill>
            </a:endParaRPr>
          </a:p>
          <a:p>
            <a:pPr algn="ctr"/>
            <a:endParaRPr lang="nl-NL" dirty="0"/>
          </a:p>
        </p:txBody>
      </p:sp>
      <p:sp>
        <p:nvSpPr>
          <p:cNvPr id="10" name="Toelichting met afgeronde rechthoek 9"/>
          <p:cNvSpPr/>
          <p:nvPr/>
        </p:nvSpPr>
        <p:spPr>
          <a:xfrm>
            <a:off x="3019424" y="4597525"/>
            <a:ext cx="3448049" cy="16874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smtClean="0">
                <a:solidFill>
                  <a:schemeClr val="tx1"/>
                </a:solidFill>
              </a:rPr>
              <a:t>the quality of life </a:t>
            </a:r>
            <a:r>
              <a:rPr lang="en-US" dirty="0">
                <a:solidFill>
                  <a:schemeClr val="tx1"/>
                </a:solidFill>
              </a:rPr>
              <a:t>of women, the elderly, people who live in the south, is much worse than </a:t>
            </a:r>
            <a:r>
              <a:rPr lang="en-US" dirty="0" smtClean="0">
                <a:solidFill>
                  <a:schemeClr val="tx1"/>
                </a:solidFill>
              </a:rPr>
              <a:t>of others</a:t>
            </a:r>
            <a:endParaRPr lang="en-US" dirty="0">
              <a:solidFill>
                <a:schemeClr val="tx1"/>
              </a:solidFill>
            </a:endParaRPr>
          </a:p>
          <a:p>
            <a:pPr algn="ctr"/>
            <a:endParaRPr lang="nl-NL" dirty="0"/>
          </a:p>
        </p:txBody>
      </p:sp>
      <p:sp>
        <p:nvSpPr>
          <p:cNvPr id="11" name="Toelichting met afgeronde rechthoek 10"/>
          <p:cNvSpPr/>
          <p:nvPr/>
        </p:nvSpPr>
        <p:spPr>
          <a:xfrm>
            <a:off x="457200" y="1789175"/>
            <a:ext cx="2562224" cy="111979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nl-NL" dirty="0" err="1">
                <a:solidFill>
                  <a:schemeClr val="tx1"/>
                </a:solidFill>
              </a:rPr>
              <a:t>something</a:t>
            </a:r>
            <a:r>
              <a:rPr lang="nl-NL" dirty="0">
                <a:solidFill>
                  <a:schemeClr val="tx1"/>
                </a:solidFill>
              </a:rPr>
              <a:t> is </a:t>
            </a:r>
            <a:r>
              <a:rPr lang="nl-NL" dirty="0" err="1">
                <a:solidFill>
                  <a:schemeClr val="tx1"/>
                </a:solidFill>
              </a:rPr>
              <a:t>terribly</a:t>
            </a:r>
            <a:r>
              <a:rPr lang="nl-NL" dirty="0">
                <a:solidFill>
                  <a:schemeClr val="tx1"/>
                </a:solidFill>
              </a:rPr>
              <a:t> wrong</a:t>
            </a:r>
          </a:p>
          <a:p>
            <a:pPr algn="ctr"/>
            <a:endParaRPr lang="nl-NL" dirty="0"/>
          </a:p>
        </p:txBody>
      </p:sp>
      <p:sp>
        <p:nvSpPr>
          <p:cNvPr id="12" name="Toelichting met afgeronde rechthoek 11"/>
          <p:cNvSpPr/>
          <p:nvPr/>
        </p:nvSpPr>
        <p:spPr>
          <a:xfrm>
            <a:off x="5948361" y="3545139"/>
            <a:ext cx="2995613" cy="136023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an indicator shows a sharp increase/decrease</a:t>
            </a:r>
          </a:p>
          <a:p>
            <a:pPr algn="ctr"/>
            <a:endParaRPr lang="nl-NL" dirty="0"/>
          </a:p>
        </p:txBody>
      </p:sp>
      <p:sp>
        <p:nvSpPr>
          <p:cNvPr id="13" name="Toelichting met afgeronde rechthoek 12"/>
          <p:cNvSpPr/>
          <p:nvPr/>
        </p:nvSpPr>
        <p:spPr>
          <a:xfrm>
            <a:off x="6024561" y="1797175"/>
            <a:ext cx="2995613" cy="136023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r>
              <a:rPr lang="nl-NL" dirty="0">
                <a:solidFill>
                  <a:schemeClr val="tx1"/>
                </a:solidFill>
              </a:rPr>
              <a:t>Italy is </a:t>
            </a:r>
            <a:r>
              <a:rPr lang="nl-NL" dirty="0" err="1" smtClean="0">
                <a:solidFill>
                  <a:schemeClr val="tx1"/>
                </a:solidFill>
              </a:rPr>
              <a:t>performing</a:t>
            </a:r>
            <a:r>
              <a:rPr lang="nl-NL" dirty="0" smtClean="0">
                <a:solidFill>
                  <a:schemeClr val="tx1"/>
                </a:solidFill>
              </a:rPr>
              <a:t> </a:t>
            </a:r>
            <a:r>
              <a:rPr lang="nl-NL" dirty="0" err="1">
                <a:solidFill>
                  <a:schemeClr val="tx1"/>
                </a:solidFill>
              </a:rPr>
              <a:t>much</a:t>
            </a:r>
            <a:r>
              <a:rPr lang="nl-NL" dirty="0">
                <a:solidFill>
                  <a:schemeClr val="tx1"/>
                </a:solidFill>
              </a:rPr>
              <a:t> </a:t>
            </a:r>
            <a:r>
              <a:rPr lang="nl-NL" dirty="0" err="1">
                <a:solidFill>
                  <a:schemeClr val="tx1"/>
                </a:solidFill>
              </a:rPr>
              <a:t>better</a:t>
            </a:r>
            <a:r>
              <a:rPr lang="nl-NL" dirty="0">
                <a:solidFill>
                  <a:schemeClr val="tx1"/>
                </a:solidFill>
              </a:rPr>
              <a:t>/</a:t>
            </a:r>
            <a:r>
              <a:rPr lang="nl-NL" dirty="0" err="1">
                <a:solidFill>
                  <a:schemeClr val="tx1"/>
                </a:solidFill>
              </a:rPr>
              <a:t>worse</a:t>
            </a:r>
            <a:r>
              <a:rPr lang="nl-NL" dirty="0">
                <a:solidFill>
                  <a:schemeClr val="tx1"/>
                </a:solidFill>
              </a:rPr>
              <a:t> </a:t>
            </a:r>
            <a:r>
              <a:rPr lang="nl-NL" dirty="0" err="1">
                <a:solidFill>
                  <a:schemeClr val="tx1"/>
                </a:solidFill>
              </a:rPr>
              <a:t>than</a:t>
            </a:r>
            <a:r>
              <a:rPr lang="nl-NL" dirty="0">
                <a:solidFill>
                  <a:schemeClr val="tx1"/>
                </a:solidFill>
              </a:rPr>
              <a:t> </a:t>
            </a:r>
            <a:r>
              <a:rPr lang="nl-NL" dirty="0" err="1">
                <a:solidFill>
                  <a:schemeClr val="tx1"/>
                </a:solidFill>
              </a:rPr>
              <a:t>other</a:t>
            </a:r>
            <a:r>
              <a:rPr lang="nl-NL" dirty="0">
                <a:solidFill>
                  <a:schemeClr val="tx1"/>
                </a:solidFill>
              </a:rPr>
              <a:t> </a:t>
            </a:r>
            <a:r>
              <a:rPr lang="nl-NL" dirty="0" err="1">
                <a:solidFill>
                  <a:schemeClr val="tx1"/>
                </a:solidFill>
              </a:rPr>
              <a:t>countries</a:t>
            </a:r>
            <a:endParaRPr lang="nl-NL" dirty="0">
              <a:solidFill>
                <a:schemeClr val="tx1"/>
              </a:solidFill>
            </a:endParaRPr>
          </a:p>
          <a:p>
            <a:pPr algn="ctr"/>
            <a:endParaRPr lang="nl-NL" dirty="0"/>
          </a:p>
        </p:txBody>
      </p:sp>
    </p:spTree>
    <p:extLst>
      <p:ext uri="{BB962C8B-B14F-4D97-AF65-F5344CB8AC3E}">
        <p14:creationId xmlns:p14="http://schemas.microsoft.com/office/powerpoint/2010/main" val="3550391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70890"/>
            <a:ext cx="8258175" cy="665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454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users </a:t>
            </a:r>
            <a:r>
              <a:rPr lang="nl-NL" dirty="0" err="1" smtClean="0"/>
              <a:t>need</a:t>
            </a:r>
            <a:r>
              <a:rPr lang="nl-NL" dirty="0" smtClean="0"/>
              <a:t>: high </a:t>
            </a:r>
            <a:r>
              <a:rPr lang="nl-NL" dirty="0" err="1" smtClean="0"/>
              <a:t>quality</a:t>
            </a:r>
            <a:r>
              <a:rPr lang="nl-NL" dirty="0" smtClean="0"/>
              <a:t> </a:t>
            </a:r>
            <a:r>
              <a:rPr lang="nl-NL" dirty="0" err="1" smtClean="0"/>
              <a:t>statistics</a:t>
            </a:r>
            <a:endParaRPr lang="nl-NL" dirty="0"/>
          </a:p>
        </p:txBody>
      </p:sp>
      <p:sp>
        <p:nvSpPr>
          <p:cNvPr id="3" name="Tijdelijke aanduiding voor inhoud 2"/>
          <p:cNvSpPr>
            <a:spLocks noGrp="1"/>
          </p:cNvSpPr>
          <p:nvPr>
            <p:ph idx="1"/>
          </p:nvPr>
        </p:nvSpPr>
        <p:spPr/>
        <p:txBody>
          <a:bodyPr/>
          <a:lstStyle/>
          <a:p>
            <a:pPr lvl="1"/>
            <a:r>
              <a:rPr lang="nl-NL" dirty="0" smtClean="0"/>
              <a:t>Code of </a:t>
            </a:r>
            <a:r>
              <a:rPr lang="nl-NL" dirty="0" err="1"/>
              <a:t>P</a:t>
            </a:r>
            <a:r>
              <a:rPr lang="nl-NL" dirty="0" err="1" smtClean="0"/>
              <a:t>ractice</a:t>
            </a:r>
            <a:endParaRPr lang="nl-NL" dirty="0" smtClean="0"/>
          </a:p>
          <a:p>
            <a:pPr lvl="1"/>
            <a:r>
              <a:rPr lang="nl-NL" dirty="0" smtClean="0"/>
              <a:t>Total Survey Error</a:t>
            </a:r>
          </a:p>
          <a:p>
            <a:pPr lvl="1"/>
            <a:r>
              <a:rPr lang="nl-NL" dirty="0" smtClean="0"/>
              <a:t>TQM</a:t>
            </a:r>
          </a:p>
          <a:p>
            <a:pPr lvl="1"/>
            <a:endParaRPr lang="nl-NL" dirty="0"/>
          </a:p>
          <a:p>
            <a:pPr lvl="1"/>
            <a:r>
              <a:rPr lang="nl-NL" dirty="0" smtClean="0"/>
              <a:t>Fit </a:t>
            </a:r>
            <a:r>
              <a:rPr lang="nl-NL" dirty="0" err="1" smtClean="0"/>
              <a:t>for</a:t>
            </a:r>
            <a:r>
              <a:rPr lang="nl-NL" dirty="0" smtClean="0"/>
              <a:t> </a:t>
            </a:r>
            <a:r>
              <a:rPr lang="nl-NL" dirty="0" err="1" smtClean="0"/>
              <a:t>purpose</a:t>
            </a:r>
            <a:endParaRPr lang="nl-NL" dirty="0" smtClean="0"/>
          </a:p>
          <a:p>
            <a:pPr lvl="2"/>
            <a:r>
              <a:rPr lang="nl-NL" dirty="0" err="1"/>
              <a:t>Accuracy</a:t>
            </a:r>
            <a:endParaRPr lang="nl-NL" dirty="0"/>
          </a:p>
          <a:p>
            <a:pPr lvl="2"/>
            <a:r>
              <a:rPr lang="nl-NL" dirty="0" err="1"/>
              <a:t>Quality</a:t>
            </a:r>
            <a:endParaRPr lang="nl-NL" dirty="0"/>
          </a:p>
          <a:p>
            <a:pPr lvl="2"/>
            <a:r>
              <a:rPr lang="nl-NL" dirty="0" smtClean="0"/>
              <a:t>Information </a:t>
            </a:r>
            <a:r>
              <a:rPr lang="nl-NL" dirty="0" err="1" smtClean="0"/>
              <a:t>about</a:t>
            </a:r>
            <a:r>
              <a:rPr lang="nl-NL" dirty="0" smtClean="0"/>
              <a:t> </a:t>
            </a:r>
            <a:r>
              <a:rPr lang="nl-NL" dirty="0" err="1" smtClean="0"/>
              <a:t>today</a:t>
            </a:r>
            <a:r>
              <a:rPr lang="nl-NL" dirty="0"/>
              <a:t>?</a:t>
            </a:r>
            <a:endParaRPr lang="nl-NL" dirty="0" smtClean="0"/>
          </a:p>
          <a:p>
            <a:pPr lvl="2"/>
            <a:r>
              <a:rPr lang="nl-NL" dirty="0" err="1" smtClean="0"/>
              <a:t>Regional</a:t>
            </a:r>
            <a:r>
              <a:rPr lang="nl-NL" dirty="0" smtClean="0"/>
              <a:t> level</a:t>
            </a:r>
          </a:p>
          <a:p>
            <a:pPr lvl="2"/>
            <a:r>
              <a:rPr lang="nl-NL" dirty="0" smtClean="0"/>
              <a:t>Accessibility</a:t>
            </a:r>
          </a:p>
          <a:p>
            <a:pPr lvl="2"/>
            <a:r>
              <a:rPr lang="nl-NL" dirty="0" err="1" smtClean="0"/>
              <a:t>Understandability</a:t>
            </a:r>
            <a:endParaRPr lang="nl-NL" dirty="0" smtClean="0"/>
          </a:p>
          <a:p>
            <a:pPr lvl="2"/>
            <a:r>
              <a:rPr lang="nl-NL" dirty="0" smtClean="0"/>
              <a:t>Indicators, monitors</a:t>
            </a:r>
          </a:p>
          <a:p>
            <a:pPr lvl="2"/>
            <a:r>
              <a:rPr lang="nl-NL" dirty="0" smtClean="0"/>
              <a:t>Policy assessment</a:t>
            </a:r>
            <a:endParaRPr lang="nl-NL" dirty="0" smtClean="0"/>
          </a:p>
          <a:p>
            <a:pPr lvl="1"/>
            <a:endParaRPr lang="nl-NL" dirty="0" smtClean="0"/>
          </a:p>
          <a:p>
            <a:pPr marL="0" lvl="1" indent="0">
              <a:buNone/>
            </a:pPr>
            <a:endParaRPr lang="nl-NL"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625" y="1266824"/>
            <a:ext cx="1889149" cy="270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ccsg.isr.umich.edu/images/lifecycle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300" y="1847850"/>
            <a:ext cx="2443163"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qualtrics.com/wp-content/uploads/2015/04/TSE2.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9625" y="4171949"/>
            <a:ext cx="2744144" cy="199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1343402939"/>
              </p:ext>
            </p:extLst>
          </p:nvPr>
        </p:nvGraphicFramePr>
        <p:xfrm>
          <a:off x="3381375" y="4052887"/>
          <a:ext cx="2619375" cy="1774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789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users want</a:t>
            </a:r>
            <a:endParaRPr lang="nl-NL" dirty="0"/>
          </a:p>
        </p:txBody>
      </p:sp>
      <p:sp>
        <p:nvSpPr>
          <p:cNvPr id="3" name="Tijdelijke aanduiding voor inhoud 2"/>
          <p:cNvSpPr>
            <a:spLocks noGrp="1"/>
          </p:cNvSpPr>
          <p:nvPr>
            <p:ph idx="1"/>
          </p:nvPr>
        </p:nvSpPr>
        <p:spPr>
          <a:xfrm>
            <a:off x="323849" y="1790700"/>
            <a:ext cx="5324475" cy="4286250"/>
          </a:xfrm>
        </p:spPr>
        <p:txBody>
          <a:bodyPr/>
          <a:lstStyle/>
          <a:p>
            <a:pPr lvl="1"/>
            <a:r>
              <a:rPr lang="nl-NL" dirty="0" smtClean="0"/>
              <a:t>Open data</a:t>
            </a:r>
          </a:p>
          <a:p>
            <a:pPr lvl="1"/>
            <a:r>
              <a:rPr lang="nl-NL" dirty="0" smtClean="0"/>
              <a:t>Microdata</a:t>
            </a:r>
          </a:p>
          <a:p>
            <a:pPr lvl="1"/>
            <a:r>
              <a:rPr lang="nl-NL" dirty="0" smtClean="0"/>
              <a:t>Metadata</a:t>
            </a:r>
          </a:p>
          <a:p>
            <a:pPr lvl="1"/>
            <a:r>
              <a:rPr lang="nl-NL" dirty="0" err="1" smtClean="0"/>
              <a:t>Maps</a:t>
            </a:r>
            <a:endParaRPr lang="nl-NL" dirty="0"/>
          </a:p>
          <a:p>
            <a:pPr lvl="1"/>
            <a:r>
              <a:rPr lang="nl-NL" dirty="0" err="1" smtClean="0"/>
              <a:t>Visualisations</a:t>
            </a:r>
            <a:r>
              <a:rPr lang="nl-NL" dirty="0" smtClean="0"/>
              <a:t> </a:t>
            </a:r>
          </a:p>
          <a:p>
            <a:pPr lvl="1"/>
            <a:r>
              <a:rPr lang="nl-NL" dirty="0" err="1" smtClean="0"/>
              <a:t>Statistics</a:t>
            </a:r>
            <a:endParaRPr lang="nl-NL" dirty="0"/>
          </a:p>
          <a:p>
            <a:pPr lvl="1"/>
            <a:r>
              <a:rPr lang="nl-NL" dirty="0" smtClean="0"/>
              <a:t>Indicators</a:t>
            </a:r>
          </a:p>
          <a:p>
            <a:pPr lvl="1"/>
            <a:r>
              <a:rPr lang="nl-NL" dirty="0" smtClean="0"/>
              <a:t>Information/</a:t>
            </a:r>
            <a:r>
              <a:rPr lang="nl-NL" dirty="0" err="1" smtClean="0"/>
              <a:t>knowledge</a:t>
            </a:r>
            <a:endParaRPr lang="nl-NL" dirty="0" smtClean="0"/>
          </a:p>
          <a:p>
            <a:pPr lvl="1"/>
            <a:r>
              <a:rPr lang="nl-NL" dirty="0" smtClean="0"/>
              <a:t>Combination of sources</a:t>
            </a:r>
          </a:p>
          <a:p>
            <a:pPr lvl="1"/>
            <a:r>
              <a:rPr lang="nl-NL" dirty="0" smtClean="0"/>
              <a:t>Knowledge </a:t>
            </a:r>
            <a:r>
              <a:rPr lang="nl-NL" dirty="0" err="1" smtClean="0"/>
              <a:t>from</a:t>
            </a:r>
            <a:r>
              <a:rPr lang="nl-NL" dirty="0" smtClean="0"/>
              <a:t> research</a:t>
            </a:r>
          </a:p>
        </p:txBody>
      </p:sp>
    </p:spTree>
    <p:extLst>
      <p:ext uri="{BB962C8B-B14F-4D97-AF65-F5344CB8AC3E}">
        <p14:creationId xmlns:p14="http://schemas.microsoft.com/office/powerpoint/2010/main" val="4034913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users </a:t>
            </a:r>
            <a:r>
              <a:rPr lang="nl-NL" dirty="0" err="1" smtClean="0"/>
              <a:t>need</a:t>
            </a:r>
            <a:endParaRPr lang="nl-NL"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35" y="1866899"/>
            <a:ext cx="3684690" cy="261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615" y="1106898"/>
            <a:ext cx="3569760" cy="258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623" y="3404888"/>
            <a:ext cx="3943352" cy="279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75" y="2200275"/>
            <a:ext cx="3296367"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8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users </a:t>
            </a:r>
            <a:r>
              <a:rPr lang="nl-NL" dirty="0" err="1" smtClean="0"/>
              <a:t>need</a:t>
            </a:r>
            <a:endParaRPr lang="nl-NL" dirty="0"/>
          </a:p>
        </p:txBody>
      </p:sp>
      <p:sp>
        <p:nvSpPr>
          <p:cNvPr id="3" name="Tijdelijke aanduiding voor inhoud 2"/>
          <p:cNvSpPr>
            <a:spLocks noGrp="1"/>
          </p:cNvSpPr>
          <p:nvPr>
            <p:ph idx="1"/>
          </p:nvPr>
        </p:nvSpPr>
        <p:spPr/>
        <p:txBody>
          <a:bodyPr/>
          <a:lstStyle/>
          <a:p>
            <a:pPr lvl="1"/>
            <a:r>
              <a:rPr lang="nl-NL" dirty="0" smtClean="0"/>
              <a:t>Made easy?</a:t>
            </a:r>
          </a:p>
          <a:p>
            <a:pPr lvl="2"/>
            <a:r>
              <a:rPr lang="nl-NL" dirty="0" smtClean="0"/>
              <a:t>Nice </a:t>
            </a:r>
            <a:r>
              <a:rPr lang="nl-NL" dirty="0" err="1" smtClean="0"/>
              <a:t>visualisations</a:t>
            </a:r>
            <a:endParaRPr lang="nl-NL" dirty="0" smtClean="0"/>
          </a:p>
          <a:p>
            <a:pPr lvl="2"/>
            <a:r>
              <a:rPr lang="nl-NL" dirty="0" err="1" smtClean="0"/>
              <a:t>Statistics</a:t>
            </a:r>
            <a:r>
              <a:rPr lang="nl-NL" dirty="0" smtClean="0"/>
              <a:t> </a:t>
            </a:r>
            <a:r>
              <a:rPr lang="nl-NL" dirty="0" smtClean="0"/>
              <a:t>is </a:t>
            </a:r>
            <a:r>
              <a:rPr lang="nl-NL" dirty="0" err="1" smtClean="0"/>
              <a:t>fun</a:t>
            </a:r>
            <a:endParaRPr lang="nl-NL" dirty="0" smtClean="0"/>
          </a:p>
          <a:p>
            <a:pPr lvl="2"/>
            <a:r>
              <a:rPr lang="nl-NL" dirty="0" err="1" smtClean="0"/>
              <a:t>Gamification</a:t>
            </a:r>
            <a:endParaRPr lang="nl-NL" dirty="0" smtClean="0"/>
          </a:p>
          <a:p>
            <a:pPr lvl="2"/>
            <a:endParaRPr lang="nl-NL" dirty="0" smtClean="0"/>
          </a:p>
          <a:p>
            <a:pPr lvl="1"/>
            <a:r>
              <a:rPr lang="nl-NL" dirty="0"/>
              <a:t>Information </a:t>
            </a:r>
            <a:r>
              <a:rPr lang="nl-NL" dirty="0" err="1"/>
              <a:t>they</a:t>
            </a:r>
            <a:r>
              <a:rPr lang="nl-NL" dirty="0"/>
              <a:t> </a:t>
            </a:r>
            <a:r>
              <a:rPr lang="nl-NL" dirty="0" err="1"/>
              <a:t>need</a:t>
            </a:r>
            <a:r>
              <a:rPr lang="nl-NL" dirty="0"/>
              <a:t> </a:t>
            </a:r>
            <a:r>
              <a:rPr lang="nl-NL" dirty="0" smtClean="0"/>
              <a:t>(content, level, form</a:t>
            </a:r>
            <a:r>
              <a:rPr lang="nl-NL" dirty="0"/>
              <a:t>, time)</a:t>
            </a:r>
          </a:p>
          <a:p>
            <a:pPr lvl="1"/>
            <a:endParaRPr lang="nl-NL" dirty="0"/>
          </a:p>
          <a:p>
            <a:pPr lvl="1"/>
            <a:r>
              <a:rPr lang="nl-NL" dirty="0" err="1" smtClean="0"/>
              <a:t>Don’t</a:t>
            </a:r>
            <a:r>
              <a:rPr lang="nl-NL" dirty="0" smtClean="0"/>
              <a:t> </a:t>
            </a:r>
            <a:r>
              <a:rPr lang="nl-NL" dirty="0" err="1" smtClean="0"/>
              <a:t>underestimate</a:t>
            </a:r>
            <a:r>
              <a:rPr lang="nl-NL" dirty="0" smtClean="0"/>
              <a:t> users</a:t>
            </a:r>
          </a:p>
          <a:p>
            <a:pPr lvl="1"/>
            <a:r>
              <a:rPr lang="nl-NL" dirty="0" err="1" smtClean="0"/>
              <a:t>Teach</a:t>
            </a:r>
            <a:r>
              <a:rPr lang="nl-NL" dirty="0" smtClean="0"/>
              <a:t> </a:t>
            </a:r>
            <a:r>
              <a:rPr lang="nl-NL" dirty="0" err="1" smtClean="0"/>
              <a:t>them</a:t>
            </a:r>
            <a:r>
              <a:rPr lang="nl-NL" dirty="0" smtClean="0"/>
              <a:t> </a:t>
            </a:r>
            <a:r>
              <a:rPr lang="nl-NL" dirty="0" err="1" smtClean="0"/>
              <a:t>about</a:t>
            </a:r>
            <a:endParaRPr lang="nl-NL" dirty="0" smtClean="0"/>
          </a:p>
          <a:p>
            <a:pPr lvl="2"/>
            <a:r>
              <a:rPr lang="nl-NL" dirty="0" err="1" smtClean="0"/>
              <a:t>Quality</a:t>
            </a:r>
            <a:r>
              <a:rPr lang="nl-NL" dirty="0" smtClean="0"/>
              <a:t> of </a:t>
            </a:r>
            <a:r>
              <a:rPr lang="nl-NL" dirty="0" err="1" smtClean="0"/>
              <a:t>statistics</a:t>
            </a:r>
            <a:endParaRPr lang="nl-NL" dirty="0" smtClean="0"/>
          </a:p>
          <a:p>
            <a:pPr lvl="2"/>
            <a:r>
              <a:rPr lang="nl-NL" dirty="0" err="1" smtClean="0"/>
              <a:t>Strengths</a:t>
            </a:r>
            <a:r>
              <a:rPr lang="nl-NL" dirty="0" smtClean="0"/>
              <a:t> </a:t>
            </a:r>
            <a:r>
              <a:rPr lang="nl-NL" dirty="0" err="1" smtClean="0"/>
              <a:t>and</a:t>
            </a:r>
            <a:r>
              <a:rPr lang="nl-NL" dirty="0" smtClean="0"/>
              <a:t> </a:t>
            </a:r>
            <a:r>
              <a:rPr lang="nl-NL" dirty="0" err="1" smtClean="0"/>
              <a:t>weaknesses</a:t>
            </a:r>
            <a:endParaRPr lang="nl-NL" dirty="0" smtClean="0"/>
          </a:p>
          <a:p>
            <a:pPr lvl="2"/>
            <a:r>
              <a:rPr lang="nl-NL" dirty="0" err="1" smtClean="0"/>
              <a:t>What</a:t>
            </a:r>
            <a:r>
              <a:rPr lang="nl-NL" dirty="0" smtClean="0"/>
              <a:t> </a:t>
            </a:r>
            <a:r>
              <a:rPr lang="nl-NL" dirty="0" err="1" smtClean="0"/>
              <a:t>statistics</a:t>
            </a:r>
            <a:r>
              <a:rPr lang="nl-NL" dirty="0" smtClean="0"/>
              <a:t> </a:t>
            </a:r>
            <a:r>
              <a:rPr lang="nl-NL" dirty="0" err="1" smtClean="0"/>
              <a:t>mean</a:t>
            </a:r>
            <a:endParaRPr lang="nl-NL" dirty="0" smtClean="0"/>
          </a:p>
          <a:p>
            <a:pPr lvl="2"/>
            <a:r>
              <a:rPr lang="nl-NL" dirty="0" err="1" smtClean="0"/>
              <a:t>Provide</a:t>
            </a:r>
            <a:r>
              <a:rPr lang="nl-NL" dirty="0" smtClean="0"/>
              <a:t> background, </a:t>
            </a:r>
            <a:r>
              <a:rPr lang="nl-NL" dirty="0" err="1" smtClean="0"/>
              <a:t>interpretation</a:t>
            </a:r>
            <a:r>
              <a:rPr lang="nl-NL" dirty="0" smtClean="0"/>
              <a:t>?</a:t>
            </a:r>
            <a:endParaRPr lang="nl-NL" dirty="0"/>
          </a:p>
        </p:txBody>
      </p:sp>
    </p:spTree>
    <p:extLst>
      <p:ext uri="{BB962C8B-B14F-4D97-AF65-F5344CB8AC3E}">
        <p14:creationId xmlns:p14="http://schemas.microsoft.com/office/powerpoint/2010/main" val="1263817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Statistics</a:t>
            </a:r>
            <a:r>
              <a:rPr lang="nl-NL" dirty="0" smtClean="0"/>
              <a:t> </a:t>
            </a:r>
            <a:r>
              <a:rPr lang="nl-NL" dirty="0" err="1" smtClean="0"/>
              <a:t>for</a:t>
            </a:r>
            <a:r>
              <a:rPr lang="nl-NL" dirty="0" smtClean="0"/>
              <a:t> </a:t>
            </a:r>
            <a:r>
              <a:rPr lang="nl-NL" dirty="0" err="1" smtClean="0"/>
              <a:t>our</a:t>
            </a:r>
            <a:r>
              <a:rPr lang="nl-NL" dirty="0" smtClean="0"/>
              <a:t> </a:t>
            </a:r>
            <a:r>
              <a:rPr lang="nl-NL" dirty="0" err="1" smtClean="0"/>
              <a:t>civil</a:t>
            </a:r>
            <a:r>
              <a:rPr lang="nl-NL" dirty="0" smtClean="0"/>
              <a:t> </a:t>
            </a:r>
            <a:r>
              <a:rPr lang="nl-NL" dirty="0" err="1" smtClean="0"/>
              <a:t>societies</a:t>
            </a:r>
            <a:endParaRPr lang="nl-NL" dirty="0"/>
          </a:p>
        </p:txBody>
      </p:sp>
      <p:sp>
        <p:nvSpPr>
          <p:cNvPr id="3" name="Tijdelijke aanduiding voor inhoud 2"/>
          <p:cNvSpPr>
            <a:spLocks noGrp="1"/>
          </p:cNvSpPr>
          <p:nvPr>
            <p:ph idx="1"/>
          </p:nvPr>
        </p:nvSpPr>
        <p:spPr/>
        <p:txBody>
          <a:bodyPr/>
          <a:lstStyle/>
          <a:p>
            <a:pPr lvl="1"/>
            <a:r>
              <a:rPr lang="nl-NL" dirty="0" smtClean="0"/>
              <a:t>Statistical “stamp” </a:t>
            </a:r>
            <a:r>
              <a:rPr lang="nl-NL" dirty="0" err="1" smtClean="0"/>
              <a:t>enough</a:t>
            </a:r>
            <a:r>
              <a:rPr lang="nl-NL" dirty="0" smtClean="0"/>
              <a:t>?</a:t>
            </a:r>
          </a:p>
          <a:p>
            <a:pPr lvl="1"/>
            <a:r>
              <a:rPr lang="nl-NL" dirty="0" err="1" smtClean="0"/>
              <a:t>Work</a:t>
            </a:r>
            <a:r>
              <a:rPr lang="nl-NL" dirty="0" smtClean="0"/>
              <a:t> on </a:t>
            </a:r>
            <a:r>
              <a:rPr lang="nl-NL" dirty="0" err="1" smtClean="0"/>
              <a:t>statistical</a:t>
            </a:r>
            <a:r>
              <a:rPr lang="nl-NL" dirty="0" smtClean="0"/>
              <a:t> </a:t>
            </a:r>
            <a:r>
              <a:rPr lang="nl-NL" dirty="0" err="1" smtClean="0"/>
              <a:t>literacy</a:t>
            </a:r>
            <a:endParaRPr lang="nl-NL" dirty="0" smtClean="0"/>
          </a:p>
          <a:p>
            <a:pPr lvl="1"/>
            <a:r>
              <a:rPr lang="nl-NL" dirty="0" err="1" smtClean="0"/>
              <a:t>Able</a:t>
            </a:r>
            <a:r>
              <a:rPr lang="nl-NL" dirty="0" smtClean="0"/>
              <a:t> </a:t>
            </a:r>
            <a:r>
              <a:rPr lang="nl-NL" dirty="0" err="1" smtClean="0"/>
              <a:t>to</a:t>
            </a:r>
            <a:r>
              <a:rPr lang="nl-NL" dirty="0" smtClean="0"/>
              <a:t> </a:t>
            </a:r>
            <a:r>
              <a:rPr lang="nl-NL" dirty="0" err="1" smtClean="0"/>
              <a:t>assess</a:t>
            </a:r>
            <a:r>
              <a:rPr lang="nl-NL" dirty="0" smtClean="0"/>
              <a:t> </a:t>
            </a:r>
            <a:r>
              <a:rPr lang="nl-NL" dirty="0" smtClean="0"/>
              <a:t>fitness </a:t>
            </a:r>
            <a:r>
              <a:rPr lang="nl-NL" dirty="0" err="1" smtClean="0"/>
              <a:t>for</a:t>
            </a:r>
            <a:r>
              <a:rPr lang="nl-NL" dirty="0" smtClean="0"/>
              <a:t> </a:t>
            </a:r>
            <a:r>
              <a:rPr lang="nl-NL" dirty="0" err="1" smtClean="0"/>
              <a:t>purpose</a:t>
            </a:r>
            <a:endParaRPr lang="nl-NL" dirty="0" smtClean="0"/>
          </a:p>
          <a:p>
            <a:pPr lvl="1"/>
            <a:r>
              <a:rPr lang="nl-NL" dirty="0" smtClean="0"/>
              <a:t>Context and </a:t>
            </a:r>
            <a:r>
              <a:rPr lang="nl-NL" dirty="0" err="1" smtClean="0"/>
              <a:t>interpretation</a:t>
            </a:r>
            <a:endParaRPr lang="nl-NL" dirty="0" smtClean="0"/>
          </a:p>
          <a:p>
            <a:pPr lvl="1"/>
            <a:r>
              <a:rPr lang="nl-NL" dirty="0" err="1" smtClean="0"/>
              <a:t>Role</a:t>
            </a:r>
            <a:r>
              <a:rPr lang="nl-NL" dirty="0" smtClean="0"/>
              <a:t> of research</a:t>
            </a:r>
          </a:p>
          <a:p>
            <a:pPr marL="0" lvl="1" indent="0">
              <a:buNone/>
            </a:pPr>
            <a:endParaRPr lang="nl-NL" dirty="0" smtClean="0"/>
          </a:p>
          <a:p>
            <a:pPr lvl="1"/>
            <a:endParaRPr lang="nl-NL" dirty="0"/>
          </a:p>
        </p:txBody>
      </p:sp>
      <p:pic>
        <p:nvPicPr>
          <p:cNvPr id="2050" name="Picture 2" descr="https://cdn.vectorstock.com/i/composite/72,20/best-quality-guaranteed-grunge-stamp-vector-14872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1297218"/>
            <a:ext cx="1638300" cy="172452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p:cNvGrpSpPr/>
          <p:nvPr/>
        </p:nvGrpSpPr>
        <p:grpSpPr>
          <a:xfrm>
            <a:off x="3105150" y="3021745"/>
            <a:ext cx="4572000" cy="3238500"/>
            <a:chOff x="1838325" y="1914525"/>
            <a:chExt cx="4572000" cy="3238500"/>
          </a:xfrm>
        </p:grpSpPr>
        <p:sp>
          <p:nvSpPr>
            <p:cNvPr id="8" name="Ovaal 7"/>
            <p:cNvSpPr/>
            <p:nvPr/>
          </p:nvSpPr>
          <p:spPr>
            <a:xfrm>
              <a:off x="1847850" y="1914525"/>
              <a:ext cx="4514850" cy="3238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9" name="Diagram 8"/>
            <p:cNvGraphicFramePr/>
            <p:nvPr>
              <p:extLst>
                <p:ext uri="{D42A27DB-BD31-4B8C-83A1-F6EECF244321}">
                  <p14:modId xmlns:p14="http://schemas.microsoft.com/office/powerpoint/2010/main" val="360260136"/>
                </p:ext>
              </p:extLst>
            </p:nvPr>
          </p:nvGraphicFramePr>
          <p:xfrm>
            <a:off x="1838325" y="2066924"/>
            <a:ext cx="4572000" cy="303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kstvak 9"/>
            <p:cNvSpPr txBox="1"/>
            <p:nvPr/>
          </p:nvSpPr>
          <p:spPr>
            <a:xfrm>
              <a:off x="2190750" y="2371724"/>
              <a:ext cx="1200149" cy="830997"/>
            </a:xfrm>
            <a:prstGeom prst="rect">
              <a:avLst/>
            </a:prstGeom>
            <a:noFill/>
          </p:spPr>
          <p:txBody>
            <a:bodyPr wrap="square" rtlCol="0">
              <a:spAutoFit/>
            </a:bodyPr>
            <a:lstStyle/>
            <a:p>
              <a:pPr algn="ctr"/>
              <a:r>
                <a:rPr lang="nl-NL" sz="1200" dirty="0" err="1" smtClean="0"/>
                <a:t>Institutional</a:t>
              </a:r>
              <a:r>
                <a:rPr lang="nl-NL" sz="1200" dirty="0" smtClean="0"/>
                <a:t>, </a:t>
              </a:r>
              <a:r>
                <a:rPr lang="nl-NL" sz="1200" dirty="0" err="1" smtClean="0"/>
                <a:t>environmental,national</a:t>
              </a:r>
              <a:r>
                <a:rPr lang="nl-NL" sz="1200" dirty="0" smtClean="0"/>
                <a:t> context</a:t>
              </a:r>
              <a:endParaRPr lang="nl-NL" sz="1200" dirty="0"/>
            </a:p>
          </p:txBody>
        </p:sp>
      </p:grpSp>
    </p:spTree>
    <p:extLst>
      <p:ext uri="{BB962C8B-B14F-4D97-AF65-F5344CB8AC3E}">
        <p14:creationId xmlns:p14="http://schemas.microsoft.com/office/powerpoint/2010/main" val="84212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it-IT" dirty="0"/>
              <a:t>Grazie per l'attenzione</a:t>
            </a:r>
            <a:endParaRPr lang="nl-NL" dirty="0"/>
          </a:p>
        </p:txBody>
      </p:sp>
      <p:pic>
        <p:nvPicPr>
          <p:cNvPr id="2" name="Picture 2" descr="https://upload.wikimedia.org/wikipedia/commons/a/a6/Meister_der_Kahriye-Cami-Kirche_in_Istanbul_00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525" y="1873250"/>
            <a:ext cx="4908550" cy="339907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6"/>
          <p:cNvSpPr txBox="1">
            <a:spLocks/>
          </p:cNvSpPr>
          <p:nvPr/>
        </p:nvSpPr>
        <p:spPr bwMode="auto">
          <a:xfrm>
            <a:off x="504825" y="5521325"/>
            <a:ext cx="8229600"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046F96"/>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kern="0" dirty="0" smtClean="0"/>
              <a:t>i.stoop@scp.nl</a:t>
            </a:r>
            <a:endParaRPr lang="nl-NL" kern="0" dirty="0"/>
          </a:p>
        </p:txBody>
      </p:sp>
    </p:spTree>
    <p:extLst>
      <p:ext uri="{BB962C8B-B14F-4D97-AF65-F5344CB8AC3E}">
        <p14:creationId xmlns:p14="http://schemas.microsoft.com/office/powerpoint/2010/main" val="4250128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81125"/>
            <a:ext cx="1847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104899" y="2413844"/>
            <a:ext cx="7362825" cy="3693319"/>
          </a:xfrm>
          <a:prstGeom prst="rect">
            <a:avLst/>
          </a:prstGeom>
        </p:spPr>
        <p:txBody>
          <a:bodyPr wrap="square">
            <a:spAutoFit/>
          </a:bodyPr>
          <a:lstStyle/>
          <a:p>
            <a:r>
              <a:rPr lang="en-US" dirty="0"/>
              <a:t>The ESAC (European Statistical Advisory Committee) shall assist the European Parliament, the Council and the Commission in ensuring that user requirements and the costs borne by information providers and producers are taken into account in coordinating the strategic objectives and priorities of the Union's statistical information policy</a:t>
            </a:r>
            <a:r>
              <a:rPr lang="en-US" dirty="0" smtClean="0"/>
              <a:t>.</a:t>
            </a:r>
          </a:p>
          <a:p>
            <a:endParaRPr lang="en-US" dirty="0"/>
          </a:p>
          <a:p>
            <a:r>
              <a:rPr lang="en-US" dirty="0"/>
              <a:t>That assistance shall cover all statistical domains relevant to the Union's statistical information policy</a:t>
            </a:r>
            <a:r>
              <a:rPr lang="en-US" dirty="0" smtClean="0"/>
              <a:t>.</a:t>
            </a:r>
          </a:p>
          <a:p>
            <a:endParaRPr lang="en-US" dirty="0"/>
          </a:p>
          <a:p>
            <a:r>
              <a:rPr lang="en-US" dirty="0"/>
              <a:t>The Committee should contribute to a close cooperation in the </a:t>
            </a:r>
            <a:r>
              <a:rPr lang="en-US" dirty="0" err="1" smtClean="0"/>
              <a:t>programme</a:t>
            </a:r>
            <a:r>
              <a:rPr lang="en-US" dirty="0" smtClean="0"/>
              <a:t> planning </a:t>
            </a:r>
            <a:r>
              <a:rPr lang="en-US" dirty="0"/>
              <a:t>process in order to improve the governance of the European Statistical System and enhance the quality of Community statistics.</a:t>
            </a:r>
          </a:p>
        </p:txBody>
      </p:sp>
    </p:spTree>
    <p:extLst>
      <p:ext uri="{BB962C8B-B14F-4D97-AF65-F5344CB8AC3E}">
        <p14:creationId xmlns:p14="http://schemas.microsoft.com/office/powerpoint/2010/main" val="332290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81125"/>
            <a:ext cx="1847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104899" y="2413844"/>
            <a:ext cx="7362825" cy="3693319"/>
          </a:xfrm>
          <a:prstGeom prst="rect">
            <a:avLst/>
          </a:prstGeom>
        </p:spPr>
        <p:txBody>
          <a:bodyPr wrap="square">
            <a:spAutoFit/>
          </a:bodyPr>
          <a:lstStyle/>
          <a:p>
            <a:r>
              <a:rPr lang="en-US" dirty="0"/>
              <a:t>The ESAC (European Statistical Advisory Committee) shall assist the European Parliament, the Council and the Commission in ensuring that </a:t>
            </a:r>
            <a:r>
              <a:rPr lang="en-US" b="1" i="1" dirty="0">
                <a:solidFill>
                  <a:schemeClr val="accent3"/>
                </a:solidFill>
              </a:rPr>
              <a:t>user</a:t>
            </a:r>
            <a:r>
              <a:rPr lang="en-US" dirty="0"/>
              <a:t> requirements and the costs borne by information providers and producers are taken into account in coordinating the strategic objectives and priorities of the Union's statistical information policy</a:t>
            </a:r>
            <a:r>
              <a:rPr lang="en-US" dirty="0" smtClean="0"/>
              <a:t>.</a:t>
            </a:r>
          </a:p>
          <a:p>
            <a:endParaRPr lang="en-US" dirty="0"/>
          </a:p>
          <a:p>
            <a:r>
              <a:rPr lang="en-US" dirty="0"/>
              <a:t>That assistance shall cover all statistical domains relevant to the Union's statistical information policy</a:t>
            </a:r>
            <a:r>
              <a:rPr lang="en-US" dirty="0" smtClean="0"/>
              <a:t>.</a:t>
            </a:r>
          </a:p>
          <a:p>
            <a:endParaRPr lang="en-US" dirty="0"/>
          </a:p>
          <a:p>
            <a:r>
              <a:rPr lang="en-US" dirty="0"/>
              <a:t>The Committee should contribute to a close cooperation in the </a:t>
            </a:r>
            <a:r>
              <a:rPr lang="en-US" dirty="0" err="1" smtClean="0"/>
              <a:t>programme</a:t>
            </a:r>
            <a:r>
              <a:rPr lang="en-US" dirty="0" smtClean="0"/>
              <a:t> planning </a:t>
            </a:r>
            <a:r>
              <a:rPr lang="en-US" dirty="0"/>
              <a:t>process in order to improve the governance of the European Statistical System and enhance the quality of Community statistics.</a:t>
            </a:r>
          </a:p>
        </p:txBody>
      </p:sp>
    </p:spTree>
    <p:extLst>
      <p:ext uri="{BB962C8B-B14F-4D97-AF65-F5344CB8AC3E}">
        <p14:creationId xmlns:p14="http://schemas.microsoft.com/office/powerpoint/2010/main" val="925669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044978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978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are users?</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968914"/>
            <a:ext cx="5376863" cy="427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634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Classification</a:t>
            </a:r>
            <a:r>
              <a:rPr lang="nl-NL" dirty="0" smtClean="0"/>
              <a:t> of users: </a:t>
            </a:r>
            <a:r>
              <a:rPr lang="nl-NL" dirty="0" err="1" smtClean="0"/>
              <a:t>institutional</a:t>
            </a:r>
            <a:r>
              <a:rPr lang="nl-NL" dirty="0" smtClean="0"/>
              <a:t> users</a:t>
            </a:r>
            <a:endParaRPr lang="nl-NL" dirty="0"/>
          </a:p>
        </p:txBody>
      </p:sp>
      <p:sp>
        <p:nvSpPr>
          <p:cNvPr id="3" name="Tijdelijke aanduiding voor inhoud 2"/>
          <p:cNvSpPr>
            <a:spLocks noGrp="1"/>
          </p:cNvSpPr>
          <p:nvPr>
            <p:ph idx="1"/>
          </p:nvPr>
        </p:nvSpPr>
        <p:spPr/>
        <p:txBody>
          <a:bodyPr/>
          <a:lstStyle/>
          <a:p>
            <a:pPr lvl="1"/>
            <a:r>
              <a:rPr lang="en-US" dirty="0"/>
              <a:t>European Parliament</a:t>
            </a:r>
          </a:p>
          <a:p>
            <a:pPr lvl="1"/>
            <a:r>
              <a:rPr lang="en-US" dirty="0"/>
              <a:t>Council</a:t>
            </a:r>
          </a:p>
          <a:p>
            <a:pPr lvl="1"/>
            <a:r>
              <a:rPr lang="en-US" dirty="0"/>
              <a:t>European Economic and Social Committee</a:t>
            </a:r>
          </a:p>
          <a:p>
            <a:pPr lvl="1"/>
            <a:r>
              <a:rPr lang="en-US" dirty="0"/>
              <a:t>Committee of the Regions</a:t>
            </a:r>
          </a:p>
          <a:p>
            <a:pPr lvl="1"/>
            <a:r>
              <a:rPr lang="en-US" dirty="0"/>
              <a:t>European Central Bank</a:t>
            </a:r>
          </a:p>
          <a:p>
            <a:pPr lvl="1"/>
            <a:r>
              <a:rPr lang="en-US" dirty="0"/>
              <a:t>Confederation of European Business (BUSINESSEUROPE) </a:t>
            </a:r>
          </a:p>
          <a:p>
            <a:pPr lvl="1"/>
            <a:r>
              <a:rPr lang="en-US" dirty="0"/>
              <a:t>European Trade Union Confederation</a:t>
            </a:r>
          </a:p>
          <a:p>
            <a:pPr lvl="1"/>
            <a:r>
              <a:rPr lang="en-US" dirty="0"/>
              <a:t>European Association of Craft, Small and Medium-sized Enterprises</a:t>
            </a:r>
          </a:p>
          <a:p>
            <a:pPr lvl="1"/>
            <a:r>
              <a:rPr lang="en-US" dirty="0"/>
              <a:t>European Data Protection Supervisor</a:t>
            </a:r>
          </a:p>
          <a:p>
            <a:pPr lvl="1"/>
            <a:r>
              <a:rPr lang="en-US" dirty="0"/>
              <a:t>Commission </a:t>
            </a:r>
            <a:r>
              <a:rPr lang="en-US" dirty="0" smtClean="0"/>
              <a:t>DGs</a:t>
            </a:r>
            <a:endParaRPr lang="nl-NL" dirty="0"/>
          </a:p>
        </p:txBody>
      </p:sp>
    </p:spTree>
    <p:extLst>
      <p:ext uri="{BB962C8B-B14F-4D97-AF65-F5344CB8AC3E}">
        <p14:creationId xmlns:p14="http://schemas.microsoft.com/office/powerpoint/2010/main" val="429189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Classification</a:t>
            </a:r>
            <a:r>
              <a:rPr lang="nl-NL" dirty="0" smtClean="0"/>
              <a:t> of users: non-</a:t>
            </a:r>
            <a:r>
              <a:rPr lang="nl-NL" dirty="0" err="1" smtClean="0"/>
              <a:t>institutional</a:t>
            </a:r>
            <a:r>
              <a:rPr lang="nl-NL" dirty="0" smtClean="0"/>
              <a:t> users</a:t>
            </a:r>
            <a:endParaRPr lang="nl-NL" dirty="0"/>
          </a:p>
        </p:txBody>
      </p:sp>
      <p:sp>
        <p:nvSpPr>
          <p:cNvPr id="3" name="Tijdelijke aanduiding voor inhoud 2"/>
          <p:cNvSpPr>
            <a:spLocks noGrp="1"/>
          </p:cNvSpPr>
          <p:nvPr>
            <p:ph idx="1"/>
          </p:nvPr>
        </p:nvSpPr>
        <p:spPr>
          <a:xfrm>
            <a:off x="323850" y="1790700"/>
            <a:ext cx="8553450" cy="4414838"/>
          </a:xfrm>
        </p:spPr>
        <p:txBody>
          <a:bodyPr/>
          <a:lstStyle/>
          <a:p>
            <a:pPr lvl="1"/>
            <a:r>
              <a:rPr lang="en-US" dirty="0" smtClean="0"/>
              <a:t>Users </a:t>
            </a:r>
            <a:r>
              <a:rPr lang="en-US" dirty="0"/>
              <a:t>with a general interest (e.g., economic growth)</a:t>
            </a:r>
          </a:p>
          <a:p>
            <a:pPr lvl="2"/>
            <a:r>
              <a:rPr lang="en-US" dirty="0" smtClean="0"/>
              <a:t>Journalists </a:t>
            </a:r>
            <a:r>
              <a:rPr lang="en-US" dirty="0"/>
              <a:t>and media</a:t>
            </a:r>
          </a:p>
          <a:p>
            <a:pPr lvl="2"/>
            <a:r>
              <a:rPr lang="en-US" dirty="0" smtClean="0"/>
              <a:t>Citizens</a:t>
            </a:r>
            <a:endParaRPr lang="en-US" dirty="0"/>
          </a:p>
          <a:p>
            <a:pPr lvl="2"/>
            <a:r>
              <a:rPr lang="en-US" dirty="0" smtClean="0"/>
              <a:t>Students </a:t>
            </a:r>
            <a:r>
              <a:rPr lang="en-US" dirty="0"/>
              <a:t>(by level of education, or </a:t>
            </a:r>
            <a:r>
              <a:rPr lang="en-US" dirty="0" smtClean="0"/>
              <a:t>age)</a:t>
            </a:r>
          </a:p>
          <a:p>
            <a:pPr lvl="2"/>
            <a:r>
              <a:rPr lang="en-US" dirty="0" smtClean="0"/>
              <a:t>Teachers </a:t>
            </a:r>
            <a:r>
              <a:rPr lang="en-US" dirty="0"/>
              <a:t>(by level of teaching education)</a:t>
            </a:r>
          </a:p>
          <a:p>
            <a:pPr lvl="1"/>
            <a:r>
              <a:rPr lang="en-US" dirty="0" smtClean="0"/>
              <a:t>Users </a:t>
            </a:r>
            <a:r>
              <a:rPr lang="en-US" dirty="0"/>
              <a:t>with a specific subject/domain interest (e.g., health)</a:t>
            </a:r>
          </a:p>
          <a:p>
            <a:pPr lvl="2"/>
            <a:r>
              <a:rPr lang="en-US" dirty="0" smtClean="0"/>
              <a:t>Other </a:t>
            </a:r>
            <a:r>
              <a:rPr lang="en-US" dirty="0"/>
              <a:t>decision makers</a:t>
            </a:r>
          </a:p>
          <a:p>
            <a:pPr lvl="2"/>
            <a:r>
              <a:rPr lang="en-US" dirty="0" smtClean="0"/>
              <a:t>Policy </a:t>
            </a:r>
            <a:r>
              <a:rPr lang="en-US" dirty="0"/>
              <a:t>analysts</a:t>
            </a:r>
          </a:p>
          <a:p>
            <a:pPr lvl="2"/>
            <a:r>
              <a:rPr lang="en-US" dirty="0" smtClean="0"/>
              <a:t>Marketing </a:t>
            </a:r>
            <a:r>
              <a:rPr lang="en-US" dirty="0"/>
              <a:t>analysts</a:t>
            </a:r>
          </a:p>
          <a:p>
            <a:pPr lvl="2"/>
            <a:r>
              <a:rPr lang="en-US" dirty="0" smtClean="0"/>
              <a:t>Experts </a:t>
            </a:r>
            <a:r>
              <a:rPr lang="en-US" dirty="0"/>
              <a:t>in a specific field</a:t>
            </a:r>
          </a:p>
          <a:p>
            <a:pPr lvl="1"/>
            <a:r>
              <a:rPr lang="en-US" dirty="0" smtClean="0"/>
              <a:t>Users </a:t>
            </a:r>
            <a:r>
              <a:rPr lang="en-US" dirty="0"/>
              <a:t>with a research interest (e.g., innovation in enterprises)</a:t>
            </a:r>
          </a:p>
          <a:p>
            <a:pPr lvl="2"/>
            <a:r>
              <a:rPr lang="en-US" dirty="0" smtClean="0"/>
              <a:t>Scientific community: academics, researchers </a:t>
            </a:r>
            <a:r>
              <a:rPr lang="en-US" dirty="0"/>
              <a:t>at universities and research institutions</a:t>
            </a:r>
          </a:p>
          <a:p>
            <a:pPr lvl="2"/>
            <a:r>
              <a:rPr lang="en-US" dirty="0" smtClean="0"/>
              <a:t>Consultants </a:t>
            </a:r>
            <a:r>
              <a:rPr lang="en-US" dirty="0"/>
              <a:t>and researchers in Governmental Agencies and private sector</a:t>
            </a:r>
          </a:p>
          <a:p>
            <a:pPr lvl="1"/>
            <a:endParaRPr lang="nl-NL" dirty="0"/>
          </a:p>
        </p:txBody>
      </p:sp>
    </p:spTree>
    <p:extLst>
      <p:ext uri="{BB962C8B-B14F-4D97-AF65-F5344CB8AC3E}">
        <p14:creationId xmlns:p14="http://schemas.microsoft.com/office/powerpoint/2010/main" val="3403104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Type and </a:t>
            </a:r>
            <a:r>
              <a:rPr lang="nl-NL" dirty="0" err="1" smtClean="0"/>
              <a:t>frequency</a:t>
            </a:r>
            <a:r>
              <a:rPr lang="nl-NL" dirty="0" smtClean="0"/>
              <a:t> of </a:t>
            </a:r>
            <a:r>
              <a:rPr lang="nl-NL" dirty="0" err="1" smtClean="0"/>
              <a:t>use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936783304"/>
              </p:ext>
            </p:extLst>
          </p:nvPr>
        </p:nvGraphicFramePr>
        <p:xfrm>
          <a:off x="323850" y="1790700"/>
          <a:ext cx="8229600" cy="32054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nl-NL" dirty="0"/>
                    </a:p>
                  </a:txBody>
                  <a:tcPr/>
                </a:tc>
                <a:tc>
                  <a:txBody>
                    <a:bodyPr/>
                    <a:lstStyle/>
                    <a:p>
                      <a:r>
                        <a:rPr lang="nl-NL" b="0" dirty="0" err="1" smtClean="0">
                          <a:solidFill>
                            <a:schemeClr val="tx1"/>
                          </a:solidFill>
                        </a:rPr>
                        <a:t>Institutional</a:t>
                      </a:r>
                      <a:r>
                        <a:rPr lang="nl-NL" b="0" dirty="0" smtClean="0">
                          <a:solidFill>
                            <a:schemeClr val="tx1"/>
                          </a:solidFill>
                        </a:rPr>
                        <a:t> users</a:t>
                      </a:r>
                      <a:endParaRPr lang="nl-NL" b="0" dirty="0">
                        <a:solidFill>
                          <a:schemeClr val="tx1"/>
                        </a:solidFill>
                      </a:endParaRPr>
                    </a:p>
                  </a:txBody>
                  <a:tcPr/>
                </a:tc>
                <a:tc>
                  <a:txBody>
                    <a:bodyPr/>
                    <a:lstStyle/>
                    <a:p>
                      <a:endParaRPr lang="nl-NL" b="0" dirty="0">
                        <a:solidFill>
                          <a:schemeClr val="tx1"/>
                        </a:solidFill>
                      </a:endParaRPr>
                    </a:p>
                  </a:txBody>
                  <a:tcPr/>
                </a:tc>
                <a:tc>
                  <a:txBody>
                    <a:bodyPr/>
                    <a:lstStyle/>
                    <a:p>
                      <a:r>
                        <a:rPr lang="nl-NL" b="0" dirty="0" smtClean="0">
                          <a:solidFill>
                            <a:schemeClr val="tx1"/>
                          </a:solidFill>
                        </a:rPr>
                        <a:t>Non-</a:t>
                      </a:r>
                      <a:r>
                        <a:rPr lang="nl-NL" b="0" dirty="0" err="1" smtClean="0">
                          <a:solidFill>
                            <a:schemeClr val="tx1"/>
                          </a:solidFill>
                        </a:rPr>
                        <a:t>institutional</a:t>
                      </a:r>
                      <a:r>
                        <a:rPr lang="nl-NL" b="0" dirty="0" smtClean="0">
                          <a:solidFill>
                            <a:schemeClr val="tx1"/>
                          </a:solidFill>
                        </a:rPr>
                        <a:t> users</a:t>
                      </a:r>
                      <a:endParaRPr lang="nl-NL" b="0" dirty="0">
                        <a:solidFill>
                          <a:schemeClr val="tx1"/>
                        </a:solidFill>
                      </a:endParaRPr>
                    </a:p>
                  </a:txBody>
                  <a:tcPr/>
                </a:tc>
                <a:tc>
                  <a:txBody>
                    <a:bodyPr/>
                    <a:lstStyle/>
                    <a:p>
                      <a:endParaRPr lang="nl-NL" b="0" dirty="0">
                        <a:solidFill>
                          <a:schemeClr val="tx1"/>
                        </a:solidFill>
                      </a:endParaRPr>
                    </a:p>
                  </a:txBody>
                  <a:tcPr/>
                </a:tc>
              </a:tr>
              <a:tr h="370840">
                <a:tc>
                  <a:txBody>
                    <a:bodyPr/>
                    <a:lstStyle/>
                    <a:p>
                      <a:endParaRPr lang="nl-NL" dirty="0"/>
                    </a:p>
                  </a:txBody>
                  <a:tcPr>
                    <a:solidFill>
                      <a:schemeClr val="accent1">
                        <a:lumMod val="60000"/>
                        <a:lumOff val="40000"/>
                      </a:schemeClr>
                    </a:solidFill>
                  </a:tcPr>
                </a:tc>
                <a:tc>
                  <a:txBody>
                    <a:bodyPr/>
                    <a:lstStyle/>
                    <a:p>
                      <a:endParaRPr lang="nl-NL" dirty="0"/>
                    </a:p>
                  </a:txBody>
                  <a:tcPr>
                    <a:solidFill>
                      <a:schemeClr val="accent1">
                        <a:lumMod val="60000"/>
                        <a:lumOff val="40000"/>
                      </a:schemeClr>
                    </a:solidFill>
                  </a:tcPr>
                </a:tc>
                <a:tc>
                  <a:txBody>
                    <a:bodyPr/>
                    <a:lstStyle/>
                    <a:p>
                      <a:r>
                        <a:rPr lang="nl-NL" dirty="0" smtClean="0"/>
                        <a:t>General</a:t>
                      </a:r>
                      <a:endParaRPr lang="nl-NL" dirty="0"/>
                    </a:p>
                  </a:txBody>
                  <a:tcPr>
                    <a:solidFill>
                      <a:schemeClr val="accent1">
                        <a:lumMod val="60000"/>
                        <a:lumOff val="40000"/>
                      </a:schemeClr>
                    </a:solidFill>
                  </a:tcPr>
                </a:tc>
                <a:tc>
                  <a:txBody>
                    <a:bodyPr/>
                    <a:lstStyle/>
                    <a:p>
                      <a:r>
                        <a:rPr lang="nl-NL" dirty="0" err="1" smtClean="0"/>
                        <a:t>Specific</a:t>
                      </a:r>
                      <a:endParaRPr lang="nl-NL" dirty="0"/>
                    </a:p>
                  </a:txBody>
                  <a:tcPr>
                    <a:solidFill>
                      <a:schemeClr val="accent1">
                        <a:lumMod val="60000"/>
                        <a:lumOff val="40000"/>
                      </a:schemeClr>
                    </a:solidFill>
                  </a:tcPr>
                </a:tc>
                <a:tc>
                  <a:txBody>
                    <a:bodyPr/>
                    <a:lstStyle/>
                    <a:p>
                      <a:r>
                        <a:rPr lang="nl-NL" dirty="0" smtClean="0"/>
                        <a:t>Research</a:t>
                      </a:r>
                      <a:endParaRPr lang="nl-NL" dirty="0"/>
                    </a:p>
                  </a:txBody>
                  <a:tcPr>
                    <a:solidFill>
                      <a:schemeClr val="accent1">
                        <a:lumMod val="60000"/>
                        <a:lumOff val="40000"/>
                      </a:schemeClr>
                    </a:solidFill>
                  </a:tcPr>
                </a:tc>
              </a:tr>
              <a:tr h="370840">
                <a:tc>
                  <a:txBody>
                    <a:bodyPr/>
                    <a:lstStyle/>
                    <a:p>
                      <a:r>
                        <a:rPr lang="nl-NL" dirty="0" smtClean="0"/>
                        <a:t>(</a:t>
                      </a:r>
                      <a:r>
                        <a:rPr lang="nl-NL" dirty="0" err="1" smtClean="0"/>
                        <a:t>very</a:t>
                      </a:r>
                      <a:r>
                        <a:rPr lang="nl-NL" dirty="0" smtClean="0"/>
                        <a:t>) Heavy</a:t>
                      </a:r>
                      <a:endParaRPr lang="nl-NL" dirty="0"/>
                    </a:p>
                  </a:txBody>
                  <a:tcPr>
                    <a:solidFill>
                      <a:schemeClr val="accent1">
                        <a:lumMod val="20000"/>
                        <a:lumOff val="80000"/>
                      </a:schemeClr>
                    </a:solidFill>
                  </a:tcPr>
                </a:tc>
                <a:tc>
                  <a:txBody>
                    <a:bodyPr/>
                    <a:lstStyle/>
                    <a:p>
                      <a:endParaRPr lang="nl-NL" dirty="0"/>
                    </a:p>
                  </a:txBody>
                  <a:tcPr>
                    <a:solidFill>
                      <a:srgbClr val="7030A0"/>
                    </a:solidFill>
                  </a:tcPr>
                </a:tc>
                <a:tc>
                  <a:txBody>
                    <a:bodyPr/>
                    <a:lstStyle/>
                    <a:p>
                      <a:endParaRPr lang="nl-NL" dirty="0"/>
                    </a:p>
                  </a:txBody>
                  <a:tcPr>
                    <a:solidFill>
                      <a:schemeClr val="accent1">
                        <a:lumMod val="20000"/>
                        <a:lumOff val="80000"/>
                      </a:schemeClr>
                    </a:solidFill>
                  </a:tcPr>
                </a:tc>
                <a:tc>
                  <a:txBody>
                    <a:bodyPr/>
                    <a:lstStyle/>
                    <a:p>
                      <a:endParaRPr lang="nl-NL" dirty="0"/>
                    </a:p>
                  </a:txBody>
                  <a:tcPr>
                    <a:solidFill>
                      <a:srgbClr val="7030A0"/>
                    </a:solidFill>
                  </a:tcPr>
                </a:tc>
                <a:tc>
                  <a:txBody>
                    <a:bodyPr/>
                    <a:lstStyle/>
                    <a:p>
                      <a:endParaRPr lang="nl-NL" dirty="0"/>
                    </a:p>
                  </a:txBody>
                  <a:tcPr>
                    <a:solidFill>
                      <a:srgbClr val="7030A0"/>
                    </a:solidFill>
                  </a:tcPr>
                </a:tc>
              </a:tr>
              <a:tr h="370840">
                <a:tc>
                  <a:txBody>
                    <a:bodyPr/>
                    <a:lstStyle/>
                    <a:p>
                      <a:r>
                        <a:rPr lang="nl-NL" dirty="0" smtClean="0"/>
                        <a:t>Light/</a:t>
                      </a:r>
                    </a:p>
                    <a:p>
                      <a:r>
                        <a:rPr lang="nl-NL" dirty="0" err="1" smtClean="0"/>
                        <a:t>occasional</a:t>
                      </a:r>
                      <a:endParaRPr lang="nl-NL" dirty="0"/>
                    </a:p>
                  </a:txBody>
                  <a:tcPr>
                    <a:solidFill>
                      <a:schemeClr val="accent1">
                        <a:lumMod val="20000"/>
                        <a:lumOff val="80000"/>
                      </a:schemeClr>
                    </a:solidFill>
                  </a:tcPr>
                </a:tc>
                <a:tc>
                  <a:txBody>
                    <a:bodyPr/>
                    <a:lstStyle/>
                    <a:p>
                      <a:endParaRPr lang="nl-NL" dirty="0"/>
                    </a:p>
                  </a:txBody>
                  <a:tcPr>
                    <a:solidFill>
                      <a:schemeClr val="accent1">
                        <a:lumMod val="20000"/>
                        <a:lumOff val="80000"/>
                      </a:schemeClr>
                    </a:solidFill>
                  </a:tcPr>
                </a:tc>
                <a:tc>
                  <a:txBody>
                    <a:bodyPr/>
                    <a:lstStyle/>
                    <a:p>
                      <a:endParaRPr lang="nl-NL" dirty="0"/>
                    </a:p>
                  </a:txBody>
                  <a:tcPr>
                    <a:solidFill>
                      <a:srgbClr val="7030A0"/>
                    </a:solidFill>
                  </a:tcPr>
                </a:tc>
                <a:tc>
                  <a:txBody>
                    <a:bodyPr/>
                    <a:lstStyle/>
                    <a:p>
                      <a:endParaRPr lang="nl-NL" dirty="0"/>
                    </a:p>
                  </a:txBody>
                  <a:tcPr>
                    <a:solidFill>
                      <a:srgbClr val="7030A0"/>
                    </a:solidFill>
                  </a:tcPr>
                </a:tc>
                <a:tc>
                  <a:txBody>
                    <a:bodyPr/>
                    <a:lstStyle/>
                    <a:p>
                      <a:endParaRPr lang="nl-NL" dirty="0"/>
                    </a:p>
                  </a:txBody>
                  <a:tcPr>
                    <a:solidFill>
                      <a:schemeClr val="accent1">
                        <a:lumMod val="20000"/>
                        <a:lumOff val="80000"/>
                      </a:schemeClr>
                    </a:solidFill>
                  </a:tcPr>
                </a:tc>
              </a:tr>
              <a:tr h="370840">
                <a:tc>
                  <a:txBody>
                    <a:bodyPr/>
                    <a:lstStyle/>
                    <a:p>
                      <a:r>
                        <a:rPr lang="nl-NL" dirty="0" err="1" smtClean="0"/>
                        <a:t>Not</a:t>
                      </a:r>
                      <a:r>
                        <a:rPr lang="nl-NL" dirty="0" smtClean="0"/>
                        <a:t>/</a:t>
                      </a:r>
                    </a:p>
                    <a:p>
                      <a:r>
                        <a:rPr lang="nl-NL" dirty="0" err="1" smtClean="0"/>
                        <a:t>potential</a:t>
                      </a:r>
                      <a:endParaRPr lang="nl-NL" dirty="0"/>
                    </a:p>
                  </a:txBody>
                  <a:tcPr>
                    <a:solidFill>
                      <a:schemeClr val="accent1">
                        <a:lumMod val="20000"/>
                        <a:lumOff val="80000"/>
                      </a:schemeClr>
                    </a:solidFill>
                  </a:tcPr>
                </a:tc>
                <a:tc>
                  <a:txBody>
                    <a:bodyPr/>
                    <a:lstStyle/>
                    <a:p>
                      <a:endParaRPr lang="nl-NL" dirty="0"/>
                    </a:p>
                  </a:txBody>
                  <a:tcPr>
                    <a:solidFill>
                      <a:schemeClr val="accent1">
                        <a:lumMod val="20000"/>
                        <a:lumOff val="80000"/>
                      </a:schemeClr>
                    </a:solidFill>
                  </a:tcPr>
                </a:tc>
                <a:tc>
                  <a:txBody>
                    <a:bodyPr/>
                    <a:lstStyle/>
                    <a:p>
                      <a:endParaRPr lang="nl-NL" dirty="0"/>
                    </a:p>
                  </a:txBody>
                  <a:tcPr>
                    <a:solidFill>
                      <a:srgbClr val="7030A0"/>
                    </a:solidFill>
                  </a:tcPr>
                </a:tc>
                <a:tc>
                  <a:txBody>
                    <a:bodyPr/>
                    <a:lstStyle/>
                    <a:p>
                      <a:endParaRPr lang="nl-NL" dirty="0"/>
                    </a:p>
                  </a:txBody>
                  <a:tcPr>
                    <a:solidFill>
                      <a:schemeClr val="accent1">
                        <a:lumMod val="20000"/>
                        <a:lumOff val="80000"/>
                      </a:schemeClr>
                    </a:solidFill>
                  </a:tcPr>
                </a:tc>
                <a:tc>
                  <a:txBody>
                    <a:bodyPr/>
                    <a:lstStyle/>
                    <a:p>
                      <a:endParaRPr lang="nl-NL"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097222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users want</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76" y="1895475"/>
            <a:ext cx="4123424"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254" y="657225"/>
            <a:ext cx="1551839" cy="561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5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eke sjabloon eng4">
  <a:themeElements>
    <a:clrScheme name="Kantoor">
      <a:dk1>
        <a:sysClr val="windowText" lastClr="000000"/>
      </a:dk1>
      <a:lt1>
        <a:sysClr val="window" lastClr="FFFBF0"/>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eke sjabloon eng 1">
        <a:dk1>
          <a:srgbClr val="000000"/>
        </a:dk1>
        <a:lt1>
          <a:srgbClr val="FFFFFF"/>
        </a:lt1>
        <a:dk2>
          <a:srgbClr val="000000"/>
        </a:dk2>
        <a:lt2>
          <a:srgbClr val="808080"/>
        </a:lt2>
        <a:accent1>
          <a:srgbClr val="47145C"/>
        </a:accent1>
        <a:accent2>
          <a:srgbClr val="333399"/>
        </a:accent2>
        <a:accent3>
          <a:srgbClr val="FFFFFF"/>
        </a:accent3>
        <a:accent4>
          <a:srgbClr val="000000"/>
        </a:accent4>
        <a:accent5>
          <a:srgbClr val="B1AAB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eke sjabloon eng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pagina met afbeelding">
  <a:themeElements>
    <a:clrScheme name="Kantoor">
      <a:dk1>
        <a:sysClr val="windowText" lastClr="000000"/>
      </a:dk1>
      <a:lt1>
        <a:sysClr val="window" lastClr="FFFBF0"/>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elpagina zonder afbeelding">
  <a:themeElements>
    <a:clrScheme name="Kantoor">
      <a:dk1>
        <a:sysClr val="windowText" lastClr="000000"/>
      </a:dk1>
      <a:lt1>
        <a:sysClr val="window" lastClr="FFFBF0"/>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ardontwerp">
  <a:themeElements>
    <a:clrScheme name="Kleurenschema Groen">
      <a:dk1>
        <a:sysClr val="windowText" lastClr="000000"/>
      </a:dk1>
      <a:lt1>
        <a:sysClr val="window" lastClr="FFFBF0"/>
      </a:lt1>
      <a:dk2>
        <a:srgbClr val="F4BBD6"/>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jabloon SCP NL 2007">
  <a:themeElements>
    <a:clrScheme name="SCP">
      <a:dk1>
        <a:sysClr val="windowText" lastClr="000000"/>
      </a:dk1>
      <a:lt1>
        <a:sysClr val="window" lastClr="FFFBF0"/>
      </a:lt1>
      <a:dk2>
        <a:srgbClr val="F9B249"/>
      </a:dk2>
      <a:lt2>
        <a:srgbClr val="EEECE1"/>
      </a:lt2>
      <a:accent1>
        <a:srgbClr val="046F96"/>
      </a:accent1>
      <a:accent2>
        <a:srgbClr val="F9B249"/>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47145C"/>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neke sjabloon eng4">
  <a:themeElements>
    <a:clrScheme name="Kantoor">
      <a:dk1>
        <a:sysClr val="windowText" lastClr="000000"/>
      </a:dk1>
      <a:lt1>
        <a:sysClr val="window" lastClr="FFFBF0"/>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eke sjabloon eng 1">
        <a:dk1>
          <a:srgbClr val="000000"/>
        </a:dk1>
        <a:lt1>
          <a:srgbClr val="FFFFFF"/>
        </a:lt1>
        <a:dk2>
          <a:srgbClr val="000000"/>
        </a:dk2>
        <a:lt2>
          <a:srgbClr val="808080"/>
        </a:lt2>
        <a:accent1>
          <a:srgbClr val="47145C"/>
        </a:accent1>
        <a:accent2>
          <a:srgbClr val="333399"/>
        </a:accent2>
        <a:accent3>
          <a:srgbClr val="FFFFFF"/>
        </a:accent3>
        <a:accent4>
          <a:srgbClr val="000000"/>
        </a:accent4>
        <a:accent5>
          <a:srgbClr val="B1AAB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eke sjabloon eng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ta Green Header">
  <a:themeElements>
    <a:clrScheme name="Data Green Header 16">
      <a:dk1>
        <a:srgbClr val="000000"/>
      </a:dk1>
      <a:lt1>
        <a:srgbClr val="FFFFFF"/>
      </a:lt1>
      <a:dk2>
        <a:srgbClr val="000000"/>
      </a:dk2>
      <a:lt2>
        <a:srgbClr val="EB891C"/>
      </a:lt2>
      <a:accent1>
        <a:srgbClr val="B2BC1C"/>
      </a:accent1>
      <a:accent2>
        <a:srgbClr val="657B1B"/>
      </a:accent2>
      <a:accent3>
        <a:srgbClr val="FFFFFF"/>
      </a:accent3>
      <a:accent4>
        <a:srgbClr val="000000"/>
      </a:accent4>
      <a:accent5>
        <a:srgbClr val="D5DAAB"/>
      </a:accent5>
      <a:accent6>
        <a:srgbClr val="5B6F17"/>
      </a:accent6>
      <a:hlink>
        <a:srgbClr val="5090CD"/>
      </a:hlink>
      <a:folHlink>
        <a:srgbClr val="18398A"/>
      </a:folHlink>
    </a:clrScheme>
    <a:fontScheme name="Data Green Head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401638" marR="0" indent="-193675" algn="l" defTabSz="914400" rtl="0" eaLnBrk="1" fontAlgn="base" latinLnBrk="0" hangingPunct="1">
          <a:lnSpc>
            <a:spcPct val="80000"/>
          </a:lnSpc>
          <a:spcBef>
            <a:spcPct val="50000"/>
          </a:spcBef>
          <a:spcAft>
            <a:spcPct val="0"/>
          </a:spcAft>
          <a:buClrTx/>
          <a:buSzTx/>
          <a:buFontTx/>
          <a:buChar char="•"/>
          <a:tabLst/>
          <a:defRPr kumimoji="0" lang="en-GB" altLang="nl-NL" sz="2000" b="1" i="0" u="none" strike="noStrike" cap="none" normalizeH="0" baseline="0" smtClean="0">
            <a:ln>
              <a:noFill/>
            </a:ln>
            <a:solidFill>
              <a:schemeClr val="hlink"/>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401638" marR="0" indent="-193675" algn="l" defTabSz="914400" rtl="0" eaLnBrk="1" fontAlgn="base" latinLnBrk="0" hangingPunct="1">
          <a:lnSpc>
            <a:spcPct val="80000"/>
          </a:lnSpc>
          <a:spcBef>
            <a:spcPct val="50000"/>
          </a:spcBef>
          <a:spcAft>
            <a:spcPct val="0"/>
          </a:spcAft>
          <a:buClrTx/>
          <a:buSzTx/>
          <a:buFontTx/>
          <a:buChar char="•"/>
          <a:tabLst/>
          <a:defRPr kumimoji="0" lang="en-GB" altLang="nl-NL" sz="2000" b="1" i="0" u="none" strike="noStrike" cap="none" normalizeH="0" baseline="0" smtClean="0">
            <a:ln>
              <a:noFill/>
            </a:ln>
            <a:solidFill>
              <a:schemeClr val="hlink"/>
            </a:solidFill>
            <a:effectLst/>
            <a:latin typeface="Verdana" pitchFamily="34" charset="0"/>
          </a:defRPr>
        </a:defPPr>
      </a:lstStyle>
    </a:lnDef>
  </a:objectDefaults>
  <a:extraClrSchemeLst>
    <a:extraClrScheme>
      <a:clrScheme name="Data Gree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Green 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Green 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Green 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Green 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Green 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Green 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Green 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Green 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Green 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Green 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Green 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Green Header 13">
        <a:dk1>
          <a:srgbClr val="5090CD"/>
        </a:dk1>
        <a:lt1>
          <a:srgbClr val="FFFFFF"/>
        </a:lt1>
        <a:dk2>
          <a:srgbClr val="000000"/>
        </a:dk2>
        <a:lt2>
          <a:srgbClr val="FEB821"/>
        </a:lt2>
        <a:accent1>
          <a:srgbClr val="B30538"/>
        </a:accent1>
        <a:accent2>
          <a:srgbClr val="18398A"/>
        </a:accent2>
        <a:accent3>
          <a:srgbClr val="FFFFFF"/>
        </a:accent3>
        <a:accent4>
          <a:srgbClr val="437AAF"/>
        </a:accent4>
        <a:accent5>
          <a:srgbClr val="D6AAAE"/>
        </a:accent5>
        <a:accent6>
          <a:srgbClr val="15337D"/>
        </a:accent6>
        <a:hlink>
          <a:srgbClr val="B2BC1C"/>
        </a:hlink>
        <a:folHlink>
          <a:srgbClr val="EB891C"/>
        </a:folHlink>
      </a:clrScheme>
      <a:clrMap bg1="lt1" tx1="dk1" bg2="lt2" tx2="dk2" accent1="accent1" accent2="accent2" accent3="accent3" accent4="accent4" accent5="accent5" accent6="accent6" hlink="hlink" folHlink="folHlink"/>
    </a:extraClrScheme>
    <a:extraClrScheme>
      <a:clrScheme name="Data Green Header 14">
        <a:dk1>
          <a:srgbClr val="FEB821"/>
        </a:dk1>
        <a:lt1>
          <a:srgbClr val="FFFFFF"/>
        </a:lt1>
        <a:dk2>
          <a:srgbClr val="000000"/>
        </a:dk2>
        <a:lt2>
          <a:srgbClr val="5090CD"/>
        </a:lt2>
        <a:accent1>
          <a:srgbClr val="B30538"/>
        </a:accent1>
        <a:accent2>
          <a:srgbClr val="18398A"/>
        </a:accent2>
        <a:accent3>
          <a:srgbClr val="FFFFFF"/>
        </a:accent3>
        <a:accent4>
          <a:srgbClr val="D99D1B"/>
        </a:accent4>
        <a:accent5>
          <a:srgbClr val="D6AAAE"/>
        </a:accent5>
        <a:accent6>
          <a:srgbClr val="15337D"/>
        </a:accent6>
        <a:hlink>
          <a:srgbClr val="B2BC1C"/>
        </a:hlink>
        <a:folHlink>
          <a:srgbClr val="EB891C"/>
        </a:folHlink>
      </a:clrScheme>
      <a:clrMap bg1="lt1" tx1="dk1" bg2="lt2" tx2="dk2" accent1="accent1" accent2="accent2" accent3="accent3" accent4="accent4" accent5="accent5" accent6="accent6" hlink="hlink" folHlink="folHlink"/>
    </a:extraClrScheme>
    <a:extraClrScheme>
      <a:clrScheme name="Data Green Header 15">
        <a:dk1>
          <a:srgbClr val="000000"/>
        </a:dk1>
        <a:lt1>
          <a:srgbClr val="FFFFFF"/>
        </a:lt1>
        <a:dk2>
          <a:srgbClr val="000000"/>
        </a:dk2>
        <a:lt2>
          <a:srgbClr val="5090CD"/>
        </a:lt2>
        <a:accent1>
          <a:srgbClr val="B30538"/>
        </a:accent1>
        <a:accent2>
          <a:srgbClr val="18398A"/>
        </a:accent2>
        <a:accent3>
          <a:srgbClr val="FFFFFF"/>
        </a:accent3>
        <a:accent4>
          <a:srgbClr val="000000"/>
        </a:accent4>
        <a:accent5>
          <a:srgbClr val="D6AAAE"/>
        </a:accent5>
        <a:accent6>
          <a:srgbClr val="15337D"/>
        </a:accent6>
        <a:hlink>
          <a:srgbClr val="B2BC1C"/>
        </a:hlink>
        <a:folHlink>
          <a:srgbClr val="EB891C"/>
        </a:folHlink>
      </a:clrScheme>
      <a:clrMap bg1="lt1" tx1="dk1" bg2="lt2" tx2="dk2" accent1="accent1" accent2="accent2" accent3="accent3" accent4="accent4" accent5="accent5" accent6="accent6" hlink="hlink" folHlink="folHlink"/>
    </a:extraClrScheme>
    <a:extraClrScheme>
      <a:clrScheme name="Data Green Header 16">
        <a:dk1>
          <a:srgbClr val="000000"/>
        </a:dk1>
        <a:lt1>
          <a:srgbClr val="FFFFFF"/>
        </a:lt1>
        <a:dk2>
          <a:srgbClr val="000000"/>
        </a:dk2>
        <a:lt2>
          <a:srgbClr val="EB891C"/>
        </a:lt2>
        <a:accent1>
          <a:srgbClr val="B2BC1C"/>
        </a:accent1>
        <a:accent2>
          <a:srgbClr val="657B1B"/>
        </a:accent2>
        <a:accent3>
          <a:srgbClr val="FFFFFF"/>
        </a:accent3>
        <a:accent4>
          <a:srgbClr val="000000"/>
        </a:accent4>
        <a:accent5>
          <a:srgbClr val="D5DAAB"/>
        </a:accent5>
        <a:accent6>
          <a:srgbClr val="5B6F17"/>
        </a:accent6>
        <a:hlink>
          <a:srgbClr val="5090CD"/>
        </a:hlink>
        <a:folHlink>
          <a:srgbClr val="18398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ata Green Header">
  <a:themeElements>
    <a:clrScheme name="1_Data Green Header 16">
      <a:dk1>
        <a:srgbClr val="000000"/>
      </a:dk1>
      <a:lt1>
        <a:srgbClr val="FFFFFF"/>
      </a:lt1>
      <a:dk2>
        <a:srgbClr val="000000"/>
      </a:dk2>
      <a:lt2>
        <a:srgbClr val="EB891C"/>
      </a:lt2>
      <a:accent1>
        <a:srgbClr val="B2BC1C"/>
      </a:accent1>
      <a:accent2>
        <a:srgbClr val="657B1B"/>
      </a:accent2>
      <a:accent3>
        <a:srgbClr val="FFFFFF"/>
      </a:accent3>
      <a:accent4>
        <a:srgbClr val="000000"/>
      </a:accent4>
      <a:accent5>
        <a:srgbClr val="D5DAAB"/>
      </a:accent5>
      <a:accent6>
        <a:srgbClr val="5B6F17"/>
      </a:accent6>
      <a:hlink>
        <a:srgbClr val="5090CD"/>
      </a:hlink>
      <a:folHlink>
        <a:srgbClr val="18398A"/>
      </a:folHlink>
    </a:clrScheme>
    <a:fontScheme name="1_Data Green Header">
      <a:majorFont>
        <a:latin typeface="Tahom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401638" marR="0" indent="-193675" algn="l" defTabSz="914400" rtl="0" eaLnBrk="1" fontAlgn="base" latinLnBrk="0" hangingPunct="1">
          <a:lnSpc>
            <a:spcPct val="80000"/>
          </a:lnSpc>
          <a:spcBef>
            <a:spcPct val="50000"/>
          </a:spcBef>
          <a:spcAft>
            <a:spcPct val="0"/>
          </a:spcAft>
          <a:buClrTx/>
          <a:buSzTx/>
          <a:buFontTx/>
          <a:buChar char="•"/>
          <a:tabLst/>
          <a:defRPr kumimoji="0" lang="en-GB" altLang="nl-NL" sz="2000" b="1" i="0" u="none" strike="noStrike" cap="none" normalizeH="0" baseline="0" smtClean="0">
            <a:ln>
              <a:noFill/>
            </a:ln>
            <a:solidFill>
              <a:schemeClr val="hlink"/>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401638" marR="0" indent="-193675" algn="l" defTabSz="914400" rtl="0" eaLnBrk="1" fontAlgn="base" latinLnBrk="0" hangingPunct="1">
          <a:lnSpc>
            <a:spcPct val="80000"/>
          </a:lnSpc>
          <a:spcBef>
            <a:spcPct val="50000"/>
          </a:spcBef>
          <a:spcAft>
            <a:spcPct val="0"/>
          </a:spcAft>
          <a:buClrTx/>
          <a:buSzTx/>
          <a:buFontTx/>
          <a:buChar char="•"/>
          <a:tabLst/>
          <a:defRPr kumimoji="0" lang="en-GB" altLang="nl-NL" sz="2000" b="1" i="0" u="none" strike="noStrike" cap="none" normalizeH="0" baseline="0" smtClean="0">
            <a:ln>
              <a:noFill/>
            </a:ln>
            <a:solidFill>
              <a:schemeClr val="hlink"/>
            </a:solidFill>
            <a:effectLst/>
            <a:latin typeface="Verdana" pitchFamily="34" charset="0"/>
          </a:defRPr>
        </a:defPPr>
      </a:lstStyle>
    </a:lnDef>
  </a:objectDefaults>
  <a:extraClrSchemeLst>
    <a:extraClrScheme>
      <a:clrScheme name="1_Data Gree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ta Green 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ata Green 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ata Green 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ata Green 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ata Green 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ata Green 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ata Green 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ata Green 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ata Green 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ata Green 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ata Green 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ata Green Header 13">
        <a:dk1>
          <a:srgbClr val="5090CD"/>
        </a:dk1>
        <a:lt1>
          <a:srgbClr val="FFFFFF"/>
        </a:lt1>
        <a:dk2>
          <a:srgbClr val="000000"/>
        </a:dk2>
        <a:lt2>
          <a:srgbClr val="FEB821"/>
        </a:lt2>
        <a:accent1>
          <a:srgbClr val="B30538"/>
        </a:accent1>
        <a:accent2>
          <a:srgbClr val="18398A"/>
        </a:accent2>
        <a:accent3>
          <a:srgbClr val="FFFFFF"/>
        </a:accent3>
        <a:accent4>
          <a:srgbClr val="437AAF"/>
        </a:accent4>
        <a:accent5>
          <a:srgbClr val="D6AAAE"/>
        </a:accent5>
        <a:accent6>
          <a:srgbClr val="15337D"/>
        </a:accent6>
        <a:hlink>
          <a:srgbClr val="B2BC1C"/>
        </a:hlink>
        <a:folHlink>
          <a:srgbClr val="EB891C"/>
        </a:folHlink>
      </a:clrScheme>
      <a:clrMap bg1="lt1" tx1="dk1" bg2="lt2" tx2="dk2" accent1="accent1" accent2="accent2" accent3="accent3" accent4="accent4" accent5="accent5" accent6="accent6" hlink="hlink" folHlink="folHlink"/>
    </a:extraClrScheme>
    <a:extraClrScheme>
      <a:clrScheme name="1_Data Green Header 14">
        <a:dk1>
          <a:srgbClr val="FEB821"/>
        </a:dk1>
        <a:lt1>
          <a:srgbClr val="FFFFFF"/>
        </a:lt1>
        <a:dk2>
          <a:srgbClr val="000000"/>
        </a:dk2>
        <a:lt2>
          <a:srgbClr val="5090CD"/>
        </a:lt2>
        <a:accent1>
          <a:srgbClr val="B30538"/>
        </a:accent1>
        <a:accent2>
          <a:srgbClr val="18398A"/>
        </a:accent2>
        <a:accent3>
          <a:srgbClr val="FFFFFF"/>
        </a:accent3>
        <a:accent4>
          <a:srgbClr val="D99D1B"/>
        </a:accent4>
        <a:accent5>
          <a:srgbClr val="D6AAAE"/>
        </a:accent5>
        <a:accent6>
          <a:srgbClr val="15337D"/>
        </a:accent6>
        <a:hlink>
          <a:srgbClr val="B2BC1C"/>
        </a:hlink>
        <a:folHlink>
          <a:srgbClr val="EB891C"/>
        </a:folHlink>
      </a:clrScheme>
      <a:clrMap bg1="lt1" tx1="dk1" bg2="lt2" tx2="dk2" accent1="accent1" accent2="accent2" accent3="accent3" accent4="accent4" accent5="accent5" accent6="accent6" hlink="hlink" folHlink="folHlink"/>
    </a:extraClrScheme>
    <a:extraClrScheme>
      <a:clrScheme name="1_Data Green Header 15">
        <a:dk1>
          <a:srgbClr val="000000"/>
        </a:dk1>
        <a:lt1>
          <a:srgbClr val="FFFFFF"/>
        </a:lt1>
        <a:dk2>
          <a:srgbClr val="000000"/>
        </a:dk2>
        <a:lt2>
          <a:srgbClr val="5090CD"/>
        </a:lt2>
        <a:accent1>
          <a:srgbClr val="B30538"/>
        </a:accent1>
        <a:accent2>
          <a:srgbClr val="18398A"/>
        </a:accent2>
        <a:accent3>
          <a:srgbClr val="FFFFFF"/>
        </a:accent3>
        <a:accent4>
          <a:srgbClr val="000000"/>
        </a:accent4>
        <a:accent5>
          <a:srgbClr val="D6AAAE"/>
        </a:accent5>
        <a:accent6>
          <a:srgbClr val="15337D"/>
        </a:accent6>
        <a:hlink>
          <a:srgbClr val="B2BC1C"/>
        </a:hlink>
        <a:folHlink>
          <a:srgbClr val="EB891C"/>
        </a:folHlink>
      </a:clrScheme>
      <a:clrMap bg1="lt1" tx1="dk1" bg2="lt2" tx2="dk2" accent1="accent1" accent2="accent2" accent3="accent3" accent4="accent4" accent5="accent5" accent6="accent6" hlink="hlink" folHlink="folHlink"/>
    </a:extraClrScheme>
    <a:extraClrScheme>
      <a:clrScheme name="1_Data Green Header 16">
        <a:dk1>
          <a:srgbClr val="000000"/>
        </a:dk1>
        <a:lt1>
          <a:srgbClr val="FFFFFF"/>
        </a:lt1>
        <a:dk2>
          <a:srgbClr val="000000"/>
        </a:dk2>
        <a:lt2>
          <a:srgbClr val="EB891C"/>
        </a:lt2>
        <a:accent1>
          <a:srgbClr val="B2BC1C"/>
        </a:accent1>
        <a:accent2>
          <a:srgbClr val="657B1B"/>
        </a:accent2>
        <a:accent3>
          <a:srgbClr val="FFFFFF"/>
        </a:accent3>
        <a:accent4>
          <a:srgbClr val="000000"/>
        </a:accent4>
        <a:accent5>
          <a:srgbClr val="D5DAAB"/>
        </a:accent5>
        <a:accent6>
          <a:srgbClr val="5B6F17"/>
        </a:accent6>
        <a:hlink>
          <a:srgbClr val="5090CD"/>
        </a:hlink>
        <a:folHlink>
          <a:srgbClr val="18398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thema">
  <a:themeElements>
    <a:clrScheme name="Kanto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ineke sjabloon eng4</Template>
  <TotalTime>8160</TotalTime>
  <Words>610</Words>
  <Application>Microsoft Office PowerPoint</Application>
  <PresentationFormat>Diavoorstelling (4:3)</PresentationFormat>
  <Paragraphs>125</Paragraphs>
  <Slides>17</Slides>
  <Notes>1</Notes>
  <HiddenSlides>0</HiddenSlides>
  <MMClips>0</MMClips>
  <ScaleCrop>false</ScaleCrop>
  <HeadingPairs>
    <vt:vector size="4" baseType="variant">
      <vt:variant>
        <vt:lpstr>Thema</vt:lpstr>
      </vt:variant>
      <vt:variant>
        <vt:i4>8</vt:i4>
      </vt:variant>
      <vt:variant>
        <vt:lpstr>Diatitels</vt:lpstr>
      </vt:variant>
      <vt:variant>
        <vt:i4>17</vt:i4>
      </vt:variant>
    </vt:vector>
  </HeadingPairs>
  <TitlesOfParts>
    <vt:vector size="25" baseType="lpstr">
      <vt:lpstr>ineke sjabloon eng4</vt:lpstr>
      <vt:lpstr>Titelpagina met afbeelding</vt:lpstr>
      <vt:lpstr>Titelpagina zonder afbeelding</vt:lpstr>
      <vt:lpstr>Standaardontwerp</vt:lpstr>
      <vt:lpstr>Sjabloon SCP NL 2007</vt:lpstr>
      <vt:lpstr>1_ineke sjabloon eng4</vt:lpstr>
      <vt:lpstr>Data Green Header</vt:lpstr>
      <vt:lpstr>1_Data Green Header</vt:lpstr>
      <vt:lpstr>PowerPoint-presentatie</vt:lpstr>
      <vt:lpstr>PowerPoint-presentatie</vt:lpstr>
      <vt:lpstr>PowerPoint-presentatie</vt:lpstr>
      <vt:lpstr>PowerPoint-presentatie</vt:lpstr>
      <vt:lpstr>What are users?</vt:lpstr>
      <vt:lpstr>Classification of users: institutional users</vt:lpstr>
      <vt:lpstr>Classification of users: non-institutional users</vt:lpstr>
      <vt:lpstr>Type and frequency of use</vt:lpstr>
      <vt:lpstr>What users want</vt:lpstr>
      <vt:lpstr>What users want: success, scandals and confirmation</vt:lpstr>
      <vt:lpstr>PowerPoint-presentatie</vt:lpstr>
      <vt:lpstr>What users need: high quality statistics</vt:lpstr>
      <vt:lpstr>What users want</vt:lpstr>
      <vt:lpstr>What users need</vt:lpstr>
      <vt:lpstr>What users need</vt:lpstr>
      <vt:lpstr>Statistics for our civil societies</vt:lpstr>
      <vt:lpstr>Grazie per l'attenzione</vt:lpstr>
    </vt:vector>
  </TitlesOfParts>
  <Company>Sociaal en Cultureel Planbureau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i.stoop</dc:creator>
  <cp:lastModifiedBy>Ineke Stoop</cp:lastModifiedBy>
  <cp:revision>335</cp:revision>
  <dcterms:created xsi:type="dcterms:W3CDTF">2010-08-24T09:10:39Z</dcterms:created>
  <dcterms:modified xsi:type="dcterms:W3CDTF">2016-06-21T09:10:53Z</dcterms:modified>
  <cp:category>DonkerGeel</cp:category>
</cp:coreProperties>
</file>