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7" r:id="rId4"/>
    <p:sldId id="261" r:id="rId5"/>
    <p:sldId id="270" r:id="rId6"/>
    <p:sldId id="260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12192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580" autoAdjust="0"/>
  </p:normalViewPr>
  <p:slideViewPr>
    <p:cSldViewPr snapToGrid="0" snapToObjects="1">
      <p:cViewPr>
        <p:scale>
          <a:sx n="80" d="100"/>
          <a:sy n="80" d="100"/>
        </p:scale>
        <p:origin x="48" y="-72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96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albo\PROGETTO%20ARCHIMEDE\Ciambelle\Percorsi%20Formativi\Sperimentazione%205%20Regioni\Slid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EUSRV01\REDFOLDERS$\ricciari\Desktop\dati\archimede\conferenza%20annuale%202016\vialattea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EUSRV01\REDFOLDERS$\ricciari\Desktop\dati\archimede\conferenza%20annuale%202016\vialatte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albo\PROGETTO%20ARCHIMEDE\Ciambelle\Percorsi%20Formativi\Sperimentazione%205%20Regioni\Slid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albo\PROGETTO%20ARCHIMEDE\Ciambelle\Percorsi%20Formativi\Sperimentazione%205%20Regioni\Slid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albo\PROGETTO%20ARCHIMEDE\Ciambelle\Percorsi%20Formativi\Sperimentazione%205%20Regioni\Sli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albo\PROGETTO%20ARCHIMEDE\Ciambelle\Percorsi%20Formativi\Sperimentazione%205%20Regioni\Slid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lient\C$\Laghi\CensPerm_Gdl5\ScuolaLavoro\Sperimentaz%20multiregione%202016\GraficiConf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USRV01\REDFOLDERS$\ricciari\Desktop\dati\archimede\conferenza%20annuale%202016\intensit&#224;%20mensile%20lavoro%20per%20iefp%2011_2016-06-20%20TOT%20MF%20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2267038124444822E-2"/>
          <c:w val="0.58641293041655207"/>
          <c:h val="0.719974367476951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stock!$A$19</c:f>
              <c:strCache>
                <c:ptCount val="1"/>
                <c:pt idx="0">
                  <c:v>Senza segnali di Studio o Lavoro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(stock!$C$18,stock!$E$18)</c:f>
              <c:strCache>
                <c:ptCount val="2"/>
                <c:pt idx="0">
                  <c:v>EMILIA ROMAGNA</c:v>
                </c:pt>
                <c:pt idx="1">
                  <c:v>LOMBARDIA</c:v>
                </c:pt>
              </c:strCache>
            </c:strRef>
          </c:cat>
          <c:val>
            <c:numRef>
              <c:f>(stock!$C$19,stock!$E$19)</c:f>
              <c:numCache>
                <c:formatCode>0.0%</c:formatCode>
                <c:ptCount val="2"/>
                <c:pt idx="0">
                  <c:v>0.21744922483553375</c:v>
                </c:pt>
                <c:pt idx="1">
                  <c:v>0.23047098393308577</c:v>
                </c:pt>
              </c:numCache>
            </c:numRef>
          </c:val>
        </c:ser>
        <c:ser>
          <c:idx val="1"/>
          <c:order val="1"/>
          <c:tx>
            <c:strRef>
              <c:f>stock!$A$20</c:f>
              <c:strCache>
                <c:ptCount val="1"/>
                <c:pt idx="0">
                  <c:v>Solo Studio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(stock!$C$18,stock!$E$18)</c:f>
              <c:strCache>
                <c:ptCount val="2"/>
                <c:pt idx="0">
                  <c:v>EMILIA ROMAGNA</c:v>
                </c:pt>
                <c:pt idx="1">
                  <c:v>LOMBARDIA</c:v>
                </c:pt>
              </c:strCache>
            </c:strRef>
          </c:cat>
          <c:val>
            <c:numRef>
              <c:f>(stock!$C$20,stock!$E$20)</c:f>
              <c:numCache>
                <c:formatCode>0.0%</c:formatCode>
                <c:ptCount val="2"/>
                <c:pt idx="0">
                  <c:v>0.41904678647944088</c:v>
                </c:pt>
                <c:pt idx="1">
                  <c:v>0.39308131955128184</c:v>
                </c:pt>
              </c:numCache>
            </c:numRef>
          </c:val>
        </c:ser>
        <c:ser>
          <c:idx val="2"/>
          <c:order val="2"/>
          <c:tx>
            <c:strRef>
              <c:f>stock!$A$21</c:f>
              <c:strCache>
                <c:ptCount val="1"/>
                <c:pt idx="0">
                  <c:v>Solo Lavoro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(stock!$C$18,stock!$E$18)</c:f>
              <c:strCache>
                <c:ptCount val="2"/>
                <c:pt idx="0">
                  <c:v>EMILIA ROMAGNA</c:v>
                </c:pt>
                <c:pt idx="1">
                  <c:v>LOMBARDIA</c:v>
                </c:pt>
              </c:strCache>
            </c:strRef>
          </c:cat>
          <c:val>
            <c:numRef>
              <c:f>(stock!$C$21,stock!$E$21)</c:f>
              <c:numCache>
                <c:formatCode>0.0%</c:formatCode>
                <c:ptCount val="2"/>
                <c:pt idx="0">
                  <c:v>0.33467246332941064</c:v>
                </c:pt>
                <c:pt idx="1">
                  <c:v>0.35110114112718099</c:v>
                </c:pt>
              </c:numCache>
            </c:numRef>
          </c:val>
        </c:ser>
        <c:ser>
          <c:idx val="3"/>
          <c:order val="3"/>
          <c:tx>
            <c:strRef>
              <c:f>stock!$A$22</c:f>
              <c:strCache>
                <c:ptCount val="1"/>
                <c:pt idx="0">
                  <c:v>Studio e Lavoro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(stock!$C$18,stock!$E$18)</c:f>
              <c:strCache>
                <c:ptCount val="2"/>
                <c:pt idx="0">
                  <c:v>EMILIA ROMAGNA</c:v>
                </c:pt>
                <c:pt idx="1">
                  <c:v>LOMBARDIA</c:v>
                </c:pt>
              </c:strCache>
            </c:strRef>
          </c:cat>
          <c:val>
            <c:numRef>
              <c:f>(stock!$C$22,stock!$E$22)</c:f>
              <c:numCache>
                <c:formatCode>0.0%</c:formatCode>
                <c:ptCount val="2"/>
                <c:pt idx="0">
                  <c:v>2.8831525355615357E-2</c:v>
                </c:pt>
                <c:pt idx="1">
                  <c:v>2.5346555388451569E-2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090880"/>
        <c:axId val="26104960"/>
      </c:barChart>
      <c:catAx>
        <c:axId val="2609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6104960"/>
        <c:crosses val="autoZero"/>
        <c:auto val="1"/>
        <c:lblAlgn val="ctr"/>
        <c:lblOffset val="100"/>
        <c:noMultiLvlLbl val="0"/>
      </c:catAx>
      <c:valAx>
        <c:axId val="26104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6090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284003513934492"/>
          <c:y val="2.0169879001904888E-2"/>
          <c:w val="0.38620856171212697"/>
          <c:h val="0.7569675563419316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lorda</a:t>
            </a:r>
          </a:p>
        </c:rich>
      </c:tx>
      <c:layout>
        <c:manualLayout>
          <c:xMode val="edge"/>
          <c:yMode val="edge"/>
          <c:x val="0.36803768391906116"/>
          <c:y val="4.62962194070202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totale!$A$8:$A$31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totale!$J$8:$J$31</c:f>
              <c:numCache>
                <c:formatCode>0.00000000</c:formatCode>
                <c:ptCount val="24"/>
                <c:pt idx="0">
                  <c:v>5.8569092081838574E-2</c:v>
                </c:pt>
                <c:pt idx="1">
                  <c:v>6.1556760243273528E-2</c:v>
                </c:pt>
                <c:pt idx="2">
                  <c:v>6.7251827507847542E-2</c:v>
                </c:pt>
                <c:pt idx="3">
                  <c:v>6.8916625714125587E-2</c:v>
                </c:pt>
                <c:pt idx="4">
                  <c:v>8.1416625714125557E-2</c:v>
                </c:pt>
                <c:pt idx="5">
                  <c:v>9.3126266969730948E-2</c:v>
                </c:pt>
                <c:pt idx="6">
                  <c:v>0.11735832975</c:v>
                </c:pt>
                <c:pt idx="7">
                  <c:v>0.12379891270964129</c:v>
                </c:pt>
                <c:pt idx="8">
                  <c:v>0.13587290374103136</c:v>
                </c:pt>
                <c:pt idx="9">
                  <c:v>0.15163523557959641</c:v>
                </c:pt>
                <c:pt idx="10">
                  <c:v>0.16509375575896865</c:v>
                </c:pt>
                <c:pt idx="11">
                  <c:v>0.17744932121143508</c:v>
                </c:pt>
                <c:pt idx="12">
                  <c:v>0.16692947969781397</c:v>
                </c:pt>
                <c:pt idx="13">
                  <c:v>0.18758945574058306</c:v>
                </c:pt>
                <c:pt idx="14">
                  <c:v>0.19937522168878916</c:v>
                </c:pt>
                <c:pt idx="15">
                  <c:v>0.20680470237735421</c:v>
                </c:pt>
                <c:pt idx="16">
                  <c:v>0.22115447816210762</c:v>
                </c:pt>
                <c:pt idx="17">
                  <c:v>0.22452891762399152</c:v>
                </c:pt>
                <c:pt idx="18">
                  <c:v>0.23719147367780266</c:v>
                </c:pt>
                <c:pt idx="19">
                  <c:v>0.22538093556121075</c:v>
                </c:pt>
                <c:pt idx="20">
                  <c:v>0.22826770686165934</c:v>
                </c:pt>
                <c:pt idx="21">
                  <c:v>0.22807278425207386</c:v>
                </c:pt>
                <c:pt idx="22">
                  <c:v>0.2322437905686659</c:v>
                </c:pt>
                <c:pt idx="23">
                  <c:v>0.23006142883475331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09984"/>
        <c:axId val="29611520"/>
      </c:areaChart>
      <c:catAx>
        <c:axId val="296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611520"/>
        <c:crosses val="autoZero"/>
        <c:auto val="1"/>
        <c:lblAlgn val="ctr"/>
        <c:lblOffset val="100"/>
        <c:noMultiLvlLbl val="0"/>
      </c:catAx>
      <c:valAx>
        <c:axId val="2961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609984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netta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totale!$A$8:$A$31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totale!$K$8:$K$31</c:f>
              <c:numCache>
                <c:formatCode>General</c:formatCode>
                <c:ptCount val="24"/>
                <c:pt idx="0">
                  <c:v>0.21951105099579801</c:v>
                </c:pt>
                <c:pt idx="1">
                  <c:v>0.23070852998739491</c:v>
                </c:pt>
                <c:pt idx="2">
                  <c:v>0.25205306780252101</c:v>
                </c:pt>
                <c:pt idx="3">
                  <c:v>0.25829256360084041</c:v>
                </c:pt>
                <c:pt idx="4">
                  <c:v>0.30514130309663862</c:v>
                </c:pt>
                <c:pt idx="5">
                  <c:v>0.34902785771848738</c:v>
                </c:pt>
                <c:pt idx="6">
                  <c:v>0.43984718544957985</c:v>
                </c:pt>
                <c:pt idx="7">
                  <c:v>0.46398584091176481</c:v>
                </c:pt>
                <c:pt idx="8">
                  <c:v>0.50923794175210069</c:v>
                </c:pt>
                <c:pt idx="9">
                  <c:v>0.56831357200420163</c:v>
                </c:pt>
                <c:pt idx="10">
                  <c:v>0.61875474847479006</c:v>
                </c:pt>
                <c:pt idx="11">
                  <c:v>0.66506216185126088</c:v>
                </c:pt>
                <c:pt idx="12">
                  <c:v>0.48266157500956258</c:v>
                </c:pt>
                <c:pt idx="13">
                  <c:v>0.54239803734392245</c:v>
                </c:pt>
                <c:pt idx="14">
                  <c:v>0.57647551943727693</c:v>
                </c:pt>
                <c:pt idx="15">
                  <c:v>0.59795719455623975</c:v>
                </c:pt>
                <c:pt idx="16">
                  <c:v>0.63944828045575364</c:v>
                </c:pt>
                <c:pt idx="17">
                  <c:v>0.64920516862431255</c:v>
                </c:pt>
                <c:pt idx="18">
                  <c:v>0.68581781043954604</c:v>
                </c:pt>
                <c:pt idx="19">
                  <c:v>0.6516687018495948</c:v>
                </c:pt>
                <c:pt idx="20">
                  <c:v>0.66001554139578644</c:v>
                </c:pt>
                <c:pt idx="21">
                  <c:v>0.65945194020372733</c:v>
                </c:pt>
                <c:pt idx="22">
                  <c:v>0.67151202978038893</c:v>
                </c:pt>
                <c:pt idx="23">
                  <c:v>0.66520192713322512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11232"/>
        <c:axId val="30112768"/>
      </c:areaChart>
      <c:catAx>
        <c:axId val="301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112768"/>
        <c:crosses val="autoZero"/>
        <c:auto val="1"/>
        <c:lblAlgn val="ctr"/>
        <c:lblOffset val="100"/>
        <c:noMultiLvlLbl val="0"/>
      </c:catAx>
      <c:valAx>
        <c:axId val="3011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111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lorda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genere'!$D$2</c:f>
              <c:strCache>
                <c:ptCount val="1"/>
                <c:pt idx="0">
                  <c:v>donne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cat>
            <c:strRef>
              <c:f>'graf genere'!$A$3:$A$26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genere'!$D$3:$D$26</c:f>
              <c:numCache>
                <c:formatCode>General</c:formatCode>
                <c:ptCount val="24"/>
                <c:pt idx="0">
                  <c:v>5.973333333333334E-2</c:v>
                </c:pt>
                <c:pt idx="1">
                  <c:v>6.3847619047619042E-2</c:v>
                </c:pt>
                <c:pt idx="2">
                  <c:v>6.8019047619047618E-2</c:v>
                </c:pt>
                <c:pt idx="3">
                  <c:v>6.6571428571428559E-2</c:v>
                </c:pt>
                <c:pt idx="4">
                  <c:v>7.3714285714285718E-2</c:v>
                </c:pt>
                <c:pt idx="5">
                  <c:v>9.0399999999999994E-2</c:v>
                </c:pt>
                <c:pt idx="6">
                  <c:v>0.10110476190476191</c:v>
                </c:pt>
                <c:pt idx="7">
                  <c:v>0.10089523809523808</c:v>
                </c:pt>
                <c:pt idx="8">
                  <c:v>0.11758095238095234</c:v>
                </c:pt>
                <c:pt idx="9">
                  <c:v>0.10916190476190475</c:v>
                </c:pt>
                <c:pt idx="10">
                  <c:v>0.15041904761904765</c:v>
                </c:pt>
                <c:pt idx="11">
                  <c:v>0.16264761904761899</c:v>
                </c:pt>
                <c:pt idx="12">
                  <c:v>0.15720000000000001</c:v>
                </c:pt>
                <c:pt idx="13">
                  <c:v>0.16445714285714286</c:v>
                </c:pt>
                <c:pt idx="14">
                  <c:v>0.18484915514590475</c:v>
                </c:pt>
                <c:pt idx="15">
                  <c:v>0.19887619047619048</c:v>
                </c:pt>
                <c:pt idx="16">
                  <c:v>0.21344761904761908</c:v>
                </c:pt>
                <c:pt idx="17">
                  <c:v>0.22017142857142855</c:v>
                </c:pt>
                <c:pt idx="18">
                  <c:v>0.22782857142857146</c:v>
                </c:pt>
                <c:pt idx="19">
                  <c:v>0.2141714285714286</c:v>
                </c:pt>
                <c:pt idx="20">
                  <c:v>0.22028571428571436</c:v>
                </c:pt>
                <c:pt idx="21">
                  <c:v>0.21209523809523809</c:v>
                </c:pt>
                <c:pt idx="22">
                  <c:v>0.2107809523809524</c:v>
                </c:pt>
                <c:pt idx="23">
                  <c:v>0.20634285714285719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 genere'!$E$2</c:f>
              <c:strCache>
                <c:ptCount val="1"/>
                <c:pt idx="0">
                  <c:v>uomini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'graf genere'!$A$3:$A$26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genere'!$E$3:$E$26</c:f>
              <c:numCache>
                <c:formatCode>General</c:formatCode>
                <c:ptCount val="24"/>
                <c:pt idx="0">
                  <c:v>5.8083606254169973E-2</c:v>
                </c:pt>
                <c:pt idx="1">
                  <c:v>6.1395758756155674E-2</c:v>
                </c:pt>
                <c:pt idx="2">
                  <c:v>6.7726179725178706E-2</c:v>
                </c:pt>
                <c:pt idx="3">
                  <c:v>7.0688848509928529E-2</c:v>
                </c:pt>
                <c:pt idx="4">
                  <c:v>8.5422764316123917E-2</c:v>
                </c:pt>
                <c:pt idx="5">
                  <c:v>9.4263113799841161E-2</c:v>
                </c:pt>
                <c:pt idx="6">
                  <c:v>0.12413602881175537</c:v>
                </c:pt>
                <c:pt idx="7">
                  <c:v>0.13334969044797459</c:v>
                </c:pt>
                <c:pt idx="8">
                  <c:v>0.14350060387132643</c:v>
                </c:pt>
                <c:pt idx="9">
                  <c:v>0.15878257368864174</c:v>
                </c:pt>
                <c:pt idx="10">
                  <c:v>0.17121307408578243</c:v>
                </c:pt>
                <c:pt idx="11">
                  <c:v>0.1793941701938046</c:v>
                </c:pt>
                <c:pt idx="12">
                  <c:v>0.18589323990563941</c:v>
                </c:pt>
                <c:pt idx="13">
                  <c:v>0.19723557509229556</c:v>
                </c:pt>
                <c:pt idx="14">
                  <c:v>0.20543255682382844</c:v>
                </c:pt>
                <c:pt idx="15">
                  <c:v>0.21011087294773634</c:v>
                </c:pt>
                <c:pt idx="16">
                  <c:v>0.22436822004861004</c:v>
                </c:pt>
                <c:pt idx="17">
                  <c:v>0.22634598017569516</c:v>
                </c:pt>
                <c:pt idx="18">
                  <c:v>0.2410957816054011</c:v>
                </c:pt>
                <c:pt idx="19">
                  <c:v>0.23005527326544872</c:v>
                </c:pt>
                <c:pt idx="20">
                  <c:v>0.23159617874598898</c:v>
                </c:pt>
                <c:pt idx="21">
                  <c:v>0.23473538292748211</c:v>
                </c:pt>
                <c:pt idx="22">
                  <c:v>0.2411937429503575</c:v>
                </c:pt>
                <c:pt idx="23">
                  <c:v>0.23995201671262908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02304"/>
        <c:axId val="60404096"/>
      </c:lineChart>
      <c:catAx>
        <c:axId val="604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404096"/>
        <c:crosses val="autoZero"/>
        <c:auto val="1"/>
        <c:lblAlgn val="ctr"/>
        <c:lblOffset val="100"/>
        <c:noMultiLvlLbl val="0"/>
      </c:catAx>
      <c:valAx>
        <c:axId val="6040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40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netta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genere'!$F$2</c:f>
              <c:strCache>
                <c:ptCount val="1"/>
                <c:pt idx="0">
                  <c:v>donne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cat>
            <c:strRef>
              <c:f>'graf genere'!$A$3:$A$26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genere'!$F$3:$F$26</c:f>
              <c:numCache>
                <c:formatCode>General</c:formatCode>
                <c:ptCount val="24"/>
                <c:pt idx="0">
                  <c:v>0.23938931297709926</c:v>
                </c:pt>
                <c:pt idx="1">
                  <c:v>0.25587786259541984</c:v>
                </c:pt>
                <c:pt idx="2">
                  <c:v>0.27259541984732827</c:v>
                </c:pt>
                <c:pt idx="3">
                  <c:v>0.26679389312977098</c:v>
                </c:pt>
                <c:pt idx="4">
                  <c:v>0.29541984732824428</c:v>
                </c:pt>
                <c:pt idx="5">
                  <c:v>0.36229007633587784</c:v>
                </c:pt>
                <c:pt idx="6">
                  <c:v>0.40519083969465647</c:v>
                </c:pt>
                <c:pt idx="7">
                  <c:v>0.40435114503816788</c:v>
                </c:pt>
                <c:pt idx="8">
                  <c:v>0.47122137404580139</c:v>
                </c:pt>
                <c:pt idx="9">
                  <c:v>0.43748091603053429</c:v>
                </c:pt>
                <c:pt idx="10">
                  <c:v>0.60282442748091614</c:v>
                </c:pt>
                <c:pt idx="11">
                  <c:v>0.65183206106870206</c:v>
                </c:pt>
                <c:pt idx="12">
                  <c:v>0.46892045454545456</c:v>
                </c:pt>
                <c:pt idx="13">
                  <c:v>0.49056818181818185</c:v>
                </c:pt>
                <c:pt idx="14">
                  <c:v>0.55139662756590901</c:v>
                </c:pt>
                <c:pt idx="15">
                  <c:v>0.59323863636363638</c:v>
                </c:pt>
                <c:pt idx="16">
                  <c:v>0.63670454545454558</c:v>
                </c:pt>
                <c:pt idx="17">
                  <c:v>0.65676136363636362</c:v>
                </c:pt>
                <c:pt idx="18">
                  <c:v>0.6796022727272728</c:v>
                </c:pt>
                <c:pt idx="19">
                  <c:v>0.63886363636363641</c:v>
                </c:pt>
                <c:pt idx="20">
                  <c:v>0.65710227272727295</c:v>
                </c:pt>
                <c:pt idx="21">
                  <c:v>0.63267045454545456</c:v>
                </c:pt>
                <c:pt idx="22">
                  <c:v>0.62875000000000003</c:v>
                </c:pt>
                <c:pt idx="23">
                  <c:v>0.61551136363636383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 genere'!$G$2</c:f>
              <c:strCache>
                <c:ptCount val="1"/>
                <c:pt idx="0">
                  <c:v>uomini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'graf genere'!$A$3:$A$26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genere'!$G$3:$G$26</c:f>
              <c:numCache>
                <c:formatCode>General</c:formatCode>
                <c:ptCount val="24"/>
                <c:pt idx="0">
                  <c:v>0.21196307325797101</c:v>
                </c:pt>
                <c:pt idx="1">
                  <c:v>0.22405002977971014</c:v>
                </c:pt>
                <c:pt idx="2">
                  <c:v>0.24715147905507245</c:v>
                </c:pt>
                <c:pt idx="3">
                  <c:v>0.25796307325797108</c:v>
                </c:pt>
                <c:pt idx="4">
                  <c:v>0.31173118920000004</c:v>
                </c:pt>
                <c:pt idx="5">
                  <c:v>0.34399205876521743</c:v>
                </c:pt>
                <c:pt idx="6">
                  <c:v>0.45300655151884062</c:v>
                </c:pt>
                <c:pt idx="7">
                  <c:v>0.48662973992463771</c:v>
                </c:pt>
                <c:pt idx="8">
                  <c:v>0.52367321818550716</c:v>
                </c:pt>
                <c:pt idx="9">
                  <c:v>0.57944133412753607</c:v>
                </c:pt>
                <c:pt idx="10">
                  <c:v>0.62480365296811613</c:v>
                </c:pt>
                <c:pt idx="11">
                  <c:v>0.65465872543188408</c:v>
                </c:pt>
                <c:pt idx="12">
                  <c:v>0.53070201596643996</c:v>
                </c:pt>
                <c:pt idx="13">
                  <c:v>0.56308296834739258</c:v>
                </c:pt>
                <c:pt idx="14">
                  <c:v>0.58648432889160995</c:v>
                </c:pt>
                <c:pt idx="15">
                  <c:v>0.59984033796190483</c:v>
                </c:pt>
                <c:pt idx="16">
                  <c:v>0.64054328580770981</c:v>
                </c:pt>
                <c:pt idx="17">
                  <c:v>0.64618954431111153</c:v>
                </c:pt>
                <c:pt idx="18">
                  <c:v>0.68829838784852604</c:v>
                </c:pt>
                <c:pt idx="19">
                  <c:v>0.65677911347210871</c:v>
                </c:pt>
                <c:pt idx="20">
                  <c:v>0.66117820644263059</c:v>
                </c:pt>
                <c:pt idx="21">
                  <c:v>0.6701402428700679</c:v>
                </c:pt>
                <c:pt idx="22">
                  <c:v>0.68857805527097526</c:v>
                </c:pt>
                <c:pt idx="23">
                  <c:v>0.68503308172607713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33216"/>
        <c:axId val="65839104"/>
      </c:lineChart>
      <c:catAx>
        <c:axId val="658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839104"/>
        <c:crosses val="autoZero"/>
        <c:auto val="1"/>
        <c:lblAlgn val="ctr"/>
        <c:lblOffset val="100"/>
        <c:noMultiLvlLbl val="0"/>
      </c:catAx>
      <c:valAx>
        <c:axId val="6583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8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occupati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genere'!$H$2</c:f>
              <c:strCache>
                <c:ptCount val="1"/>
                <c:pt idx="0">
                  <c:v>donne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cat>
            <c:strRef>
              <c:f>'graf genere'!$A$3:$A$26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genere'!$H$3:$H$26</c:f>
              <c:numCache>
                <c:formatCode>General</c:formatCode>
                <c:ptCount val="24"/>
                <c:pt idx="0">
                  <c:v>0.82526315789473692</c:v>
                </c:pt>
                <c:pt idx="1">
                  <c:v>0.88210526315789461</c:v>
                </c:pt>
                <c:pt idx="2">
                  <c:v>0.91564102564102567</c:v>
                </c:pt>
                <c:pt idx="3">
                  <c:v>0.87374999999999992</c:v>
                </c:pt>
                <c:pt idx="4">
                  <c:v>0.9</c:v>
                </c:pt>
                <c:pt idx="5">
                  <c:v>0.84749999999999992</c:v>
                </c:pt>
                <c:pt idx="6">
                  <c:v>0.79223880597014917</c:v>
                </c:pt>
                <c:pt idx="7">
                  <c:v>0.92929824561403496</c:v>
                </c:pt>
                <c:pt idx="8">
                  <c:v>0.88185714285714256</c:v>
                </c:pt>
                <c:pt idx="9">
                  <c:v>0.70753086419753075</c:v>
                </c:pt>
                <c:pt idx="10">
                  <c:v>0.90770114942528746</c:v>
                </c:pt>
                <c:pt idx="11">
                  <c:v>0.89884210526315755</c:v>
                </c:pt>
                <c:pt idx="12">
                  <c:v>0.90692307692307694</c:v>
                </c:pt>
                <c:pt idx="13">
                  <c:v>0.91851063829787238</c:v>
                </c:pt>
                <c:pt idx="14">
                  <c:v>0.93313275434230758</c:v>
                </c:pt>
                <c:pt idx="15">
                  <c:v>0.92398230088495581</c:v>
                </c:pt>
                <c:pt idx="16">
                  <c:v>0.94966101694915273</c:v>
                </c:pt>
                <c:pt idx="17">
                  <c:v>0.92471999999999988</c:v>
                </c:pt>
                <c:pt idx="18">
                  <c:v>0.91305343511450388</c:v>
                </c:pt>
                <c:pt idx="19">
                  <c:v>0.90677419354838718</c:v>
                </c:pt>
                <c:pt idx="20">
                  <c:v>0.93266129032258094</c:v>
                </c:pt>
                <c:pt idx="21">
                  <c:v>0.95170940170940166</c:v>
                </c:pt>
                <c:pt idx="22">
                  <c:v>0.95396551724137946</c:v>
                </c:pt>
                <c:pt idx="23">
                  <c:v>0.94200000000000028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 genere'!$I$2</c:f>
              <c:strCache>
                <c:ptCount val="1"/>
                <c:pt idx="0">
                  <c:v>uomini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'graf genere'!$A$3:$A$26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genere'!$I$3:$I$26</c:f>
              <c:numCache>
                <c:formatCode>General</c:formatCode>
                <c:ptCount val="24"/>
                <c:pt idx="0">
                  <c:v>0.84054322154022987</c:v>
                </c:pt>
                <c:pt idx="1">
                  <c:v>0.87837795765909088</c:v>
                </c:pt>
                <c:pt idx="2">
                  <c:v>0.87007408442857137</c:v>
                </c:pt>
                <c:pt idx="3">
                  <c:v>0.87252215954901968</c:v>
                </c:pt>
                <c:pt idx="4">
                  <c:v>0.85354968471428583</c:v>
                </c:pt>
                <c:pt idx="5">
                  <c:v>0.85998014691304359</c:v>
                </c:pt>
                <c:pt idx="6">
                  <c:v>0.86826255707777777</c:v>
                </c:pt>
                <c:pt idx="7">
                  <c:v>0.87441281392708337</c:v>
                </c:pt>
                <c:pt idx="8">
                  <c:v>0.8603202870190475</c:v>
                </c:pt>
                <c:pt idx="9">
                  <c:v>0.89244312622321409</c:v>
                </c:pt>
                <c:pt idx="10">
                  <c:v>0.89815525114166694</c:v>
                </c:pt>
                <c:pt idx="11">
                  <c:v>0.91440186345748986</c:v>
                </c:pt>
                <c:pt idx="12">
                  <c:v>0.92141570488661428</c:v>
                </c:pt>
                <c:pt idx="13">
                  <c:v>0.93003591401198549</c:v>
                </c:pt>
                <c:pt idx="14">
                  <c:v>0.9171616632666667</c:v>
                </c:pt>
                <c:pt idx="15">
                  <c:v>0.92817399663578959</c:v>
                </c:pt>
                <c:pt idx="16">
                  <c:v>0.93536287761986769</c:v>
                </c:pt>
                <c:pt idx="17">
                  <c:v>0.93127316680130789</c:v>
                </c:pt>
                <c:pt idx="18">
                  <c:v>0.9282556239792048</c:v>
                </c:pt>
                <c:pt idx="19">
                  <c:v>0.92241907337961759</c:v>
                </c:pt>
                <c:pt idx="20">
                  <c:v>0.92272021848481045</c:v>
                </c:pt>
                <c:pt idx="21">
                  <c:v>0.94721745867211526</c:v>
                </c:pt>
                <c:pt idx="22">
                  <c:v>0.94305255395807486</c:v>
                </c:pt>
                <c:pt idx="23">
                  <c:v>0.94112021508162003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63712"/>
        <c:axId val="66965504"/>
      </c:lineChart>
      <c:catAx>
        <c:axId val="669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965504"/>
        <c:crosses val="autoZero"/>
        <c:auto val="1"/>
        <c:lblAlgn val="ctr"/>
        <c:lblOffset val="100"/>
        <c:noMultiLvlLbl val="0"/>
      </c:catAx>
      <c:valAx>
        <c:axId val="6696550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9637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lorda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citt'!$B$30</c:f>
              <c:strCache>
                <c:ptCount val="1"/>
                <c:pt idx="0">
                  <c:v>ita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'graf citt'!$A$31:$A$54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citt'!$B$31:$B$54</c:f>
              <c:numCache>
                <c:formatCode>0.00</c:formatCode>
                <c:ptCount val="24"/>
                <c:pt idx="0">
                  <c:v>6.0086094180616743E-2</c:v>
                </c:pt>
                <c:pt idx="1">
                  <c:v>6.3948061875183537E-2</c:v>
                </c:pt>
                <c:pt idx="2">
                  <c:v>6.8874640436123333E-2</c:v>
                </c:pt>
                <c:pt idx="3">
                  <c:v>7.2978898879588847E-2</c:v>
                </c:pt>
                <c:pt idx="4">
                  <c:v>8.8749823989720991E-2</c:v>
                </c:pt>
                <c:pt idx="5">
                  <c:v>9.836803250660793E-2</c:v>
                </c:pt>
                <c:pt idx="6">
                  <c:v>0.12425643191923645</c:v>
                </c:pt>
                <c:pt idx="7">
                  <c:v>0.13118741576651985</c:v>
                </c:pt>
                <c:pt idx="8">
                  <c:v>0.14723000020117469</c:v>
                </c:pt>
                <c:pt idx="9">
                  <c:v>0.16482911914390602</c:v>
                </c:pt>
                <c:pt idx="10">
                  <c:v>0.17873513970190902</c:v>
                </c:pt>
                <c:pt idx="11">
                  <c:v>0.19024762134654924</c:v>
                </c:pt>
                <c:pt idx="12">
                  <c:v>0.19154154848839941</c:v>
                </c:pt>
                <c:pt idx="13">
                  <c:v>0.20111570414185029</c:v>
                </c:pt>
                <c:pt idx="14">
                  <c:v>0.21430645777738616</c:v>
                </c:pt>
                <c:pt idx="15">
                  <c:v>0.22370013879676939</c:v>
                </c:pt>
                <c:pt idx="16">
                  <c:v>0.23660028563964763</c:v>
                </c:pt>
                <c:pt idx="17">
                  <c:v>0.2401391990023497</c:v>
                </c:pt>
                <c:pt idx="18">
                  <c:v>0.25198941926666651</c:v>
                </c:pt>
                <c:pt idx="19">
                  <c:v>0.24176915494948603</c:v>
                </c:pt>
                <c:pt idx="20">
                  <c:v>0.24043288475859045</c:v>
                </c:pt>
                <c:pt idx="21">
                  <c:v>0.23749034295572691</c:v>
                </c:pt>
                <c:pt idx="22">
                  <c:v>0.24288026606057267</c:v>
                </c:pt>
                <c:pt idx="23">
                  <c:v>0.24197473497885472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 citt'!$C$30</c:f>
              <c:strCache>
                <c:ptCount val="1"/>
                <c:pt idx="0">
                  <c:v>stra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 citt'!$A$31:$A$54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citt'!$C$31:$C$54</c:f>
              <c:numCache>
                <c:formatCode>General</c:formatCode>
                <c:ptCount val="24"/>
                <c:pt idx="0">
                  <c:v>5.377604166666667E-2</c:v>
                </c:pt>
                <c:pt idx="1">
                  <c:v>5.9166666666666666E-2</c:v>
                </c:pt>
                <c:pt idx="2">
                  <c:v>6.8151041666666662E-2</c:v>
                </c:pt>
                <c:pt idx="3">
                  <c:v>6.1510416666666679E-2</c:v>
                </c:pt>
                <c:pt idx="4">
                  <c:v>6.0859375E-2</c:v>
                </c:pt>
                <c:pt idx="5">
                  <c:v>8.0963541666666666E-2</c:v>
                </c:pt>
                <c:pt idx="6">
                  <c:v>9.7864583333333366E-2</c:v>
                </c:pt>
                <c:pt idx="7">
                  <c:v>0.10312500000000001</c:v>
                </c:pt>
                <c:pt idx="8">
                  <c:v>0.10200520833333333</c:v>
                </c:pt>
                <c:pt idx="9">
                  <c:v>0.10942708333333333</c:v>
                </c:pt>
                <c:pt idx="10">
                  <c:v>0.12210937500000001</c:v>
                </c:pt>
                <c:pt idx="11">
                  <c:v>0.11927083333333331</c:v>
                </c:pt>
                <c:pt idx="12">
                  <c:v>0.126796875</c:v>
                </c:pt>
                <c:pt idx="13">
                  <c:v>0.14013020833333331</c:v>
                </c:pt>
                <c:pt idx="14">
                  <c:v>0.14687500000000001</c:v>
                </c:pt>
                <c:pt idx="15">
                  <c:v>0.15119791666666668</c:v>
                </c:pt>
                <c:pt idx="16">
                  <c:v>0.17315104166666664</c:v>
                </c:pt>
                <c:pt idx="17">
                  <c:v>0.17416666666666666</c:v>
                </c:pt>
                <c:pt idx="18">
                  <c:v>0.18994791666666666</c:v>
                </c:pt>
                <c:pt idx="19">
                  <c:v>0.17333333333333337</c:v>
                </c:pt>
                <c:pt idx="20">
                  <c:v>0.18809895833333334</c:v>
                </c:pt>
                <c:pt idx="21">
                  <c:v>0.19742187500000005</c:v>
                </c:pt>
                <c:pt idx="22">
                  <c:v>0.19927083333333331</c:v>
                </c:pt>
                <c:pt idx="23">
                  <c:v>0.19234374999999995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57440"/>
        <c:axId val="29758976"/>
      </c:lineChart>
      <c:catAx>
        <c:axId val="297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758976"/>
        <c:crosses val="autoZero"/>
        <c:auto val="1"/>
        <c:lblAlgn val="ctr"/>
        <c:lblOffset val="100"/>
        <c:noMultiLvlLbl val="0"/>
      </c:catAx>
      <c:valAx>
        <c:axId val="2975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7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</a:t>
            </a:r>
            <a:r>
              <a:rPr lang="it-IT" baseline="0"/>
              <a:t> netta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citt'!$D$30</c:f>
              <c:strCache>
                <c:ptCount val="1"/>
                <c:pt idx="0">
                  <c:v>ita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'graf citt'!$A$31:$A$54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citt'!$D$31:$D$54</c:f>
              <c:numCache>
                <c:formatCode>General</c:formatCode>
                <c:ptCount val="24"/>
                <c:pt idx="0">
                  <c:v>0.21146578882170544</c:v>
                </c:pt>
                <c:pt idx="1">
                  <c:v>0.22505752008785523</c:v>
                </c:pt>
                <c:pt idx="2">
                  <c:v>0.24239602137984492</c:v>
                </c:pt>
                <c:pt idx="3">
                  <c:v>0.25684046582428943</c:v>
                </c:pt>
                <c:pt idx="4">
                  <c:v>0.31234434179328163</c:v>
                </c:pt>
                <c:pt idx="5">
                  <c:v>0.34619447099224809</c:v>
                </c:pt>
                <c:pt idx="6">
                  <c:v>0.43730558210335929</c:v>
                </c:pt>
                <c:pt idx="7">
                  <c:v>0.46169834696124035</c:v>
                </c:pt>
                <c:pt idx="8">
                  <c:v>0.51815829528165358</c:v>
                </c:pt>
                <c:pt idx="9">
                  <c:v>0.58009627977777778</c:v>
                </c:pt>
                <c:pt idx="10">
                  <c:v>0.62903684825323025</c:v>
                </c:pt>
                <c:pt idx="11">
                  <c:v>0.6695536441188632</c:v>
                </c:pt>
                <c:pt idx="12">
                  <c:v>0.52702947281050505</c:v>
                </c:pt>
                <c:pt idx="13">
                  <c:v>0.55337290715393961</c:v>
                </c:pt>
                <c:pt idx="14">
                  <c:v>0.58966746564202011</c:v>
                </c:pt>
                <c:pt idx="15">
                  <c:v>0.61551432129535333</c:v>
                </c:pt>
                <c:pt idx="16">
                  <c:v>0.65100927079030313</c:v>
                </c:pt>
                <c:pt idx="17">
                  <c:v>0.6607466445276774</c:v>
                </c:pt>
                <c:pt idx="18">
                  <c:v>0.69335270513373704</c:v>
                </c:pt>
                <c:pt idx="19">
                  <c:v>0.66523149301252515</c:v>
                </c:pt>
                <c:pt idx="20">
                  <c:v>0.66155472533575799</c:v>
                </c:pt>
                <c:pt idx="21">
                  <c:v>0.65345827698121217</c:v>
                </c:pt>
                <c:pt idx="22">
                  <c:v>0.66828873206969697</c:v>
                </c:pt>
                <c:pt idx="23">
                  <c:v>0.66579714957818203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 citt'!$E$30</c:f>
              <c:strCache>
                <c:ptCount val="1"/>
                <c:pt idx="0">
                  <c:v>stra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 citt'!$A$31:$A$54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citt'!$E$31:$E$54</c:f>
              <c:numCache>
                <c:formatCode>General</c:formatCode>
                <c:ptCount val="24"/>
                <c:pt idx="0">
                  <c:v>0.25493827160493832</c:v>
                </c:pt>
                <c:pt idx="1">
                  <c:v>0.28049382716049381</c:v>
                </c:pt>
                <c:pt idx="2">
                  <c:v>0.32308641975308638</c:v>
                </c:pt>
                <c:pt idx="3">
                  <c:v>0.291604938271605</c:v>
                </c:pt>
                <c:pt idx="4">
                  <c:v>0.28851851851851851</c:v>
                </c:pt>
                <c:pt idx="5">
                  <c:v>0.38382716049382715</c:v>
                </c:pt>
                <c:pt idx="6">
                  <c:v>0.46395061728395076</c:v>
                </c:pt>
                <c:pt idx="7">
                  <c:v>0.48888888888888893</c:v>
                </c:pt>
                <c:pt idx="8">
                  <c:v>0.48358024691358026</c:v>
                </c:pt>
                <c:pt idx="9">
                  <c:v>0.51876543209876536</c:v>
                </c:pt>
                <c:pt idx="10">
                  <c:v>0.5788888888888889</c:v>
                </c:pt>
                <c:pt idx="11">
                  <c:v>0.56543209876543199</c:v>
                </c:pt>
                <c:pt idx="12">
                  <c:v>0.4347321428571429</c:v>
                </c:pt>
                <c:pt idx="13">
                  <c:v>0.48044642857142855</c:v>
                </c:pt>
                <c:pt idx="14">
                  <c:v>0.50357142857142856</c:v>
                </c:pt>
                <c:pt idx="15">
                  <c:v>0.51839285714285721</c:v>
                </c:pt>
                <c:pt idx="16">
                  <c:v>0.59366071428571421</c:v>
                </c:pt>
                <c:pt idx="17">
                  <c:v>0.59714285714285709</c:v>
                </c:pt>
                <c:pt idx="18">
                  <c:v>0.65125</c:v>
                </c:pt>
                <c:pt idx="19">
                  <c:v>0.59428571428571442</c:v>
                </c:pt>
                <c:pt idx="20">
                  <c:v>0.64491071428571434</c:v>
                </c:pt>
                <c:pt idx="21">
                  <c:v>0.67687500000000012</c:v>
                </c:pt>
                <c:pt idx="22">
                  <c:v>0.68321428571428566</c:v>
                </c:pt>
                <c:pt idx="23">
                  <c:v>0.65946428571428561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07584"/>
        <c:axId val="28504832"/>
      </c:lineChart>
      <c:catAx>
        <c:axId val="263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504832"/>
        <c:crosses val="autoZero"/>
        <c:auto val="1"/>
        <c:lblAlgn val="ctr"/>
        <c:lblOffset val="100"/>
        <c:noMultiLvlLbl val="0"/>
      </c:catAx>
      <c:valAx>
        <c:axId val="2850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3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occupati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citt'!$F$30</c:f>
              <c:strCache>
                <c:ptCount val="1"/>
                <c:pt idx="0">
                  <c:v>ita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'graf citt'!$A$31:$A$54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citt'!$F$31:$F$54</c:f>
              <c:numCache>
                <c:formatCode>General</c:formatCode>
                <c:ptCount val="24"/>
                <c:pt idx="0">
                  <c:v>0.84368309560824739</c:v>
                </c:pt>
                <c:pt idx="1">
                  <c:v>0.88874755381632631</c:v>
                </c:pt>
                <c:pt idx="2">
                  <c:v>0.88497415352830178</c:v>
                </c:pt>
                <c:pt idx="3">
                  <c:v>0.88747553816071445</c:v>
                </c:pt>
                <c:pt idx="4">
                  <c:v>0.86340900195714276</c:v>
                </c:pt>
                <c:pt idx="5">
                  <c:v>0.87566836780392154</c:v>
                </c:pt>
                <c:pt idx="6">
                  <c:v>0.85473363774747502</c:v>
                </c:pt>
                <c:pt idx="7">
                  <c:v>0.89338630137000008</c:v>
                </c:pt>
                <c:pt idx="8">
                  <c:v>0.87185765336521703</c:v>
                </c:pt>
                <c:pt idx="9">
                  <c:v>0.89441139551394411</c:v>
                </c:pt>
                <c:pt idx="10">
                  <c:v>0.90497122778438699</c:v>
                </c:pt>
                <c:pt idx="11">
                  <c:v>0.92541878669285726</c:v>
                </c:pt>
                <c:pt idx="12">
                  <c:v>0.92183600367915197</c:v>
                </c:pt>
                <c:pt idx="13">
                  <c:v>0.92854097980067829</c:v>
                </c:pt>
                <c:pt idx="14">
                  <c:v>0.92662030315174582</c:v>
                </c:pt>
                <c:pt idx="15">
                  <c:v>0.92890118610121919</c:v>
                </c:pt>
                <c:pt idx="16">
                  <c:v>0.94225026035438619</c:v>
                </c:pt>
                <c:pt idx="17">
                  <c:v>0.93182219100057062</c:v>
                </c:pt>
                <c:pt idx="18">
                  <c:v>0.92260642215376298</c:v>
                </c:pt>
                <c:pt idx="19">
                  <c:v>0.92757630715830974</c:v>
                </c:pt>
                <c:pt idx="20">
                  <c:v>0.93562739726057198</c:v>
                </c:pt>
                <c:pt idx="21">
                  <c:v>0.94856846658563054</c:v>
                </c:pt>
                <c:pt idx="22">
                  <c:v>0.94245846830341873</c:v>
                </c:pt>
                <c:pt idx="23">
                  <c:v>0.94703904896896585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 citt'!$G$30</c:f>
              <c:strCache>
                <c:ptCount val="1"/>
                <c:pt idx="0">
                  <c:v>stra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 citt'!$A$31:$A$54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'graf citt'!$G$31:$G$54</c:f>
              <c:numCache>
                <c:formatCode>General</c:formatCode>
                <c:ptCount val="24"/>
                <c:pt idx="0">
                  <c:v>0.7942307692307693</c:v>
                </c:pt>
                <c:pt idx="1">
                  <c:v>0.84148148148148139</c:v>
                </c:pt>
                <c:pt idx="2">
                  <c:v>0.87233333333333329</c:v>
                </c:pt>
                <c:pt idx="3">
                  <c:v>0.81448275862068986</c:v>
                </c:pt>
                <c:pt idx="4">
                  <c:v>0.86555555555555563</c:v>
                </c:pt>
                <c:pt idx="5">
                  <c:v>0.79717948717948717</c:v>
                </c:pt>
                <c:pt idx="6">
                  <c:v>0.81695652173913069</c:v>
                </c:pt>
                <c:pt idx="7">
                  <c:v>0.86086956521739133</c:v>
                </c:pt>
                <c:pt idx="8">
                  <c:v>0.83340425531914897</c:v>
                </c:pt>
                <c:pt idx="9">
                  <c:v>0.84039999999999992</c:v>
                </c:pt>
                <c:pt idx="10">
                  <c:v>0.88471698113207553</c:v>
                </c:pt>
                <c:pt idx="11">
                  <c:v>0.83272727272727254</c:v>
                </c:pt>
                <c:pt idx="12">
                  <c:v>0.88527272727272732</c:v>
                </c:pt>
                <c:pt idx="13">
                  <c:v>0.91203389830508463</c:v>
                </c:pt>
                <c:pt idx="14">
                  <c:v>0.89523809523809517</c:v>
                </c:pt>
                <c:pt idx="15">
                  <c:v>0.92158730158730162</c:v>
                </c:pt>
                <c:pt idx="16">
                  <c:v>0.92347222222222214</c:v>
                </c:pt>
                <c:pt idx="17">
                  <c:v>0.91616438356164376</c:v>
                </c:pt>
                <c:pt idx="18">
                  <c:v>0.92329113924050632</c:v>
                </c:pt>
                <c:pt idx="19">
                  <c:v>0.87578947368421078</c:v>
                </c:pt>
                <c:pt idx="20">
                  <c:v>0.88085365853658537</c:v>
                </c:pt>
                <c:pt idx="21">
                  <c:v>0.94762500000000016</c:v>
                </c:pt>
                <c:pt idx="22">
                  <c:v>0.95649999999999991</c:v>
                </c:pt>
                <c:pt idx="23">
                  <c:v>0.91185185185185169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62528"/>
        <c:axId val="29872512"/>
      </c:lineChart>
      <c:catAx>
        <c:axId val="298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872512"/>
        <c:crosses val="autoZero"/>
        <c:auto val="1"/>
        <c:lblAlgn val="ctr"/>
        <c:lblOffset val="100"/>
        <c:noMultiLvlLbl val="0"/>
      </c:catAx>
      <c:valAx>
        <c:axId val="29872512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8625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grafico!$A$2:$A$686</c:f>
              <c:numCache>
                <c:formatCode>General</c:formatCode>
                <c:ptCount val="685"/>
                <c:pt idx="0">
                  <c:v>5.23</c:v>
                </c:pt>
                <c:pt idx="1">
                  <c:v>3.2399999999999998</c:v>
                </c:pt>
                <c:pt idx="2">
                  <c:v>17.850000000000001</c:v>
                </c:pt>
                <c:pt idx="3">
                  <c:v>19.939999999999998</c:v>
                </c:pt>
                <c:pt idx="4">
                  <c:v>14.400000000000002</c:v>
                </c:pt>
                <c:pt idx="5">
                  <c:v>8.33</c:v>
                </c:pt>
                <c:pt idx="6">
                  <c:v>24</c:v>
                </c:pt>
                <c:pt idx="7">
                  <c:v>8.33</c:v>
                </c:pt>
                <c:pt idx="8">
                  <c:v>22.23</c:v>
                </c:pt>
                <c:pt idx="9">
                  <c:v>2.39</c:v>
                </c:pt>
                <c:pt idx="10">
                  <c:v>3.92</c:v>
                </c:pt>
                <c:pt idx="11">
                  <c:v>0.35</c:v>
                </c:pt>
                <c:pt idx="12">
                  <c:v>10.68</c:v>
                </c:pt>
                <c:pt idx="13">
                  <c:v>5.23</c:v>
                </c:pt>
                <c:pt idx="14">
                  <c:v>6</c:v>
                </c:pt>
                <c:pt idx="15">
                  <c:v>3.2499999999999996</c:v>
                </c:pt>
                <c:pt idx="16">
                  <c:v>1</c:v>
                </c:pt>
                <c:pt idx="17">
                  <c:v>17.77</c:v>
                </c:pt>
                <c:pt idx="18">
                  <c:v>6.5</c:v>
                </c:pt>
                <c:pt idx="19">
                  <c:v>12.81</c:v>
                </c:pt>
                <c:pt idx="20">
                  <c:v>4.37</c:v>
                </c:pt>
                <c:pt idx="21">
                  <c:v>2.39</c:v>
                </c:pt>
                <c:pt idx="22">
                  <c:v>24</c:v>
                </c:pt>
                <c:pt idx="23">
                  <c:v>4.55</c:v>
                </c:pt>
                <c:pt idx="24">
                  <c:v>0.97</c:v>
                </c:pt>
                <c:pt idx="25">
                  <c:v>0.23</c:v>
                </c:pt>
                <c:pt idx="26">
                  <c:v>13.239999999999998</c:v>
                </c:pt>
                <c:pt idx="27">
                  <c:v>11.719999999999999</c:v>
                </c:pt>
                <c:pt idx="28">
                  <c:v>6.8999999999999995</c:v>
                </c:pt>
                <c:pt idx="29">
                  <c:v>8.5399999999999991</c:v>
                </c:pt>
                <c:pt idx="30">
                  <c:v>7.42</c:v>
                </c:pt>
                <c:pt idx="31">
                  <c:v>0.87</c:v>
                </c:pt>
                <c:pt idx="32">
                  <c:v>18</c:v>
                </c:pt>
                <c:pt idx="33">
                  <c:v>1.1300000000000001</c:v>
                </c:pt>
                <c:pt idx="34">
                  <c:v>5.29</c:v>
                </c:pt>
                <c:pt idx="35">
                  <c:v>6.57</c:v>
                </c:pt>
                <c:pt idx="36">
                  <c:v>4.47</c:v>
                </c:pt>
                <c:pt idx="37">
                  <c:v>12.370000000000001</c:v>
                </c:pt>
                <c:pt idx="38">
                  <c:v>20.509999999999998</c:v>
                </c:pt>
                <c:pt idx="39">
                  <c:v>2.2400000000000002</c:v>
                </c:pt>
                <c:pt idx="40">
                  <c:v>16.04</c:v>
                </c:pt>
                <c:pt idx="41">
                  <c:v>15.5</c:v>
                </c:pt>
                <c:pt idx="42">
                  <c:v>9.9699999999999989</c:v>
                </c:pt>
                <c:pt idx="43">
                  <c:v>0.9</c:v>
                </c:pt>
                <c:pt idx="44">
                  <c:v>0.23</c:v>
                </c:pt>
                <c:pt idx="45">
                  <c:v>10.43</c:v>
                </c:pt>
                <c:pt idx="46">
                  <c:v>9.48</c:v>
                </c:pt>
                <c:pt idx="47">
                  <c:v>2.2999999999999998</c:v>
                </c:pt>
                <c:pt idx="48">
                  <c:v>1.5499999999999998</c:v>
                </c:pt>
                <c:pt idx="49">
                  <c:v>4.13</c:v>
                </c:pt>
                <c:pt idx="50">
                  <c:v>6.9</c:v>
                </c:pt>
                <c:pt idx="51">
                  <c:v>12.12</c:v>
                </c:pt>
                <c:pt idx="52">
                  <c:v>19.349999999999998</c:v>
                </c:pt>
                <c:pt idx="53">
                  <c:v>20</c:v>
                </c:pt>
                <c:pt idx="54">
                  <c:v>8.52</c:v>
                </c:pt>
                <c:pt idx="55">
                  <c:v>17.77</c:v>
                </c:pt>
                <c:pt idx="56">
                  <c:v>22.34</c:v>
                </c:pt>
                <c:pt idx="57">
                  <c:v>11.639999999999999</c:v>
                </c:pt>
                <c:pt idx="58">
                  <c:v>3.29</c:v>
                </c:pt>
                <c:pt idx="59">
                  <c:v>13</c:v>
                </c:pt>
                <c:pt idx="60">
                  <c:v>10.210000000000001</c:v>
                </c:pt>
                <c:pt idx="61">
                  <c:v>5.93</c:v>
                </c:pt>
                <c:pt idx="62">
                  <c:v>2.39</c:v>
                </c:pt>
                <c:pt idx="63">
                  <c:v>7.39</c:v>
                </c:pt>
                <c:pt idx="64">
                  <c:v>8.129999999999999</c:v>
                </c:pt>
                <c:pt idx="65">
                  <c:v>9.0400000000000009</c:v>
                </c:pt>
                <c:pt idx="66">
                  <c:v>0.45</c:v>
                </c:pt>
                <c:pt idx="67">
                  <c:v>5.58</c:v>
                </c:pt>
                <c:pt idx="68">
                  <c:v>24</c:v>
                </c:pt>
                <c:pt idx="69">
                  <c:v>12.78</c:v>
                </c:pt>
                <c:pt idx="70">
                  <c:v>0.97</c:v>
                </c:pt>
                <c:pt idx="71">
                  <c:v>3.24</c:v>
                </c:pt>
                <c:pt idx="72">
                  <c:v>9.7100000000000009</c:v>
                </c:pt>
                <c:pt idx="73">
                  <c:v>2.5</c:v>
                </c:pt>
                <c:pt idx="74">
                  <c:v>2.73</c:v>
                </c:pt>
                <c:pt idx="75">
                  <c:v>5.07</c:v>
                </c:pt>
                <c:pt idx="76">
                  <c:v>22.9</c:v>
                </c:pt>
                <c:pt idx="77">
                  <c:v>17.12</c:v>
                </c:pt>
                <c:pt idx="78">
                  <c:v>3.0700000000000003</c:v>
                </c:pt>
                <c:pt idx="79">
                  <c:v>19.560000000000002</c:v>
                </c:pt>
                <c:pt idx="80">
                  <c:v>10.629999999999999</c:v>
                </c:pt>
                <c:pt idx="81">
                  <c:v>23.91</c:v>
                </c:pt>
                <c:pt idx="82">
                  <c:v>14.030000000000001</c:v>
                </c:pt>
                <c:pt idx="83">
                  <c:v>19</c:v>
                </c:pt>
                <c:pt idx="84">
                  <c:v>19.87</c:v>
                </c:pt>
                <c:pt idx="85">
                  <c:v>7</c:v>
                </c:pt>
                <c:pt idx="86">
                  <c:v>1.3</c:v>
                </c:pt>
                <c:pt idx="87">
                  <c:v>23.55</c:v>
                </c:pt>
                <c:pt idx="88">
                  <c:v>1.37</c:v>
                </c:pt>
                <c:pt idx="89">
                  <c:v>13.489999999999998</c:v>
                </c:pt>
                <c:pt idx="90">
                  <c:v>18.23</c:v>
                </c:pt>
                <c:pt idx="91">
                  <c:v>4</c:v>
                </c:pt>
                <c:pt idx="92">
                  <c:v>12.969999999999999</c:v>
                </c:pt>
                <c:pt idx="93">
                  <c:v>3.6758064515999997</c:v>
                </c:pt>
                <c:pt idx="94">
                  <c:v>24</c:v>
                </c:pt>
                <c:pt idx="95">
                  <c:v>1.47</c:v>
                </c:pt>
                <c:pt idx="96">
                  <c:v>4.0599999999999996</c:v>
                </c:pt>
                <c:pt idx="97">
                  <c:v>15.969999999999999</c:v>
                </c:pt>
                <c:pt idx="98">
                  <c:v>24</c:v>
                </c:pt>
                <c:pt idx="99">
                  <c:v>12.19</c:v>
                </c:pt>
                <c:pt idx="100">
                  <c:v>21.23</c:v>
                </c:pt>
                <c:pt idx="101">
                  <c:v>16.639999999999997</c:v>
                </c:pt>
                <c:pt idx="102">
                  <c:v>1.9300000000000002</c:v>
                </c:pt>
                <c:pt idx="103">
                  <c:v>17.77</c:v>
                </c:pt>
                <c:pt idx="104">
                  <c:v>7.02</c:v>
                </c:pt>
                <c:pt idx="105">
                  <c:v>7.49</c:v>
                </c:pt>
                <c:pt idx="106">
                  <c:v>19.91</c:v>
                </c:pt>
                <c:pt idx="107">
                  <c:v>0.45</c:v>
                </c:pt>
                <c:pt idx="108">
                  <c:v>0.68</c:v>
                </c:pt>
                <c:pt idx="109">
                  <c:v>1</c:v>
                </c:pt>
                <c:pt idx="110">
                  <c:v>11.34</c:v>
                </c:pt>
                <c:pt idx="111">
                  <c:v>14.97</c:v>
                </c:pt>
                <c:pt idx="112">
                  <c:v>1.7</c:v>
                </c:pt>
                <c:pt idx="113">
                  <c:v>9</c:v>
                </c:pt>
                <c:pt idx="114">
                  <c:v>12.94</c:v>
                </c:pt>
                <c:pt idx="115">
                  <c:v>15.95</c:v>
                </c:pt>
                <c:pt idx="116">
                  <c:v>0.91999999999999993</c:v>
                </c:pt>
                <c:pt idx="117">
                  <c:v>9.43</c:v>
                </c:pt>
                <c:pt idx="118">
                  <c:v>1.7</c:v>
                </c:pt>
                <c:pt idx="119">
                  <c:v>1.1300000000000001</c:v>
                </c:pt>
                <c:pt idx="120">
                  <c:v>7.4799999999999995</c:v>
                </c:pt>
                <c:pt idx="121">
                  <c:v>20.119999999999997</c:v>
                </c:pt>
                <c:pt idx="122">
                  <c:v>0.90999999999999992</c:v>
                </c:pt>
                <c:pt idx="123">
                  <c:v>7.97</c:v>
                </c:pt>
                <c:pt idx="124">
                  <c:v>0.78</c:v>
                </c:pt>
                <c:pt idx="125">
                  <c:v>4.88</c:v>
                </c:pt>
                <c:pt idx="126">
                  <c:v>0.44999999999999996</c:v>
                </c:pt>
                <c:pt idx="127">
                  <c:v>16.600000000000001</c:v>
                </c:pt>
                <c:pt idx="128">
                  <c:v>0.24</c:v>
                </c:pt>
                <c:pt idx="129">
                  <c:v>1.1000000000000001</c:v>
                </c:pt>
                <c:pt idx="130">
                  <c:v>15.91</c:v>
                </c:pt>
                <c:pt idx="131">
                  <c:v>6.3599999999999994</c:v>
                </c:pt>
                <c:pt idx="132">
                  <c:v>1</c:v>
                </c:pt>
                <c:pt idx="133">
                  <c:v>0.45</c:v>
                </c:pt>
                <c:pt idx="134">
                  <c:v>11.84</c:v>
                </c:pt>
                <c:pt idx="135">
                  <c:v>0.93</c:v>
                </c:pt>
                <c:pt idx="136">
                  <c:v>10.55</c:v>
                </c:pt>
                <c:pt idx="137">
                  <c:v>24</c:v>
                </c:pt>
                <c:pt idx="138">
                  <c:v>6.12</c:v>
                </c:pt>
                <c:pt idx="139">
                  <c:v>1.55</c:v>
                </c:pt>
                <c:pt idx="140">
                  <c:v>10.15</c:v>
                </c:pt>
                <c:pt idx="141">
                  <c:v>16.479999999999997</c:v>
                </c:pt>
                <c:pt idx="142">
                  <c:v>8.1399999999999988</c:v>
                </c:pt>
                <c:pt idx="143">
                  <c:v>2.9299999999999997</c:v>
                </c:pt>
                <c:pt idx="144">
                  <c:v>18.380000000000003</c:v>
                </c:pt>
                <c:pt idx="145">
                  <c:v>20.95</c:v>
                </c:pt>
                <c:pt idx="146">
                  <c:v>9.98</c:v>
                </c:pt>
                <c:pt idx="147">
                  <c:v>0.46</c:v>
                </c:pt>
                <c:pt idx="148">
                  <c:v>7.71</c:v>
                </c:pt>
                <c:pt idx="149">
                  <c:v>5.22</c:v>
                </c:pt>
                <c:pt idx="150">
                  <c:v>3</c:v>
                </c:pt>
                <c:pt idx="151">
                  <c:v>12.71</c:v>
                </c:pt>
                <c:pt idx="152">
                  <c:v>24</c:v>
                </c:pt>
                <c:pt idx="153">
                  <c:v>16.87</c:v>
                </c:pt>
                <c:pt idx="154">
                  <c:v>14.110000000000001</c:v>
                </c:pt>
                <c:pt idx="155">
                  <c:v>10.257534247200001</c:v>
                </c:pt>
                <c:pt idx="156">
                  <c:v>10.29</c:v>
                </c:pt>
                <c:pt idx="157">
                  <c:v>11.54</c:v>
                </c:pt>
                <c:pt idx="158">
                  <c:v>22.990000000000002</c:v>
                </c:pt>
                <c:pt idx="159">
                  <c:v>1.1400000000000001</c:v>
                </c:pt>
                <c:pt idx="160">
                  <c:v>14.52</c:v>
                </c:pt>
                <c:pt idx="161">
                  <c:v>2.29</c:v>
                </c:pt>
                <c:pt idx="162">
                  <c:v>1.9300000000000002</c:v>
                </c:pt>
                <c:pt idx="163">
                  <c:v>7.37</c:v>
                </c:pt>
                <c:pt idx="164">
                  <c:v>0.92999999999999994</c:v>
                </c:pt>
                <c:pt idx="165">
                  <c:v>19.670000000000002</c:v>
                </c:pt>
                <c:pt idx="166">
                  <c:v>13.8</c:v>
                </c:pt>
                <c:pt idx="167">
                  <c:v>2.0700000000000003</c:v>
                </c:pt>
                <c:pt idx="168">
                  <c:v>9.3899999999999988</c:v>
                </c:pt>
                <c:pt idx="169">
                  <c:v>15.969999999999999</c:v>
                </c:pt>
                <c:pt idx="170">
                  <c:v>20.599999999999998</c:v>
                </c:pt>
                <c:pt idx="171">
                  <c:v>3.17</c:v>
                </c:pt>
                <c:pt idx="172">
                  <c:v>23.29</c:v>
                </c:pt>
                <c:pt idx="173">
                  <c:v>17.25</c:v>
                </c:pt>
                <c:pt idx="174">
                  <c:v>9</c:v>
                </c:pt>
                <c:pt idx="175">
                  <c:v>5.68</c:v>
                </c:pt>
                <c:pt idx="176">
                  <c:v>4</c:v>
                </c:pt>
                <c:pt idx="177">
                  <c:v>17.55</c:v>
                </c:pt>
                <c:pt idx="178">
                  <c:v>0.77</c:v>
                </c:pt>
                <c:pt idx="179">
                  <c:v>23.869999999999997</c:v>
                </c:pt>
                <c:pt idx="180">
                  <c:v>7.77</c:v>
                </c:pt>
                <c:pt idx="181">
                  <c:v>15.5</c:v>
                </c:pt>
                <c:pt idx="182">
                  <c:v>7.57</c:v>
                </c:pt>
                <c:pt idx="183">
                  <c:v>11.58</c:v>
                </c:pt>
                <c:pt idx="184">
                  <c:v>14.52</c:v>
                </c:pt>
                <c:pt idx="185">
                  <c:v>7.66</c:v>
                </c:pt>
                <c:pt idx="186">
                  <c:v>9.36</c:v>
                </c:pt>
                <c:pt idx="187">
                  <c:v>15</c:v>
                </c:pt>
                <c:pt idx="188">
                  <c:v>0.77</c:v>
                </c:pt>
                <c:pt idx="189">
                  <c:v>3.91</c:v>
                </c:pt>
                <c:pt idx="190">
                  <c:v>10.29</c:v>
                </c:pt>
                <c:pt idx="191">
                  <c:v>0.68</c:v>
                </c:pt>
                <c:pt idx="192">
                  <c:v>1.98</c:v>
                </c:pt>
                <c:pt idx="193">
                  <c:v>5.23</c:v>
                </c:pt>
                <c:pt idx="194">
                  <c:v>18</c:v>
                </c:pt>
                <c:pt idx="195">
                  <c:v>4</c:v>
                </c:pt>
                <c:pt idx="196">
                  <c:v>14.24</c:v>
                </c:pt>
                <c:pt idx="197">
                  <c:v>15</c:v>
                </c:pt>
                <c:pt idx="198">
                  <c:v>2</c:v>
                </c:pt>
                <c:pt idx="199">
                  <c:v>15.2</c:v>
                </c:pt>
                <c:pt idx="200">
                  <c:v>13.43</c:v>
                </c:pt>
                <c:pt idx="201">
                  <c:v>2.5099999999999998</c:v>
                </c:pt>
                <c:pt idx="202">
                  <c:v>6.5</c:v>
                </c:pt>
                <c:pt idx="203">
                  <c:v>1</c:v>
                </c:pt>
                <c:pt idx="204">
                  <c:v>1.25</c:v>
                </c:pt>
                <c:pt idx="205">
                  <c:v>1</c:v>
                </c:pt>
                <c:pt idx="206">
                  <c:v>14.81</c:v>
                </c:pt>
                <c:pt idx="207">
                  <c:v>13</c:v>
                </c:pt>
                <c:pt idx="208">
                  <c:v>2.85</c:v>
                </c:pt>
                <c:pt idx="209">
                  <c:v>10.7</c:v>
                </c:pt>
                <c:pt idx="210">
                  <c:v>24</c:v>
                </c:pt>
                <c:pt idx="211">
                  <c:v>1.18</c:v>
                </c:pt>
                <c:pt idx="212">
                  <c:v>1</c:v>
                </c:pt>
                <c:pt idx="213">
                  <c:v>0.23</c:v>
                </c:pt>
                <c:pt idx="214">
                  <c:v>0.23</c:v>
                </c:pt>
                <c:pt idx="215">
                  <c:v>2.06</c:v>
                </c:pt>
                <c:pt idx="216">
                  <c:v>23.91</c:v>
                </c:pt>
                <c:pt idx="217">
                  <c:v>13.399999999999999</c:v>
                </c:pt>
                <c:pt idx="218">
                  <c:v>12.19</c:v>
                </c:pt>
                <c:pt idx="219">
                  <c:v>14.55</c:v>
                </c:pt>
                <c:pt idx="220">
                  <c:v>24</c:v>
                </c:pt>
                <c:pt idx="221">
                  <c:v>1.9300000000000002</c:v>
                </c:pt>
                <c:pt idx="222">
                  <c:v>14.969999999999999</c:v>
                </c:pt>
                <c:pt idx="223">
                  <c:v>15</c:v>
                </c:pt>
                <c:pt idx="224">
                  <c:v>0.44999999999999996</c:v>
                </c:pt>
                <c:pt idx="225">
                  <c:v>3.9</c:v>
                </c:pt>
                <c:pt idx="226">
                  <c:v>10.61</c:v>
                </c:pt>
                <c:pt idx="227">
                  <c:v>11.2</c:v>
                </c:pt>
                <c:pt idx="228">
                  <c:v>13</c:v>
                </c:pt>
                <c:pt idx="229">
                  <c:v>12</c:v>
                </c:pt>
                <c:pt idx="230">
                  <c:v>3.51</c:v>
                </c:pt>
                <c:pt idx="231">
                  <c:v>19.91</c:v>
                </c:pt>
                <c:pt idx="232">
                  <c:v>4.87</c:v>
                </c:pt>
                <c:pt idx="233">
                  <c:v>14.51</c:v>
                </c:pt>
                <c:pt idx="234">
                  <c:v>12.690000000000001</c:v>
                </c:pt>
                <c:pt idx="235">
                  <c:v>2.39</c:v>
                </c:pt>
                <c:pt idx="236">
                  <c:v>15.959999999999999</c:v>
                </c:pt>
                <c:pt idx="237">
                  <c:v>19.97</c:v>
                </c:pt>
                <c:pt idx="238">
                  <c:v>15.969999999999999</c:v>
                </c:pt>
                <c:pt idx="239">
                  <c:v>15</c:v>
                </c:pt>
                <c:pt idx="240">
                  <c:v>9</c:v>
                </c:pt>
                <c:pt idx="241">
                  <c:v>20.76</c:v>
                </c:pt>
                <c:pt idx="242">
                  <c:v>3.48</c:v>
                </c:pt>
                <c:pt idx="243">
                  <c:v>4</c:v>
                </c:pt>
                <c:pt idx="244">
                  <c:v>0.7</c:v>
                </c:pt>
                <c:pt idx="245">
                  <c:v>4.3499999999999996</c:v>
                </c:pt>
                <c:pt idx="246">
                  <c:v>22.25</c:v>
                </c:pt>
                <c:pt idx="247">
                  <c:v>14.76</c:v>
                </c:pt>
                <c:pt idx="248">
                  <c:v>1.1300000000000001</c:v>
                </c:pt>
                <c:pt idx="249">
                  <c:v>2</c:v>
                </c:pt>
                <c:pt idx="250">
                  <c:v>18</c:v>
                </c:pt>
                <c:pt idx="251">
                  <c:v>5.26</c:v>
                </c:pt>
                <c:pt idx="252">
                  <c:v>19.77</c:v>
                </c:pt>
                <c:pt idx="253">
                  <c:v>2.96</c:v>
                </c:pt>
                <c:pt idx="254">
                  <c:v>0.67999999999999994</c:v>
                </c:pt>
                <c:pt idx="255">
                  <c:v>4.2300000000000004</c:v>
                </c:pt>
                <c:pt idx="256">
                  <c:v>1.47</c:v>
                </c:pt>
                <c:pt idx="257">
                  <c:v>1.81</c:v>
                </c:pt>
                <c:pt idx="258">
                  <c:v>11.36</c:v>
                </c:pt>
                <c:pt idx="259">
                  <c:v>3.21</c:v>
                </c:pt>
                <c:pt idx="260">
                  <c:v>23.97</c:v>
                </c:pt>
                <c:pt idx="261">
                  <c:v>20.78</c:v>
                </c:pt>
                <c:pt idx="262">
                  <c:v>13.190000000000001</c:v>
                </c:pt>
                <c:pt idx="263">
                  <c:v>11.84</c:v>
                </c:pt>
                <c:pt idx="264">
                  <c:v>6.04</c:v>
                </c:pt>
                <c:pt idx="265">
                  <c:v>24</c:v>
                </c:pt>
                <c:pt idx="266">
                  <c:v>19.97</c:v>
                </c:pt>
                <c:pt idx="267">
                  <c:v>1.48</c:v>
                </c:pt>
                <c:pt idx="268">
                  <c:v>24</c:v>
                </c:pt>
                <c:pt idx="269">
                  <c:v>7.87</c:v>
                </c:pt>
                <c:pt idx="270">
                  <c:v>2.25</c:v>
                </c:pt>
                <c:pt idx="271">
                  <c:v>9.84</c:v>
                </c:pt>
                <c:pt idx="272">
                  <c:v>15</c:v>
                </c:pt>
                <c:pt idx="273">
                  <c:v>23.9</c:v>
                </c:pt>
                <c:pt idx="274">
                  <c:v>4.6100000000000003</c:v>
                </c:pt>
                <c:pt idx="275">
                  <c:v>12.45</c:v>
                </c:pt>
                <c:pt idx="276">
                  <c:v>7</c:v>
                </c:pt>
                <c:pt idx="277">
                  <c:v>24</c:v>
                </c:pt>
                <c:pt idx="278">
                  <c:v>21.42</c:v>
                </c:pt>
                <c:pt idx="279">
                  <c:v>17.869999999999997</c:v>
                </c:pt>
                <c:pt idx="280">
                  <c:v>1.83</c:v>
                </c:pt>
                <c:pt idx="281">
                  <c:v>5.6</c:v>
                </c:pt>
                <c:pt idx="282">
                  <c:v>8</c:v>
                </c:pt>
                <c:pt idx="283">
                  <c:v>24</c:v>
                </c:pt>
                <c:pt idx="284">
                  <c:v>17.46</c:v>
                </c:pt>
                <c:pt idx="285">
                  <c:v>1.6800000000000002</c:v>
                </c:pt>
                <c:pt idx="286">
                  <c:v>0.69</c:v>
                </c:pt>
                <c:pt idx="287">
                  <c:v>11.819999999999999</c:v>
                </c:pt>
                <c:pt idx="288">
                  <c:v>14.26</c:v>
                </c:pt>
                <c:pt idx="289">
                  <c:v>2.85</c:v>
                </c:pt>
                <c:pt idx="290">
                  <c:v>5.160000000000001</c:v>
                </c:pt>
                <c:pt idx="291">
                  <c:v>7.7917808220000033</c:v>
                </c:pt>
                <c:pt idx="292">
                  <c:v>3.92</c:v>
                </c:pt>
                <c:pt idx="293">
                  <c:v>17.79</c:v>
                </c:pt>
                <c:pt idx="294">
                  <c:v>16.810000000000002</c:v>
                </c:pt>
                <c:pt idx="295">
                  <c:v>18.47</c:v>
                </c:pt>
                <c:pt idx="296">
                  <c:v>15</c:v>
                </c:pt>
                <c:pt idx="297">
                  <c:v>15.969999999999999</c:v>
                </c:pt>
                <c:pt idx="298">
                  <c:v>24</c:v>
                </c:pt>
                <c:pt idx="299">
                  <c:v>6.57</c:v>
                </c:pt>
                <c:pt idx="300">
                  <c:v>24</c:v>
                </c:pt>
                <c:pt idx="301">
                  <c:v>13.790000000000001</c:v>
                </c:pt>
                <c:pt idx="302">
                  <c:v>8.07</c:v>
                </c:pt>
                <c:pt idx="303">
                  <c:v>1</c:v>
                </c:pt>
                <c:pt idx="304">
                  <c:v>12.68</c:v>
                </c:pt>
                <c:pt idx="305">
                  <c:v>1.77</c:v>
                </c:pt>
                <c:pt idx="306">
                  <c:v>7.62</c:v>
                </c:pt>
                <c:pt idx="307">
                  <c:v>16.87</c:v>
                </c:pt>
                <c:pt idx="308">
                  <c:v>21.13</c:v>
                </c:pt>
                <c:pt idx="309">
                  <c:v>13.809999999999999</c:v>
                </c:pt>
                <c:pt idx="310">
                  <c:v>2.96</c:v>
                </c:pt>
                <c:pt idx="311">
                  <c:v>15.969999999999999</c:v>
                </c:pt>
                <c:pt idx="312">
                  <c:v>7.2</c:v>
                </c:pt>
                <c:pt idx="313">
                  <c:v>19.869999999999997</c:v>
                </c:pt>
                <c:pt idx="314">
                  <c:v>11.31</c:v>
                </c:pt>
                <c:pt idx="315">
                  <c:v>2.97</c:v>
                </c:pt>
                <c:pt idx="316">
                  <c:v>2.04</c:v>
                </c:pt>
                <c:pt idx="317">
                  <c:v>15.94</c:v>
                </c:pt>
                <c:pt idx="318">
                  <c:v>24</c:v>
                </c:pt>
                <c:pt idx="319">
                  <c:v>2.9</c:v>
                </c:pt>
                <c:pt idx="320">
                  <c:v>2.79</c:v>
                </c:pt>
                <c:pt idx="321">
                  <c:v>2.7</c:v>
                </c:pt>
                <c:pt idx="322">
                  <c:v>10.93</c:v>
                </c:pt>
                <c:pt idx="323">
                  <c:v>11.14</c:v>
                </c:pt>
                <c:pt idx="324">
                  <c:v>4.28</c:v>
                </c:pt>
                <c:pt idx="325">
                  <c:v>17.29</c:v>
                </c:pt>
                <c:pt idx="326">
                  <c:v>13.23</c:v>
                </c:pt>
                <c:pt idx="327">
                  <c:v>24</c:v>
                </c:pt>
                <c:pt idx="328">
                  <c:v>1.83</c:v>
                </c:pt>
                <c:pt idx="329">
                  <c:v>7.87</c:v>
                </c:pt>
                <c:pt idx="330">
                  <c:v>23.470000000000002</c:v>
                </c:pt>
                <c:pt idx="331">
                  <c:v>19.939999999999998</c:v>
                </c:pt>
                <c:pt idx="332">
                  <c:v>14.81</c:v>
                </c:pt>
                <c:pt idx="333">
                  <c:v>24</c:v>
                </c:pt>
                <c:pt idx="334">
                  <c:v>24</c:v>
                </c:pt>
                <c:pt idx="335">
                  <c:v>15.969999999999999</c:v>
                </c:pt>
                <c:pt idx="336">
                  <c:v>16.97</c:v>
                </c:pt>
                <c:pt idx="337">
                  <c:v>14.290000000000001</c:v>
                </c:pt>
                <c:pt idx="338">
                  <c:v>23.77</c:v>
                </c:pt>
                <c:pt idx="339">
                  <c:v>12.07</c:v>
                </c:pt>
                <c:pt idx="340">
                  <c:v>5.4799999999999995</c:v>
                </c:pt>
                <c:pt idx="341">
                  <c:v>5.47</c:v>
                </c:pt>
                <c:pt idx="342">
                  <c:v>11.57</c:v>
                </c:pt>
                <c:pt idx="343">
                  <c:v>23.91</c:v>
                </c:pt>
                <c:pt idx="344">
                  <c:v>0.90999999999999992</c:v>
                </c:pt>
                <c:pt idx="345">
                  <c:v>19.84</c:v>
                </c:pt>
                <c:pt idx="346">
                  <c:v>10.469999999999999</c:v>
                </c:pt>
                <c:pt idx="347">
                  <c:v>15.91</c:v>
                </c:pt>
                <c:pt idx="348">
                  <c:v>13.83</c:v>
                </c:pt>
                <c:pt idx="349">
                  <c:v>10.08</c:v>
                </c:pt>
                <c:pt idx="350">
                  <c:v>13.36</c:v>
                </c:pt>
                <c:pt idx="351">
                  <c:v>1.77</c:v>
                </c:pt>
                <c:pt idx="352">
                  <c:v>1.6600000000000001</c:v>
                </c:pt>
                <c:pt idx="353">
                  <c:v>11.82</c:v>
                </c:pt>
                <c:pt idx="354">
                  <c:v>18.41</c:v>
                </c:pt>
                <c:pt idx="355">
                  <c:v>15</c:v>
                </c:pt>
                <c:pt idx="356">
                  <c:v>24</c:v>
                </c:pt>
                <c:pt idx="357">
                  <c:v>16.87</c:v>
                </c:pt>
                <c:pt idx="358">
                  <c:v>23.91</c:v>
                </c:pt>
                <c:pt idx="359">
                  <c:v>7.7</c:v>
                </c:pt>
                <c:pt idx="360">
                  <c:v>19.939999999999998</c:v>
                </c:pt>
                <c:pt idx="361">
                  <c:v>19.939999999999998</c:v>
                </c:pt>
                <c:pt idx="362">
                  <c:v>1.44</c:v>
                </c:pt>
                <c:pt idx="363">
                  <c:v>9.1999999999999993</c:v>
                </c:pt>
                <c:pt idx="364">
                  <c:v>24</c:v>
                </c:pt>
                <c:pt idx="365">
                  <c:v>9.3999999999999986</c:v>
                </c:pt>
                <c:pt idx="366">
                  <c:v>10.43</c:v>
                </c:pt>
                <c:pt idx="367">
                  <c:v>9.64</c:v>
                </c:pt>
                <c:pt idx="368">
                  <c:v>16.97</c:v>
                </c:pt>
                <c:pt idx="369">
                  <c:v>19.91</c:v>
                </c:pt>
                <c:pt idx="370">
                  <c:v>2.52</c:v>
                </c:pt>
                <c:pt idx="371">
                  <c:v>5.59</c:v>
                </c:pt>
                <c:pt idx="372">
                  <c:v>8.4499999999999993</c:v>
                </c:pt>
                <c:pt idx="373">
                  <c:v>9.23</c:v>
                </c:pt>
                <c:pt idx="374">
                  <c:v>11</c:v>
                </c:pt>
                <c:pt idx="375">
                  <c:v>5.12</c:v>
                </c:pt>
                <c:pt idx="376">
                  <c:v>16.189999999999998</c:v>
                </c:pt>
                <c:pt idx="377">
                  <c:v>9.379999999999999</c:v>
                </c:pt>
                <c:pt idx="378">
                  <c:v>7.1000000000000005</c:v>
                </c:pt>
                <c:pt idx="379">
                  <c:v>11</c:v>
                </c:pt>
                <c:pt idx="380">
                  <c:v>13.959999999999999</c:v>
                </c:pt>
                <c:pt idx="381">
                  <c:v>5.66</c:v>
                </c:pt>
                <c:pt idx="382">
                  <c:v>9.85</c:v>
                </c:pt>
                <c:pt idx="383">
                  <c:v>17.250000000000004</c:v>
                </c:pt>
                <c:pt idx="384">
                  <c:v>9.39</c:v>
                </c:pt>
                <c:pt idx="385">
                  <c:v>14.290000000000001</c:v>
                </c:pt>
                <c:pt idx="386">
                  <c:v>13.77</c:v>
                </c:pt>
                <c:pt idx="387">
                  <c:v>20.509999999999998</c:v>
                </c:pt>
                <c:pt idx="388">
                  <c:v>4.83</c:v>
                </c:pt>
                <c:pt idx="389">
                  <c:v>6.12</c:v>
                </c:pt>
                <c:pt idx="390">
                  <c:v>18.47</c:v>
                </c:pt>
                <c:pt idx="391">
                  <c:v>0.65</c:v>
                </c:pt>
                <c:pt idx="392">
                  <c:v>19.77</c:v>
                </c:pt>
                <c:pt idx="393">
                  <c:v>1.38</c:v>
                </c:pt>
                <c:pt idx="394">
                  <c:v>6.07</c:v>
                </c:pt>
                <c:pt idx="395">
                  <c:v>18.809999999999999</c:v>
                </c:pt>
                <c:pt idx="396">
                  <c:v>19.939999999999998</c:v>
                </c:pt>
                <c:pt idx="397">
                  <c:v>1.31</c:v>
                </c:pt>
                <c:pt idx="398">
                  <c:v>0.55000000000000004</c:v>
                </c:pt>
                <c:pt idx="399">
                  <c:v>6.3599999999999994</c:v>
                </c:pt>
                <c:pt idx="400">
                  <c:v>2.13</c:v>
                </c:pt>
                <c:pt idx="401">
                  <c:v>4.6800000000000006</c:v>
                </c:pt>
                <c:pt idx="402">
                  <c:v>0.23</c:v>
                </c:pt>
                <c:pt idx="403">
                  <c:v>18</c:v>
                </c:pt>
                <c:pt idx="404">
                  <c:v>13.399999999999999</c:v>
                </c:pt>
                <c:pt idx="405">
                  <c:v>4</c:v>
                </c:pt>
                <c:pt idx="406">
                  <c:v>0.7</c:v>
                </c:pt>
                <c:pt idx="407">
                  <c:v>2.23</c:v>
                </c:pt>
                <c:pt idx="408">
                  <c:v>6.6</c:v>
                </c:pt>
                <c:pt idx="409">
                  <c:v>1</c:v>
                </c:pt>
                <c:pt idx="410">
                  <c:v>0.91999999999999993</c:v>
                </c:pt>
                <c:pt idx="411">
                  <c:v>23.77</c:v>
                </c:pt>
                <c:pt idx="412">
                  <c:v>10.620000000000001</c:v>
                </c:pt>
                <c:pt idx="413">
                  <c:v>4.7700000000000005</c:v>
                </c:pt>
                <c:pt idx="414">
                  <c:v>24</c:v>
                </c:pt>
                <c:pt idx="415">
                  <c:v>20</c:v>
                </c:pt>
                <c:pt idx="416">
                  <c:v>11.51</c:v>
                </c:pt>
                <c:pt idx="417">
                  <c:v>10.969999999999999</c:v>
                </c:pt>
                <c:pt idx="418">
                  <c:v>12</c:v>
                </c:pt>
                <c:pt idx="419">
                  <c:v>3.46</c:v>
                </c:pt>
                <c:pt idx="420">
                  <c:v>7.72</c:v>
                </c:pt>
                <c:pt idx="421">
                  <c:v>9.120000000000001</c:v>
                </c:pt>
                <c:pt idx="422">
                  <c:v>9.99</c:v>
                </c:pt>
                <c:pt idx="423">
                  <c:v>8.77</c:v>
                </c:pt>
                <c:pt idx="424">
                  <c:v>2.74</c:v>
                </c:pt>
                <c:pt idx="425">
                  <c:v>1.82</c:v>
                </c:pt>
                <c:pt idx="426">
                  <c:v>1.37</c:v>
                </c:pt>
                <c:pt idx="427">
                  <c:v>0.68</c:v>
                </c:pt>
                <c:pt idx="428">
                  <c:v>23.91</c:v>
                </c:pt>
                <c:pt idx="429">
                  <c:v>4</c:v>
                </c:pt>
                <c:pt idx="430">
                  <c:v>3.42</c:v>
                </c:pt>
                <c:pt idx="431">
                  <c:v>8.379999999999999</c:v>
                </c:pt>
                <c:pt idx="432">
                  <c:v>13.68</c:v>
                </c:pt>
                <c:pt idx="433">
                  <c:v>8.18</c:v>
                </c:pt>
                <c:pt idx="434">
                  <c:v>10.54</c:v>
                </c:pt>
                <c:pt idx="435">
                  <c:v>2.5300000000000002</c:v>
                </c:pt>
                <c:pt idx="436">
                  <c:v>12</c:v>
                </c:pt>
                <c:pt idx="437">
                  <c:v>9</c:v>
                </c:pt>
                <c:pt idx="438">
                  <c:v>9.48</c:v>
                </c:pt>
                <c:pt idx="439">
                  <c:v>13.159999999999998</c:v>
                </c:pt>
                <c:pt idx="440">
                  <c:v>13.84</c:v>
                </c:pt>
                <c:pt idx="441">
                  <c:v>13.569999999999999</c:v>
                </c:pt>
                <c:pt idx="442">
                  <c:v>1.42</c:v>
                </c:pt>
                <c:pt idx="443">
                  <c:v>3.2800000000000002</c:v>
                </c:pt>
                <c:pt idx="444">
                  <c:v>2.74</c:v>
                </c:pt>
                <c:pt idx="445">
                  <c:v>10.34</c:v>
                </c:pt>
                <c:pt idx="446">
                  <c:v>4.12</c:v>
                </c:pt>
                <c:pt idx="447">
                  <c:v>2.77</c:v>
                </c:pt>
                <c:pt idx="448">
                  <c:v>9</c:v>
                </c:pt>
                <c:pt idx="449">
                  <c:v>4.71</c:v>
                </c:pt>
                <c:pt idx="450">
                  <c:v>14.94</c:v>
                </c:pt>
                <c:pt idx="451">
                  <c:v>0.55000000000000004</c:v>
                </c:pt>
                <c:pt idx="452">
                  <c:v>2</c:v>
                </c:pt>
                <c:pt idx="453">
                  <c:v>23.61</c:v>
                </c:pt>
                <c:pt idx="454">
                  <c:v>2.2000000000000002</c:v>
                </c:pt>
                <c:pt idx="455">
                  <c:v>14.94</c:v>
                </c:pt>
                <c:pt idx="456">
                  <c:v>22.43</c:v>
                </c:pt>
                <c:pt idx="457">
                  <c:v>9.6199999999999992</c:v>
                </c:pt>
                <c:pt idx="458">
                  <c:v>12</c:v>
                </c:pt>
                <c:pt idx="459">
                  <c:v>16.97</c:v>
                </c:pt>
                <c:pt idx="460">
                  <c:v>4</c:v>
                </c:pt>
                <c:pt idx="461">
                  <c:v>0.23</c:v>
                </c:pt>
                <c:pt idx="462">
                  <c:v>7.33</c:v>
                </c:pt>
                <c:pt idx="463">
                  <c:v>21.68</c:v>
                </c:pt>
                <c:pt idx="464">
                  <c:v>5.41</c:v>
                </c:pt>
                <c:pt idx="465">
                  <c:v>7</c:v>
                </c:pt>
                <c:pt idx="466">
                  <c:v>6</c:v>
                </c:pt>
                <c:pt idx="467">
                  <c:v>10.579999999999998</c:v>
                </c:pt>
                <c:pt idx="468">
                  <c:v>6.2399999999999993</c:v>
                </c:pt>
                <c:pt idx="469">
                  <c:v>2.5</c:v>
                </c:pt>
                <c:pt idx="470">
                  <c:v>14.49</c:v>
                </c:pt>
                <c:pt idx="471">
                  <c:v>7.73</c:v>
                </c:pt>
                <c:pt idx="472">
                  <c:v>10.43</c:v>
                </c:pt>
                <c:pt idx="473">
                  <c:v>13.43</c:v>
                </c:pt>
                <c:pt idx="474">
                  <c:v>6.5</c:v>
                </c:pt>
                <c:pt idx="475">
                  <c:v>8.23</c:v>
                </c:pt>
                <c:pt idx="476">
                  <c:v>24</c:v>
                </c:pt>
                <c:pt idx="477">
                  <c:v>13.67</c:v>
                </c:pt>
                <c:pt idx="478">
                  <c:v>2.2999999999999998</c:v>
                </c:pt>
                <c:pt idx="479">
                  <c:v>11.42</c:v>
                </c:pt>
                <c:pt idx="480">
                  <c:v>6</c:v>
                </c:pt>
                <c:pt idx="481">
                  <c:v>12.52</c:v>
                </c:pt>
                <c:pt idx="482">
                  <c:v>0.39</c:v>
                </c:pt>
                <c:pt idx="483">
                  <c:v>24</c:v>
                </c:pt>
                <c:pt idx="484">
                  <c:v>8.8000000000000007</c:v>
                </c:pt>
                <c:pt idx="485">
                  <c:v>0.23</c:v>
                </c:pt>
                <c:pt idx="486">
                  <c:v>15.5</c:v>
                </c:pt>
                <c:pt idx="487">
                  <c:v>16.41</c:v>
                </c:pt>
                <c:pt idx="488">
                  <c:v>3</c:v>
                </c:pt>
                <c:pt idx="489">
                  <c:v>9.0999999999999979</c:v>
                </c:pt>
                <c:pt idx="490">
                  <c:v>0.81</c:v>
                </c:pt>
                <c:pt idx="491">
                  <c:v>0.2</c:v>
                </c:pt>
                <c:pt idx="492">
                  <c:v>7.2000000000000011</c:v>
                </c:pt>
                <c:pt idx="493">
                  <c:v>0.45</c:v>
                </c:pt>
                <c:pt idx="494">
                  <c:v>15.77</c:v>
                </c:pt>
                <c:pt idx="495">
                  <c:v>1</c:v>
                </c:pt>
                <c:pt idx="496">
                  <c:v>13.89</c:v>
                </c:pt>
                <c:pt idx="497">
                  <c:v>8.58</c:v>
                </c:pt>
                <c:pt idx="498">
                  <c:v>4.05</c:v>
                </c:pt>
                <c:pt idx="499">
                  <c:v>8.58</c:v>
                </c:pt>
                <c:pt idx="500">
                  <c:v>5.75</c:v>
                </c:pt>
                <c:pt idx="501">
                  <c:v>19.939999999999998</c:v>
                </c:pt>
                <c:pt idx="502">
                  <c:v>0.65</c:v>
                </c:pt>
                <c:pt idx="503">
                  <c:v>10.18</c:v>
                </c:pt>
                <c:pt idx="504">
                  <c:v>16.45</c:v>
                </c:pt>
                <c:pt idx="505">
                  <c:v>5.8</c:v>
                </c:pt>
                <c:pt idx="506">
                  <c:v>22.8</c:v>
                </c:pt>
                <c:pt idx="507">
                  <c:v>24</c:v>
                </c:pt>
                <c:pt idx="508">
                  <c:v>17.77</c:v>
                </c:pt>
                <c:pt idx="509">
                  <c:v>8.57</c:v>
                </c:pt>
                <c:pt idx="510">
                  <c:v>3.37</c:v>
                </c:pt>
                <c:pt idx="511">
                  <c:v>21.779999999999998</c:v>
                </c:pt>
                <c:pt idx="512">
                  <c:v>16.91</c:v>
                </c:pt>
                <c:pt idx="513">
                  <c:v>15.86</c:v>
                </c:pt>
                <c:pt idx="514">
                  <c:v>1.42</c:v>
                </c:pt>
                <c:pt idx="515">
                  <c:v>24</c:v>
                </c:pt>
                <c:pt idx="516">
                  <c:v>18.47</c:v>
                </c:pt>
                <c:pt idx="517">
                  <c:v>24</c:v>
                </c:pt>
                <c:pt idx="518">
                  <c:v>1.61</c:v>
                </c:pt>
                <c:pt idx="519">
                  <c:v>16.170000000000002</c:v>
                </c:pt>
                <c:pt idx="520">
                  <c:v>19.61</c:v>
                </c:pt>
                <c:pt idx="521">
                  <c:v>19.855591397799998</c:v>
                </c:pt>
                <c:pt idx="522">
                  <c:v>19.939999999999998</c:v>
                </c:pt>
                <c:pt idx="523">
                  <c:v>3.81</c:v>
                </c:pt>
                <c:pt idx="524">
                  <c:v>10.030000000000001</c:v>
                </c:pt>
                <c:pt idx="525">
                  <c:v>4.3599999999999994</c:v>
                </c:pt>
                <c:pt idx="526">
                  <c:v>14.78</c:v>
                </c:pt>
                <c:pt idx="527">
                  <c:v>17.29</c:v>
                </c:pt>
                <c:pt idx="528">
                  <c:v>5.1287671236000021</c:v>
                </c:pt>
                <c:pt idx="529">
                  <c:v>6.5</c:v>
                </c:pt>
                <c:pt idx="530">
                  <c:v>9.1</c:v>
                </c:pt>
                <c:pt idx="531">
                  <c:v>2.0499999999999998</c:v>
                </c:pt>
                <c:pt idx="532">
                  <c:v>6.43</c:v>
                </c:pt>
                <c:pt idx="533">
                  <c:v>5.6099999999999994</c:v>
                </c:pt>
                <c:pt idx="534">
                  <c:v>1.97</c:v>
                </c:pt>
                <c:pt idx="535">
                  <c:v>10.58</c:v>
                </c:pt>
                <c:pt idx="536">
                  <c:v>7.16</c:v>
                </c:pt>
                <c:pt idx="537">
                  <c:v>6.25</c:v>
                </c:pt>
                <c:pt idx="538">
                  <c:v>8.1</c:v>
                </c:pt>
                <c:pt idx="539">
                  <c:v>5.41</c:v>
                </c:pt>
                <c:pt idx="540">
                  <c:v>3.3</c:v>
                </c:pt>
                <c:pt idx="541">
                  <c:v>13.35</c:v>
                </c:pt>
                <c:pt idx="542">
                  <c:v>2.54</c:v>
                </c:pt>
                <c:pt idx="543">
                  <c:v>24</c:v>
                </c:pt>
                <c:pt idx="544">
                  <c:v>9.7800000000000011</c:v>
                </c:pt>
                <c:pt idx="545">
                  <c:v>6.9041095896000035</c:v>
                </c:pt>
                <c:pt idx="546">
                  <c:v>14.35</c:v>
                </c:pt>
                <c:pt idx="547">
                  <c:v>18.47</c:v>
                </c:pt>
                <c:pt idx="548">
                  <c:v>22.54</c:v>
                </c:pt>
                <c:pt idx="549">
                  <c:v>19</c:v>
                </c:pt>
                <c:pt idx="550">
                  <c:v>18.77</c:v>
                </c:pt>
                <c:pt idx="551">
                  <c:v>9.3800000000000008</c:v>
                </c:pt>
                <c:pt idx="552">
                  <c:v>12.45</c:v>
                </c:pt>
                <c:pt idx="553">
                  <c:v>19.91</c:v>
                </c:pt>
                <c:pt idx="554">
                  <c:v>17.869999999999997</c:v>
                </c:pt>
                <c:pt idx="555">
                  <c:v>10.43</c:v>
                </c:pt>
                <c:pt idx="556">
                  <c:v>15.27</c:v>
                </c:pt>
                <c:pt idx="557">
                  <c:v>11.63</c:v>
                </c:pt>
                <c:pt idx="558">
                  <c:v>9.4699999999999989</c:v>
                </c:pt>
                <c:pt idx="559">
                  <c:v>17.23</c:v>
                </c:pt>
                <c:pt idx="560">
                  <c:v>9.84</c:v>
                </c:pt>
                <c:pt idx="561">
                  <c:v>13.84</c:v>
                </c:pt>
                <c:pt idx="562">
                  <c:v>4</c:v>
                </c:pt>
                <c:pt idx="563">
                  <c:v>18.25</c:v>
                </c:pt>
                <c:pt idx="564">
                  <c:v>1.58</c:v>
                </c:pt>
                <c:pt idx="565">
                  <c:v>17.46</c:v>
                </c:pt>
                <c:pt idx="566">
                  <c:v>0.92999999999999994</c:v>
                </c:pt>
                <c:pt idx="567">
                  <c:v>3.79</c:v>
                </c:pt>
                <c:pt idx="568">
                  <c:v>20</c:v>
                </c:pt>
                <c:pt idx="569">
                  <c:v>17.61</c:v>
                </c:pt>
                <c:pt idx="570">
                  <c:v>11</c:v>
                </c:pt>
                <c:pt idx="571">
                  <c:v>20.3</c:v>
                </c:pt>
                <c:pt idx="572">
                  <c:v>24</c:v>
                </c:pt>
                <c:pt idx="573">
                  <c:v>14.74</c:v>
                </c:pt>
                <c:pt idx="574">
                  <c:v>7.86</c:v>
                </c:pt>
                <c:pt idx="575">
                  <c:v>10.36</c:v>
                </c:pt>
                <c:pt idx="576">
                  <c:v>17.55</c:v>
                </c:pt>
                <c:pt idx="577">
                  <c:v>0.68</c:v>
                </c:pt>
                <c:pt idx="578">
                  <c:v>3.5</c:v>
                </c:pt>
                <c:pt idx="579">
                  <c:v>7.9700000000000006</c:v>
                </c:pt>
                <c:pt idx="580">
                  <c:v>4.0600000000000005</c:v>
                </c:pt>
                <c:pt idx="581">
                  <c:v>0.39</c:v>
                </c:pt>
                <c:pt idx="582">
                  <c:v>17.18</c:v>
                </c:pt>
                <c:pt idx="583">
                  <c:v>9.43</c:v>
                </c:pt>
                <c:pt idx="584">
                  <c:v>4.83</c:v>
                </c:pt>
                <c:pt idx="585">
                  <c:v>2.1799999999999997</c:v>
                </c:pt>
                <c:pt idx="586">
                  <c:v>4.7699999999999996</c:v>
                </c:pt>
                <c:pt idx="587">
                  <c:v>5.56</c:v>
                </c:pt>
                <c:pt idx="588">
                  <c:v>3.65</c:v>
                </c:pt>
                <c:pt idx="589">
                  <c:v>13.09</c:v>
                </c:pt>
                <c:pt idx="590">
                  <c:v>1.7</c:v>
                </c:pt>
                <c:pt idx="591">
                  <c:v>18.64</c:v>
                </c:pt>
                <c:pt idx="592">
                  <c:v>12.42</c:v>
                </c:pt>
                <c:pt idx="593">
                  <c:v>4.92</c:v>
                </c:pt>
                <c:pt idx="594">
                  <c:v>6.58</c:v>
                </c:pt>
                <c:pt idx="595">
                  <c:v>5.7700000000000005</c:v>
                </c:pt>
                <c:pt idx="596">
                  <c:v>12</c:v>
                </c:pt>
                <c:pt idx="597">
                  <c:v>0.23</c:v>
                </c:pt>
                <c:pt idx="598">
                  <c:v>0.95000000000000007</c:v>
                </c:pt>
                <c:pt idx="599">
                  <c:v>2.3200000000000003</c:v>
                </c:pt>
                <c:pt idx="600">
                  <c:v>17.740000000000002</c:v>
                </c:pt>
                <c:pt idx="601">
                  <c:v>15.23</c:v>
                </c:pt>
                <c:pt idx="602">
                  <c:v>18.46</c:v>
                </c:pt>
                <c:pt idx="603">
                  <c:v>13</c:v>
                </c:pt>
                <c:pt idx="604">
                  <c:v>5.99</c:v>
                </c:pt>
                <c:pt idx="605">
                  <c:v>12.67</c:v>
                </c:pt>
                <c:pt idx="606">
                  <c:v>22.130000000000003</c:v>
                </c:pt>
                <c:pt idx="607">
                  <c:v>13.94</c:v>
                </c:pt>
                <c:pt idx="608">
                  <c:v>17.97</c:v>
                </c:pt>
                <c:pt idx="609">
                  <c:v>20</c:v>
                </c:pt>
                <c:pt idx="610">
                  <c:v>3</c:v>
                </c:pt>
                <c:pt idx="611">
                  <c:v>17.82</c:v>
                </c:pt>
                <c:pt idx="612">
                  <c:v>5.8100000000000005</c:v>
                </c:pt>
                <c:pt idx="613">
                  <c:v>5.05</c:v>
                </c:pt>
                <c:pt idx="614">
                  <c:v>13.84</c:v>
                </c:pt>
                <c:pt idx="615">
                  <c:v>11.43</c:v>
                </c:pt>
                <c:pt idx="616">
                  <c:v>6.5</c:v>
                </c:pt>
                <c:pt idx="617">
                  <c:v>2.9</c:v>
                </c:pt>
                <c:pt idx="618">
                  <c:v>2.52</c:v>
                </c:pt>
                <c:pt idx="619">
                  <c:v>7.97</c:v>
                </c:pt>
                <c:pt idx="620">
                  <c:v>3</c:v>
                </c:pt>
                <c:pt idx="621">
                  <c:v>23.91</c:v>
                </c:pt>
                <c:pt idx="622">
                  <c:v>1.84</c:v>
                </c:pt>
                <c:pt idx="623">
                  <c:v>10.93</c:v>
                </c:pt>
                <c:pt idx="624">
                  <c:v>9.2199999999999989</c:v>
                </c:pt>
                <c:pt idx="625">
                  <c:v>3</c:v>
                </c:pt>
                <c:pt idx="626">
                  <c:v>1.9300000000000002</c:v>
                </c:pt>
                <c:pt idx="627">
                  <c:v>9</c:v>
                </c:pt>
                <c:pt idx="628">
                  <c:v>3.77</c:v>
                </c:pt>
                <c:pt idx="629">
                  <c:v>5.58</c:v>
                </c:pt>
                <c:pt idx="630">
                  <c:v>3.77</c:v>
                </c:pt>
                <c:pt idx="631">
                  <c:v>0.65999999999999992</c:v>
                </c:pt>
                <c:pt idx="632">
                  <c:v>14.75</c:v>
                </c:pt>
                <c:pt idx="633">
                  <c:v>10.57</c:v>
                </c:pt>
                <c:pt idx="634">
                  <c:v>8.98</c:v>
                </c:pt>
                <c:pt idx="635">
                  <c:v>0.65</c:v>
                </c:pt>
                <c:pt idx="636">
                  <c:v>3.93</c:v>
                </c:pt>
                <c:pt idx="637">
                  <c:v>11</c:v>
                </c:pt>
                <c:pt idx="638">
                  <c:v>2.16</c:v>
                </c:pt>
                <c:pt idx="639">
                  <c:v>20</c:v>
                </c:pt>
                <c:pt idx="640">
                  <c:v>3.93</c:v>
                </c:pt>
                <c:pt idx="641">
                  <c:v>4</c:v>
                </c:pt>
                <c:pt idx="642">
                  <c:v>1.1499999999999999</c:v>
                </c:pt>
                <c:pt idx="643">
                  <c:v>1.58</c:v>
                </c:pt>
                <c:pt idx="644">
                  <c:v>6.73</c:v>
                </c:pt>
                <c:pt idx="645">
                  <c:v>2.73</c:v>
                </c:pt>
                <c:pt idx="646">
                  <c:v>22.86</c:v>
                </c:pt>
                <c:pt idx="647">
                  <c:v>15.55</c:v>
                </c:pt>
                <c:pt idx="648">
                  <c:v>12.66</c:v>
                </c:pt>
                <c:pt idx="649">
                  <c:v>19.39</c:v>
                </c:pt>
                <c:pt idx="650">
                  <c:v>17.75</c:v>
                </c:pt>
                <c:pt idx="651">
                  <c:v>19.939999999999998</c:v>
                </c:pt>
                <c:pt idx="652">
                  <c:v>24</c:v>
                </c:pt>
                <c:pt idx="653">
                  <c:v>2.81</c:v>
                </c:pt>
                <c:pt idx="654">
                  <c:v>0.23</c:v>
                </c:pt>
                <c:pt idx="655">
                  <c:v>14.35</c:v>
                </c:pt>
                <c:pt idx="656">
                  <c:v>14.129999999999999</c:v>
                </c:pt>
                <c:pt idx="657">
                  <c:v>24</c:v>
                </c:pt>
                <c:pt idx="658">
                  <c:v>13.96</c:v>
                </c:pt>
                <c:pt idx="659">
                  <c:v>11.49</c:v>
                </c:pt>
                <c:pt idx="660">
                  <c:v>15.96</c:v>
                </c:pt>
                <c:pt idx="661">
                  <c:v>10.99</c:v>
                </c:pt>
                <c:pt idx="662">
                  <c:v>24</c:v>
                </c:pt>
                <c:pt idx="663">
                  <c:v>10.43</c:v>
                </c:pt>
                <c:pt idx="664">
                  <c:v>0.45</c:v>
                </c:pt>
                <c:pt idx="665">
                  <c:v>8.65</c:v>
                </c:pt>
                <c:pt idx="666">
                  <c:v>2.84</c:v>
                </c:pt>
                <c:pt idx="667">
                  <c:v>7.8</c:v>
                </c:pt>
                <c:pt idx="668">
                  <c:v>4.09</c:v>
                </c:pt>
                <c:pt idx="669">
                  <c:v>24</c:v>
                </c:pt>
                <c:pt idx="670">
                  <c:v>0.23</c:v>
                </c:pt>
                <c:pt idx="671">
                  <c:v>0.23</c:v>
                </c:pt>
                <c:pt idx="672">
                  <c:v>2.73</c:v>
                </c:pt>
                <c:pt idx="673">
                  <c:v>8.3699999999999992</c:v>
                </c:pt>
                <c:pt idx="674">
                  <c:v>13.65</c:v>
                </c:pt>
                <c:pt idx="675">
                  <c:v>22.86</c:v>
                </c:pt>
                <c:pt idx="676">
                  <c:v>4.43</c:v>
                </c:pt>
                <c:pt idx="677">
                  <c:v>8.14</c:v>
                </c:pt>
                <c:pt idx="678">
                  <c:v>9.73</c:v>
                </c:pt>
                <c:pt idx="679">
                  <c:v>1.7</c:v>
                </c:pt>
                <c:pt idx="680">
                  <c:v>7.87</c:v>
                </c:pt>
                <c:pt idx="681">
                  <c:v>9.26</c:v>
                </c:pt>
                <c:pt idx="682">
                  <c:v>19.97</c:v>
                </c:pt>
                <c:pt idx="683">
                  <c:v>0.23</c:v>
                </c:pt>
                <c:pt idx="684">
                  <c:v>2</c:v>
                </c:pt>
              </c:numCache>
            </c:numRef>
          </c:xVal>
          <c:yVal>
            <c:numRef>
              <c:f>grafico!$B$2:$B$686</c:f>
              <c:numCache>
                <c:formatCode>General</c:formatCode>
                <c:ptCount val="685"/>
                <c:pt idx="0">
                  <c:v>7</c:v>
                </c:pt>
                <c:pt idx="1">
                  <c:v>4</c:v>
                </c:pt>
                <c:pt idx="2">
                  <c:v>19</c:v>
                </c:pt>
                <c:pt idx="3">
                  <c:v>20</c:v>
                </c:pt>
                <c:pt idx="4">
                  <c:v>16</c:v>
                </c:pt>
                <c:pt idx="5">
                  <c:v>9</c:v>
                </c:pt>
                <c:pt idx="6">
                  <c:v>24</c:v>
                </c:pt>
                <c:pt idx="7">
                  <c:v>9</c:v>
                </c:pt>
                <c:pt idx="8">
                  <c:v>23</c:v>
                </c:pt>
                <c:pt idx="9">
                  <c:v>3</c:v>
                </c:pt>
                <c:pt idx="10">
                  <c:v>7</c:v>
                </c:pt>
                <c:pt idx="11">
                  <c:v>1</c:v>
                </c:pt>
                <c:pt idx="12">
                  <c:v>11</c:v>
                </c:pt>
                <c:pt idx="13">
                  <c:v>7</c:v>
                </c:pt>
                <c:pt idx="14">
                  <c:v>6</c:v>
                </c:pt>
                <c:pt idx="15">
                  <c:v>4</c:v>
                </c:pt>
                <c:pt idx="16">
                  <c:v>1</c:v>
                </c:pt>
                <c:pt idx="17">
                  <c:v>18</c:v>
                </c:pt>
                <c:pt idx="18">
                  <c:v>7</c:v>
                </c:pt>
                <c:pt idx="19">
                  <c:v>13</c:v>
                </c:pt>
                <c:pt idx="20">
                  <c:v>6</c:v>
                </c:pt>
                <c:pt idx="21">
                  <c:v>3</c:v>
                </c:pt>
                <c:pt idx="22">
                  <c:v>24</c:v>
                </c:pt>
                <c:pt idx="23">
                  <c:v>5</c:v>
                </c:pt>
                <c:pt idx="24">
                  <c:v>2</c:v>
                </c:pt>
                <c:pt idx="25">
                  <c:v>1</c:v>
                </c:pt>
                <c:pt idx="26">
                  <c:v>15</c:v>
                </c:pt>
                <c:pt idx="27">
                  <c:v>12</c:v>
                </c:pt>
                <c:pt idx="28">
                  <c:v>9</c:v>
                </c:pt>
                <c:pt idx="29">
                  <c:v>9</c:v>
                </c:pt>
                <c:pt idx="30">
                  <c:v>8</c:v>
                </c:pt>
                <c:pt idx="31">
                  <c:v>1</c:v>
                </c:pt>
                <c:pt idx="32">
                  <c:v>18</c:v>
                </c:pt>
                <c:pt idx="33">
                  <c:v>2</c:v>
                </c:pt>
                <c:pt idx="34">
                  <c:v>6</c:v>
                </c:pt>
                <c:pt idx="35">
                  <c:v>7</c:v>
                </c:pt>
                <c:pt idx="36">
                  <c:v>5</c:v>
                </c:pt>
                <c:pt idx="37">
                  <c:v>14</c:v>
                </c:pt>
                <c:pt idx="38">
                  <c:v>21</c:v>
                </c:pt>
                <c:pt idx="39">
                  <c:v>4</c:v>
                </c:pt>
                <c:pt idx="40">
                  <c:v>17</c:v>
                </c:pt>
                <c:pt idx="41">
                  <c:v>16</c:v>
                </c:pt>
                <c:pt idx="42">
                  <c:v>10</c:v>
                </c:pt>
                <c:pt idx="43">
                  <c:v>1</c:v>
                </c:pt>
                <c:pt idx="44">
                  <c:v>1</c:v>
                </c:pt>
                <c:pt idx="45">
                  <c:v>11</c:v>
                </c:pt>
                <c:pt idx="46">
                  <c:v>10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8</c:v>
                </c:pt>
                <c:pt idx="51">
                  <c:v>13</c:v>
                </c:pt>
                <c:pt idx="52">
                  <c:v>20</c:v>
                </c:pt>
                <c:pt idx="53">
                  <c:v>20</c:v>
                </c:pt>
                <c:pt idx="54">
                  <c:v>9</c:v>
                </c:pt>
                <c:pt idx="55">
                  <c:v>18</c:v>
                </c:pt>
                <c:pt idx="56">
                  <c:v>23</c:v>
                </c:pt>
                <c:pt idx="57">
                  <c:v>12</c:v>
                </c:pt>
                <c:pt idx="58">
                  <c:v>5</c:v>
                </c:pt>
                <c:pt idx="59">
                  <c:v>13</c:v>
                </c:pt>
                <c:pt idx="60">
                  <c:v>12</c:v>
                </c:pt>
                <c:pt idx="61">
                  <c:v>7</c:v>
                </c:pt>
                <c:pt idx="62">
                  <c:v>3</c:v>
                </c:pt>
                <c:pt idx="63">
                  <c:v>8</c:v>
                </c:pt>
                <c:pt idx="64">
                  <c:v>10</c:v>
                </c:pt>
                <c:pt idx="65">
                  <c:v>10</c:v>
                </c:pt>
                <c:pt idx="66">
                  <c:v>1</c:v>
                </c:pt>
                <c:pt idx="67">
                  <c:v>6</c:v>
                </c:pt>
                <c:pt idx="68">
                  <c:v>24</c:v>
                </c:pt>
                <c:pt idx="69">
                  <c:v>18</c:v>
                </c:pt>
                <c:pt idx="70">
                  <c:v>1</c:v>
                </c:pt>
                <c:pt idx="71">
                  <c:v>4</c:v>
                </c:pt>
                <c:pt idx="72">
                  <c:v>10</c:v>
                </c:pt>
                <c:pt idx="73">
                  <c:v>3</c:v>
                </c:pt>
                <c:pt idx="74">
                  <c:v>5</c:v>
                </c:pt>
                <c:pt idx="75">
                  <c:v>6</c:v>
                </c:pt>
                <c:pt idx="76">
                  <c:v>23</c:v>
                </c:pt>
                <c:pt idx="77">
                  <c:v>21</c:v>
                </c:pt>
                <c:pt idx="78">
                  <c:v>5</c:v>
                </c:pt>
                <c:pt idx="79">
                  <c:v>21</c:v>
                </c:pt>
                <c:pt idx="80">
                  <c:v>11</c:v>
                </c:pt>
                <c:pt idx="81">
                  <c:v>24</c:v>
                </c:pt>
                <c:pt idx="82">
                  <c:v>15</c:v>
                </c:pt>
                <c:pt idx="83">
                  <c:v>19</c:v>
                </c:pt>
                <c:pt idx="84">
                  <c:v>20</c:v>
                </c:pt>
                <c:pt idx="85">
                  <c:v>7</c:v>
                </c:pt>
                <c:pt idx="86">
                  <c:v>2</c:v>
                </c:pt>
                <c:pt idx="87">
                  <c:v>24</c:v>
                </c:pt>
                <c:pt idx="88">
                  <c:v>3</c:v>
                </c:pt>
                <c:pt idx="89">
                  <c:v>17</c:v>
                </c:pt>
                <c:pt idx="90">
                  <c:v>19</c:v>
                </c:pt>
                <c:pt idx="91">
                  <c:v>4</c:v>
                </c:pt>
                <c:pt idx="92">
                  <c:v>14</c:v>
                </c:pt>
                <c:pt idx="93">
                  <c:v>4</c:v>
                </c:pt>
                <c:pt idx="94">
                  <c:v>24</c:v>
                </c:pt>
                <c:pt idx="95">
                  <c:v>2</c:v>
                </c:pt>
                <c:pt idx="96">
                  <c:v>8</c:v>
                </c:pt>
                <c:pt idx="97">
                  <c:v>16</c:v>
                </c:pt>
                <c:pt idx="98">
                  <c:v>24</c:v>
                </c:pt>
                <c:pt idx="99">
                  <c:v>13</c:v>
                </c:pt>
                <c:pt idx="100">
                  <c:v>22</c:v>
                </c:pt>
                <c:pt idx="101">
                  <c:v>18</c:v>
                </c:pt>
                <c:pt idx="102">
                  <c:v>2</c:v>
                </c:pt>
                <c:pt idx="103">
                  <c:v>18</c:v>
                </c:pt>
                <c:pt idx="104">
                  <c:v>10</c:v>
                </c:pt>
                <c:pt idx="105">
                  <c:v>10</c:v>
                </c:pt>
                <c:pt idx="106">
                  <c:v>20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13</c:v>
                </c:pt>
                <c:pt idx="111">
                  <c:v>15</c:v>
                </c:pt>
                <c:pt idx="112">
                  <c:v>2</c:v>
                </c:pt>
                <c:pt idx="113">
                  <c:v>9</c:v>
                </c:pt>
                <c:pt idx="114">
                  <c:v>13</c:v>
                </c:pt>
                <c:pt idx="115">
                  <c:v>17</c:v>
                </c:pt>
                <c:pt idx="116">
                  <c:v>2</c:v>
                </c:pt>
                <c:pt idx="117">
                  <c:v>10</c:v>
                </c:pt>
                <c:pt idx="118">
                  <c:v>2</c:v>
                </c:pt>
                <c:pt idx="119">
                  <c:v>2</c:v>
                </c:pt>
                <c:pt idx="120">
                  <c:v>8</c:v>
                </c:pt>
                <c:pt idx="121">
                  <c:v>21</c:v>
                </c:pt>
                <c:pt idx="122">
                  <c:v>2</c:v>
                </c:pt>
                <c:pt idx="123">
                  <c:v>8</c:v>
                </c:pt>
                <c:pt idx="124">
                  <c:v>3</c:v>
                </c:pt>
                <c:pt idx="125">
                  <c:v>6</c:v>
                </c:pt>
                <c:pt idx="126">
                  <c:v>2</c:v>
                </c:pt>
                <c:pt idx="127">
                  <c:v>18</c:v>
                </c:pt>
                <c:pt idx="128">
                  <c:v>1</c:v>
                </c:pt>
                <c:pt idx="129">
                  <c:v>2</c:v>
                </c:pt>
                <c:pt idx="130">
                  <c:v>16</c:v>
                </c:pt>
                <c:pt idx="131">
                  <c:v>7</c:v>
                </c:pt>
                <c:pt idx="132">
                  <c:v>1</c:v>
                </c:pt>
                <c:pt idx="133">
                  <c:v>1</c:v>
                </c:pt>
                <c:pt idx="134">
                  <c:v>12</c:v>
                </c:pt>
                <c:pt idx="135">
                  <c:v>1</c:v>
                </c:pt>
                <c:pt idx="136">
                  <c:v>11</c:v>
                </c:pt>
                <c:pt idx="137">
                  <c:v>24</c:v>
                </c:pt>
                <c:pt idx="138">
                  <c:v>7</c:v>
                </c:pt>
                <c:pt idx="139">
                  <c:v>3</c:v>
                </c:pt>
                <c:pt idx="140">
                  <c:v>11</c:v>
                </c:pt>
                <c:pt idx="141">
                  <c:v>17</c:v>
                </c:pt>
                <c:pt idx="142">
                  <c:v>12</c:v>
                </c:pt>
                <c:pt idx="143">
                  <c:v>4</c:v>
                </c:pt>
                <c:pt idx="144">
                  <c:v>19</c:v>
                </c:pt>
                <c:pt idx="145">
                  <c:v>24</c:v>
                </c:pt>
                <c:pt idx="146">
                  <c:v>11</c:v>
                </c:pt>
                <c:pt idx="147">
                  <c:v>2</c:v>
                </c:pt>
                <c:pt idx="148">
                  <c:v>8</c:v>
                </c:pt>
                <c:pt idx="149">
                  <c:v>8</c:v>
                </c:pt>
                <c:pt idx="150">
                  <c:v>3</c:v>
                </c:pt>
                <c:pt idx="151">
                  <c:v>14</c:v>
                </c:pt>
                <c:pt idx="152">
                  <c:v>24</c:v>
                </c:pt>
                <c:pt idx="153">
                  <c:v>17</c:v>
                </c:pt>
                <c:pt idx="154">
                  <c:v>18</c:v>
                </c:pt>
                <c:pt idx="155">
                  <c:v>24</c:v>
                </c:pt>
                <c:pt idx="156">
                  <c:v>13</c:v>
                </c:pt>
                <c:pt idx="157">
                  <c:v>12</c:v>
                </c:pt>
                <c:pt idx="158">
                  <c:v>24</c:v>
                </c:pt>
                <c:pt idx="159">
                  <c:v>2</c:v>
                </c:pt>
                <c:pt idx="160">
                  <c:v>16</c:v>
                </c:pt>
                <c:pt idx="161">
                  <c:v>3</c:v>
                </c:pt>
                <c:pt idx="162">
                  <c:v>2</c:v>
                </c:pt>
                <c:pt idx="163">
                  <c:v>9</c:v>
                </c:pt>
                <c:pt idx="164">
                  <c:v>2</c:v>
                </c:pt>
                <c:pt idx="165">
                  <c:v>20</c:v>
                </c:pt>
                <c:pt idx="166">
                  <c:v>15</c:v>
                </c:pt>
                <c:pt idx="167">
                  <c:v>3</c:v>
                </c:pt>
                <c:pt idx="168">
                  <c:v>12</c:v>
                </c:pt>
                <c:pt idx="169">
                  <c:v>16</c:v>
                </c:pt>
                <c:pt idx="170">
                  <c:v>24</c:v>
                </c:pt>
                <c:pt idx="171">
                  <c:v>4</c:v>
                </c:pt>
                <c:pt idx="172">
                  <c:v>24</c:v>
                </c:pt>
                <c:pt idx="173">
                  <c:v>18</c:v>
                </c:pt>
                <c:pt idx="174">
                  <c:v>9</c:v>
                </c:pt>
                <c:pt idx="175">
                  <c:v>6</c:v>
                </c:pt>
                <c:pt idx="176">
                  <c:v>4</c:v>
                </c:pt>
                <c:pt idx="177">
                  <c:v>18</c:v>
                </c:pt>
                <c:pt idx="178">
                  <c:v>1</c:v>
                </c:pt>
                <c:pt idx="179">
                  <c:v>24</c:v>
                </c:pt>
                <c:pt idx="180">
                  <c:v>8</c:v>
                </c:pt>
                <c:pt idx="181">
                  <c:v>16</c:v>
                </c:pt>
                <c:pt idx="182">
                  <c:v>8</c:v>
                </c:pt>
                <c:pt idx="183">
                  <c:v>13</c:v>
                </c:pt>
                <c:pt idx="184">
                  <c:v>15</c:v>
                </c:pt>
                <c:pt idx="185">
                  <c:v>9</c:v>
                </c:pt>
                <c:pt idx="186">
                  <c:v>13</c:v>
                </c:pt>
                <c:pt idx="187">
                  <c:v>15</c:v>
                </c:pt>
                <c:pt idx="188">
                  <c:v>1</c:v>
                </c:pt>
                <c:pt idx="189">
                  <c:v>6</c:v>
                </c:pt>
                <c:pt idx="190">
                  <c:v>11</c:v>
                </c:pt>
                <c:pt idx="191">
                  <c:v>1</c:v>
                </c:pt>
                <c:pt idx="192">
                  <c:v>4</c:v>
                </c:pt>
                <c:pt idx="193">
                  <c:v>6</c:v>
                </c:pt>
                <c:pt idx="194">
                  <c:v>18</c:v>
                </c:pt>
                <c:pt idx="195">
                  <c:v>5</c:v>
                </c:pt>
                <c:pt idx="196">
                  <c:v>16</c:v>
                </c:pt>
                <c:pt idx="197">
                  <c:v>15</c:v>
                </c:pt>
                <c:pt idx="198">
                  <c:v>2</c:v>
                </c:pt>
                <c:pt idx="199">
                  <c:v>16</c:v>
                </c:pt>
                <c:pt idx="200">
                  <c:v>14</c:v>
                </c:pt>
                <c:pt idx="201">
                  <c:v>3</c:v>
                </c:pt>
                <c:pt idx="202">
                  <c:v>7</c:v>
                </c:pt>
                <c:pt idx="203">
                  <c:v>1</c:v>
                </c:pt>
                <c:pt idx="204">
                  <c:v>4</c:v>
                </c:pt>
                <c:pt idx="205">
                  <c:v>1</c:v>
                </c:pt>
                <c:pt idx="206">
                  <c:v>15</c:v>
                </c:pt>
                <c:pt idx="207">
                  <c:v>13</c:v>
                </c:pt>
                <c:pt idx="208">
                  <c:v>6</c:v>
                </c:pt>
                <c:pt idx="209">
                  <c:v>12</c:v>
                </c:pt>
                <c:pt idx="210">
                  <c:v>24</c:v>
                </c:pt>
                <c:pt idx="211">
                  <c:v>2</c:v>
                </c:pt>
                <c:pt idx="212">
                  <c:v>2</c:v>
                </c:pt>
                <c:pt idx="213">
                  <c:v>1</c:v>
                </c:pt>
                <c:pt idx="214">
                  <c:v>1</c:v>
                </c:pt>
                <c:pt idx="215">
                  <c:v>3</c:v>
                </c:pt>
                <c:pt idx="216">
                  <c:v>24</c:v>
                </c:pt>
                <c:pt idx="217">
                  <c:v>14</c:v>
                </c:pt>
                <c:pt idx="218">
                  <c:v>13</c:v>
                </c:pt>
                <c:pt idx="219">
                  <c:v>15</c:v>
                </c:pt>
                <c:pt idx="220">
                  <c:v>24</c:v>
                </c:pt>
                <c:pt idx="221">
                  <c:v>2</c:v>
                </c:pt>
                <c:pt idx="222">
                  <c:v>15</c:v>
                </c:pt>
                <c:pt idx="223">
                  <c:v>15</c:v>
                </c:pt>
                <c:pt idx="224">
                  <c:v>2</c:v>
                </c:pt>
                <c:pt idx="225">
                  <c:v>4</c:v>
                </c:pt>
                <c:pt idx="226">
                  <c:v>11</c:v>
                </c:pt>
                <c:pt idx="227">
                  <c:v>12</c:v>
                </c:pt>
                <c:pt idx="228">
                  <c:v>13</c:v>
                </c:pt>
                <c:pt idx="229">
                  <c:v>12</c:v>
                </c:pt>
                <c:pt idx="230">
                  <c:v>4</c:v>
                </c:pt>
                <c:pt idx="231">
                  <c:v>20</c:v>
                </c:pt>
                <c:pt idx="232">
                  <c:v>6</c:v>
                </c:pt>
                <c:pt idx="233">
                  <c:v>15</c:v>
                </c:pt>
                <c:pt idx="234">
                  <c:v>14</c:v>
                </c:pt>
                <c:pt idx="235">
                  <c:v>3</c:v>
                </c:pt>
                <c:pt idx="236">
                  <c:v>17</c:v>
                </c:pt>
                <c:pt idx="237">
                  <c:v>20</c:v>
                </c:pt>
                <c:pt idx="238">
                  <c:v>16</c:v>
                </c:pt>
                <c:pt idx="239">
                  <c:v>15</c:v>
                </c:pt>
                <c:pt idx="240">
                  <c:v>9</c:v>
                </c:pt>
                <c:pt idx="241">
                  <c:v>23</c:v>
                </c:pt>
                <c:pt idx="242">
                  <c:v>4</c:v>
                </c:pt>
                <c:pt idx="243">
                  <c:v>4</c:v>
                </c:pt>
                <c:pt idx="244">
                  <c:v>2</c:v>
                </c:pt>
                <c:pt idx="245">
                  <c:v>5</c:v>
                </c:pt>
                <c:pt idx="246">
                  <c:v>23</c:v>
                </c:pt>
                <c:pt idx="247">
                  <c:v>16</c:v>
                </c:pt>
                <c:pt idx="248">
                  <c:v>2</c:v>
                </c:pt>
                <c:pt idx="249">
                  <c:v>2</c:v>
                </c:pt>
                <c:pt idx="250">
                  <c:v>18</c:v>
                </c:pt>
                <c:pt idx="251">
                  <c:v>7</c:v>
                </c:pt>
                <c:pt idx="252">
                  <c:v>21</c:v>
                </c:pt>
                <c:pt idx="253">
                  <c:v>4</c:v>
                </c:pt>
                <c:pt idx="254">
                  <c:v>2</c:v>
                </c:pt>
                <c:pt idx="255">
                  <c:v>5</c:v>
                </c:pt>
                <c:pt idx="256">
                  <c:v>2</c:v>
                </c:pt>
                <c:pt idx="257">
                  <c:v>9</c:v>
                </c:pt>
                <c:pt idx="258">
                  <c:v>12</c:v>
                </c:pt>
                <c:pt idx="259">
                  <c:v>4</c:v>
                </c:pt>
                <c:pt idx="260">
                  <c:v>24</c:v>
                </c:pt>
                <c:pt idx="261">
                  <c:v>22</c:v>
                </c:pt>
                <c:pt idx="262">
                  <c:v>14</c:v>
                </c:pt>
                <c:pt idx="263">
                  <c:v>12</c:v>
                </c:pt>
                <c:pt idx="264">
                  <c:v>8</c:v>
                </c:pt>
                <c:pt idx="265">
                  <c:v>24</c:v>
                </c:pt>
                <c:pt idx="266">
                  <c:v>20</c:v>
                </c:pt>
                <c:pt idx="267">
                  <c:v>2</c:v>
                </c:pt>
                <c:pt idx="268">
                  <c:v>24</c:v>
                </c:pt>
                <c:pt idx="269">
                  <c:v>8</c:v>
                </c:pt>
                <c:pt idx="270">
                  <c:v>4</c:v>
                </c:pt>
                <c:pt idx="271">
                  <c:v>12</c:v>
                </c:pt>
                <c:pt idx="272">
                  <c:v>15</c:v>
                </c:pt>
                <c:pt idx="273">
                  <c:v>24</c:v>
                </c:pt>
                <c:pt idx="274">
                  <c:v>5</c:v>
                </c:pt>
                <c:pt idx="275">
                  <c:v>13</c:v>
                </c:pt>
                <c:pt idx="276">
                  <c:v>7</c:v>
                </c:pt>
                <c:pt idx="277">
                  <c:v>24</c:v>
                </c:pt>
                <c:pt idx="278">
                  <c:v>22</c:v>
                </c:pt>
                <c:pt idx="279">
                  <c:v>18</c:v>
                </c:pt>
                <c:pt idx="280">
                  <c:v>3</c:v>
                </c:pt>
                <c:pt idx="281">
                  <c:v>7</c:v>
                </c:pt>
                <c:pt idx="282">
                  <c:v>8</c:v>
                </c:pt>
                <c:pt idx="283">
                  <c:v>24</c:v>
                </c:pt>
                <c:pt idx="284">
                  <c:v>18</c:v>
                </c:pt>
                <c:pt idx="285">
                  <c:v>2</c:v>
                </c:pt>
                <c:pt idx="286">
                  <c:v>2</c:v>
                </c:pt>
                <c:pt idx="287">
                  <c:v>13</c:v>
                </c:pt>
                <c:pt idx="288">
                  <c:v>15</c:v>
                </c:pt>
                <c:pt idx="289">
                  <c:v>4</c:v>
                </c:pt>
                <c:pt idx="290">
                  <c:v>12</c:v>
                </c:pt>
                <c:pt idx="291">
                  <c:v>24</c:v>
                </c:pt>
                <c:pt idx="292">
                  <c:v>5</c:v>
                </c:pt>
                <c:pt idx="293">
                  <c:v>19</c:v>
                </c:pt>
                <c:pt idx="294">
                  <c:v>17</c:v>
                </c:pt>
                <c:pt idx="295">
                  <c:v>19</c:v>
                </c:pt>
                <c:pt idx="296">
                  <c:v>15</c:v>
                </c:pt>
                <c:pt idx="297">
                  <c:v>16</c:v>
                </c:pt>
                <c:pt idx="298">
                  <c:v>24</c:v>
                </c:pt>
                <c:pt idx="299">
                  <c:v>10</c:v>
                </c:pt>
                <c:pt idx="300">
                  <c:v>24</c:v>
                </c:pt>
                <c:pt idx="301">
                  <c:v>16</c:v>
                </c:pt>
                <c:pt idx="302">
                  <c:v>9</c:v>
                </c:pt>
                <c:pt idx="303">
                  <c:v>1</c:v>
                </c:pt>
                <c:pt idx="304">
                  <c:v>17</c:v>
                </c:pt>
                <c:pt idx="305">
                  <c:v>3</c:v>
                </c:pt>
                <c:pt idx="306">
                  <c:v>8</c:v>
                </c:pt>
                <c:pt idx="307">
                  <c:v>17</c:v>
                </c:pt>
                <c:pt idx="308">
                  <c:v>22</c:v>
                </c:pt>
                <c:pt idx="309">
                  <c:v>15</c:v>
                </c:pt>
                <c:pt idx="310">
                  <c:v>4</c:v>
                </c:pt>
                <c:pt idx="311">
                  <c:v>16</c:v>
                </c:pt>
                <c:pt idx="312">
                  <c:v>8</c:v>
                </c:pt>
                <c:pt idx="313">
                  <c:v>20</c:v>
                </c:pt>
                <c:pt idx="314">
                  <c:v>14</c:v>
                </c:pt>
                <c:pt idx="315">
                  <c:v>4</c:v>
                </c:pt>
                <c:pt idx="316">
                  <c:v>4</c:v>
                </c:pt>
                <c:pt idx="317">
                  <c:v>16</c:v>
                </c:pt>
                <c:pt idx="318">
                  <c:v>24</c:v>
                </c:pt>
                <c:pt idx="319">
                  <c:v>3</c:v>
                </c:pt>
                <c:pt idx="320">
                  <c:v>5</c:v>
                </c:pt>
                <c:pt idx="321">
                  <c:v>3</c:v>
                </c:pt>
                <c:pt idx="322">
                  <c:v>15</c:v>
                </c:pt>
                <c:pt idx="323">
                  <c:v>12</c:v>
                </c:pt>
                <c:pt idx="324">
                  <c:v>5</c:v>
                </c:pt>
                <c:pt idx="325">
                  <c:v>20</c:v>
                </c:pt>
                <c:pt idx="326">
                  <c:v>16</c:v>
                </c:pt>
                <c:pt idx="327">
                  <c:v>24</c:v>
                </c:pt>
                <c:pt idx="328">
                  <c:v>4</c:v>
                </c:pt>
                <c:pt idx="329">
                  <c:v>8</c:v>
                </c:pt>
                <c:pt idx="330">
                  <c:v>24</c:v>
                </c:pt>
                <c:pt idx="331">
                  <c:v>20</c:v>
                </c:pt>
                <c:pt idx="332">
                  <c:v>15</c:v>
                </c:pt>
                <c:pt idx="333">
                  <c:v>24</c:v>
                </c:pt>
                <c:pt idx="334">
                  <c:v>24</c:v>
                </c:pt>
                <c:pt idx="335">
                  <c:v>16</c:v>
                </c:pt>
                <c:pt idx="336">
                  <c:v>17</c:v>
                </c:pt>
                <c:pt idx="337">
                  <c:v>15</c:v>
                </c:pt>
                <c:pt idx="338">
                  <c:v>24</c:v>
                </c:pt>
                <c:pt idx="339">
                  <c:v>13</c:v>
                </c:pt>
                <c:pt idx="340">
                  <c:v>7</c:v>
                </c:pt>
                <c:pt idx="341">
                  <c:v>7</c:v>
                </c:pt>
                <c:pt idx="342">
                  <c:v>12</c:v>
                </c:pt>
                <c:pt idx="343">
                  <c:v>24</c:v>
                </c:pt>
                <c:pt idx="344">
                  <c:v>2</c:v>
                </c:pt>
                <c:pt idx="345">
                  <c:v>20</c:v>
                </c:pt>
                <c:pt idx="346">
                  <c:v>11</c:v>
                </c:pt>
                <c:pt idx="347">
                  <c:v>16</c:v>
                </c:pt>
                <c:pt idx="348">
                  <c:v>14</c:v>
                </c:pt>
                <c:pt idx="349">
                  <c:v>13</c:v>
                </c:pt>
                <c:pt idx="350">
                  <c:v>15</c:v>
                </c:pt>
                <c:pt idx="351">
                  <c:v>2</c:v>
                </c:pt>
                <c:pt idx="352">
                  <c:v>3</c:v>
                </c:pt>
                <c:pt idx="353">
                  <c:v>13</c:v>
                </c:pt>
                <c:pt idx="354">
                  <c:v>19</c:v>
                </c:pt>
                <c:pt idx="355">
                  <c:v>15</c:v>
                </c:pt>
                <c:pt idx="356">
                  <c:v>24</c:v>
                </c:pt>
                <c:pt idx="357">
                  <c:v>17</c:v>
                </c:pt>
                <c:pt idx="358">
                  <c:v>24</c:v>
                </c:pt>
                <c:pt idx="359">
                  <c:v>8</c:v>
                </c:pt>
                <c:pt idx="360">
                  <c:v>20</c:v>
                </c:pt>
                <c:pt idx="361">
                  <c:v>20</c:v>
                </c:pt>
                <c:pt idx="362">
                  <c:v>4</c:v>
                </c:pt>
                <c:pt idx="363">
                  <c:v>10</c:v>
                </c:pt>
                <c:pt idx="364">
                  <c:v>24</c:v>
                </c:pt>
                <c:pt idx="365">
                  <c:v>10</c:v>
                </c:pt>
                <c:pt idx="366">
                  <c:v>11</c:v>
                </c:pt>
                <c:pt idx="367">
                  <c:v>10</c:v>
                </c:pt>
                <c:pt idx="368">
                  <c:v>17</c:v>
                </c:pt>
                <c:pt idx="369">
                  <c:v>20</c:v>
                </c:pt>
                <c:pt idx="370">
                  <c:v>3</c:v>
                </c:pt>
                <c:pt idx="371">
                  <c:v>9</c:v>
                </c:pt>
                <c:pt idx="372">
                  <c:v>10</c:v>
                </c:pt>
                <c:pt idx="373">
                  <c:v>10</c:v>
                </c:pt>
                <c:pt idx="374">
                  <c:v>11</c:v>
                </c:pt>
                <c:pt idx="375">
                  <c:v>6</c:v>
                </c:pt>
                <c:pt idx="376">
                  <c:v>17</c:v>
                </c:pt>
                <c:pt idx="377">
                  <c:v>18</c:v>
                </c:pt>
                <c:pt idx="378">
                  <c:v>9</c:v>
                </c:pt>
                <c:pt idx="379">
                  <c:v>11</c:v>
                </c:pt>
                <c:pt idx="380">
                  <c:v>17</c:v>
                </c:pt>
                <c:pt idx="381">
                  <c:v>7</c:v>
                </c:pt>
                <c:pt idx="382">
                  <c:v>11</c:v>
                </c:pt>
                <c:pt idx="383">
                  <c:v>24</c:v>
                </c:pt>
                <c:pt idx="384">
                  <c:v>11</c:v>
                </c:pt>
                <c:pt idx="385">
                  <c:v>15</c:v>
                </c:pt>
                <c:pt idx="386">
                  <c:v>17</c:v>
                </c:pt>
                <c:pt idx="387">
                  <c:v>24</c:v>
                </c:pt>
                <c:pt idx="388">
                  <c:v>6</c:v>
                </c:pt>
                <c:pt idx="389">
                  <c:v>7</c:v>
                </c:pt>
                <c:pt idx="390">
                  <c:v>19</c:v>
                </c:pt>
                <c:pt idx="391">
                  <c:v>1</c:v>
                </c:pt>
                <c:pt idx="392">
                  <c:v>20</c:v>
                </c:pt>
                <c:pt idx="393">
                  <c:v>2</c:v>
                </c:pt>
                <c:pt idx="394">
                  <c:v>7</c:v>
                </c:pt>
                <c:pt idx="395">
                  <c:v>20</c:v>
                </c:pt>
                <c:pt idx="396">
                  <c:v>20</c:v>
                </c:pt>
                <c:pt idx="397">
                  <c:v>2</c:v>
                </c:pt>
                <c:pt idx="398">
                  <c:v>1</c:v>
                </c:pt>
                <c:pt idx="399">
                  <c:v>7</c:v>
                </c:pt>
                <c:pt idx="400">
                  <c:v>3</c:v>
                </c:pt>
                <c:pt idx="401">
                  <c:v>10</c:v>
                </c:pt>
                <c:pt idx="402">
                  <c:v>1</c:v>
                </c:pt>
                <c:pt idx="403">
                  <c:v>18</c:v>
                </c:pt>
                <c:pt idx="404">
                  <c:v>15</c:v>
                </c:pt>
                <c:pt idx="405">
                  <c:v>4</c:v>
                </c:pt>
                <c:pt idx="406">
                  <c:v>1</c:v>
                </c:pt>
                <c:pt idx="407">
                  <c:v>3</c:v>
                </c:pt>
                <c:pt idx="408">
                  <c:v>8</c:v>
                </c:pt>
                <c:pt idx="409">
                  <c:v>1</c:v>
                </c:pt>
                <c:pt idx="410">
                  <c:v>2</c:v>
                </c:pt>
                <c:pt idx="411">
                  <c:v>24</c:v>
                </c:pt>
                <c:pt idx="412">
                  <c:v>14</c:v>
                </c:pt>
                <c:pt idx="413">
                  <c:v>8</c:v>
                </c:pt>
                <c:pt idx="414">
                  <c:v>24</c:v>
                </c:pt>
                <c:pt idx="415">
                  <c:v>20</c:v>
                </c:pt>
                <c:pt idx="416">
                  <c:v>12</c:v>
                </c:pt>
                <c:pt idx="417">
                  <c:v>11</c:v>
                </c:pt>
                <c:pt idx="418">
                  <c:v>12</c:v>
                </c:pt>
                <c:pt idx="419">
                  <c:v>5</c:v>
                </c:pt>
                <c:pt idx="420">
                  <c:v>9</c:v>
                </c:pt>
                <c:pt idx="421">
                  <c:v>14</c:v>
                </c:pt>
                <c:pt idx="422">
                  <c:v>12</c:v>
                </c:pt>
                <c:pt idx="423">
                  <c:v>9</c:v>
                </c:pt>
                <c:pt idx="424">
                  <c:v>3</c:v>
                </c:pt>
                <c:pt idx="425">
                  <c:v>3</c:v>
                </c:pt>
                <c:pt idx="426">
                  <c:v>2</c:v>
                </c:pt>
                <c:pt idx="427">
                  <c:v>1</c:v>
                </c:pt>
                <c:pt idx="428">
                  <c:v>24</c:v>
                </c:pt>
                <c:pt idx="429">
                  <c:v>4</c:v>
                </c:pt>
                <c:pt idx="430">
                  <c:v>4</c:v>
                </c:pt>
                <c:pt idx="431">
                  <c:v>9</c:v>
                </c:pt>
                <c:pt idx="432">
                  <c:v>15</c:v>
                </c:pt>
                <c:pt idx="433">
                  <c:v>9</c:v>
                </c:pt>
                <c:pt idx="434">
                  <c:v>13</c:v>
                </c:pt>
                <c:pt idx="435">
                  <c:v>4</c:v>
                </c:pt>
                <c:pt idx="436">
                  <c:v>12</c:v>
                </c:pt>
                <c:pt idx="437">
                  <c:v>9</c:v>
                </c:pt>
                <c:pt idx="438">
                  <c:v>10</c:v>
                </c:pt>
                <c:pt idx="439">
                  <c:v>14</c:v>
                </c:pt>
                <c:pt idx="440">
                  <c:v>16</c:v>
                </c:pt>
                <c:pt idx="441">
                  <c:v>14</c:v>
                </c:pt>
                <c:pt idx="442">
                  <c:v>2</c:v>
                </c:pt>
                <c:pt idx="443">
                  <c:v>4</c:v>
                </c:pt>
                <c:pt idx="444">
                  <c:v>4</c:v>
                </c:pt>
                <c:pt idx="445">
                  <c:v>11</c:v>
                </c:pt>
                <c:pt idx="446">
                  <c:v>5</c:v>
                </c:pt>
                <c:pt idx="447">
                  <c:v>3</c:v>
                </c:pt>
                <c:pt idx="448">
                  <c:v>9</c:v>
                </c:pt>
                <c:pt idx="449">
                  <c:v>6</c:v>
                </c:pt>
                <c:pt idx="450">
                  <c:v>15</c:v>
                </c:pt>
                <c:pt idx="451">
                  <c:v>1</c:v>
                </c:pt>
                <c:pt idx="452">
                  <c:v>2</c:v>
                </c:pt>
                <c:pt idx="453">
                  <c:v>24</c:v>
                </c:pt>
                <c:pt idx="454">
                  <c:v>3</c:v>
                </c:pt>
                <c:pt idx="455">
                  <c:v>15</c:v>
                </c:pt>
                <c:pt idx="456">
                  <c:v>24</c:v>
                </c:pt>
                <c:pt idx="457">
                  <c:v>11</c:v>
                </c:pt>
                <c:pt idx="458">
                  <c:v>12</c:v>
                </c:pt>
                <c:pt idx="459">
                  <c:v>18</c:v>
                </c:pt>
                <c:pt idx="460">
                  <c:v>4</c:v>
                </c:pt>
                <c:pt idx="461">
                  <c:v>1</c:v>
                </c:pt>
                <c:pt idx="462">
                  <c:v>9</c:v>
                </c:pt>
                <c:pt idx="463">
                  <c:v>22</c:v>
                </c:pt>
                <c:pt idx="464">
                  <c:v>7</c:v>
                </c:pt>
                <c:pt idx="465">
                  <c:v>7</c:v>
                </c:pt>
                <c:pt idx="466">
                  <c:v>6</c:v>
                </c:pt>
                <c:pt idx="467">
                  <c:v>12</c:v>
                </c:pt>
                <c:pt idx="468">
                  <c:v>9</c:v>
                </c:pt>
                <c:pt idx="469">
                  <c:v>3</c:v>
                </c:pt>
                <c:pt idx="470">
                  <c:v>16</c:v>
                </c:pt>
                <c:pt idx="471">
                  <c:v>8</c:v>
                </c:pt>
                <c:pt idx="472">
                  <c:v>11</c:v>
                </c:pt>
                <c:pt idx="473">
                  <c:v>14</c:v>
                </c:pt>
                <c:pt idx="474">
                  <c:v>7</c:v>
                </c:pt>
                <c:pt idx="475">
                  <c:v>9</c:v>
                </c:pt>
                <c:pt idx="476">
                  <c:v>24</c:v>
                </c:pt>
                <c:pt idx="477">
                  <c:v>14</c:v>
                </c:pt>
                <c:pt idx="478">
                  <c:v>3</c:v>
                </c:pt>
                <c:pt idx="479">
                  <c:v>12</c:v>
                </c:pt>
                <c:pt idx="480">
                  <c:v>6</c:v>
                </c:pt>
                <c:pt idx="481">
                  <c:v>13</c:v>
                </c:pt>
                <c:pt idx="482">
                  <c:v>1</c:v>
                </c:pt>
                <c:pt idx="483">
                  <c:v>24</c:v>
                </c:pt>
                <c:pt idx="484">
                  <c:v>10</c:v>
                </c:pt>
                <c:pt idx="485">
                  <c:v>1</c:v>
                </c:pt>
                <c:pt idx="486">
                  <c:v>16</c:v>
                </c:pt>
                <c:pt idx="487">
                  <c:v>20</c:v>
                </c:pt>
                <c:pt idx="488">
                  <c:v>3</c:v>
                </c:pt>
                <c:pt idx="489">
                  <c:v>12</c:v>
                </c:pt>
                <c:pt idx="490">
                  <c:v>1</c:v>
                </c:pt>
                <c:pt idx="491">
                  <c:v>1</c:v>
                </c:pt>
                <c:pt idx="492">
                  <c:v>12</c:v>
                </c:pt>
                <c:pt idx="493">
                  <c:v>1</c:v>
                </c:pt>
                <c:pt idx="494">
                  <c:v>17</c:v>
                </c:pt>
                <c:pt idx="495">
                  <c:v>1</c:v>
                </c:pt>
                <c:pt idx="496">
                  <c:v>15</c:v>
                </c:pt>
                <c:pt idx="497">
                  <c:v>9</c:v>
                </c:pt>
                <c:pt idx="498">
                  <c:v>5</c:v>
                </c:pt>
                <c:pt idx="499">
                  <c:v>10</c:v>
                </c:pt>
                <c:pt idx="500">
                  <c:v>7</c:v>
                </c:pt>
                <c:pt idx="501">
                  <c:v>20</c:v>
                </c:pt>
                <c:pt idx="502">
                  <c:v>1</c:v>
                </c:pt>
                <c:pt idx="503">
                  <c:v>11</c:v>
                </c:pt>
                <c:pt idx="504">
                  <c:v>19</c:v>
                </c:pt>
                <c:pt idx="505">
                  <c:v>7</c:v>
                </c:pt>
                <c:pt idx="506">
                  <c:v>23</c:v>
                </c:pt>
                <c:pt idx="507">
                  <c:v>24</c:v>
                </c:pt>
                <c:pt idx="508">
                  <c:v>18</c:v>
                </c:pt>
                <c:pt idx="509">
                  <c:v>9</c:v>
                </c:pt>
                <c:pt idx="510">
                  <c:v>5</c:v>
                </c:pt>
                <c:pt idx="511">
                  <c:v>23</c:v>
                </c:pt>
                <c:pt idx="512">
                  <c:v>17</c:v>
                </c:pt>
                <c:pt idx="513">
                  <c:v>17</c:v>
                </c:pt>
                <c:pt idx="514">
                  <c:v>2</c:v>
                </c:pt>
                <c:pt idx="515">
                  <c:v>24</c:v>
                </c:pt>
                <c:pt idx="516">
                  <c:v>19</c:v>
                </c:pt>
                <c:pt idx="517">
                  <c:v>24</c:v>
                </c:pt>
                <c:pt idx="518">
                  <c:v>3</c:v>
                </c:pt>
                <c:pt idx="519">
                  <c:v>18</c:v>
                </c:pt>
                <c:pt idx="520">
                  <c:v>20</c:v>
                </c:pt>
                <c:pt idx="521">
                  <c:v>23</c:v>
                </c:pt>
                <c:pt idx="522">
                  <c:v>20</c:v>
                </c:pt>
                <c:pt idx="523">
                  <c:v>4</c:v>
                </c:pt>
                <c:pt idx="524">
                  <c:v>14</c:v>
                </c:pt>
                <c:pt idx="525">
                  <c:v>6</c:v>
                </c:pt>
                <c:pt idx="526">
                  <c:v>16</c:v>
                </c:pt>
                <c:pt idx="527">
                  <c:v>19</c:v>
                </c:pt>
                <c:pt idx="528">
                  <c:v>12</c:v>
                </c:pt>
                <c:pt idx="529">
                  <c:v>7</c:v>
                </c:pt>
                <c:pt idx="530">
                  <c:v>10</c:v>
                </c:pt>
                <c:pt idx="531">
                  <c:v>4</c:v>
                </c:pt>
                <c:pt idx="532">
                  <c:v>8</c:v>
                </c:pt>
                <c:pt idx="533">
                  <c:v>6</c:v>
                </c:pt>
                <c:pt idx="534">
                  <c:v>2</c:v>
                </c:pt>
                <c:pt idx="535">
                  <c:v>11</c:v>
                </c:pt>
                <c:pt idx="536">
                  <c:v>8</c:v>
                </c:pt>
                <c:pt idx="537">
                  <c:v>7</c:v>
                </c:pt>
                <c:pt idx="538">
                  <c:v>9</c:v>
                </c:pt>
                <c:pt idx="539">
                  <c:v>8</c:v>
                </c:pt>
                <c:pt idx="540">
                  <c:v>4</c:v>
                </c:pt>
                <c:pt idx="541">
                  <c:v>15</c:v>
                </c:pt>
                <c:pt idx="542">
                  <c:v>3</c:v>
                </c:pt>
                <c:pt idx="543">
                  <c:v>24</c:v>
                </c:pt>
                <c:pt idx="544">
                  <c:v>12</c:v>
                </c:pt>
                <c:pt idx="545">
                  <c:v>24</c:v>
                </c:pt>
                <c:pt idx="546">
                  <c:v>15</c:v>
                </c:pt>
                <c:pt idx="547">
                  <c:v>19</c:v>
                </c:pt>
                <c:pt idx="548">
                  <c:v>24</c:v>
                </c:pt>
                <c:pt idx="549">
                  <c:v>19</c:v>
                </c:pt>
                <c:pt idx="550">
                  <c:v>19</c:v>
                </c:pt>
                <c:pt idx="551">
                  <c:v>11</c:v>
                </c:pt>
                <c:pt idx="552">
                  <c:v>13</c:v>
                </c:pt>
                <c:pt idx="553">
                  <c:v>20</c:v>
                </c:pt>
                <c:pt idx="554">
                  <c:v>19</c:v>
                </c:pt>
                <c:pt idx="555">
                  <c:v>11</c:v>
                </c:pt>
                <c:pt idx="556">
                  <c:v>16</c:v>
                </c:pt>
                <c:pt idx="557">
                  <c:v>13</c:v>
                </c:pt>
                <c:pt idx="558">
                  <c:v>10</c:v>
                </c:pt>
                <c:pt idx="559">
                  <c:v>18</c:v>
                </c:pt>
                <c:pt idx="560">
                  <c:v>10</c:v>
                </c:pt>
                <c:pt idx="561">
                  <c:v>15</c:v>
                </c:pt>
                <c:pt idx="562">
                  <c:v>4</c:v>
                </c:pt>
                <c:pt idx="563">
                  <c:v>19</c:v>
                </c:pt>
                <c:pt idx="564">
                  <c:v>2</c:v>
                </c:pt>
                <c:pt idx="565">
                  <c:v>18</c:v>
                </c:pt>
                <c:pt idx="566">
                  <c:v>4</c:v>
                </c:pt>
                <c:pt idx="567">
                  <c:v>5</c:v>
                </c:pt>
                <c:pt idx="568">
                  <c:v>20</c:v>
                </c:pt>
                <c:pt idx="569">
                  <c:v>18</c:v>
                </c:pt>
                <c:pt idx="570">
                  <c:v>11</c:v>
                </c:pt>
                <c:pt idx="571">
                  <c:v>21</c:v>
                </c:pt>
                <c:pt idx="572">
                  <c:v>24</c:v>
                </c:pt>
                <c:pt idx="573">
                  <c:v>15</c:v>
                </c:pt>
                <c:pt idx="574">
                  <c:v>9</c:v>
                </c:pt>
                <c:pt idx="575">
                  <c:v>11</c:v>
                </c:pt>
                <c:pt idx="576">
                  <c:v>18</c:v>
                </c:pt>
                <c:pt idx="577">
                  <c:v>1</c:v>
                </c:pt>
                <c:pt idx="578">
                  <c:v>4</c:v>
                </c:pt>
                <c:pt idx="579">
                  <c:v>9</c:v>
                </c:pt>
                <c:pt idx="580">
                  <c:v>6</c:v>
                </c:pt>
                <c:pt idx="581">
                  <c:v>1</c:v>
                </c:pt>
                <c:pt idx="582">
                  <c:v>18</c:v>
                </c:pt>
                <c:pt idx="583">
                  <c:v>11</c:v>
                </c:pt>
                <c:pt idx="584">
                  <c:v>7</c:v>
                </c:pt>
                <c:pt idx="585">
                  <c:v>4</c:v>
                </c:pt>
                <c:pt idx="586">
                  <c:v>10</c:v>
                </c:pt>
                <c:pt idx="587">
                  <c:v>7</c:v>
                </c:pt>
                <c:pt idx="588">
                  <c:v>5</c:v>
                </c:pt>
                <c:pt idx="589">
                  <c:v>15</c:v>
                </c:pt>
                <c:pt idx="590">
                  <c:v>2</c:v>
                </c:pt>
                <c:pt idx="591">
                  <c:v>20</c:v>
                </c:pt>
                <c:pt idx="592">
                  <c:v>14</c:v>
                </c:pt>
                <c:pt idx="593">
                  <c:v>7</c:v>
                </c:pt>
                <c:pt idx="594">
                  <c:v>8</c:v>
                </c:pt>
                <c:pt idx="595">
                  <c:v>6</c:v>
                </c:pt>
                <c:pt idx="596">
                  <c:v>12</c:v>
                </c:pt>
                <c:pt idx="597">
                  <c:v>1</c:v>
                </c:pt>
                <c:pt idx="598">
                  <c:v>2</c:v>
                </c:pt>
                <c:pt idx="599">
                  <c:v>7</c:v>
                </c:pt>
                <c:pt idx="600">
                  <c:v>18</c:v>
                </c:pt>
                <c:pt idx="601">
                  <c:v>16</c:v>
                </c:pt>
                <c:pt idx="602">
                  <c:v>19</c:v>
                </c:pt>
                <c:pt idx="603">
                  <c:v>13</c:v>
                </c:pt>
                <c:pt idx="604">
                  <c:v>7</c:v>
                </c:pt>
                <c:pt idx="605">
                  <c:v>13</c:v>
                </c:pt>
                <c:pt idx="606">
                  <c:v>24</c:v>
                </c:pt>
                <c:pt idx="607">
                  <c:v>14</c:v>
                </c:pt>
                <c:pt idx="608">
                  <c:v>18</c:v>
                </c:pt>
                <c:pt idx="609">
                  <c:v>20</c:v>
                </c:pt>
                <c:pt idx="610">
                  <c:v>3</c:v>
                </c:pt>
                <c:pt idx="611">
                  <c:v>21</c:v>
                </c:pt>
                <c:pt idx="612">
                  <c:v>6</c:v>
                </c:pt>
                <c:pt idx="613">
                  <c:v>7</c:v>
                </c:pt>
                <c:pt idx="614">
                  <c:v>14</c:v>
                </c:pt>
                <c:pt idx="615">
                  <c:v>12</c:v>
                </c:pt>
                <c:pt idx="616">
                  <c:v>8</c:v>
                </c:pt>
                <c:pt idx="617">
                  <c:v>3</c:v>
                </c:pt>
                <c:pt idx="618">
                  <c:v>4</c:v>
                </c:pt>
                <c:pt idx="619">
                  <c:v>8</c:v>
                </c:pt>
                <c:pt idx="620">
                  <c:v>3</c:v>
                </c:pt>
                <c:pt idx="621">
                  <c:v>24</c:v>
                </c:pt>
                <c:pt idx="622">
                  <c:v>3</c:v>
                </c:pt>
                <c:pt idx="623">
                  <c:v>11</c:v>
                </c:pt>
                <c:pt idx="624">
                  <c:v>10</c:v>
                </c:pt>
                <c:pt idx="625">
                  <c:v>3</c:v>
                </c:pt>
                <c:pt idx="626">
                  <c:v>2</c:v>
                </c:pt>
                <c:pt idx="627">
                  <c:v>9</c:v>
                </c:pt>
                <c:pt idx="628">
                  <c:v>4</c:v>
                </c:pt>
                <c:pt idx="629">
                  <c:v>6</c:v>
                </c:pt>
                <c:pt idx="630">
                  <c:v>4</c:v>
                </c:pt>
                <c:pt idx="631">
                  <c:v>2</c:v>
                </c:pt>
                <c:pt idx="632">
                  <c:v>15</c:v>
                </c:pt>
                <c:pt idx="633">
                  <c:v>12</c:v>
                </c:pt>
                <c:pt idx="634">
                  <c:v>10</c:v>
                </c:pt>
                <c:pt idx="635">
                  <c:v>1</c:v>
                </c:pt>
                <c:pt idx="636">
                  <c:v>4</c:v>
                </c:pt>
                <c:pt idx="637">
                  <c:v>11</c:v>
                </c:pt>
                <c:pt idx="638">
                  <c:v>3</c:v>
                </c:pt>
                <c:pt idx="639">
                  <c:v>20</c:v>
                </c:pt>
                <c:pt idx="640">
                  <c:v>5</c:v>
                </c:pt>
                <c:pt idx="641">
                  <c:v>4</c:v>
                </c:pt>
                <c:pt idx="642">
                  <c:v>2</c:v>
                </c:pt>
                <c:pt idx="643">
                  <c:v>2</c:v>
                </c:pt>
                <c:pt idx="644">
                  <c:v>7</c:v>
                </c:pt>
                <c:pt idx="645">
                  <c:v>4</c:v>
                </c:pt>
                <c:pt idx="646">
                  <c:v>23</c:v>
                </c:pt>
                <c:pt idx="647">
                  <c:v>17</c:v>
                </c:pt>
                <c:pt idx="648">
                  <c:v>14</c:v>
                </c:pt>
                <c:pt idx="649">
                  <c:v>20</c:v>
                </c:pt>
                <c:pt idx="650">
                  <c:v>19</c:v>
                </c:pt>
                <c:pt idx="651">
                  <c:v>20</c:v>
                </c:pt>
                <c:pt idx="652">
                  <c:v>24</c:v>
                </c:pt>
                <c:pt idx="653">
                  <c:v>4</c:v>
                </c:pt>
                <c:pt idx="654">
                  <c:v>1</c:v>
                </c:pt>
                <c:pt idx="655">
                  <c:v>15</c:v>
                </c:pt>
                <c:pt idx="656">
                  <c:v>15</c:v>
                </c:pt>
                <c:pt idx="657">
                  <c:v>24</c:v>
                </c:pt>
                <c:pt idx="658">
                  <c:v>15</c:v>
                </c:pt>
                <c:pt idx="659">
                  <c:v>21</c:v>
                </c:pt>
                <c:pt idx="660">
                  <c:v>17</c:v>
                </c:pt>
                <c:pt idx="661">
                  <c:v>14</c:v>
                </c:pt>
                <c:pt idx="662">
                  <c:v>24</c:v>
                </c:pt>
                <c:pt idx="663">
                  <c:v>11</c:v>
                </c:pt>
                <c:pt idx="664">
                  <c:v>1</c:v>
                </c:pt>
                <c:pt idx="665">
                  <c:v>10</c:v>
                </c:pt>
                <c:pt idx="666">
                  <c:v>3</c:v>
                </c:pt>
                <c:pt idx="667">
                  <c:v>8</c:v>
                </c:pt>
                <c:pt idx="668">
                  <c:v>5</c:v>
                </c:pt>
                <c:pt idx="669">
                  <c:v>24</c:v>
                </c:pt>
                <c:pt idx="670">
                  <c:v>1</c:v>
                </c:pt>
                <c:pt idx="671">
                  <c:v>1</c:v>
                </c:pt>
                <c:pt idx="672">
                  <c:v>3</c:v>
                </c:pt>
                <c:pt idx="673">
                  <c:v>10</c:v>
                </c:pt>
                <c:pt idx="674">
                  <c:v>14</c:v>
                </c:pt>
                <c:pt idx="675">
                  <c:v>23</c:v>
                </c:pt>
                <c:pt idx="676">
                  <c:v>5</c:v>
                </c:pt>
                <c:pt idx="677">
                  <c:v>10</c:v>
                </c:pt>
                <c:pt idx="678">
                  <c:v>10</c:v>
                </c:pt>
                <c:pt idx="679">
                  <c:v>2</c:v>
                </c:pt>
                <c:pt idx="680">
                  <c:v>8</c:v>
                </c:pt>
                <c:pt idx="681">
                  <c:v>10</c:v>
                </c:pt>
                <c:pt idx="682">
                  <c:v>20</c:v>
                </c:pt>
                <c:pt idx="683">
                  <c:v>1</c:v>
                </c:pt>
                <c:pt idx="684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11616"/>
        <c:axId val="28530176"/>
      </c:scatterChart>
      <c:valAx>
        <c:axId val="28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530176"/>
        <c:crossesAt val="10.15"/>
        <c:crossBetween val="midCat"/>
      </c:valAx>
      <c:valAx>
        <c:axId val="28530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511616"/>
        <c:crossesAt val="11.1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4568196274961"/>
          <c:y val="0.21621620194854574"/>
          <c:w val="0.51752911487221553"/>
          <c:h val="0.55144871322127165"/>
        </c:manualLayout>
      </c:layout>
      <c:lineChart>
        <c:grouping val="standard"/>
        <c:varyColors val="0"/>
        <c:ser>
          <c:idx val="0"/>
          <c:order val="0"/>
          <c:tx>
            <c:strRef>
              <c:f>'elettrocardio tot'!$A$1</c:f>
              <c:strCache>
                <c:ptCount val="1"/>
                <c:pt idx="0">
                  <c:v>intensità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'elettrocardio tot'!$A$2:$A$686</c:f>
              <c:numCache>
                <c:formatCode>General</c:formatCode>
                <c:ptCount val="685"/>
                <c:pt idx="0">
                  <c:v>0.2</c:v>
                </c:pt>
                <c:pt idx="1">
                  <c:v>0.23</c:v>
                </c:pt>
                <c:pt idx="2">
                  <c:v>0.23</c:v>
                </c:pt>
                <c:pt idx="3">
                  <c:v>0.23</c:v>
                </c:pt>
                <c:pt idx="4">
                  <c:v>0.23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0.23</c:v>
                </c:pt>
                <c:pt idx="9">
                  <c:v>0.23</c:v>
                </c:pt>
                <c:pt idx="10">
                  <c:v>0.23</c:v>
                </c:pt>
                <c:pt idx="11">
                  <c:v>0.23</c:v>
                </c:pt>
                <c:pt idx="12">
                  <c:v>0.23</c:v>
                </c:pt>
                <c:pt idx="13">
                  <c:v>0.24</c:v>
                </c:pt>
                <c:pt idx="14">
                  <c:v>0.35</c:v>
                </c:pt>
                <c:pt idx="15">
                  <c:v>0.39</c:v>
                </c:pt>
                <c:pt idx="16">
                  <c:v>0.39</c:v>
                </c:pt>
                <c:pt idx="17">
                  <c:v>0.44999999999999996</c:v>
                </c:pt>
                <c:pt idx="18">
                  <c:v>0.44999999999999996</c:v>
                </c:pt>
                <c:pt idx="19">
                  <c:v>0.45</c:v>
                </c:pt>
                <c:pt idx="20">
                  <c:v>0.45</c:v>
                </c:pt>
                <c:pt idx="21">
                  <c:v>0.45</c:v>
                </c:pt>
                <c:pt idx="22">
                  <c:v>0.45</c:v>
                </c:pt>
                <c:pt idx="23">
                  <c:v>0.45</c:v>
                </c:pt>
                <c:pt idx="24">
                  <c:v>0.46</c:v>
                </c:pt>
                <c:pt idx="25">
                  <c:v>0.55000000000000004</c:v>
                </c:pt>
                <c:pt idx="26">
                  <c:v>0.55000000000000004</c:v>
                </c:pt>
                <c:pt idx="27">
                  <c:v>0.65</c:v>
                </c:pt>
                <c:pt idx="28">
                  <c:v>0.65</c:v>
                </c:pt>
                <c:pt idx="29">
                  <c:v>0.65</c:v>
                </c:pt>
                <c:pt idx="30">
                  <c:v>0.65999999999999992</c:v>
                </c:pt>
                <c:pt idx="31">
                  <c:v>0.67999999999999994</c:v>
                </c:pt>
                <c:pt idx="32">
                  <c:v>0.68</c:v>
                </c:pt>
                <c:pt idx="33">
                  <c:v>0.68</c:v>
                </c:pt>
                <c:pt idx="34">
                  <c:v>0.68</c:v>
                </c:pt>
                <c:pt idx="35">
                  <c:v>0.68</c:v>
                </c:pt>
                <c:pt idx="36">
                  <c:v>0.69</c:v>
                </c:pt>
                <c:pt idx="37">
                  <c:v>0.7</c:v>
                </c:pt>
                <c:pt idx="38">
                  <c:v>0.7</c:v>
                </c:pt>
                <c:pt idx="39">
                  <c:v>0.77</c:v>
                </c:pt>
                <c:pt idx="40">
                  <c:v>0.77</c:v>
                </c:pt>
                <c:pt idx="41">
                  <c:v>0.78</c:v>
                </c:pt>
                <c:pt idx="42">
                  <c:v>0.81</c:v>
                </c:pt>
                <c:pt idx="43">
                  <c:v>0.87</c:v>
                </c:pt>
                <c:pt idx="44">
                  <c:v>0.9</c:v>
                </c:pt>
                <c:pt idx="45">
                  <c:v>0.90999999999999992</c:v>
                </c:pt>
                <c:pt idx="46">
                  <c:v>0.90999999999999992</c:v>
                </c:pt>
                <c:pt idx="47">
                  <c:v>0.91999999999999993</c:v>
                </c:pt>
                <c:pt idx="48">
                  <c:v>0.91999999999999993</c:v>
                </c:pt>
                <c:pt idx="49">
                  <c:v>0.92999999999999994</c:v>
                </c:pt>
                <c:pt idx="50">
                  <c:v>0.92999999999999994</c:v>
                </c:pt>
                <c:pt idx="51">
                  <c:v>0.93</c:v>
                </c:pt>
                <c:pt idx="52">
                  <c:v>0.95000000000000007</c:v>
                </c:pt>
                <c:pt idx="53">
                  <c:v>0.97</c:v>
                </c:pt>
                <c:pt idx="54">
                  <c:v>0.97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1.1000000000000001</c:v>
                </c:pt>
                <c:pt idx="65">
                  <c:v>1.1300000000000001</c:v>
                </c:pt>
                <c:pt idx="66">
                  <c:v>1.1300000000000001</c:v>
                </c:pt>
                <c:pt idx="67">
                  <c:v>1.1300000000000001</c:v>
                </c:pt>
                <c:pt idx="68">
                  <c:v>1.1400000000000001</c:v>
                </c:pt>
                <c:pt idx="69">
                  <c:v>1.1499999999999999</c:v>
                </c:pt>
                <c:pt idx="70">
                  <c:v>1.18</c:v>
                </c:pt>
                <c:pt idx="71">
                  <c:v>1.25</c:v>
                </c:pt>
                <c:pt idx="72">
                  <c:v>1.3</c:v>
                </c:pt>
                <c:pt idx="73">
                  <c:v>1.31</c:v>
                </c:pt>
                <c:pt idx="74">
                  <c:v>1.37</c:v>
                </c:pt>
                <c:pt idx="75">
                  <c:v>1.37</c:v>
                </c:pt>
                <c:pt idx="76">
                  <c:v>1.38</c:v>
                </c:pt>
                <c:pt idx="77">
                  <c:v>1.42</c:v>
                </c:pt>
                <c:pt idx="78">
                  <c:v>1.42</c:v>
                </c:pt>
                <c:pt idx="79">
                  <c:v>1.44</c:v>
                </c:pt>
                <c:pt idx="80">
                  <c:v>1.47</c:v>
                </c:pt>
                <c:pt idx="81">
                  <c:v>1.47</c:v>
                </c:pt>
                <c:pt idx="82">
                  <c:v>1.48</c:v>
                </c:pt>
                <c:pt idx="83">
                  <c:v>1.5499999999999998</c:v>
                </c:pt>
                <c:pt idx="84">
                  <c:v>1.55</c:v>
                </c:pt>
                <c:pt idx="85">
                  <c:v>1.58</c:v>
                </c:pt>
                <c:pt idx="86">
                  <c:v>1.58</c:v>
                </c:pt>
                <c:pt idx="87">
                  <c:v>1.61</c:v>
                </c:pt>
                <c:pt idx="88">
                  <c:v>1.6600000000000001</c:v>
                </c:pt>
                <c:pt idx="89">
                  <c:v>1.6800000000000002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1.77</c:v>
                </c:pt>
                <c:pt idx="95">
                  <c:v>1.77</c:v>
                </c:pt>
                <c:pt idx="96">
                  <c:v>1.81</c:v>
                </c:pt>
                <c:pt idx="97">
                  <c:v>1.82</c:v>
                </c:pt>
                <c:pt idx="98">
                  <c:v>1.83</c:v>
                </c:pt>
                <c:pt idx="99">
                  <c:v>1.83</c:v>
                </c:pt>
                <c:pt idx="100">
                  <c:v>1.84</c:v>
                </c:pt>
                <c:pt idx="101">
                  <c:v>1.9300000000000002</c:v>
                </c:pt>
                <c:pt idx="102">
                  <c:v>1.9300000000000002</c:v>
                </c:pt>
                <c:pt idx="103">
                  <c:v>1.9300000000000002</c:v>
                </c:pt>
                <c:pt idx="104">
                  <c:v>1.9300000000000002</c:v>
                </c:pt>
                <c:pt idx="105">
                  <c:v>1.97</c:v>
                </c:pt>
                <c:pt idx="106">
                  <c:v>1.98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2.04</c:v>
                </c:pt>
                <c:pt idx="112">
                  <c:v>2.0499999999999998</c:v>
                </c:pt>
                <c:pt idx="113">
                  <c:v>2.06</c:v>
                </c:pt>
                <c:pt idx="114">
                  <c:v>2.0700000000000003</c:v>
                </c:pt>
                <c:pt idx="115">
                  <c:v>2.13</c:v>
                </c:pt>
                <c:pt idx="116">
                  <c:v>2.16</c:v>
                </c:pt>
                <c:pt idx="117">
                  <c:v>2.1799999999999997</c:v>
                </c:pt>
                <c:pt idx="118">
                  <c:v>2.2000000000000002</c:v>
                </c:pt>
                <c:pt idx="119">
                  <c:v>2.23</c:v>
                </c:pt>
                <c:pt idx="120">
                  <c:v>2.2400000000000002</c:v>
                </c:pt>
                <c:pt idx="121">
                  <c:v>2.25</c:v>
                </c:pt>
                <c:pt idx="122">
                  <c:v>2.29</c:v>
                </c:pt>
                <c:pt idx="123">
                  <c:v>2.2999999999999998</c:v>
                </c:pt>
                <c:pt idx="124">
                  <c:v>2.2999999999999998</c:v>
                </c:pt>
                <c:pt idx="125">
                  <c:v>2.3200000000000003</c:v>
                </c:pt>
                <c:pt idx="126">
                  <c:v>2.39</c:v>
                </c:pt>
                <c:pt idx="127">
                  <c:v>2.39</c:v>
                </c:pt>
                <c:pt idx="128">
                  <c:v>2.39</c:v>
                </c:pt>
                <c:pt idx="129">
                  <c:v>2.39</c:v>
                </c:pt>
                <c:pt idx="130">
                  <c:v>2.5</c:v>
                </c:pt>
                <c:pt idx="131">
                  <c:v>2.5</c:v>
                </c:pt>
                <c:pt idx="132">
                  <c:v>2.5099999999999998</c:v>
                </c:pt>
                <c:pt idx="133">
                  <c:v>2.52</c:v>
                </c:pt>
                <c:pt idx="134">
                  <c:v>2.52</c:v>
                </c:pt>
                <c:pt idx="135">
                  <c:v>2.5300000000000002</c:v>
                </c:pt>
                <c:pt idx="136">
                  <c:v>2.54</c:v>
                </c:pt>
                <c:pt idx="137">
                  <c:v>2.7</c:v>
                </c:pt>
                <c:pt idx="138">
                  <c:v>2.73</c:v>
                </c:pt>
                <c:pt idx="139">
                  <c:v>2.73</c:v>
                </c:pt>
                <c:pt idx="140">
                  <c:v>2.73</c:v>
                </c:pt>
                <c:pt idx="141">
                  <c:v>2.74</c:v>
                </c:pt>
                <c:pt idx="142">
                  <c:v>2.74</c:v>
                </c:pt>
                <c:pt idx="143">
                  <c:v>2.77</c:v>
                </c:pt>
                <c:pt idx="144">
                  <c:v>2.79</c:v>
                </c:pt>
                <c:pt idx="145">
                  <c:v>2.81</c:v>
                </c:pt>
                <c:pt idx="146">
                  <c:v>2.84</c:v>
                </c:pt>
                <c:pt idx="147">
                  <c:v>2.85</c:v>
                </c:pt>
                <c:pt idx="148">
                  <c:v>2.85</c:v>
                </c:pt>
                <c:pt idx="149">
                  <c:v>2.9</c:v>
                </c:pt>
                <c:pt idx="150">
                  <c:v>2.9</c:v>
                </c:pt>
                <c:pt idx="151">
                  <c:v>2.9299999999999997</c:v>
                </c:pt>
                <c:pt idx="152">
                  <c:v>2.96</c:v>
                </c:pt>
                <c:pt idx="153">
                  <c:v>2.96</c:v>
                </c:pt>
                <c:pt idx="154">
                  <c:v>2.97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3.0700000000000003</c:v>
                </c:pt>
                <c:pt idx="161">
                  <c:v>3.17</c:v>
                </c:pt>
                <c:pt idx="162">
                  <c:v>3.21</c:v>
                </c:pt>
                <c:pt idx="163">
                  <c:v>3.2399999999999998</c:v>
                </c:pt>
                <c:pt idx="164">
                  <c:v>3.24</c:v>
                </c:pt>
                <c:pt idx="165">
                  <c:v>3.2499999999999996</c:v>
                </c:pt>
                <c:pt idx="166">
                  <c:v>3.2800000000000002</c:v>
                </c:pt>
                <c:pt idx="167">
                  <c:v>3.29</c:v>
                </c:pt>
                <c:pt idx="168">
                  <c:v>3.3</c:v>
                </c:pt>
                <c:pt idx="169">
                  <c:v>3.37</c:v>
                </c:pt>
                <c:pt idx="170">
                  <c:v>3.42</c:v>
                </c:pt>
                <c:pt idx="171">
                  <c:v>3.46</c:v>
                </c:pt>
                <c:pt idx="172">
                  <c:v>3.48</c:v>
                </c:pt>
                <c:pt idx="173">
                  <c:v>3.5</c:v>
                </c:pt>
                <c:pt idx="174">
                  <c:v>3.51</c:v>
                </c:pt>
                <c:pt idx="175">
                  <c:v>3.65</c:v>
                </c:pt>
                <c:pt idx="176">
                  <c:v>3.6758064515999997</c:v>
                </c:pt>
                <c:pt idx="177">
                  <c:v>3.77</c:v>
                </c:pt>
                <c:pt idx="178">
                  <c:v>3.77</c:v>
                </c:pt>
                <c:pt idx="179">
                  <c:v>3.79</c:v>
                </c:pt>
                <c:pt idx="180">
                  <c:v>3.81</c:v>
                </c:pt>
                <c:pt idx="181">
                  <c:v>3.9</c:v>
                </c:pt>
                <c:pt idx="182">
                  <c:v>3.91</c:v>
                </c:pt>
                <c:pt idx="183">
                  <c:v>3.92</c:v>
                </c:pt>
                <c:pt idx="184">
                  <c:v>3.92</c:v>
                </c:pt>
                <c:pt idx="185">
                  <c:v>3.93</c:v>
                </c:pt>
                <c:pt idx="186">
                  <c:v>3.93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4.05</c:v>
                </c:pt>
                <c:pt idx="197">
                  <c:v>4.0599999999999996</c:v>
                </c:pt>
                <c:pt idx="198">
                  <c:v>4.0600000000000005</c:v>
                </c:pt>
                <c:pt idx="199">
                  <c:v>4.09</c:v>
                </c:pt>
                <c:pt idx="200">
                  <c:v>4.12</c:v>
                </c:pt>
                <c:pt idx="201">
                  <c:v>4.13</c:v>
                </c:pt>
                <c:pt idx="202">
                  <c:v>4.2300000000000004</c:v>
                </c:pt>
                <c:pt idx="203">
                  <c:v>4.28</c:v>
                </c:pt>
                <c:pt idx="204">
                  <c:v>4.3499999999999996</c:v>
                </c:pt>
                <c:pt idx="205">
                  <c:v>4.3599999999999994</c:v>
                </c:pt>
                <c:pt idx="206">
                  <c:v>4.37</c:v>
                </c:pt>
                <c:pt idx="207">
                  <c:v>4.43</c:v>
                </c:pt>
                <c:pt idx="208">
                  <c:v>4.47</c:v>
                </c:pt>
                <c:pt idx="209">
                  <c:v>4.55</c:v>
                </c:pt>
                <c:pt idx="210">
                  <c:v>4.6100000000000003</c:v>
                </c:pt>
                <c:pt idx="211">
                  <c:v>4.6800000000000006</c:v>
                </c:pt>
                <c:pt idx="212">
                  <c:v>4.71</c:v>
                </c:pt>
                <c:pt idx="213">
                  <c:v>4.7699999999999996</c:v>
                </c:pt>
                <c:pt idx="214">
                  <c:v>4.7700000000000005</c:v>
                </c:pt>
                <c:pt idx="215">
                  <c:v>4.83</c:v>
                </c:pt>
                <c:pt idx="216">
                  <c:v>4.83</c:v>
                </c:pt>
                <c:pt idx="217">
                  <c:v>4.87</c:v>
                </c:pt>
                <c:pt idx="218">
                  <c:v>4.88</c:v>
                </c:pt>
                <c:pt idx="219">
                  <c:v>4.92</c:v>
                </c:pt>
                <c:pt idx="220">
                  <c:v>5.05</c:v>
                </c:pt>
                <c:pt idx="221">
                  <c:v>5.07</c:v>
                </c:pt>
                <c:pt idx="222">
                  <c:v>5.12</c:v>
                </c:pt>
                <c:pt idx="223">
                  <c:v>5.1287671236000021</c:v>
                </c:pt>
                <c:pt idx="224">
                  <c:v>5.160000000000001</c:v>
                </c:pt>
                <c:pt idx="225">
                  <c:v>5.22</c:v>
                </c:pt>
                <c:pt idx="226">
                  <c:v>5.23</c:v>
                </c:pt>
                <c:pt idx="227">
                  <c:v>5.23</c:v>
                </c:pt>
                <c:pt idx="228">
                  <c:v>5.23</c:v>
                </c:pt>
                <c:pt idx="229">
                  <c:v>5.26</c:v>
                </c:pt>
                <c:pt idx="230">
                  <c:v>5.29</c:v>
                </c:pt>
                <c:pt idx="231">
                  <c:v>5.41</c:v>
                </c:pt>
                <c:pt idx="232">
                  <c:v>5.41</c:v>
                </c:pt>
                <c:pt idx="233">
                  <c:v>5.47</c:v>
                </c:pt>
                <c:pt idx="234">
                  <c:v>5.4799999999999995</c:v>
                </c:pt>
                <c:pt idx="235">
                  <c:v>5.56</c:v>
                </c:pt>
                <c:pt idx="236">
                  <c:v>5.58</c:v>
                </c:pt>
                <c:pt idx="237">
                  <c:v>5.58</c:v>
                </c:pt>
                <c:pt idx="238">
                  <c:v>5.59</c:v>
                </c:pt>
                <c:pt idx="239">
                  <c:v>5.6</c:v>
                </c:pt>
                <c:pt idx="240">
                  <c:v>5.6099999999999994</c:v>
                </c:pt>
                <c:pt idx="241">
                  <c:v>5.66</c:v>
                </c:pt>
                <c:pt idx="242">
                  <c:v>5.68</c:v>
                </c:pt>
                <c:pt idx="243">
                  <c:v>5.75</c:v>
                </c:pt>
                <c:pt idx="244">
                  <c:v>5.7700000000000005</c:v>
                </c:pt>
                <c:pt idx="245">
                  <c:v>5.8</c:v>
                </c:pt>
                <c:pt idx="246">
                  <c:v>5.8100000000000005</c:v>
                </c:pt>
                <c:pt idx="247">
                  <c:v>5.93</c:v>
                </c:pt>
                <c:pt idx="248">
                  <c:v>5.99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6.04</c:v>
                </c:pt>
                <c:pt idx="253">
                  <c:v>6.07</c:v>
                </c:pt>
                <c:pt idx="254">
                  <c:v>6.12</c:v>
                </c:pt>
                <c:pt idx="255">
                  <c:v>6.12</c:v>
                </c:pt>
                <c:pt idx="256">
                  <c:v>6.2399999999999993</c:v>
                </c:pt>
                <c:pt idx="257">
                  <c:v>6.25</c:v>
                </c:pt>
                <c:pt idx="258">
                  <c:v>6.3599999999999994</c:v>
                </c:pt>
                <c:pt idx="259">
                  <c:v>6.3599999999999994</c:v>
                </c:pt>
                <c:pt idx="260">
                  <c:v>6.43</c:v>
                </c:pt>
                <c:pt idx="261">
                  <c:v>6.5</c:v>
                </c:pt>
                <c:pt idx="262">
                  <c:v>6.5</c:v>
                </c:pt>
                <c:pt idx="263">
                  <c:v>6.5</c:v>
                </c:pt>
                <c:pt idx="264">
                  <c:v>6.5</c:v>
                </c:pt>
                <c:pt idx="265">
                  <c:v>6.5</c:v>
                </c:pt>
                <c:pt idx="266">
                  <c:v>6.57</c:v>
                </c:pt>
                <c:pt idx="267">
                  <c:v>6.57</c:v>
                </c:pt>
                <c:pt idx="268">
                  <c:v>6.58</c:v>
                </c:pt>
                <c:pt idx="269">
                  <c:v>6.6</c:v>
                </c:pt>
                <c:pt idx="270">
                  <c:v>6.73</c:v>
                </c:pt>
                <c:pt idx="271">
                  <c:v>6.8999999999999995</c:v>
                </c:pt>
                <c:pt idx="272">
                  <c:v>6.9</c:v>
                </c:pt>
                <c:pt idx="273">
                  <c:v>6.9041095896000035</c:v>
                </c:pt>
                <c:pt idx="274">
                  <c:v>7</c:v>
                </c:pt>
                <c:pt idx="275">
                  <c:v>7</c:v>
                </c:pt>
                <c:pt idx="276">
                  <c:v>7</c:v>
                </c:pt>
                <c:pt idx="277">
                  <c:v>7.02</c:v>
                </c:pt>
                <c:pt idx="278">
                  <c:v>7.1000000000000005</c:v>
                </c:pt>
                <c:pt idx="279">
                  <c:v>7.16</c:v>
                </c:pt>
                <c:pt idx="280">
                  <c:v>7.2</c:v>
                </c:pt>
                <c:pt idx="281">
                  <c:v>7.2000000000000011</c:v>
                </c:pt>
                <c:pt idx="282">
                  <c:v>7.33</c:v>
                </c:pt>
                <c:pt idx="283">
                  <c:v>7.37</c:v>
                </c:pt>
                <c:pt idx="284">
                  <c:v>7.39</c:v>
                </c:pt>
                <c:pt idx="285">
                  <c:v>7.42</c:v>
                </c:pt>
                <c:pt idx="286">
                  <c:v>7.4799999999999995</c:v>
                </c:pt>
                <c:pt idx="287">
                  <c:v>7.49</c:v>
                </c:pt>
                <c:pt idx="288">
                  <c:v>7.57</c:v>
                </c:pt>
                <c:pt idx="289">
                  <c:v>7.62</c:v>
                </c:pt>
                <c:pt idx="290">
                  <c:v>7.66</c:v>
                </c:pt>
                <c:pt idx="291">
                  <c:v>7.7</c:v>
                </c:pt>
                <c:pt idx="292">
                  <c:v>7.71</c:v>
                </c:pt>
                <c:pt idx="293">
                  <c:v>7.72</c:v>
                </c:pt>
                <c:pt idx="294">
                  <c:v>7.73</c:v>
                </c:pt>
                <c:pt idx="295">
                  <c:v>7.77</c:v>
                </c:pt>
                <c:pt idx="296">
                  <c:v>7.7917808220000033</c:v>
                </c:pt>
                <c:pt idx="297">
                  <c:v>7.8</c:v>
                </c:pt>
                <c:pt idx="298">
                  <c:v>7.86</c:v>
                </c:pt>
                <c:pt idx="299">
                  <c:v>7.87</c:v>
                </c:pt>
                <c:pt idx="300">
                  <c:v>7.87</c:v>
                </c:pt>
                <c:pt idx="301">
                  <c:v>7.87</c:v>
                </c:pt>
                <c:pt idx="302">
                  <c:v>7.97</c:v>
                </c:pt>
                <c:pt idx="303">
                  <c:v>7.97</c:v>
                </c:pt>
                <c:pt idx="304">
                  <c:v>7.9700000000000006</c:v>
                </c:pt>
                <c:pt idx="305">
                  <c:v>8</c:v>
                </c:pt>
                <c:pt idx="306">
                  <c:v>8.07</c:v>
                </c:pt>
                <c:pt idx="307">
                  <c:v>8.1</c:v>
                </c:pt>
                <c:pt idx="308">
                  <c:v>8.129999999999999</c:v>
                </c:pt>
                <c:pt idx="309">
                  <c:v>8.1399999999999988</c:v>
                </c:pt>
                <c:pt idx="310">
                  <c:v>8.14</c:v>
                </c:pt>
                <c:pt idx="311">
                  <c:v>8.18</c:v>
                </c:pt>
                <c:pt idx="312">
                  <c:v>8.23</c:v>
                </c:pt>
                <c:pt idx="313">
                  <c:v>8.33</c:v>
                </c:pt>
                <c:pt idx="314">
                  <c:v>8.33</c:v>
                </c:pt>
                <c:pt idx="315">
                  <c:v>8.3699999999999992</c:v>
                </c:pt>
                <c:pt idx="316">
                  <c:v>8.379999999999999</c:v>
                </c:pt>
                <c:pt idx="317">
                  <c:v>8.4499999999999993</c:v>
                </c:pt>
                <c:pt idx="318">
                  <c:v>8.52</c:v>
                </c:pt>
                <c:pt idx="319">
                  <c:v>8.5399999999999991</c:v>
                </c:pt>
                <c:pt idx="320">
                  <c:v>8.57</c:v>
                </c:pt>
                <c:pt idx="321">
                  <c:v>8.58</c:v>
                </c:pt>
                <c:pt idx="322">
                  <c:v>8.58</c:v>
                </c:pt>
                <c:pt idx="323">
                  <c:v>8.65</c:v>
                </c:pt>
                <c:pt idx="324">
                  <c:v>8.77</c:v>
                </c:pt>
                <c:pt idx="325">
                  <c:v>8.8000000000000007</c:v>
                </c:pt>
                <c:pt idx="326">
                  <c:v>8.98</c:v>
                </c:pt>
                <c:pt idx="327">
                  <c:v>9</c:v>
                </c:pt>
                <c:pt idx="328">
                  <c:v>9</c:v>
                </c:pt>
                <c:pt idx="329">
                  <c:v>9</c:v>
                </c:pt>
                <c:pt idx="330">
                  <c:v>9</c:v>
                </c:pt>
                <c:pt idx="331">
                  <c:v>9</c:v>
                </c:pt>
                <c:pt idx="332">
                  <c:v>9</c:v>
                </c:pt>
                <c:pt idx="333">
                  <c:v>9.0400000000000009</c:v>
                </c:pt>
                <c:pt idx="334">
                  <c:v>9.0999999999999979</c:v>
                </c:pt>
                <c:pt idx="335">
                  <c:v>9.1</c:v>
                </c:pt>
                <c:pt idx="336">
                  <c:v>9.120000000000001</c:v>
                </c:pt>
                <c:pt idx="337">
                  <c:v>9.1999999999999993</c:v>
                </c:pt>
                <c:pt idx="338">
                  <c:v>9.2199999999999989</c:v>
                </c:pt>
                <c:pt idx="339">
                  <c:v>9.23</c:v>
                </c:pt>
                <c:pt idx="340">
                  <c:v>9.26</c:v>
                </c:pt>
                <c:pt idx="341">
                  <c:v>9.36</c:v>
                </c:pt>
                <c:pt idx="342">
                  <c:v>9.379999999999999</c:v>
                </c:pt>
                <c:pt idx="343">
                  <c:v>9.3800000000000008</c:v>
                </c:pt>
                <c:pt idx="344">
                  <c:v>9.3899999999999988</c:v>
                </c:pt>
                <c:pt idx="345">
                  <c:v>9.39</c:v>
                </c:pt>
                <c:pt idx="346">
                  <c:v>9.3999999999999986</c:v>
                </c:pt>
                <c:pt idx="347">
                  <c:v>9.43</c:v>
                </c:pt>
                <c:pt idx="348">
                  <c:v>9.43</c:v>
                </c:pt>
                <c:pt idx="349">
                  <c:v>9.4699999999999989</c:v>
                </c:pt>
                <c:pt idx="350">
                  <c:v>9.48</c:v>
                </c:pt>
                <c:pt idx="351">
                  <c:v>9.48</c:v>
                </c:pt>
                <c:pt idx="352">
                  <c:v>9.6199999999999992</c:v>
                </c:pt>
                <c:pt idx="353">
                  <c:v>9.64</c:v>
                </c:pt>
                <c:pt idx="354">
                  <c:v>9.7100000000000009</c:v>
                </c:pt>
                <c:pt idx="355">
                  <c:v>9.73</c:v>
                </c:pt>
                <c:pt idx="356">
                  <c:v>9.7800000000000011</c:v>
                </c:pt>
                <c:pt idx="357">
                  <c:v>9.84</c:v>
                </c:pt>
                <c:pt idx="358">
                  <c:v>9.84</c:v>
                </c:pt>
                <c:pt idx="359">
                  <c:v>9.85</c:v>
                </c:pt>
                <c:pt idx="360">
                  <c:v>9.9699999999999989</c:v>
                </c:pt>
                <c:pt idx="361">
                  <c:v>9.98</c:v>
                </c:pt>
                <c:pt idx="362">
                  <c:v>9.99</c:v>
                </c:pt>
                <c:pt idx="363">
                  <c:v>10.030000000000001</c:v>
                </c:pt>
                <c:pt idx="364">
                  <c:v>10.08</c:v>
                </c:pt>
                <c:pt idx="365">
                  <c:v>10.15</c:v>
                </c:pt>
                <c:pt idx="366">
                  <c:v>10.18</c:v>
                </c:pt>
                <c:pt idx="367">
                  <c:v>10.210000000000001</c:v>
                </c:pt>
                <c:pt idx="368">
                  <c:v>10.257534247200001</c:v>
                </c:pt>
                <c:pt idx="369">
                  <c:v>10.29</c:v>
                </c:pt>
                <c:pt idx="370">
                  <c:v>10.29</c:v>
                </c:pt>
                <c:pt idx="371">
                  <c:v>10.34</c:v>
                </c:pt>
                <c:pt idx="372">
                  <c:v>10.36</c:v>
                </c:pt>
                <c:pt idx="373">
                  <c:v>10.43</c:v>
                </c:pt>
                <c:pt idx="374">
                  <c:v>10.43</c:v>
                </c:pt>
                <c:pt idx="375">
                  <c:v>10.43</c:v>
                </c:pt>
                <c:pt idx="376">
                  <c:v>10.43</c:v>
                </c:pt>
                <c:pt idx="377">
                  <c:v>10.43</c:v>
                </c:pt>
                <c:pt idx="378">
                  <c:v>10.469999999999999</c:v>
                </c:pt>
                <c:pt idx="379">
                  <c:v>10.54</c:v>
                </c:pt>
                <c:pt idx="380">
                  <c:v>10.55</c:v>
                </c:pt>
                <c:pt idx="381">
                  <c:v>10.57</c:v>
                </c:pt>
                <c:pt idx="382">
                  <c:v>10.579999999999998</c:v>
                </c:pt>
                <c:pt idx="383">
                  <c:v>10.58</c:v>
                </c:pt>
                <c:pt idx="384">
                  <c:v>10.61</c:v>
                </c:pt>
                <c:pt idx="385">
                  <c:v>10.620000000000001</c:v>
                </c:pt>
                <c:pt idx="386">
                  <c:v>10.629999999999999</c:v>
                </c:pt>
                <c:pt idx="387">
                  <c:v>10.68</c:v>
                </c:pt>
                <c:pt idx="388">
                  <c:v>10.7</c:v>
                </c:pt>
                <c:pt idx="389">
                  <c:v>10.93</c:v>
                </c:pt>
                <c:pt idx="390">
                  <c:v>10.93</c:v>
                </c:pt>
                <c:pt idx="391">
                  <c:v>10.969999999999999</c:v>
                </c:pt>
                <c:pt idx="392">
                  <c:v>10.99</c:v>
                </c:pt>
                <c:pt idx="393">
                  <c:v>11</c:v>
                </c:pt>
                <c:pt idx="394">
                  <c:v>11</c:v>
                </c:pt>
                <c:pt idx="395">
                  <c:v>11</c:v>
                </c:pt>
                <c:pt idx="396">
                  <c:v>11</c:v>
                </c:pt>
                <c:pt idx="397">
                  <c:v>11.14</c:v>
                </c:pt>
                <c:pt idx="398">
                  <c:v>11.2</c:v>
                </c:pt>
                <c:pt idx="399">
                  <c:v>11.31</c:v>
                </c:pt>
                <c:pt idx="400">
                  <c:v>11.34</c:v>
                </c:pt>
                <c:pt idx="401">
                  <c:v>11.36</c:v>
                </c:pt>
                <c:pt idx="402">
                  <c:v>11.42</c:v>
                </c:pt>
                <c:pt idx="403">
                  <c:v>11.43</c:v>
                </c:pt>
                <c:pt idx="404">
                  <c:v>11.49</c:v>
                </c:pt>
                <c:pt idx="405">
                  <c:v>11.51</c:v>
                </c:pt>
                <c:pt idx="406">
                  <c:v>11.54</c:v>
                </c:pt>
                <c:pt idx="407">
                  <c:v>11.57</c:v>
                </c:pt>
                <c:pt idx="408">
                  <c:v>11.58</c:v>
                </c:pt>
                <c:pt idx="409">
                  <c:v>11.63</c:v>
                </c:pt>
                <c:pt idx="410">
                  <c:v>11.639999999999999</c:v>
                </c:pt>
                <c:pt idx="411">
                  <c:v>11.719999999999999</c:v>
                </c:pt>
                <c:pt idx="412">
                  <c:v>11.819999999999999</c:v>
                </c:pt>
                <c:pt idx="413">
                  <c:v>11.82</c:v>
                </c:pt>
                <c:pt idx="414">
                  <c:v>11.84</c:v>
                </c:pt>
                <c:pt idx="415">
                  <c:v>11.84</c:v>
                </c:pt>
                <c:pt idx="416">
                  <c:v>12</c:v>
                </c:pt>
                <c:pt idx="417">
                  <c:v>12</c:v>
                </c:pt>
                <c:pt idx="418">
                  <c:v>12</c:v>
                </c:pt>
                <c:pt idx="419">
                  <c:v>12</c:v>
                </c:pt>
                <c:pt idx="420">
                  <c:v>12</c:v>
                </c:pt>
                <c:pt idx="421">
                  <c:v>12.07</c:v>
                </c:pt>
                <c:pt idx="422">
                  <c:v>12.12</c:v>
                </c:pt>
                <c:pt idx="423">
                  <c:v>12.19</c:v>
                </c:pt>
                <c:pt idx="424">
                  <c:v>12.19</c:v>
                </c:pt>
                <c:pt idx="425">
                  <c:v>12.370000000000001</c:v>
                </c:pt>
                <c:pt idx="426">
                  <c:v>12.42</c:v>
                </c:pt>
                <c:pt idx="427">
                  <c:v>12.45</c:v>
                </c:pt>
                <c:pt idx="428">
                  <c:v>12.45</c:v>
                </c:pt>
                <c:pt idx="429">
                  <c:v>12.52</c:v>
                </c:pt>
                <c:pt idx="430">
                  <c:v>12.66</c:v>
                </c:pt>
                <c:pt idx="431">
                  <c:v>12.67</c:v>
                </c:pt>
                <c:pt idx="432">
                  <c:v>12.68</c:v>
                </c:pt>
                <c:pt idx="433">
                  <c:v>12.690000000000001</c:v>
                </c:pt>
                <c:pt idx="434">
                  <c:v>12.71</c:v>
                </c:pt>
                <c:pt idx="435">
                  <c:v>12.78</c:v>
                </c:pt>
                <c:pt idx="436">
                  <c:v>12.81</c:v>
                </c:pt>
                <c:pt idx="437">
                  <c:v>12.94</c:v>
                </c:pt>
                <c:pt idx="438">
                  <c:v>12.969999999999999</c:v>
                </c:pt>
                <c:pt idx="439">
                  <c:v>13</c:v>
                </c:pt>
                <c:pt idx="440">
                  <c:v>13</c:v>
                </c:pt>
                <c:pt idx="441">
                  <c:v>13</c:v>
                </c:pt>
                <c:pt idx="442">
                  <c:v>13</c:v>
                </c:pt>
                <c:pt idx="443">
                  <c:v>13.09</c:v>
                </c:pt>
                <c:pt idx="444">
                  <c:v>13.159999999999998</c:v>
                </c:pt>
                <c:pt idx="445">
                  <c:v>13.190000000000001</c:v>
                </c:pt>
                <c:pt idx="446">
                  <c:v>13.23</c:v>
                </c:pt>
                <c:pt idx="447">
                  <c:v>13.239999999999998</c:v>
                </c:pt>
                <c:pt idx="448">
                  <c:v>13.35</c:v>
                </c:pt>
                <c:pt idx="449">
                  <c:v>13.36</c:v>
                </c:pt>
                <c:pt idx="450">
                  <c:v>13.399999999999999</c:v>
                </c:pt>
                <c:pt idx="451">
                  <c:v>13.399999999999999</c:v>
                </c:pt>
                <c:pt idx="452">
                  <c:v>13.43</c:v>
                </c:pt>
                <c:pt idx="453">
                  <c:v>13.43</c:v>
                </c:pt>
                <c:pt idx="454">
                  <c:v>13.489999999999998</c:v>
                </c:pt>
                <c:pt idx="455">
                  <c:v>13.569999999999999</c:v>
                </c:pt>
                <c:pt idx="456">
                  <c:v>13.65</c:v>
                </c:pt>
                <c:pt idx="457">
                  <c:v>13.67</c:v>
                </c:pt>
                <c:pt idx="458">
                  <c:v>13.68</c:v>
                </c:pt>
                <c:pt idx="459">
                  <c:v>13.77</c:v>
                </c:pt>
                <c:pt idx="460">
                  <c:v>13.790000000000001</c:v>
                </c:pt>
                <c:pt idx="461">
                  <c:v>13.8</c:v>
                </c:pt>
                <c:pt idx="462">
                  <c:v>13.809999999999999</c:v>
                </c:pt>
                <c:pt idx="463">
                  <c:v>13.83</c:v>
                </c:pt>
                <c:pt idx="464">
                  <c:v>13.84</c:v>
                </c:pt>
                <c:pt idx="465">
                  <c:v>13.84</c:v>
                </c:pt>
                <c:pt idx="466">
                  <c:v>13.84</c:v>
                </c:pt>
                <c:pt idx="467">
                  <c:v>13.89</c:v>
                </c:pt>
                <c:pt idx="468">
                  <c:v>13.94</c:v>
                </c:pt>
                <c:pt idx="469">
                  <c:v>13.959999999999999</c:v>
                </c:pt>
                <c:pt idx="470">
                  <c:v>13.96</c:v>
                </c:pt>
                <c:pt idx="471">
                  <c:v>14.030000000000001</c:v>
                </c:pt>
                <c:pt idx="472">
                  <c:v>14.110000000000001</c:v>
                </c:pt>
                <c:pt idx="473">
                  <c:v>14.129999999999999</c:v>
                </c:pt>
                <c:pt idx="474">
                  <c:v>14.24</c:v>
                </c:pt>
                <c:pt idx="475">
                  <c:v>14.26</c:v>
                </c:pt>
                <c:pt idx="476">
                  <c:v>14.290000000000001</c:v>
                </c:pt>
                <c:pt idx="477">
                  <c:v>14.290000000000001</c:v>
                </c:pt>
                <c:pt idx="478">
                  <c:v>14.35</c:v>
                </c:pt>
                <c:pt idx="479">
                  <c:v>14.35</c:v>
                </c:pt>
                <c:pt idx="480">
                  <c:v>14.400000000000002</c:v>
                </c:pt>
                <c:pt idx="481">
                  <c:v>14.49</c:v>
                </c:pt>
                <c:pt idx="482">
                  <c:v>14.51</c:v>
                </c:pt>
                <c:pt idx="483">
                  <c:v>14.52</c:v>
                </c:pt>
                <c:pt idx="484">
                  <c:v>14.52</c:v>
                </c:pt>
                <c:pt idx="485">
                  <c:v>14.55</c:v>
                </c:pt>
                <c:pt idx="486">
                  <c:v>14.74</c:v>
                </c:pt>
                <c:pt idx="487">
                  <c:v>14.75</c:v>
                </c:pt>
                <c:pt idx="488">
                  <c:v>14.76</c:v>
                </c:pt>
                <c:pt idx="489">
                  <c:v>14.78</c:v>
                </c:pt>
                <c:pt idx="490">
                  <c:v>14.81</c:v>
                </c:pt>
                <c:pt idx="491">
                  <c:v>14.81</c:v>
                </c:pt>
                <c:pt idx="492">
                  <c:v>14.94</c:v>
                </c:pt>
                <c:pt idx="493">
                  <c:v>14.94</c:v>
                </c:pt>
                <c:pt idx="494">
                  <c:v>14.969999999999999</c:v>
                </c:pt>
                <c:pt idx="495">
                  <c:v>14.97</c:v>
                </c:pt>
                <c:pt idx="496">
                  <c:v>15</c:v>
                </c:pt>
                <c:pt idx="497">
                  <c:v>15</c:v>
                </c:pt>
                <c:pt idx="498">
                  <c:v>15</c:v>
                </c:pt>
                <c:pt idx="499">
                  <c:v>15</c:v>
                </c:pt>
                <c:pt idx="500">
                  <c:v>15</c:v>
                </c:pt>
                <c:pt idx="501">
                  <c:v>15</c:v>
                </c:pt>
                <c:pt idx="502">
                  <c:v>15</c:v>
                </c:pt>
                <c:pt idx="503">
                  <c:v>15.2</c:v>
                </c:pt>
                <c:pt idx="504">
                  <c:v>15.23</c:v>
                </c:pt>
                <c:pt idx="505">
                  <c:v>15.27</c:v>
                </c:pt>
                <c:pt idx="506">
                  <c:v>15.5</c:v>
                </c:pt>
                <c:pt idx="507">
                  <c:v>15.5</c:v>
                </c:pt>
                <c:pt idx="508">
                  <c:v>15.5</c:v>
                </c:pt>
                <c:pt idx="509">
                  <c:v>15.55</c:v>
                </c:pt>
                <c:pt idx="510">
                  <c:v>15.77</c:v>
                </c:pt>
                <c:pt idx="511">
                  <c:v>15.86</c:v>
                </c:pt>
                <c:pt idx="512">
                  <c:v>15.91</c:v>
                </c:pt>
                <c:pt idx="513">
                  <c:v>15.91</c:v>
                </c:pt>
                <c:pt idx="514">
                  <c:v>15.94</c:v>
                </c:pt>
                <c:pt idx="515">
                  <c:v>15.95</c:v>
                </c:pt>
                <c:pt idx="516">
                  <c:v>15.959999999999999</c:v>
                </c:pt>
                <c:pt idx="517">
                  <c:v>15.96</c:v>
                </c:pt>
                <c:pt idx="518">
                  <c:v>15.969999999999999</c:v>
                </c:pt>
                <c:pt idx="519">
                  <c:v>15.969999999999999</c:v>
                </c:pt>
                <c:pt idx="520">
                  <c:v>15.969999999999999</c:v>
                </c:pt>
                <c:pt idx="521">
                  <c:v>15.969999999999999</c:v>
                </c:pt>
                <c:pt idx="522">
                  <c:v>15.969999999999999</c:v>
                </c:pt>
                <c:pt idx="523">
                  <c:v>15.969999999999999</c:v>
                </c:pt>
                <c:pt idx="524">
                  <c:v>16.04</c:v>
                </c:pt>
                <c:pt idx="525">
                  <c:v>16.170000000000002</c:v>
                </c:pt>
                <c:pt idx="526">
                  <c:v>16.189999999999998</c:v>
                </c:pt>
                <c:pt idx="527">
                  <c:v>16.41</c:v>
                </c:pt>
                <c:pt idx="528">
                  <c:v>16.45</c:v>
                </c:pt>
                <c:pt idx="529">
                  <c:v>16.479999999999997</c:v>
                </c:pt>
                <c:pt idx="530">
                  <c:v>16.600000000000001</c:v>
                </c:pt>
                <c:pt idx="531">
                  <c:v>16.639999999999997</c:v>
                </c:pt>
                <c:pt idx="532">
                  <c:v>16.810000000000002</c:v>
                </c:pt>
                <c:pt idx="533">
                  <c:v>16.87</c:v>
                </c:pt>
                <c:pt idx="534">
                  <c:v>16.87</c:v>
                </c:pt>
                <c:pt idx="535">
                  <c:v>16.87</c:v>
                </c:pt>
                <c:pt idx="536">
                  <c:v>16.91</c:v>
                </c:pt>
                <c:pt idx="537">
                  <c:v>16.97</c:v>
                </c:pt>
                <c:pt idx="538">
                  <c:v>16.97</c:v>
                </c:pt>
                <c:pt idx="539">
                  <c:v>16.97</c:v>
                </c:pt>
                <c:pt idx="540">
                  <c:v>17.12</c:v>
                </c:pt>
                <c:pt idx="541">
                  <c:v>17.18</c:v>
                </c:pt>
                <c:pt idx="542">
                  <c:v>17.23</c:v>
                </c:pt>
                <c:pt idx="543">
                  <c:v>17.25</c:v>
                </c:pt>
                <c:pt idx="544">
                  <c:v>17.250000000000004</c:v>
                </c:pt>
                <c:pt idx="545">
                  <c:v>17.29</c:v>
                </c:pt>
                <c:pt idx="546">
                  <c:v>17.29</c:v>
                </c:pt>
                <c:pt idx="547">
                  <c:v>17.46</c:v>
                </c:pt>
                <c:pt idx="548">
                  <c:v>17.46</c:v>
                </c:pt>
                <c:pt idx="549">
                  <c:v>17.55</c:v>
                </c:pt>
                <c:pt idx="550">
                  <c:v>17.55</c:v>
                </c:pt>
                <c:pt idx="551">
                  <c:v>17.61</c:v>
                </c:pt>
                <c:pt idx="552">
                  <c:v>17.740000000000002</c:v>
                </c:pt>
                <c:pt idx="553">
                  <c:v>17.75</c:v>
                </c:pt>
                <c:pt idx="554">
                  <c:v>17.77</c:v>
                </c:pt>
                <c:pt idx="555">
                  <c:v>17.77</c:v>
                </c:pt>
                <c:pt idx="556">
                  <c:v>17.77</c:v>
                </c:pt>
                <c:pt idx="557">
                  <c:v>17.77</c:v>
                </c:pt>
                <c:pt idx="558">
                  <c:v>17.79</c:v>
                </c:pt>
                <c:pt idx="559">
                  <c:v>17.82</c:v>
                </c:pt>
                <c:pt idx="560">
                  <c:v>17.850000000000001</c:v>
                </c:pt>
                <c:pt idx="561">
                  <c:v>17.869999999999997</c:v>
                </c:pt>
                <c:pt idx="562">
                  <c:v>17.869999999999997</c:v>
                </c:pt>
                <c:pt idx="563">
                  <c:v>17.97</c:v>
                </c:pt>
                <c:pt idx="564">
                  <c:v>18</c:v>
                </c:pt>
                <c:pt idx="565">
                  <c:v>18</c:v>
                </c:pt>
                <c:pt idx="566">
                  <c:v>18</c:v>
                </c:pt>
                <c:pt idx="567">
                  <c:v>18</c:v>
                </c:pt>
                <c:pt idx="568">
                  <c:v>18.23</c:v>
                </c:pt>
                <c:pt idx="569">
                  <c:v>18.25</c:v>
                </c:pt>
                <c:pt idx="570">
                  <c:v>18.380000000000003</c:v>
                </c:pt>
                <c:pt idx="571">
                  <c:v>18.41</c:v>
                </c:pt>
                <c:pt idx="572">
                  <c:v>18.46</c:v>
                </c:pt>
                <c:pt idx="573">
                  <c:v>18.47</c:v>
                </c:pt>
                <c:pt idx="574">
                  <c:v>18.47</c:v>
                </c:pt>
                <c:pt idx="575">
                  <c:v>18.47</c:v>
                </c:pt>
                <c:pt idx="576">
                  <c:v>18.47</c:v>
                </c:pt>
                <c:pt idx="577">
                  <c:v>18.64</c:v>
                </c:pt>
                <c:pt idx="578">
                  <c:v>18.77</c:v>
                </c:pt>
                <c:pt idx="579">
                  <c:v>18.809999999999999</c:v>
                </c:pt>
                <c:pt idx="580">
                  <c:v>19</c:v>
                </c:pt>
                <c:pt idx="581">
                  <c:v>19</c:v>
                </c:pt>
                <c:pt idx="582">
                  <c:v>19.349999999999998</c:v>
                </c:pt>
                <c:pt idx="583">
                  <c:v>19.39</c:v>
                </c:pt>
                <c:pt idx="584">
                  <c:v>19.560000000000002</c:v>
                </c:pt>
                <c:pt idx="585">
                  <c:v>19.61</c:v>
                </c:pt>
                <c:pt idx="586">
                  <c:v>19.670000000000002</c:v>
                </c:pt>
                <c:pt idx="587">
                  <c:v>19.77</c:v>
                </c:pt>
                <c:pt idx="588">
                  <c:v>19.77</c:v>
                </c:pt>
                <c:pt idx="589">
                  <c:v>19.84</c:v>
                </c:pt>
                <c:pt idx="590">
                  <c:v>19.855591397799998</c:v>
                </c:pt>
                <c:pt idx="591">
                  <c:v>19.869999999999997</c:v>
                </c:pt>
                <c:pt idx="592">
                  <c:v>19.87</c:v>
                </c:pt>
                <c:pt idx="593">
                  <c:v>19.91</c:v>
                </c:pt>
                <c:pt idx="594">
                  <c:v>19.91</c:v>
                </c:pt>
                <c:pt idx="595">
                  <c:v>19.91</c:v>
                </c:pt>
                <c:pt idx="596">
                  <c:v>19.91</c:v>
                </c:pt>
                <c:pt idx="597">
                  <c:v>19.939999999999998</c:v>
                </c:pt>
                <c:pt idx="598">
                  <c:v>19.939999999999998</c:v>
                </c:pt>
                <c:pt idx="599">
                  <c:v>19.939999999999998</c:v>
                </c:pt>
                <c:pt idx="600">
                  <c:v>19.939999999999998</c:v>
                </c:pt>
                <c:pt idx="601">
                  <c:v>19.939999999999998</c:v>
                </c:pt>
                <c:pt idx="602">
                  <c:v>19.939999999999998</c:v>
                </c:pt>
                <c:pt idx="603">
                  <c:v>19.939999999999998</c:v>
                </c:pt>
                <c:pt idx="604">
                  <c:v>19.939999999999998</c:v>
                </c:pt>
                <c:pt idx="605">
                  <c:v>19.97</c:v>
                </c:pt>
                <c:pt idx="606">
                  <c:v>19.97</c:v>
                </c:pt>
                <c:pt idx="607">
                  <c:v>19.97</c:v>
                </c:pt>
                <c:pt idx="608">
                  <c:v>20</c:v>
                </c:pt>
                <c:pt idx="609">
                  <c:v>20</c:v>
                </c:pt>
                <c:pt idx="610">
                  <c:v>20</c:v>
                </c:pt>
                <c:pt idx="611">
                  <c:v>20</c:v>
                </c:pt>
                <c:pt idx="612">
                  <c:v>20</c:v>
                </c:pt>
                <c:pt idx="613">
                  <c:v>20.119999999999997</c:v>
                </c:pt>
                <c:pt idx="614">
                  <c:v>20.3</c:v>
                </c:pt>
                <c:pt idx="615">
                  <c:v>20.509999999999998</c:v>
                </c:pt>
                <c:pt idx="616">
                  <c:v>20.509999999999998</c:v>
                </c:pt>
                <c:pt idx="617">
                  <c:v>20.599999999999998</c:v>
                </c:pt>
                <c:pt idx="618">
                  <c:v>20.76</c:v>
                </c:pt>
                <c:pt idx="619">
                  <c:v>20.78</c:v>
                </c:pt>
                <c:pt idx="620">
                  <c:v>20.95</c:v>
                </c:pt>
                <c:pt idx="621">
                  <c:v>21.13</c:v>
                </c:pt>
                <c:pt idx="622">
                  <c:v>21.23</c:v>
                </c:pt>
                <c:pt idx="623">
                  <c:v>21.42</c:v>
                </c:pt>
                <c:pt idx="624">
                  <c:v>21.68</c:v>
                </c:pt>
                <c:pt idx="625">
                  <c:v>21.779999999999998</c:v>
                </c:pt>
                <c:pt idx="626">
                  <c:v>22.130000000000003</c:v>
                </c:pt>
                <c:pt idx="627">
                  <c:v>22.23</c:v>
                </c:pt>
                <c:pt idx="628">
                  <c:v>22.25</c:v>
                </c:pt>
                <c:pt idx="629">
                  <c:v>22.34</c:v>
                </c:pt>
                <c:pt idx="630">
                  <c:v>22.43</c:v>
                </c:pt>
                <c:pt idx="631">
                  <c:v>22.54</c:v>
                </c:pt>
                <c:pt idx="632">
                  <c:v>22.8</c:v>
                </c:pt>
                <c:pt idx="633">
                  <c:v>22.86</c:v>
                </c:pt>
                <c:pt idx="634">
                  <c:v>22.86</c:v>
                </c:pt>
                <c:pt idx="635">
                  <c:v>22.9</c:v>
                </c:pt>
                <c:pt idx="636">
                  <c:v>22.990000000000002</c:v>
                </c:pt>
                <c:pt idx="637">
                  <c:v>23.29</c:v>
                </c:pt>
                <c:pt idx="638">
                  <c:v>23.470000000000002</c:v>
                </c:pt>
                <c:pt idx="639">
                  <c:v>23.55</c:v>
                </c:pt>
                <c:pt idx="640">
                  <c:v>23.61</c:v>
                </c:pt>
                <c:pt idx="641">
                  <c:v>23.77</c:v>
                </c:pt>
                <c:pt idx="642">
                  <c:v>23.77</c:v>
                </c:pt>
                <c:pt idx="643">
                  <c:v>23.869999999999997</c:v>
                </c:pt>
                <c:pt idx="644">
                  <c:v>23.9</c:v>
                </c:pt>
                <c:pt idx="645">
                  <c:v>23.91</c:v>
                </c:pt>
                <c:pt idx="646">
                  <c:v>23.91</c:v>
                </c:pt>
                <c:pt idx="647">
                  <c:v>23.91</c:v>
                </c:pt>
                <c:pt idx="648">
                  <c:v>23.91</c:v>
                </c:pt>
                <c:pt idx="649">
                  <c:v>23.91</c:v>
                </c:pt>
                <c:pt idx="650">
                  <c:v>23.91</c:v>
                </c:pt>
                <c:pt idx="651">
                  <c:v>23.97</c:v>
                </c:pt>
                <c:pt idx="652">
                  <c:v>24</c:v>
                </c:pt>
                <c:pt idx="653">
                  <c:v>24</c:v>
                </c:pt>
                <c:pt idx="654">
                  <c:v>24</c:v>
                </c:pt>
                <c:pt idx="655">
                  <c:v>24</c:v>
                </c:pt>
                <c:pt idx="656">
                  <c:v>24</c:v>
                </c:pt>
                <c:pt idx="657">
                  <c:v>24</c:v>
                </c:pt>
                <c:pt idx="658">
                  <c:v>24</c:v>
                </c:pt>
                <c:pt idx="659">
                  <c:v>24</c:v>
                </c:pt>
                <c:pt idx="660">
                  <c:v>24</c:v>
                </c:pt>
                <c:pt idx="661">
                  <c:v>24</c:v>
                </c:pt>
                <c:pt idx="662">
                  <c:v>24</c:v>
                </c:pt>
                <c:pt idx="663">
                  <c:v>24</c:v>
                </c:pt>
                <c:pt idx="664">
                  <c:v>24</c:v>
                </c:pt>
                <c:pt idx="665">
                  <c:v>24</c:v>
                </c:pt>
                <c:pt idx="666">
                  <c:v>24</c:v>
                </c:pt>
                <c:pt idx="667">
                  <c:v>24</c:v>
                </c:pt>
                <c:pt idx="668">
                  <c:v>24</c:v>
                </c:pt>
                <c:pt idx="669">
                  <c:v>24</c:v>
                </c:pt>
                <c:pt idx="670">
                  <c:v>24</c:v>
                </c:pt>
                <c:pt idx="671">
                  <c:v>24</c:v>
                </c:pt>
                <c:pt idx="672">
                  <c:v>24</c:v>
                </c:pt>
                <c:pt idx="673">
                  <c:v>24</c:v>
                </c:pt>
                <c:pt idx="674">
                  <c:v>24</c:v>
                </c:pt>
                <c:pt idx="675">
                  <c:v>24</c:v>
                </c:pt>
                <c:pt idx="676">
                  <c:v>24</c:v>
                </c:pt>
                <c:pt idx="677">
                  <c:v>24</c:v>
                </c:pt>
                <c:pt idx="678">
                  <c:v>24</c:v>
                </c:pt>
                <c:pt idx="679">
                  <c:v>24</c:v>
                </c:pt>
                <c:pt idx="680">
                  <c:v>24</c:v>
                </c:pt>
                <c:pt idx="681">
                  <c:v>24</c:v>
                </c:pt>
                <c:pt idx="682">
                  <c:v>24</c:v>
                </c:pt>
                <c:pt idx="683">
                  <c:v>24</c:v>
                </c:pt>
                <c:pt idx="684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'elettrocardio tot'!$B$1</c:f>
              <c:strCache>
                <c:ptCount val="1"/>
                <c:pt idx="0">
                  <c:v> episodi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'elettrocardio tot'!$B$2:$B$686</c:f>
              <c:numCache>
                <c:formatCode>General</c:formatCode>
                <c:ptCount val="68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3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4</c:v>
                </c:pt>
                <c:pt idx="51">
                  <c:v>1</c:v>
                </c:pt>
                <c:pt idx="52">
                  <c:v>2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4</c:v>
                </c:pt>
                <c:pt idx="72">
                  <c:v>2</c:v>
                </c:pt>
                <c:pt idx="73">
                  <c:v>2</c:v>
                </c:pt>
                <c:pt idx="74">
                  <c:v>3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4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5</c:v>
                </c:pt>
                <c:pt idx="84">
                  <c:v>3</c:v>
                </c:pt>
                <c:pt idx="85">
                  <c:v>2</c:v>
                </c:pt>
                <c:pt idx="86">
                  <c:v>2</c:v>
                </c:pt>
                <c:pt idx="87">
                  <c:v>3</c:v>
                </c:pt>
                <c:pt idx="88">
                  <c:v>3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3</c:v>
                </c:pt>
                <c:pt idx="95">
                  <c:v>2</c:v>
                </c:pt>
                <c:pt idx="96">
                  <c:v>9</c:v>
                </c:pt>
                <c:pt idx="97">
                  <c:v>3</c:v>
                </c:pt>
                <c:pt idx="98">
                  <c:v>3</c:v>
                </c:pt>
                <c:pt idx="99">
                  <c:v>4</c:v>
                </c:pt>
                <c:pt idx="100">
                  <c:v>3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4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4</c:v>
                </c:pt>
                <c:pt idx="112">
                  <c:v>4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4</c:v>
                </c:pt>
                <c:pt idx="118">
                  <c:v>3</c:v>
                </c:pt>
                <c:pt idx="119">
                  <c:v>3</c:v>
                </c:pt>
                <c:pt idx="120">
                  <c:v>4</c:v>
                </c:pt>
                <c:pt idx="121">
                  <c:v>4</c:v>
                </c:pt>
                <c:pt idx="122">
                  <c:v>3</c:v>
                </c:pt>
                <c:pt idx="123">
                  <c:v>5</c:v>
                </c:pt>
                <c:pt idx="124">
                  <c:v>3</c:v>
                </c:pt>
                <c:pt idx="125">
                  <c:v>7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4</c:v>
                </c:pt>
                <c:pt idx="135">
                  <c:v>4</c:v>
                </c:pt>
                <c:pt idx="136">
                  <c:v>3</c:v>
                </c:pt>
                <c:pt idx="137">
                  <c:v>3</c:v>
                </c:pt>
                <c:pt idx="138">
                  <c:v>5</c:v>
                </c:pt>
                <c:pt idx="139">
                  <c:v>4</c:v>
                </c:pt>
                <c:pt idx="140">
                  <c:v>3</c:v>
                </c:pt>
                <c:pt idx="141">
                  <c:v>3</c:v>
                </c:pt>
                <c:pt idx="142">
                  <c:v>4</c:v>
                </c:pt>
                <c:pt idx="143">
                  <c:v>3</c:v>
                </c:pt>
                <c:pt idx="144">
                  <c:v>5</c:v>
                </c:pt>
                <c:pt idx="145">
                  <c:v>4</c:v>
                </c:pt>
                <c:pt idx="146">
                  <c:v>3</c:v>
                </c:pt>
                <c:pt idx="147">
                  <c:v>6</c:v>
                </c:pt>
                <c:pt idx="148">
                  <c:v>4</c:v>
                </c:pt>
                <c:pt idx="149">
                  <c:v>3</c:v>
                </c:pt>
                <c:pt idx="150">
                  <c:v>3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5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4</c:v>
                </c:pt>
                <c:pt idx="169">
                  <c:v>5</c:v>
                </c:pt>
                <c:pt idx="170">
                  <c:v>4</c:v>
                </c:pt>
                <c:pt idx="171">
                  <c:v>5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5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5</c:v>
                </c:pt>
                <c:pt idx="180">
                  <c:v>4</c:v>
                </c:pt>
                <c:pt idx="181">
                  <c:v>4</c:v>
                </c:pt>
                <c:pt idx="182">
                  <c:v>6</c:v>
                </c:pt>
                <c:pt idx="183">
                  <c:v>7</c:v>
                </c:pt>
                <c:pt idx="184">
                  <c:v>5</c:v>
                </c:pt>
                <c:pt idx="185">
                  <c:v>4</c:v>
                </c:pt>
                <c:pt idx="186">
                  <c:v>5</c:v>
                </c:pt>
                <c:pt idx="187">
                  <c:v>4</c:v>
                </c:pt>
                <c:pt idx="188">
                  <c:v>4</c:v>
                </c:pt>
                <c:pt idx="189">
                  <c:v>5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5</c:v>
                </c:pt>
                <c:pt idx="197">
                  <c:v>8</c:v>
                </c:pt>
                <c:pt idx="198">
                  <c:v>6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6</c:v>
                </c:pt>
                <c:pt idx="206">
                  <c:v>6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10</c:v>
                </c:pt>
                <c:pt idx="212">
                  <c:v>6</c:v>
                </c:pt>
                <c:pt idx="213">
                  <c:v>10</c:v>
                </c:pt>
                <c:pt idx="214">
                  <c:v>8</c:v>
                </c:pt>
                <c:pt idx="215">
                  <c:v>6</c:v>
                </c:pt>
                <c:pt idx="216">
                  <c:v>7</c:v>
                </c:pt>
                <c:pt idx="217">
                  <c:v>6</c:v>
                </c:pt>
                <c:pt idx="218">
                  <c:v>6</c:v>
                </c:pt>
                <c:pt idx="219">
                  <c:v>7</c:v>
                </c:pt>
                <c:pt idx="220">
                  <c:v>7</c:v>
                </c:pt>
                <c:pt idx="221">
                  <c:v>6</c:v>
                </c:pt>
                <c:pt idx="222">
                  <c:v>6</c:v>
                </c:pt>
                <c:pt idx="223">
                  <c:v>12</c:v>
                </c:pt>
                <c:pt idx="224">
                  <c:v>12</c:v>
                </c:pt>
                <c:pt idx="225">
                  <c:v>8</c:v>
                </c:pt>
                <c:pt idx="226">
                  <c:v>7</c:v>
                </c:pt>
                <c:pt idx="227">
                  <c:v>7</c:v>
                </c:pt>
                <c:pt idx="228">
                  <c:v>6</c:v>
                </c:pt>
                <c:pt idx="229">
                  <c:v>7</c:v>
                </c:pt>
                <c:pt idx="230">
                  <c:v>6</c:v>
                </c:pt>
                <c:pt idx="231">
                  <c:v>7</c:v>
                </c:pt>
                <c:pt idx="232">
                  <c:v>8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6</c:v>
                </c:pt>
                <c:pt idx="237">
                  <c:v>6</c:v>
                </c:pt>
                <c:pt idx="238">
                  <c:v>9</c:v>
                </c:pt>
                <c:pt idx="239">
                  <c:v>7</c:v>
                </c:pt>
                <c:pt idx="240">
                  <c:v>6</c:v>
                </c:pt>
                <c:pt idx="241">
                  <c:v>7</c:v>
                </c:pt>
                <c:pt idx="242">
                  <c:v>6</c:v>
                </c:pt>
                <c:pt idx="243">
                  <c:v>7</c:v>
                </c:pt>
                <c:pt idx="244">
                  <c:v>6</c:v>
                </c:pt>
                <c:pt idx="245">
                  <c:v>7</c:v>
                </c:pt>
                <c:pt idx="246">
                  <c:v>6</c:v>
                </c:pt>
                <c:pt idx="247">
                  <c:v>7</c:v>
                </c:pt>
                <c:pt idx="248">
                  <c:v>7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8</c:v>
                </c:pt>
                <c:pt idx="253">
                  <c:v>7</c:v>
                </c:pt>
                <c:pt idx="254">
                  <c:v>7</c:v>
                </c:pt>
                <c:pt idx="255">
                  <c:v>7</c:v>
                </c:pt>
                <c:pt idx="256">
                  <c:v>9</c:v>
                </c:pt>
                <c:pt idx="257">
                  <c:v>7</c:v>
                </c:pt>
                <c:pt idx="258">
                  <c:v>7</c:v>
                </c:pt>
                <c:pt idx="259">
                  <c:v>7</c:v>
                </c:pt>
                <c:pt idx="260">
                  <c:v>8</c:v>
                </c:pt>
                <c:pt idx="261">
                  <c:v>7</c:v>
                </c:pt>
                <c:pt idx="262">
                  <c:v>7</c:v>
                </c:pt>
                <c:pt idx="263">
                  <c:v>7</c:v>
                </c:pt>
                <c:pt idx="264">
                  <c:v>7</c:v>
                </c:pt>
                <c:pt idx="265">
                  <c:v>8</c:v>
                </c:pt>
                <c:pt idx="266">
                  <c:v>7</c:v>
                </c:pt>
                <c:pt idx="267">
                  <c:v>10</c:v>
                </c:pt>
                <c:pt idx="268">
                  <c:v>8</c:v>
                </c:pt>
                <c:pt idx="269">
                  <c:v>8</c:v>
                </c:pt>
                <c:pt idx="270">
                  <c:v>7</c:v>
                </c:pt>
                <c:pt idx="271">
                  <c:v>9</c:v>
                </c:pt>
                <c:pt idx="272">
                  <c:v>8</c:v>
                </c:pt>
                <c:pt idx="273">
                  <c:v>24</c:v>
                </c:pt>
                <c:pt idx="274">
                  <c:v>7</c:v>
                </c:pt>
                <c:pt idx="275">
                  <c:v>7</c:v>
                </c:pt>
                <c:pt idx="276">
                  <c:v>7</c:v>
                </c:pt>
                <c:pt idx="277">
                  <c:v>10</c:v>
                </c:pt>
                <c:pt idx="278">
                  <c:v>9</c:v>
                </c:pt>
                <c:pt idx="279">
                  <c:v>8</c:v>
                </c:pt>
                <c:pt idx="280">
                  <c:v>8</c:v>
                </c:pt>
                <c:pt idx="281">
                  <c:v>12</c:v>
                </c:pt>
                <c:pt idx="282">
                  <c:v>9</c:v>
                </c:pt>
                <c:pt idx="283">
                  <c:v>9</c:v>
                </c:pt>
                <c:pt idx="284">
                  <c:v>8</c:v>
                </c:pt>
                <c:pt idx="285">
                  <c:v>8</c:v>
                </c:pt>
                <c:pt idx="286">
                  <c:v>8</c:v>
                </c:pt>
                <c:pt idx="287">
                  <c:v>10</c:v>
                </c:pt>
                <c:pt idx="288">
                  <c:v>8</c:v>
                </c:pt>
                <c:pt idx="289">
                  <c:v>8</c:v>
                </c:pt>
                <c:pt idx="290">
                  <c:v>9</c:v>
                </c:pt>
                <c:pt idx="291">
                  <c:v>8</c:v>
                </c:pt>
                <c:pt idx="292">
                  <c:v>8</c:v>
                </c:pt>
                <c:pt idx="293">
                  <c:v>9</c:v>
                </c:pt>
                <c:pt idx="294">
                  <c:v>8</c:v>
                </c:pt>
                <c:pt idx="295">
                  <c:v>8</c:v>
                </c:pt>
                <c:pt idx="296">
                  <c:v>24</c:v>
                </c:pt>
                <c:pt idx="297">
                  <c:v>8</c:v>
                </c:pt>
                <c:pt idx="298">
                  <c:v>9</c:v>
                </c:pt>
                <c:pt idx="299">
                  <c:v>8</c:v>
                </c:pt>
                <c:pt idx="300">
                  <c:v>8</c:v>
                </c:pt>
                <c:pt idx="301">
                  <c:v>8</c:v>
                </c:pt>
                <c:pt idx="302">
                  <c:v>8</c:v>
                </c:pt>
                <c:pt idx="303">
                  <c:v>8</c:v>
                </c:pt>
                <c:pt idx="304">
                  <c:v>9</c:v>
                </c:pt>
                <c:pt idx="305">
                  <c:v>8</c:v>
                </c:pt>
                <c:pt idx="306">
                  <c:v>9</c:v>
                </c:pt>
                <c:pt idx="307">
                  <c:v>9</c:v>
                </c:pt>
                <c:pt idx="308">
                  <c:v>10</c:v>
                </c:pt>
                <c:pt idx="309">
                  <c:v>12</c:v>
                </c:pt>
                <c:pt idx="310">
                  <c:v>10</c:v>
                </c:pt>
                <c:pt idx="311">
                  <c:v>9</c:v>
                </c:pt>
                <c:pt idx="312">
                  <c:v>9</c:v>
                </c:pt>
                <c:pt idx="313">
                  <c:v>9</c:v>
                </c:pt>
                <c:pt idx="314">
                  <c:v>9</c:v>
                </c:pt>
                <c:pt idx="315">
                  <c:v>10</c:v>
                </c:pt>
                <c:pt idx="316">
                  <c:v>9</c:v>
                </c:pt>
                <c:pt idx="317">
                  <c:v>10</c:v>
                </c:pt>
                <c:pt idx="318">
                  <c:v>9</c:v>
                </c:pt>
                <c:pt idx="319">
                  <c:v>9</c:v>
                </c:pt>
                <c:pt idx="320">
                  <c:v>9</c:v>
                </c:pt>
                <c:pt idx="321">
                  <c:v>9</c:v>
                </c:pt>
                <c:pt idx="322">
                  <c:v>10</c:v>
                </c:pt>
                <c:pt idx="323">
                  <c:v>10</c:v>
                </c:pt>
                <c:pt idx="324">
                  <c:v>9</c:v>
                </c:pt>
                <c:pt idx="325">
                  <c:v>10</c:v>
                </c:pt>
                <c:pt idx="326">
                  <c:v>10</c:v>
                </c:pt>
                <c:pt idx="327">
                  <c:v>9</c:v>
                </c:pt>
                <c:pt idx="328">
                  <c:v>9</c:v>
                </c:pt>
                <c:pt idx="329">
                  <c:v>9</c:v>
                </c:pt>
                <c:pt idx="330">
                  <c:v>9</c:v>
                </c:pt>
                <c:pt idx="331">
                  <c:v>9</c:v>
                </c:pt>
                <c:pt idx="332">
                  <c:v>9</c:v>
                </c:pt>
                <c:pt idx="333">
                  <c:v>10</c:v>
                </c:pt>
                <c:pt idx="334">
                  <c:v>12</c:v>
                </c:pt>
                <c:pt idx="335">
                  <c:v>10</c:v>
                </c:pt>
                <c:pt idx="336">
                  <c:v>14</c:v>
                </c:pt>
                <c:pt idx="337">
                  <c:v>10</c:v>
                </c:pt>
                <c:pt idx="338">
                  <c:v>10</c:v>
                </c:pt>
                <c:pt idx="339">
                  <c:v>10</c:v>
                </c:pt>
                <c:pt idx="340">
                  <c:v>10</c:v>
                </c:pt>
                <c:pt idx="341">
                  <c:v>13</c:v>
                </c:pt>
                <c:pt idx="342">
                  <c:v>18</c:v>
                </c:pt>
                <c:pt idx="343">
                  <c:v>11</c:v>
                </c:pt>
                <c:pt idx="344">
                  <c:v>12</c:v>
                </c:pt>
                <c:pt idx="345">
                  <c:v>11</c:v>
                </c:pt>
                <c:pt idx="346">
                  <c:v>10</c:v>
                </c:pt>
                <c:pt idx="347">
                  <c:v>10</c:v>
                </c:pt>
                <c:pt idx="348">
                  <c:v>11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11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12</c:v>
                </c:pt>
                <c:pt idx="357">
                  <c:v>12</c:v>
                </c:pt>
                <c:pt idx="358">
                  <c:v>10</c:v>
                </c:pt>
                <c:pt idx="359">
                  <c:v>11</c:v>
                </c:pt>
                <c:pt idx="360">
                  <c:v>10</c:v>
                </c:pt>
                <c:pt idx="361">
                  <c:v>11</c:v>
                </c:pt>
                <c:pt idx="362">
                  <c:v>12</c:v>
                </c:pt>
                <c:pt idx="363">
                  <c:v>14</c:v>
                </c:pt>
                <c:pt idx="364">
                  <c:v>13</c:v>
                </c:pt>
                <c:pt idx="365">
                  <c:v>11</c:v>
                </c:pt>
                <c:pt idx="366">
                  <c:v>11</c:v>
                </c:pt>
                <c:pt idx="367">
                  <c:v>12</c:v>
                </c:pt>
                <c:pt idx="368">
                  <c:v>24</c:v>
                </c:pt>
                <c:pt idx="369">
                  <c:v>13</c:v>
                </c:pt>
                <c:pt idx="370">
                  <c:v>11</c:v>
                </c:pt>
                <c:pt idx="371">
                  <c:v>11</c:v>
                </c:pt>
                <c:pt idx="372">
                  <c:v>11</c:v>
                </c:pt>
                <c:pt idx="373">
                  <c:v>11</c:v>
                </c:pt>
                <c:pt idx="374">
                  <c:v>11</c:v>
                </c:pt>
                <c:pt idx="375">
                  <c:v>11</c:v>
                </c:pt>
                <c:pt idx="376">
                  <c:v>11</c:v>
                </c:pt>
                <c:pt idx="377">
                  <c:v>11</c:v>
                </c:pt>
                <c:pt idx="378">
                  <c:v>11</c:v>
                </c:pt>
                <c:pt idx="379">
                  <c:v>13</c:v>
                </c:pt>
                <c:pt idx="380">
                  <c:v>11</c:v>
                </c:pt>
                <c:pt idx="381">
                  <c:v>12</c:v>
                </c:pt>
                <c:pt idx="382">
                  <c:v>12</c:v>
                </c:pt>
                <c:pt idx="383">
                  <c:v>11</c:v>
                </c:pt>
                <c:pt idx="384">
                  <c:v>11</c:v>
                </c:pt>
                <c:pt idx="385">
                  <c:v>14</c:v>
                </c:pt>
                <c:pt idx="386">
                  <c:v>11</c:v>
                </c:pt>
                <c:pt idx="387">
                  <c:v>11</c:v>
                </c:pt>
                <c:pt idx="388">
                  <c:v>12</c:v>
                </c:pt>
                <c:pt idx="389">
                  <c:v>15</c:v>
                </c:pt>
                <c:pt idx="390">
                  <c:v>11</c:v>
                </c:pt>
                <c:pt idx="391">
                  <c:v>11</c:v>
                </c:pt>
                <c:pt idx="392">
                  <c:v>14</c:v>
                </c:pt>
                <c:pt idx="393">
                  <c:v>11</c:v>
                </c:pt>
                <c:pt idx="394">
                  <c:v>11</c:v>
                </c:pt>
                <c:pt idx="395">
                  <c:v>11</c:v>
                </c:pt>
                <c:pt idx="396">
                  <c:v>11</c:v>
                </c:pt>
                <c:pt idx="397">
                  <c:v>12</c:v>
                </c:pt>
                <c:pt idx="398">
                  <c:v>12</c:v>
                </c:pt>
                <c:pt idx="399">
                  <c:v>14</c:v>
                </c:pt>
                <c:pt idx="400">
                  <c:v>13</c:v>
                </c:pt>
                <c:pt idx="401">
                  <c:v>12</c:v>
                </c:pt>
                <c:pt idx="402">
                  <c:v>12</c:v>
                </c:pt>
                <c:pt idx="403">
                  <c:v>12</c:v>
                </c:pt>
                <c:pt idx="404">
                  <c:v>21</c:v>
                </c:pt>
                <c:pt idx="405">
                  <c:v>12</c:v>
                </c:pt>
                <c:pt idx="406">
                  <c:v>12</c:v>
                </c:pt>
                <c:pt idx="407">
                  <c:v>12</c:v>
                </c:pt>
                <c:pt idx="408">
                  <c:v>13</c:v>
                </c:pt>
                <c:pt idx="409">
                  <c:v>13</c:v>
                </c:pt>
                <c:pt idx="410">
                  <c:v>12</c:v>
                </c:pt>
                <c:pt idx="411">
                  <c:v>12</c:v>
                </c:pt>
                <c:pt idx="412">
                  <c:v>13</c:v>
                </c:pt>
                <c:pt idx="413">
                  <c:v>13</c:v>
                </c:pt>
                <c:pt idx="414">
                  <c:v>12</c:v>
                </c:pt>
                <c:pt idx="415">
                  <c:v>12</c:v>
                </c:pt>
                <c:pt idx="416">
                  <c:v>12</c:v>
                </c:pt>
                <c:pt idx="417">
                  <c:v>12</c:v>
                </c:pt>
                <c:pt idx="418">
                  <c:v>12</c:v>
                </c:pt>
                <c:pt idx="419">
                  <c:v>12</c:v>
                </c:pt>
                <c:pt idx="420">
                  <c:v>12</c:v>
                </c:pt>
                <c:pt idx="421">
                  <c:v>13</c:v>
                </c:pt>
                <c:pt idx="422">
                  <c:v>13</c:v>
                </c:pt>
                <c:pt idx="423">
                  <c:v>13</c:v>
                </c:pt>
                <c:pt idx="424">
                  <c:v>13</c:v>
                </c:pt>
                <c:pt idx="425">
                  <c:v>14</c:v>
                </c:pt>
                <c:pt idx="426">
                  <c:v>14</c:v>
                </c:pt>
                <c:pt idx="427">
                  <c:v>13</c:v>
                </c:pt>
                <c:pt idx="428">
                  <c:v>13</c:v>
                </c:pt>
                <c:pt idx="429">
                  <c:v>13</c:v>
                </c:pt>
                <c:pt idx="430">
                  <c:v>14</c:v>
                </c:pt>
                <c:pt idx="431">
                  <c:v>13</c:v>
                </c:pt>
                <c:pt idx="432">
                  <c:v>17</c:v>
                </c:pt>
                <c:pt idx="433">
                  <c:v>14</c:v>
                </c:pt>
                <c:pt idx="434">
                  <c:v>14</c:v>
                </c:pt>
                <c:pt idx="435">
                  <c:v>18</c:v>
                </c:pt>
                <c:pt idx="436">
                  <c:v>13</c:v>
                </c:pt>
                <c:pt idx="437">
                  <c:v>13</c:v>
                </c:pt>
                <c:pt idx="438">
                  <c:v>14</c:v>
                </c:pt>
                <c:pt idx="439">
                  <c:v>13</c:v>
                </c:pt>
                <c:pt idx="440">
                  <c:v>13</c:v>
                </c:pt>
                <c:pt idx="441">
                  <c:v>13</c:v>
                </c:pt>
                <c:pt idx="442">
                  <c:v>13</c:v>
                </c:pt>
                <c:pt idx="443">
                  <c:v>15</c:v>
                </c:pt>
                <c:pt idx="444">
                  <c:v>14</c:v>
                </c:pt>
                <c:pt idx="445">
                  <c:v>14</c:v>
                </c:pt>
                <c:pt idx="446">
                  <c:v>16</c:v>
                </c:pt>
                <c:pt idx="447">
                  <c:v>15</c:v>
                </c:pt>
                <c:pt idx="448">
                  <c:v>15</c:v>
                </c:pt>
                <c:pt idx="449">
                  <c:v>15</c:v>
                </c:pt>
                <c:pt idx="450">
                  <c:v>14</c:v>
                </c:pt>
                <c:pt idx="451">
                  <c:v>15</c:v>
                </c:pt>
                <c:pt idx="452">
                  <c:v>14</c:v>
                </c:pt>
                <c:pt idx="453">
                  <c:v>14</c:v>
                </c:pt>
                <c:pt idx="454">
                  <c:v>17</c:v>
                </c:pt>
                <c:pt idx="455">
                  <c:v>14</c:v>
                </c:pt>
                <c:pt idx="456">
                  <c:v>14</c:v>
                </c:pt>
                <c:pt idx="457">
                  <c:v>14</c:v>
                </c:pt>
                <c:pt idx="458">
                  <c:v>15</c:v>
                </c:pt>
                <c:pt idx="459">
                  <c:v>17</c:v>
                </c:pt>
                <c:pt idx="460">
                  <c:v>16</c:v>
                </c:pt>
                <c:pt idx="461">
                  <c:v>15</c:v>
                </c:pt>
                <c:pt idx="462">
                  <c:v>15</c:v>
                </c:pt>
                <c:pt idx="463">
                  <c:v>14</c:v>
                </c:pt>
                <c:pt idx="464">
                  <c:v>16</c:v>
                </c:pt>
                <c:pt idx="465">
                  <c:v>15</c:v>
                </c:pt>
                <c:pt idx="466">
                  <c:v>14</c:v>
                </c:pt>
                <c:pt idx="467">
                  <c:v>15</c:v>
                </c:pt>
                <c:pt idx="468">
                  <c:v>14</c:v>
                </c:pt>
                <c:pt idx="469">
                  <c:v>17</c:v>
                </c:pt>
                <c:pt idx="470">
                  <c:v>15</c:v>
                </c:pt>
                <c:pt idx="471">
                  <c:v>15</c:v>
                </c:pt>
                <c:pt idx="472">
                  <c:v>18</c:v>
                </c:pt>
                <c:pt idx="473">
                  <c:v>15</c:v>
                </c:pt>
                <c:pt idx="474">
                  <c:v>16</c:v>
                </c:pt>
                <c:pt idx="475">
                  <c:v>15</c:v>
                </c:pt>
                <c:pt idx="476">
                  <c:v>15</c:v>
                </c:pt>
                <c:pt idx="477">
                  <c:v>15</c:v>
                </c:pt>
                <c:pt idx="478">
                  <c:v>15</c:v>
                </c:pt>
                <c:pt idx="479">
                  <c:v>15</c:v>
                </c:pt>
                <c:pt idx="480">
                  <c:v>16</c:v>
                </c:pt>
                <c:pt idx="481">
                  <c:v>16</c:v>
                </c:pt>
                <c:pt idx="482">
                  <c:v>15</c:v>
                </c:pt>
                <c:pt idx="483">
                  <c:v>16</c:v>
                </c:pt>
                <c:pt idx="484">
                  <c:v>15</c:v>
                </c:pt>
                <c:pt idx="485">
                  <c:v>15</c:v>
                </c:pt>
                <c:pt idx="486">
                  <c:v>15</c:v>
                </c:pt>
                <c:pt idx="487">
                  <c:v>15</c:v>
                </c:pt>
                <c:pt idx="488">
                  <c:v>16</c:v>
                </c:pt>
                <c:pt idx="489">
                  <c:v>16</c:v>
                </c:pt>
                <c:pt idx="490">
                  <c:v>15</c:v>
                </c:pt>
                <c:pt idx="491">
                  <c:v>15</c:v>
                </c:pt>
                <c:pt idx="492">
                  <c:v>15</c:v>
                </c:pt>
                <c:pt idx="493">
                  <c:v>15</c:v>
                </c:pt>
                <c:pt idx="494">
                  <c:v>15</c:v>
                </c:pt>
                <c:pt idx="495">
                  <c:v>15</c:v>
                </c:pt>
                <c:pt idx="496">
                  <c:v>15</c:v>
                </c:pt>
                <c:pt idx="497">
                  <c:v>15</c:v>
                </c:pt>
                <c:pt idx="498">
                  <c:v>15</c:v>
                </c:pt>
                <c:pt idx="499">
                  <c:v>15</c:v>
                </c:pt>
                <c:pt idx="500">
                  <c:v>15</c:v>
                </c:pt>
                <c:pt idx="501">
                  <c:v>15</c:v>
                </c:pt>
                <c:pt idx="502">
                  <c:v>15</c:v>
                </c:pt>
                <c:pt idx="503">
                  <c:v>16</c:v>
                </c:pt>
                <c:pt idx="504">
                  <c:v>16</c:v>
                </c:pt>
                <c:pt idx="505">
                  <c:v>16</c:v>
                </c:pt>
                <c:pt idx="506">
                  <c:v>16</c:v>
                </c:pt>
                <c:pt idx="507">
                  <c:v>16</c:v>
                </c:pt>
                <c:pt idx="508">
                  <c:v>16</c:v>
                </c:pt>
                <c:pt idx="509">
                  <c:v>17</c:v>
                </c:pt>
                <c:pt idx="510">
                  <c:v>17</c:v>
                </c:pt>
                <c:pt idx="511">
                  <c:v>17</c:v>
                </c:pt>
                <c:pt idx="512">
                  <c:v>16</c:v>
                </c:pt>
                <c:pt idx="513">
                  <c:v>16</c:v>
                </c:pt>
                <c:pt idx="514">
                  <c:v>16</c:v>
                </c:pt>
                <c:pt idx="515">
                  <c:v>17</c:v>
                </c:pt>
                <c:pt idx="516">
                  <c:v>17</c:v>
                </c:pt>
                <c:pt idx="517">
                  <c:v>17</c:v>
                </c:pt>
                <c:pt idx="518">
                  <c:v>16</c:v>
                </c:pt>
                <c:pt idx="519">
                  <c:v>16</c:v>
                </c:pt>
                <c:pt idx="520">
                  <c:v>16</c:v>
                </c:pt>
                <c:pt idx="521">
                  <c:v>16</c:v>
                </c:pt>
                <c:pt idx="522">
                  <c:v>16</c:v>
                </c:pt>
                <c:pt idx="523">
                  <c:v>16</c:v>
                </c:pt>
                <c:pt idx="524">
                  <c:v>17</c:v>
                </c:pt>
                <c:pt idx="525">
                  <c:v>18</c:v>
                </c:pt>
                <c:pt idx="526">
                  <c:v>17</c:v>
                </c:pt>
                <c:pt idx="527">
                  <c:v>20</c:v>
                </c:pt>
                <c:pt idx="528">
                  <c:v>19</c:v>
                </c:pt>
                <c:pt idx="529">
                  <c:v>17</c:v>
                </c:pt>
                <c:pt idx="530">
                  <c:v>18</c:v>
                </c:pt>
                <c:pt idx="531">
                  <c:v>18</c:v>
                </c:pt>
                <c:pt idx="532">
                  <c:v>17</c:v>
                </c:pt>
                <c:pt idx="533">
                  <c:v>17</c:v>
                </c:pt>
                <c:pt idx="534">
                  <c:v>17</c:v>
                </c:pt>
                <c:pt idx="535">
                  <c:v>17</c:v>
                </c:pt>
                <c:pt idx="536">
                  <c:v>17</c:v>
                </c:pt>
                <c:pt idx="537">
                  <c:v>17</c:v>
                </c:pt>
                <c:pt idx="538">
                  <c:v>17</c:v>
                </c:pt>
                <c:pt idx="539">
                  <c:v>18</c:v>
                </c:pt>
                <c:pt idx="540">
                  <c:v>21</c:v>
                </c:pt>
                <c:pt idx="541">
                  <c:v>18</c:v>
                </c:pt>
                <c:pt idx="542">
                  <c:v>18</c:v>
                </c:pt>
                <c:pt idx="543">
                  <c:v>18</c:v>
                </c:pt>
                <c:pt idx="544">
                  <c:v>24</c:v>
                </c:pt>
                <c:pt idx="545">
                  <c:v>20</c:v>
                </c:pt>
                <c:pt idx="546">
                  <c:v>19</c:v>
                </c:pt>
                <c:pt idx="547">
                  <c:v>18</c:v>
                </c:pt>
                <c:pt idx="548">
                  <c:v>18</c:v>
                </c:pt>
                <c:pt idx="549">
                  <c:v>18</c:v>
                </c:pt>
                <c:pt idx="550">
                  <c:v>18</c:v>
                </c:pt>
                <c:pt idx="551">
                  <c:v>18</c:v>
                </c:pt>
                <c:pt idx="552">
                  <c:v>18</c:v>
                </c:pt>
                <c:pt idx="553">
                  <c:v>19</c:v>
                </c:pt>
                <c:pt idx="554">
                  <c:v>18</c:v>
                </c:pt>
                <c:pt idx="555">
                  <c:v>18</c:v>
                </c:pt>
                <c:pt idx="556">
                  <c:v>18</c:v>
                </c:pt>
                <c:pt idx="557">
                  <c:v>18</c:v>
                </c:pt>
                <c:pt idx="558">
                  <c:v>19</c:v>
                </c:pt>
                <c:pt idx="559">
                  <c:v>21</c:v>
                </c:pt>
                <c:pt idx="560">
                  <c:v>19</c:v>
                </c:pt>
                <c:pt idx="561">
                  <c:v>18</c:v>
                </c:pt>
                <c:pt idx="562">
                  <c:v>19</c:v>
                </c:pt>
                <c:pt idx="563">
                  <c:v>18</c:v>
                </c:pt>
                <c:pt idx="564">
                  <c:v>18</c:v>
                </c:pt>
                <c:pt idx="565">
                  <c:v>18</c:v>
                </c:pt>
                <c:pt idx="566">
                  <c:v>18</c:v>
                </c:pt>
                <c:pt idx="567">
                  <c:v>18</c:v>
                </c:pt>
                <c:pt idx="568">
                  <c:v>19</c:v>
                </c:pt>
                <c:pt idx="569">
                  <c:v>19</c:v>
                </c:pt>
                <c:pt idx="570">
                  <c:v>19</c:v>
                </c:pt>
                <c:pt idx="571">
                  <c:v>19</c:v>
                </c:pt>
                <c:pt idx="572">
                  <c:v>19</c:v>
                </c:pt>
                <c:pt idx="573">
                  <c:v>19</c:v>
                </c:pt>
                <c:pt idx="574">
                  <c:v>19</c:v>
                </c:pt>
                <c:pt idx="575">
                  <c:v>19</c:v>
                </c:pt>
                <c:pt idx="576">
                  <c:v>19</c:v>
                </c:pt>
                <c:pt idx="577">
                  <c:v>20</c:v>
                </c:pt>
                <c:pt idx="578">
                  <c:v>19</c:v>
                </c:pt>
                <c:pt idx="579">
                  <c:v>20</c:v>
                </c:pt>
                <c:pt idx="580">
                  <c:v>19</c:v>
                </c:pt>
                <c:pt idx="581">
                  <c:v>19</c:v>
                </c:pt>
                <c:pt idx="582">
                  <c:v>20</c:v>
                </c:pt>
                <c:pt idx="583">
                  <c:v>20</c:v>
                </c:pt>
                <c:pt idx="584">
                  <c:v>21</c:v>
                </c:pt>
                <c:pt idx="585">
                  <c:v>20</c:v>
                </c:pt>
                <c:pt idx="586">
                  <c:v>20</c:v>
                </c:pt>
                <c:pt idx="587">
                  <c:v>21</c:v>
                </c:pt>
                <c:pt idx="588">
                  <c:v>20</c:v>
                </c:pt>
                <c:pt idx="589">
                  <c:v>20</c:v>
                </c:pt>
                <c:pt idx="590">
                  <c:v>23</c:v>
                </c:pt>
                <c:pt idx="591">
                  <c:v>20</c:v>
                </c:pt>
                <c:pt idx="592">
                  <c:v>20</c:v>
                </c:pt>
                <c:pt idx="593">
                  <c:v>20</c:v>
                </c:pt>
                <c:pt idx="594">
                  <c:v>20</c:v>
                </c:pt>
                <c:pt idx="595">
                  <c:v>20</c:v>
                </c:pt>
                <c:pt idx="596">
                  <c:v>20</c:v>
                </c:pt>
                <c:pt idx="597">
                  <c:v>20</c:v>
                </c:pt>
                <c:pt idx="598">
                  <c:v>20</c:v>
                </c:pt>
                <c:pt idx="599">
                  <c:v>20</c:v>
                </c:pt>
                <c:pt idx="600">
                  <c:v>20</c:v>
                </c:pt>
                <c:pt idx="601">
                  <c:v>20</c:v>
                </c:pt>
                <c:pt idx="602">
                  <c:v>20</c:v>
                </c:pt>
                <c:pt idx="603">
                  <c:v>20</c:v>
                </c:pt>
                <c:pt idx="604">
                  <c:v>20</c:v>
                </c:pt>
                <c:pt idx="605">
                  <c:v>20</c:v>
                </c:pt>
                <c:pt idx="606">
                  <c:v>20</c:v>
                </c:pt>
                <c:pt idx="607">
                  <c:v>20</c:v>
                </c:pt>
                <c:pt idx="608">
                  <c:v>20</c:v>
                </c:pt>
                <c:pt idx="609">
                  <c:v>20</c:v>
                </c:pt>
                <c:pt idx="610">
                  <c:v>20</c:v>
                </c:pt>
                <c:pt idx="611">
                  <c:v>20</c:v>
                </c:pt>
                <c:pt idx="612">
                  <c:v>20</c:v>
                </c:pt>
                <c:pt idx="613">
                  <c:v>21</c:v>
                </c:pt>
                <c:pt idx="614">
                  <c:v>21</c:v>
                </c:pt>
                <c:pt idx="615">
                  <c:v>21</c:v>
                </c:pt>
                <c:pt idx="616">
                  <c:v>24</c:v>
                </c:pt>
                <c:pt idx="617">
                  <c:v>24</c:v>
                </c:pt>
                <c:pt idx="618">
                  <c:v>23</c:v>
                </c:pt>
                <c:pt idx="619">
                  <c:v>22</c:v>
                </c:pt>
                <c:pt idx="620">
                  <c:v>24</c:v>
                </c:pt>
                <c:pt idx="621">
                  <c:v>22</c:v>
                </c:pt>
                <c:pt idx="622">
                  <c:v>22</c:v>
                </c:pt>
                <c:pt idx="623">
                  <c:v>22</c:v>
                </c:pt>
                <c:pt idx="624">
                  <c:v>22</c:v>
                </c:pt>
                <c:pt idx="625">
                  <c:v>23</c:v>
                </c:pt>
                <c:pt idx="626">
                  <c:v>24</c:v>
                </c:pt>
                <c:pt idx="627">
                  <c:v>23</c:v>
                </c:pt>
                <c:pt idx="628">
                  <c:v>23</c:v>
                </c:pt>
                <c:pt idx="629">
                  <c:v>23</c:v>
                </c:pt>
                <c:pt idx="630">
                  <c:v>24</c:v>
                </c:pt>
                <c:pt idx="631">
                  <c:v>24</c:v>
                </c:pt>
                <c:pt idx="632">
                  <c:v>23</c:v>
                </c:pt>
                <c:pt idx="633">
                  <c:v>23</c:v>
                </c:pt>
                <c:pt idx="634">
                  <c:v>23</c:v>
                </c:pt>
                <c:pt idx="635">
                  <c:v>23</c:v>
                </c:pt>
                <c:pt idx="636">
                  <c:v>24</c:v>
                </c:pt>
                <c:pt idx="637">
                  <c:v>24</c:v>
                </c:pt>
                <c:pt idx="638">
                  <c:v>24</c:v>
                </c:pt>
                <c:pt idx="639">
                  <c:v>24</c:v>
                </c:pt>
                <c:pt idx="640">
                  <c:v>24</c:v>
                </c:pt>
                <c:pt idx="641">
                  <c:v>24</c:v>
                </c:pt>
                <c:pt idx="642">
                  <c:v>24</c:v>
                </c:pt>
                <c:pt idx="643">
                  <c:v>24</c:v>
                </c:pt>
                <c:pt idx="644">
                  <c:v>24</c:v>
                </c:pt>
                <c:pt idx="645">
                  <c:v>24</c:v>
                </c:pt>
                <c:pt idx="646">
                  <c:v>24</c:v>
                </c:pt>
                <c:pt idx="647">
                  <c:v>24</c:v>
                </c:pt>
                <c:pt idx="648">
                  <c:v>24</c:v>
                </c:pt>
                <c:pt idx="649">
                  <c:v>24</c:v>
                </c:pt>
                <c:pt idx="650">
                  <c:v>24</c:v>
                </c:pt>
                <c:pt idx="651">
                  <c:v>24</c:v>
                </c:pt>
                <c:pt idx="652">
                  <c:v>24</c:v>
                </c:pt>
                <c:pt idx="653">
                  <c:v>24</c:v>
                </c:pt>
                <c:pt idx="654">
                  <c:v>24</c:v>
                </c:pt>
                <c:pt idx="655">
                  <c:v>24</c:v>
                </c:pt>
                <c:pt idx="656">
                  <c:v>24</c:v>
                </c:pt>
                <c:pt idx="657">
                  <c:v>24</c:v>
                </c:pt>
                <c:pt idx="658">
                  <c:v>24</c:v>
                </c:pt>
                <c:pt idx="659">
                  <c:v>24</c:v>
                </c:pt>
                <c:pt idx="660">
                  <c:v>24</c:v>
                </c:pt>
                <c:pt idx="661">
                  <c:v>24</c:v>
                </c:pt>
                <c:pt idx="662">
                  <c:v>24</c:v>
                </c:pt>
                <c:pt idx="663">
                  <c:v>24</c:v>
                </c:pt>
                <c:pt idx="664">
                  <c:v>24</c:v>
                </c:pt>
                <c:pt idx="665">
                  <c:v>24</c:v>
                </c:pt>
                <c:pt idx="666">
                  <c:v>24</c:v>
                </c:pt>
                <c:pt idx="667">
                  <c:v>24</c:v>
                </c:pt>
                <c:pt idx="668">
                  <c:v>24</c:v>
                </c:pt>
                <c:pt idx="669">
                  <c:v>24</c:v>
                </c:pt>
                <c:pt idx="670">
                  <c:v>24</c:v>
                </c:pt>
                <c:pt idx="671">
                  <c:v>24</c:v>
                </c:pt>
                <c:pt idx="672">
                  <c:v>24</c:v>
                </c:pt>
                <c:pt idx="673">
                  <c:v>24</c:v>
                </c:pt>
                <c:pt idx="674">
                  <c:v>24</c:v>
                </c:pt>
                <c:pt idx="675">
                  <c:v>24</c:v>
                </c:pt>
                <c:pt idx="676">
                  <c:v>24</c:v>
                </c:pt>
                <c:pt idx="677">
                  <c:v>24</c:v>
                </c:pt>
                <c:pt idx="678">
                  <c:v>24</c:v>
                </c:pt>
                <c:pt idx="679">
                  <c:v>24</c:v>
                </c:pt>
                <c:pt idx="680">
                  <c:v>24</c:v>
                </c:pt>
                <c:pt idx="681">
                  <c:v>24</c:v>
                </c:pt>
                <c:pt idx="682">
                  <c:v>24</c:v>
                </c:pt>
                <c:pt idx="683">
                  <c:v>24</c:v>
                </c:pt>
                <c:pt idx="684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35360"/>
        <c:axId val="28736896"/>
      </c:lineChart>
      <c:catAx>
        <c:axId val="28735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736896"/>
        <c:crosses val="autoZero"/>
        <c:auto val="1"/>
        <c:lblAlgn val="ctr"/>
        <c:lblOffset val="100"/>
        <c:noMultiLvlLbl val="0"/>
      </c:catAx>
      <c:valAx>
        <c:axId val="28736896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73536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693641395135916"/>
          <c:y val="0.66163820693248554"/>
          <c:w val="7.6655787602622871E-2"/>
          <c:h val="2.8284294149057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Emilia-Romagna</a:t>
            </a:r>
            <a:endParaRPr lang="it-IT" dirty="0"/>
          </a:p>
        </c:rich>
      </c:tx>
      <c:layout>
        <c:manualLayout>
          <c:xMode val="edge"/>
          <c:yMode val="edge"/>
          <c:x val="0.3529198863280221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920241261322834E-2"/>
          <c:y val="0.15311719539658242"/>
          <c:w val="0.76882999404108487"/>
          <c:h val="0.6497738125123903"/>
        </c:manualLayout>
      </c:layout>
      <c:lineChart>
        <c:grouping val="standard"/>
        <c:varyColors val="0"/>
        <c:ser>
          <c:idx val="2"/>
          <c:order val="0"/>
          <c:tx>
            <c:strRef>
              <c:f>'neet-ER'!$I$74</c:f>
              <c:strCache>
                <c:ptCount val="1"/>
                <c:pt idx="0">
                  <c:v>F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'neet-ER'!$H$75:$H$90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'neet-ER'!$I$75:$I$90</c:f>
              <c:numCache>
                <c:formatCode>0%</c:formatCode>
                <c:ptCount val="16"/>
                <c:pt idx="0">
                  <c:v>1.2881280321195562E-2</c:v>
                </c:pt>
                <c:pt idx="1">
                  <c:v>1.4709210228558497E-2</c:v>
                </c:pt>
                <c:pt idx="2">
                  <c:v>2.3915331540170739E-2</c:v>
                </c:pt>
                <c:pt idx="3">
                  <c:v>3.8511061687931641E-2</c:v>
                </c:pt>
                <c:pt idx="4">
                  <c:v>5.0722934054308215E-2</c:v>
                </c:pt>
                <c:pt idx="5">
                  <c:v>8.2005215879455237E-2</c:v>
                </c:pt>
                <c:pt idx="6">
                  <c:v>9.6578997522393753E-2</c:v>
                </c:pt>
                <c:pt idx="7">
                  <c:v>0.10074945451095721</c:v>
                </c:pt>
                <c:pt idx="8">
                  <c:v>0.1165348917153661</c:v>
                </c:pt>
                <c:pt idx="9">
                  <c:v>0.1196155569941736</c:v>
                </c:pt>
                <c:pt idx="10">
                  <c:v>0.14241945048428542</c:v>
                </c:pt>
                <c:pt idx="11">
                  <c:v>0.15113337873333982</c:v>
                </c:pt>
                <c:pt idx="12">
                  <c:v>0.15514388158499587</c:v>
                </c:pt>
                <c:pt idx="13">
                  <c:v>0.15728703010003967</c:v>
                </c:pt>
                <c:pt idx="14">
                  <c:v>0.15432751257874933</c:v>
                </c:pt>
                <c:pt idx="15">
                  <c:v>0.15308191403081914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'neet-ER'!$J$74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ln>
                <a:solidFill>
                  <a:schemeClr val="tx2"/>
                </a:solidFill>
              </a:ln>
            </c:spPr>
          </c:marker>
          <c:cat>
            <c:numRef>
              <c:f>'neet-ER'!$H$75:$H$90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'neet-ER'!$J$75:$J$90</c:f>
              <c:numCache>
                <c:formatCode>0%</c:formatCode>
                <c:ptCount val="16"/>
                <c:pt idx="0">
                  <c:v>1.0334029227557412E-2</c:v>
                </c:pt>
                <c:pt idx="1">
                  <c:v>1.3169073916737469E-2</c:v>
                </c:pt>
                <c:pt idx="2">
                  <c:v>2.2564431611592342E-2</c:v>
                </c:pt>
                <c:pt idx="3">
                  <c:v>3.6603773584905658E-2</c:v>
                </c:pt>
                <c:pt idx="4">
                  <c:v>4.8562775622974334E-2</c:v>
                </c:pt>
                <c:pt idx="5">
                  <c:v>6.8477088316683088E-2</c:v>
                </c:pt>
                <c:pt idx="6">
                  <c:v>7.5402236160349065E-2</c:v>
                </c:pt>
                <c:pt idx="7">
                  <c:v>7.0249643694542785E-2</c:v>
                </c:pt>
                <c:pt idx="8">
                  <c:v>7.2476803635675061E-2</c:v>
                </c:pt>
                <c:pt idx="9">
                  <c:v>6.4673581452104945E-2</c:v>
                </c:pt>
                <c:pt idx="10">
                  <c:v>6.869353219561164E-2</c:v>
                </c:pt>
                <c:pt idx="11">
                  <c:v>7.2826344468135518E-2</c:v>
                </c:pt>
                <c:pt idx="12">
                  <c:v>7.0267131242741004E-2</c:v>
                </c:pt>
                <c:pt idx="13">
                  <c:v>6.7981318111053457E-2</c:v>
                </c:pt>
                <c:pt idx="14">
                  <c:v>6.6314211972358678E-2</c:v>
                </c:pt>
                <c:pt idx="15">
                  <c:v>6.6840380591416948E-2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30240"/>
        <c:axId val="26332544"/>
      </c:lineChart>
      <c:catAx>
        <c:axId val="2633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Età al 2011</a:t>
                </a:r>
              </a:p>
            </c:rich>
          </c:tx>
          <c:layout>
            <c:manualLayout>
              <c:xMode val="edge"/>
              <c:yMode val="edge"/>
              <c:x val="0.41618107929830389"/>
              <c:y val="0.934425748959371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6332544"/>
        <c:crosses val="autoZero"/>
        <c:auto val="1"/>
        <c:lblAlgn val="ctr"/>
        <c:lblOffset val="100"/>
        <c:noMultiLvlLbl val="0"/>
      </c:catAx>
      <c:valAx>
        <c:axId val="26332544"/>
        <c:scaling>
          <c:orientation val="minMax"/>
          <c:max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6330240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8860800976517631"/>
          <c:y val="0.14225583340543971"/>
          <c:w val="0.10289426176128727"/>
          <c:h val="0.6206625710247757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Lombardia</a:t>
            </a:r>
          </a:p>
        </c:rich>
      </c:tx>
      <c:layout>
        <c:manualLayout>
          <c:xMode val="edge"/>
          <c:yMode val="edge"/>
          <c:x val="0.40963947217413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920241261322834E-2"/>
          <c:y val="0.14643347567845399"/>
          <c:w val="0.78530220163413522"/>
          <c:h val="0.66719308701622571"/>
        </c:manualLayout>
      </c:layout>
      <c:lineChart>
        <c:grouping val="standard"/>
        <c:varyColors val="0"/>
        <c:ser>
          <c:idx val="2"/>
          <c:order val="0"/>
          <c:tx>
            <c:strRef>
              <c:f>'neet-LOM'!$I$74</c:f>
              <c:strCache>
                <c:ptCount val="1"/>
                <c:pt idx="0">
                  <c:v>F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'neet-LOM'!$H$75:$H$90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'neet-LOM'!$I$75:$I$90</c:f>
              <c:numCache>
                <c:formatCode>0%</c:formatCode>
                <c:ptCount val="16"/>
                <c:pt idx="0">
                  <c:v>2.1047501914464067E-2</c:v>
                </c:pt>
                <c:pt idx="1">
                  <c:v>2.8750088154399493E-2</c:v>
                </c:pt>
                <c:pt idx="2">
                  <c:v>5.4213246784469288E-2</c:v>
                </c:pt>
                <c:pt idx="3">
                  <c:v>7.6262945495210774E-2</c:v>
                </c:pt>
                <c:pt idx="4">
                  <c:v>8.1058529026105608E-2</c:v>
                </c:pt>
                <c:pt idx="5">
                  <c:v>0.11369458555859493</c:v>
                </c:pt>
                <c:pt idx="6">
                  <c:v>0.12492439298366888</c:v>
                </c:pt>
                <c:pt idx="7">
                  <c:v>0.12301451750640478</c:v>
                </c:pt>
                <c:pt idx="8">
                  <c:v>0.13039078479922489</c:v>
                </c:pt>
                <c:pt idx="9">
                  <c:v>0.13881938849073405</c:v>
                </c:pt>
                <c:pt idx="10">
                  <c:v>0.15662290532607537</c:v>
                </c:pt>
                <c:pt idx="11">
                  <c:v>0.16635474713489642</c:v>
                </c:pt>
                <c:pt idx="12">
                  <c:v>0.16803697875688434</c:v>
                </c:pt>
                <c:pt idx="13">
                  <c:v>0.17203829430162484</c:v>
                </c:pt>
                <c:pt idx="14">
                  <c:v>0.17222605350078038</c:v>
                </c:pt>
                <c:pt idx="15">
                  <c:v>0.17285808169900729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'neet-LOM'!$J$74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ln>
                <a:solidFill>
                  <a:schemeClr val="tx2"/>
                </a:solidFill>
              </a:ln>
            </c:spPr>
          </c:marker>
          <c:cat>
            <c:numRef>
              <c:f>'neet-LOM'!$H$75:$H$90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'neet-LOM'!$J$75:$J$90</c:f>
              <c:numCache>
                <c:formatCode>0%</c:formatCode>
                <c:ptCount val="16"/>
                <c:pt idx="0">
                  <c:v>1.8919036061026351E-2</c:v>
                </c:pt>
                <c:pt idx="1">
                  <c:v>3.0346979585558265E-2</c:v>
                </c:pt>
                <c:pt idx="2">
                  <c:v>6.509461557500619E-2</c:v>
                </c:pt>
                <c:pt idx="3">
                  <c:v>8.8142944272515761E-2</c:v>
                </c:pt>
                <c:pt idx="4">
                  <c:v>8.765248964952288E-2</c:v>
                </c:pt>
                <c:pt idx="5">
                  <c:v>9.9218292362696178E-2</c:v>
                </c:pt>
                <c:pt idx="6">
                  <c:v>0.10205560812579274</c:v>
                </c:pt>
                <c:pt idx="7">
                  <c:v>9.6421371973734113E-2</c:v>
                </c:pt>
                <c:pt idx="8">
                  <c:v>9.0498102849761841E-2</c:v>
                </c:pt>
                <c:pt idx="9">
                  <c:v>8.7026370440029782E-2</c:v>
                </c:pt>
                <c:pt idx="10">
                  <c:v>8.9734559578193235E-2</c:v>
                </c:pt>
                <c:pt idx="11">
                  <c:v>8.993198088325699E-2</c:v>
                </c:pt>
                <c:pt idx="12">
                  <c:v>8.9738985805817531E-2</c:v>
                </c:pt>
                <c:pt idx="13">
                  <c:v>8.285160284870341E-2</c:v>
                </c:pt>
                <c:pt idx="14">
                  <c:v>8.1035923141186295E-2</c:v>
                </c:pt>
                <c:pt idx="15">
                  <c:v>7.9419752268662644E-2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61856"/>
        <c:axId val="26364160"/>
      </c:lineChart>
      <c:catAx>
        <c:axId val="2636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Età al 2011</a:t>
                </a:r>
              </a:p>
            </c:rich>
          </c:tx>
          <c:layout>
            <c:manualLayout>
              <c:xMode val="edge"/>
              <c:yMode val="edge"/>
              <c:x val="0.41618107929830389"/>
              <c:y val="0.934425748959371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6364160"/>
        <c:crosses val="autoZero"/>
        <c:auto val="1"/>
        <c:lblAlgn val="ctr"/>
        <c:lblOffset val="100"/>
        <c:noMultiLvlLbl val="0"/>
      </c:catAx>
      <c:valAx>
        <c:axId val="26364160"/>
        <c:scaling>
          <c:orientation val="minMax"/>
          <c:max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6361856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8907361407615626"/>
          <c:y val="0.11002140117100748"/>
          <c:w val="0.10289426176128727"/>
          <c:h val="0.6148017651639698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Emilia-Romagna</a:t>
            </a:r>
            <a:endParaRPr lang="it-IT" dirty="0"/>
          </a:p>
        </c:rich>
      </c:tx>
      <c:layout>
        <c:manualLayout>
          <c:xMode val="edge"/>
          <c:yMode val="edge"/>
          <c:x val="0.3529198863280221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920241261322834E-2"/>
          <c:y val="0.13635484089079028"/>
          <c:w val="0.73598235101161436"/>
          <c:h val="0.70140305277374304"/>
        </c:manualLayout>
      </c:layout>
      <c:lineChart>
        <c:grouping val="standard"/>
        <c:varyColors val="0"/>
        <c:ser>
          <c:idx val="2"/>
          <c:order val="0"/>
          <c:tx>
            <c:strRef>
              <c:f>'neet-ER'!$I$50</c:f>
              <c:strCache>
                <c:ptCount val="1"/>
                <c:pt idx="0">
                  <c:v>F
Straniere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'neet-ER'!$H$51:$H$66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'neet-ER'!$I$51:$I$66</c:f>
              <c:numCache>
                <c:formatCode>0%</c:formatCode>
                <c:ptCount val="16"/>
                <c:pt idx="0">
                  <c:v>5.4066500456359599E-2</c:v>
                </c:pt>
                <c:pt idx="1">
                  <c:v>5.8023415396428135E-2</c:v>
                </c:pt>
                <c:pt idx="2">
                  <c:v>8.6370686520010787E-2</c:v>
                </c:pt>
                <c:pt idx="3">
                  <c:v>0.11859407768555175</c:v>
                </c:pt>
                <c:pt idx="4">
                  <c:v>0.16790531537889819</c:v>
                </c:pt>
                <c:pt idx="5">
                  <c:v>0.20806497421267747</c:v>
                </c:pt>
                <c:pt idx="6">
                  <c:v>0.29324041363276648</c:v>
                </c:pt>
                <c:pt idx="7">
                  <c:v>0.31436481948994421</c:v>
                </c:pt>
                <c:pt idx="8">
                  <c:v>0.31277490786366946</c:v>
                </c:pt>
                <c:pt idx="9">
                  <c:v>0.32707822244468493</c:v>
                </c:pt>
                <c:pt idx="10">
                  <c:v>0.33184039744063532</c:v>
                </c:pt>
                <c:pt idx="11">
                  <c:v>0.34257717358067807</c:v>
                </c:pt>
                <c:pt idx="12">
                  <c:v>0.349721823599418</c:v>
                </c:pt>
                <c:pt idx="13">
                  <c:v>0.3447484262424893</c:v>
                </c:pt>
                <c:pt idx="14">
                  <c:v>0.34823225428656263</c:v>
                </c:pt>
                <c:pt idx="15">
                  <c:v>0.34534939641940304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'neet-ER'!$J$50</c:f>
              <c:strCache>
                <c:ptCount val="1"/>
                <c:pt idx="0">
                  <c:v>M
Stranieri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triang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numRef>
              <c:f>'neet-ER'!$H$51:$H$66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'neet-ER'!$J$51:$J$66</c:f>
              <c:numCache>
                <c:formatCode>0%</c:formatCode>
                <c:ptCount val="16"/>
                <c:pt idx="0">
                  <c:v>4.0360826895273656E-2</c:v>
                </c:pt>
                <c:pt idx="1">
                  <c:v>4.9936231139105641E-2</c:v>
                </c:pt>
                <c:pt idx="2">
                  <c:v>5.9170522105301451E-2</c:v>
                </c:pt>
                <c:pt idx="3">
                  <c:v>8.3819927176431636E-2</c:v>
                </c:pt>
                <c:pt idx="4">
                  <c:v>0.11112290992663493</c:v>
                </c:pt>
                <c:pt idx="5">
                  <c:v>0.11857080219711705</c:v>
                </c:pt>
                <c:pt idx="6">
                  <c:v>0.11115373566891645</c:v>
                </c:pt>
                <c:pt idx="7">
                  <c:v>0.10514695598655414</c:v>
                </c:pt>
                <c:pt idx="8">
                  <c:v>8.5970234912457338E-2</c:v>
                </c:pt>
                <c:pt idx="9">
                  <c:v>8.0191916617650696E-2</c:v>
                </c:pt>
                <c:pt idx="10">
                  <c:v>6.9821408494004394E-2</c:v>
                </c:pt>
                <c:pt idx="11">
                  <c:v>7.3769029025869043E-2</c:v>
                </c:pt>
                <c:pt idx="12">
                  <c:v>7.4611304330193542E-2</c:v>
                </c:pt>
                <c:pt idx="13">
                  <c:v>7.6677239204779285E-2</c:v>
                </c:pt>
                <c:pt idx="14">
                  <c:v>7.8519966525155388E-2</c:v>
                </c:pt>
                <c:pt idx="15">
                  <c:v>8.8795087521960761E-2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'neet-ER'!$K$50</c:f>
              <c:strCache>
                <c:ptCount val="1"/>
                <c:pt idx="0">
                  <c:v>F
Italiane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'neet-ER'!$H$51:$H$66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'neet-ER'!$K$51:$K$66</c:f>
              <c:numCache>
                <c:formatCode>0%</c:formatCode>
                <c:ptCount val="16"/>
                <c:pt idx="0">
                  <c:v>6.1617974382933531E-3</c:v>
                </c:pt>
                <c:pt idx="1">
                  <c:v>7.8620570718602699E-3</c:v>
                </c:pt>
                <c:pt idx="2">
                  <c:v>1.3679261634830169E-2</c:v>
                </c:pt>
                <c:pt idx="3">
                  <c:v>2.5829980354068624E-2</c:v>
                </c:pt>
                <c:pt idx="4">
                  <c:v>3.2689348700248082E-2</c:v>
                </c:pt>
                <c:pt idx="5">
                  <c:v>6.5678429373503114E-2</c:v>
                </c:pt>
                <c:pt idx="6">
                  <c:v>6.8747813049416906E-2</c:v>
                </c:pt>
                <c:pt idx="7">
                  <c:v>6.5706179870104534E-2</c:v>
                </c:pt>
                <c:pt idx="8">
                  <c:v>7.493452952599787E-2</c:v>
                </c:pt>
                <c:pt idx="9">
                  <c:v>7.1092503342940247E-2</c:v>
                </c:pt>
                <c:pt idx="10">
                  <c:v>8.8404023533540183E-2</c:v>
                </c:pt>
                <c:pt idx="11">
                  <c:v>9.4306945659267838E-2</c:v>
                </c:pt>
                <c:pt idx="12">
                  <c:v>9.4839227877922483E-2</c:v>
                </c:pt>
                <c:pt idx="13">
                  <c:v>9.6730586896464618E-2</c:v>
                </c:pt>
                <c:pt idx="14">
                  <c:v>9.449901676237385E-2</c:v>
                </c:pt>
                <c:pt idx="15">
                  <c:v>9.3064202662825182E-2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'neet-ER'!$L$50</c:f>
              <c:strCache>
                <c:ptCount val="1"/>
                <c:pt idx="0">
                  <c:v>M
Italiani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tar"/>
            <c:size val="7"/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'neet-ER'!$H$51:$H$66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'neet-ER'!$L$51:$L$66</c:f>
              <c:numCache>
                <c:formatCode>0%</c:formatCode>
                <c:ptCount val="16"/>
                <c:pt idx="0">
                  <c:v>5.0886833108657941E-3</c:v>
                </c:pt>
                <c:pt idx="1">
                  <c:v>7.059445274542781E-3</c:v>
                </c:pt>
                <c:pt idx="2">
                  <c:v>1.6104124227729166E-2</c:v>
                </c:pt>
                <c:pt idx="3">
                  <c:v>2.8365036580670005E-2</c:v>
                </c:pt>
                <c:pt idx="4">
                  <c:v>3.7344987251377131E-2</c:v>
                </c:pt>
                <c:pt idx="5">
                  <c:v>6.0347115828230623E-2</c:v>
                </c:pt>
                <c:pt idx="6">
                  <c:v>6.9490798166360196E-2</c:v>
                </c:pt>
                <c:pt idx="7">
                  <c:v>6.4323504133252427E-2</c:v>
                </c:pt>
                <c:pt idx="8">
                  <c:v>6.9806661629663341E-2</c:v>
                </c:pt>
                <c:pt idx="9">
                  <c:v>6.1474939210466178E-2</c:v>
                </c:pt>
                <c:pt idx="10">
                  <c:v>6.8422480389606077E-2</c:v>
                </c:pt>
                <c:pt idx="11">
                  <c:v>7.2598547611512632E-2</c:v>
                </c:pt>
                <c:pt idx="12">
                  <c:v>6.9201532454281359E-2</c:v>
                </c:pt>
                <c:pt idx="13">
                  <c:v>6.5758202170969851E-2</c:v>
                </c:pt>
                <c:pt idx="14">
                  <c:v>6.3204324161742403E-2</c:v>
                </c:pt>
                <c:pt idx="15">
                  <c:v>6.0851911346296673E-2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55616"/>
        <c:axId val="29074560"/>
      </c:lineChart>
      <c:catAx>
        <c:axId val="2905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Età al 2011</a:t>
                </a:r>
              </a:p>
            </c:rich>
          </c:tx>
          <c:layout>
            <c:manualLayout>
              <c:xMode val="edge"/>
              <c:yMode val="edge"/>
              <c:x val="0.41618107929830389"/>
              <c:y val="0.934425748959371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9074560"/>
        <c:crosses val="autoZero"/>
        <c:auto val="1"/>
        <c:lblAlgn val="ctr"/>
        <c:lblOffset val="100"/>
        <c:noMultiLvlLbl val="0"/>
      </c:catAx>
      <c:valAx>
        <c:axId val="29074560"/>
        <c:scaling>
          <c:orientation val="minMax"/>
          <c:max val="0.4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905561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2484554879889604"/>
          <c:y val="0.14547443864598891"/>
          <c:w val="0.17203004272420175"/>
          <c:h val="0.72553258711513524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Lombardia</a:t>
            </a:r>
          </a:p>
        </c:rich>
      </c:tx>
      <c:layout>
        <c:manualLayout>
          <c:xMode val="edge"/>
          <c:yMode val="edge"/>
          <c:x val="0.4134489948409464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920241261322834E-2"/>
          <c:y val="7.0781070398987012E-2"/>
          <c:w val="0.89984391740895353"/>
          <c:h val="0.76697683281393103"/>
        </c:manualLayout>
      </c:layout>
      <c:lineChart>
        <c:grouping val="standard"/>
        <c:varyColors val="0"/>
        <c:ser>
          <c:idx val="2"/>
          <c:order val="0"/>
          <c:tx>
            <c:strRef>
              <c:f>'neet-LOM'!$I$50</c:f>
              <c:strCache>
                <c:ptCount val="1"/>
                <c:pt idx="0">
                  <c:v>F
Straniere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'neet-LOM'!$H$51:$H$66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'neet-LOM'!$I$51:$I$66</c:f>
              <c:numCache>
                <c:formatCode>0%</c:formatCode>
                <c:ptCount val="16"/>
                <c:pt idx="0">
                  <c:v>9.5380648066925353E-2</c:v>
                </c:pt>
                <c:pt idx="1">
                  <c:v>0.11202529404552269</c:v>
                </c:pt>
                <c:pt idx="2">
                  <c:v>0.16247233440783151</c:v>
                </c:pt>
                <c:pt idx="3">
                  <c:v>0.20140392327524773</c:v>
                </c:pt>
                <c:pt idx="4">
                  <c:v>0.23955513703622752</c:v>
                </c:pt>
                <c:pt idx="5">
                  <c:v>0.28818399694682867</c:v>
                </c:pt>
                <c:pt idx="6">
                  <c:v>0.32649883821268871</c:v>
                </c:pt>
                <c:pt idx="7">
                  <c:v>0.34487504397542729</c:v>
                </c:pt>
                <c:pt idx="8">
                  <c:v>0.34863882039701283</c:v>
                </c:pt>
                <c:pt idx="9">
                  <c:v>0.37270713248936344</c:v>
                </c:pt>
                <c:pt idx="10">
                  <c:v>0.37782620548565654</c:v>
                </c:pt>
                <c:pt idx="11">
                  <c:v>0.39292630526669031</c:v>
                </c:pt>
                <c:pt idx="12">
                  <c:v>0.40114143996513368</c:v>
                </c:pt>
                <c:pt idx="13">
                  <c:v>0.41686780317085931</c:v>
                </c:pt>
                <c:pt idx="14">
                  <c:v>0.41311821964190554</c:v>
                </c:pt>
                <c:pt idx="15">
                  <c:v>0.40733585771145658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'neet-LOM'!$J$50</c:f>
              <c:strCache>
                <c:ptCount val="1"/>
                <c:pt idx="0">
                  <c:v>M
Stranieri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triang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numRef>
              <c:f>'neet-LOM'!$H$51:$H$66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'neet-LOM'!$J$51:$J$66</c:f>
              <c:numCache>
                <c:formatCode>0%</c:formatCode>
                <c:ptCount val="16"/>
                <c:pt idx="0">
                  <c:v>7.9171034025443857E-2</c:v>
                </c:pt>
                <c:pt idx="1">
                  <c:v>9.5984634770343011E-2</c:v>
                </c:pt>
                <c:pt idx="2">
                  <c:v>0.14414864532900257</c:v>
                </c:pt>
                <c:pt idx="3">
                  <c:v>0.17178469737440472</c:v>
                </c:pt>
                <c:pt idx="4">
                  <c:v>0.19102789320601396</c:v>
                </c:pt>
                <c:pt idx="5">
                  <c:v>0.1718854128567317</c:v>
                </c:pt>
                <c:pt idx="6">
                  <c:v>0.14846010414065453</c:v>
                </c:pt>
                <c:pt idx="7">
                  <c:v>0.13085257526202332</c:v>
                </c:pt>
                <c:pt idx="8">
                  <c:v>0.10554521671239392</c:v>
                </c:pt>
                <c:pt idx="9">
                  <c:v>9.7666359006160067E-2</c:v>
                </c:pt>
                <c:pt idx="10">
                  <c:v>8.8435371525314235E-2</c:v>
                </c:pt>
                <c:pt idx="11">
                  <c:v>8.4599837473901984E-2</c:v>
                </c:pt>
                <c:pt idx="12">
                  <c:v>8.7567691502170378E-2</c:v>
                </c:pt>
                <c:pt idx="13">
                  <c:v>8.1207381451000191E-2</c:v>
                </c:pt>
                <c:pt idx="14">
                  <c:v>8.4929484811460246E-2</c:v>
                </c:pt>
                <c:pt idx="15">
                  <c:v>9.0993470955531133E-2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'neet-LOM'!$K$50</c:f>
              <c:strCache>
                <c:ptCount val="1"/>
                <c:pt idx="0">
                  <c:v>F
Italiane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'neet-LOM'!$H$51:$H$66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'neet-LOM'!$K$51:$K$66</c:f>
              <c:numCache>
                <c:formatCode>0%</c:formatCode>
                <c:ptCount val="16"/>
                <c:pt idx="0">
                  <c:v>1.0705823620023194E-2</c:v>
                </c:pt>
                <c:pt idx="1">
                  <c:v>1.7503768821111314E-2</c:v>
                </c:pt>
                <c:pt idx="2">
                  <c:v>3.9759422132579506E-2</c:v>
                </c:pt>
                <c:pt idx="3">
                  <c:v>5.9123048931390851E-2</c:v>
                </c:pt>
                <c:pt idx="4">
                  <c:v>6.1155772584362889E-2</c:v>
                </c:pt>
                <c:pt idx="5">
                  <c:v>9.3760607096169818E-2</c:v>
                </c:pt>
                <c:pt idx="6">
                  <c:v>9.8784604280498123E-2</c:v>
                </c:pt>
                <c:pt idx="7">
                  <c:v>9.013507061379622E-2</c:v>
                </c:pt>
                <c:pt idx="8">
                  <c:v>9.2636778795115587E-2</c:v>
                </c:pt>
                <c:pt idx="9">
                  <c:v>9.1746499373585103E-2</c:v>
                </c:pt>
                <c:pt idx="10">
                  <c:v>0.10408385492301298</c:v>
                </c:pt>
                <c:pt idx="11">
                  <c:v>0.11024365897599037</c:v>
                </c:pt>
                <c:pt idx="12">
                  <c:v>0.11025662066673449</c:v>
                </c:pt>
                <c:pt idx="13">
                  <c:v>0.10825031393581626</c:v>
                </c:pt>
                <c:pt idx="14">
                  <c:v>0.10746677466145253</c:v>
                </c:pt>
                <c:pt idx="15">
                  <c:v>0.10743595210662006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'neet-LOM'!$L$50</c:f>
              <c:strCache>
                <c:ptCount val="1"/>
                <c:pt idx="0">
                  <c:v>M
Italiani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tar"/>
            <c:size val="7"/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'neet-LOM'!$H$51:$H$66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</c:numCache>
            </c:numRef>
          </c:cat>
          <c:val>
            <c:numRef>
              <c:f>'neet-LOM'!$L$51:$L$66</c:f>
              <c:numCache>
                <c:formatCode>0%</c:formatCode>
                <c:ptCount val="16"/>
                <c:pt idx="0">
                  <c:v>1.0023009299590121E-2</c:v>
                </c:pt>
                <c:pt idx="1">
                  <c:v>2.1165864465634097E-2</c:v>
                </c:pt>
                <c:pt idx="2">
                  <c:v>5.3733435531062732E-2</c:v>
                </c:pt>
                <c:pt idx="3">
                  <c:v>7.5798763811353073E-2</c:v>
                </c:pt>
                <c:pt idx="4">
                  <c:v>7.2594667866832302E-2</c:v>
                </c:pt>
                <c:pt idx="5">
                  <c:v>8.9167126600561156E-2</c:v>
                </c:pt>
                <c:pt idx="6">
                  <c:v>9.527582228217002E-2</c:v>
                </c:pt>
                <c:pt idx="7">
                  <c:v>9.1041218057423684E-2</c:v>
                </c:pt>
                <c:pt idx="8">
                  <c:v>8.7872282606578603E-2</c:v>
                </c:pt>
                <c:pt idx="9">
                  <c:v>8.5079701433391455E-2</c:v>
                </c:pt>
                <c:pt idx="10">
                  <c:v>8.9987443444273299E-2</c:v>
                </c:pt>
                <c:pt idx="11">
                  <c:v>9.1030936230126633E-2</c:v>
                </c:pt>
                <c:pt idx="12">
                  <c:v>9.0175144744881905E-2</c:v>
                </c:pt>
                <c:pt idx="13">
                  <c:v>8.3208919268011355E-2</c:v>
                </c:pt>
                <c:pt idx="14">
                  <c:v>8.0193486172694381E-2</c:v>
                </c:pt>
                <c:pt idx="15">
                  <c:v>7.6768954542111092E-2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14464"/>
        <c:axId val="26424832"/>
      </c:lineChart>
      <c:catAx>
        <c:axId val="26414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Età al 2011</a:t>
                </a:r>
              </a:p>
            </c:rich>
          </c:tx>
          <c:layout>
            <c:manualLayout>
              <c:xMode val="edge"/>
              <c:yMode val="edge"/>
              <c:x val="0.41618107929830389"/>
              <c:y val="0.934425748959371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6424832"/>
        <c:crosses val="autoZero"/>
        <c:auto val="1"/>
        <c:lblAlgn val="ctr"/>
        <c:lblOffset val="100"/>
        <c:noMultiLvlLbl val="0"/>
      </c:catAx>
      <c:valAx>
        <c:axId val="26424832"/>
        <c:scaling>
          <c:orientation val="minMax"/>
          <c:max val="0.45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641446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770607538666492E-2"/>
          <c:y val="6.2663185378590072E-2"/>
          <c:w val="0.78578175307969933"/>
          <c:h val="0.512613090465519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Prov!$B$15</c:f>
              <c:strCache>
                <c:ptCount val="1"/>
                <c:pt idx="0">
                  <c:v>Senza segnali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ln w="19050">
                <a:solidFill>
                  <a:srgbClr val="00B050"/>
                </a:solidFill>
              </a:ln>
            </c:spPr>
          </c:dPt>
          <c:dPt>
            <c:idx val="4"/>
            <c:invertIfNegative val="0"/>
            <c:bubble3D val="0"/>
            <c:spPr>
              <a:ln w="19050">
                <a:solidFill>
                  <a:srgbClr val="00B050"/>
                </a:solidFill>
              </a:ln>
            </c:spPr>
          </c:dPt>
          <c:dPt>
            <c:idx val="5"/>
            <c:invertIfNegative val="0"/>
            <c:bubble3D val="0"/>
            <c:spPr>
              <a:ln w="19050">
                <a:solidFill>
                  <a:srgbClr val="FF0000"/>
                </a:solidFill>
              </a:ln>
            </c:spPr>
          </c:dPt>
          <c:dPt>
            <c:idx val="8"/>
            <c:invertIfNegative val="0"/>
            <c:bubble3D val="0"/>
            <c:spPr>
              <a:ln w="19050">
                <a:solidFill>
                  <a:srgbClr val="FF0000"/>
                </a:solidFill>
              </a:ln>
            </c:spPr>
          </c:dPt>
          <c:dLbls>
            <c:dLbl>
              <c:idx val="1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Prov!$A$16:$A$27</c:f>
              <c:strCache>
                <c:ptCount val="12"/>
                <c:pt idx="0">
                  <c:v>Piacenza</c:v>
                </c:pt>
                <c:pt idx="1">
                  <c:v>Parma</c:v>
                </c:pt>
                <c:pt idx="2">
                  <c:v>Reggio Emilia</c:v>
                </c:pt>
                <c:pt idx="3">
                  <c:v>Modena</c:v>
                </c:pt>
                <c:pt idx="4">
                  <c:v>Bologna</c:v>
                </c:pt>
                <c:pt idx="5">
                  <c:v>Ferrara</c:v>
                </c:pt>
                <c:pt idx="6">
                  <c:v>Ravenna</c:v>
                </c:pt>
                <c:pt idx="7">
                  <c:v>Forlì-Cesena</c:v>
                </c:pt>
                <c:pt idx="8">
                  <c:v>Rimini</c:v>
                </c:pt>
                <c:pt idx="9">
                  <c:v>Emilia-Romagna</c:v>
                </c:pt>
                <c:pt idx="10">
                  <c:v>Fuori ER</c:v>
                </c:pt>
                <c:pt idx="11">
                  <c:v>Totale</c:v>
                </c:pt>
              </c:strCache>
            </c:strRef>
          </c:cat>
          <c:val>
            <c:numRef>
              <c:f>Prov!$B$16:$B$27</c:f>
              <c:numCache>
                <c:formatCode>#,##0.0</c:formatCode>
                <c:ptCount val="12"/>
                <c:pt idx="0">
                  <c:v>24.344473604756487</c:v>
                </c:pt>
                <c:pt idx="1">
                  <c:v>23.087657173723855</c:v>
                </c:pt>
                <c:pt idx="2">
                  <c:v>25.495516044995618</c:v>
                </c:pt>
                <c:pt idx="3">
                  <c:v>24.701566195504405</c:v>
                </c:pt>
                <c:pt idx="4">
                  <c:v>23.593106274670518</c:v>
                </c:pt>
                <c:pt idx="5">
                  <c:v>26.248043904696832</c:v>
                </c:pt>
                <c:pt idx="6">
                  <c:v>25.416909408680453</c:v>
                </c:pt>
                <c:pt idx="7">
                  <c:v>24.32188833903032</c:v>
                </c:pt>
                <c:pt idx="8">
                  <c:v>28.236718689936186</c:v>
                </c:pt>
                <c:pt idx="9">
                  <c:v>24.793923213245478</c:v>
                </c:pt>
                <c:pt idx="10">
                  <c:v>4.6161418172712434</c:v>
                </c:pt>
                <c:pt idx="11">
                  <c:v>21.74492248355336</c:v>
                </c:pt>
              </c:numCache>
            </c:numRef>
          </c:val>
        </c:ser>
        <c:ser>
          <c:idx val="1"/>
          <c:order val="1"/>
          <c:tx>
            <c:strRef>
              <c:f>Prov!$C$15</c:f>
              <c:strCache>
                <c:ptCount val="1"/>
                <c:pt idx="0">
                  <c:v>Solo studio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 w="19050">
                <a:solidFill>
                  <a:srgbClr val="FF0000"/>
                </a:solidFill>
              </a:ln>
            </c:spPr>
          </c:dPt>
          <c:dPt>
            <c:idx val="2"/>
            <c:invertIfNegative val="0"/>
            <c:bubble3D val="0"/>
            <c:spPr>
              <a:ln w="19050">
                <a:noFill/>
              </a:ln>
            </c:spPr>
          </c:dPt>
          <c:dPt>
            <c:idx val="4"/>
            <c:invertIfNegative val="0"/>
            <c:bubble3D val="0"/>
            <c:spPr>
              <a:ln w="19050">
                <a:solidFill>
                  <a:srgbClr val="00B050"/>
                </a:solidFill>
              </a:ln>
            </c:spPr>
          </c:dPt>
          <c:dPt>
            <c:idx val="10"/>
            <c:invertIfNegative val="0"/>
            <c:bubble3D val="0"/>
            <c:spPr>
              <a:ln w="19050">
                <a:solidFill>
                  <a:srgbClr val="00B05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Prov!$A$16:$A$27</c:f>
              <c:strCache>
                <c:ptCount val="12"/>
                <c:pt idx="0">
                  <c:v>Piacenza</c:v>
                </c:pt>
                <c:pt idx="1">
                  <c:v>Parma</c:v>
                </c:pt>
                <c:pt idx="2">
                  <c:v>Reggio Emilia</c:v>
                </c:pt>
                <c:pt idx="3">
                  <c:v>Modena</c:v>
                </c:pt>
                <c:pt idx="4">
                  <c:v>Bologna</c:v>
                </c:pt>
                <c:pt idx="5">
                  <c:v>Ferrara</c:v>
                </c:pt>
                <c:pt idx="6">
                  <c:v>Ravenna</c:v>
                </c:pt>
                <c:pt idx="7">
                  <c:v>Forlì-Cesena</c:v>
                </c:pt>
                <c:pt idx="8">
                  <c:v>Rimini</c:v>
                </c:pt>
                <c:pt idx="9">
                  <c:v>Emilia-Romagna</c:v>
                </c:pt>
                <c:pt idx="10">
                  <c:v>Fuori ER</c:v>
                </c:pt>
                <c:pt idx="11">
                  <c:v>Totale</c:v>
                </c:pt>
              </c:strCache>
            </c:strRef>
          </c:cat>
          <c:val>
            <c:numRef>
              <c:f>Prov!$C$16:$C$27</c:f>
              <c:numCache>
                <c:formatCode>#,##0.0</c:formatCode>
                <c:ptCount val="12"/>
                <c:pt idx="0">
                  <c:v>39.199201059061245</c:v>
                </c:pt>
                <c:pt idx="1">
                  <c:v>40.475047264652041</c:v>
                </c:pt>
                <c:pt idx="2">
                  <c:v>39.464806655701885</c:v>
                </c:pt>
                <c:pt idx="3">
                  <c:v>40.341173622362511</c:v>
                </c:pt>
                <c:pt idx="4">
                  <c:v>42.706872874470641</c:v>
                </c:pt>
                <c:pt idx="5">
                  <c:v>41.012981860659892</c:v>
                </c:pt>
                <c:pt idx="6">
                  <c:v>39.637343431401106</c:v>
                </c:pt>
                <c:pt idx="7">
                  <c:v>39.870414774756391</c:v>
                </c:pt>
                <c:pt idx="8">
                  <c:v>41.48150995617744</c:v>
                </c:pt>
                <c:pt idx="9">
                  <c:v>40.708907220487944</c:v>
                </c:pt>
                <c:pt idx="10">
                  <c:v>48.622324304254342</c:v>
                </c:pt>
                <c:pt idx="11">
                  <c:v>41.904678647944074</c:v>
                </c:pt>
              </c:numCache>
            </c:numRef>
          </c:val>
        </c:ser>
        <c:ser>
          <c:idx val="2"/>
          <c:order val="2"/>
          <c:tx>
            <c:strRef>
              <c:f>Prov!$D$15</c:f>
              <c:strCache>
                <c:ptCount val="1"/>
                <c:pt idx="0">
                  <c:v>Solo lavoro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 w="19050">
                <a:solidFill>
                  <a:srgbClr val="00B050"/>
                </a:solidFill>
              </a:ln>
            </c:spPr>
          </c:dPt>
          <c:dPt>
            <c:idx val="1"/>
            <c:invertIfNegative val="0"/>
            <c:bubble3D val="0"/>
            <c:spPr>
              <a:ln w="19050">
                <a:noFill/>
              </a:ln>
            </c:spPr>
          </c:dPt>
          <c:dPt>
            <c:idx val="5"/>
            <c:invertIfNegative val="0"/>
            <c:bubble3D val="0"/>
            <c:spPr>
              <a:ln w="19050">
                <a:solidFill>
                  <a:srgbClr val="FF0000"/>
                </a:solidFill>
              </a:ln>
            </c:spPr>
          </c:dPt>
          <c:dPt>
            <c:idx val="7"/>
            <c:invertIfNegative val="0"/>
            <c:bubble3D val="0"/>
            <c:spPr>
              <a:ln w="19050">
                <a:solidFill>
                  <a:srgbClr val="00B050"/>
                </a:solidFill>
              </a:ln>
            </c:spPr>
          </c:dPt>
          <c:dPt>
            <c:idx val="8"/>
            <c:invertIfNegative val="0"/>
            <c:bubble3D val="0"/>
            <c:spPr>
              <a:ln w="19050">
                <a:solidFill>
                  <a:srgbClr val="FF0000"/>
                </a:solidFill>
              </a:ln>
            </c:spPr>
          </c:dPt>
          <c:dPt>
            <c:idx val="10"/>
            <c:invertIfNegative val="0"/>
            <c:bubble3D val="0"/>
            <c:spPr>
              <a:ln w="19050">
                <a:solidFill>
                  <a:srgbClr val="00B05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Prov!$A$16:$A$27</c:f>
              <c:strCache>
                <c:ptCount val="12"/>
                <c:pt idx="0">
                  <c:v>Piacenza</c:v>
                </c:pt>
                <c:pt idx="1">
                  <c:v>Parma</c:v>
                </c:pt>
                <c:pt idx="2">
                  <c:v>Reggio Emilia</c:v>
                </c:pt>
                <c:pt idx="3">
                  <c:v>Modena</c:v>
                </c:pt>
                <c:pt idx="4">
                  <c:v>Bologna</c:v>
                </c:pt>
                <c:pt idx="5">
                  <c:v>Ferrara</c:v>
                </c:pt>
                <c:pt idx="6">
                  <c:v>Ravenna</c:v>
                </c:pt>
                <c:pt idx="7">
                  <c:v>Forlì-Cesena</c:v>
                </c:pt>
                <c:pt idx="8">
                  <c:v>Rimini</c:v>
                </c:pt>
                <c:pt idx="9">
                  <c:v>Emilia-Romagna</c:v>
                </c:pt>
                <c:pt idx="10">
                  <c:v>Fuori ER</c:v>
                </c:pt>
                <c:pt idx="11">
                  <c:v>Totale</c:v>
                </c:pt>
              </c:strCache>
            </c:strRef>
          </c:cat>
          <c:val>
            <c:numRef>
              <c:f>Prov!$D$16:$D$27</c:f>
              <c:numCache>
                <c:formatCode>#,##0.0</c:formatCode>
                <c:ptCount val="12"/>
                <c:pt idx="0">
                  <c:v>33.968924913486774</c:v>
                </c:pt>
                <c:pt idx="1">
                  <c:v>33.347837829727219</c:v>
                </c:pt>
                <c:pt idx="2">
                  <c:v>32.995185901052857</c:v>
                </c:pt>
                <c:pt idx="3">
                  <c:v>32.718773860737102</c:v>
                </c:pt>
                <c:pt idx="4">
                  <c:v>31.285635196249721</c:v>
                </c:pt>
                <c:pt idx="5">
                  <c:v>30.700227017257721</c:v>
                </c:pt>
                <c:pt idx="6">
                  <c:v>32.670040780658319</c:v>
                </c:pt>
                <c:pt idx="7">
                  <c:v>33.651344319167386</c:v>
                </c:pt>
                <c:pt idx="8">
                  <c:v>27.858076420389022</c:v>
                </c:pt>
                <c:pt idx="9">
                  <c:v>32.145673194416908</c:v>
                </c:pt>
                <c:pt idx="10">
                  <c:v>40.891625147870236</c:v>
                </c:pt>
                <c:pt idx="11">
                  <c:v>33.467246332941031</c:v>
                </c:pt>
              </c:numCache>
            </c:numRef>
          </c:val>
        </c:ser>
        <c:ser>
          <c:idx val="3"/>
          <c:order val="3"/>
          <c:tx>
            <c:strRef>
              <c:f>Prov!$E$15</c:f>
              <c:strCache>
                <c:ptCount val="1"/>
                <c:pt idx="0">
                  <c:v>Studio e lavoro</c:v>
                </c:pt>
              </c:strCache>
            </c:strRef>
          </c:tx>
          <c:invertIfNegative val="0"/>
          <c:cat>
            <c:strRef>
              <c:f>Prov!$A$16:$A$27</c:f>
              <c:strCache>
                <c:ptCount val="12"/>
                <c:pt idx="0">
                  <c:v>Piacenza</c:v>
                </c:pt>
                <c:pt idx="1">
                  <c:v>Parma</c:v>
                </c:pt>
                <c:pt idx="2">
                  <c:v>Reggio Emilia</c:v>
                </c:pt>
                <c:pt idx="3">
                  <c:v>Modena</c:v>
                </c:pt>
                <c:pt idx="4">
                  <c:v>Bologna</c:v>
                </c:pt>
                <c:pt idx="5">
                  <c:v>Ferrara</c:v>
                </c:pt>
                <c:pt idx="6">
                  <c:v>Ravenna</c:v>
                </c:pt>
                <c:pt idx="7">
                  <c:v>Forlì-Cesena</c:v>
                </c:pt>
                <c:pt idx="8">
                  <c:v>Rimini</c:v>
                </c:pt>
                <c:pt idx="9">
                  <c:v>Emilia-Romagna</c:v>
                </c:pt>
                <c:pt idx="10">
                  <c:v>Fuori ER</c:v>
                </c:pt>
                <c:pt idx="11">
                  <c:v>Totale</c:v>
                </c:pt>
              </c:strCache>
            </c:strRef>
          </c:cat>
          <c:val>
            <c:numRef>
              <c:f>Prov!$E$16:$E$27</c:f>
              <c:numCache>
                <c:formatCode>#,##0.0</c:formatCode>
                <c:ptCount val="12"/>
                <c:pt idx="0">
                  <c:v>2.4874004226954969</c:v>
                </c:pt>
                <c:pt idx="1">
                  <c:v>3.0894577318968883</c:v>
                </c:pt>
                <c:pt idx="2">
                  <c:v>2.0444913982496367</c:v>
                </c:pt>
                <c:pt idx="3">
                  <c:v>2.2384863213959814</c:v>
                </c:pt>
                <c:pt idx="4">
                  <c:v>2.4143856546091182</c:v>
                </c:pt>
                <c:pt idx="5">
                  <c:v>2.0387472173855543</c:v>
                </c:pt>
                <c:pt idx="6">
                  <c:v>2.275706379260122</c:v>
                </c:pt>
                <c:pt idx="7">
                  <c:v>2.1563525670458992</c:v>
                </c:pt>
                <c:pt idx="8">
                  <c:v>2.4236949334973477</c:v>
                </c:pt>
                <c:pt idx="9">
                  <c:v>2.3514963718496729</c:v>
                </c:pt>
                <c:pt idx="10">
                  <c:v>5.8699087306041742</c:v>
                </c:pt>
                <c:pt idx="11">
                  <c:v>2.8831525355615342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29115520"/>
        <c:axId val="29117056"/>
      </c:barChart>
      <c:catAx>
        <c:axId val="2911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t" anchorCtr="0"/>
          <a:lstStyle/>
          <a:p>
            <a:pPr>
              <a:defRPr/>
            </a:pPr>
            <a:endParaRPr lang="it-IT"/>
          </a:p>
        </c:txPr>
        <c:crossAx val="29117056"/>
        <c:crosses val="autoZero"/>
        <c:auto val="1"/>
        <c:lblAlgn val="ctr"/>
        <c:lblOffset val="100"/>
        <c:noMultiLvlLbl val="0"/>
      </c:catAx>
      <c:valAx>
        <c:axId val="29117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9115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19035134588081"/>
          <c:y val="7.1510379384395134E-3"/>
          <c:w val="0.17407488227642229"/>
          <c:h val="0.5717670139717383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34273840769903"/>
          <c:y val="5.0925925925925923E-2"/>
          <c:w val="0.8405739282589676"/>
          <c:h val="0.70146272256508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Foglio1!$A$12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Foglio1!$B$15:$B$18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</c:numCache>
            </c:numRef>
          </c:cat>
          <c:val>
            <c:numRef>
              <c:f>Foglio1!$D$15:$D$18</c:f>
              <c:numCache>
                <c:formatCode>0.00</c:formatCode>
                <c:ptCount val="4"/>
                <c:pt idx="0">
                  <c:v>0.22771084337349398</c:v>
                </c:pt>
                <c:pt idx="1">
                  <c:v>0.43373493975903615</c:v>
                </c:pt>
                <c:pt idx="2">
                  <c:v>0.30144578313253012</c:v>
                </c:pt>
                <c:pt idx="3">
                  <c:v>3.6385542168674699E-2</c:v>
                </c:pt>
              </c:numCache>
            </c:numRef>
          </c:val>
        </c:ser>
        <c:ser>
          <c:idx val="1"/>
          <c:order val="1"/>
          <c:tx>
            <c:strRef>
              <c:f>Foglio1!$A$4</c:f>
              <c:strCache>
                <c:ptCount val="1"/>
                <c:pt idx="0">
                  <c:v>Senza segnali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Foglio1!$D$6:$D$9</c:f>
              <c:numCache>
                <c:formatCode>0.00</c:formatCode>
                <c:ptCount val="4"/>
                <c:pt idx="0">
                  <c:v>0.12741312741312741</c:v>
                </c:pt>
                <c:pt idx="1">
                  <c:v>0.45173745173745172</c:v>
                </c:pt>
                <c:pt idx="2">
                  <c:v>0.38223938223938225</c:v>
                </c:pt>
                <c:pt idx="3">
                  <c:v>3.8610038610038609E-2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25568"/>
        <c:axId val="29331456"/>
      </c:barChart>
      <c:catAx>
        <c:axId val="29325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9331456"/>
        <c:crosses val="autoZero"/>
        <c:auto val="1"/>
        <c:lblAlgn val="ctr"/>
        <c:lblOffset val="100"/>
        <c:noMultiLvlLbl val="0"/>
      </c:catAx>
      <c:valAx>
        <c:axId val="29331456"/>
        <c:scaling>
          <c:orientation val="minMax"/>
          <c:max val="0.5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29325568"/>
        <c:crosses val="max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Foglio1!$A$26:$A$29</c:f>
              <c:strCache>
                <c:ptCount val="4"/>
                <c:pt idx="0">
                  <c:v>Dipendente T.I.</c:v>
                </c:pt>
                <c:pt idx="1">
                  <c:v>Autonomo</c:v>
                </c:pt>
                <c:pt idx="2">
                  <c:v>Dipendente T.D.</c:v>
                </c:pt>
                <c:pt idx="3">
                  <c:v>Collab./Lav. Domestico</c:v>
                </c:pt>
              </c:strCache>
            </c:strRef>
          </c:cat>
          <c:val>
            <c:numRef>
              <c:f>Foglio1!$E$26:$E$29</c:f>
              <c:numCache>
                <c:formatCode>General</c:formatCode>
                <c:ptCount val="4"/>
                <c:pt idx="0">
                  <c:v>0.55660377358490565</c:v>
                </c:pt>
                <c:pt idx="1">
                  <c:v>5.0314465408805034E-2</c:v>
                </c:pt>
                <c:pt idx="2">
                  <c:v>0.38364779874213839</c:v>
                </c:pt>
                <c:pt idx="3">
                  <c:v>9.433962264150943E-3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975984251968508"/>
          <c:y val="0.13113006707494895"/>
          <c:w val="0.36357349081364831"/>
          <c:h val="0.73773986585010209"/>
        </c:manualLayout>
      </c:layout>
      <c:overlay val="0"/>
      <c:txPr>
        <a:bodyPr/>
        <a:lstStyle/>
        <a:p>
          <a:pPr rtl="0">
            <a:defRPr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occupati</a:t>
            </a:r>
          </a:p>
        </c:rich>
      </c:tx>
      <c:layout>
        <c:manualLayout>
          <c:xMode val="edge"/>
          <c:yMode val="edge"/>
          <c:x val="0.43370572206549118"/>
          <c:y val="3.03482038204485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totale!$A$8:$A$31</c:f>
              <c:strCache>
                <c:ptCount val="24"/>
                <c:pt idx="0">
                  <c:v>POS_MESE_1_12</c:v>
                </c:pt>
                <c:pt idx="1">
                  <c:v>POS_MESE_2_12</c:v>
                </c:pt>
                <c:pt idx="2">
                  <c:v>POS_MESE_3_12</c:v>
                </c:pt>
                <c:pt idx="3">
                  <c:v>POS_MESE_4_12</c:v>
                </c:pt>
                <c:pt idx="4">
                  <c:v>POS_MESE_5_12</c:v>
                </c:pt>
                <c:pt idx="5">
                  <c:v>POS_MESE_6_12</c:v>
                </c:pt>
                <c:pt idx="6">
                  <c:v>POS_MESE_7_12</c:v>
                </c:pt>
                <c:pt idx="7">
                  <c:v>POS_MESE_8_12</c:v>
                </c:pt>
                <c:pt idx="8">
                  <c:v>POS_MESE_9_12</c:v>
                </c:pt>
                <c:pt idx="9">
                  <c:v>POS_MESE_10_12</c:v>
                </c:pt>
                <c:pt idx="10">
                  <c:v>POS_MESE_11_12</c:v>
                </c:pt>
                <c:pt idx="11">
                  <c:v>POS_MESE_12_12</c:v>
                </c:pt>
                <c:pt idx="12">
                  <c:v>POS_MESE_1_13</c:v>
                </c:pt>
                <c:pt idx="13">
                  <c:v>POS_MESE_2_13</c:v>
                </c:pt>
                <c:pt idx="14">
                  <c:v>POS_MESE_3_13</c:v>
                </c:pt>
                <c:pt idx="15">
                  <c:v>POS_MESE_4_13</c:v>
                </c:pt>
                <c:pt idx="16">
                  <c:v>POS_MESE_5_13</c:v>
                </c:pt>
                <c:pt idx="17">
                  <c:v>POS_MESE_6_13</c:v>
                </c:pt>
                <c:pt idx="18">
                  <c:v>POS_MESE_7_13</c:v>
                </c:pt>
                <c:pt idx="19">
                  <c:v>POS_MESE_8_13</c:v>
                </c:pt>
                <c:pt idx="20">
                  <c:v>POS_MESE_9_13</c:v>
                </c:pt>
                <c:pt idx="21">
                  <c:v>POS_MESE_10_13</c:v>
                </c:pt>
                <c:pt idx="22">
                  <c:v>POS_MESE_11_13</c:v>
                </c:pt>
                <c:pt idx="23">
                  <c:v>POS_MESE_12_13</c:v>
                </c:pt>
              </c:strCache>
            </c:strRef>
          </c:cat>
          <c:val>
            <c:numRef>
              <c:f>totale!$L$8:$L$31</c:f>
              <c:numCache>
                <c:formatCode>General</c:formatCode>
                <c:ptCount val="24"/>
                <c:pt idx="0">
                  <c:v>0.83589808219200012</c:v>
                </c:pt>
                <c:pt idx="1">
                  <c:v>0.87156555773015854</c:v>
                </c:pt>
                <c:pt idx="2">
                  <c:v>0.87574642535766423</c:v>
                </c:pt>
                <c:pt idx="3">
                  <c:v>0.86582577657746507</c:v>
                </c:pt>
                <c:pt idx="4">
                  <c:v>0.85945124422485197</c:v>
                </c:pt>
                <c:pt idx="5">
                  <c:v>0.85637763027835057</c:v>
                </c:pt>
                <c:pt idx="6">
                  <c:v>0.8476407298542511</c:v>
                </c:pt>
                <c:pt idx="7">
                  <c:v>0.88697694889156653</c:v>
                </c:pt>
                <c:pt idx="8">
                  <c:v>0.86570450097857121</c:v>
                </c:pt>
                <c:pt idx="9">
                  <c:v>0.88694183696393436</c:v>
                </c:pt>
                <c:pt idx="10">
                  <c:v>0.90069498554740079</c:v>
                </c:pt>
                <c:pt idx="11">
                  <c:v>0.92564207321988357</c:v>
                </c:pt>
                <c:pt idx="12">
                  <c:v>0.86319475878521768</c:v>
                </c:pt>
                <c:pt idx="13">
                  <c:v>0.92703487269030516</c:v>
                </c:pt>
                <c:pt idx="14">
                  <c:v>0.92146475516269388</c:v>
                </c:pt>
                <c:pt idx="15">
                  <c:v>0.92698389206331633</c:v>
                </c:pt>
                <c:pt idx="16">
                  <c:v>0.93937997390761896</c:v>
                </c:pt>
                <c:pt idx="17">
                  <c:v>0.92937259638329672</c:v>
                </c:pt>
                <c:pt idx="18">
                  <c:v>0.92390739965327495</c:v>
                </c:pt>
                <c:pt idx="19">
                  <c:v>0.91798992931780821</c:v>
                </c:pt>
                <c:pt idx="20">
                  <c:v>0.92552179327545514</c:v>
                </c:pt>
                <c:pt idx="21">
                  <c:v>0.94844253404592016</c:v>
                </c:pt>
                <c:pt idx="22">
                  <c:v>0.94594274514726018</c:v>
                </c:pt>
                <c:pt idx="23">
                  <c:v>0.94135226844311903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70944"/>
        <c:axId val="29572480"/>
      </c:areaChart>
      <c:catAx>
        <c:axId val="295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72480"/>
        <c:crosses val="autoZero"/>
        <c:auto val="1"/>
        <c:lblAlgn val="ctr"/>
        <c:lblOffset val="100"/>
        <c:noMultiLvlLbl val="0"/>
      </c:catAx>
      <c:valAx>
        <c:axId val="2957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570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0.87783</cdr:x>
      <cdr:y>0.11213</cdr:y>
    </cdr:from>
    <cdr:to>
      <cdr:x>1</cdr:x>
      <cdr:y>0.2141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4467961" y="281538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0,94</a:t>
          </a:r>
          <a:endParaRPr lang="it-IT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0.06759</cdr:x>
      <cdr:y>0.30878</cdr:y>
    </cdr:from>
    <cdr:to>
      <cdr:x>0.18976</cdr:x>
      <cdr:y>0.41075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344017" y="775314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0,83</a:t>
          </a:r>
          <a:endParaRPr lang="it-IT" sz="9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0.29969</cdr:x>
      <cdr:y>0.80532</cdr:y>
    </cdr:from>
    <cdr:to>
      <cdr:x>0.76514</cdr:x>
      <cdr:y>0.88014</cdr:y>
    </cdr:to>
    <cdr:sp macro="" textlink="">
      <cdr:nvSpPr>
        <cdr:cNvPr id="2" name="Titolo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52712" y="6102001"/>
          <a:ext cx="10021824" cy="566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tIns="0" rIns="0" bIns="0"/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Aft>
              <a:spcPts val="0"/>
            </a:spcAft>
            <a:defRPr/>
          </a:pPr>
          <a:r>
            <a: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Numero di episodi </a:t>
          </a:r>
          <a:r>
            <a: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*</a:t>
          </a:r>
          <a:r>
            <a: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 intensità di lavoro</a:t>
          </a:r>
          <a:endParaRPr lang="it-IT" sz="3200" dirty="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0.8876</cdr:x>
      <cdr:y>0.1141</cdr:y>
    </cdr:from>
    <cdr:to>
      <cdr:x>1</cdr:x>
      <cdr:y>0.21534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4910329" y="288544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0,23</a:t>
          </a:r>
          <a:endParaRPr lang="it-IT" sz="9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0.88089</cdr:x>
      <cdr:y>0.13419</cdr:y>
    </cdr:from>
    <cdr:to>
      <cdr:x>1</cdr:x>
      <cdr:y>0.23543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4961129" y="339344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0,66</a:t>
          </a:r>
          <a:endParaRPr lang="it-IT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0.05764</cdr:x>
      <cdr:y>0.43807</cdr:y>
    </cdr:from>
    <cdr:to>
      <cdr:x>0.17675</cdr:x>
      <cdr:y>0.53931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300909" y="1107826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0,21</a:t>
          </a:r>
          <a:endParaRPr lang="it-IT" sz="9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0.08511</cdr:x>
      <cdr:y>0.42393</cdr:y>
    </cdr:from>
    <cdr:to>
      <cdr:x>0.22111</cdr:x>
      <cdr:y>0.51727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89128" y="1162938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0,06</a:t>
          </a:r>
          <a:endParaRPr lang="it-IT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0.863</cdr:x>
      <cdr:y>0.10045</cdr:y>
    </cdr:from>
    <cdr:to>
      <cdr:x>0.984</cdr:x>
      <cdr:y>0.21712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3945636" y="275555"/>
          <a:ext cx="553212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0,24</a:t>
          </a:r>
          <a:endParaRPr lang="it-IT" sz="900" dirty="0"/>
        </a:p>
      </cdr:txBody>
    </cdr:sp>
  </cdr:relSizeAnchor>
  <cdr:relSizeAnchor xmlns:cdr="http://schemas.openxmlformats.org/drawingml/2006/chartDrawing">
    <cdr:from>
      <cdr:x>0.868</cdr:x>
      <cdr:y>0.34712</cdr:y>
    </cdr:from>
    <cdr:to>
      <cdr:x>1</cdr:x>
      <cdr:y>0.46379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3968496" y="952219"/>
          <a:ext cx="603504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0,20</a:t>
          </a:r>
          <a:endParaRPr lang="it-IT" sz="9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0.85611</cdr:x>
      <cdr:y>0.06973</cdr:y>
    </cdr:from>
    <cdr:to>
      <cdr:x>0.97711</cdr:x>
      <cdr:y>0.1864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914140" y="191281"/>
          <a:ext cx="553212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0,68</a:t>
          </a:r>
          <a:endParaRPr lang="it-IT" sz="900" dirty="0"/>
        </a:p>
      </cdr:txBody>
    </cdr:sp>
  </cdr:relSizeAnchor>
  <cdr:relSizeAnchor xmlns:cdr="http://schemas.openxmlformats.org/drawingml/2006/chartDrawing">
    <cdr:from>
      <cdr:x>0.09211</cdr:x>
      <cdr:y>0.52897</cdr:y>
    </cdr:from>
    <cdr:to>
      <cdr:x>0.21311</cdr:x>
      <cdr:y>0.64564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421132" y="1451067"/>
          <a:ext cx="553212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0,21</a:t>
          </a:r>
          <a:endParaRPr lang="it-IT" sz="900" dirty="0"/>
        </a:p>
      </cdr:txBody>
    </cdr:sp>
  </cdr:relSizeAnchor>
  <cdr:relSizeAnchor xmlns:cdr="http://schemas.openxmlformats.org/drawingml/2006/chartDrawing">
    <cdr:from>
      <cdr:x>0.868</cdr:x>
      <cdr:y>0.3164</cdr:y>
    </cdr:from>
    <cdr:to>
      <cdr:x>1</cdr:x>
      <cdr:y>0.43307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3968496" y="867945"/>
          <a:ext cx="603504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0,61</a:t>
          </a:r>
          <a:endParaRPr lang="it-IT" sz="900" dirty="0"/>
        </a:p>
      </cdr:txBody>
    </cdr:sp>
  </cdr:relSizeAnchor>
  <cdr:relSizeAnchor xmlns:cdr="http://schemas.openxmlformats.org/drawingml/2006/chartDrawing">
    <cdr:from>
      <cdr:x>0.084</cdr:x>
      <cdr:y>0.3164</cdr:y>
    </cdr:from>
    <cdr:to>
      <cdr:x>0.216</cdr:x>
      <cdr:y>0.43307</cdr:y>
    </cdr:to>
    <cdr:sp macro="" textlink="">
      <cdr:nvSpPr>
        <cdr:cNvPr id="5" name="Ovale 4"/>
        <cdr:cNvSpPr/>
      </cdr:nvSpPr>
      <cdr:spPr>
        <a:xfrm xmlns:a="http://schemas.openxmlformats.org/drawingml/2006/main">
          <a:off x="384048" y="867945"/>
          <a:ext cx="603504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0,24</a:t>
          </a:r>
          <a:endParaRPr lang="it-IT" sz="9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0.864</cdr:x>
      <cdr:y>0.27579</cdr:y>
    </cdr:from>
    <cdr:to>
      <cdr:x>1</cdr:x>
      <cdr:y>0.36912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950208" y="756538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0,94</a:t>
          </a:r>
          <a:endParaRPr lang="it-IT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0.06822</cdr:x>
      <cdr:y>0.16579</cdr:y>
    </cdr:from>
    <cdr:to>
      <cdr:x>0.20422</cdr:x>
      <cdr:y>0.25912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311912" y="454786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0,83</a:t>
          </a:r>
          <a:endParaRPr lang="it-IT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</cdr:x>
      <cdr:y>0.51564</cdr:y>
    </cdr:from>
    <cdr:to>
      <cdr:x>0.542</cdr:x>
      <cdr:y>0.6323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1874520" y="1414499"/>
          <a:ext cx="603504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0,70</a:t>
          </a:r>
          <a:endParaRPr lang="it-IT" sz="9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0.868</cdr:x>
      <cdr:y>0.36564</cdr:y>
    </cdr:from>
    <cdr:to>
      <cdr:x>1</cdr:x>
      <cdr:y>0.4823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4019296" y="1003019"/>
          <a:ext cx="603504" cy="3200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0,19</a:t>
          </a:r>
          <a:endParaRPr lang="it-IT" sz="900" dirty="0"/>
        </a:p>
      </cdr:txBody>
    </cdr:sp>
  </cdr:relSizeAnchor>
  <cdr:relSizeAnchor xmlns:cdr="http://schemas.openxmlformats.org/drawingml/2006/chartDrawing">
    <cdr:from>
      <cdr:x>0.868</cdr:x>
      <cdr:y>0.12749</cdr:y>
    </cdr:from>
    <cdr:to>
      <cdr:x>1</cdr:x>
      <cdr:y>0.24416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3968496" y="349731"/>
          <a:ext cx="603504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0,24</a:t>
          </a:r>
          <a:endParaRPr lang="it-IT" sz="9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0.84844</cdr:x>
      <cdr:y>0.1284</cdr:y>
    </cdr:from>
    <cdr:to>
      <cdr:x>0.98444</cdr:x>
      <cdr:y>0.22173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879088" y="352227"/>
          <a:ext cx="621792" cy="256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BE15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>
              <a:solidFill>
                <a:schemeClr val="tx1"/>
              </a:solidFill>
            </a:rPr>
            <a:t>0,66</a:t>
          </a:r>
          <a:endParaRPr lang="it-IT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0.064</cdr:x>
      <cdr:y>0.31674</cdr:y>
    </cdr:from>
    <cdr:to>
      <cdr:x>0.196</cdr:x>
      <cdr:y>0.4334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292608" y="868871"/>
          <a:ext cx="603504" cy="3200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0,25</a:t>
          </a:r>
          <a:endParaRPr lang="it-IT" sz="900" dirty="0"/>
        </a:p>
      </cdr:txBody>
    </cdr:sp>
  </cdr:relSizeAnchor>
  <cdr:relSizeAnchor xmlns:cdr="http://schemas.openxmlformats.org/drawingml/2006/chartDrawing">
    <cdr:from>
      <cdr:x>0.076</cdr:x>
      <cdr:y>0.52601</cdr:y>
    </cdr:from>
    <cdr:to>
      <cdr:x>0.208</cdr:x>
      <cdr:y>0.64268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347472" y="1442947"/>
          <a:ext cx="603504" cy="32004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900" dirty="0" smtClean="0"/>
            <a:t>0,21</a:t>
          </a:r>
          <a:endParaRPr lang="it-IT" sz="9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0.06058</cdr:x>
      <cdr:y>0</cdr:y>
    </cdr:from>
    <cdr:to>
      <cdr:x>0.35067</cdr:x>
      <cdr:y>0.11553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79984" y="0"/>
          <a:ext cx="1819656" cy="5760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dirty="0" smtClean="0">
              <a:solidFill>
                <a:schemeClr val="tx1"/>
              </a:solidFill>
            </a:rPr>
            <a:t>24 episodi</a:t>
          </a:r>
        </a:p>
        <a:p xmlns:a="http://schemas.openxmlformats.org/drawingml/2006/main">
          <a:pPr algn="ctr"/>
          <a:r>
            <a:rPr lang="it-IT" sz="1400" dirty="0" smtClean="0">
              <a:solidFill>
                <a:schemeClr val="tx1"/>
              </a:solidFill>
            </a:rPr>
            <a:t>Intensità 6,90</a:t>
          </a:r>
          <a:endParaRPr lang="it-IT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0.20562</cdr:x>
      <cdr:y>0.11553</cdr:y>
    </cdr:from>
    <cdr:to>
      <cdr:x>0.25039</cdr:x>
      <cdr:y>0.19901</cdr:y>
    </cdr:to>
    <cdr:cxnSp macro="">
      <cdr:nvCxnSpPr>
        <cdr:cNvPr id="4" name="Connettore 1 3"/>
        <cdr:cNvCxnSpPr>
          <a:stCxn xmlns:a="http://schemas.openxmlformats.org/drawingml/2006/main" id="2" idx="4"/>
        </cdr:cNvCxnSpPr>
      </cdr:nvCxnSpPr>
      <cdr:spPr>
        <a:xfrm xmlns:a="http://schemas.openxmlformats.org/drawingml/2006/main">
          <a:off x="1289812" y="576072"/>
          <a:ext cx="280780" cy="41627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0.53143</cdr:x>
      <cdr:y>0.87943</cdr:y>
    </cdr:from>
    <cdr:to>
      <cdr:x>0.73697</cdr:x>
      <cdr:y>0.9262</cdr:y>
    </cdr:to>
    <cdr:sp macro="" textlink="">
      <cdr:nvSpPr>
        <cdr:cNvPr id="6" name="Rettangolo 5"/>
        <cdr:cNvSpPr/>
      </cdr:nvSpPr>
      <cdr:spPr>
        <a:xfrm xmlns:a="http://schemas.openxmlformats.org/drawingml/2006/main">
          <a:off x="3333496" y="4385056"/>
          <a:ext cx="1289304" cy="233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dirty="0" smtClean="0">
              <a:solidFill>
                <a:schemeClr val="tx1"/>
              </a:solidFill>
            </a:rPr>
            <a:t>intensità</a:t>
          </a:r>
          <a:endParaRPr lang="it-IT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0.4302</cdr:x>
      <cdr:y>0.6667</cdr:y>
    </cdr:from>
    <cdr:to>
      <cdr:x>0.72029</cdr:x>
      <cdr:y>0.78223</cdr:y>
    </cdr:to>
    <cdr:sp macro="" textlink="">
      <cdr:nvSpPr>
        <cdr:cNvPr id="7" name="Ovale 6"/>
        <cdr:cNvSpPr/>
      </cdr:nvSpPr>
      <cdr:spPr>
        <a:xfrm xmlns:a="http://schemas.openxmlformats.org/drawingml/2006/main">
          <a:off x="2698496" y="3324352"/>
          <a:ext cx="1819656" cy="5760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dirty="0" smtClean="0">
              <a:solidFill>
                <a:schemeClr val="tx1"/>
              </a:solidFill>
            </a:rPr>
            <a:t>11 episodi</a:t>
          </a:r>
        </a:p>
        <a:p xmlns:a="http://schemas.openxmlformats.org/drawingml/2006/main">
          <a:pPr algn="ctr"/>
          <a:r>
            <a:rPr lang="it-IT" sz="1400" dirty="0" smtClean="0">
              <a:solidFill>
                <a:schemeClr val="tx1"/>
              </a:solidFill>
            </a:rPr>
            <a:t>Intensità 10,15</a:t>
          </a:r>
          <a:endParaRPr lang="it-IT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0.38865</cdr:x>
      <cdr:y>0.63186</cdr:y>
    </cdr:from>
    <cdr:to>
      <cdr:x>0.43341</cdr:x>
      <cdr:y>0.71534</cdr:y>
    </cdr:to>
    <cdr:cxnSp macro="">
      <cdr:nvCxnSpPr>
        <cdr:cNvPr id="8" name="Connettore 1 7"/>
        <cdr:cNvCxnSpPr/>
      </cdr:nvCxnSpPr>
      <cdr:spPr>
        <a:xfrm xmlns:a="http://schemas.openxmlformats.org/drawingml/2006/main">
          <a:off x="2437892" y="3150616"/>
          <a:ext cx="280780" cy="41627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791CC6-C2FA-4C47-B2B7-5CADA41B0339}" type="datetimeFigureOut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0F358C-97B3-4A24-9AF5-9C5BD08739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40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3E3FBB-8E64-4443-84FA-0517E4353CBA}" type="datetimeFigureOut">
              <a:rPr lang="it-IT"/>
              <a:pPr>
                <a:defRPr/>
              </a:pPr>
              <a:t>11/07/2016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D086C8-160F-428D-BAB8-2F20DF07A5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254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AE14FE-4B4C-4835-AF1A-6C4F8EFE504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9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Diplomati/Formati/Laureati</a:t>
            </a:r>
            <a:r>
              <a:rPr lang="it-IT" baseline="0" dirty="0" smtClean="0"/>
              <a:t> entro giugno 2013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36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Distribuzione della popolazione di età 14-29 anni presente nella base Emilia-Romagna nel 2013, per provincia e segnali di presenza nelle fonti (ottobre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2013)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 smtClean="0">
              <a:effectLst/>
            </a:endParaRPr>
          </a:p>
          <a:p>
            <a:r>
              <a:rPr lang="it-IT" dirty="0" smtClean="0"/>
              <a:t>15%</a:t>
            </a:r>
            <a:r>
              <a:rPr lang="it-IT" baseline="0" dirty="0" smtClean="0"/>
              <a:t> della popolazione presente nella base è residente fuori regione.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311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Percorsi </a:t>
            </a:r>
            <a:r>
              <a:rPr lang="it-IT" baseline="0" dirty="0" err="1" smtClean="0"/>
              <a:t>IeFP</a:t>
            </a:r>
            <a:r>
              <a:rPr lang="it-IT" baseline="0" dirty="0" smtClean="0"/>
              <a:t> per l’assolvimento del diritto-dovere all’istruzione e formazione, ai sensi della LR 5/2011.</a:t>
            </a:r>
          </a:p>
          <a:p>
            <a:r>
              <a:rPr lang="it-IT" dirty="0" smtClean="0"/>
              <a:t>Valutazione</a:t>
            </a:r>
            <a:r>
              <a:rPr lang="it-IT" baseline="0" dirty="0" smtClean="0"/>
              <a:t> degli individui potenzialmente a rischio di abbandono.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I dati in tabella si riferiscono a ottobre 2012.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persone che non presentano segnali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IeFP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quel mese potrebbero presentarli in altri mesi o nell’anno successivo.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564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Rispetto alla popolazione totale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IeFP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considerata si osservano quote maggiori di persone che nel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 e 2013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sono maggiorenni, quindi liberi dall’obbligo di ottenere la qualifica. Questo è un dato meno preoccupante anche se l’obiettivo del sistema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IeFP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comunque dare la qualifica.</a:t>
            </a:r>
            <a:endParaRPr lang="it-IT" dirty="0" smtClean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919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3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33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Regioni, attraverso il coordinamento del CISIS, compartecipano allo sviluppo dei vari temi del progetto Archimede e stanno attualmente collaborando con Istat alla progettazione e costruzione della base dati “Percorsi di istruzione, formazione, abbandono e inserimento lavorativo” dei giovani di età 14-29 anni.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 questo tema la compartecipazione delle Regioni consiste anche nella condivisione di variabili contenute nei propri archivi amministrativi sulla formazione professionale e sulle comunicazioni obbligatorie (apprendistati e tirocini extra-curriculari). I dati amministrativi forniti dalle Regioni saranno integrati da Istat con la base dati prodotta a livello nazionale.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 2015 è stata realizzata una prima sperimentazione del progetto con l’integrazione delle basi dati della Regione Emilia-Romagna che ha permesso di valutare i contenuti informativi disponibili presso le Regioni e promuovere l’omogeneità di lavoro sulle basi dati regionali. La sperimentazione ha portato alla condivisione con altre Regioni compartecipanti di tracciati record e classificazioni comuni dei dati regionali da integrare con la base dati nazionale</a:t>
            </a:r>
            <a:r>
              <a:rPr lang="it-IT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è in corso una sperimentazione multi regione che permetterà di sviluppare analisi comparate fra le realtà regionali. I primi risultati riguardano l’Emilia-Romagna e la Lombardia.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9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87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60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L’intensità lavorativa è una misura di “presenza” dell'individuo nelle fonti sull’occupazione e rappresenta la quota mensile (variabile tra 0 e 1) di lavoro svolto da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ciascun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soggetto.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75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Distribuzione della popolazione di età 14-29 anni presente nelle basi Emilia-Romagna e Lombardia nel 2013, per segnali di presenza </a:t>
            </a:r>
            <a:r>
              <a:rPr lang="it-IT" smtClean="0"/>
              <a:t>nelle fonti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20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46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Sono considerati gli individui «senza segnali» ad ottobre 2011, 2012 e 2013 e con intensità di lavoro</a:t>
            </a:r>
            <a:r>
              <a:rPr lang="it-IT" baseline="0" dirty="0" smtClean="0"/>
              <a:t> nulla in tutti i mesi intermedi.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086C8-160F-428D-BAB8-2F20DF07A51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86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archio_RER_2009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57513" y="6357938"/>
            <a:ext cx="1922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10" descr="EU_ITA_Color_trasp_band.png"/>
          <p:cNvPicPr>
            <a:picLocks noChangeAspect="1"/>
          </p:cNvPicPr>
          <p:nvPr userDrawn="1"/>
        </p:nvPicPr>
        <p:blipFill>
          <a:blip r:embed="rId3"/>
          <a:srcRect l="12611" t="34485" r="12610" b="33868"/>
          <a:stretch>
            <a:fillRect/>
          </a:stretch>
        </p:blipFill>
        <p:spPr bwMode="auto">
          <a:xfrm>
            <a:off x="582613" y="6218238"/>
            <a:ext cx="1936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05438" y="6303963"/>
            <a:ext cx="1660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b="0" i="0" smtClean="0">
                <a:solidFill>
                  <a:srgbClr val="7F7F7F"/>
                </a:solidFill>
                <a:latin typeface="+mj-lt"/>
              </a:defRPr>
            </a:lvl1pPr>
          </a:lstStyle>
          <a:p>
            <a:pPr>
              <a:defRPr/>
            </a:pPr>
            <a:fld id="{AE8BAD72-B5B7-4604-8466-6473E86A605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3" y="968375"/>
            <a:ext cx="1099820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Immagine 7"/>
          <p:cNvPicPr>
            <a:picLocks noChangeAspect="1"/>
          </p:cNvPicPr>
          <p:nvPr userDrawn="1"/>
        </p:nvPicPr>
        <p:blipFill>
          <a:blip r:embed="rId3"/>
          <a:srcRect t="13814" r="74033" b="37508"/>
          <a:stretch>
            <a:fillRect/>
          </a:stretch>
        </p:blipFill>
        <p:spPr bwMode="auto">
          <a:xfrm>
            <a:off x="10647363" y="5776913"/>
            <a:ext cx="15446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magin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771063" y="179388"/>
            <a:ext cx="197643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3" y="354013"/>
            <a:ext cx="7758566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080"/>
              </a:lnSpc>
              <a:spcAft>
                <a:spcPts val="600"/>
              </a:spcAft>
              <a:defRPr/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  GIUGNO 2016 </a:t>
            </a:r>
          </a:p>
          <a:p>
            <a:pPr fontAlgn="auto">
              <a:lnSpc>
                <a:spcPts val="1080"/>
              </a:lnSpc>
              <a:spcAft>
                <a:spcPts val="0"/>
              </a:spcAft>
              <a:defRPr/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 </a:t>
            </a:r>
          </a:p>
          <a:p>
            <a:pPr fontAlgn="auto"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it-IT" sz="1200" dirty="0" smtClean="0">
                <a:latin typeface="+mn-lt"/>
                <a:ea typeface="Signika Light" charset="0"/>
                <a:cs typeface="Arial"/>
              </a:rPr>
              <a:t>Percorsi di istruzione, formazione, abbandono e inserimento lavorativo. Sperimentazione di integrazione delle fonti regionali</a:t>
            </a:r>
            <a:endParaRPr lang="it-IT" sz="1200" dirty="0"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8388" y="6478588"/>
            <a:ext cx="719137" cy="3190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0" i="0" smtClean="0">
                <a:solidFill>
                  <a:srgbClr val="7F7F7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6BDCBB6-BB78-471E-A95A-BC80DAB648E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613"/>
            <a:ext cx="12192000" cy="3481387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DA304A"/>
                </a:solidFill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73413" y="3811588"/>
            <a:ext cx="8221662" cy="17573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SPAZIO CONFRONTI</a:t>
            </a:r>
          </a:p>
          <a:p>
            <a:pPr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bg1"/>
                </a:solidFill>
                <a:latin typeface="+mn-lt"/>
                <a:ea typeface="Signika Light" charset="0"/>
                <a:cs typeface="Arial"/>
              </a:rPr>
              <a:t>Percorsi di istruzione, formazione, abbandono e inserimento lavorativo. Sperimentazione di integrazione delle fonti regionali</a:t>
            </a:r>
          </a:p>
        </p:txBody>
      </p:sp>
      <p:sp>
        <p:nvSpPr>
          <p:cNvPr id="5124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611188" y="384175"/>
            <a:ext cx="5051425" cy="1611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>COMPORTAMENTI INDIVIDUALI </a:t>
            </a:r>
            <a:b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</a:br>
            <a: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>E RELAZIONI SOCIALI </a:t>
            </a:r>
            <a:b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</a:br>
            <a: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>IN TRASFORMAZIONE </a:t>
            </a:r>
            <a:b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</a:br>
            <a:r>
              <a:rPr lang="it-IT" sz="2400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>UNA SFIDA PER LA </a:t>
            </a:r>
            <a:br>
              <a:rPr lang="it-IT" sz="2400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</a:br>
            <a:r>
              <a:rPr lang="it-IT" sz="2400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>STATISTICA UFFICIALE </a:t>
            </a:r>
          </a:p>
        </p:txBody>
      </p:sp>
      <p:pic>
        <p:nvPicPr>
          <p:cNvPr id="5125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4313"/>
            <a:ext cx="114268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magine 12" descr="Logo12esimaOk-21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6175" y="5859463"/>
            <a:ext cx="481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mmagine 16" descr="Logo12esimaOk-2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5688" y="3683000"/>
            <a:ext cx="57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3173413" y="5676900"/>
            <a:ext cx="8221662" cy="9493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Romina Filippini | Istat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Annalisa Laghi | Regione Emilia-Romagna – CISIS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Vincenzo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Ricciari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|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Éupolis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Lombardia - CISIS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2998788" y="3811588"/>
            <a:ext cx="0" cy="2581275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868C1AE6-65B5-4DBC-8552-292B0B2EB4FD}" type="slidenum">
              <a:rPr lang="it-IT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036638"/>
            <a:ext cx="9844087" cy="51752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Analisi dei senza segnali per genere, età e cittadinanza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293392"/>
              </p:ext>
            </p:extLst>
          </p:nvPr>
        </p:nvGraphicFramePr>
        <p:xfrm>
          <a:off x="185614" y="1555023"/>
          <a:ext cx="633394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27471"/>
              </p:ext>
            </p:extLst>
          </p:nvPr>
        </p:nvGraphicFramePr>
        <p:xfrm>
          <a:off x="6519554" y="1554163"/>
          <a:ext cx="5261511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486339" y="954131"/>
            <a:ext cx="11154800" cy="1035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Diplomati/Formati/Laureati nel 2013 – stato a 6 mesi dal conseguimento del titolo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50213" y="6478588"/>
            <a:ext cx="2743200" cy="365125"/>
          </a:xfrm>
        </p:spPr>
        <p:txBody>
          <a:bodyPr/>
          <a:lstStyle/>
          <a:p>
            <a:pPr>
              <a:defRPr/>
            </a:pPr>
            <a:fld id="{CFDCB8AA-BB7B-476B-892C-CCEA37B9140F}" type="slidenum">
              <a:rPr lang="it-IT"/>
              <a:pPr>
                <a:defRPr/>
              </a:pPr>
              <a:t>11</a:t>
            </a:fld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28222"/>
              </p:ext>
            </p:extLst>
          </p:nvPr>
        </p:nvGraphicFramePr>
        <p:xfrm>
          <a:off x="483423" y="2069367"/>
          <a:ext cx="11157715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2174"/>
                <a:gridCol w="1474602"/>
                <a:gridCol w="2403115"/>
                <a:gridCol w="2814452"/>
                <a:gridCol w="932909"/>
                <a:gridCol w="97046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Tipo corso di istruzione/formazione</a:t>
                      </a:r>
                      <a:endParaRPr lang="it-IT" sz="13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Segnali di Lavoro a 6 mesi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 a un percorso di istruzione nell'a.s. successivo</a:t>
                      </a:r>
                      <a:endParaRPr lang="it-IT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 a un percorso di formazione professionale nell'a.s. successivo</a:t>
                      </a:r>
                      <a:endParaRPr lang="it-IT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Senza Segnali</a:t>
                      </a:r>
                      <a:endParaRPr lang="it-IT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Numero «usciti»</a:t>
                      </a:r>
                      <a:endParaRPr lang="it-IT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Diplomati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26.549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Formati </a:t>
                      </a:r>
                      <a:r>
                        <a:rPr lang="it-IT" sz="13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IeFP</a:t>
                      </a:r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(corsi triennali)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2.129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Laureati (corso triennale)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4.146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Laureati (magistrale/spec.)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3.485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Sottotitolo 2"/>
          <p:cNvSpPr txBox="1">
            <a:spLocks/>
          </p:cNvSpPr>
          <p:nvPr/>
        </p:nvSpPr>
        <p:spPr bwMode="auto">
          <a:xfrm>
            <a:off x="483423" y="1838334"/>
            <a:ext cx="45005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b="1" u="sng" dirty="0" smtClean="0">
                <a:latin typeface="Calibri" pitchFamily="34" charset="0"/>
              </a:rPr>
              <a:t>Emilia-Romagna</a:t>
            </a:r>
            <a:endParaRPr lang="it-IT" b="1" dirty="0">
              <a:latin typeface="Calibri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89543"/>
              </p:ext>
            </p:extLst>
          </p:nvPr>
        </p:nvGraphicFramePr>
        <p:xfrm>
          <a:off x="483423" y="4038204"/>
          <a:ext cx="11157715" cy="193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2174"/>
                <a:gridCol w="1474602"/>
                <a:gridCol w="2403115"/>
                <a:gridCol w="2826328"/>
                <a:gridCol w="921033"/>
                <a:gridCol w="970463"/>
              </a:tblGrid>
              <a:tr h="238120"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Tipo corso di istruzione/formazione</a:t>
                      </a:r>
                      <a:endParaRPr lang="it-IT" sz="13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Segnali di Lavoro a 6 mesi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 a un percorso di istruzione nell'a.s. successivo</a:t>
                      </a:r>
                      <a:endParaRPr lang="it-IT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 a un percorso di formazione professionale nell'a.s. successivo</a:t>
                      </a:r>
                      <a:endParaRPr lang="it-IT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Senza Segnali</a:t>
                      </a:r>
                      <a:endParaRPr lang="it-IT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Numero «usciti»</a:t>
                      </a:r>
                      <a:endParaRPr lang="it-IT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154078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Diplomati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58.385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078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Formati </a:t>
                      </a:r>
                      <a:r>
                        <a:rPr lang="it-IT" sz="13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IeFP</a:t>
                      </a:r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(corsi triennali)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9.335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Formati </a:t>
                      </a:r>
                      <a:r>
                        <a:rPr lang="it-IT" sz="13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IeFP</a:t>
                      </a:r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(IV anno)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4.044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Laureati (corso triennale)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9.671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Laureati (magistrale/spec.)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57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044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29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7.988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Sottotitolo 2"/>
          <p:cNvSpPr txBox="1">
            <a:spLocks/>
          </p:cNvSpPr>
          <p:nvPr/>
        </p:nvSpPr>
        <p:spPr bwMode="auto">
          <a:xfrm>
            <a:off x="486338" y="3768896"/>
            <a:ext cx="45005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b="1" u="sng" dirty="0" smtClean="0">
                <a:latin typeface="Calibri" pitchFamily="34" charset="0"/>
              </a:rPr>
              <a:t>Lombardia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538988" y="5987513"/>
            <a:ext cx="1050448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dirty="0" smtClean="0">
                <a:latin typeface="+mn-lt"/>
              </a:rPr>
              <a:t>Formati </a:t>
            </a:r>
            <a:r>
              <a:rPr lang="it-IT" sz="1300" dirty="0" err="1" smtClean="0">
                <a:latin typeface="+mn-lt"/>
              </a:rPr>
              <a:t>IeFP</a:t>
            </a:r>
            <a:r>
              <a:rPr lang="it-IT" sz="1300" dirty="0" smtClean="0">
                <a:latin typeface="+mn-lt"/>
              </a:rPr>
              <a:t> presso Enti di formazione.</a:t>
            </a:r>
            <a:endParaRPr lang="it-IT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2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188128"/>
              </p:ext>
            </p:extLst>
          </p:nvPr>
        </p:nvGraphicFramePr>
        <p:xfrm>
          <a:off x="569913" y="1744931"/>
          <a:ext cx="9553577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BAD72-B5B7-4604-8466-6473E86A605D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69913" y="1251275"/>
            <a:ext cx="11056030" cy="577525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Emilia-Romagna: struttura per provincia di residenza (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ott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2013)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Rettangolo 2"/>
          <p:cNvSpPr>
            <a:spLocks noChangeArrowheads="1"/>
          </p:cNvSpPr>
          <p:nvPr/>
        </p:nvSpPr>
        <p:spPr bwMode="auto">
          <a:xfrm>
            <a:off x="8617420" y="4377804"/>
            <a:ext cx="12707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dirty="0" smtClean="0">
                <a:latin typeface="+mn-lt"/>
              </a:rPr>
              <a:t>Valori %</a:t>
            </a:r>
            <a:endParaRPr lang="it-IT" dirty="0">
              <a:latin typeface="+mn-lt"/>
            </a:endParaRPr>
          </a:p>
        </p:txBody>
      </p:sp>
      <p:sp>
        <p:nvSpPr>
          <p:cNvPr id="16" name="Rettangolo 2"/>
          <p:cNvSpPr>
            <a:spLocks noChangeArrowheads="1"/>
          </p:cNvSpPr>
          <p:nvPr/>
        </p:nvSpPr>
        <p:spPr bwMode="auto">
          <a:xfrm>
            <a:off x="495425" y="5389475"/>
            <a:ext cx="1113051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La quota dei «Senza segnali» fra i residenti in Emilia-Romagna scende a 17,4% se si escludono gli individui che hanno avuto segnali di lavoro in almeno un mese del 2013. I valori più contenuti si osservano in Romagna, in particolare a Rimini (16,1%).</a:t>
            </a:r>
            <a:endParaRPr 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BA8E7F94-20DC-4C4B-AC15-D84184EFE09B}" type="slidenum">
              <a:rPr lang="it-IT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21506" name="Sottotitolo 2"/>
          <p:cNvSpPr txBox="1">
            <a:spLocks/>
          </p:cNvSpPr>
          <p:nvPr/>
        </p:nvSpPr>
        <p:spPr bwMode="auto">
          <a:xfrm>
            <a:off x="569912" y="2636900"/>
            <a:ext cx="5367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Individui iscritti </a:t>
            </a:r>
            <a:r>
              <a:rPr lang="it-IT" dirty="0" smtClean="0">
                <a:latin typeface="Calibri" pitchFamily="34" charset="0"/>
              </a:rPr>
              <a:t>in ottobre </a:t>
            </a:r>
            <a:r>
              <a:rPr lang="it-IT" dirty="0">
                <a:latin typeface="Calibri" pitchFamily="34" charset="0"/>
              </a:rPr>
              <a:t>2011 alla seconda annualità </a:t>
            </a:r>
            <a:r>
              <a:rPr lang="it-IT" dirty="0" err="1">
                <a:latin typeface="Calibri" pitchFamily="34" charset="0"/>
              </a:rPr>
              <a:t>IeFP</a:t>
            </a:r>
            <a:r>
              <a:rPr lang="it-IT" dirty="0">
                <a:latin typeface="Calibri" pitchFamily="34" charset="0"/>
              </a:rPr>
              <a:t> c/o Enti </a:t>
            </a:r>
            <a:r>
              <a:rPr lang="it-IT" dirty="0" smtClean="0">
                <a:latin typeface="Calibri" pitchFamily="34" charset="0"/>
              </a:rPr>
              <a:t>di formazione professionale (F.P.) accreditati: 4.150 individui.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Presenti in ottobre 2012 nella base ER: 4.072 individui.</a:t>
            </a:r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it-IT" dirty="0">
                <a:latin typeface="Calibri" pitchFamily="34" charset="0"/>
              </a:rPr>
              <a:t>L.R. 5/2011: Disciplina del sistema regionale dell'istruzione e formazione professionale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Percorsi triennali a qualifica </a:t>
            </a:r>
            <a:r>
              <a:rPr lang="it-IT" dirty="0">
                <a:latin typeface="Calibri" pitchFamily="34" charset="0"/>
              </a:rPr>
              <a:t>del Sistema regionale di </a:t>
            </a:r>
            <a:r>
              <a:rPr lang="it-IT" dirty="0" err="1" smtClean="0">
                <a:latin typeface="Calibri" pitchFamily="34" charset="0"/>
              </a:rPr>
              <a:t>IeFP</a:t>
            </a:r>
            <a:r>
              <a:rPr lang="it-IT" dirty="0" smtClean="0">
                <a:latin typeface="Calibri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I anno c/o Istituto Professionale (I.P.)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II e III anno c/o I.P.  o Ente F.P.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Sono previsti percorsi personalizzati.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763"/>
            <a:ext cx="6163397" cy="103505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Emilia-Romagna: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IeFP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presso Enti F.P. 2011-2012</a:t>
            </a:r>
          </a:p>
          <a:p>
            <a:pPr fontAlgn="auto">
              <a:spcAft>
                <a:spcPts val="0"/>
              </a:spcAft>
              <a:defRPr/>
            </a:pPr>
            <a:endParaRPr lang="it-IT" sz="3200" dirty="0"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58337"/>
              </p:ext>
            </p:extLst>
          </p:nvPr>
        </p:nvGraphicFramePr>
        <p:xfrm>
          <a:off x="7703612" y="2450152"/>
          <a:ext cx="3196773" cy="3575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4292"/>
                <a:gridCol w="955481"/>
                <a:gridCol w="917000"/>
              </a:tblGrid>
              <a:tr h="386838"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Tipo di segnale</a:t>
                      </a:r>
                      <a:endParaRPr lang="it-IT" sz="16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IeFP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Enti F.P.</a:t>
                      </a:r>
                    </a:p>
                  </a:txBody>
                  <a:tcPr marL="3600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3.639</a:t>
                      </a: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87,7</a:t>
                      </a: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Senza segnali</a:t>
                      </a:r>
                    </a:p>
                  </a:txBody>
                  <a:tcPr marL="36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Lavoro</a:t>
                      </a:r>
                    </a:p>
                  </a:txBody>
                  <a:tcPr marL="3600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Scuola</a:t>
                      </a:r>
                    </a:p>
                  </a:txBody>
                  <a:tcPr marL="3600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IeFP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I.P.</a:t>
                      </a:r>
                    </a:p>
                  </a:txBody>
                  <a:tcPr marL="3600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Tirocinio</a:t>
                      </a:r>
                    </a:p>
                  </a:txBody>
                  <a:tcPr marL="3600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presente</a:t>
                      </a:r>
                    </a:p>
                  </a:txBody>
                  <a:tcPr marL="3600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</a:t>
                      </a:r>
                    </a:p>
                  </a:txBody>
                  <a:tcPr marL="3600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effectLst/>
                          <a:latin typeface="+mn-lt"/>
                        </a:rPr>
                        <a:t>4.150</a:t>
                      </a:r>
                    </a:p>
                  </a:txBody>
                  <a:tcPr marL="0" marR="252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it-IT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ttangolo 2"/>
          <p:cNvSpPr>
            <a:spLocks noChangeArrowheads="1"/>
          </p:cNvSpPr>
          <p:nvPr/>
        </p:nvSpPr>
        <p:spPr bwMode="auto">
          <a:xfrm>
            <a:off x="7612084" y="1589200"/>
            <a:ext cx="3372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itchFamily="34" charset="0"/>
              </a:rPr>
              <a:t>Allievi II anno </a:t>
            </a:r>
            <a:r>
              <a:rPr lang="it-IT" b="1" dirty="0" err="1" smtClean="0">
                <a:solidFill>
                  <a:srgbClr val="000000"/>
                </a:solidFill>
                <a:latin typeface="Calibri" pitchFamily="34" charset="0"/>
              </a:rPr>
              <a:t>IeFP</a:t>
            </a:r>
            <a:r>
              <a:rPr lang="it-IT" b="1" dirty="0" smtClean="0">
                <a:solidFill>
                  <a:srgbClr val="000000"/>
                </a:solidFill>
                <a:latin typeface="Calibri" pitchFamily="34" charset="0"/>
              </a:rPr>
              <a:t> Enti F.P. ottobre 2011 per </a:t>
            </a:r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segnali di presenza nelle fonti – </a:t>
            </a:r>
            <a:r>
              <a:rPr lang="it-IT" b="1" dirty="0" smtClean="0">
                <a:solidFill>
                  <a:srgbClr val="000000"/>
                </a:solidFill>
                <a:latin typeface="Calibri" pitchFamily="34" charset="0"/>
              </a:rPr>
              <a:t>ottobre </a:t>
            </a:r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51275"/>
            <a:ext cx="6151521" cy="93378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Emilia-Romagna: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IeFP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presso Enti F.P.</a:t>
            </a:r>
            <a:b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Analisi dei senza segnali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50213" y="6478588"/>
            <a:ext cx="2743200" cy="365125"/>
          </a:xfrm>
        </p:spPr>
        <p:txBody>
          <a:bodyPr/>
          <a:lstStyle/>
          <a:p>
            <a:pPr>
              <a:defRPr/>
            </a:pPr>
            <a:fld id="{33B46EFF-B76D-4785-A177-50D830D96A41}" type="slidenum">
              <a:rPr lang="it-IT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 bwMode="auto">
          <a:xfrm>
            <a:off x="581787" y="2541901"/>
            <a:ext cx="5640881" cy="151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b="1" dirty="0" smtClean="0">
                <a:latin typeface="Calibri" pitchFamily="34" charset="0"/>
              </a:rPr>
              <a:t>Popolazione totale: 4.150 iscritti in ottobre </a:t>
            </a:r>
            <a:r>
              <a:rPr lang="it-IT" b="1" dirty="0">
                <a:latin typeface="Calibri" pitchFamily="34" charset="0"/>
              </a:rPr>
              <a:t>2011 </a:t>
            </a:r>
            <a:r>
              <a:rPr lang="it-IT" dirty="0" smtClean="0">
                <a:latin typeface="Calibri" pitchFamily="34" charset="0"/>
              </a:rPr>
              <a:t>al II anno </a:t>
            </a:r>
            <a:r>
              <a:rPr lang="it-IT" dirty="0" err="1" smtClean="0">
                <a:latin typeface="Calibri" pitchFamily="34" charset="0"/>
              </a:rPr>
              <a:t>IeFP</a:t>
            </a:r>
            <a:r>
              <a:rPr lang="it-IT" dirty="0" smtClean="0">
                <a:latin typeface="Calibri" pitchFamily="34" charset="0"/>
              </a:rPr>
              <a:t> Enti F.P.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Di cui 323 senza segnali in ottobre 2012 (7,8%)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Di cui </a:t>
            </a:r>
            <a:r>
              <a:rPr lang="it-IT" b="1" dirty="0" smtClean="0">
                <a:latin typeface="Calibri" pitchFamily="34" charset="0"/>
              </a:rPr>
              <a:t>259 senza segnali in ottobre 2012 e 2013 </a:t>
            </a:r>
            <a:r>
              <a:rPr lang="it-IT" dirty="0" smtClean="0">
                <a:latin typeface="Calibri" pitchFamily="34" charset="0"/>
              </a:rPr>
              <a:t>(6,2%)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dirty="0">
              <a:latin typeface="Calibri" pitchFamily="34" charset="0"/>
            </a:endParaRP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46076"/>
              </p:ext>
            </p:extLst>
          </p:nvPr>
        </p:nvGraphicFramePr>
        <p:xfrm>
          <a:off x="6879138" y="2114400"/>
          <a:ext cx="4572000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tangolo 2"/>
          <p:cNvSpPr>
            <a:spLocks noChangeArrowheads="1"/>
          </p:cNvSpPr>
          <p:nvPr/>
        </p:nvSpPr>
        <p:spPr bwMode="auto">
          <a:xfrm>
            <a:off x="7422084" y="1565450"/>
            <a:ext cx="3621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itchFamily="34" charset="0"/>
              </a:rPr>
              <a:t>Popolazione totale e senza segnali in ottobre 2012 e 2013 per età 2011 (%)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6" name="Rettangolo 2"/>
          <p:cNvSpPr>
            <a:spLocks noChangeArrowheads="1"/>
          </p:cNvSpPr>
          <p:nvPr/>
        </p:nvSpPr>
        <p:spPr bwMode="auto">
          <a:xfrm>
            <a:off x="495425" y="5389475"/>
            <a:ext cx="1097597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Fra gli iscritti in ottobre 2012 al II anno </a:t>
            </a:r>
            <a:r>
              <a:rPr lang="it-IT" dirty="0" err="1">
                <a:latin typeface="Calibri" pitchFamily="34" charset="0"/>
              </a:rPr>
              <a:t>IeFP</a:t>
            </a:r>
            <a:r>
              <a:rPr lang="it-IT" dirty="0">
                <a:latin typeface="Calibri" pitchFamily="34" charset="0"/>
              </a:rPr>
              <a:t> Enti F.P. (4.210 individui), </a:t>
            </a:r>
            <a:r>
              <a:rPr lang="it-IT" dirty="0" smtClean="0">
                <a:latin typeface="Calibri" pitchFamily="34" charset="0"/>
              </a:rPr>
              <a:t>in ottobre </a:t>
            </a:r>
            <a:r>
              <a:rPr lang="it-IT" dirty="0">
                <a:latin typeface="Calibri" pitchFamily="34" charset="0"/>
              </a:rPr>
              <a:t>2013 l’86,4% continua il percorso formativo, l’8,4% risulta senza segnali.</a:t>
            </a:r>
          </a:p>
        </p:txBody>
      </p:sp>
    </p:spTree>
    <p:extLst>
      <p:ext uri="{BB962C8B-B14F-4D97-AF65-F5344CB8AC3E}">
        <p14:creationId xmlns:p14="http://schemas.microsoft.com/office/powerpoint/2010/main" val="25822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50213" y="6478588"/>
            <a:ext cx="2743200" cy="365125"/>
          </a:xfrm>
        </p:spPr>
        <p:txBody>
          <a:bodyPr/>
          <a:lstStyle/>
          <a:p>
            <a:pPr>
              <a:defRPr/>
            </a:pPr>
            <a:fld id="{33B46EFF-B76D-4785-A177-50D830D96A41}" type="slidenum">
              <a:rPr lang="it-IT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 bwMode="auto">
          <a:xfrm>
            <a:off x="581786" y="2399399"/>
            <a:ext cx="6297352" cy="355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b="1" dirty="0">
                <a:latin typeface="Calibri" pitchFamily="34" charset="0"/>
              </a:rPr>
              <a:t>Individui con segnali </a:t>
            </a:r>
            <a:r>
              <a:rPr lang="it-IT" b="1" dirty="0" err="1">
                <a:latin typeface="Calibri" pitchFamily="34" charset="0"/>
              </a:rPr>
              <a:t>IeFP</a:t>
            </a:r>
            <a:r>
              <a:rPr lang="it-IT" b="1" dirty="0">
                <a:latin typeface="Calibri" pitchFamily="34" charset="0"/>
              </a:rPr>
              <a:t> </a:t>
            </a:r>
            <a:r>
              <a:rPr lang="it-IT" b="1" dirty="0" smtClean="0">
                <a:latin typeface="Calibri" pitchFamily="34" charset="0"/>
              </a:rPr>
              <a:t>Enti F.P. in ottobre </a:t>
            </a:r>
            <a:r>
              <a:rPr lang="it-IT" b="1" dirty="0">
                <a:latin typeface="Calibri" pitchFamily="34" charset="0"/>
              </a:rPr>
              <a:t>2011 e 2012 e solo lavoro </a:t>
            </a:r>
            <a:r>
              <a:rPr lang="it-IT" b="1" dirty="0" smtClean="0">
                <a:latin typeface="Calibri" pitchFamily="34" charset="0"/>
              </a:rPr>
              <a:t>in ottobre </a:t>
            </a:r>
            <a:r>
              <a:rPr lang="it-IT" b="1" dirty="0">
                <a:latin typeface="Calibri" pitchFamily="34" charset="0"/>
              </a:rPr>
              <a:t>2013: 320</a:t>
            </a:r>
            <a:endParaRPr lang="it-IT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dirty="0" smtClean="0">
                <a:latin typeface="Calibri" pitchFamily="34" charset="0"/>
              </a:rPr>
              <a:t>- 7,7% della popolazione </a:t>
            </a:r>
            <a:r>
              <a:rPr lang="it-IT" dirty="0" err="1" smtClean="0">
                <a:latin typeface="Calibri" pitchFamily="34" charset="0"/>
              </a:rPr>
              <a:t>IeFP</a:t>
            </a:r>
            <a:r>
              <a:rPr lang="it-IT" dirty="0" smtClean="0">
                <a:latin typeface="Calibri" pitchFamily="34" charset="0"/>
              </a:rPr>
              <a:t> Enti F.P. 2011 (4.150 individui)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dirty="0" smtClean="0">
                <a:latin typeface="Calibri" pitchFamily="34" charset="0"/>
              </a:rPr>
              <a:t>- 8,8% della popolazione </a:t>
            </a:r>
            <a:r>
              <a:rPr lang="it-IT" dirty="0" err="1" smtClean="0">
                <a:latin typeface="Calibri" pitchFamily="34" charset="0"/>
              </a:rPr>
              <a:t>IeFP</a:t>
            </a:r>
            <a:r>
              <a:rPr lang="it-IT" dirty="0" smtClean="0">
                <a:latin typeface="Calibri" pitchFamily="34" charset="0"/>
              </a:rPr>
              <a:t> Enti F.P. 2011 e 2012 (3.639 individui)  </a:t>
            </a:r>
            <a:endParaRPr lang="it-IT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Il 75% dei lavoratori ha conseguito il certificato qualifica professionale (CQ) entro ottobre 2013 (241 individui).</a:t>
            </a:r>
          </a:p>
          <a:p>
            <a:pPr>
              <a:lnSpc>
                <a:spcPct val="90000"/>
              </a:lnSpc>
              <a:spcBef>
                <a:spcPts val="1400"/>
              </a:spcBef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Il 74% dei lavoratori dipendenti a tempo indeterminato è titolare di contratto di apprendistato (131 individui)</a:t>
            </a:r>
          </a:p>
          <a:p>
            <a:pPr>
              <a:lnSpc>
                <a:spcPct val="90000"/>
              </a:lnSpc>
              <a:spcBef>
                <a:spcPts val="1400"/>
              </a:spcBef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Sull’intera popolazione dei 14-18 </a:t>
            </a:r>
            <a:r>
              <a:rPr lang="it-IT" dirty="0" err="1" smtClean="0">
                <a:latin typeface="Calibri" pitchFamily="34" charset="0"/>
              </a:rPr>
              <a:t>enni</a:t>
            </a:r>
            <a:r>
              <a:rPr lang="it-IT" dirty="0" smtClean="0">
                <a:latin typeface="Calibri" pitchFamily="34" charset="0"/>
              </a:rPr>
              <a:t> nel 2011, il 6,3% ha segnali di solo lavoro nel 2013. Fra questi lavoratori il 59% è dipendente T.I., il 29% dipendente T.D., il 9,2% è autonomo.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 smtClean="0">
                <a:latin typeface="Calibri" pitchFamily="34" charset="0"/>
              </a:rPr>
              <a:t> 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5" name="Rettangolo 2"/>
          <p:cNvSpPr>
            <a:spLocks noChangeArrowheads="1"/>
          </p:cNvSpPr>
          <p:nvPr/>
        </p:nvSpPr>
        <p:spPr bwMode="auto">
          <a:xfrm>
            <a:off x="7422084" y="1565450"/>
            <a:ext cx="3621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itchFamily="34" charset="0"/>
              </a:rPr>
              <a:t>Lavoratori per tipologia contrattuale -  ottobre 2013 (%)</a:t>
            </a:r>
            <a:endParaRPr lang="it-IT" dirty="0">
              <a:latin typeface="Calibri" pitchFamily="34" charset="0"/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981300"/>
              </p:ext>
            </p:extLst>
          </p:nvPr>
        </p:nvGraphicFramePr>
        <p:xfrm>
          <a:off x="7158842" y="21613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30400"/>
              </p:ext>
            </p:extLst>
          </p:nvPr>
        </p:nvGraphicFramePr>
        <p:xfrm>
          <a:off x="7521040" y="5083201"/>
          <a:ext cx="3064694" cy="1061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2213"/>
                <a:gridCol w="955481"/>
                <a:gridCol w="917000"/>
              </a:tblGrid>
              <a:tr h="386838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Senza CQ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Con CQ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effectLst/>
                          <a:latin typeface="+mn-lt"/>
                        </a:rPr>
                        <a:t>Dipendente T.I.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effectLst/>
                          <a:latin typeface="+mn-lt"/>
                        </a:rPr>
                        <a:t>44,3%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effectLst/>
                          <a:latin typeface="+mn-lt"/>
                        </a:rPr>
                        <a:t>59,4%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effectLst/>
                          <a:latin typeface="+mn-lt"/>
                        </a:rPr>
                        <a:t>Dipendente T.D.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effectLst/>
                          <a:latin typeface="+mn-lt"/>
                        </a:rPr>
                        <a:t>45,6%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effectLst/>
                          <a:latin typeface="+mn-lt"/>
                        </a:rPr>
                        <a:t>36,0%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21600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569913" y="1251275"/>
            <a:ext cx="6151521" cy="93378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Emilia-Romagna: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IeFP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presso Enti F.P.</a:t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Transizione al lavoro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6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7891463" y="6499225"/>
            <a:ext cx="2743200" cy="365125"/>
          </a:xfrm>
        </p:spPr>
        <p:txBody>
          <a:bodyPr/>
          <a:lstStyle/>
          <a:p>
            <a:pPr>
              <a:defRPr/>
            </a:pPr>
            <a:fld id="{58A1E044-F9AC-4530-A7EB-32B1C85033C2}" type="slidenum">
              <a:rPr lang="it-IT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378324" y="1393874"/>
            <a:ext cx="4379912" cy="3196414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Intensità di lavoro nelle carriere dei formati IeFP in Lombardia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4758236" y="1368250"/>
            <a:ext cx="7198631" cy="443166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it-IT" sz="1800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 smtClean="0"/>
              <a:t>Ricostruire le carriere dei formati IeFP presso gli enti di formazione in Lombardia fra gennaio 2012 e dicembre 2013.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1800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 smtClean="0"/>
              <a:t>Individui presenti nel sistema IeFP nel 2011 (COD_TIP_LM_OTT11 = 08.2), ma non nel 2012 e 2013. 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1800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 smtClean="0"/>
              <a:t>Popolazione di riferimento = 1.784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1800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 smtClean="0"/>
              <a:t>L’intensità </a:t>
            </a:r>
            <a:r>
              <a:rPr lang="it-IT" sz="1800" dirty="0"/>
              <a:t>lavorativa è una misura di “presenza” dell'individuo nelle fonti sull’occupazione e rappresenta la quota mensile (variabile tra 0 e 1) di lavoro svolto dal </a:t>
            </a:r>
            <a:r>
              <a:rPr lang="it-IT" sz="1800" dirty="0" smtClean="0"/>
              <a:t>soggetto.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BAD72-B5B7-4604-8466-6473E86A605D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548641" y="1746504"/>
            <a:ext cx="11434354" cy="443166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000" dirty="0" smtClean="0"/>
              <a:t>Intensità di lavoro:</a:t>
            </a:r>
          </a:p>
          <a:p>
            <a:pPr indent="-285750" algn="l"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>
                <a:cs typeface="Arial" charset="0"/>
              </a:rPr>
              <a:t>1 = ha lavorato in maniera continuativa per tutte le settimane del mese</a:t>
            </a:r>
          </a:p>
          <a:p>
            <a:pPr indent="-285750" algn="l"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>
                <a:cs typeface="Arial" charset="0"/>
              </a:rPr>
              <a:t>0 = non ha </a:t>
            </a:r>
            <a:r>
              <a:rPr lang="it-IT" sz="2000" dirty="0" smtClean="0">
                <a:cs typeface="Arial" charset="0"/>
              </a:rPr>
              <a:t>lavorato</a:t>
            </a:r>
            <a:endParaRPr lang="it-IT" sz="2000" dirty="0">
              <a:cs typeface="Arial" charset="0"/>
            </a:endParaRPr>
          </a:p>
          <a:p>
            <a:pPr indent="-285750" algn="l"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>
                <a:cs typeface="Arial" charset="0"/>
              </a:rPr>
              <a:t>&gt; 0 = ha lavorato, valore in proporzione a 1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2000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it-IT" sz="2000" dirty="0" smtClean="0"/>
              <a:t>Intensità mensile totale: somma della intensità di lavoro di tutti gli individui del mese considerato.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2000" dirty="0" smtClean="0"/>
              <a:t>Media lorda: media mensile di intensità di lavoro calcolata sulle uscite dal sistema formativo.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2000" dirty="0" smtClean="0"/>
              <a:t>Media netta: </a:t>
            </a:r>
            <a:r>
              <a:rPr lang="it-IT" sz="2000" dirty="0"/>
              <a:t>media mensile di intensità di lavoro </a:t>
            </a:r>
            <a:r>
              <a:rPr lang="it-IT" sz="2000" dirty="0" smtClean="0"/>
              <a:t>calcolata sugli individui che hanno lavorato nell’anno.</a:t>
            </a:r>
            <a:endParaRPr lang="it-IT" sz="2000" dirty="0"/>
          </a:p>
          <a:p>
            <a:pPr algn="l" fontAlgn="auto">
              <a:spcAft>
                <a:spcPts val="0"/>
              </a:spcAft>
              <a:defRPr/>
            </a:pPr>
            <a:r>
              <a:rPr lang="it-IT" sz="2000" dirty="0" smtClean="0"/>
              <a:t>Media occupati: media </a:t>
            </a:r>
            <a:r>
              <a:rPr lang="it-IT" sz="2000" dirty="0"/>
              <a:t>mensile di intensità di lavoro </a:t>
            </a:r>
            <a:r>
              <a:rPr lang="it-IT" sz="2000" dirty="0" smtClean="0"/>
              <a:t>calcolata sugli individui che hanno lavorato nel mese considerato</a:t>
            </a:r>
            <a:r>
              <a:rPr lang="it-IT" sz="1800" dirty="0" smtClean="0"/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1800" dirty="0" smtClean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69913" y="1082739"/>
            <a:ext cx="10701337" cy="663765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Definizioni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209630" y="6179885"/>
            <a:ext cx="1182870" cy="22913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Lombardia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BAD72-B5B7-4604-8466-6473E86A605D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71434"/>
              </p:ext>
            </p:extLst>
          </p:nvPr>
        </p:nvGraphicFramePr>
        <p:xfrm>
          <a:off x="585216" y="3524183"/>
          <a:ext cx="5089753" cy="251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87216"/>
              </p:ext>
            </p:extLst>
          </p:nvPr>
        </p:nvGraphicFramePr>
        <p:xfrm>
          <a:off x="293913" y="995294"/>
          <a:ext cx="5532121" cy="25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728870"/>
              </p:ext>
            </p:extLst>
          </p:nvPr>
        </p:nvGraphicFramePr>
        <p:xfrm>
          <a:off x="6013676" y="995294"/>
          <a:ext cx="5220381" cy="25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e 6"/>
          <p:cNvSpPr/>
          <p:nvPr/>
        </p:nvSpPr>
        <p:spPr>
          <a:xfrm>
            <a:off x="585216" y="2212848"/>
            <a:ext cx="621792" cy="256032"/>
          </a:xfrm>
          <a:prstGeom prst="ellipse">
            <a:avLst/>
          </a:prstGeom>
          <a:noFill/>
          <a:ln>
            <a:solidFill>
              <a:srgbClr val="BE1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</a:rPr>
              <a:t>0,06</a:t>
            </a: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 bwMode="auto">
          <a:xfrm>
            <a:off x="6292785" y="3708200"/>
            <a:ext cx="5028357" cy="20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>
                <a:latin typeface="+mn-lt"/>
              </a:rPr>
              <a:t>L’intensità media </a:t>
            </a:r>
            <a:r>
              <a:rPr lang="it-IT" sz="2000" dirty="0" smtClean="0">
                <a:latin typeface="+mn-lt"/>
              </a:rPr>
              <a:t>lorda di </a:t>
            </a:r>
            <a:r>
              <a:rPr lang="it-IT" sz="2000" dirty="0">
                <a:latin typeface="+mn-lt"/>
              </a:rPr>
              <a:t>lavoro per mese aumenta da 0,06 a 0,23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L’intensità </a:t>
            </a:r>
            <a:r>
              <a:rPr lang="it-IT" sz="2000" dirty="0">
                <a:latin typeface="+mn-lt"/>
              </a:rPr>
              <a:t>media </a:t>
            </a:r>
            <a:r>
              <a:rPr lang="it-IT" sz="2000" dirty="0" smtClean="0">
                <a:latin typeface="+mn-lt"/>
              </a:rPr>
              <a:t>netta di </a:t>
            </a:r>
            <a:r>
              <a:rPr lang="it-IT" sz="2000" dirty="0">
                <a:latin typeface="+mn-lt"/>
              </a:rPr>
              <a:t>lavoro per mese aumenta da 0,21 a 0,66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Tra </a:t>
            </a:r>
            <a:r>
              <a:rPr lang="it-IT" sz="2000" dirty="0">
                <a:latin typeface="+mn-lt"/>
              </a:rPr>
              <a:t>chi è </a:t>
            </a:r>
            <a:r>
              <a:rPr lang="it-IT" sz="2000" dirty="0" smtClean="0">
                <a:latin typeface="+mn-lt"/>
              </a:rPr>
              <a:t>occupato nel mese </a:t>
            </a:r>
            <a:r>
              <a:rPr lang="it-IT" sz="2000" dirty="0">
                <a:latin typeface="+mn-lt"/>
              </a:rPr>
              <a:t>l’intensità media di </a:t>
            </a:r>
            <a:r>
              <a:rPr lang="it-IT" sz="2000" dirty="0" smtClean="0">
                <a:latin typeface="+mn-lt"/>
              </a:rPr>
              <a:t>lavoro aumenta e </a:t>
            </a:r>
            <a:r>
              <a:rPr lang="it-IT" sz="2000" dirty="0">
                <a:latin typeface="+mn-lt"/>
              </a:rPr>
              <a:t>si avvicina </a:t>
            </a:r>
            <a:r>
              <a:rPr lang="it-IT" sz="2000" dirty="0" smtClean="0">
                <a:latin typeface="+mn-lt"/>
              </a:rPr>
              <a:t>a 1, ovvero a </a:t>
            </a:r>
            <a:r>
              <a:rPr lang="it-IT" sz="2000" dirty="0">
                <a:latin typeface="+mn-lt"/>
              </a:rPr>
              <a:t>un lavoro continuo per tutte le settimane del mese (0.94)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9209630" y="6179885"/>
            <a:ext cx="1182870" cy="22913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Lombardia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BAD72-B5B7-4604-8466-6473E86A605D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731438"/>
              </p:ext>
            </p:extLst>
          </p:nvPr>
        </p:nvGraphicFramePr>
        <p:xfrm>
          <a:off x="524310" y="9921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746987"/>
              </p:ext>
            </p:extLst>
          </p:nvPr>
        </p:nvGraphicFramePr>
        <p:xfrm>
          <a:off x="6742120" y="1076462"/>
          <a:ext cx="47976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435839"/>
              </p:ext>
            </p:extLst>
          </p:nvPr>
        </p:nvGraphicFramePr>
        <p:xfrm>
          <a:off x="524310" y="37353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5245489" y="1887141"/>
            <a:ext cx="2103620" cy="676664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Uomini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 donne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 bwMode="auto">
          <a:xfrm>
            <a:off x="5660980" y="4118809"/>
            <a:ext cx="5983252" cy="155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>
                <a:latin typeface="+mn-lt"/>
              </a:rPr>
              <a:t>L’intensità media </a:t>
            </a:r>
            <a:r>
              <a:rPr lang="it-IT" sz="2000" dirty="0" smtClean="0">
                <a:latin typeface="+mn-lt"/>
              </a:rPr>
              <a:t>lorda di </a:t>
            </a:r>
            <a:r>
              <a:rPr lang="it-IT" sz="2000" dirty="0">
                <a:latin typeface="+mn-lt"/>
              </a:rPr>
              <a:t>lavoro </a:t>
            </a:r>
            <a:r>
              <a:rPr lang="it-IT" sz="2000" dirty="0" smtClean="0">
                <a:latin typeface="+mn-lt"/>
              </a:rPr>
              <a:t>per uomini e donne è simile nel gennaio 2012; al mese 7 si registra il «sorpasso» degli uomini; al mese 24 permane il gap 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L’intensità media netta di lavoro al mese 1 presenta valori più elevati per le donne, ma al mese 24 il dato si ribalta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2000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2000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2000" dirty="0">
              <a:latin typeface="+mn-lt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9209630" y="6179885"/>
            <a:ext cx="1182870" cy="22913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Lombardia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6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7891463" y="6499225"/>
            <a:ext cx="2743200" cy="365125"/>
          </a:xfrm>
        </p:spPr>
        <p:txBody>
          <a:bodyPr/>
          <a:lstStyle/>
          <a:p>
            <a:pPr>
              <a:defRPr/>
            </a:pPr>
            <a:fld id="{9D6EB309-B336-4EB0-B0A3-BA131919DD89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7170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776913" y="1708150"/>
            <a:ext cx="5834062" cy="3611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sz="2000" dirty="0" smtClean="0">
                <a:ea typeface="Signika Light"/>
                <a:cs typeface="Signika Light"/>
              </a:rPr>
              <a:t>Studiare i percorsi di istruzione, formazione, abbandono, inserimento lavorativo dei </a:t>
            </a:r>
            <a:r>
              <a:rPr lang="it-IT" sz="2000" b="1" dirty="0" smtClean="0">
                <a:ea typeface="Signika Light"/>
                <a:cs typeface="Signika Light"/>
              </a:rPr>
              <a:t>giovani di età 14-29 anni, residenti in Italia o non residenti</a:t>
            </a:r>
            <a:r>
              <a:rPr lang="it-IT" sz="2000" dirty="0" smtClean="0">
                <a:ea typeface="Signika Light"/>
                <a:cs typeface="Signika Light"/>
              </a:rPr>
              <a:t> ma con segnali di studio e/o lavoro in Italia, attraverso l’integrazione di fonti amministrative.</a:t>
            </a:r>
          </a:p>
          <a:p>
            <a:pPr marL="0" indent="0">
              <a:buFont typeface="Arial" charset="0"/>
              <a:buNone/>
            </a:pPr>
            <a:endParaRPr lang="it-IT" sz="2000" dirty="0" smtClean="0">
              <a:ea typeface="Signika Light"/>
              <a:cs typeface="Signika Light"/>
            </a:endParaRPr>
          </a:p>
          <a:p>
            <a:pPr marL="0" indent="0">
              <a:buFont typeface="Arial" charset="0"/>
              <a:buNone/>
            </a:pPr>
            <a:r>
              <a:rPr lang="it-IT" sz="2000" dirty="0" smtClean="0">
                <a:ea typeface="Signika Light"/>
                <a:cs typeface="Signika Light"/>
              </a:rPr>
              <a:t>La base informativa consentirà di tracciare tutti gli eventi di istruzione/formazione e lavoro registrati nelle fonti amministrative disponibili in modo da poter ricostruire la storia di ciascuna unità a partire dal suo status iniziale e fare analisi sia longitudinali sia trasversali.</a:t>
            </a:r>
          </a:p>
          <a:p>
            <a:pPr marL="0" indent="0">
              <a:buFont typeface="Arial" charset="0"/>
              <a:buNone/>
            </a:pPr>
            <a:endParaRPr lang="it-IT" sz="2000" dirty="0" smtClean="0">
              <a:ea typeface="Signika Light"/>
              <a:cs typeface="Signika Light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06563"/>
            <a:ext cx="4379912" cy="255746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Obiettivo del progetto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BAD72-B5B7-4604-8466-6473E86A605D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86990"/>
              </p:ext>
            </p:extLst>
          </p:nvPr>
        </p:nvGraphicFramePr>
        <p:xfrm>
          <a:off x="234315" y="9361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122484"/>
              </p:ext>
            </p:extLst>
          </p:nvPr>
        </p:nvGraphicFramePr>
        <p:xfrm>
          <a:off x="7176189" y="1020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163494"/>
              </p:ext>
            </p:extLst>
          </p:nvPr>
        </p:nvGraphicFramePr>
        <p:xfrm>
          <a:off x="339307" y="35034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5155606" y="1967263"/>
            <a:ext cx="2103620" cy="676664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Italiani e stranieri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618744" y="2049563"/>
            <a:ext cx="621792" cy="256032"/>
          </a:xfrm>
          <a:prstGeom prst="ellipse">
            <a:avLst/>
          </a:prstGeom>
          <a:noFill/>
          <a:ln>
            <a:solidFill>
              <a:srgbClr val="BE1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 dirty="0" smtClean="0">
                <a:solidFill>
                  <a:schemeClr val="tx1"/>
                </a:solidFill>
              </a:rPr>
              <a:t>0,06</a:t>
            </a: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 bwMode="auto">
          <a:xfrm>
            <a:off x="5394960" y="3987773"/>
            <a:ext cx="6144767" cy="155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>
                <a:latin typeface="+mn-lt"/>
              </a:rPr>
              <a:t>L’intensità media </a:t>
            </a:r>
            <a:r>
              <a:rPr lang="it-IT" sz="2000" dirty="0" smtClean="0">
                <a:latin typeface="+mn-lt"/>
              </a:rPr>
              <a:t>lorda di </a:t>
            </a:r>
            <a:r>
              <a:rPr lang="it-IT" sz="2000" dirty="0">
                <a:latin typeface="+mn-lt"/>
              </a:rPr>
              <a:t>lavoro </a:t>
            </a:r>
            <a:r>
              <a:rPr lang="it-IT" sz="2000" dirty="0" smtClean="0">
                <a:latin typeface="+mn-lt"/>
              </a:rPr>
              <a:t>per italiani e stranieri al mese 1 è uguale (0,06), già dal mese 3 risulta più elevata per gli italiani: il gap aumenta fino a stabilizzarsi dal mese 20  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L’intensità media netta di lavoro al mese 1 presenta un valore più elevato per gli immigrati, ma al mese 24 il dato è uguale per entrambe le categorie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9209630" y="6179885"/>
            <a:ext cx="1182870" cy="22913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Lombardia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7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9B3F76C5-E0A9-4B92-B1E8-5431D29ED6E7}" type="slidenum">
              <a:rPr lang="it-IT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19458" name="Sottotitolo 2"/>
          <p:cNvSpPr txBox="1">
            <a:spLocks/>
          </p:cNvSpPr>
          <p:nvPr/>
        </p:nvSpPr>
        <p:spPr bwMode="auto">
          <a:xfrm>
            <a:off x="502921" y="2038859"/>
            <a:ext cx="5221224" cy="34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dirty="0" smtClean="0">
                <a:latin typeface="Calibri" pitchFamily="34" charset="0"/>
              </a:rPr>
              <a:t>Episodio =  mese in cui l’intensità di lavoro &gt; 0 (da gennaio 2012 a dicembre 2013)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dirty="0" smtClean="0">
                <a:latin typeface="Calibri" pitchFamily="34" charset="0"/>
              </a:rPr>
              <a:t>Intensità totale di lavoro per ciascun individuo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dirty="0" smtClean="0">
                <a:latin typeface="Calibri" pitchFamily="34" charset="0"/>
              </a:rPr>
              <a:t>Correlazione tra le due variabili: intensità * n. episodi</a:t>
            </a:r>
            <a:endParaRPr lang="it-IT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dirty="0" smtClean="0">
                <a:latin typeface="Calibri" pitchFamily="34" charset="0"/>
              </a:rPr>
              <a:t>Popolazione di riferimento = 685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65035"/>
            <a:ext cx="10701337" cy="74136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Almeno un episodio di lavoro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504853"/>
              </p:ext>
            </p:extLst>
          </p:nvPr>
        </p:nvGraphicFramePr>
        <p:xfrm>
          <a:off x="5724145" y="2016127"/>
          <a:ext cx="6281928" cy="3497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317"/>
                <a:gridCol w="745218"/>
                <a:gridCol w="745218"/>
                <a:gridCol w="745218"/>
                <a:gridCol w="745218"/>
                <a:gridCol w="745218"/>
                <a:gridCol w="931521"/>
              </a:tblGrid>
              <a:tr h="437213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Intensità di lavoro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N. episodi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Totale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</a:tr>
              <a:tr h="437213">
                <a:tc vMerge="1"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baseline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 3</a:t>
                      </a: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 – 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7 – 12 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13 -  18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19+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4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baseline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 = 3</a:t>
                      </a: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</a:t>
                      </a:r>
                      <a:r>
                        <a:rPr lang="it-IT" sz="1400" b="1" i="0" baseline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 – 6 &lt;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 6 – 12 &lt;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 12 - &lt; =18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18 &gt;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21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Totale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15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133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91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177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152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132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680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9209630" y="6179885"/>
            <a:ext cx="1182870" cy="22913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Lombardia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BAD72-B5B7-4604-8466-6473E86A605D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093076"/>
              </p:ext>
            </p:extLst>
          </p:nvPr>
        </p:nvGraphicFramePr>
        <p:xfrm>
          <a:off x="997987" y="1651862"/>
          <a:ext cx="6272689" cy="498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4134332" y="1192467"/>
            <a:ext cx="7222516" cy="663765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Numero di episodi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intensità di lavoro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 bwMode="auto">
          <a:xfrm>
            <a:off x="7270676" y="2139066"/>
            <a:ext cx="4562856" cy="40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Gli individui che registrano una intensità di lavoro più elevata presentano anche un numero maggiore di episodi (o viceversa?)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Il 5% degli individui ha lavorato in tutti e 24 i mesi con intensità pari a 24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Il 10% degli individui ha una intensità inferiore a 1 e ha lavorato al massimo in 3 mesi su 24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In media l’intensità di lavoro è pari a 10,15 e il numero di episodi è 11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044952"/>
            <a:ext cx="1289304" cy="2332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episodi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209630" y="6179885"/>
            <a:ext cx="1182870" cy="22913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Lombardia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4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BAD72-B5B7-4604-8466-6473E86A605D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510638"/>
              </p:ext>
            </p:extLst>
          </p:nvPr>
        </p:nvGraphicFramePr>
        <p:xfrm>
          <a:off x="-4669632" y="-359569"/>
          <a:ext cx="21531264" cy="757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e 3"/>
          <p:cNvSpPr/>
          <p:nvPr/>
        </p:nvSpPr>
        <p:spPr>
          <a:xfrm>
            <a:off x="3282696" y="1197864"/>
            <a:ext cx="1819656" cy="576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24 episodi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Intensità 6,90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209630" y="6179885"/>
            <a:ext cx="1182870" cy="229139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Lombardia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10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BAD72-B5B7-4604-8466-6473E86A605D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77029" y="1177407"/>
            <a:ext cx="7222516" cy="663765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Potenzialità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950976" y="1821433"/>
            <a:ext cx="10246504" cy="27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Agganciare nuovi archivi amministrativi agli esistenti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Aggiungere nuovi campi agli archivi già usati (es. voto di esame professionale)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Avere serie storiche più ampie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Avere più informazioni e un maggior grado di dettaglio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Entrare nel merito delle politiche: analisi ex ante, valutazione ex post, monitoraggio in itinere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Individuare cluster per le politiche (es. vulnerabili, ritardatari, esclusi)</a:t>
            </a:r>
          </a:p>
          <a:p>
            <a:pPr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+mn-lt"/>
              </a:rPr>
              <a:t>Confrontare i beneficiari delle politiche con chi non ha avuto accesso alle politiche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200" dirty="0">
              <a:latin typeface="Calibri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5322243" y="4560538"/>
            <a:ext cx="1160853" cy="45284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77029" y="5166360"/>
            <a:ext cx="10111149" cy="8869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/>
              <a:t>Fare cose che prima non si potevano fare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3386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6125"/>
            <a:ext cx="5143500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/>
              <a:t>Nel 2015 è stata svolta una sperimentazione iniziale del progetto con dati forniti dalla Regione </a:t>
            </a:r>
            <a:r>
              <a:rPr lang="it-IT" sz="1400" dirty="0" smtClean="0"/>
              <a:t>Emilia-Romagna.</a:t>
            </a:r>
            <a:endParaRPr lang="it-IT" sz="1400" dirty="0"/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 smtClean="0"/>
              <a:t>La </a:t>
            </a:r>
            <a:r>
              <a:rPr lang="it-IT" sz="1400" dirty="0"/>
              <a:t>sperimentazione ha portato alla condivisione con altre Regioni compartecipanti di tracciati record e classificazioni comuni dei dati regionali da integrare con la base dati nazionale.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/>
              <a:t>Nel 2016 la sperimentazione è estesa </a:t>
            </a:r>
            <a:r>
              <a:rPr lang="it-IT" sz="1400" dirty="0" smtClean="0"/>
              <a:t>a più Regioni, fra cui Emilia-Romagna e Lombardia.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/>
              <a:t>Il coordinamento regionale avviene nell’ambito di un gruppo di lavoro CISIS</a:t>
            </a:r>
            <a:r>
              <a:rPr lang="it-IT" sz="1400" dirty="0" smtClean="0"/>
              <a:t>.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/>
              <a:t>Il progetto è valutato di forte interesse per lo sviluppo di analisi a supporto delle politiche e della programmazione regionale.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endParaRPr lang="it-IT" sz="1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BDEE8EE0-0574-4DEE-A2C8-FE107D147C07}" type="slidenum">
              <a:rPr lang="it-IT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6125"/>
            <a:ext cx="4065587" cy="305593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la costruzione della base informativa è necessario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integrare la base dati prodotta da Istat a livello nazionale con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selezione di variabili presenti in fonti amministrative disponibili presso le Regioni: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Istruzione e formazione professionale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Comunicazioni obbligatorie (tirocini extra-curriculari e contratti di apprendistato).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763"/>
            <a:ext cx="10701337" cy="74136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Compartecipazione delle Regioni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1671750"/>
            <a:ext cx="5143500" cy="426591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fontAlgn="auto">
              <a:spcAft>
                <a:spcPts val="0"/>
              </a:spcAft>
              <a:buClr>
                <a:srgbClr val="DA304A"/>
              </a:buClr>
              <a:buSzPct val="160000"/>
              <a:buFont typeface="Arial"/>
              <a:buNone/>
              <a:defRPr/>
            </a:pPr>
            <a:r>
              <a:rPr lang="it-IT" sz="1400" dirty="0"/>
              <a:t>Caratteristiche </a:t>
            </a:r>
            <a:r>
              <a:rPr lang="it-IT" sz="1400" dirty="0" smtClean="0"/>
              <a:t>socio-demografiche</a:t>
            </a:r>
            <a:r>
              <a:rPr lang="it-IT" sz="1400" dirty="0"/>
              <a:t>: genere, età, residenza, cittadinanza, titolo di </a:t>
            </a:r>
            <a:r>
              <a:rPr lang="it-IT" sz="1400" dirty="0" smtClean="0"/>
              <a:t>studio</a:t>
            </a:r>
            <a:endParaRPr lang="it-IT" sz="1400" dirty="0"/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 smtClean="0"/>
              <a:t>Archimede  –  </a:t>
            </a:r>
            <a:r>
              <a:rPr lang="it-IT" sz="1400" dirty="0" err="1"/>
              <a:t>Persons</a:t>
            </a:r>
            <a:r>
              <a:rPr lang="it-IT" sz="1400" dirty="0"/>
              <a:t> &amp; </a:t>
            </a:r>
            <a:r>
              <a:rPr lang="it-IT" sz="1400" dirty="0" err="1"/>
              <a:t>Places</a:t>
            </a:r>
            <a:endParaRPr lang="it-IT" sz="1400" dirty="0"/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/>
              <a:t>Censimento Popolazione 2011</a:t>
            </a:r>
          </a:p>
          <a:p>
            <a:pPr marL="0" indent="0" fontAlgn="auto">
              <a:spcAft>
                <a:spcPts val="0"/>
              </a:spcAft>
              <a:buClr>
                <a:srgbClr val="DA304A"/>
              </a:buClr>
              <a:buSzPct val="160000"/>
              <a:buFont typeface="Arial"/>
              <a:buNone/>
              <a:defRPr/>
            </a:pPr>
            <a:r>
              <a:rPr lang="it-IT" sz="1400" dirty="0"/>
              <a:t>Iscrizione a corsi di istruzione: tipo di scuola/corso, frequenza/abbandono, esito esame </a:t>
            </a:r>
            <a:r>
              <a:rPr lang="it-IT" sz="1400" dirty="0" smtClean="0"/>
              <a:t>finale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/>
              <a:t>MIUR –</a:t>
            </a:r>
            <a:r>
              <a:rPr lang="it-IT" sz="1400" dirty="0" smtClean="0"/>
              <a:t> </a:t>
            </a:r>
            <a:r>
              <a:rPr lang="it-IT" sz="1400" dirty="0"/>
              <a:t>Anagrafe Studenti delle Scuole, Esiti, Anagrafe Studenti Universitari, </a:t>
            </a:r>
            <a:r>
              <a:rPr lang="it-IT" sz="1400" dirty="0" smtClean="0"/>
              <a:t>Lauree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/>
              <a:t>REGIONI –</a:t>
            </a:r>
            <a:r>
              <a:rPr lang="it-IT" sz="1400" dirty="0" smtClean="0"/>
              <a:t> </a:t>
            </a:r>
            <a:r>
              <a:rPr lang="it-IT" sz="1400" dirty="0"/>
              <a:t>Corsi d’Istruzione e Formazione professionale (</a:t>
            </a:r>
            <a:r>
              <a:rPr lang="it-IT" sz="1400" dirty="0" err="1"/>
              <a:t>IeFP</a:t>
            </a:r>
            <a:r>
              <a:rPr lang="it-IT" sz="1400" dirty="0" smtClean="0"/>
              <a:t>), Corsi di Istruzione e formazione tecnica superiore (IFTS)</a:t>
            </a:r>
          </a:p>
          <a:p>
            <a:pPr marL="0" indent="0" fontAlgn="auto">
              <a:spcAft>
                <a:spcPts val="0"/>
              </a:spcAft>
              <a:buClr>
                <a:srgbClr val="DA304A"/>
              </a:buClr>
              <a:buSzPct val="160000"/>
              <a:buFont typeface="Arial"/>
              <a:buNone/>
              <a:defRPr/>
            </a:pPr>
            <a:r>
              <a:rPr lang="it-IT" sz="1400" dirty="0"/>
              <a:t>Tipo di occupazione, tipologia e durata contrattuale, regime orario, numero posizioni, intensità lavorativa mensile, redditi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 smtClean="0"/>
              <a:t>Archimede  </a:t>
            </a:r>
            <a:r>
              <a:rPr lang="it-IT" sz="1400" dirty="0"/>
              <a:t>– </a:t>
            </a:r>
            <a:r>
              <a:rPr lang="it-IT" sz="1400" dirty="0" smtClean="0"/>
              <a:t> Precarietà </a:t>
            </a:r>
            <a:r>
              <a:rPr lang="it-IT" sz="1400" dirty="0"/>
              <a:t>lavorativa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 smtClean="0"/>
              <a:t>MEF </a:t>
            </a:r>
            <a:r>
              <a:rPr lang="it-IT" sz="1400" dirty="0"/>
              <a:t>–</a:t>
            </a:r>
            <a:r>
              <a:rPr lang="it-IT" sz="1400" dirty="0" smtClean="0"/>
              <a:t> Banca </a:t>
            </a:r>
            <a:r>
              <a:rPr lang="it-IT" sz="1400" dirty="0"/>
              <a:t>dati reddituale</a:t>
            </a:r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r>
              <a:rPr lang="it-IT" sz="1400" dirty="0" smtClean="0"/>
              <a:t>REGIONI – Comunicazioni Obbligatorie (Tirocini extra-curriculari e apprendistato)</a:t>
            </a:r>
            <a:endParaRPr lang="it-IT" sz="1400" dirty="0"/>
          </a:p>
          <a:p>
            <a:pPr marL="285750" indent="-285750" fontAlgn="auto">
              <a:spcAft>
                <a:spcPts val="0"/>
              </a:spcAft>
              <a:buClr>
                <a:srgbClr val="DA304A"/>
              </a:buClr>
              <a:buSzPct val="160000"/>
              <a:buFont typeface="Wingdings" charset="2"/>
              <a:buChar char="§"/>
              <a:defRPr/>
            </a:pPr>
            <a:endParaRPr lang="it-IT" sz="1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9A180283-D453-4CCC-9607-311CC4AC78FD}" type="slidenum">
              <a:rPr lang="it-IT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6125"/>
            <a:ext cx="4065587" cy="305593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base informativa risulta dall’integrazione di fonti (in prevalenza) amministrative relative alle principali caratteristiche socio-demografiche della popolazione, all’istruzione e formazione professionale, al lavoro, disponibili a livello nazionale e regionale.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763"/>
            <a:ext cx="10701337" cy="74136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Fonti integrate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Immagin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913" y="1112838"/>
            <a:ext cx="62039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F3E1EC94-BECD-4373-847F-0B1C2C0D6900}" type="slidenum">
              <a:rPr lang="it-IT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6125"/>
            <a:ext cx="4065587" cy="305593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763"/>
            <a:ext cx="10701337" cy="74136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Fonti non disponibili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245" name="Sottotitolo 2"/>
          <p:cNvSpPr txBox="1">
            <a:spLocks/>
          </p:cNvSpPr>
          <p:nvPr/>
        </p:nvSpPr>
        <p:spPr bwMode="auto">
          <a:xfrm>
            <a:off x="569913" y="2016125"/>
            <a:ext cx="4953000" cy="35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600" dirty="0">
                <a:latin typeface="Calibri" pitchFamily="34" charset="0"/>
              </a:rPr>
              <a:t>Istruzione scolastica (studenti delle scuole non paritarie, straniere, militari e che usufruiscono dell’istruzione parentale).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600" dirty="0">
                <a:latin typeface="Calibri" pitchFamily="34" charset="0"/>
              </a:rPr>
              <a:t>Formazione post-laurea (master di I e II livello; corsi di perfezionamento e di specializzazione).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600" dirty="0">
                <a:latin typeface="Calibri" pitchFamily="34" charset="0"/>
              </a:rPr>
              <a:t>AFAM (Alta Formazione Artistica, Musicale e Coreutica).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600" dirty="0">
                <a:latin typeface="Calibri" pitchFamily="34" charset="0"/>
              </a:rPr>
              <a:t>Tirocini non soggetti a CO (ad es. per l’accesso alle professioni </a:t>
            </a:r>
            <a:r>
              <a:rPr lang="it-IT" sz="1600" dirty="0" err="1">
                <a:latin typeface="Calibri" pitchFamily="34" charset="0"/>
              </a:rPr>
              <a:t>ordinistiche</a:t>
            </a:r>
            <a:r>
              <a:rPr lang="it-IT" sz="1600" dirty="0">
                <a:latin typeface="Calibri" pitchFamily="34" charset="0"/>
              </a:rPr>
              <a:t>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600" dirty="0">
                <a:latin typeface="Calibri" pitchFamily="34" charset="0"/>
              </a:rPr>
              <a:t>Lavoro non regolare.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</a:pPr>
            <a:r>
              <a:rPr lang="it-IT" sz="1600" dirty="0" smtClean="0">
                <a:latin typeface="Calibri" pitchFamily="34" charset="0"/>
              </a:rPr>
              <a:t>I </a:t>
            </a:r>
            <a:r>
              <a:rPr lang="it-IT" sz="1600" dirty="0">
                <a:latin typeface="Calibri" pitchFamily="34" charset="0"/>
              </a:rPr>
              <a:t>contenuti informativi </a:t>
            </a:r>
            <a:r>
              <a:rPr lang="it-IT" sz="1600" dirty="0" smtClean="0">
                <a:latin typeface="Calibri" pitchFamily="34" charset="0"/>
              </a:rPr>
              <a:t>delle fonti regionali non sono sempre </a:t>
            </a:r>
            <a:r>
              <a:rPr lang="it-IT" sz="1600" dirty="0">
                <a:latin typeface="Calibri" pitchFamily="34" charset="0"/>
              </a:rPr>
              <a:t>omogenei, soprattutto per quanto riguarda istruzione e formazione professionale.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763"/>
            <a:ext cx="11071225" cy="1035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Costruzione della base per l’anno t (t=2011, 2012, 2013)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50213" y="6478588"/>
            <a:ext cx="2743200" cy="365125"/>
          </a:xfrm>
        </p:spPr>
        <p:txBody>
          <a:bodyPr/>
          <a:lstStyle/>
          <a:p>
            <a:pPr>
              <a:defRPr/>
            </a:pPr>
            <a:fld id="{D0E8801D-4DC1-4D49-99F7-513AC9C35B83}" type="slidenum">
              <a:rPr lang="it-IT"/>
              <a:pPr>
                <a:defRPr/>
              </a:pPr>
              <a:t>6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84213" y="2441575"/>
          <a:ext cx="7580439" cy="2625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9717"/>
                <a:gridCol w="3550722"/>
              </a:tblGrid>
              <a:tr h="386838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Contenuti</a:t>
                      </a:r>
                      <a:r>
                        <a:rPr lang="it-IT" sz="1400" b="1" i="0" baseline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informativi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Periodo di riferimento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Luoghi di studio e di lavoro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ottobre (anno t)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2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Caratteristiche dei corsi di istruzione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anno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scolastico t/t+1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Caratteristiche dei corsi di formazione regionale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iscrizioni attive nel mese di ottobre (anno t)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Caratteristiche dell’attività lavorativa</a:t>
                      </a:r>
                      <a:endParaRPr lang="it-IT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ottobre (anno t)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Intensità lavorativa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tutti i mesi (anno t)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Reddito da lavoro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annuale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93" name="Rettangolo 2"/>
          <p:cNvSpPr>
            <a:spLocks noChangeArrowheads="1"/>
          </p:cNvSpPr>
          <p:nvPr/>
        </p:nvSpPr>
        <p:spPr bwMode="auto">
          <a:xfrm>
            <a:off x="542925" y="1933575"/>
            <a:ext cx="1097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Popolazione di riferimento</a:t>
            </a:r>
            <a:r>
              <a:rPr lang="it-IT">
                <a:solidFill>
                  <a:srgbClr val="000000"/>
                </a:solidFill>
                <a:latin typeface="Calibri" pitchFamily="34" charset="0"/>
              </a:rPr>
              <a:t>: popolazione di età 14-29 anni presente in Italia nel mese di ottobre dell’anno t </a:t>
            </a:r>
            <a:endParaRPr lang="it-IT">
              <a:latin typeface="Calibri" pitchFamily="34" charset="0"/>
            </a:endParaRPr>
          </a:p>
        </p:txBody>
      </p:sp>
      <p:sp>
        <p:nvSpPr>
          <p:cNvPr id="11294" name="Rettangolo 4"/>
          <p:cNvSpPr>
            <a:spLocks noChangeArrowheads="1"/>
          </p:cNvSpPr>
          <p:nvPr/>
        </p:nvSpPr>
        <p:spPr bwMode="auto">
          <a:xfrm>
            <a:off x="550863" y="5180013"/>
            <a:ext cx="10504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Dalla base nazionale si passa alla base della regione R selezionando tutti coloro che risiedono in R o che, pur essendo residenti altrove, hanno segnali di studio/lavoro in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A796B552-01B2-44FD-B0D1-3C8F3F47BA82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387600"/>
            <a:ext cx="4500562" cy="349091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1800" u="sng" dirty="0" smtClean="0"/>
              <a:t>Emilia-Romagna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 smtClean="0"/>
              <a:t>766.418 individui (</a:t>
            </a:r>
            <a:r>
              <a:rPr lang="it-IT" sz="1800" b="1" dirty="0" smtClean="0"/>
              <a:t>7,6%</a:t>
            </a:r>
            <a:r>
              <a:rPr lang="it-IT" sz="1800" dirty="0" smtClean="0"/>
              <a:t> sul totale nazionale)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/>
              <a:t> </a:t>
            </a:r>
            <a:r>
              <a:rPr lang="it-IT" sz="1800" dirty="0" smtClean="0"/>
              <a:t>  - 15,0% non residenti in regione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/>
              <a:t> </a:t>
            </a:r>
            <a:r>
              <a:rPr lang="it-IT" sz="1800" dirty="0" smtClean="0"/>
              <a:t>  - 17,8% cittadinanza estera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1050" dirty="0"/>
          </a:p>
          <a:p>
            <a:pPr algn="l" fontAlgn="auto">
              <a:spcAft>
                <a:spcPts val="0"/>
              </a:spcAft>
              <a:defRPr/>
            </a:pPr>
            <a:r>
              <a:rPr lang="it-IT" sz="1800" u="sng" dirty="0" smtClean="0"/>
              <a:t>Lombardia</a:t>
            </a:r>
            <a:endParaRPr lang="it-IT" sz="1800" u="sng" dirty="0"/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 smtClean="0"/>
              <a:t>1.738.106 individui (</a:t>
            </a:r>
            <a:r>
              <a:rPr lang="it-IT" sz="1800" b="1" dirty="0" smtClean="0"/>
              <a:t>17,1%</a:t>
            </a:r>
            <a:r>
              <a:rPr lang="it-IT" sz="1800" dirty="0" smtClean="0"/>
              <a:t> </a:t>
            </a:r>
            <a:r>
              <a:rPr lang="it-IT" sz="1800" dirty="0"/>
              <a:t>sul totale nazionale)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/>
              <a:t> </a:t>
            </a:r>
            <a:r>
              <a:rPr lang="it-IT" sz="1800" dirty="0" smtClean="0"/>
              <a:t>  - 10,6% </a:t>
            </a:r>
            <a:r>
              <a:rPr lang="it-IT" sz="1800" dirty="0"/>
              <a:t>non residenti in regione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1800" dirty="0"/>
              <a:t>   - </a:t>
            </a:r>
            <a:r>
              <a:rPr lang="it-IT" sz="1800" dirty="0" smtClean="0"/>
              <a:t>16,1% </a:t>
            </a:r>
            <a:r>
              <a:rPr lang="it-IT" sz="1800" dirty="0"/>
              <a:t>cittadinanza estera</a:t>
            </a:r>
            <a:endParaRPr lang="it-IT" sz="18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763"/>
            <a:ext cx="5118100" cy="103505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 della popolazione regionale (2013)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6103918" y="1792292"/>
          <a:ext cx="5308270" cy="384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073150"/>
            <a:ext cx="11071225" cy="4699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Permanenze e transizioni ottobre 2011 – ottobre 2013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50213" y="6478588"/>
            <a:ext cx="2743200" cy="365125"/>
          </a:xfrm>
        </p:spPr>
        <p:txBody>
          <a:bodyPr/>
          <a:lstStyle/>
          <a:p>
            <a:pPr>
              <a:defRPr/>
            </a:pPr>
            <a:fld id="{33B46EFF-B76D-4785-A177-50D830D96A41}" type="slidenum">
              <a:rPr lang="it-IT"/>
              <a:pPr>
                <a:defRPr/>
              </a:pPr>
              <a:t>8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480530"/>
              </p:ext>
            </p:extLst>
          </p:nvPr>
        </p:nvGraphicFramePr>
        <p:xfrm>
          <a:off x="542925" y="2147888"/>
          <a:ext cx="5351825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165"/>
                <a:gridCol w="787732"/>
                <a:gridCol w="787732"/>
                <a:gridCol w="787732"/>
                <a:gridCol w="787732"/>
                <a:gridCol w="787732"/>
              </a:tblGrid>
              <a:tr h="227045"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Condizione </a:t>
                      </a:r>
                    </a:p>
                    <a:p>
                      <a:pPr algn="ctr"/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2011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Condizione 2013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Totale (</a:t>
                      </a:r>
                      <a:r>
                        <a:rPr lang="it-IT" sz="1400" b="1" i="0" dirty="0" err="1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migl</a:t>
                      </a: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.)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5976">
                <a:tc vMerge="1"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Senza segnali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Solo Studio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Solo Lavoro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Studio e Lavoro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22704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Senza</a:t>
                      </a:r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</a:rPr>
                        <a:t> segnali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11,7%</a:t>
                      </a:r>
                    </a:p>
                  </a:txBody>
                  <a:tcPr marL="9525" marR="144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9525" marR="144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5,7%</a:t>
                      </a:r>
                    </a:p>
                  </a:txBody>
                  <a:tcPr marL="9525" marR="144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704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Solo Studio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6,9%</a:t>
                      </a: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31,1%</a:t>
                      </a: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9525" marR="144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04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Solo Lavoro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0,2%</a:t>
                      </a: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30,6%</a:t>
                      </a: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70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Studio e Lavoro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97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Totale (</a:t>
                      </a:r>
                      <a:r>
                        <a:rPr lang="it-IT" sz="1400" b="1" baseline="0" dirty="0" err="1" smtClean="0">
                          <a:solidFill>
                            <a:schemeClr val="bg1"/>
                          </a:solidFill>
                        </a:rPr>
                        <a:t>migl</a:t>
                      </a:r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08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08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08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08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662</a:t>
                      </a: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(100%)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4400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4" name="Rettangolo 2"/>
          <p:cNvSpPr>
            <a:spLocks noChangeArrowheads="1"/>
          </p:cNvSpPr>
          <p:nvPr/>
        </p:nvSpPr>
        <p:spPr bwMode="auto">
          <a:xfrm>
            <a:off x="542925" y="1435100"/>
            <a:ext cx="1097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Calibri" pitchFamily="34" charset="0"/>
              </a:rPr>
              <a:t>Popolazione di riferimento: popolazione di età 14-29 anni presente nella regione R nei 3 anni considerati</a:t>
            </a:r>
            <a:endParaRPr lang="it-IT">
              <a:latin typeface="Calibri" pitchFamily="34" charset="0"/>
            </a:endParaRPr>
          </a:p>
        </p:txBody>
      </p:sp>
      <p:sp>
        <p:nvSpPr>
          <p:cNvPr id="13385" name="Sottotitolo 2"/>
          <p:cNvSpPr txBox="1">
            <a:spLocks/>
          </p:cNvSpPr>
          <p:nvPr/>
        </p:nvSpPr>
        <p:spPr bwMode="auto">
          <a:xfrm>
            <a:off x="700088" y="1865313"/>
            <a:ext cx="45005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b="1" u="sng" dirty="0" smtClean="0">
                <a:latin typeface="Calibri" pitchFamily="34" charset="0"/>
              </a:rPr>
              <a:t>Emilia-Romagna</a:t>
            </a:r>
            <a:endParaRPr lang="it-IT" b="1" dirty="0">
              <a:latin typeface="Calibri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38079"/>
              </p:ext>
            </p:extLst>
          </p:nvPr>
        </p:nvGraphicFramePr>
        <p:xfrm>
          <a:off x="6103938" y="2154238"/>
          <a:ext cx="5373441" cy="2553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9411"/>
                <a:gridCol w="796806"/>
                <a:gridCol w="796806"/>
                <a:gridCol w="796806"/>
                <a:gridCol w="796806"/>
                <a:gridCol w="796806"/>
              </a:tblGrid>
              <a:tr h="313998"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Condizione 2011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Condizione 2013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Totale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it-IT" sz="1400" b="1" i="0" dirty="0" err="1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migl</a:t>
                      </a: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.)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533797">
                <a:tc vMerge="1"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Senza segnali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Solo Studio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Solo Lavoro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Studio e Lavoro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139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Senza</a:t>
                      </a:r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</a:rPr>
                        <a:t> segnali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13,6%</a:t>
                      </a:r>
                    </a:p>
                  </a:txBody>
                  <a:tcPr marL="9525" marR="180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9525" marR="180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5,9%</a:t>
                      </a:r>
                    </a:p>
                  </a:txBody>
                  <a:tcPr marL="9525" marR="180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9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Solo Studio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27,1%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2,6%</a:t>
                      </a:r>
                    </a:p>
                  </a:txBody>
                  <a:tcPr marL="9525" marR="180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579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9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Solo Lavoro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32,8%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9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Studio e Lavoro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9525" marR="180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41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Totale (</a:t>
                      </a:r>
                      <a:r>
                        <a:rPr lang="it-IT" sz="1400" b="1" baseline="0" dirty="0" err="1" smtClean="0">
                          <a:solidFill>
                            <a:schemeClr val="bg1"/>
                          </a:solidFill>
                        </a:rPr>
                        <a:t>migl</a:t>
                      </a:r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661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1.555</a:t>
                      </a:r>
                    </a:p>
                    <a:p>
                      <a:pPr algn="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(100%)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144000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55" name="Sottotitolo 2"/>
          <p:cNvSpPr txBox="1">
            <a:spLocks/>
          </p:cNvSpPr>
          <p:nvPr/>
        </p:nvSpPr>
        <p:spPr bwMode="auto">
          <a:xfrm>
            <a:off x="6102350" y="1874838"/>
            <a:ext cx="45005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b="1" u="sng">
                <a:latin typeface="Calibri" pitchFamily="34" charset="0"/>
              </a:rPr>
              <a:t>Lombardia</a:t>
            </a:r>
            <a:endParaRPr lang="it-IT" b="1">
              <a:latin typeface="Calibri" pitchFamily="34" charset="0"/>
            </a:endParaRPr>
          </a:p>
        </p:txBody>
      </p:sp>
      <p:sp>
        <p:nvSpPr>
          <p:cNvPr id="13456" name="Sottotitolo 2"/>
          <p:cNvSpPr txBox="1">
            <a:spLocks/>
          </p:cNvSpPr>
          <p:nvPr/>
        </p:nvSpPr>
        <p:spPr bwMode="auto">
          <a:xfrm>
            <a:off x="1128713" y="4792663"/>
            <a:ext cx="47736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- </a:t>
            </a:r>
            <a:r>
              <a:rPr lang="it-IT" b="1" dirty="0">
                <a:latin typeface="Calibri" pitchFamily="34" charset="0"/>
              </a:rPr>
              <a:t>74,4%</a:t>
            </a:r>
            <a:r>
              <a:rPr lang="it-IT" dirty="0">
                <a:latin typeface="Calibri" pitchFamily="34" charset="0"/>
              </a:rPr>
              <a:t> permane nella stessa condizione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      - 11,7% rimane senza segnali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 - </a:t>
            </a:r>
            <a:r>
              <a:rPr lang="it-IT" b="1" dirty="0">
                <a:latin typeface="Calibri" pitchFamily="34" charset="0"/>
              </a:rPr>
              <a:t>25,6%</a:t>
            </a:r>
            <a:r>
              <a:rPr lang="it-IT" dirty="0">
                <a:latin typeface="Calibri" pitchFamily="34" charset="0"/>
              </a:rPr>
              <a:t> cambia condizione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      - 10,3% diventa lavoratore </a:t>
            </a:r>
            <a:endParaRPr lang="it-IT" u="sng" dirty="0">
              <a:latin typeface="Calibri" pitchFamily="34" charset="0"/>
            </a:endParaRPr>
          </a:p>
        </p:txBody>
      </p:sp>
      <p:sp>
        <p:nvSpPr>
          <p:cNvPr id="13457" name="Sottotitolo 2"/>
          <p:cNvSpPr txBox="1">
            <a:spLocks/>
          </p:cNvSpPr>
          <p:nvPr/>
        </p:nvSpPr>
        <p:spPr bwMode="auto">
          <a:xfrm>
            <a:off x="6591300" y="4792663"/>
            <a:ext cx="47561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- </a:t>
            </a:r>
            <a:r>
              <a:rPr lang="it-IT" b="1" dirty="0">
                <a:latin typeface="Calibri" pitchFamily="34" charset="0"/>
              </a:rPr>
              <a:t>74,5%</a:t>
            </a:r>
            <a:r>
              <a:rPr lang="it-IT" dirty="0">
                <a:latin typeface="Calibri" pitchFamily="34" charset="0"/>
              </a:rPr>
              <a:t> permane nella stessa condizione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      - 13,6% rimane senza segnali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 - </a:t>
            </a:r>
            <a:r>
              <a:rPr lang="it-IT" b="1" dirty="0">
                <a:latin typeface="Calibri" pitchFamily="34" charset="0"/>
              </a:rPr>
              <a:t>25,5%</a:t>
            </a:r>
            <a:r>
              <a:rPr lang="it-IT" dirty="0">
                <a:latin typeface="Calibri" pitchFamily="34" charset="0"/>
              </a:rPr>
              <a:t> cambia condizione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dirty="0">
                <a:latin typeface="Calibri" pitchFamily="34" charset="0"/>
              </a:rPr>
              <a:t>      - 9,8% diventa lavoratore</a:t>
            </a:r>
            <a:endParaRPr lang="it-IT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7E19CD96-5000-49B8-893B-234992151213}" type="slidenum">
              <a:rPr lang="it-IT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036638"/>
            <a:ext cx="7469187" cy="51752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Analisi dei senza segnali per genere ed età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624074"/>
              </p:ext>
            </p:extLst>
          </p:nvPr>
        </p:nvGraphicFramePr>
        <p:xfrm>
          <a:off x="344281" y="1911927"/>
          <a:ext cx="5348289" cy="378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639280"/>
              </p:ext>
            </p:extLst>
          </p:nvPr>
        </p:nvGraphicFramePr>
        <p:xfrm>
          <a:off x="5787573" y="1911927"/>
          <a:ext cx="5831528" cy="378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2807</Words>
  <Application>Microsoft Office PowerPoint</Application>
  <PresentationFormat>Personalizzato</PresentationFormat>
  <Paragraphs>507</Paragraphs>
  <Slides>24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Personalizza struttura</vt:lpstr>
      <vt:lpstr>COMPORTAMENTI INDIVIDUALI  E RELAZIONI SOCIALI  IN TRASFORMAZIONE  UNA SFIDA PER LA  STATISTICA UFFICIALE </vt:lpstr>
      <vt:lpstr>Obiettivo del progetto</vt:lpstr>
      <vt:lpstr>Compartecipazione delle Regioni</vt:lpstr>
      <vt:lpstr>Fonti integrate</vt:lpstr>
      <vt:lpstr>Fonti non disponibili</vt:lpstr>
      <vt:lpstr>Costruzione della base per l’anno t (t=2011, 2012, 2013)</vt:lpstr>
      <vt:lpstr>Presentazione standard di PowerPoint</vt:lpstr>
      <vt:lpstr>Permanenze e transizioni ottobre 2011 – ottobre 2013</vt:lpstr>
      <vt:lpstr>Presentazione standard di PowerPoint</vt:lpstr>
      <vt:lpstr>Presentazione standard di PowerPoint</vt:lpstr>
      <vt:lpstr>Diplomati/Formati/Laureati nel 2013 – stato a 6 mesi dal conseguimento del titolo</vt:lpstr>
      <vt:lpstr>Presentazione standard di PowerPoint</vt:lpstr>
      <vt:lpstr>Presentazione standard di PowerPoint</vt:lpstr>
      <vt:lpstr>Emilia-Romagna: IeFP presso Enti F.P. Analisi dei senza segnali </vt:lpstr>
      <vt:lpstr>Presentazione standard di PowerPoint</vt:lpstr>
      <vt:lpstr>Intensità di lavoro nelle carriere dei formati IeFP in Lombardia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Almeno un episodio di lavoro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Daniela DL. Lauriello</cp:lastModifiedBy>
  <cp:revision>129</cp:revision>
  <cp:lastPrinted>2016-06-22T13:45:56Z</cp:lastPrinted>
  <dcterms:created xsi:type="dcterms:W3CDTF">2016-03-11T16:10:26Z</dcterms:created>
  <dcterms:modified xsi:type="dcterms:W3CDTF">2016-07-11T17:15:47Z</dcterms:modified>
</cp:coreProperties>
</file>