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6" r:id="rId4"/>
    <p:sldId id="265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8" autoAdjust="0"/>
    <p:restoredTop sz="94619" autoAdjust="0"/>
  </p:normalViewPr>
  <p:slideViewPr>
    <p:cSldViewPr snapToGrid="0" snapToObjects="1">
      <p:cViewPr>
        <p:scale>
          <a:sx n="61" d="100"/>
          <a:sy n="61" d="100"/>
        </p:scale>
        <p:origin x="-1626" y="-630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pPr/>
              <a:t>17/06/2016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LABORATORIO NUMERACY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La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valenza formativa e tecnica nel sostegno alla </a:t>
            </a:r>
            <a:r>
              <a:rPr lang="it-IT" sz="1200" baseline="0" dirty="0" err="1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numeracy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6" name="Immagine 5" descr="logo talete homepage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31128" y="51366"/>
            <a:ext cx="1774147" cy="84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4747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LABORATORIO NUMERACY</a:t>
            </a:r>
          </a:p>
          <a:p>
            <a:pPr>
              <a:lnSpc>
                <a:spcPts val="3200"/>
              </a:lnSpc>
            </a:pPr>
            <a:endParaRPr lang="it-IT" sz="3200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</a:rPr>
              <a:t>La valenza formativa e tecnica nel sostegno alla </a:t>
            </a:r>
            <a:r>
              <a:rPr lang="it-IT" sz="3200" dirty="0" err="1" smtClean="0">
                <a:solidFill>
                  <a:schemeClr val="bg1"/>
                </a:solidFill>
              </a:rPr>
              <a:t>numeracy</a:t>
            </a: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3961"/>
          <a:stretch/>
        </p:blipFill>
        <p:spPr>
          <a:xfrm>
            <a:off x="323742" y="214878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Fabio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Tassoni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| Liceo Scientifico Talete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logo talete homep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8030" y="1499611"/>
            <a:ext cx="3279655" cy="128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I ragazzi hanno conosciuto l’Istat, che  è una delle istituzioni fondamentali dello </a:t>
            </a:r>
            <a:r>
              <a:rPr lang="it-IT" sz="2000" dirty="0" smtClean="0"/>
              <a:t>Stato</a:t>
            </a:r>
            <a:endParaRPr lang="it-IT" sz="20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Hanno compreso cos’è la Statistica </a:t>
            </a:r>
            <a:r>
              <a:rPr lang="it-IT" sz="2000" dirty="0" smtClean="0"/>
              <a:t>Ufficiale</a:t>
            </a:r>
            <a:endParaRPr lang="it-IT" sz="20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La classe ha partecipato attivamente e con </a:t>
            </a:r>
            <a:r>
              <a:rPr lang="it-IT" sz="2000" dirty="0" smtClean="0"/>
              <a:t>interesse</a:t>
            </a:r>
            <a:endParaRPr lang="it-IT" sz="20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Gli studenti hanno svolto un ruolo propositivo, mostrando consapevolezza e concretezza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Hanno avuto esperienza di come un gruppo di adulti progetta un’attività e lavora per svilupparla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Inoltre hanno anche acquisito delle competenze di </a:t>
            </a:r>
            <a:r>
              <a:rPr lang="it-IT" sz="2000" dirty="0" err="1" smtClean="0"/>
              <a:t>numeracy</a:t>
            </a:r>
            <a:endParaRPr lang="it-IT" sz="20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Il progetto è stato inserito con entusiasmo fra le attività dell’istituto perché contribuisce a realizzare quello che è da sempre l’obiettivo della Scuola Pubblica Italiana, cioè formare cittadini competenti e consapevoli</a:t>
            </a:r>
            <a:endParaRPr lang="it-IT" sz="20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Il punto di vista del docente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Incontri di </a:t>
            </a:r>
            <a:r>
              <a:rPr lang="it-IT" sz="2400" dirty="0" smtClean="0"/>
              <a:t>formazione</a:t>
            </a:r>
            <a:endParaRPr lang="it-IT" sz="2400" dirty="0" smtClean="0"/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Presentazione, condivisione e integrazione del questionario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Organizzazione della </a:t>
            </a:r>
            <a:r>
              <a:rPr lang="it-IT" sz="2400" dirty="0" smtClean="0"/>
              <a:t>raccolt</a:t>
            </a:r>
            <a:r>
              <a:rPr lang="it-IT" sz="2400" dirty="0" smtClean="0"/>
              <a:t>a </a:t>
            </a:r>
            <a:r>
              <a:rPr lang="it-IT" sz="2400" dirty="0" smtClean="0"/>
              <a:t>dati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Incontri di laboratorio di analisi dati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Le fasi dell’attività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L’Istat e il suo ruolo </a:t>
            </a:r>
            <a:r>
              <a:rPr lang="it-IT" sz="2400" dirty="0" smtClean="0"/>
              <a:t>istituzionale</a:t>
            </a:r>
            <a:endParaRPr lang="it-IT" sz="2400" dirty="0" smtClean="0"/>
          </a:p>
          <a:p>
            <a:pPr marL="285750" indent="-285750" algn="l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La Statistica Ufficiale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Indagini e sondaggi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 metadati e la loro importanza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Lettura critica dei dati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Gli incontri di formazione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Il questionario on </a:t>
            </a:r>
            <a:r>
              <a:rPr lang="it-IT" sz="2400" dirty="0" err="1" smtClean="0"/>
              <a:t>line</a:t>
            </a:r>
            <a:r>
              <a:rPr lang="it-IT" sz="2400" dirty="0" smtClean="0"/>
              <a:t> e le sue caratteristiche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 diversi tipi di item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L’importanza della privacy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Il contributo dei ragazzi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Presentazione, condivisione e integrazione del questionario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La copertura e la scelta della compilazione a scuola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Il problema della privacy e dell’autorizzazione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 turni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I codici e la gestione delle compilazioni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Organizzazione della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raccolt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Codifica delle risposte aperte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Calcolo di frequenze </a:t>
            </a:r>
            <a:r>
              <a:rPr lang="it-IT" sz="2400" dirty="0" err="1" smtClean="0"/>
              <a:t>univariate</a:t>
            </a:r>
            <a:r>
              <a:rPr lang="it-IT" sz="2400" dirty="0" smtClean="0"/>
              <a:t> e </a:t>
            </a:r>
            <a:r>
              <a:rPr lang="it-IT" sz="2400" dirty="0" err="1" smtClean="0"/>
              <a:t>bivariate</a:t>
            </a:r>
            <a:endParaRPr lang="it-IT" sz="2400" dirty="0" smtClean="0"/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Analisi dei risultati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Un aspetto importante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Incontri di laboratorio di analisi 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2015595"/>
            <a:ext cx="11050587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Conoscenza dell’ISTAT e della Statistica Ufficiale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Partecipazione attiva all’indagine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Esperienza </a:t>
            </a:r>
            <a:r>
              <a:rPr lang="it-IT" sz="2400" dirty="0" err="1" smtClean="0"/>
              <a:t>laboratoriale</a:t>
            </a:r>
            <a:r>
              <a:rPr lang="it-IT" sz="2400" dirty="0" smtClean="0"/>
              <a:t> di collaborazione con adulti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Competenze di </a:t>
            </a:r>
            <a:r>
              <a:rPr lang="it-IT" sz="2400" dirty="0" err="1" smtClean="0"/>
              <a:t>numeracy</a:t>
            </a:r>
            <a:endParaRPr lang="it-IT" sz="2400" dirty="0" smtClean="0"/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Adeguatezza al sistema scolastico nazionale</a:t>
            </a:r>
          </a:p>
          <a:p>
            <a:pPr marL="285750" indent="-285750">
              <a:lnSpc>
                <a:spcPct val="150000"/>
              </a:lnSpc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algn="l">
              <a:buNone/>
            </a:pPr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La valenza tecnica e formativa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</TotalTime>
  <Words>283</Words>
  <Application>Microsoft Office PowerPoint</Application>
  <PresentationFormat>Personalizzato</PresentationFormat>
  <Paragraphs>55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Personalizza struttura</vt:lpstr>
      <vt:lpstr>COMPORTAMENTI INDIVIDUALI  E RELAZIONI SOCIALI  IN TRASFORMAZIONE  UNA SFIDA PER LA  STATISTICA UFFICIALE </vt:lpstr>
      <vt:lpstr>Il punto di vista del docente</vt:lpstr>
      <vt:lpstr>Le fasi dell’attività</vt:lpstr>
      <vt:lpstr>Gli incontri di formazione</vt:lpstr>
      <vt:lpstr>Presentazione, condivisione e integrazione del questionario</vt:lpstr>
      <vt:lpstr>Organizzazione della raccolta dati</vt:lpstr>
      <vt:lpstr>Incontri di laboratorio di analisi dati</vt:lpstr>
      <vt:lpstr>La valenza tecnica e formativa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Fabio</cp:lastModifiedBy>
  <cp:revision>77</cp:revision>
  <cp:lastPrinted>2016-03-21T17:06:08Z</cp:lastPrinted>
  <dcterms:created xsi:type="dcterms:W3CDTF">2016-03-11T16:10:26Z</dcterms:created>
  <dcterms:modified xsi:type="dcterms:W3CDTF">2016-06-17T07:55:22Z</dcterms:modified>
</cp:coreProperties>
</file>