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65" r:id="rId3"/>
    <p:sldId id="267" r:id="rId4"/>
    <p:sldId id="268" r:id="rId5"/>
    <p:sldId id="269" r:id="rId6"/>
    <p:sldId id="280" r:id="rId7"/>
    <p:sldId id="281" r:id="rId8"/>
    <p:sldId id="275" r:id="rId9"/>
    <p:sldId id="276" r:id="rId10"/>
    <p:sldId id="277" r:id="rId11"/>
    <p:sldId id="278" r:id="rId12"/>
    <p:sldId id="279" r:id="rId13"/>
    <p:sldId id="272"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9190"/>
    <a:srgbClr val="484384"/>
    <a:srgbClr val="1C385A"/>
    <a:srgbClr val="BE1520"/>
    <a:srgbClr val="CF1E24"/>
    <a:srgbClr val="C72A31"/>
    <a:srgbClr val="DA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3554" autoAdjust="0"/>
  </p:normalViewPr>
  <p:slideViewPr>
    <p:cSldViewPr snapToGrid="0" snapToObjects="1">
      <p:cViewPr>
        <p:scale>
          <a:sx n="90" d="100"/>
          <a:sy n="90" d="100"/>
        </p:scale>
        <p:origin x="-72" y="-234"/>
      </p:cViewPr>
      <p:guideLst>
        <p:guide orient="horz" pos="907"/>
        <p:guide pos="199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77851-5DA1-4658-BCFD-4C370FFC51CE}" type="doc">
      <dgm:prSet loTypeId="urn:microsoft.com/office/officeart/2005/8/layout/target1" loCatId="relationship" qsTypeId="urn:microsoft.com/office/officeart/2005/8/quickstyle/simple1" qsCatId="simple" csTypeId="urn:microsoft.com/office/officeart/2005/8/colors/colorful1#1" csCatId="colorful" phldr="1"/>
      <dgm:spPr/>
    </dgm:pt>
    <dgm:pt modelId="{288E8FF5-5256-4BF5-82DE-E2D09554BE65}">
      <dgm:prSet phldrT="[Testo]"/>
      <dgm:spPr/>
      <dgm:t>
        <a:bodyPr/>
        <a:lstStyle/>
        <a:p>
          <a:r>
            <a:rPr lang="it-IT" dirty="0" smtClean="0"/>
            <a:t>Popolazioni rare</a:t>
          </a:r>
          <a:endParaRPr lang="it-IT" dirty="0"/>
        </a:p>
      </dgm:t>
    </dgm:pt>
    <dgm:pt modelId="{2D3CA107-F781-461E-9B2C-98F7115A0D7C}" type="parTrans" cxnId="{8944447E-85C7-410A-8437-6EF75873F21E}">
      <dgm:prSet/>
      <dgm:spPr/>
      <dgm:t>
        <a:bodyPr/>
        <a:lstStyle/>
        <a:p>
          <a:endParaRPr lang="it-IT"/>
        </a:p>
      </dgm:t>
    </dgm:pt>
    <dgm:pt modelId="{D64452FF-CBB7-464C-A3DB-86D93538CE71}" type="sibTrans" cxnId="{8944447E-85C7-410A-8437-6EF75873F21E}">
      <dgm:prSet/>
      <dgm:spPr/>
      <dgm:t>
        <a:bodyPr/>
        <a:lstStyle/>
        <a:p>
          <a:endParaRPr lang="it-IT"/>
        </a:p>
      </dgm:t>
    </dgm:pt>
    <dgm:pt modelId="{5216685F-8136-41C0-A66A-7D85DF573151}">
      <dgm:prSet phldrT="[Testo]"/>
      <dgm:spPr/>
      <dgm:t>
        <a:bodyPr/>
        <a:lstStyle/>
        <a:p>
          <a:r>
            <a:rPr lang="it-IT" dirty="0" smtClean="0"/>
            <a:t>Analisi </a:t>
          </a:r>
          <a:r>
            <a:rPr lang="it-IT" dirty="0" err="1" smtClean="0"/>
            <a:t>multisettoriali</a:t>
          </a:r>
          <a:endParaRPr lang="it-IT" dirty="0"/>
        </a:p>
      </dgm:t>
    </dgm:pt>
    <dgm:pt modelId="{7E331A92-18ED-45EB-B1AE-9967ADE65F35}" type="parTrans" cxnId="{9482EFA0-B911-4DA8-9CE3-1EC12E3CCE00}">
      <dgm:prSet/>
      <dgm:spPr/>
      <dgm:t>
        <a:bodyPr/>
        <a:lstStyle/>
        <a:p>
          <a:endParaRPr lang="it-IT"/>
        </a:p>
      </dgm:t>
    </dgm:pt>
    <dgm:pt modelId="{B21C0C2B-F134-441D-B202-B3DB477E4C8C}" type="sibTrans" cxnId="{9482EFA0-B911-4DA8-9CE3-1EC12E3CCE00}">
      <dgm:prSet/>
      <dgm:spPr/>
      <dgm:t>
        <a:bodyPr/>
        <a:lstStyle/>
        <a:p>
          <a:endParaRPr lang="it-IT"/>
        </a:p>
      </dgm:t>
    </dgm:pt>
    <dgm:pt modelId="{B230C2DD-4145-4480-9A0A-59E96166ED35}">
      <dgm:prSet phldrT="[Testo]"/>
      <dgm:spPr/>
      <dgm:t>
        <a:bodyPr/>
        <a:lstStyle/>
        <a:p>
          <a:r>
            <a:rPr lang="it-IT" dirty="0" smtClean="0"/>
            <a:t>Dettaglio spaziale e temporale</a:t>
          </a:r>
          <a:endParaRPr lang="it-IT" dirty="0"/>
        </a:p>
      </dgm:t>
    </dgm:pt>
    <dgm:pt modelId="{55EC9652-D578-4538-B1D3-264E4C1A4D9E}" type="parTrans" cxnId="{2C82B632-47FB-4049-A685-967BC0C7266F}">
      <dgm:prSet/>
      <dgm:spPr/>
      <dgm:t>
        <a:bodyPr/>
        <a:lstStyle/>
        <a:p>
          <a:endParaRPr lang="it-IT"/>
        </a:p>
      </dgm:t>
    </dgm:pt>
    <dgm:pt modelId="{4AB12877-25EA-4235-91E8-246EE16D5109}" type="sibTrans" cxnId="{2C82B632-47FB-4049-A685-967BC0C7266F}">
      <dgm:prSet/>
      <dgm:spPr/>
      <dgm:t>
        <a:bodyPr/>
        <a:lstStyle/>
        <a:p>
          <a:endParaRPr lang="it-IT"/>
        </a:p>
      </dgm:t>
    </dgm:pt>
    <dgm:pt modelId="{4FDBA139-BF2E-477A-BBC5-C13BEB49FF16}">
      <dgm:prSet/>
      <dgm:spPr/>
      <dgm:t>
        <a:bodyPr/>
        <a:lstStyle/>
        <a:p>
          <a:r>
            <a:rPr lang="it-IT" dirty="0" smtClean="0"/>
            <a:t>Dati longitudinali</a:t>
          </a:r>
          <a:endParaRPr lang="it-IT" dirty="0"/>
        </a:p>
      </dgm:t>
    </dgm:pt>
    <dgm:pt modelId="{7A0E84C5-6C65-4052-BEBC-3C9F62527C7E}" type="parTrans" cxnId="{6D01271E-D726-41B3-853E-4372DBFDDDF2}">
      <dgm:prSet/>
      <dgm:spPr/>
      <dgm:t>
        <a:bodyPr/>
        <a:lstStyle/>
        <a:p>
          <a:endParaRPr lang="it-IT"/>
        </a:p>
      </dgm:t>
    </dgm:pt>
    <dgm:pt modelId="{41A27AAB-B7BD-4B8D-9802-ABDD9F829E82}" type="sibTrans" cxnId="{6D01271E-D726-41B3-853E-4372DBFDDDF2}">
      <dgm:prSet/>
      <dgm:spPr/>
      <dgm:t>
        <a:bodyPr/>
        <a:lstStyle/>
        <a:p>
          <a:endParaRPr lang="it-IT"/>
        </a:p>
      </dgm:t>
    </dgm:pt>
    <dgm:pt modelId="{83A13B5B-33C8-4A38-841F-7AA832081F48}" type="pres">
      <dgm:prSet presAssocID="{5F377851-5DA1-4658-BCFD-4C370FFC51CE}" presName="composite" presStyleCnt="0">
        <dgm:presLayoutVars>
          <dgm:chMax val="5"/>
          <dgm:dir/>
          <dgm:resizeHandles val="exact"/>
        </dgm:presLayoutVars>
      </dgm:prSet>
      <dgm:spPr/>
    </dgm:pt>
    <dgm:pt modelId="{D3AE0E47-17C0-4A12-80BE-CF67969F7DC1}" type="pres">
      <dgm:prSet presAssocID="{288E8FF5-5256-4BF5-82DE-E2D09554BE65}" presName="circle1" presStyleLbl="lnNode1" presStyleIdx="0" presStyleCnt="4"/>
      <dgm:spPr/>
    </dgm:pt>
    <dgm:pt modelId="{FFA174F2-B5C8-44C1-9A52-ADE49F0212E1}" type="pres">
      <dgm:prSet presAssocID="{288E8FF5-5256-4BF5-82DE-E2D09554BE65}" presName="text1" presStyleLbl="revTx" presStyleIdx="0" presStyleCnt="4">
        <dgm:presLayoutVars>
          <dgm:bulletEnabled val="1"/>
        </dgm:presLayoutVars>
      </dgm:prSet>
      <dgm:spPr/>
      <dgm:t>
        <a:bodyPr/>
        <a:lstStyle/>
        <a:p>
          <a:endParaRPr lang="it-IT"/>
        </a:p>
      </dgm:t>
    </dgm:pt>
    <dgm:pt modelId="{61AFA1CA-1D08-46AD-BED6-1E4690BBECD7}" type="pres">
      <dgm:prSet presAssocID="{288E8FF5-5256-4BF5-82DE-E2D09554BE65}" presName="line1" presStyleLbl="callout" presStyleIdx="0" presStyleCnt="8"/>
      <dgm:spPr/>
    </dgm:pt>
    <dgm:pt modelId="{54E040A5-065F-4B2B-8A97-8B0536B337F4}" type="pres">
      <dgm:prSet presAssocID="{288E8FF5-5256-4BF5-82DE-E2D09554BE65}" presName="d1" presStyleLbl="callout" presStyleIdx="1" presStyleCnt="8"/>
      <dgm:spPr/>
    </dgm:pt>
    <dgm:pt modelId="{E987703B-EDBC-4253-AFA2-7BE17866B3EF}" type="pres">
      <dgm:prSet presAssocID="{5216685F-8136-41C0-A66A-7D85DF573151}" presName="circle2" presStyleLbl="lnNode1" presStyleIdx="1" presStyleCnt="4"/>
      <dgm:spPr/>
    </dgm:pt>
    <dgm:pt modelId="{FE1B40C3-8F88-4477-9622-7A1795154025}" type="pres">
      <dgm:prSet presAssocID="{5216685F-8136-41C0-A66A-7D85DF573151}" presName="text2" presStyleLbl="revTx" presStyleIdx="1" presStyleCnt="4">
        <dgm:presLayoutVars>
          <dgm:bulletEnabled val="1"/>
        </dgm:presLayoutVars>
      </dgm:prSet>
      <dgm:spPr/>
      <dgm:t>
        <a:bodyPr/>
        <a:lstStyle/>
        <a:p>
          <a:endParaRPr lang="it-IT"/>
        </a:p>
      </dgm:t>
    </dgm:pt>
    <dgm:pt modelId="{A0226561-3922-4CB0-8B83-A72FB41008CF}" type="pres">
      <dgm:prSet presAssocID="{5216685F-8136-41C0-A66A-7D85DF573151}" presName="line2" presStyleLbl="callout" presStyleIdx="2" presStyleCnt="8"/>
      <dgm:spPr/>
    </dgm:pt>
    <dgm:pt modelId="{8C3B6D5A-4E2E-458A-B923-60460298A088}" type="pres">
      <dgm:prSet presAssocID="{5216685F-8136-41C0-A66A-7D85DF573151}" presName="d2" presStyleLbl="callout" presStyleIdx="3" presStyleCnt="8"/>
      <dgm:spPr/>
    </dgm:pt>
    <dgm:pt modelId="{9933F000-073E-4E7C-B01B-BE755583AB4C}" type="pres">
      <dgm:prSet presAssocID="{4FDBA139-BF2E-477A-BBC5-C13BEB49FF16}" presName="circle3" presStyleLbl="lnNode1" presStyleIdx="2" presStyleCnt="4"/>
      <dgm:spPr/>
    </dgm:pt>
    <dgm:pt modelId="{717BCDFE-9D57-4FB7-9299-23D1E7368FFC}" type="pres">
      <dgm:prSet presAssocID="{4FDBA139-BF2E-477A-BBC5-C13BEB49FF16}" presName="text3" presStyleLbl="revTx" presStyleIdx="2" presStyleCnt="4">
        <dgm:presLayoutVars>
          <dgm:bulletEnabled val="1"/>
        </dgm:presLayoutVars>
      </dgm:prSet>
      <dgm:spPr/>
      <dgm:t>
        <a:bodyPr/>
        <a:lstStyle/>
        <a:p>
          <a:endParaRPr lang="it-IT"/>
        </a:p>
      </dgm:t>
    </dgm:pt>
    <dgm:pt modelId="{10D654F5-0A76-4DF1-8155-8AED0412D572}" type="pres">
      <dgm:prSet presAssocID="{4FDBA139-BF2E-477A-BBC5-C13BEB49FF16}" presName="line3" presStyleLbl="callout" presStyleIdx="4" presStyleCnt="8"/>
      <dgm:spPr/>
    </dgm:pt>
    <dgm:pt modelId="{28DE9F1D-D0A5-43ED-8E28-1C55E01EFF36}" type="pres">
      <dgm:prSet presAssocID="{4FDBA139-BF2E-477A-BBC5-C13BEB49FF16}" presName="d3" presStyleLbl="callout" presStyleIdx="5" presStyleCnt="8"/>
      <dgm:spPr/>
    </dgm:pt>
    <dgm:pt modelId="{E1547C21-B86B-4C69-A30C-FE4663BD18BD}" type="pres">
      <dgm:prSet presAssocID="{B230C2DD-4145-4480-9A0A-59E96166ED35}" presName="circle4" presStyleLbl="lnNode1" presStyleIdx="3" presStyleCnt="4"/>
      <dgm:spPr/>
    </dgm:pt>
    <dgm:pt modelId="{A7EDDF8B-5207-4931-BC7D-A858230BF0E4}" type="pres">
      <dgm:prSet presAssocID="{B230C2DD-4145-4480-9A0A-59E96166ED35}" presName="text4" presStyleLbl="revTx" presStyleIdx="3" presStyleCnt="4">
        <dgm:presLayoutVars>
          <dgm:bulletEnabled val="1"/>
        </dgm:presLayoutVars>
      </dgm:prSet>
      <dgm:spPr/>
      <dgm:t>
        <a:bodyPr/>
        <a:lstStyle/>
        <a:p>
          <a:endParaRPr lang="it-IT"/>
        </a:p>
      </dgm:t>
    </dgm:pt>
    <dgm:pt modelId="{EEE61DC6-EBF2-4C51-985E-D8CB7D7200CF}" type="pres">
      <dgm:prSet presAssocID="{B230C2DD-4145-4480-9A0A-59E96166ED35}" presName="line4" presStyleLbl="callout" presStyleIdx="6" presStyleCnt="8"/>
      <dgm:spPr/>
    </dgm:pt>
    <dgm:pt modelId="{6C0E6802-0D3D-447D-A5D6-E57E10040936}" type="pres">
      <dgm:prSet presAssocID="{B230C2DD-4145-4480-9A0A-59E96166ED35}" presName="d4" presStyleLbl="callout" presStyleIdx="7" presStyleCnt="8"/>
      <dgm:spPr/>
    </dgm:pt>
  </dgm:ptLst>
  <dgm:cxnLst>
    <dgm:cxn modelId="{7D300BBE-F289-44C7-A5FA-5F8DD362020C}" type="presOf" srcId="{4FDBA139-BF2E-477A-BBC5-C13BEB49FF16}" destId="{717BCDFE-9D57-4FB7-9299-23D1E7368FFC}" srcOrd="0" destOrd="0" presId="urn:microsoft.com/office/officeart/2005/8/layout/target1"/>
    <dgm:cxn modelId="{790506C1-5A98-4FF8-982A-ADB839FEC0E6}" type="presOf" srcId="{5216685F-8136-41C0-A66A-7D85DF573151}" destId="{FE1B40C3-8F88-4477-9622-7A1795154025}" srcOrd="0" destOrd="0" presId="urn:microsoft.com/office/officeart/2005/8/layout/target1"/>
    <dgm:cxn modelId="{9482EFA0-B911-4DA8-9CE3-1EC12E3CCE00}" srcId="{5F377851-5DA1-4658-BCFD-4C370FFC51CE}" destId="{5216685F-8136-41C0-A66A-7D85DF573151}" srcOrd="1" destOrd="0" parTransId="{7E331A92-18ED-45EB-B1AE-9967ADE65F35}" sibTransId="{B21C0C2B-F134-441D-B202-B3DB477E4C8C}"/>
    <dgm:cxn modelId="{8944447E-85C7-410A-8437-6EF75873F21E}" srcId="{5F377851-5DA1-4658-BCFD-4C370FFC51CE}" destId="{288E8FF5-5256-4BF5-82DE-E2D09554BE65}" srcOrd="0" destOrd="0" parTransId="{2D3CA107-F781-461E-9B2C-98F7115A0D7C}" sibTransId="{D64452FF-CBB7-464C-A3DB-86D93538CE71}"/>
    <dgm:cxn modelId="{2C82B632-47FB-4049-A685-967BC0C7266F}" srcId="{5F377851-5DA1-4658-BCFD-4C370FFC51CE}" destId="{B230C2DD-4145-4480-9A0A-59E96166ED35}" srcOrd="3" destOrd="0" parTransId="{55EC9652-D578-4538-B1D3-264E4C1A4D9E}" sibTransId="{4AB12877-25EA-4235-91E8-246EE16D5109}"/>
    <dgm:cxn modelId="{6D01271E-D726-41B3-853E-4372DBFDDDF2}" srcId="{5F377851-5DA1-4658-BCFD-4C370FFC51CE}" destId="{4FDBA139-BF2E-477A-BBC5-C13BEB49FF16}" srcOrd="2" destOrd="0" parTransId="{7A0E84C5-6C65-4052-BEBC-3C9F62527C7E}" sibTransId="{41A27AAB-B7BD-4B8D-9802-ABDD9F829E82}"/>
    <dgm:cxn modelId="{5C75ECA9-5D61-43B8-AA2E-5DAED22BB63F}" type="presOf" srcId="{288E8FF5-5256-4BF5-82DE-E2D09554BE65}" destId="{FFA174F2-B5C8-44C1-9A52-ADE49F0212E1}" srcOrd="0" destOrd="0" presId="urn:microsoft.com/office/officeart/2005/8/layout/target1"/>
    <dgm:cxn modelId="{B8A6215B-DD95-4264-A067-6675644683E6}" type="presOf" srcId="{5F377851-5DA1-4658-BCFD-4C370FFC51CE}" destId="{83A13B5B-33C8-4A38-841F-7AA832081F48}" srcOrd="0" destOrd="0" presId="urn:microsoft.com/office/officeart/2005/8/layout/target1"/>
    <dgm:cxn modelId="{5BFAEDF4-00FA-4C5B-A451-9A6C8F4D2398}" type="presOf" srcId="{B230C2DD-4145-4480-9A0A-59E96166ED35}" destId="{A7EDDF8B-5207-4931-BC7D-A858230BF0E4}" srcOrd="0" destOrd="0" presId="urn:microsoft.com/office/officeart/2005/8/layout/target1"/>
    <dgm:cxn modelId="{507EE79E-6A79-45CE-B2EB-5D393361CC62}" type="presParOf" srcId="{83A13B5B-33C8-4A38-841F-7AA832081F48}" destId="{D3AE0E47-17C0-4A12-80BE-CF67969F7DC1}" srcOrd="0" destOrd="0" presId="urn:microsoft.com/office/officeart/2005/8/layout/target1"/>
    <dgm:cxn modelId="{01309939-C3A0-4334-8BE1-73B98D7E75DE}" type="presParOf" srcId="{83A13B5B-33C8-4A38-841F-7AA832081F48}" destId="{FFA174F2-B5C8-44C1-9A52-ADE49F0212E1}" srcOrd="1" destOrd="0" presId="urn:microsoft.com/office/officeart/2005/8/layout/target1"/>
    <dgm:cxn modelId="{3E0FA2FA-26F7-4A1A-84D4-A233696D3ABB}" type="presParOf" srcId="{83A13B5B-33C8-4A38-841F-7AA832081F48}" destId="{61AFA1CA-1D08-46AD-BED6-1E4690BBECD7}" srcOrd="2" destOrd="0" presId="urn:microsoft.com/office/officeart/2005/8/layout/target1"/>
    <dgm:cxn modelId="{DB2CB55B-6CFB-4073-A948-9250B76E5E08}" type="presParOf" srcId="{83A13B5B-33C8-4A38-841F-7AA832081F48}" destId="{54E040A5-065F-4B2B-8A97-8B0536B337F4}" srcOrd="3" destOrd="0" presId="urn:microsoft.com/office/officeart/2005/8/layout/target1"/>
    <dgm:cxn modelId="{E4CC35E0-670B-44F9-BFF8-0A1E50BA92D7}" type="presParOf" srcId="{83A13B5B-33C8-4A38-841F-7AA832081F48}" destId="{E987703B-EDBC-4253-AFA2-7BE17866B3EF}" srcOrd="4" destOrd="0" presId="urn:microsoft.com/office/officeart/2005/8/layout/target1"/>
    <dgm:cxn modelId="{6358856C-DE2E-46D2-95EC-19D9989FF532}" type="presParOf" srcId="{83A13B5B-33C8-4A38-841F-7AA832081F48}" destId="{FE1B40C3-8F88-4477-9622-7A1795154025}" srcOrd="5" destOrd="0" presId="urn:microsoft.com/office/officeart/2005/8/layout/target1"/>
    <dgm:cxn modelId="{3EB0A631-D2F4-40D2-B0D1-E31AA7AA7004}" type="presParOf" srcId="{83A13B5B-33C8-4A38-841F-7AA832081F48}" destId="{A0226561-3922-4CB0-8B83-A72FB41008CF}" srcOrd="6" destOrd="0" presId="urn:microsoft.com/office/officeart/2005/8/layout/target1"/>
    <dgm:cxn modelId="{3D599E65-DB8C-4E88-9DF2-DE521C4BAC9A}" type="presParOf" srcId="{83A13B5B-33C8-4A38-841F-7AA832081F48}" destId="{8C3B6D5A-4E2E-458A-B923-60460298A088}" srcOrd="7" destOrd="0" presId="urn:microsoft.com/office/officeart/2005/8/layout/target1"/>
    <dgm:cxn modelId="{1FA3DEEF-D2FE-489B-A104-61FDEF7B2670}" type="presParOf" srcId="{83A13B5B-33C8-4A38-841F-7AA832081F48}" destId="{9933F000-073E-4E7C-B01B-BE755583AB4C}" srcOrd="8" destOrd="0" presId="urn:microsoft.com/office/officeart/2005/8/layout/target1"/>
    <dgm:cxn modelId="{842E5FFF-0434-4C7B-A3E6-4CAB42FF0ACC}" type="presParOf" srcId="{83A13B5B-33C8-4A38-841F-7AA832081F48}" destId="{717BCDFE-9D57-4FB7-9299-23D1E7368FFC}" srcOrd="9" destOrd="0" presId="urn:microsoft.com/office/officeart/2005/8/layout/target1"/>
    <dgm:cxn modelId="{A96DFB1A-FC59-4F39-B3D3-97B322243EF6}" type="presParOf" srcId="{83A13B5B-33C8-4A38-841F-7AA832081F48}" destId="{10D654F5-0A76-4DF1-8155-8AED0412D572}" srcOrd="10" destOrd="0" presId="urn:microsoft.com/office/officeart/2005/8/layout/target1"/>
    <dgm:cxn modelId="{B6240CC4-BE50-4B9C-84EA-F142157D543D}" type="presParOf" srcId="{83A13B5B-33C8-4A38-841F-7AA832081F48}" destId="{28DE9F1D-D0A5-43ED-8E28-1C55E01EFF36}" srcOrd="11" destOrd="0" presId="urn:microsoft.com/office/officeart/2005/8/layout/target1"/>
    <dgm:cxn modelId="{C74790E3-B62E-432B-A536-DBD1BD28056A}" type="presParOf" srcId="{83A13B5B-33C8-4A38-841F-7AA832081F48}" destId="{E1547C21-B86B-4C69-A30C-FE4663BD18BD}" srcOrd="12" destOrd="0" presId="urn:microsoft.com/office/officeart/2005/8/layout/target1"/>
    <dgm:cxn modelId="{2685AA21-BB42-4311-946E-8D77554D55CB}" type="presParOf" srcId="{83A13B5B-33C8-4A38-841F-7AA832081F48}" destId="{A7EDDF8B-5207-4931-BC7D-A858230BF0E4}" srcOrd="13" destOrd="0" presId="urn:microsoft.com/office/officeart/2005/8/layout/target1"/>
    <dgm:cxn modelId="{0DFB9600-0F0F-4960-80F7-D6C92E90B45A}" type="presParOf" srcId="{83A13B5B-33C8-4A38-841F-7AA832081F48}" destId="{EEE61DC6-EBF2-4C51-985E-D8CB7D7200CF}" srcOrd="14" destOrd="0" presId="urn:microsoft.com/office/officeart/2005/8/layout/target1"/>
    <dgm:cxn modelId="{A039632D-5C07-40DD-9713-A69BF3B3D5CA}" type="presParOf" srcId="{83A13B5B-33C8-4A38-841F-7AA832081F48}" destId="{6C0E6802-0D3D-447D-A5D6-E57E10040936}"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00D009-9BFD-45E2-A2AA-6191C5E15F6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it-IT"/>
        </a:p>
      </dgm:t>
    </dgm:pt>
    <dgm:pt modelId="{C97BC0AB-AAE2-497F-8610-053A2E106A7B}">
      <dgm:prSet phldrT="[Testo]"/>
      <dgm:spPr>
        <a:solidFill>
          <a:srgbClr val="C00000"/>
        </a:solidFill>
      </dgm:spPr>
      <dgm:t>
        <a:bodyPr/>
        <a:lstStyle/>
        <a:p>
          <a:r>
            <a:rPr lang="it-IT" dirty="0" smtClean="0"/>
            <a:t>Fonti amministrative</a:t>
          </a:r>
          <a:endParaRPr lang="it-IT" dirty="0"/>
        </a:p>
      </dgm:t>
    </dgm:pt>
    <dgm:pt modelId="{E9FA5FCD-B55E-4DD4-A5F5-6FFA0E5A92CF}" type="parTrans" cxnId="{C3F6A156-05F9-461C-9B15-3749BD883015}">
      <dgm:prSet/>
      <dgm:spPr/>
      <dgm:t>
        <a:bodyPr/>
        <a:lstStyle/>
        <a:p>
          <a:endParaRPr lang="it-IT"/>
        </a:p>
      </dgm:t>
    </dgm:pt>
    <dgm:pt modelId="{A6E78185-C649-472E-BB53-A72314FEB5D0}" type="sibTrans" cxnId="{C3F6A156-05F9-461C-9B15-3749BD883015}">
      <dgm:prSet/>
      <dgm:spPr/>
      <dgm:t>
        <a:bodyPr/>
        <a:lstStyle/>
        <a:p>
          <a:endParaRPr lang="it-IT"/>
        </a:p>
      </dgm:t>
    </dgm:pt>
    <dgm:pt modelId="{0F142326-D829-43C9-8971-6CD044DA0108}">
      <dgm:prSet phldrT="[Testo]"/>
      <dgm:spPr>
        <a:solidFill>
          <a:srgbClr val="C00000"/>
        </a:solidFill>
      </dgm:spPr>
      <dgm:t>
        <a:bodyPr/>
        <a:lstStyle/>
        <a:p>
          <a:r>
            <a:rPr lang="it-IT" dirty="0" smtClean="0"/>
            <a:t>LAC</a:t>
          </a:r>
          <a:endParaRPr lang="it-IT" dirty="0"/>
        </a:p>
      </dgm:t>
    </dgm:pt>
    <dgm:pt modelId="{91BE9AA6-5C7B-4CF5-A460-89949859CE29}" type="parTrans" cxnId="{F7043DEF-3E4F-4756-B67B-3A3171DEAC5D}">
      <dgm:prSet/>
      <dgm:spPr/>
      <dgm:t>
        <a:bodyPr/>
        <a:lstStyle/>
        <a:p>
          <a:endParaRPr lang="it-IT"/>
        </a:p>
      </dgm:t>
    </dgm:pt>
    <dgm:pt modelId="{538F939B-74E6-45A7-8081-DCA9FEE95E7B}" type="sibTrans" cxnId="{F7043DEF-3E4F-4756-B67B-3A3171DEAC5D}">
      <dgm:prSet/>
      <dgm:spPr/>
      <dgm:t>
        <a:bodyPr/>
        <a:lstStyle/>
        <a:p>
          <a:endParaRPr lang="it-IT"/>
        </a:p>
      </dgm:t>
    </dgm:pt>
    <dgm:pt modelId="{578A799F-BA4A-4AB8-BF2F-3EA8E96A197A}">
      <dgm:prSet phldrT="[Testo]"/>
      <dgm:spPr>
        <a:solidFill>
          <a:srgbClr val="C00000"/>
        </a:solidFill>
      </dgm:spPr>
      <dgm:t>
        <a:bodyPr/>
        <a:lstStyle/>
        <a:p>
          <a:r>
            <a:rPr lang="it-IT" dirty="0" smtClean="0"/>
            <a:t>SIM</a:t>
          </a:r>
          <a:endParaRPr lang="it-IT" dirty="0"/>
        </a:p>
      </dgm:t>
    </dgm:pt>
    <dgm:pt modelId="{142C24CA-4467-40AC-BF59-8691DFE38DD5}" type="parTrans" cxnId="{8B10EFDF-F3FD-46FF-94DA-CEFAD4E1075D}">
      <dgm:prSet/>
      <dgm:spPr/>
      <dgm:t>
        <a:bodyPr/>
        <a:lstStyle/>
        <a:p>
          <a:endParaRPr lang="it-IT"/>
        </a:p>
      </dgm:t>
    </dgm:pt>
    <dgm:pt modelId="{837D4CFB-46B2-4159-8C60-9FD9351188A2}" type="sibTrans" cxnId="{8B10EFDF-F3FD-46FF-94DA-CEFAD4E1075D}">
      <dgm:prSet/>
      <dgm:spPr/>
      <dgm:t>
        <a:bodyPr/>
        <a:lstStyle/>
        <a:p>
          <a:endParaRPr lang="it-IT"/>
        </a:p>
      </dgm:t>
    </dgm:pt>
    <dgm:pt modelId="{5EB639B7-D9DB-4C5D-A6B3-3F86B2ADEC7A}">
      <dgm:prSet phldrT="[Testo]"/>
      <dgm:spPr>
        <a:solidFill>
          <a:schemeClr val="bg2">
            <a:lumMod val="50000"/>
          </a:schemeClr>
        </a:solidFill>
      </dgm:spPr>
      <dgm:t>
        <a:bodyPr/>
        <a:lstStyle/>
        <a:p>
          <a:r>
            <a:rPr lang="it-IT" dirty="0" smtClean="0"/>
            <a:t>Campionamento</a:t>
          </a:r>
          <a:endParaRPr lang="it-IT" dirty="0"/>
        </a:p>
      </dgm:t>
    </dgm:pt>
    <dgm:pt modelId="{3CB39EF5-FA91-4C35-BBDD-D70F98C55E62}" type="parTrans" cxnId="{947A26A9-5980-40D8-AC53-7277D321FBDA}">
      <dgm:prSet/>
      <dgm:spPr/>
      <dgm:t>
        <a:bodyPr/>
        <a:lstStyle/>
        <a:p>
          <a:endParaRPr lang="it-IT"/>
        </a:p>
      </dgm:t>
    </dgm:pt>
    <dgm:pt modelId="{DE000508-7EAD-4915-A0D3-9440AB06AEA2}" type="sibTrans" cxnId="{947A26A9-5980-40D8-AC53-7277D321FBDA}">
      <dgm:prSet/>
      <dgm:spPr/>
      <dgm:t>
        <a:bodyPr/>
        <a:lstStyle/>
        <a:p>
          <a:endParaRPr lang="it-IT"/>
        </a:p>
      </dgm:t>
    </dgm:pt>
    <dgm:pt modelId="{1D85A1D2-AAA5-4805-BB5D-58EE9BCC77A5}">
      <dgm:prSet phldrT="[Testo]"/>
      <dgm:spPr>
        <a:solidFill>
          <a:schemeClr val="bg2">
            <a:lumMod val="50000"/>
          </a:schemeClr>
        </a:solidFill>
      </dgm:spPr>
      <dgm:t>
        <a:bodyPr/>
        <a:lstStyle/>
        <a:p>
          <a:r>
            <a:rPr lang="it-IT" dirty="0" smtClean="0"/>
            <a:t>Short/Long </a:t>
          </a:r>
          <a:endParaRPr lang="it-IT" dirty="0"/>
        </a:p>
      </dgm:t>
    </dgm:pt>
    <dgm:pt modelId="{1B7FFFBE-C4A3-4FF6-8486-21C7F6257B06}" type="parTrans" cxnId="{9B0DFF21-4387-4767-BCAC-C6CE6D03A77E}">
      <dgm:prSet/>
      <dgm:spPr/>
      <dgm:t>
        <a:bodyPr/>
        <a:lstStyle/>
        <a:p>
          <a:endParaRPr lang="it-IT"/>
        </a:p>
      </dgm:t>
    </dgm:pt>
    <dgm:pt modelId="{0AA5C0F9-92C0-4AE8-8FAB-8970AFD1E90F}" type="sibTrans" cxnId="{9B0DFF21-4387-4767-BCAC-C6CE6D03A77E}">
      <dgm:prSet/>
      <dgm:spPr/>
      <dgm:t>
        <a:bodyPr/>
        <a:lstStyle/>
        <a:p>
          <a:endParaRPr lang="it-IT"/>
        </a:p>
      </dgm:t>
    </dgm:pt>
    <dgm:pt modelId="{E8E0048A-0EB4-4194-BC65-2D1F7B7D6209}">
      <dgm:prSet phldrT="[Testo]"/>
      <dgm:spPr>
        <a:solidFill>
          <a:schemeClr val="bg2">
            <a:lumMod val="50000"/>
          </a:schemeClr>
        </a:solidFill>
      </dgm:spPr>
      <dgm:t>
        <a:bodyPr/>
        <a:lstStyle/>
        <a:p>
          <a:r>
            <a:rPr lang="it-IT" dirty="0" smtClean="0"/>
            <a:t>PES / qualità</a:t>
          </a:r>
          <a:endParaRPr lang="it-IT" dirty="0"/>
        </a:p>
      </dgm:t>
    </dgm:pt>
    <dgm:pt modelId="{FBF15A5C-68AF-4146-BC65-B3C246724903}" type="parTrans" cxnId="{579200EF-E4C1-4AF7-8024-50255C42D6B4}">
      <dgm:prSet/>
      <dgm:spPr/>
      <dgm:t>
        <a:bodyPr/>
        <a:lstStyle/>
        <a:p>
          <a:endParaRPr lang="it-IT"/>
        </a:p>
      </dgm:t>
    </dgm:pt>
    <dgm:pt modelId="{08FCB755-C640-480B-8DCE-B7AC8B6C7CD8}" type="sibTrans" cxnId="{579200EF-E4C1-4AF7-8024-50255C42D6B4}">
      <dgm:prSet/>
      <dgm:spPr/>
      <dgm:t>
        <a:bodyPr/>
        <a:lstStyle/>
        <a:p>
          <a:endParaRPr lang="it-IT"/>
        </a:p>
      </dgm:t>
    </dgm:pt>
    <dgm:pt modelId="{CB50FF9E-0474-4FC8-9BC7-C2E71E2A440E}">
      <dgm:prSet phldrT="[Testo]"/>
      <dgm:spPr/>
      <dgm:t>
        <a:bodyPr/>
        <a:lstStyle/>
        <a:p>
          <a:r>
            <a:rPr lang="it-IT" dirty="0" smtClean="0"/>
            <a:t>WEB</a:t>
          </a:r>
          <a:endParaRPr lang="it-IT" dirty="0"/>
        </a:p>
      </dgm:t>
    </dgm:pt>
    <dgm:pt modelId="{23ECE651-FB26-4535-AD62-54F6DF5C1EE6}" type="parTrans" cxnId="{5AD8138C-7D27-48CD-A619-845BE278DEA9}">
      <dgm:prSet/>
      <dgm:spPr/>
      <dgm:t>
        <a:bodyPr/>
        <a:lstStyle/>
        <a:p>
          <a:endParaRPr lang="it-IT"/>
        </a:p>
      </dgm:t>
    </dgm:pt>
    <dgm:pt modelId="{FD0CD317-AF9E-4836-8887-0FABEB7BEFB9}" type="sibTrans" cxnId="{5AD8138C-7D27-48CD-A619-845BE278DEA9}">
      <dgm:prSet/>
      <dgm:spPr/>
      <dgm:t>
        <a:bodyPr/>
        <a:lstStyle/>
        <a:p>
          <a:endParaRPr lang="it-IT"/>
        </a:p>
      </dgm:t>
    </dgm:pt>
    <dgm:pt modelId="{F6C09E4E-DB4A-4B70-9DF3-A7E643613DEB}">
      <dgm:prSet phldrT="[Testo]"/>
      <dgm:spPr/>
      <dgm:t>
        <a:bodyPr/>
        <a:lstStyle/>
        <a:p>
          <a:r>
            <a:rPr lang="it-IT" dirty="0" smtClean="0"/>
            <a:t>34% risposta web</a:t>
          </a:r>
          <a:endParaRPr lang="it-IT" dirty="0"/>
        </a:p>
      </dgm:t>
    </dgm:pt>
    <dgm:pt modelId="{7B14888D-81CF-460E-9D06-4807F723879B}" type="parTrans" cxnId="{EE08E014-126A-491E-95CF-8DD6722F6031}">
      <dgm:prSet/>
      <dgm:spPr/>
      <dgm:t>
        <a:bodyPr/>
        <a:lstStyle/>
        <a:p>
          <a:endParaRPr lang="it-IT"/>
        </a:p>
      </dgm:t>
    </dgm:pt>
    <dgm:pt modelId="{FC4B43F7-F864-4C67-B60D-022A3D67E1D7}" type="sibTrans" cxnId="{EE08E014-126A-491E-95CF-8DD6722F6031}">
      <dgm:prSet/>
      <dgm:spPr/>
      <dgm:t>
        <a:bodyPr/>
        <a:lstStyle/>
        <a:p>
          <a:endParaRPr lang="it-IT"/>
        </a:p>
      </dgm:t>
    </dgm:pt>
    <dgm:pt modelId="{3DA2FC42-C2BB-4ABC-92F6-8D7589C9074F}">
      <dgm:prSet phldrT="[Testo]"/>
      <dgm:spPr/>
      <dgm:t>
        <a:bodyPr/>
        <a:lstStyle/>
        <a:p>
          <a:r>
            <a:rPr lang="it-IT" dirty="0" smtClean="0"/>
            <a:t>Sistema online di gestione e monitoraggio</a:t>
          </a:r>
          <a:endParaRPr lang="it-IT" dirty="0"/>
        </a:p>
      </dgm:t>
    </dgm:pt>
    <dgm:pt modelId="{365D3DB1-1952-40F8-9E38-F903E9EE4DF8}" type="parTrans" cxnId="{2B714EB9-03E2-4021-B0D2-3CB413402F6A}">
      <dgm:prSet/>
      <dgm:spPr/>
      <dgm:t>
        <a:bodyPr/>
        <a:lstStyle/>
        <a:p>
          <a:endParaRPr lang="it-IT"/>
        </a:p>
      </dgm:t>
    </dgm:pt>
    <dgm:pt modelId="{DE40FCC3-4E95-4E17-9015-33C03CAA983B}" type="sibTrans" cxnId="{2B714EB9-03E2-4021-B0D2-3CB413402F6A}">
      <dgm:prSet/>
      <dgm:spPr/>
      <dgm:t>
        <a:bodyPr/>
        <a:lstStyle/>
        <a:p>
          <a:endParaRPr lang="it-IT"/>
        </a:p>
      </dgm:t>
    </dgm:pt>
    <dgm:pt modelId="{A2283A25-9877-427A-9BA5-3B6CF0402B17}">
      <dgm:prSet phldrT="[Testo]"/>
      <dgm:spPr>
        <a:solidFill>
          <a:srgbClr val="4DBF52"/>
        </a:solidFill>
      </dgm:spPr>
      <dgm:t>
        <a:bodyPr/>
        <a:lstStyle/>
        <a:p>
          <a:r>
            <a:rPr lang="it-IT" dirty="0" smtClean="0"/>
            <a:t>Territorio</a:t>
          </a:r>
          <a:endParaRPr lang="it-IT" dirty="0"/>
        </a:p>
      </dgm:t>
    </dgm:pt>
    <dgm:pt modelId="{98FD394C-EB10-464F-AD0B-B991E8C9F5BE}" type="parTrans" cxnId="{9F3FBA51-6EAC-4FE1-BCF2-B3607522FB12}">
      <dgm:prSet/>
      <dgm:spPr/>
      <dgm:t>
        <a:bodyPr/>
        <a:lstStyle/>
        <a:p>
          <a:endParaRPr lang="it-IT"/>
        </a:p>
      </dgm:t>
    </dgm:pt>
    <dgm:pt modelId="{06C635AA-A828-4F75-8A82-188AE37ABD20}" type="sibTrans" cxnId="{9F3FBA51-6EAC-4FE1-BCF2-B3607522FB12}">
      <dgm:prSet/>
      <dgm:spPr/>
      <dgm:t>
        <a:bodyPr/>
        <a:lstStyle/>
        <a:p>
          <a:endParaRPr lang="it-IT"/>
        </a:p>
      </dgm:t>
    </dgm:pt>
    <dgm:pt modelId="{3F39159F-85EF-4149-90CB-B20816669A9E}">
      <dgm:prSet phldrT="[Testo]"/>
      <dgm:spPr>
        <a:solidFill>
          <a:srgbClr val="4DBF52"/>
        </a:solidFill>
      </dgm:spPr>
      <dgm:t>
        <a:bodyPr/>
        <a:lstStyle/>
        <a:p>
          <a:r>
            <a:rPr lang="it-IT" dirty="0" smtClean="0"/>
            <a:t>ANNCSU</a:t>
          </a:r>
          <a:endParaRPr lang="it-IT" dirty="0"/>
        </a:p>
      </dgm:t>
    </dgm:pt>
    <dgm:pt modelId="{66ADE33F-72BF-4A4C-83B6-29D5D59F40B1}" type="parTrans" cxnId="{8E890C34-DAA1-44BE-870F-7B1827421F4F}">
      <dgm:prSet/>
      <dgm:spPr/>
      <dgm:t>
        <a:bodyPr/>
        <a:lstStyle/>
        <a:p>
          <a:endParaRPr lang="it-IT"/>
        </a:p>
      </dgm:t>
    </dgm:pt>
    <dgm:pt modelId="{39344AC1-194C-400B-BE30-14940D902CDD}" type="sibTrans" cxnId="{8E890C34-DAA1-44BE-870F-7B1827421F4F}">
      <dgm:prSet/>
      <dgm:spPr/>
      <dgm:t>
        <a:bodyPr/>
        <a:lstStyle/>
        <a:p>
          <a:endParaRPr lang="it-IT"/>
        </a:p>
      </dgm:t>
    </dgm:pt>
    <dgm:pt modelId="{BBC2E058-8704-4404-9CC0-DEF4B72083E0}">
      <dgm:prSet phldrT="[Testo]"/>
      <dgm:spPr>
        <a:solidFill>
          <a:srgbClr val="4DBF52"/>
        </a:solidFill>
      </dgm:spPr>
      <dgm:t>
        <a:bodyPr/>
        <a:lstStyle/>
        <a:p>
          <a:r>
            <a:rPr lang="it-IT" dirty="0" smtClean="0"/>
            <a:t>Dati territoriali su </a:t>
          </a:r>
          <a:r>
            <a:rPr lang="it-IT" dirty="0" err="1" smtClean="0"/>
            <a:t>Linked</a:t>
          </a:r>
          <a:r>
            <a:rPr lang="it-IT" dirty="0" smtClean="0"/>
            <a:t> Open Data</a:t>
          </a:r>
          <a:endParaRPr lang="it-IT" dirty="0"/>
        </a:p>
      </dgm:t>
    </dgm:pt>
    <dgm:pt modelId="{B6A9794E-A083-47C0-AD11-2AFB1566B54E}" type="parTrans" cxnId="{444BC5F6-0691-4CCA-8F0A-7F2B989A9E34}">
      <dgm:prSet/>
      <dgm:spPr/>
      <dgm:t>
        <a:bodyPr/>
        <a:lstStyle/>
        <a:p>
          <a:endParaRPr lang="it-IT"/>
        </a:p>
      </dgm:t>
    </dgm:pt>
    <dgm:pt modelId="{123891F4-A995-4880-AE8C-0EB8B3AB72A8}" type="sibTrans" cxnId="{444BC5F6-0691-4CCA-8F0A-7F2B989A9E34}">
      <dgm:prSet/>
      <dgm:spPr/>
      <dgm:t>
        <a:bodyPr/>
        <a:lstStyle/>
        <a:p>
          <a:endParaRPr lang="it-IT"/>
        </a:p>
      </dgm:t>
    </dgm:pt>
    <dgm:pt modelId="{A6165DBF-5295-4563-A1FB-C906BDF2D263}">
      <dgm:prSet phldrT="[Testo]"/>
      <dgm:spPr>
        <a:solidFill>
          <a:srgbClr val="4DBF52"/>
        </a:solidFill>
      </dgm:spPr>
      <dgm:t>
        <a:bodyPr/>
        <a:lstStyle/>
        <a:p>
          <a:r>
            <a:rPr lang="it-IT" dirty="0" smtClean="0"/>
            <a:t>Aree di censimento</a:t>
          </a:r>
          <a:endParaRPr lang="it-IT" dirty="0"/>
        </a:p>
      </dgm:t>
    </dgm:pt>
    <dgm:pt modelId="{F07C97EC-D321-4E07-9DAC-2CD31AC34CE3}" type="parTrans" cxnId="{01EBA3F5-C232-4F4D-9E9D-E4DEC0252AF5}">
      <dgm:prSet/>
      <dgm:spPr/>
      <dgm:t>
        <a:bodyPr/>
        <a:lstStyle/>
        <a:p>
          <a:endParaRPr lang="it-IT"/>
        </a:p>
      </dgm:t>
    </dgm:pt>
    <dgm:pt modelId="{E12C2B13-C612-44FA-AD4E-246D9ED00A0E}" type="sibTrans" cxnId="{01EBA3F5-C232-4F4D-9E9D-E4DEC0252AF5}">
      <dgm:prSet/>
      <dgm:spPr/>
      <dgm:t>
        <a:bodyPr/>
        <a:lstStyle/>
        <a:p>
          <a:endParaRPr lang="it-IT"/>
        </a:p>
      </dgm:t>
    </dgm:pt>
    <dgm:pt modelId="{3FB8D0DE-7497-4ABF-BC57-EF35F4A477E2}" type="pres">
      <dgm:prSet presAssocID="{4800D009-9BFD-45E2-A2AA-6191C5E15F62}" presName="Name0" presStyleCnt="0">
        <dgm:presLayoutVars>
          <dgm:dir/>
          <dgm:resizeHandles val="exact"/>
        </dgm:presLayoutVars>
      </dgm:prSet>
      <dgm:spPr/>
      <dgm:t>
        <a:bodyPr/>
        <a:lstStyle/>
        <a:p>
          <a:endParaRPr lang="it-IT"/>
        </a:p>
      </dgm:t>
    </dgm:pt>
    <dgm:pt modelId="{695FE472-4331-4308-895C-2F136F141448}" type="pres">
      <dgm:prSet presAssocID="{C97BC0AB-AAE2-497F-8610-053A2E106A7B}" presName="node" presStyleLbl="node1" presStyleIdx="0" presStyleCnt="4">
        <dgm:presLayoutVars>
          <dgm:bulletEnabled val="1"/>
        </dgm:presLayoutVars>
      </dgm:prSet>
      <dgm:spPr/>
      <dgm:t>
        <a:bodyPr/>
        <a:lstStyle/>
        <a:p>
          <a:endParaRPr lang="it-IT"/>
        </a:p>
      </dgm:t>
    </dgm:pt>
    <dgm:pt modelId="{AFE32F55-EB30-4874-96A2-89DC9C286D70}" type="pres">
      <dgm:prSet presAssocID="{A6E78185-C649-472E-BB53-A72314FEB5D0}" presName="sibTrans" presStyleCnt="0"/>
      <dgm:spPr/>
    </dgm:pt>
    <dgm:pt modelId="{76F8BB9E-FE42-4D1D-B291-E48D66655E7B}" type="pres">
      <dgm:prSet presAssocID="{5EB639B7-D9DB-4C5D-A6B3-3F86B2ADEC7A}" presName="node" presStyleLbl="node1" presStyleIdx="1" presStyleCnt="4" custScaleX="98628" custLinFactX="178753" custLinFactNeighborX="200000" custLinFactNeighborY="0">
        <dgm:presLayoutVars>
          <dgm:bulletEnabled val="1"/>
        </dgm:presLayoutVars>
      </dgm:prSet>
      <dgm:spPr/>
      <dgm:t>
        <a:bodyPr/>
        <a:lstStyle/>
        <a:p>
          <a:endParaRPr lang="it-IT"/>
        </a:p>
      </dgm:t>
    </dgm:pt>
    <dgm:pt modelId="{B1522A0D-BE86-45DC-8358-CA5CE4DFA1D3}" type="pres">
      <dgm:prSet presAssocID="{DE000508-7EAD-4915-A0D3-9440AB06AEA2}" presName="sibTrans" presStyleCnt="0"/>
      <dgm:spPr/>
    </dgm:pt>
    <dgm:pt modelId="{CF0320C7-0879-4BA1-B781-F7B0BA81C901}" type="pres">
      <dgm:prSet presAssocID="{CB50FF9E-0474-4FC8-9BC7-C2E71E2A440E}" presName="node" presStyleLbl="node1" presStyleIdx="2" presStyleCnt="4" custLinFactX="-100000" custLinFactNeighborX="-189026" custLinFactNeighborY="0">
        <dgm:presLayoutVars>
          <dgm:bulletEnabled val="1"/>
        </dgm:presLayoutVars>
      </dgm:prSet>
      <dgm:spPr/>
      <dgm:t>
        <a:bodyPr/>
        <a:lstStyle/>
        <a:p>
          <a:endParaRPr lang="it-IT"/>
        </a:p>
      </dgm:t>
    </dgm:pt>
    <dgm:pt modelId="{629B3F12-2019-42C9-A98E-1B1DB61B0DFB}" type="pres">
      <dgm:prSet presAssocID="{FD0CD317-AF9E-4836-8887-0FABEB7BEFB9}" presName="sibTrans" presStyleCnt="0"/>
      <dgm:spPr/>
    </dgm:pt>
    <dgm:pt modelId="{C2E560A8-C157-4B5E-AEF7-8DE07016169F}" type="pres">
      <dgm:prSet presAssocID="{A2283A25-9877-427A-9BA5-3B6CF0402B17}" presName="node" presStyleLbl="node1" presStyleIdx="3" presStyleCnt="4" custLinFactX="-106586" custLinFactNeighborX="-200000" custLinFactNeighborY="0">
        <dgm:presLayoutVars>
          <dgm:bulletEnabled val="1"/>
        </dgm:presLayoutVars>
      </dgm:prSet>
      <dgm:spPr/>
      <dgm:t>
        <a:bodyPr/>
        <a:lstStyle/>
        <a:p>
          <a:endParaRPr lang="it-IT"/>
        </a:p>
      </dgm:t>
    </dgm:pt>
  </dgm:ptLst>
  <dgm:cxnLst>
    <dgm:cxn modelId="{C3F6A156-05F9-461C-9B15-3749BD883015}" srcId="{4800D009-9BFD-45E2-A2AA-6191C5E15F62}" destId="{C97BC0AB-AAE2-497F-8610-053A2E106A7B}" srcOrd="0" destOrd="0" parTransId="{E9FA5FCD-B55E-4DD4-A5F5-6FFA0E5A92CF}" sibTransId="{A6E78185-C649-472E-BB53-A72314FEB5D0}"/>
    <dgm:cxn modelId="{F7043DEF-3E4F-4756-B67B-3A3171DEAC5D}" srcId="{C97BC0AB-AAE2-497F-8610-053A2E106A7B}" destId="{0F142326-D829-43C9-8971-6CD044DA0108}" srcOrd="0" destOrd="0" parTransId="{91BE9AA6-5C7B-4CF5-A460-89949859CE29}" sibTransId="{538F939B-74E6-45A7-8081-DCA9FEE95E7B}"/>
    <dgm:cxn modelId="{7BE6F023-431A-4CF4-8859-CE1A970C276E}" type="presOf" srcId="{578A799F-BA4A-4AB8-BF2F-3EA8E96A197A}" destId="{695FE472-4331-4308-895C-2F136F141448}" srcOrd="0" destOrd="2" presId="urn:microsoft.com/office/officeart/2005/8/layout/hList6"/>
    <dgm:cxn modelId="{5456D9FD-B05F-4B06-80C2-7BBA4B57B540}" type="presOf" srcId="{5EB639B7-D9DB-4C5D-A6B3-3F86B2ADEC7A}" destId="{76F8BB9E-FE42-4D1D-B291-E48D66655E7B}" srcOrd="0" destOrd="0" presId="urn:microsoft.com/office/officeart/2005/8/layout/hList6"/>
    <dgm:cxn modelId="{2B714EB9-03E2-4021-B0D2-3CB413402F6A}" srcId="{CB50FF9E-0474-4FC8-9BC7-C2E71E2A440E}" destId="{3DA2FC42-C2BB-4ABC-92F6-8D7589C9074F}" srcOrd="1" destOrd="0" parTransId="{365D3DB1-1952-40F8-9E38-F903E9EE4DF8}" sibTransId="{DE40FCC3-4E95-4E17-9015-33C03CAA983B}"/>
    <dgm:cxn modelId="{A97312FB-6CD7-468E-BC66-8953ACB62283}" type="presOf" srcId="{E8E0048A-0EB4-4194-BC65-2D1F7B7D6209}" destId="{76F8BB9E-FE42-4D1D-B291-E48D66655E7B}" srcOrd="0" destOrd="2" presId="urn:microsoft.com/office/officeart/2005/8/layout/hList6"/>
    <dgm:cxn modelId="{9B0DFF21-4387-4767-BCAC-C6CE6D03A77E}" srcId="{5EB639B7-D9DB-4C5D-A6B3-3F86B2ADEC7A}" destId="{1D85A1D2-AAA5-4805-BB5D-58EE9BCC77A5}" srcOrd="0" destOrd="0" parTransId="{1B7FFFBE-C4A3-4FF6-8486-21C7F6257B06}" sibTransId="{0AA5C0F9-92C0-4AE8-8FAB-8970AFD1E90F}"/>
    <dgm:cxn modelId="{871C7204-B430-40D4-9B91-BE8F09EC6B29}" type="presOf" srcId="{1D85A1D2-AAA5-4805-BB5D-58EE9BCC77A5}" destId="{76F8BB9E-FE42-4D1D-B291-E48D66655E7B}" srcOrd="0" destOrd="1" presId="urn:microsoft.com/office/officeart/2005/8/layout/hList6"/>
    <dgm:cxn modelId="{023CECB1-C406-4561-874D-E5ACFDE88A57}" type="presOf" srcId="{BBC2E058-8704-4404-9CC0-DEF4B72083E0}" destId="{C2E560A8-C157-4B5E-AEF7-8DE07016169F}" srcOrd="0" destOrd="3" presId="urn:microsoft.com/office/officeart/2005/8/layout/hList6"/>
    <dgm:cxn modelId="{74CB830C-D34A-4D03-B477-2EA1A23F89F8}" type="presOf" srcId="{CB50FF9E-0474-4FC8-9BC7-C2E71E2A440E}" destId="{CF0320C7-0879-4BA1-B781-F7B0BA81C901}" srcOrd="0" destOrd="0" presId="urn:microsoft.com/office/officeart/2005/8/layout/hList6"/>
    <dgm:cxn modelId="{EE08E014-126A-491E-95CF-8DD6722F6031}" srcId="{CB50FF9E-0474-4FC8-9BC7-C2E71E2A440E}" destId="{F6C09E4E-DB4A-4B70-9DF3-A7E643613DEB}" srcOrd="0" destOrd="0" parTransId="{7B14888D-81CF-460E-9D06-4807F723879B}" sibTransId="{FC4B43F7-F864-4C67-B60D-022A3D67E1D7}"/>
    <dgm:cxn modelId="{025D560A-57BF-4273-BB77-F5420C47662A}" type="presOf" srcId="{0F142326-D829-43C9-8971-6CD044DA0108}" destId="{695FE472-4331-4308-895C-2F136F141448}" srcOrd="0" destOrd="1" presId="urn:microsoft.com/office/officeart/2005/8/layout/hList6"/>
    <dgm:cxn modelId="{9F3FBA51-6EAC-4FE1-BCF2-B3607522FB12}" srcId="{4800D009-9BFD-45E2-A2AA-6191C5E15F62}" destId="{A2283A25-9877-427A-9BA5-3B6CF0402B17}" srcOrd="3" destOrd="0" parTransId="{98FD394C-EB10-464F-AD0B-B991E8C9F5BE}" sibTransId="{06C635AA-A828-4F75-8A82-188AE37ABD20}"/>
    <dgm:cxn modelId="{79F3B377-7D84-45FB-ACE5-97A0B1F299F1}" type="presOf" srcId="{3F39159F-85EF-4149-90CB-B20816669A9E}" destId="{C2E560A8-C157-4B5E-AEF7-8DE07016169F}" srcOrd="0" destOrd="1" presId="urn:microsoft.com/office/officeart/2005/8/layout/hList6"/>
    <dgm:cxn modelId="{4ADBCCEB-7AE7-4B87-9BB6-0DAA7D404164}" type="presOf" srcId="{C97BC0AB-AAE2-497F-8610-053A2E106A7B}" destId="{695FE472-4331-4308-895C-2F136F141448}" srcOrd="0" destOrd="0" presId="urn:microsoft.com/office/officeart/2005/8/layout/hList6"/>
    <dgm:cxn modelId="{8518BAF8-998F-404E-B349-787EFFA5C8EC}" type="presOf" srcId="{A2283A25-9877-427A-9BA5-3B6CF0402B17}" destId="{C2E560A8-C157-4B5E-AEF7-8DE07016169F}" srcOrd="0" destOrd="0" presId="urn:microsoft.com/office/officeart/2005/8/layout/hList6"/>
    <dgm:cxn modelId="{8B10EFDF-F3FD-46FF-94DA-CEFAD4E1075D}" srcId="{C97BC0AB-AAE2-497F-8610-053A2E106A7B}" destId="{578A799F-BA4A-4AB8-BF2F-3EA8E96A197A}" srcOrd="1" destOrd="0" parTransId="{142C24CA-4467-40AC-BF59-8691DFE38DD5}" sibTransId="{837D4CFB-46B2-4159-8C60-9FD9351188A2}"/>
    <dgm:cxn modelId="{8A73C57A-5017-4742-90CB-1862CABCD3F6}" type="presOf" srcId="{4800D009-9BFD-45E2-A2AA-6191C5E15F62}" destId="{3FB8D0DE-7497-4ABF-BC57-EF35F4A477E2}" srcOrd="0" destOrd="0" presId="urn:microsoft.com/office/officeart/2005/8/layout/hList6"/>
    <dgm:cxn modelId="{5AD8138C-7D27-48CD-A619-845BE278DEA9}" srcId="{4800D009-9BFD-45E2-A2AA-6191C5E15F62}" destId="{CB50FF9E-0474-4FC8-9BC7-C2E71E2A440E}" srcOrd="2" destOrd="0" parTransId="{23ECE651-FB26-4535-AD62-54F6DF5C1EE6}" sibTransId="{FD0CD317-AF9E-4836-8887-0FABEB7BEFB9}"/>
    <dgm:cxn modelId="{01EBA3F5-C232-4F4D-9E9D-E4DEC0252AF5}" srcId="{A2283A25-9877-427A-9BA5-3B6CF0402B17}" destId="{A6165DBF-5295-4563-A1FB-C906BDF2D263}" srcOrd="1" destOrd="0" parTransId="{F07C97EC-D321-4E07-9DAC-2CD31AC34CE3}" sibTransId="{E12C2B13-C612-44FA-AD4E-246D9ED00A0E}"/>
    <dgm:cxn modelId="{444BC5F6-0691-4CCA-8F0A-7F2B989A9E34}" srcId="{A2283A25-9877-427A-9BA5-3B6CF0402B17}" destId="{BBC2E058-8704-4404-9CC0-DEF4B72083E0}" srcOrd="2" destOrd="0" parTransId="{B6A9794E-A083-47C0-AD11-2AFB1566B54E}" sibTransId="{123891F4-A995-4880-AE8C-0EB8B3AB72A8}"/>
    <dgm:cxn modelId="{FC7C8A1D-6E05-45CC-8BB6-64E16E6CD837}" type="presOf" srcId="{F6C09E4E-DB4A-4B70-9DF3-A7E643613DEB}" destId="{CF0320C7-0879-4BA1-B781-F7B0BA81C901}" srcOrd="0" destOrd="1" presId="urn:microsoft.com/office/officeart/2005/8/layout/hList6"/>
    <dgm:cxn modelId="{579200EF-E4C1-4AF7-8024-50255C42D6B4}" srcId="{5EB639B7-D9DB-4C5D-A6B3-3F86B2ADEC7A}" destId="{E8E0048A-0EB4-4194-BC65-2D1F7B7D6209}" srcOrd="1" destOrd="0" parTransId="{FBF15A5C-68AF-4146-BC65-B3C246724903}" sibTransId="{08FCB755-C640-480B-8DCE-B7AC8B6C7CD8}"/>
    <dgm:cxn modelId="{CA6BB3FE-8E2B-46AE-A3E9-6F4632480F1A}" type="presOf" srcId="{A6165DBF-5295-4563-A1FB-C906BDF2D263}" destId="{C2E560A8-C157-4B5E-AEF7-8DE07016169F}" srcOrd="0" destOrd="2" presId="urn:microsoft.com/office/officeart/2005/8/layout/hList6"/>
    <dgm:cxn modelId="{947A26A9-5980-40D8-AC53-7277D321FBDA}" srcId="{4800D009-9BFD-45E2-A2AA-6191C5E15F62}" destId="{5EB639B7-D9DB-4C5D-A6B3-3F86B2ADEC7A}" srcOrd="1" destOrd="0" parTransId="{3CB39EF5-FA91-4C35-BBDD-D70F98C55E62}" sibTransId="{DE000508-7EAD-4915-A0D3-9440AB06AEA2}"/>
    <dgm:cxn modelId="{15553594-17E1-42F3-B5DA-502F022EE895}" type="presOf" srcId="{3DA2FC42-C2BB-4ABC-92F6-8D7589C9074F}" destId="{CF0320C7-0879-4BA1-B781-F7B0BA81C901}" srcOrd="0" destOrd="2" presId="urn:microsoft.com/office/officeart/2005/8/layout/hList6"/>
    <dgm:cxn modelId="{8E890C34-DAA1-44BE-870F-7B1827421F4F}" srcId="{A2283A25-9877-427A-9BA5-3B6CF0402B17}" destId="{3F39159F-85EF-4149-90CB-B20816669A9E}" srcOrd="0" destOrd="0" parTransId="{66ADE33F-72BF-4A4C-83B6-29D5D59F40B1}" sibTransId="{39344AC1-194C-400B-BE30-14940D902CDD}"/>
    <dgm:cxn modelId="{367F143A-2C81-40B9-91B4-4A8E95A5CC50}" type="presParOf" srcId="{3FB8D0DE-7497-4ABF-BC57-EF35F4A477E2}" destId="{695FE472-4331-4308-895C-2F136F141448}" srcOrd="0" destOrd="0" presId="urn:microsoft.com/office/officeart/2005/8/layout/hList6"/>
    <dgm:cxn modelId="{1E9A49B6-AC2F-4990-8C67-6EC330BB23A1}" type="presParOf" srcId="{3FB8D0DE-7497-4ABF-BC57-EF35F4A477E2}" destId="{AFE32F55-EB30-4874-96A2-89DC9C286D70}" srcOrd="1" destOrd="0" presId="urn:microsoft.com/office/officeart/2005/8/layout/hList6"/>
    <dgm:cxn modelId="{4A27E2D1-1722-48FD-A50A-8494666C1C2F}" type="presParOf" srcId="{3FB8D0DE-7497-4ABF-BC57-EF35F4A477E2}" destId="{76F8BB9E-FE42-4D1D-B291-E48D66655E7B}" srcOrd="2" destOrd="0" presId="urn:microsoft.com/office/officeart/2005/8/layout/hList6"/>
    <dgm:cxn modelId="{86974364-98F7-4225-87CD-9E0D258F87E7}" type="presParOf" srcId="{3FB8D0DE-7497-4ABF-BC57-EF35F4A477E2}" destId="{B1522A0D-BE86-45DC-8358-CA5CE4DFA1D3}" srcOrd="3" destOrd="0" presId="urn:microsoft.com/office/officeart/2005/8/layout/hList6"/>
    <dgm:cxn modelId="{BF7D0F06-D7AE-462B-947F-373523753D92}" type="presParOf" srcId="{3FB8D0DE-7497-4ABF-BC57-EF35F4A477E2}" destId="{CF0320C7-0879-4BA1-B781-F7B0BA81C901}" srcOrd="4" destOrd="0" presId="urn:microsoft.com/office/officeart/2005/8/layout/hList6"/>
    <dgm:cxn modelId="{B6152754-C7AE-429D-83B6-DB0E291D7D9E}" type="presParOf" srcId="{3FB8D0DE-7497-4ABF-BC57-EF35F4A477E2}" destId="{629B3F12-2019-42C9-A98E-1B1DB61B0DFB}" srcOrd="5" destOrd="0" presId="urn:microsoft.com/office/officeart/2005/8/layout/hList6"/>
    <dgm:cxn modelId="{37EF143E-0F08-42E6-8D08-4F485AFE2199}" type="presParOf" srcId="{3FB8D0DE-7497-4ABF-BC57-EF35F4A477E2}" destId="{C2E560A8-C157-4B5E-AEF7-8DE07016169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25A558-F935-470A-B2A3-326B3C0AB129}" type="doc">
      <dgm:prSet loTypeId="urn:microsoft.com/office/officeart/2005/8/layout/arrow2" loCatId="process" qsTypeId="urn:microsoft.com/office/officeart/2005/8/quickstyle/simple1" qsCatId="simple" csTypeId="urn:microsoft.com/office/officeart/2005/8/colors/accent1_2" csCatId="accent1" phldr="1"/>
      <dgm:spPr/>
    </dgm:pt>
    <dgm:pt modelId="{06BEB890-3373-4B0B-A48E-74D85E3E1610}">
      <dgm:prSet phldrT="[Testo]"/>
      <dgm:spPr/>
      <dgm:t>
        <a:bodyPr/>
        <a:lstStyle/>
        <a:p>
          <a:r>
            <a:rPr lang="it-IT" dirty="0" smtClean="0"/>
            <a:t>periodicità annuale</a:t>
          </a:r>
          <a:endParaRPr lang="it-IT" dirty="0"/>
        </a:p>
      </dgm:t>
    </dgm:pt>
    <dgm:pt modelId="{A772CD10-8A67-4221-9D0C-D34499E4EC81}" type="parTrans" cxnId="{E8DB73E0-5E61-4E66-AD51-F344540F9377}">
      <dgm:prSet/>
      <dgm:spPr/>
      <dgm:t>
        <a:bodyPr/>
        <a:lstStyle/>
        <a:p>
          <a:endParaRPr lang="it-IT"/>
        </a:p>
      </dgm:t>
    </dgm:pt>
    <dgm:pt modelId="{14CB9A83-A106-4B79-9870-8D5760F4E098}" type="sibTrans" cxnId="{E8DB73E0-5E61-4E66-AD51-F344540F9377}">
      <dgm:prSet/>
      <dgm:spPr/>
      <dgm:t>
        <a:bodyPr/>
        <a:lstStyle/>
        <a:p>
          <a:endParaRPr lang="it-IT"/>
        </a:p>
      </dgm:t>
    </dgm:pt>
    <dgm:pt modelId="{C7A30EAA-DA2A-4EA3-AFF4-EB4AF52AC1E9}">
      <dgm:prSet phldrT="[Testo]"/>
      <dgm:spPr/>
      <dgm:t>
        <a:bodyPr/>
        <a:lstStyle/>
        <a:p>
          <a:r>
            <a:rPr lang="it-IT" dirty="0" smtClean="0"/>
            <a:t>+ uso di fonti integrate (sistema dei registri)</a:t>
          </a:r>
          <a:endParaRPr lang="it-IT" dirty="0"/>
        </a:p>
      </dgm:t>
    </dgm:pt>
    <dgm:pt modelId="{365EB9D2-EF74-44BF-B133-B4D75D0CE436}" type="parTrans" cxnId="{BF5A069B-74FA-4513-833A-8284E453E0E7}">
      <dgm:prSet/>
      <dgm:spPr/>
      <dgm:t>
        <a:bodyPr/>
        <a:lstStyle/>
        <a:p>
          <a:endParaRPr lang="it-IT"/>
        </a:p>
      </dgm:t>
    </dgm:pt>
    <dgm:pt modelId="{7206D816-DB1C-4A51-98D2-AF3A0DA78A2B}" type="sibTrans" cxnId="{BF5A069B-74FA-4513-833A-8284E453E0E7}">
      <dgm:prSet/>
      <dgm:spPr/>
      <dgm:t>
        <a:bodyPr/>
        <a:lstStyle/>
        <a:p>
          <a:endParaRPr lang="it-IT"/>
        </a:p>
      </dgm:t>
    </dgm:pt>
    <dgm:pt modelId="{1FED923B-5E42-443C-9D53-EE169F514F0D}">
      <dgm:prSet phldrT="[Testo]"/>
      <dgm:spPr/>
      <dgm:t>
        <a:bodyPr/>
        <a:lstStyle/>
        <a:p>
          <a:r>
            <a:rPr lang="it-IT" dirty="0" smtClean="0"/>
            <a:t>+ qualità mediante indagini campionarie integrate</a:t>
          </a:r>
          <a:endParaRPr lang="it-IT" dirty="0"/>
        </a:p>
      </dgm:t>
    </dgm:pt>
    <dgm:pt modelId="{6CFB1C00-67FB-41DF-8EA9-9CACF8C4D862}" type="parTrans" cxnId="{F2C33BBE-35AE-4A1F-8EF2-FD7A0BCD4CE8}">
      <dgm:prSet/>
      <dgm:spPr/>
      <dgm:t>
        <a:bodyPr/>
        <a:lstStyle/>
        <a:p>
          <a:endParaRPr lang="it-IT"/>
        </a:p>
      </dgm:t>
    </dgm:pt>
    <dgm:pt modelId="{478D33DA-54C4-4394-A73E-FAD4E092A60C}" type="sibTrans" cxnId="{F2C33BBE-35AE-4A1F-8EF2-FD7A0BCD4CE8}">
      <dgm:prSet/>
      <dgm:spPr/>
      <dgm:t>
        <a:bodyPr/>
        <a:lstStyle/>
        <a:p>
          <a:endParaRPr lang="it-IT"/>
        </a:p>
      </dgm:t>
    </dgm:pt>
    <dgm:pt modelId="{515E7C67-1E6C-4445-B424-0F3AB4851D0C}">
      <dgm:prSet/>
      <dgm:spPr/>
      <dgm:t>
        <a:bodyPr/>
        <a:lstStyle/>
        <a:p>
          <a:r>
            <a:rPr lang="it-IT" dirty="0" smtClean="0"/>
            <a:t>+ metodologie di stima</a:t>
          </a:r>
          <a:endParaRPr lang="it-IT" dirty="0"/>
        </a:p>
      </dgm:t>
    </dgm:pt>
    <dgm:pt modelId="{718C74DB-3E6E-4057-A24E-781F27090450}" type="parTrans" cxnId="{DB6D96ED-8707-4A0F-9F23-14D9F42B5C06}">
      <dgm:prSet/>
      <dgm:spPr/>
      <dgm:t>
        <a:bodyPr/>
        <a:lstStyle/>
        <a:p>
          <a:endParaRPr lang="it-IT"/>
        </a:p>
      </dgm:t>
    </dgm:pt>
    <dgm:pt modelId="{DDDC537D-E0F2-4BC4-8700-169C6F56E66D}" type="sibTrans" cxnId="{DB6D96ED-8707-4A0F-9F23-14D9F42B5C06}">
      <dgm:prSet/>
      <dgm:spPr/>
      <dgm:t>
        <a:bodyPr/>
        <a:lstStyle/>
        <a:p>
          <a:endParaRPr lang="it-IT"/>
        </a:p>
      </dgm:t>
    </dgm:pt>
    <dgm:pt modelId="{6571B4ED-9488-41E8-BB6D-37C4650B24AE}" type="pres">
      <dgm:prSet presAssocID="{2F25A558-F935-470A-B2A3-326B3C0AB129}" presName="arrowDiagram" presStyleCnt="0">
        <dgm:presLayoutVars>
          <dgm:chMax val="5"/>
          <dgm:dir/>
          <dgm:resizeHandles val="exact"/>
        </dgm:presLayoutVars>
      </dgm:prSet>
      <dgm:spPr/>
    </dgm:pt>
    <dgm:pt modelId="{46FA5B9F-C389-4224-879C-C380A0A2292B}" type="pres">
      <dgm:prSet presAssocID="{2F25A558-F935-470A-B2A3-326B3C0AB129}" presName="arrow" presStyleLbl="bgShp" presStyleIdx="0" presStyleCnt="1"/>
      <dgm:spPr>
        <a:solidFill>
          <a:srgbClr val="C00000"/>
        </a:solidFill>
      </dgm:spPr>
    </dgm:pt>
    <dgm:pt modelId="{78EA276C-4351-422D-A9C8-DF17E854809B}" type="pres">
      <dgm:prSet presAssocID="{2F25A558-F935-470A-B2A3-326B3C0AB129}" presName="arrowDiagram4" presStyleCnt="0"/>
      <dgm:spPr/>
    </dgm:pt>
    <dgm:pt modelId="{861973D9-F5D1-4D13-A00E-8027C382A2DC}" type="pres">
      <dgm:prSet presAssocID="{06BEB890-3373-4B0B-A48E-74D85E3E1610}" presName="bullet4a" presStyleLbl="node1" presStyleIdx="0" presStyleCnt="4"/>
      <dgm:spPr/>
    </dgm:pt>
    <dgm:pt modelId="{2614B696-AEB2-46D5-84F7-B4AE6E3F2F41}" type="pres">
      <dgm:prSet presAssocID="{06BEB890-3373-4B0B-A48E-74D85E3E1610}" presName="textBox4a" presStyleLbl="revTx" presStyleIdx="0" presStyleCnt="4">
        <dgm:presLayoutVars>
          <dgm:bulletEnabled val="1"/>
        </dgm:presLayoutVars>
      </dgm:prSet>
      <dgm:spPr/>
      <dgm:t>
        <a:bodyPr/>
        <a:lstStyle/>
        <a:p>
          <a:endParaRPr lang="it-IT"/>
        </a:p>
      </dgm:t>
    </dgm:pt>
    <dgm:pt modelId="{58A8D97F-7940-4BA3-8E5E-EEEAAE70DC43}" type="pres">
      <dgm:prSet presAssocID="{C7A30EAA-DA2A-4EA3-AFF4-EB4AF52AC1E9}" presName="bullet4b" presStyleLbl="node1" presStyleIdx="1" presStyleCnt="4"/>
      <dgm:spPr/>
    </dgm:pt>
    <dgm:pt modelId="{D53BB883-7161-4999-8C43-99D5C02DFD3D}" type="pres">
      <dgm:prSet presAssocID="{C7A30EAA-DA2A-4EA3-AFF4-EB4AF52AC1E9}" presName="textBox4b" presStyleLbl="revTx" presStyleIdx="1" presStyleCnt="4">
        <dgm:presLayoutVars>
          <dgm:bulletEnabled val="1"/>
        </dgm:presLayoutVars>
      </dgm:prSet>
      <dgm:spPr/>
      <dgm:t>
        <a:bodyPr/>
        <a:lstStyle/>
        <a:p>
          <a:endParaRPr lang="it-IT"/>
        </a:p>
      </dgm:t>
    </dgm:pt>
    <dgm:pt modelId="{E1FEB7DD-3BBA-4509-99C1-83DF99DC9FF5}" type="pres">
      <dgm:prSet presAssocID="{515E7C67-1E6C-4445-B424-0F3AB4851D0C}" presName="bullet4c" presStyleLbl="node1" presStyleIdx="2" presStyleCnt="4"/>
      <dgm:spPr/>
    </dgm:pt>
    <dgm:pt modelId="{10DF5DCD-643D-44B5-AB18-AA6EBE7D6A3C}" type="pres">
      <dgm:prSet presAssocID="{515E7C67-1E6C-4445-B424-0F3AB4851D0C}" presName="textBox4c" presStyleLbl="revTx" presStyleIdx="2" presStyleCnt="4">
        <dgm:presLayoutVars>
          <dgm:bulletEnabled val="1"/>
        </dgm:presLayoutVars>
      </dgm:prSet>
      <dgm:spPr/>
      <dgm:t>
        <a:bodyPr/>
        <a:lstStyle/>
        <a:p>
          <a:endParaRPr lang="it-IT"/>
        </a:p>
      </dgm:t>
    </dgm:pt>
    <dgm:pt modelId="{A5A767FD-0006-4B8C-9F13-742D1A18F33E}" type="pres">
      <dgm:prSet presAssocID="{1FED923B-5E42-443C-9D53-EE169F514F0D}" presName="bullet4d" presStyleLbl="node1" presStyleIdx="3" presStyleCnt="4"/>
      <dgm:spPr/>
    </dgm:pt>
    <dgm:pt modelId="{65818738-5F4E-4D31-AF03-F954E3F0DCA7}" type="pres">
      <dgm:prSet presAssocID="{1FED923B-5E42-443C-9D53-EE169F514F0D}" presName="textBox4d" presStyleLbl="revTx" presStyleIdx="3" presStyleCnt="4">
        <dgm:presLayoutVars>
          <dgm:bulletEnabled val="1"/>
        </dgm:presLayoutVars>
      </dgm:prSet>
      <dgm:spPr/>
      <dgm:t>
        <a:bodyPr/>
        <a:lstStyle/>
        <a:p>
          <a:endParaRPr lang="it-IT"/>
        </a:p>
      </dgm:t>
    </dgm:pt>
  </dgm:ptLst>
  <dgm:cxnLst>
    <dgm:cxn modelId="{0B57287C-D773-428F-B68D-71FC08C8144C}" type="presOf" srcId="{06BEB890-3373-4B0B-A48E-74D85E3E1610}" destId="{2614B696-AEB2-46D5-84F7-B4AE6E3F2F41}" srcOrd="0" destOrd="0" presId="urn:microsoft.com/office/officeart/2005/8/layout/arrow2"/>
    <dgm:cxn modelId="{E8DB73E0-5E61-4E66-AD51-F344540F9377}" srcId="{2F25A558-F935-470A-B2A3-326B3C0AB129}" destId="{06BEB890-3373-4B0B-A48E-74D85E3E1610}" srcOrd="0" destOrd="0" parTransId="{A772CD10-8A67-4221-9D0C-D34499E4EC81}" sibTransId="{14CB9A83-A106-4B79-9870-8D5760F4E098}"/>
    <dgm:cxn modelId="{BF5A069B-74FA-4513-833A-8284E453E0E7}" srcId="{2F25A558-F935-470A-B2A3-326B3C0AB129}" destId="{C7A30EAA-DA2A-4EA3-AFF4-EB4AF52AC1E9}" srcOrd="1" destOrd="0" parTransId="{365EB9D2-EF74-44BF-B133-B4D75D0CE436}" sibTransId="{7206D816-DB1C-4A51-98D2-AF3A0DA78A2B}"/>
    <dgm:cxn modelId="{F0137579-79F8-4198-9ED0-1A49C98792F9}" type="presOf" srcId="{C7A30EAA-DA2A-4EA3-AFF4-EB4AF52AC1E9}" destId="{D53BB883-7161-4999-8C43-99D5C02DFD3D}" srcOrd="0" destOrd="0" presId="urn:microsoft.com/office/officeart/2005/8/layout/arrow2"/>
    <dgm:cxn modelId="{DE2240F6-66F2-48E2-8E37-88EFDC0EDDF4}" type="presOf" srcId="{2F25A558-F935-470A-B2A3-326B3C0AB129}" destId="{6571B4ED-9488-41E8-BB6D-37C4650B24AE}" srcOrd="0" destOrd="0" presId="urn:microsoft.com/office/officeart/2005/8/layout/arrow2"/>
    <dgm:cxn modelId="{F2C33BBE-35AE-4A1F-8EF2-FD7A0BCD4CE8}" srcId="{2F25A558-F935-470A-B2A3-326B3C0AB129}" destId="{1FED923B-5E42-443C-9D53-EE169F514F0D}" srcOrd="3" destOrd="0" parTransId="{6CFB1C00-67FB-41DF-8EA9-9CACF8C4D862}" sibTransId="{478D33DA-54C4-4394-A73E-FAD4E092A60C}"/>
    <dgm:cxn modelId="{F4CF962B-A3A5-450D-BFD4-CE6CA294EEB0}" type="presOf" srcId="{1FED923B-5E42-443C-9D53-EE169F514F0D}" destId="{65818738-5F4E-4D31-AF03-F954E3F0DCA7}" srcOrd="0" destOrd="0" presId="urn:microsoft.com/office/officeart/2005/8/layout/arrow2"/>
    <dgm:cxn modelId="{DB6D96ED-8707-4A0F-9F23-14D9F42B5C06}" srcId="{2F25A558-F935-470A-B2A3-326B3C0AB129}" destId="{515E7C67-1E6C-4445-B424-0F3AB4851D0C}" srcOrd="2" destOrd="0" parTransId="{718C74DB-3E6E-4057-A24E-781F27090450}" sibTransId="{DDDC537D-E0F2-4BC4-8700-169C6F56E66D}"/>
    <dgm:cxn modelId="{9CDFA7D8-F11B-461A-8F57-C52ADB63F671}" type="presOf" srcId="{515E7C67-1E6C-4445-B424-0F3AB4851D0C}" destId="{10DF5DCD-643D-44B5-AB18-AA6EBE7D6A3C}" srcOrd="0" destOrd="0" presId="urn:microsoft.com/office/officeart/2005/8/layout/arrow2"/>
    <dgm:cxn modelId="{D87CA52A-F29A-4735-B4C9-78F26CE31394}" type="presParOf" srcId="{6571B4ED-9488-41E8-BB6D-37C4650B24AE}" destId="{46FA5B9F-C389-4224-879C-C380A0A2292B}" srcOrd="0" destOrd="0" presId="urn:microsoft.com/office/officeart/2005/8/layout/arrow2"/>
    <dgm:cxn modelId="{AF8B526C-DD13-4648-8216-49DE81F4EB4E}" type="presParOf" srcId="{6571B4ED-9488-41E8-BB6D-37C4650B24AE}" destId="{78EA276C-4351-422D-A9C8-DF17E854809B}" srcOrd="1" destOrd="0" presId="urn:microsoft.com/office/officeart/2005/8/layout/arrow2"/>
    <dgm:cxn modelId="{F98C46E7-3D85-4194-9360-18A608ED5E64}" type="presParOf" srcId="{78EA276C-4351-422D-A9C8-DF17E854809B}" destId="{861973D9-F5D1-4D13-A00E-8027C382A2DC}" srcOrd="0" destOrd="0" presId="urn:microsoft.com/office/officeart/2005/8/layout/arrow2"/>
    <dgm:cxn modelId="{CFC556C0-2AE0-4F22-ACC3-C8EBA074A4E6}" type="presParOf" srcId="{78EA276C-4351-422D-A9C8-DF17E854809B}" destId="{2614B696-AEB2-46D5-84F7-B4AE6E3F2F41}" srcOrd="1" destOrd="0" presId="urn:microsoft.com/office/officeart/2005/8/layout/arrow2"/>
    <dgm:cxn modelId="{C169DBB7-5070-4A98-AE39-70C6CFF2CF03}" type="presParOf" srcId="{78EA276C-4351-422D-A9C8-DF17E854809B}" destId="{58A8D97F-7940-4BA3-8E5E-EEEAAE70DC43}" srcOrd="2" destOrd="0" presId="urn:microsoft.com/office/officeart/2005/8/layout/arrow2"/>
    <dgm:cxn modelId="{F24E9637-FE1A-4118-836A-50469478C5E2}" type="presParOf" srcId="{78EA276C-4351-422D-A9C8-DF17E854809B}" destId="{D53BB883-7161-4999-8C43-99D5C02DFD3D}" srcOrd="3" destOrd="0" presId="urn:microsoft.com/office/officeart/2005/8/layout/arrow2"/>
    <dgm:cxn modelId="{D7232E47-AECB-451B-B8D9-C9CEAAD581C6}" type="presParOf" srcId="{78EA276C-4351-422D-A9C8-DF17E854809B}" destId="{E1FEB7DD-3BBA-4509-99C1-83DF99DC9FF5}" srcOrd="4" destOrd="0" presId="urn:microsoft.com/office/officeart/2005/8/layout/arrow2"/>
    <dgm:cxn modelId="{0AEC06A1-7BDF-4206-8B8C-DCFD9F7B3CD5}" type="presParOf" srcId="{78EA276C-4351-422D-A9C8-DF17E854809B}" destId="{10DF5DCD-643D-44B5-AB18-AA6EBE7D6A3C}" srcOrd="5" destOrd="0" presId="urn:microsoft.com/office/officeart/2005/8/layout/arrow2"/>
    <dgm:cxn modelId="{3A1D1ADE-20F0-45BA-9EFE-B39F2CB6E475}" type="presParOf" srcId="{78EA276C-4351-422D-A9C8-DF17E854809B}" destId="{A5A767FD-0006-4B8C-9F13-742D1A18F33E}" srcOrd="6" destOrd="0" presId="urn:microsoft.com/office/officeart/2005/8/layout/arrow2"/>
    <dgm:cxn modelId="{613ED6B9-077C-4B45-B8E9-5BA195510AA4}" type="presParOf" srcId="{78EA276C-4351-422D-A9C8-DF17E854809B}" destId="{65818738-5F4E-4D31-AF03-F954E3F0DCA7}"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619B21-3554-4A1E-AE12-92C3C239F6EB}" type="doc">
      <dgm:prSet loTypeId="urn:microsoft.com/office/officeart/2005/8/layout/matrix3" loCatId="matrix" qsTypeId="urn:microsoft.com/office/officeart/2005/8/quickstyle/simple1" qsCatId="simple" csTypeId="urn:microsoft.com/office/officeart/2005/8/colors/colorful1#32" csCatId="colorful" phldr="1"/>
      <dgm:spPr/>
      <dgm:t>
        <a:bodyPr/>
        <a:lstStyle/>
        <a:p>
          <a:endParaRPr lang="pt-BR"/>
        </a:p>
      </dgm:t>
    </dgm:pt>
    <dgm:pt modelId="{904371DF-E0C9-4DE4-AE5B-B9FAB5710799}">
      <dgm:prSet phldrT="[Text]" custT="1"/>
      <dgm:spPr/>
      <dgm:t>
        <a:bodyPr/>
        <a:lstStyle/>
        <a:p>
          <a:r>
            <a:rPr lang="pt-BR" sz="1400" dirty="0" smtClean="0"/>
            <a:t>Individui e famiglie</a:t>
          </a:r>
          <a:endParaRPr lang="pt-BR" sz="1400" dirty="0"/>
        </a:p>
      </dgm:t>
    </dgm:pt>
    <dgm:pt modelId="{BF55CFCB-F2B2-4EEC-9629-E74170CB08C2}" type="parTrans" cxnId="{E085746E-BFC5-4079-8838-BE7957E76399}">
      <dgm:prSet/>
      <dgm:spPr/>
      <dgm:t>
        <a:bodyPr/>
        <a:lstStyle/>
        <a:p>
          <a:endParaRPr lang="pt-BR"/>
        </a:p>
      </dgm:t>
    </dgm:pt>
    <dgm:pt modelId="{01C3D9C7-37E8-4EA9-9426-BE3ADB6393BF}" type="sibTrans" cxnId="{E085746E-BFC5-4079-8838-BE7957E76399}">
      <dgm:prSet/>
      <dgm:spPr/>
      <dgm:t>
        <a:bodyPr/>
        <a:lstStyle/>
        <a:p>
          <a:endParaRPr lang="pt-BR"/>
        </a:p>
      </dgm:t>
    </dgm:pt>
    <dgm:pt modelId="{45AF73BF-8D29-461A-9FE1-DBF79D935EC1}">
      <dgm:prSet phldrT="[Text]" custT="1"/>
      <dgm:spPr/>
      <dgm:t>
        <a:bodyPr/>
        <a:lstStyle/>
        <a:p>
          <a:r>
            <a:rPr lang="pt-BR" sz="1800" dirty="0" smtClean="0"/>
            <a:t>Attività</a:t>
          </a:r>
          <a:endParaRPr lang="pt-BR" sz="1800" dirty="0"/>
        </a:p>
      </dgm:t>
    </dgm:pt>
    <dgm:pt modelId="{A09EE077-ED49-4CEF-833F-A57EA75792E7}" type="parTrans" cxnId="{1B807427-95ED-4270-8039-5E5EE70F368D}">
      <dgm:prSet/>
      <dgm:spPr/>
      <dgm:t>
        <a:bodyPr/>
        <a:lstStyle/>
        <a:p>
          <a:endParaRPr lang="pt-BR"/>
        </a:p>
      </dgm:t>
    </dgm:pt>
    <dgm:pt modelId="{70A11E72-5FA6-4AAC-9551-52BC06163DC6}" type="sibTrans" cxnId="{1B807427-95ED-4270-8039-5E5EE70F368D}">
      <dgm:prSet/>
      <dgm:spPr/>
      <dgm:t>
        <a:bodyPr/>
        <a:lstStyle/>
        <a:p>
          <a:endParaRPr lang="pt-BR"/>
        </a:p>
      </dgm:t>
    </dgm:pt>
    <dgm:pt modelId="{0E227A62-6896-4F57-9921-72640F3A7F3F}">
      <dgm:prSet phldrT="[Text]" custT="1"/>
      <dgm:spPr/>
      <dgm:t>
        <a:bodyPr/>
        <a:lstStyle/>
        <a:p>
          <a:r>
            <a:rPr lang="pt-BR" sz="1600" dirty="0" smtClean="0"/>
            <a:t>Territorio</a:t>
          </a:r>
          <a:endParaRPr lang="pt-BR" sz="1600" dirty="0"/>
        </a:p>
      </dgm:t>
    </dgm:pt>
    <dgm:pt modelId="{9CE1362C-72DC-4203-B90E-C0759DFC5EB2}" type="parTrans" cxnId="{D45DA393-4A2A-494B-A75A-07B28471DB2E}">
      <dgm:prSet/>
      <dgm:spPr/>
      <dgm:t>
        <a:bodyPr/>
        <a:lstStyle/>
        <a:p>
          <a:endParaRPr lang="pt-BR"/>
        </a:p>
      </dgm:t>
    </dgm:pt>
    <dgm:pt modelId="{1792DFB2-6FF4-4EE7-8668-B1BCBDF83498}" type="sibTrans" cxnId="{D45DA393-4A2A-494B-A75A-07B28471DB2E}">
      <dgm:prSet/>
      <dgm:spPr/>
      <dgm:t>
        <a:bodyPr/>
        <a:lstStyle/>
        <a:p>
          <a:endParaRPr lang="pt-BR"/>
        </a:p>
      </dgm:t>
    </dgm:pt>
    <dgm:pt modelId="{824BC202-80FD-44B7-B297-61FFA1E8B0BB}">
      <dgm:prSet phldrT="[Text]" custT="1"/>
      <dgm:spPr/>
      <dgm:t>
        <a:bodyPr/>
        <a:lstStyle/>
        <a:p>
          <a:r>
            <a:rPr lang="pt-BR" sz="1600" dirty="0" smtClean="0"/>
            <a:t>Imprese</a:t>
          </a:r>
          <a:endParaRPr lang="pt-BR" sz="1600" dirty="0"/>
        </a:p>
      </dgm:t>
    </dgm:pt>
    <dgm:pt modelId="{0E8C7B5D-E899-4031-B3A2-F368393A4F52}" type="parTrans" cxnId="{9029C5DA-AE84-4DE1-90F7-40930A50D2AA}">
      <dgm:prSet/>
      <dgm:spPr/>
      <dgm:t>
        <a:bodyPr/>
        <a:lstStyle/>
        <a:p>
          <a:endParaRPr lang="pt-BR"/>
        </a:p>
      </dgm:t>
    </dgm:pt>
    <dgm:pt modelId="{6823BD40-C21C-41CE-8656-9F9F561B06B8}" type="sibTrans" cxnId="{9029C5DA-AE84-4DE1-90F7-40930A50D2AA}">
      <dgm:prSet/>
      <dgm:spPr/>
      <dgm:t>
        <a:bodyPr/>
        <a:lstStyle/>
        <a:p>
          <a:endParaRPr lang="pt-BR"/>
        </a:p>
      </dgm:t>
    </dgm:pt>
    <dgm:pt modelId="{03C62DF7-89B4-4FAE-B494-157C804A7C27}" type="pres">
      <dgm:prSet presAssocID="{ED619B21-3554-4A1E-AE12-92C3C239F6EB}" presName="matrix" presStyleCnt="0">
        <dgm:presLayoutVars>
          <dgm:chMax val="1"/>
          <dgm:dir/>
          <dgm:resizeHandles val="exact"/>
        </dgm:presLayoutVars>
      </dgm:prSet>
      <dgm:spPr/>
      <dgm:t>
        <a:bodyPr/>
        <a:lstStyle/>
        <a:p>
          <a:endParaRPr lang="pt-BR"/>
        </a:p>
      </dgm:t>
    </dgm:pt>
    <dgm:pt modelId="{0B0F29F4-F5F7-4EC7-B84E-A225C8DD1FAD}" type="pres">
      <dgm:prSet presAssocID="{ED619B21-3554-4A1E-AE12-92C3C239F6EB}" presName="diamond" presStyleLbl="bgShp" presStyleIdx="0" presStyleCnt="1"/>
      <dgm:spPr/>
    </dgm:pt>
    <dgm:pt modelId="{375D6995-0130-4C3B-B5FD-C4899056E81C}" type="pres">
      <dgm:prSet presAssocID="{ED619B21-3554-4A1E-AE12-92C3C239F6EB}" presName="quad1" presStyleLbl="node1" presStyleIdx="0" presStyleCnt="4">
        <dgm:presLayoutVars>
          <dgm:chMax val="0"/>
          <dgm:chPref val="0"/>
          <dgm:bulletEnabled val="1"/>
        </dgm:presLayoutVars>
      </dgm:prSet>
      <dgm:spPr/>
      <dgm:t>
        <a:bodyPr/>
        <a:lstStyle/>
        <a:p>
          <a:endParaRPr lang="pt-BR"/>
        </a:p>
      </dgm:t>
    </dgm:pt>
    <dgm:pt modelId="{D191ACE3-255A-409A-9C43-76705D23267A}" type="pres">
      <dgm:prSet presAssocID="{ED619B21-3554-4A1E-AE12-92C3C239F6EB}" presName="quad2" presStyleLbl="node1" presStyleIdx="1" presStyleCnt="4">
        <dgm:presLayoutVars>
          <dgm:chMax val="0"/>
          <dgm:chPref val="0"/>
          <dgm:bulletEnabled val="1"/>
        </dgm:presLayoutVars>
      </dgm:prSet>
      <dgm:spPr/>
      <dgm:t>
        <a:bodyPr/>
        <a:lstStyle/>
        <a:p>
          <a:endParaRPr lang="pt-BR"/>
        </a:p>
      </dgm:t>
    </dgm:pt>
    <dgm:pt modelId="{212A3402-2927-4B6D-BE19-2B92FCE414B3}" type="pres">
      <dgm:prSet presAssocID="{ED619B21-3554-4A1E-AE12-92C3C239F6EB}" presName="quad3" presStyleLbl="node1" presStyleIdx="2" presStyleCnt="4">
        <dgm:presLayoutVars>
          <dgm:chMax val="0"/>
          <dgm:chPref val="0"/>
          <dgm:bulletEnabled val="1"/>
        </dgm:presLayoutVars>
      </dgm:prSet>
      <dgm:spPr/>
      <dgm:t>
        <a:bodyPr/>
        <a:lstStyle/>
        <a:p>
          <a:endParaRPr lang="pt-BR"/>
        </a:p>
      </dgm:t>
    </dgm:pt>
    <dgm:pt modelId="{2103BC9E-B5D2-46B2-8008-0E61C9997E72}" type="pres">
      <dgm:prSet presAssocID="{ED619B21-3554-4A1E-AE12-92C3C239F6EB}" presName="quad4" presStyleLbl="node1" presStyleIdx="3" presStyleCnt="4">
        <dgm:presLayoutVars>
          <dgm:chMax val="0"/>
          <dgm:chPref val="0"/>
          <dgm:bulletEnabled val="1"/>
        </dgm:presLayoutVars>
      </dgm:prSet>
      <dgm:spPr/>
      <dgm:t>
        <a:bodyPr/>
        <a:lstStyle/>
        <a:p>
          <a:endParaRPr lang="pt-BR"/>
        </a:p>
      </dgm:t>
    </dgm:pt>
  </dgm:ptLst>
  <dgm:cxnLst>
    <dgm:cxn modelId="{9029C5DA-AE84-4DE1-90F7-40930A50D2AA}" srcId="{ED619B21-3554-4A1E-AE12-92C3C239F6EB}" destId="{824BC202-80FD-44B7-B297-61FFA1E8B0BB}" srcOrd="3" destOrd="0" parTransId="{0E8C7B5D-E899-4031-B3A2-F368393A4F52}" sibTransId="{6823BD40-C21C-41CE-8656-9F9F561B06B8}"/>
    <dgm:cxn modelId="{1B807427-95ED-4270-8039-5E5EE70F368D}" srcId="{ED619B21-3554-4A1E-AE12-92C3C239F6EB}" destId="{45AF73BF-8D29-461A-9FE1-DBF79D935EC1}" srcOrd="1" destOrd="0" parTransId="{A09EE077-ED49-4CEF-833F-A57EA75792E7}" sibTransId="{70A11E72-5FA6-4AAC-9551-52BC06163DC6}"/>
    <dgm:cxn modelId="{D45DA393-4A2A-494B-A75A-07B28471DB2E}" srcId="{ED619B21-3554-4A1E-AE12-92C3C239F6EB}" destId="{0E227A62-6896-4F57-9921-72640F3A7F3F}" srcOrd="2" destOrd="0" parTransId="{9CE1362C-72DC-4203-B90E-C0759DFC5EB2}" sibTransId="{1792DFB2-6FF4-4EE7-8668-B1BCBDF83498}"/>
    <dgm:cxn modelId="{AA6FB636-0EDA-4BBD-A440-75CA5299D567}" type="presOf" srcId="{824BC202-80FD-44B7-B297-61FFA1E8B0BB}" destId="{2103BC9E-B5D2-46B2-8008-0E61C9997E72}" srcOrd="0" destOrd="0" presId="urn:microsoft.com/office/officeart/2005/8/layout/matrix3"/>
    <dgm:cxn modelId="{18A4C7E5-C9CB-440B-9F30-0608A688799C}" type="presOf" srcId="{ED619B21-3554-4A1E-AE12-92C3C239F6EB}" destId="{03C62DF7-89B4-4FAE-B494-157C804A7C27}" srcOrd="0" destOrd="0" presId="urn:microsoft.com/office/officeart/2005/8/layout/matrix3"/>
    <dgm:cxn modelId="{F84DEEF1-840F-4475-B801-D381241E22F7}" type="presOf" srcId="{45AF73BF-8D29-461A-9FE1-DBF79D935EC1}" destId="{D191ACE3-255A-409A-9C43-76705D23267A}" srcOrd="0" destOrd="0" presId="urn:microsoft.com/office/officeart/2005/8/layout/matrix3"/>
    <dgm:cxn modelId="{DD255A75-E05A-4889-A888-F55BE43760B8}" type="presOf" srcId="{0E227A62-6896-4F57-9921-72640F3A7F3F}" destId="{212A3402-2927-4B6D-BE19-2B92FCE414B3}" srcOrd="0" destOrd="0" presId="urn:microsoft.com/office/officeart/2005/8/layout/matrix3"/>
    <dgm:cxn modelId="{E085746E-BFC5-4079-8838-BE7957E76399}" srcId="{ED619B21-3554-4A1E-AE12-92C3C239F6EB}" destId="{904371DF-E0C9-4DE4-AE5B-B9FAB5710799}" srcOrd="0" destOrd="0" parTransId="{BF55CFCB-F2B2-4EEC-9629-E74170CB08C2}" sibTransId="{01C3D9C7-37E8-4EA9-9426-BE3ADB6393BF}"/>
    <dgm:cxn modelId="{E2F62545-CE79-4788-8AE6-5D4DB32D9F9B}" type="presOf" srcId="{904371DF-E0C9-4DE4-AE5B-B9FAB5710799}" destId="{375D6995-0130-4C3B-B5FD-C4899056E81C}" srcOrd="0" destOrd="0" presId="urn:microsoft.com/office/officeart/2005/8/layout/matrix3"/>
    <dgm:cxn modelId="{877D0A75-1EAD-4F40-803E-869E014747F6}" type="presParOf" srcId="{03C62DF7-89B4-4FAE-B494-157C804A7C27}" destId="{0B0F29F4-F5F7-4EC7-B84E-A225C8DD1FAD}" srcOrd="0" destOrd="0" presId="urn:microsoft.com/office/officeart/2005/8/layout/matrix3"/>
    <dgm:cxn modelId="{70ACDF88-0369-44D9-A404-B07EEEAAA54B}" type="presParOf" srcId="{03C62DF7-89B4-4FAE-B494-157C804A7C27}" destId="{375D6995-0130-4C3B-B5FD-C4899056E81C}" srcOrd="1" destOrd="0" presId="urn:microsoft.com/office/officeart/2005/8/layout/matrix3"/>
    <dgm:cxn modelId="{2C00953C-3033-4FF3-87B0-E30F2A407844}" type="presParOf" srcId="{03C62DF7-89B4-4FAE-B494-157C804A7C27}" destId="{D191ACE3-255A-409A-9C43-76705D23267A}" srcOrd="2" destOrd="0" presId="urn:microsoft.com/office/officeart/2005/8/layout/matrix3"/>
    <dgm:cxn modelId="{2E56EEA8-7CF7-4F5E-98D7-E411EBB841CA}" type="presParOf" srcId="{03C62DF7-89B4-4FAE-B494-157C804A7C27}" destId="{212A3402-2927-4B6D-BE19-2B92FCE414B3}" srcOrd="3" destOrd="0" presId="urn:microsoft.com/office/officeart/2005/8/layout/matrix3"/>
    <dgm:cxn modelId="{410CFDBD-3E6C-45D6-977A-5E5C02E45D7E}" type="presParOf" srcId="{03C62DF7-89B4-4FAE-B494-157C804A7C27}" destId="{2103BC9E-B5D2-46B2-8008-0E61C9997E7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D6180D-CE7C-4577-9CF2-18F4BB93B62F}" type="doc">
      <dgm:prSet loTypeId="urn:microsoft.com/office/officeart/2008/layout/VerticalCurvedList" loCatId="list" qsTypeId="urn:microsoft.com/office/officeart/2005/8/quickstyle/simple1" qsCatId="simple" csTypeId="urn:microsoft.com/office/officeart/2005/8/colors/colorful1#33" csCatId="colorful" phldr="1"/>
      <dgm:spPr/>
      <dgm:t>
        <a:bodyPr/>
        <a:lstStyle/>
        <a:p>
          <a:endParaRPr lang="it-IT"/>
        </a:p>
      </dgm:t>
    </dgm:pt>
    <dgm:pt modelId="{2E14FDAF-EACD-411A-853C-3CA6CF2C01FE}">
      <dgm:prSet/>
      <dgm:spPr/>
      <dgm:t>
        <a:bodyPr/>
        <a:lstStyle/>
        <a:p>
          <a:pPr rtl="0"/>
          <a:r>
            <a:rPr lang="it-IT" dirty="0" smtClean="0"/>
            <a:t> Conteggio della popolazione da fonti multiple. (</a:t>
          </a:r>
          <a:r>
            <a:rPr lang="it-IT" dirty="0" err="1" smtClean="0"/>
            <a:t>Es.Generalizzazioni</a:t>
          </a:r>
          <a:r>
            <a:rPr lang="it-IT" dirty="0" smtClean="0"/>
            <a:t> del metodo cattura ricattura)</a:t>
          </a:r>
          <a:endParaRPr lang="it-IT" dirty="0"/>
        </a:p>
      </dgm:t>
    </dgm:pt>
    <dgm:pt modelId="{F35D6E0B-6C93-4785-9243-A3DDA70B7BED}" type="parTrans" cxnId="{796D3E63-92B9-4C1E-AB9D-C6B65A80C90F}">
      <dgm:prSet/>
      <dgm:spPr/>
      <dgm:t>
        <a:bodyPr/>
        <a:lstStyle/>
        <a:p>
          <a:endParaRPr lang="it-IT"/>
        </a:p>
      </dgm:t>
    </dgm:pt>
    <dgm:pt modelId="{BEFC9EA5-E334-4D96-802B-442F39B1ABEB}" type="sibTrans" cxnId="{796D3E63-92B9-4C1E-AB9D-C6B65A80C90F}">
      <dgm:prSet/>
      <dgm:spPr/>
      <dgm:t>
        <a:bodyPr/>
        <a:lstStyle/>
        <a:p>
          <a:endParaRPr lang="it-IT"/>
        </a:p>
      </dgm:t>
    </dgm:pt>
    <dgm:pt modelId="{DDB687FC-8AD6-4FB3-A728-77FDA2D262E2}">
      <dgm:prSet/>
      <dgm:spPr/>
      <dgm:t>
        <a:bodyPr/>
        <a:lstStyle/>
        <a:p>
          <a:pPr rtl="0"/>
          <a:r>
            <a:rPr lang="it-IT" dirty="0" smtClean="0"/>
            <a:t>Stima dei dati socio economici da fonti multiple</a:t>
          </a:r>
          <a:endParaRPr lang="it-IT" dirty="0"/>
        </a:p>
      </dgm:t>
    </dgm:pt>
    <dgm:pt modelId="{81D70900-FCDB-4BC5-BB16-999EF9BB5337}" type="parTrans" cxnId="{AE490CDE-853E-4D2A-A8AC-3AF505FE1680}">
      <dgm:prSet/>
      <dgm:spPr/>
      <dgm:t>
        <a:bodyPr/>
        <a:lstStyle/>
        <a:p>
          <a:endParaRPr lang="it-IT"/>
        </a:p>
      </dgm:t>
    </dgm:pt>
    <dgm:pt modelId="{1B3E883D-810A-4F6A-86E6-C944F3D6E348}" type="sibTrans" cxnId="{AE490CDE-853E-4D2A-A8AC-3AF505FE1680}">
      <dgm:prSet/>
      <dgm:spPr/>
      <dgm:t>
        <a:bodyPr/>
        <a:lstStyle/>
        <a:p>
          <a:endParaRPr lang="it-IT"/>
        </a:p>
      </dgm:t>
    </dgm:pt>
    <dgm:pt modelId="{317D42F5-54CC-4418-8E9C-00AAA096106C}">
      <dgm:prSet/>
      <dgm:spPr/>
      <dgm:t>
        <a:bodyPr/>
        <a:lstStyle/>
        <a:p>
          <a:pPr rtl="0"/>
          <a:r>
            <a:rPr lang="it-IT" dirty="0" smtClean="0"/>
            <a:t>Coordinamento delle indagini esistenti</a:t>
          </a:r>
          <a:endParaRPr lang="it-IT" dirty="0"/>
        </a:p>
      </dgm:t>
    </dgm:pt>
    <dgm:pt modelId="{D4E1EBDA-25AD-483B-A84E-D091593B43BF}" type="parTrans" cxnId="{5C742053-5DA4-4847-8EDB-AE06942BF4CE}">
      <dgm:prSet/>
      <dgm:spPr/>
      <dgm:t>
        <a:bodyPr/>
        <a:lstStyle/>
        <a:p>
          <a:endParaRPr lang="it-IT"/>
        </a:p>
      </dgm:t>
    </dgm:pt>
    <dgm:pt modelId="{9363F904-A240-4FC0-9BDD-331E8EAE2C5B}" type="sibTrans" cxnId="{5C742053-5DA4-4847-8EDB-AE06942BF4CE}">
      <dgm:prSet/>
      <dgm:spPr/>
      <dgm:t>
        <a:bodyPr/>
        <a:lstStyle/>
        <a:p>
          <a:endParaRPr lang="it-IT"/>
        </a:p>
      </dgm:t>
    </dgm:pt>
    <dgm:pt modelId="{62784B19-118D-4906-84DB-87EC1D0FA17F}">
      <dgm:prSet/>
      <dgm:spPr/>
      <dgm:t>
        <a:bodyPr/>
        <a:lstStyle/>
        <a:p>
          <a:pPr rtl="0"/>
          <a:r>
            <a:rPr lang="it-IT" dirty="0" smtClean="0"/>
            <a:t>Misura della qualità dei dati ottenuti dalla integrazione di fonti multiple </a:t>
          </a:r>
        </a:p>
      </dgm:t>
    </dgm:pt>
    <dgm:pt modelId="{91CAA630-FDD9-4D87-8512-D4054BCFB987}" type="parTrans" cxnId="{A3DD73BC-4960-438A-97AD-10A1D3409E51}">
      <dgm:prSet/>
      <dgm:spPr/>
      <dgm:t>
        <a:bodyPr/>
        <a:lstStyle/>
        <a:p>
          <a:endParaRPr lang="it-IT"/>
        </a:p>
      </dgm:t>
    </dgm:pt>
    <dgm:pt modelId="{7B997681-8B7E-404E-ACEA-FFD494935E06}" type="sibTrans" cxnId="{A3DD73BC-4960-438A-97AD-10A1D3409E51}">
      <dgm:prSet/>
      <dgm:spPr/>
      <dgm:t>
        <a:bodyPr/>
        <a:lstStyle/>
        <a:p>
          <a:endParaRPr lang="it-IT"/>
        </a:p>
      </dgm:t>
    </dgm:pt>
    <dgm:pt modelId="{D04B96BC-35E9-4238-BE92-3B2D7B8C9F38}">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dirty="0" smtClean="0"/>
            <a:t>Trattamento delle differenze dovute alle incoerenze delle definizioni dei riferimenti spazio-temporali</a:t>
          </a:r>
        </a:p>
        <a:p>
          <a:pPr defTabSz="666750">
            <a:lnSpc>
              <a:spcPct val="90000"/>
            </a:lnSpc>
            <a:spcBef>
              <a:spcPct val="0"/>
            </a:spcBef>
            <a:spcAft>
              <a:spcPct val="35000"/>
            </a:spcAft>
          </a:pPr>
          <a:endParaRPr lang="pt-BR" dirty="0"/>
        </a:p>
      </dgm:t>
    </dgm:pt>
    <dgm:pt modelId="{B6F67D2F-A21D-4614-946D-1426D9C289BA}" type="parTrans" cxnId="{37B9EAB5-1EC6-4B57-83FA-6C0D733456C9}">
      <dgm:prSet/>
      <dgm:spPr/>
      <dgm:t>
        <a:bodyPr/>
        <a:lstStyle/>
        <a:p>
          <a:endParaRPr lang="pt-BR"/>
        </a:p>
      </dgm:t>
    </dgm:pt>
    <dgm:pt modelId="{ADF72043-6140-44C1-9D58-B996DC9C1F13}" type="sibTrans" cxnId="{37B9EAB5-1EC6-4B57-83FA-6C0D733456C9}">
      <dgm:prSet/>
      <dgm:spPr/>
      <dgm:t>
        <a:bodyPr/>
        <a:lstStyle/>
        <a:p>
          <a:endParaRPr lang="pt-BR"/>
        </a:p>
      </dgm:t>
    </dgm:pt>
    <dgm:pt modelId="{21D47907-DC6C-43B7-A866-78688CC036A9}" type="pres">
      <dgm:prSet presAssocID="{93D6180D-CE7C-4577-9CF2-18F4BB93B62F}" presName="Name0" presStyleCnt="0">
        <dgm:presLayoutVars>
          <dgm:chMax val="7"/>
          <dgm:chPref val="7"/>
          <dgm:dir/>
        </dgm:presLayoutVars>
      </dgm:prSet>
      <dgm:spPr/>
      <dgm:t>
        <a:bodyPr/>
        <a:lstStyle/>
        <a:p>
          <a:endParaRPr lang="it-IT"/>
        </a:p>
      </dgm:t>
    </dgm:pt>
    <dgm:pt modelId="{66471F9F-83DC-407C-975C-96BF9653AFCE}" type="pres">
      <dgm:prSet presAssocID="{93D6180D-CE7C-4577-9CF2-18F4BB93B62F}" presName="Name1" presStyleCnt="0"/>
      <dgm:spPr/>
    </dgm:pt>
    <dgm:pt modelId="{CBBF9909-224B-4446-AAE8-D87313726B91}" type="pres">
      <dgm:prSet presAssocID="{93D6180D-CE7C-4577-9CF2-18F4BB93B62F}" presName="cycle" presStyleCnt="0"/>
      <dgm:spPr/>
    </dgm:pt>
    <dgm:pt modelId="{6873BD2E-FF1A-4E3A-94AD-6DD7B132213C}" type="pres">
      <dgm:prSet presAssocID="{93D6180D-CE7C-4577-9CF2-18F4BB93B62F}" presName="srcNode" presStyleLbl="node1" presStyleIdx="0" presStyleCnt="5"/>
      <dgm:spPr/>
    </dgm:pt>
    <dgm:pt modelId="{68F5C9FC-51AD-4F22-ABDF-5DE534415B9A}" type="pres">
      <dgm:prSet presAssocID="{93D6180D-CE7C-4577-9CF2-18F4BB93B62F}" presName="conn" presStyleLbl="parChTrans1D2" presStyleIdx="0" presStyleCnt="1"/>
      <dgm:spPr/>
      <dgm:t>
        <a:bodyPr/>
        <a:lstStyle/>
        <a:p>
          <a:endParaRPr lang="it-IT"/>
        </a:p>
      </dgm:t>
    </dgm:pt>
    <dgm:pt modelId="{D9B2A0D5-835E-469E-8EDF-CF4C4A65CB6B}" type="pres">
      <dgm:prSet presAssocID="{93D6180D-CE7C-4577-9CF2-18F4BB93B62F}" presName="extraNode" presStyleLbl="node1" presStyleIdx="0" presStyleCnt="5"/>
      <dgm:spPr/>
    </dgm:pt>
    <dgm:pt modelId="{0CBF859D-9476-477E-A3AD-CAF1066368A1}" type="pres">
      <dgm:prSet presAssocID="{93D6180D-CE7C-4577-9CF2-18F4BB93B62F}" presName="dstNode" presStyleLbl="node1" presStyleIdx="0" presStyleCnt="5"/>
      <dgm:spPr/>
    </dgm:pt>
    <dgm:pt modelId="{184AE57A-BF14-4FA5-961F-306F58B10C56}" type="pres">
      <dgm:prSet presAssocID="{2E14FDAF-EACD-411A-853C-3CA6CF2C01FE}" presName="text_1" presStyleLbl="node1" presStyleIdx="0" presStyleCnt="5">
        <dgm:presLayoutVars>
          <dgm:bulletEnabled val="1"/>
        </dgm:presLayoutVars>
      </dgm:prSet>
      <dgm:spPr/>
      <dgm:t>
        <a:bodyPr/>
        <a:lstStyle/>
        <a:p>
          <a:endParaRPr lang="it-IT"/>
        </a:p>
      </dgm:t>
    </dgm:pt>
    <dgm:pt modelId="{CC88B300-9F11-48B9-BE95-30932F76E160}" type="pres">
      <dgm:prSet presAssocID="{2E14FDAF-EACD-411A-853C-3CA6CF2C01FE}" presName="accent_1" presStyleCnt="0"/>
      <dgm:spPr/>
    </dgm:pt>
    <dgm:pt modelId="{89D568ED-1C91-43A2-8244-C3FBF0D29E29}" type="pres">
      <dgm:prSet presAssocID="{2E14FDAF-EACD-411A-853C-3CA6CF2C01FE}" presName="accentRepeatNode" presStyleLbl="solidFgAcc1" presStyleIdx="0" presStyleCnt="5"/>
      <dgm:spPr/>
    </dgm:pt>
    <dgm:pt modelId="{0A02B027-5F8A-4BD2-9B08-ABF35ED9A32B}" type="pres">
      <dgm:prSet presAssocID="{DDB687FC-8AD6-4FB3-A728-77FDA2D262E2}" presName="text_2" presStyleLbl="node1" presStyleIdx="1" presStyleCnt="5">
        <dgm:presLayoutVars>
          <dgm:bulletEnabled val="1"/>
        </dgm:presLayoutVars>
      </dgm:prSet>
      <dgm:spPr/>
      <dgm:t>
        <a:bodyPr/>
        <a:lstStyle/>
        <a:p>
          <a:endParaRPr lang="it-IT"/>
        </a:p>
      </dgm:t>
    </dgm:pt>
    <dgm:pt modelId="{7AAF68F1-79F9-43A3-83DE-190BB92FB1DD}" type="pres">
      <dgm:prSet presAssocID="{DDB687FC-8AD6-4FB3-A728-77FDA2D262E2}" presName="accent_2" presStyleCnt="0"/>
      <dgm:spPr/>
    </dgm:pt>
    <dgm:pt modelId="{A123214C-4847-4C16-A25B-CE82D6C2C3D3}" type="pres">
      <dgm:prSet presAssocID="{DDB687FC-8AD6-4FB3-A728-77FDA2D262E2}" presName="accentRepeatNode" presStyleLbl="solidFgAcc1" presStyleIdx="1" presStyleCnt="5"/>
      <dgm:spPr/>
    </dgm:pt>
    <dgm:pt modelId="{F47FA7F9-18DC-41A1-B2E4-62E901E1D173}" type="pres">
      <dgm:prSet presAssocID="{317D42F5-54CC-4418-8E9C-00AAA096106C}" presName="text_3" presStyleLbl="node1" presStyleIdx="2" presStyleCnt="5">
        <dgm:presLayoutVars>
          <dgm:bulletEnabled val="1"/>
        </dgm:presLayoutVars>
      </dgm:prSet>
      <dgm:spPr/>
      <dgm:t>
        <a:bodyPr/>
        <a:lstStyle/>
        <a:p>
          <a:endParaRPr lang="it-IT"/>
        </a:p>
      </dgm:t>
    </dgm:pt>
    <dgm:pt modelId="{13921F38-0ABE-43DC-8061-A0B4AFF41401}" type="pres">
      <dgm:prSet presAssocID="{317D42F5-54CC-4418-8E9C-00AAA096106C}" presName="accent_3" presStyleCnt="0"/>
      <dgm:spPr/>
    </dgm:pt>
    <dgm:pt modelId="{01446638-C681-497D-9C8C-E03E0E6368BD}" type="pres">
      <dgm:prSet presAssocID="{317D42F5-54CC-4418-8E9C-00AAA096106C}" presName="accentRepeatNode" presStyleLbl="solidFgAcc1" presStyleIdx="2" presStyleCnt="5"/>
      <dgm:spPr/>
    </dgm:pt>
    <dgm:pt modelId="{BC6D05E0-9F92-4812-8960-83A267542088}" type="pres">
      <dgm:prSet presAssocID="{62784B19-118D-4906-84DB-87EC1D0FA17F}" presName="text_4" presStyleLbl="node1" presStyleIdx="3" presStyleCnt="5">
        <dgm:presLayoutVars>
          <dgm:bulletEnabled val="1"/>
        </dgm:presLayoutVars>
      </dgm:prSet>
      <dgm:spPr/>
      <dgm:t>
        <a:bodyPr/>
        <a:lstStyle/>
        <a:p>
          <a:endParaRPr lang="it-IT"/>
        </a:p>
      </dgm:t>
    </dgm:pt>
    <dgm:pt modelId="{D18BD2A9-42C7-4B31-B0B7-C0DE93BC966C}" type="pres">
      <dgm:prSet presAssocID="{62784B19-118D-4906-84DB-87EC1D0FA17F}" presName="accent_4" presStyleCnt="0"/>
      <dgm:spPr/>
    </dgm:pt>
    <dgm:pt modelId="{921CB78A-23AF-472B-A3B2-306128144AAF}" type="pres">
      <dgm:prSet presAssocID="{62784B19-118D-4906-84DB-87EC1D0FA17F}" presName="accentRepeatNode" presStyleLbl="solidFgAcc1" presStyleIdx="3" presStyleCnt="5"/>
      <dgm:spPr/>
    </dgm:pt>
    <dgm:pt modelId="{094A5C41-9A2C-4506-A6F2-6EB52A5AC8F2}" type="pres">
      <dgm:prSet presAssocID="{D04B96BC-35E9-4238-BE92-3B2D7B8C9F38}" presName="text_5" presStyleLbl="node1" presStyleIdx="4" presStyleCnt="5">
        <dgm:presLayoutVars>
          <dgm:bulletEnabled val="1"/>
        </dgm:presLayoutVars>
      </dgm:prSet>
      <dgm:spPr/>
      <dgm:t>
        <a:bodyPr/>
        <a:lstStyle/>
        <a:p>
          <a:endParaRPr lang="pt-BR"/>
        </a:p>
      </dgm:t>
    </dgm:pt>
    <dgm:pt modelId="{1FB74956-1C88-4597-BD50-2A10CDE593EA}" type="pres">
      <dgm:prSet presAssocID="{D04B96BC-35E9-4238-BE92-3B2D7B8C9F38}" presName="accent_5" presStyleCnt="0"/>
      <dgm:spPr/>
    </dgm:pt>
    <dgm:pt modelId="{65B487ED-6A7B-4948-860A-713AC2D9FD4E}" type="pres">
      <dgm:prSet presAssocID="{D04B96BC-35E9-4238-BE92-3B2D7B8C9F38}" presName="accentRepeatNode" presStyleLbl="solidFgAcc1" presStyleIdx="4" presStyleCnt="5"/>
      <dgm:spPr/>
    </dgm:pt>
  </dgm:ptLst>
  <dgm:cxnLst>
    <dgm:cxn modelId="{AE490CDE-853E-4D2A-A8AC-3AF505FE1680}" srcId="{93D6180D-CE7C-4577-9CF2-18F4BB93B62F}" destId="{DDB687FC-8AD6-4FB3-A728-77FDA2D262E2}" srcOrd="1" destOrd="0" parTransId="{81D70900-FCDB-4BC5-BB16-999EF9BB5337}" sibTransId="{1B3E883D-810A-4F6A-86E6-C944F3D6E348}"/>
    <dgm:cxn modelId="{796D3E63-92B9-4C1E-AB9D-C6B65A80C90F}" srcId="{93D6180D-CE7C-4577-9CF2-18F4BB93B62F}" destId="{2E14FDAF-EACD-411A-853C-3CA6CF2C01FE}" srcOrd="0" destOrd="0" parTransId="{F35D6E0B-6C93-4785-9243-A3DDA70B7BED}" sibTransId="{BEFC9EA5-E334-4D96-802B-442F39B1ABEB}"/>
    <dgm:cxn modelId="{E510AC88-AD54-4F81-87FB-E8878162A588}" type="presOf" srcId="{DDB687FC-8AD6-4FB3-A728-77FDA2D262E2}" destId="{0A02B027-5F8A-4BD2-9B08-ABF35ED9A32B}" srcOrd="0" destOrd="0" presId="urn:microsoft.com/office/officeart/2008/layout/VerticalCurvedList"/>
    <dgm:cxn modelId="{5C742053-5DA4-4847-8EDB-AE06942BF4CE}" srcId="{93D6180D-CE7C-4577-9CF2-18F4BB93B62F}" destId="{317D42F5-54CC-4418-8E9C-00AAA096106C}" srcOrd="2" destOrd="0" parTransId="{D4E1EBDA-25AD-483B-A84E-D091593B43BF}" sibTransId="{9363F904-A240-4FC0-9BDD-331E8EAE2C5B}"/>
    <dgm:cxn modelId="{F9DFE188-DEE5-40C8-82DC-C987B478E40B}" type="presOf" srcId="{93D6180D-CE7C-4577-9CF2-18F4BB93B62F}" destId="{21D47907-DC6C-43B7-A866-78688CC036A9}" srcOrd="0" destOrd="0" presId="urn:microsoft.com/office/officeart/2008/layout/VerticalCurvedList"/>
    <dgm:cxn modelId="{989D1FE5-E0B1-42F0-ACBD-38BD651159F4}" type="presOf" srcId="{317D42F5-54CC-4418-8E9C-00AAA096106C}" destId="{F47FA7F9-18DC-41A1-B2E4-62E901E1D173}" srcOrd="0" destOrd="0" presId="urn:microsoft.com/office/officeart/2008/layout/VerticalCurvedList"/>
    <dgm:cxn modelId="{A3DD73BC-4960-438A-97AD-10A1D3409E51}" srcId="{93D6180D-CE7C-4577-9CF2-18F4BB93B62F}" destId="{62784B19-118D-4906-84DB-87EC1D0FA17F}" srcOrd="3" destOrd="0" parTransId="{91CAA630-FDD9-4D87-8512-D4054BCFB987}" sibTransId="{7B997681-8B7E-404E-ACEA-FFD494935E06}"/>
    <dgm:cxn modelId="{37B9EAB5-1EC6-4B57-83FA-6C0D733456C9}" srcId="{93D6180D-CE7C-4577-9CF2-18F4BB93B62F}" destId="{D04B96BC-35E9-4238-BE92-3B2D7B8C9F38}" srcOrd="4" destOrd="0" parTransId="{B6F67D2F-A21D-4614-946D-1426D9C289BA}" sibTransId="{ADF72043-6140-44C1-9D58-B996DC9C1F13}"/>
    <dgm:cxn modelId="{8A727E64-962A-4589-AA76-838E935B8C5A}" type="presOf" srcId="{2E14FDAF-EACD-411A-853C-3CA6CF2C01FE}" destId="{184AE57A-BF14-4FA5-961F-306F58B10C56}" srcOrd="0" destOrd="0" presId="urn:microsoft.com/office/officeart/2008/layout/VerticalCurvedList"/>
    <dgm:cxn modelId="{00E91BAF-517E-45F5-9E1C-F36BED40C173}" type="presOf" srcId="{BEFC9EA5-E334-4D96-802B-442F39B1ABEB}" destId="{68F5C9FC-51AD-4F22-ABDF-5DE534415B9A}" srcOrd="0" destOrd="0" presId="urn:microsoft.com/office/officeart/2008/layout/VerticalCurvedList"/>
    <dgm:cxn modelId="{9C516935-5BBA-4742-B607-9988856CDCF9}" type="presOf" srcId="{D04B96BC-35E9-4238-BE92-3B2D7B8C9F38}" destId="{094A5C41-9A2C-4506-A6F2-6EB52A5AC8F2}" srcOrd="0" destOrd="0" presId="urn:microsoft.com/office/officeart/2008/layout/VerticalCurvedList"/>
    <dgm:cxn modelId="{D91F0167-4285-4C32-94F0-3179EA514832}" type="presOf" srcId="{62784B19-118D-4906-84DB-87EC1D0FA17F}" destId="{BC6D05E0-9F92-4812-8960-83A267542088}" srcOrd="0" destOrd="0" presId="urn:microsoft.com/office/officeart/2008/layout/VerticalCurvedList"/>
    <dgm:cxn modelId="{C9AE0D9C-A559-47F8-8A8F-6F26535CB956}" type="presParOf" srcId="{21D47907-DC6C-43B7-A866-78688CC036A9}" destId="{66471F9F-83DC-407C-975C-96BF9653AFCE}" srcOrd="0" destOrd="0" presId="urn:microsoft.com/office/officeart/2008/layout/VerticalCurvedList"/>
    <dgm:cxn modelId="{35718591-28CF-4FC0-881F-4B4F076D7FA1}" type="presParOf" srcId="{66471F9F-83DC-407C-975C-96BF9653AFCE}" destId="{CBBF9909-224B-4446-AAE8-D87313726B91}" srcOrd="0" destOrd="0" presId="urn:microsoft.com/office/officeart/2008/layout/VerticalCurvedList"/>
    <dgm:cxn modelId="{C7D2E251-B542-43C5-BBAC-CFCCD29CEACA}" type="presParOf" srcId="{CBBF9909-224B-4446-AAE8-D87313726B91}" destId="{6873BD2E-FF1A-4E3A-94AD-6DD7B132213C}" srcOrd="0" destOrd="0" presId="urn:microsoft.com/office/officeart/2008/layout/VerticalCurvedList"/>
    <dgm:cxn modelId="{EFCE2859-440A-4B27-87EA-3EA5C085A290}" type="presParOf" srcId="{CBBF9909-224B-4446-AAE8-D87313726B91}" destId="{68F5C9FC-51AD-4F22-ABDF-5DE534415B9A}" srcOrd="1" destOrd="0" presId="urn:microsoft.com/office/officeart/2008/layout/VerticalCurvedList"/>
    <dgm:cxn modelId="{0216BD45-EB67-42FF-BC8D-55C9FFF6DFBB}" type="presParOf" srcId="{CBBF9909-224B-4446-AAE8-D87313726B91}" destId="{D9B2A0D5-835E-469E-8EDF-CF4C4A65CB6B}" srcOrd="2" destOrd="0" presId="urn:microsoft.com/office/officeart/2008/layout/VerticalCurvedList"/>
    <dgm:cxn modelId="{BF68C798-7C28-4676-8D73-5060D0C57AA1}" type="presParOf" srcId="{CBBF9909-224B-4446-AAE8-D87313726B91}" destId="{0CBF859D-9476-477E-A3AD-CAF1066368A1}" srcOrd="3" destOrd="0" presId="urn:microsoft.com/office/officeart/2008/layout/VerticalCurvedList"/>
    <dgm:cxn modelId="{976802F2-E10A-40D9-9BC4-541EFD187372}" type="presParOf" srcId="{66471F9F-83DC-407C-975C-96BF9653AFCE}" destId="{184AE57A-BF14-4FA5-961F-306F58B10C56}" srcOrd="1" destOrd="0" presId="urn:microsoft.com/office/officeart/2008/layout/VerticalCurvedList"/>
    <dgm:cxn modelId="{65934D60-91C2-4B77-89DB-9AEC015A5DC8}" type="presParOf" srcId="{66471F9F-83DC-407C-975C-96BF9653AFCE}" destId="{CC88B300-9F11-48B9-BE95-30932F76E160}" srcOrd="2" destOrd="0" presId="urn:microsoft.com/office/officeart/2008/layout/VerticalCurvedList"/>
    <dgm:cxn modelId="{D7E60F48-281B-4004-81A0-D5E80A973836}" type="presParOf" srcId="{CC88B300-9F11-48B9-BE95-30932F76E160}" destId="{89D568ED-1C91-43A2-8244-C3FBF0D29E29}" srcOrd="0" destOrd="0" presId="urn:microsoft.com/office/officeart/2008/layout/VerticalCurvedList"/>
    <dgm:cxn modelId="{96E3A414-9448-476A-8154-BFC3714D0CE3}" type="presParOf" srcId="{66471F9F-83DC-407C-975C-96BF9653AFCE}" destId="{0A02B027-5F8A-4BD2-9B08-ABF35ED9A32B}" srcOrd="3" destOrd="0" presId="urn:microsoft.com/office/officeart/2008/layout/VerticalCurvedList"/>
    <dgm:cxn modelId="{F71AFB9E-B2EF-4B1C-B713-E2D8F2DAD23D}" type="presParOf" srcId="{66471F9F-83DC-407C-975C-96BF9653AFCE}" destId="{7AAF68F1-79F9-43A3-83DE-190BB92FB1DD}" srcOrd="4" destOrd="0" presId="urn:microsoft.com/office/officeart/2008/layout/VerticalCurvedList"/>
    <dgm:cxn modelId="{C38515CC-9C7E-4D1B-8637-4B434D343275}" type="presParOf" srcId="{7AAF68F1-79F9-43A3-83DE-190BB92FB1DD}" destId="{A123214C-4847-4C16-A25B-CE82D6C2C3D3}" srcOrd="0" destOrd="0" presId="urn:microsoft.com/office/officeart/2008/layout/VerticalCurvedList"/>
    <dgm:cxn modelId="{49FB7740-68DD-4BB5-9A3C-8A76117C9D7A}" type="presParOf" srcId="{66471F9F-83DC-407C-975C-96BF9653AFCE}" destId="{F47FA7F9-18DC-41A1-B2E4-62E901E1D173}" srcOrd="5" destOrd="0" presId="urn:microsoft.com/office/officeart/2008/layout/VerticalCurvedList"/>
    <dgm:cxn modelId="{31A2CA4B-F0BB-4AC2-BF9E-B725D68D2B0F}" type="presParOf" srcId="{66471F9F-83DC-407C-975C-96BF9653AFCE}" destId="{13921F38-0ABE-43DC-8061-A0B4AFF41401}" srcOrd="6" destOrd="0" presId="urn:microsoft.com/office/officeart/2008/layout/VerticalCurvedList"/>
    <dgm:cxn modelId="{ADA9942B-2613-46A0-AAA9-035A77A5AD6F}" type="presParOf" srcId="{13921F38-0ABE-43DC-8061-A0B4AFF41401}" destId="{01446638-C681-497D-9C8C-E03E0E6368BD}" srcOrd="0" destOrd="0" presId="urn:microsoft.com/office/officeart/2008/layout/VerticalCurvedList"/>
    <dgm:cxn modelId="{C5CD59B7-DCA0-4C84-A5B5-6977F3864EE1}" type="presParOf" srcId="{66471F9F-83DC-407C-975C-96BF9653AFCE}" destId="{BC6D05E0-9F92-4812-8960-83A267542088}" srcOrd="7" destOrd="0" presId="urn:microsoft.com/office/officeart/2008/layout/VerticalCurvedList"/>
    <dgm:cxn modelId="{B363244F-D134-49AE-893C-2818669187AC}" type="presParOf" srcId="{66471F9F-83DC-407C-975C-96BF9653AFCE}" destId="{D18BD2A9-42C7-4B31-B0B7-C0DE93BC966C}" srcOrd="8" destOrd="0" presId="urn:microsoft.com/office/officeart/2008/layout/VerticalCurvedList"/>
    <dgm:cxn modelId="{1C17CA72-E8B6-4E2E-B678-4BF87AA59DFF}" type="presParOf" srcId="{D18BD2A9-42C7-4B31-B0B7-C0DE93BC966C}" destId="{921CB78A-23AF-472B-A3B2-306128144AAF}" srcOrd="0" destOrd="0" presId="urn:microsoft.com/office/officeart/2008/layout/VerticalCurvedList"/>
    <dgm:cxn modelId="{486CF509-781B-488F-8E19-E7B42AE7386E}" type="presParOf" srcId="{66471F9F-83DC-407C-975C-96BF9653AFCE}" destId="{094A5C41-9A2C-4506-A6F2-6EB52A5AC8F2}" srcOrd="9" destOrd="0" presId="urn:microsoft.com/office/officeart/2008/layout/VerticalCurvedList"/>
    <dgm:cxn modelId="{9B5FA999-0163-43C3-84E0-31AFEB290ACA}" type="presParOf" srcId="{66471F9F-83DC-407C-975C-96BF9653AFCE}" destId="{1FB74956-1C88-4597-BD50-2A10CDE593EA}" srcOrd="10" destOrd="0" presId="urn:microsoft.com/office/officeart/2008/layout/VerticalCurvedList"/>
    <dgm:cxn modelId="{E898A581-A6D0-4E70-BC8A-862F3E7A05ED}" type="presParOf" srcId="{1FB74956-1C88-4597-BD50-2A10CDE593EA}" destId="{65B487ED-6A7B-4948-860A-713AC2D9FD4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2524DC-6CB5-4FA4-A0DD-854D52F52D1A}" type="doc">
      <dgm:prSet loTypeId="urn:microsoft.com/office/officeart/2005/8/layout/vList2" loCatId="list" qsTypeId="urn:microsoft.com/office/officeart/2005/8/quickstyle/simple1" qsCatId="simple" csTypeId="urn:microsoft.com/office/officeart/2005/8/colors/colorful1#4" csCatId="colorful" phldr="1"/>
      <dgm:spPr/>
      <dgm:t>
        <a:bodyPr/>
        <a:lstStyle/>
        <a:p>
          <a:endParaRPr lang="it-IT"/>
        </a:p>
      </dgm:t>
    </dgm:pt>
    <dgm:pt modelId="{72889E57-5739-4699-BBC8-23176BFF0B1F}">
      <dgm:prSet phldrT="[Testo]"/>
      <dgm:spPr/>
      <dgm:t>
        <a:bodyPr/>
        <a:lstStyle/>
        <a:p>
          <a:r>
            <a:rPr lang="it-IT" dirty="0" smtClean="0"/>
            <a:t>Obiettivo</a:t>
          </a:r>
          <a:endParaRPr lang="it-IT" dirty="0"/>
        </a:p>
      </dgm:t>
    </dgm:pt>
    <dgm:pt modelId="{D22085AC-133A-412F-8A67-D1D8D0960561}" type="parTrans" cxnId="{CC8FDC88-51CA-4147-8AA3-8C99C11EA5C2}">
      <dgm:prSet/>
      <dgm:spPr/>
      <dgm:t>
        <a:bodyPr/>
        <a:lstStyle/>
        <a:p>
          <a:endParaRPr lang="it-IT"/>
        </a:p>
      </dgm:t>
    </dgm:pt>
    <dgm:pt modelId="{D99E7C23-09A0-4C34-994D-99BEE24ABA7A}" type="sibTrans" cxnId="{CC8FDC88-51CA-4147-8AA3-8C99C11EA5C2}">
      <dgm:prSet/>
      <dgm:spPr/>
      <dgm:t>
        <a:bodyPr/>
        <a:lstStyle/>
        <a:p>
          <a:endParaRPr lang="it-IT"/>
        </a:p>
      </dgm:t>
    </dgm:pt>
    <dgm:pt modelId="{AFAE673E-F7E7-4E84-B639-5A8C2EF23AAE}">
      <dgm:prSet phldrT="[Testo]" custT="1"/>
      <dgm:spPr/>
      <dgm:t>
        <a:bodyPr/>
        <a:lstStyle/>
        <a:p>
          <a:r>
            <a:rPr lang="it-IT" sz="3600" dirty="0" smtClean="0"/>
            <a:t>mettere insieme </a:t>
          </a:r>
          <a:r>
            <a:rPr lang="it-IT" sz="3600" b="0" i="0" dirty="0" smtClean="0"/>
            <a:t>sin dal livello micro </a:t>
          </a:r>
          <a:r>
            <a:rPr lang="it-IT" sz="3600" dirty="0" smtClean="0"/>
            <a:t>le informazioni </a:t>
          </a:r>
          <a:r>
            <a:rPr lang="it-IT" sz="3600" b="0" i="0" dirty="0" smtClean="0"/>
            <a:t>sui percorsi di vita, formazione, lavoro, dei cittadini</a:t>
          </a:r>
          <a:endParaRPr lang="it-IT" sz="3600" dirty="0"/>
        </a:p>
      </dgm:t>
    </dgm:pt>
    <dgm:pt modelId="{40D0C620-A9DD-45CD-9AF1-DA35CD5DE9B6}" type="parTrans" cxnId="{4776E5D0-CB5C-4F24-A055-91CAEEF5B989}">
      <dgm:prSet/>
      <dgm:spPr/>
      <dgm:t>
        <a:bodyPr/>
        <a:lstStyle/>
        <a:p>
          <a:endParaRPr lang="it-IT"/>
        </a:p>
      </dgm:t>
    </dgm:pt>
    <dgm:pt modelId="{9E3B6B2D-B069-47DA-B674-38ADF7202BBF}" type="sibTrans" cxnId="{4776E5D0-CB5C-4F24-A055-91CAEEF5B989}">
      <dgm:prSet/>
      <dgm:spPr/>
      <dgm:t>
        <a:bodyPr/>
        <a:lstStyle/>
        <a:p>
          <a:endParaRPr lang="it-IT"/>
        </a:p>
      </dgm:t>
    </dgm:pt>
    <dgm:pt modelId="{AC0BE43E-0840-4F78-BE74-21045915AC81}">
      <dgm:prSet phldrT="[Testo]" custT="1"/>
      <dgm:spPr/>
      <dgm:t>
        <a:bodyPr/>
        <a:lstStyle/>
        <a:p>
          <a:r>
            <a:rPr lang="it-IT" sz="3600" b="0" i="0" dirty="0" smtClean="0"/>
            <a:t>…con le informazioni di corredo utili a ricostruire le relazioni con il contesto lavorativo, sociale, ambientale di provenienza</a:t>
          </a:r>
          <a:endParaRPr lang="it-IT" sz="3600" dirty="0"/>
        </a:p>
      </dgm:t>
    </dgm:pt>
    <dgm:pt modelId="{B5EC944F-4A6A-4B3B-92E7-69AA81D6465F}" type="parTrans" cxnId="{B3D3EA9A-068E-4975-8855-332EE9E51D0D}">
      <dgm:prSet/>
      <dgm:spPr/>
      <dgm:t>
        <a:bodyPr/>
        <a:lstStyle/>
        <a:p>
          <a:endParaRPr lang="it-IT"/>
        </a:p>
      </dgm:t>
    </dgm:pt>
    <dgm:pt modelId="{1ADD3E87-A175-405C-ABB4-E26142AD5DD9}" type="sibTrans" cxnId="{B3D3EA9A-068E-4975-8855-332EE9E51D0D}">
      <dgm:prSet/>
      <dgm:spPr/>
      <dgm:t>
        <a:bodyPr/>
        <a:lstStyle/>
        <a:p>
          <a:endParaRPr lang="it-IT"/>
        </a:p>
      </dgm:t>
    </dgm:pt>
    <dgm:pt modelId="{B152547A-C765-410E-94C6-D8785223CD84}">
      <dgm:prSet phldrT="[Testo]" custT="1"/>
      <dgm:spPr/>
      <dgm:t>
        <a:bodyPr/>
        <a:lstStyle/>
        <a:p>
          <a:endParaRPr lang="it-IT" sz="3600" dirty="0"/>
        </a:p>
      </dgm:t>
    </dgm:pt>
    <dgm:pt modelId="{64D77317-5009-4C8F-972E-835EF5E07980}" type="parTrans" cxnId="{3085FA5B-7B8C-424E-9CB3-135DD2504BF6}">
      <dgm:prSet/>
      <dgm:spPr/>
      <dgm:t>
        <a:bodyPr/>
        <a:lstStyle/>
        <a:p>
          <a:endParaRPr lang="it-IT"/>
        </a:p>
      </dgm:t>
    </dgm:pt>
    <dgm:pt modelId="{877E5AA7-1977-41B3-B273-0489E31780D8}" type="sibTrans" cxnId="{3085FA5B-7B8C-424E-9CB3-135DD2504BF6}">
      <dgm:prSet/>
      <dgm:spPr/>
      <dgm:t>
        <a:bodyPr/>
        <a:lstStyle/>
        <a:p>
          <a:endParaRPr lang="it-IT"/>
        </a:p>
      </dgm:t>
    </dgm:pt>
    <dgm:pt modelId="{73584DDB-3D69-4F9C-9883-4F757BEBD89D}" type="pres">
      <dgm:prSet presAssocID="{D32524DC-6CB5-4FA4-A0DD-854D52F52D1A}" presName="linear" presStyleCnt="0">
        <dgm:presLayoutVars>
          <dgm:animLvl val="lvl"/>
          <dgm:resizeHandles val="exact"/>
        </dgm:presLayoutVars>
      </dgm:prSet>
      <dgm:spPr/>
      <dgm:t>
        <a:bodyPr/>
        <a:lstStyle/>
        <a:p>
          <a:endParaRPr lang="it-IT"/>
        </a:p>
      </dgm:t>
    </dgm:pt>
    <dgm:pt modelId="{BAE48623-926B-41A4-B63B-6A80007EF86F}" type="pres">
      <dgm:prSet presAssocID="{72889E57-5739-4699-BBC8-23176BFF0B1F}" presName="parentText" presStyleLbl="node1" presStyleIdx="0" presStyleCnt="1" custLinFactNeighborX="-646" custLinFactNeighborY="6714">
        <dgm:presLayoutVars>
          <dgm:chMax val="0"/>
          <dgm:bulletEnabled val="1"/>
        </dgm:presLayoutVars>
      </dgm:prSet>
      <dgm:spPr/>
      <dgm:t>
        <a:bodyPr/>
        <a:lstStyle/>
        <a:p>
          <a:endParaRPr lang="it-IT"/>
        </a:p>
      </dgm:t>
    </dgm:pt>
    <dgm:pt modelId="{F55FBD68-492D-4670-9104-A5CEB06E5890}" type="pres">
      <dgm:prSet presAssocID="{72889E57-5739-4699-BBC8-23176BFF0B1F}" presName="childText" presStyleLbl="revTx" presStyleIdx="0" presStyleCnt="1">
        <dgm:presLayoutVars>
          <dgm:bulletEnabled val="1"/>
        </dgm:presLayoutVars>
      </dgm:prSet>
      <dgm:spPr/>
      <dgm:t>
        <a:bodyPr/>
        <a:lstStyle/>
        <a:p>
          <a:endParaRPr lang="it-IT"/>
        </a:p>
      </dgm:t>
    </dgm:pt>
  </dgm:ptLst>
  <dgm:cxnLst>
    <dgm:cxn modelId="{CC8FDC88-51CA-4147-8AA3-8C99C11EA5C2}" srcId="{D32524DC-6CB5-4FA4-A0DD-854D52F52D1A}" destId="{72889E57-5739-4699-BBC8-23176BFF0B1F}" srcOrd="0" destOrd="0" parTransId="{D22085AC-133A-412F-8A67-D1D8D0960561}" sibTransId="{D99E7C23-09A0-4C34-994D-99BEE24ABA7A}"/>
    <dgm:cxn modelId="{E9363BA6-7D17-43D9-850F-C83591C82700}" type="presOf" srcId="{D32524DC-6CB5-4FA4-A0DD-854D52F52D1A}" destId="{73584DDB-3D69-4F9C-9883-4F757BEBD89D}" srcOrd="0" destOrd="0" presId="urn:microsoft.com/office/officeart/2005/8/layout/vList2"/>
    <dgm:cxn modelId="{799DBC4B-BD30-47EF-8A30-10D80E007C57}" type="presOf" srcId="{B152547A-C765-410E-94C6-D8785223CD84}" destId="{F55FBD68-492D-4670-9104-A5CEB06E5890}" srcOrd="0" destOrd="0" presId="urn:microsoft.com/office/officeart/2005/8/layout/vList2"/>
    <dgm:cxn modelId="{4776E5D0-CB5C-4F24-A055-91CAEEF5B989}" srcId="{72889E57-5739-4699-BBC8-23176BFF0B1F}" destId="{AFAE673E-F7E7-4E84-B639-5A8C2EF23AAE}" srcOrd="1" destOrd="0" parTransId="{40D0C620-A9DD-45CD-9AF1-DA35CD5DE9B6}" sibTransId="{9E3B6B2D-B069-47DA-B674-38ADF7202BBF}"/>
    <dgm:cxn modelId="{B3D3EA9A-068E-4975-8855-332EE9E51D0D}" srcId="{72889E57-5739-4699-BBC8-23176BFF0B1F}" destId="{AC0BE43E-0840-4F78-BE74-21045915AC81}" srcOrd="2" destOrd="0" parTransId="{B5EC944F-4A6A-4B3B-92E7-69AA81D6465F}" sibTransId="{1ADD3E87-A175-405C-ABB4-E26142AD5DD9}"/>
    <dgm:cxn modelId="{3085FA5B-7B8C-424E-9CB3-135DD2504BF6}" srcId="{72889E57-5739-4699-BBC8-23176BFF0B1F}" destId="{B152547A-C765-410E-94C6-D8785223CD84}" srcOrd="0" destOrd="0" parTransId="{64D77317-5009-4C8F-972E-835EF5E07980}" sibTransId="{877E5AA7-1977-41B3-B273-0489E31780D8}"/>
    <dgm:cxn modelId="{C4228F9C-6F0C-4765-A31F-FF6E13715080}" type="presOf" srcId="{72889E57-5739-4699-BBC8-23176BFF0B1F}" destId="{BAE48623-926B-41A4-B63B-6A80007EF86F}" srcOrd="0" destOrd="0" presId="urn:microsoft.com/office/officeart/2005/8/layout/vList2"/>
    <dgm:cxn modelId="{538AC9E5-2D51-495D-8994-7BE9253415BF}" type="presOf" srcId="{AC0BE43E-0840-4F78-BE74-21045915AC81}" destId="{F55FBD68-492D-4670-9104-A5CEB06E5890}" srcOrd="0" destOrd="2" presId="urn:microsoft.com/office/officeart/2005/8/layout/vList2"/>
    <dgm:cxn modelId="{1A3B125B-4C11-4772-BFC1-6BB95F940430}" type="presOf" srcId="{AFAE673E-F7E7-4E84-B639-5A8C2EF23AAE}" destId="{F55FBD68-492D-4670-9104-A5CEB06E5890}" srcOrd="0" destOrd="1" presId="urn:microsoft.com/office/officeart/2005/8/layout/vList2"/>
    <dgm:cxn modelId="{B2DEDA80-46D1-420D-80BC-31E06EE9B6E0}" type="presParOf" srcId="{73584DDB-3D69-4F9C-9883-4F757BEBD89D}" destId="{BAE48623-926B-41A4-B63B-6A80007EF86F}" srcOrd="0" destOrd="0" presId="urn:microsoft.com/office/officeart/2005/8/layout/vList2"/>
    <dgm:cxn modelId="{DDE30106-4C72-4A34-B29C-055B8E845E08}" type="presParOf" srcId="{73584DDB-3D69-4F9C-9883-4F757BEBD89D}" destId="{F55FBD68-492D-4670-9104-A5CEB06E589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EB27DC-4BD7-4675-8E17-B22D1163584C}"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pt-BR"/>
        </a:p>
      </dgm:t>
    </dgm:pt>
    <dgm:pt modelId="{ADB01E1D-2E9D-4BCC-856E-98D3258C8A08}">
      <dgm:prSet/>
      <dgm:spPr/>
      <dgm:t>
        <a:bodyPr/>
        <a:lstStyle/>
        <a:p>
          <a:pPr rtl="0"/>
          <a:r>
            <a:rPr lang="pt-BR" dirty="0" smtClean="0"/>
            <a:t>Grande impegno sulle metodologie basate sulla integrazione di fonti molteplici</a:t>
          </a:r>
          <a:endParaRPr lang="pt-BR" dirty="0"/>
        </a:p>
      </dgm:t>
    </dgm:pt>
    <dgm:pt modelId="{70823723-2C5A-42CF-885C-D1F8B02D61E0}" type="parTrans" cxnId="{8DA34175-B76D-4A67-B79C-84F3EF8D14CE}">
      <dgm:prSet/>
      <dgm:spPr/>
      <dgm:t>
        <a:bodyPr/>
        <a:lstStyle/>
        <a:p>
          <a:endParaRPr lang="pt-BR"/>
        </a:p>
      </dgm:t>
    </dgm:pt>
    <dgm:pt modelId="{94AA3AD3-5876-4064-BE5C-45ABA42B2C86}" type="sibTrans" cxnId="{8DA34175-B76D-4A67-B79C-84F3EF8D14CE}">
      <dgm:prSet/>
      <dgm:spPr/>
      <dgm:t>
        <a:bodyPr/>
        <a:lstStyle/>
        <a:p>
          <a:endParaRPr lang="pt-BR"/>
        </a:p>
      </dgm:t>
    </dgm:pt>
    <dgm:pt modelId="{81646C6B-6157-4C52-9249-99327146459F}">
      <dgm:prSet/>
      <dgm:spPr/>
      <dgm:t>
        <a:bodyPr/>
        <a:lstStyle/>
        <a:p>
          <a:pPr rtl="0"/>
          <a:r>
            <a:rPr lang="pt-BR" dirty="0" smtClean="0"/>
            <a:t>Modernizazione dei processi statistici dell’Istituto</a:t>
          </a:r>
          <a:endParaRPr lang="pt-BR" dirty="0"/>
        </a:p>
      </dgm:t>
    </dgm:pt>
    <dgm:pt modelId="{6918B702-7CCE-4363-A516-5D33264C7FD1}" type="parTrans" cxnId="{57DF2601-79D1-4A30-A7D2-624786E68697}">
      <dgm:prSet/>
      <dgm:spPr/>
      <dgm:t>
        <a:bodyPr/>
        <a:lstStyle/>
        <a:p>
          <a:endParaRPr lang="pt-BR"/>
        </a:p>
      </dgm:t>
    </dgm:pt>
    <dgm:pt modelId="{9CABE44E-4346-4FA0-9663-A5A9DDC82FD4}" type="sibTrans" cxnId="{57DF2601-79D1-4A30-A7D2-624786E68697}">
      <dgm:prSet/>
      <dgm:spPr/>
      <dgm:t>
        <a:bodyPr/>
        <a:lstStyle/>
        <a:p>
          <a:endParaRPr lang="pt-BR"/>
        </a:p>
      </dgm:t>
    </dgm:pt>
    <dgm:pt modelId="{517DA162-D734-4686-B84E-2CE9BBA89DB5}" type="pres">
      <dgm:prSet presAssocID="{62EB27DC-4BD7-4675-8E17-B22D1163584C}" presName="Name0" presStyleCnt="0">
        <dgm:presLayoutVars>
          <dgm:dir/>
          <dgm:resizeHandles val="exact"/>
        </dgm:presLayoutVars>
      </dgm:prSet>
      <dgm:spPr/>
      <dgm:t>
        <a:bodyPr/>
        <a:lstStyle/>
        <a:p>
          <a:endParaRPr lang="pt-BR"/>
        </a:p>
      </dgm:t>
    </dgm:pt>
    <dgm:pt modelId="{921C52BF-F4C6-4537-A324-4308CC3A13A7}" type="pres">
      <dgm:prSet presAssocID="{ADB01E1D-2E9D-4BCC-856E-98D3258C8A08}" presName="node" presStyleLbl="node1" presStyleIdx="0" presStyleCnt="2">
        <dgm:presLayoutVars>
          <dgm:bulletEnabled val="1"/>
        </dgm:presLayoutVars>
      </dgm:prSet>
      <dgm:spPr/>
      <dgm:t>
        <a:bodyPr/>
        <a:lstStyle/>
        <a:p>
          <a:endParaRPr lang="pt-BR"/>
        </a:p>
      </dgm:t>
    </dgm:pt>
    <dgm:pt modelId="{3973680D-AF9D-4554-8405-69CEF9A357F9}" type="pres">
      <dgm:prSet presAssocID="{94AA3AD3-5876-4064-BE5C-45ABA42B2C86}" presName="sibTrans" presStyleCnt="0"/>
      <dgm:spPr/>
    </dgm:pt>
    <dgm:pt modelId="{A8D058D9-BDF1-49B7-B247-16C3F5D3DD79}" type="pres">
      <dgm:prSet presAssocID="{81646C6B-6157-4C52-9249-99327146459F}" presName="node" presStyleLbl="node1" presStyleIdx="1" presStyleCnt="2">
        <dgm:presLayoutVars>
          <dgm:bulletEnabled val="1"/>
        </dgm:presLayoutVars>
      </dgm:prSet>
      <dgm:spPr/>
      <dgm:t>
        <a:bodyPr/>
        <a:lstStyle/>
        <a:p>
          <a:endParaRPr lang="pt-BR"/>
        </a:p>
      </dgm:t>
    </dgm:pt>
  </dgm:ptLst>
  <dgm:cxnLst>
    <dgm:cxn modelId="{57DF2601-79D1-4A30-A7D2-624786E68697}" srcId="{62EB27DC-4BD7-4675-8E17-B22D1163584C}" destId="{81646C6B-6157-4C52-9249-99327146459F}" srcOrd="1" destOrd="0" parTransId="{6918B702-7CCE-4363-A516-5D33264C7FD1}" sibTransId="{9CABE44E-4346-4FA0-9663-A5A9DDC82FD4}"/>
    <dgm:cxn modelId="{105FE951-ED61-412C-81B9-D72607C4C765}" type="presOf" srcId="{62EB27DC-4BD7-4675-8E17-B22D1163584C}" destId="{517DA162-D734-4686-B84E-2CE9BBA89DB5}" srcOrd="0" destOrd="0" presId="urn:microsoft.com/office/officeart/2005/8/layout/hList6"/>
    <dgm:cxn modelId="{8DA34175-B76D-4A67-B79C-84F3EF8D14CE}" srcId="{62EB27DC-4BD7-4675-8E17-B22D1163584C}" destId="{ADB01E1D-2E9D-4BCC-856E-98D3258C8A08}" srcOrd="0" destOrd="0" parTransId="{70823723-2C5A-42CF-885C-D1F8B02D61E0}" sibTransId="{94AA3AD3-5876-4064-BE5C-45ABA42B2C86}"/>
    <dgm:cxn modelId="{E9912648-75D1-41BD-92FD-C15D7519E519}" type="presOf" srcId="{ADB01E1D-2E9D-4BCC-856E-98D3258C8A08}" destId="{921C52BF-F4C6-4537-A324-4308CC3A13A7}" srcOrd="0" destOrd="0" presId="urn:microsoft.com/office/officeart/2005/8/layout/hList6"/>
    <dgm:cxn modelId="{314B9BC2-627C-4E78-8ADF-23F4A852E847}" type="presOf" srcId="{81646C6B-6157-4C52-9249-99327146459F}" destId="{A8D058D9-BDF1-49B7-B247-16C3F5D3DD79}" srcOrd="0" destOrd="0" presId="urn:microsoft.com/office/officeart/2005/8/layout/hList6"/>
    <dgm:cxn modelId="{B6BFFF45-422C-4053-9AA8-30E458F0A372}" type="presParOf" srcId="{517DA162-D734-4686-B84E-2CE9BBA89DB5}" destId="{921C52BF-F4C6-4537-A324-4308CC3A13A7}" srcOrd="0" destOrd="0" presId="urn:microsoft.com/office/officeart/2005/8/layout/hList6"/>
    <dgm:cxn modelId="{7A772EBE-197E-4952-A6B7-59F1931EF626}" type="presParOf" srcId="{517DA162-D734-4686-B84E-2CE9BBA89DB5}" destId="{3973680D-AF9D-4554-8405-69CEF9A357F9}" srcOrd="1" destOrd="0" presId="urn:microsoft.com/office/officeart/2005/8/layout/hList6"/>
    <dgm:cxn modelId="{9B445E66-60C2-427F-81AF-B3CE7398988C}" type="presParOf" srcId="{517DA162-D734-4686-B84E-2CE9BBA89DB5}" destId="{A8D058D9-BDF1-49B7-B247-16C3F5D3DD79}"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47C21-B86B-4C69-A30C-FE4663BD18BD}">
      <dsp:nvSpPr>
        <dsp:cNvPr id="0" name=""/>
        <dsp:cNvSpPr/>
      </dsp:nvSpPr>
      <dsp:spPr>
        <a:xfrm>
          <a:off x="2657673" y="1131490"/>
          <a:ext cx="3394472" cy="339447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3F000-073E-4E7C-B01B-BE755583AB4C}">
      <dsp:nvSpPr>
        <dsp:cNvPr id="0" name=""/>
        <dsp:cNvSpPr/>
      </dsp:nvSpPr>
      <dsp:spPr>
        <a:xfrm>
          <a:off x="3142799" y="1616617"/>
          <a:ext cx="2424218" cy="242421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7703B-EDBC-4253-AFA2-7BE17866B3EF}">
      <dsp:nvSpPr>
        <dsp:cNvPr id="0" name=""/>
        <dsp:cNvSpPr/>
      </dsp:nvSpPr>
      <dsp:spPr>
        <a:xfrm>
          <a:off x="3627643" y="2101461"/>
          <a:ext cx="1454531" cy="145453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AE0E47-17C0-4A12-80BE-CF67969F7DC1}">
      <dsp:nvSpPr>
        <dsp:cNvPr id="0" name=""/>
        <dsp:cNvSpPr/>
      </dsp:nvSpPr>
      <dsp:spPr>
        <a:xfrm>
          <a:off x="4112487" y="2586304"/>
          <a:ext cx="484843" cy="48484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A174F2-B5C8-44C1-9A52-ADE49F0212E1}">
      <dsp:nvSpPr>
        <dsp:cNvPr id="0" name=""/>
        <dsp:cNvSpPr/>
      </dsp:nvSpPr>
      <dsp:spPr>
        <a:xfrm>
          <a:off x="6617890" y="0"/>
          <a:ext cx="1697236"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it-IT" sz="1800" kern="1200" dirty="0" smtClean="0"/>
            <a:t>Popolazioni rare</a:t>
          </a:r>
          <a:endParaRPr lang="it-IT" sz="1800" kern="1200" dirty="0"/>
        </a:p>
      </dsp:txBody>
      <dsp:txXfrm>
        <a:off x="6617890" y="0"/>
        <a:ext cx="1697236" cy="811844"/>
      </dsp:txXfrm>
    </dsp:sp>
    <dsp:sp modelId="{61AFA1CA-1D08-46AD-BED6-1E4690BBECD7}">
      <dsp:nvSpPr>
        <dsp:cNvPr id="0" name=""/>
        <dsp:cNvSpPr/>
      </dsp:nvSpPr>
      <dsp:spPr>
        <a:xfrm>
          <a:off x="6193581" y="405922"/>
          <a:ext cx="42430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E040A5-065F-4B2B-8A97-8B0536B337F4}">
      <dsp:nvSpPr>
        <dsp:cNvPr id="0" name=""/>
        <dsp:cNvSpPr/>
      </dsp:nvSpPr>
      <dsp:spPr>
        <a:xfrm rot="5400000">
          <a:off x="4060721" y="673236"/>
          <a:ext cx="2398760" cy="1866959"/>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1B40C3-8F88-4477-9622-7A1795154025}">
      <dsp:nvSpPr>
        <dsp:cNvPr id="0" name=""/>
        <dsp:cNvSpPr/>
      </dsp:nvSpPr>
      <dsp:spPr>
        <a:xfrm>
          <a:off x="6617890" y="811844"/>
          <a:ext cx="1697236"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it-IT" sz="1800" kern="1200" dirty="0" smtClean="0"/>
            <a:t>Analisi </a:t>
          </a:r>
          <a:r>
            <a:rPr lang="it-IT" sz="1800" kern="1200" dirty="0" err="1" smtClean="0"/>
            <a:t>multisettoriali</a:t>
          </a:r>
          <a:endParaRPr lang="it-IT" sz="1800" kern="1200" dirty="0"/>
        </a:p>
      </dsp:txBody>
      <dsp:txXfrm>
        <a:off x="6617890" y="811844"/>
        <a:ext cx="1697236" cy="811844"/>
      </dsp:txXfrm>
    </dsp:sp>
    <dsp:sp modelId="{A0226561-3922-4CB0-8B83-A72FB41008CF}">
      <dsp:nvSpPr>
        <dsp:cNvPr id="0" name=""/>
        <dsp:cNvSpPr/>
      </dsp:nvSpPr>
      <dsp:spPr>
        <a:xfrm>
          <a:off x="6193581" y="1217766"/>
          <a:ext cx="42430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3B6D5A-4E2E-458A-B923-60460298A088}">
      <dsp:nvSpPr>
        <dsp:cNvPr id="0" name=""/>
        <dsp:cNvSpPr/>
      </dsp:nvSpPr>
      <dsp:spPr>
        <a:xfrm rot="5400000">
          <a:off x="4475978" y="1471786"/>
          <a:ext cx="1969925" cy="1462451"/>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7BCDFE-9D57-4FB7-9299-23D1E7368FFC}">
      <dsp:nvSpPr>
        <dsp:cNvPr id="0" name=""/>
        <dsp:cNvSpPr/>
      </dsp:nvSpPr>
      <dsp:spPr>
        <a:xfrm>
          <a:off x="6617890" y="1623689"/>
          <a:ext cx="1697236"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it-IT" sz="1800" kern="1200" dirty="0" smtClean="0"/>
            <a:t>Dati longitudinali</a:t>
          </a:r>
          <a:endParaRPr lang="it-IT" sz="1800" kern="1200" dirty="0"/>
        </a:p>
      </dsp:txBody>
      <dsp:txXfrm>
        <a:off x="6617890" y="1623689"/>
        <a:ext cx="1697236" cy="811844"/>
      </dsp:txXfrm>
    </dsp:sp>
    <dsp:sp modelId="{10D654F5-0A76-4DF1-8155-8AED0412D572}">
      <dsp:nvSpPr>
        <dsp:cNvPr id="0" name=""/>
        <dsp:cNvSpPr/>
      </dsp:nvSpPr>
      <dsp:spPr>
        <a:xfrm>
          <a:off x="6193581" y="2029611"/>
          <a:ext cx="42430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DE9F1D-D0A5-43ED-8E28-1C55E01EFF36}">
      <dsp:nvSpPr>
        <dsp:cNvPr id="0" name=""/>
        <dsp:cNvSpPr/>
      </dsp:nvSpPr>
      <dsp:spPr>
        <a:xfrm rot="5400000">
          <a:off x="4877940" y="2216024"/>
          <a:ext cx="1502619" cy="1128662"/>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EDDF8B-5207-4931-BC7D-A858230BF0E4}">
      <dsp:nvSpPr>
        <dsp:cNvPr id="0" name=""/>
        <dsp:cNvSpPr/>
      </dsp:nvSpPr>
      <dsp:spPr>
        <a:xfrm>
          <a:off x="6617890" y="2435533"/>
          <a:ext cx="1697236"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it-IT" sz="1800" kern="1200" dirty="0" smtClean="0"/>
            <a:t>Dettaglio spaziale e temporale</a:t>
          </a:r>
          <a:endParaRPr lang="it-IT" sz="1800" kern="1200" dirty="0"/>
        </a:p>
      </dsp:txBody>
      <dsp:txXfrm>
        <a:off x="6617890" y="2435533"/>
        <a:ext cx="1697236" cy="811844"/>
      </dsp:txXfrm>
    </dsp:sp>
    <dsp:sp modelId="{EEE61DC6-EBF2-4C51-985E-D8CB7D7200CF}">
      <dsp:nvSpPr>
        <dsp:cNvPr id="0" name=""/>
        <dsp:cNvSpPr/>
      </dsp:nvSpPr>
      <dsp:spPr>
        <a:xfrm>
          <a:off x="6193581" y="2841456"/>
          <a:ext cx="42430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0E6802-0D3D-447D-A5D6-E57E10040936}">
      <dsp:nvSpPr>
        <dsp:cNvPr id="0" name=""/>
        <dsp:cNvSpPr/>
      </dsp:nvSpPr>
      <dsp:spPr>
        <a:xfrm rot="5400000">
          <a:off x="5280864" y="2963204"/>
          <a:ext cx="1032824" cy="788649"/>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FE472-4331-4308-895C-2F136F141448}">
      <dsp:nvSpPr>
        <dsp:cNvPr id="0" name=""/>
        <dsp:cNvSpPr/>
      </dsp:nvSpPr>
      <dsp:spPr>
        <a:xfrm rot="16200000">
          <a:off x="-957502" y="961033"/>
          <a:ext cx="4525963" cy="2603896"/>
        </a:xfrm>
        <a:prstGeom prst="flowChartManualOperati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503" bIns="0" numCol="1" spcCol="1270" anchor="t" anchorCtr="0">
          <a:noAutofit/>
        </a:bodyPr>
        <a:lstStyle/>
        <a:p>
          <a:pPr lvl="0" algn="l" defTabSz="1155700">
            <a:lnSpc>
              <a:spcPct val="90000"/>
            </a:lnSpc>
            <a:spcBef>
              <a:spcPct val="0"/>
            </a:spcBef>
            <a:spcAft>
              <a:spcPct val="35000"/>
            </a:spcAft>
          </a:pPr>
          <a:r>
            <a:rPr lang="it-IT" sz="2600" kern="1200" dirty="0" smtClean="0"/>
            <a:t>Fonti amministrative</a:t>
          </a:r>
          <a:endParaRPr lang="it-IT" sz="2600" kern="1200" dirty="0"/>
        </a:p>
        <a:p>
          <a:pPr marL="228600" lvl="1" indent="-228600" algn="l" defTabSz="889000">
            <a:lnSpc>
              <a:spcPct val="90000"/>
            </a:lnSpc>
            <a:spcBef>
              <a:spcPct val="0"/>
            </a:spcBef>
            <a:spcAft>
              <a:spcPct val="15000"/>
            </a:spcAft>
            <a:buChar char="••"/>
          </a:pPr>
          <a:r>
            <a:rPr lang="it-IT" sz="2000" kern="1200" dirty="0" smtClean="0"/>
            <a:t>LAC</a:t>
          </a:r>
          <a:endParaRPr lang="it-IT" sz="2000" kern="1200" dirty="0"/>
        </a:p>
        <a:p>
          <a:pPr marL="228600" lvl="1" indent="-228600" algn="l" defTabSz="889000">
            <a:lnSpc>
              <a:spcPct val="90000"/>
            </a:lnSpc>
            <a:spcBef>
              <a:spcPct val="0"/>
            </a:spcBef>
            <a:spcAft>
              <a:spcPct val="15000"/>
            </a:spcAft>
            <a:buChar char="••"/>
          </a:pPr>
          <a:r>
            <a:rPr lang="it-IT" sz="2000" kern="1200" dirty="0" smtClean="0"/>
            <a:t>SIM</a:t>
          </a:r>
          <a:endParaRPr lang="it-IT" sz="2000" kern="1200" dirty="0"/>
        </a:p>
      </dsp:txBody>
      <dsp:txXfrm rot="5400000">
        <a:off x="3531" y="905193"/>
        <a:ext cx="2603896" cy="2715577"/>
      </dsp:txXfrm>
    </dsp:sp>
    <dsp:sp modelId="{76F8BB9E-FE42-4D1D-B291-E48D66655E7B}">
      <dsp:nvSpPr>
        <dsp:cNvPr id="0" name=""/>
        <dsp:cNvSpPr/>
      </dsp:nvSpPr>
      <dsp:spPr>
        <a:xfrm rot="16200000">
          <a:off x="6868952" y="978895"/>
          <a:ext cx="4525963" cy="2568171"/>
        </a:xfrm>
        <a:prstGeom prst="flowChartManualOperati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503" bIns="0" numCol="1" spcCol="1270" anchor="t" anchorCtr="0">
          <a:noAutofit/>
        </a:bodyPr>
        <a:lstStyle/>
        <a:p>
          <a:pPr lvl="0" algn="l" defTabSz="1155700">
            <a:lnSpc>
              <a:spcPct val="90000"/>
            </a:lnSpc>
            <a:spcBef>
              <a:spcPct val="0"/>
            </a:spcBef>
            <a:spcAft>
              <a:spcPct val="35000"/>
            </a:spcAft>
          </a:pPr>
          <a:r>
            <a:rPr lang="it-IT" sz="2600" kern="1200" dirty="0" smtClean="0"/>
            <a:t>Campionamento</a:t>
          </a:r>
          <a:endParaRPr lang="it-IT" sz="2600" kern="1200" dirty="0"/>
        </a:p>
        <a:p>
          <a:pPr marL="228600" lvl="1" indent="-228600" algn="l" defTabSz="889000">
            <a:lnSpc>
              <a:spcPct val="90000"/>
            </a:lnSpc>
            <a:spcBef>
              <a:spcPct val="0"/>
            </a:spcBef>
            <a:spcAft>
              <a:spcPct val="15000"/>
            </a:spcAft>
            <a:buChar char="••"/>
          </a:pPr>
          <a:r>
            <a:rPr lang="it-IT" sz="2000" kern="1200" dirty="0" smtClean="0"/>
            <a:t>Short/Long </a:t>
          </a:r>
          <a:endParaRPr lang="it-IT" sz="2000" kern="1200" dirty="0"/>
        </a:p>
        <a:p>
          <a:pPr marL="228600" lvl="1" indent="-228600" algn="l" defTabSz="889000">
            <a:lnSpc>
              <a:spcPct val="90000"/>
            </a:lnSpc>
            <a:spcBef>
              <a:spcPct val="0"/>
            </a:spcBef>
            <a:spcAft>
              <a:spcPct val="15000"/>
            </a:spcAft>
            <a:buChar char="••"/>
          </a:pPr>
          <a:r>
            <a:rPr lang="it-IT" sz="2000" kern="1200" dirty="0" smtClean="0"/>
            <a:t>PES / qualità</a:t>
          </a:r>
          <a:endParaRPr lang="it-IT" sz="2000" kern="1200" dirty="0"/>
        </a:p>
      </dsp:txBody>
      <dsp:txXfrm rot="5400000">
        <a:off x="7847848" y="905192"/>
        <a:ext cx="2568171" cy="2715577"/>
      </dsp:txXfrm>
    </dsp:sp>
    <dsp:sp modelId="{CF0320C7-0879-4BA1-B781-F7B0BA81C901}">
      <dsp:nvSpPr>
        <dsp:cNvPr id="0" name=""/>
        <dsp:cNvSpPr/>
      </dsp:nvSpPr>
      <dsp:spPr>
        <a:xfrm rot="16200000">
          <a:off x="1632100" y="961033"/>
          <a:ext cx="4525963" cy="2603896"/>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503" bIns="0" numCol="1" spcCol="1270" anchor="t" anchorCtr="0">
          <a:noAutofit/>
        </a:bodyPr>
        <a:lstStyle/>
        <a:p>
          <a:pPr lvl="0" algn="l" defTabSz="1155700">
            <a:lnSpc>
              <a:spcPct val="90000"/>
            </a:lnSpc>
            <a:spcBef>
              <a:spcPct val="0"/>
            </a:spcBef>
            <a:spcAft>
              <a:spcPct val="35000"/>
            </a:spcAft>
          </a:pPr>
          <a:r>
            <a:rPr lang="it-IT" sz="2600" kern="1200" dirty="0" smtClean="0"/>
            <a:t>WEB</a:t>
          </a:r>
          <a:endParaRPr lang="it-IT" sz="2600" kern="1200" dirty="0"/>
        </a:p>
        <a:p>
          <a:pPr marL="228600" lvl="1" indent="-228600" algn="l" defTabSz="889000">
            <a:lnSpc>
              <a:spcPct val="90000"/>
            </a:lnSpc>
            <a:spcBef>
              <a:spcPct val="0"/>
            </a:spcBef>
            <a:spcAft>
              <a:spcPct val="15000"/>
            </a:spcAft>
            <a:buChar char="••"/>
          </a:pPr>
          <a:r>
            <a:rPr lang="it-IT" sz="2000" kern="1200" dirty="0" smtClean="0"/>
            <a:t>34% risposta web</a:t>
          </a:r>
          <a:endParaRPr lang="it-IT" sz="2000" kern="1200" dirty="0"/>
        </a:p>
        <a:p>
          <a:pPr marL="228600" lvl="1" indent="-228600" algn="l" defTabSz="889000">
            <a:lnSpc>
              <a:spcPct val="90000"/>
            </a:lnSpc>
            <a:spcBef>
              <a:spcPct val="0"/>
            </a:spcBef>
            <a:spcAft>
              <a:spcPct val="15000"/>
            </a:spcAft>
            <a:buChar char="••"/>
          </a:pPr>
          <a:r>
            <a:rPr lang="it-IT" sz="2000" kern="1200" dirty="0" smtClean="0"/>
            <a:t>Sistema online di gestione e monitoraggio</a:t>
          </a:r>
          <a:endParaRPr lang="it-IT" sz="2000" kern="1200" dirty="0"/>
        </a:p>
      </dsp:txBody>
      <dsp:txXfrm rot="5400000">
        <a:off x="2593133" y="905193"/>
        <a:ext cx="2603896" cy="2715577"/>
      </dsp:txXfrm>
    </dsp:sp>
    <dsp:sp modelId="{C2E560A8-C157-4B5E-AEF7-8DE07016169F}">
      <dsp:nvSpPr>
        <dsp:cNvPr id="0" name=""/>
        <dsp:cNvSpPr/>
      </dsp:nvSpPr>
      <dsp:spPr>
        <a:xfrm rot="16200000">
          <a:off x="4238365" y="961033"/>
          <a:ext cx="4525963" cy="2603896"/>
        </a:xfrm>
        <a:prstGeom prst="flowChartManualOperation">
          <a:avLst/>
        </a:prstGeom>
        <a:solidFill>
          <a:srgbClr val="4DBF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503" bIns="0" numCol="1" spcCol="1270" anchor="t" anchorCtr="0">
          <a:noAutofit/>
        </a:bodyPr>
        <a:lstStyle/>
        <a:p>
          <a:pPr lvl="0" algn="l" defTabSz="1155700">
            <a:lnSpc>
              <a:spcPct val="90000"/>
            </a:lnSpc>
            <a:spcBef>
              <a:spcPct val="0"/>
            </a:spcBef>
            <a:spcAft>
              <a:spcPct val="35000"/>
            </a:spcAft>
          </a:pPr>
          <a:r>
            <a:rPr lang="it-IT" sz="2600" kern="1200" dirty="0" smtClean="0"/>
            <a:t>Territorio</a:t>
          </a:r>
          <a:endParaRPr lang="it-IT" sz="2600" kern="1200" dirty="0"/>
        </a:p>
        <a:p>
          <a:pPr marL="228600" lvl="1" indent="-228600" algn="l" defTabSz="889000">
            <a:lnSpc>
              <a:spcPct val="90000"/>
            </a:lnSpc>
            <a:spcBef>
              <a:spcPct val="0"/>
            </a:spcBef>
            <a:spcAft>
              <a:spcPct val="15000"/>
            </a:spcAft>
            <a:buChar char="••"/>
          </a:pPr>
          <a:r>
            <a:rPr lang="it-IT" sz="2000" kern="1200" dirty="0" smtClean="0"/>
            <a:t>ANNCSU</a:t>
          </a:r>
          <a:endParaRPr lang="it-IT" sz="2000" kern="1200" dirty="0"/>
        </a:p>
        <a:p>
          <a:pPr marL="228600" lvl="1" indent="-228600" algn="l" defTabSz="889000">
            <a:lnSpc>
              <a:spcPct val="90000"/>
            </a:lnSpc>
            <a:spcBef>
              <a:spcPct val="0"/>
            </a:spcBef>
            <a:spcAft>
              <a:spcPct val="15000"/>
            </a:spcAft>
            <a:buChar char="••"/>
          </a:pPr>
          <a:r>
            <a:rPr lang="it-IT" sz="2000" kern="1200" dirty="0" smtClean="0"/>
            <a:t>Aree di censimento</a:t>
          </a:r>
          <a:endParaRPr lang="it-IT" sz="2000" kern="1200" dirty="0"/>
        </a:p>
        <a:p>
          <a:pPr marL="228600" lvl="1" indent="-228600" algn="l" defTabSz="889000">
            <a:lnSpc>
              <a:spcPct val="90000"/>
            </a:lnSpc>
            <a:spcBef>
              <a:spcPct val="0"/>
            </a:spcBef>
            <a:spcAft>
              <a:spcPct val="15000"/>
            </a:spcAft>
            <a:buChar char="••"/>
          </a:pPr>
          <a:r>
            <a:rPr lang="it-IT" sz="2000" kern="1200" dirty="0" smtClean="0"/>
            <a:t>Dati territoriali su </a:t>
          </a:r>
          <a:r>
            <a:rPr lang="it-IT" sz="2000" kern="1200" dirty="0" err="1" smtClean="0"/>
            <a:t>Linked</a:t>
          </a:r>
          <a:r>
            <a:rPr lang="it-IT" sz="2000" kern="1200" dirty="0" smtClean="0"/>
            <a:t> Open Data</a:t>
          </a:r>
          <a:endParaRPr lang="it-IT" sz="2000" kern="1200" dirty="0"/>
        </a:p>
      </dsp:txBody>
      <dsp:txXfrm rot="5400000">
        <a:off x="5199398" y="905193"/>
        <a:ext cx="2603896" cy="2715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A5B9F-C389-4224-879C-C380A0A2292B}">
      <dsp:nvSpPr>
        <dsp:cNvPr id="0" name=""/>
        <dsp:cNvSpPr/>
      </dsp:nvSpPr>
      <dsp:spPr>
        <a:xfrm>
          <a:off x="1865629" y="0"/>
          <a:ext cx="7241540" cy="4525963"/>
        </a:xfrm>
        <a:prstGeom prst="swooshArrow">
          <a:avLst>
            <a:gd name="adj1" fmla="val 25000"/>
            <a:gd name="adj2" fmla="val 25000"/>
          </a:avLst>
        </a:prstGeom>
        <a:solidFill>
          <a:srgbClr val="C00000"/>
        </a:solidFill>
        <a:ln>
          <a:noFill/>
        </a:ln>
        <a:effectLst/>
      </dsp:spPr>
      <dsp:style>
        <a:lnRef idx="0">
          <a:scrgbClr r="0" g="0" b="0"/>
        </a:lnRef>
        <a:fillRef idx="1">
          <a:scrgbClr r="0" g="0" b="0"/>
        </a:fillRef>
        <a:effectRef idx="0">
          <a:scrgbClr r="0" g="0" b="0"/>
        </a:effectRef>
        <a:fontRef idx="minor"/>
      </dsp:style>
    </dsp:sp>
    <dsp:sp modelId="{861973D9-F5D1-4D13-A00E-8027C382A2DC}">
      <dsp:nvSpPr>
        <dsp:cNvPr id="0" name=""/>
        <dsp:cNvSpPr/>
      </dsp:nvSpPr>
      <dsp:spPr>
        <a:xfrm>
          <a:off x="2578921" y="3365506"/>
          <a:ext cx="166555" cy="1665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4B696-AEB2-46D5-84F7-B4AE6E3F2F41}">
      <dsp:nvSpPr>
        <dsp:cNvPr id="0" name=""/>
        <dsp:cNvSpPr/>
      </dsp:nvSpPr>
      <dsp:spPr>
        <a:xfrm>
          <a:off x="2662199" y="3448783"/>
          <a:ext cx="1238303"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844550">
            <a:lnSpc>
              <a:spcPct val="90000"/>
            </a:lnSpc>
            <a:spcBef>
              <a:spcPct val="0"/>
            </a:spcBef>
            <a:spcAft>
              <a:spcPct val="35000"/>
            </a:spcAft>
          </a:pPr>
          <a:r>
            <a:rPr lang="it-IT" sz="1900" kern="1200" dirty="0" smtClean="0"/>
            <a:t>periodicità annuale</a:t>
          </a:r>
          <a:endParaRPr lang="it-IT" sz="1900" kern="1200" dirty="0"/>
        </a:p>
      </dsp:txBody>
      <dsp:txXfrm>
        <a:off x="2662199" y="3448783"/>
        <a:ext cx="1238303" cy="1077179"/>
      </dsp:txXfrm>
    </dsp:sp>
    <dsp:sp modelId="{58A8D97F-7940-4BA3-8E5E-EEEAAE70DC43}">
      <dsp:nvSpPr>
        <dsp:cNvPr id="0" name=""/>
        <dsp:cNvSpPr/>
      </dsp:nvSpPr>
      <dsp:spPr>
        <a:xfrm>
          <a:off x="3755671" y="2312767"/>
          <a:ext cx="289661" cy="289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BB883-7161-4999-8C43-99D5C02DFD3D}">
      <dsp:nvSpPr>
        <dsp:cNvPr id="0" name=""/>
        <dsp:cNvSpPr/>
      </dsp:nvSpPr>
      <dsp:spPr>
        <a:xfrm>
          <a:off x="3900502" y="2457597"/>
          <a:ext cx="1520723" cy="2068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lvl="0" algn="l" defTabSz="844550">
            <a:lnSpc>
              <a:spcPct val="90000"/>
            </a:lnSpc>
            <a:spcBef>
              <a:spcPct val="0"/>
            </a:spcBef>
            <a:spcAft>
              <a:spcPct val="35000"/>
            </a:spcAft>
          </a:pPr>
          <a:r>
            <a:rPr lang="it-IT" sz="1900" kern="1200" dirty="0" smtClean="0"/>
            <a:t>+ uso di fonti integrate (sistema dei registri)</a:t>
          </a:r>
          <a:endParaRPr lang="it-IT" sz="1900" kern="1200" dirty="0"/>
        </a:p>
      </dsp:txBody>
      <dsp:txXfrm>
        <a:off x="3900502" y="2457597"/>
        <a:ext cx="1520723" cy="2068365"/>
      </dsp:txXfrm>
    </dsp:sp>
    <dsp:sp modelId="{E1FEB7DD-3BBA-4509-99C1-83DF99DC9FF5}">
      <dsp:nvSpPr>
        <dsp:cNvPr id="0" name=""/>
        <dsp:cNvSpPr/>
      </dsp:nvSpPr>
      <dsp:spPr>
        <a:xfrm>
          <a:off x="5258291" y="1537017"/>
          <a:ext cx="383801" cy="3838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F5DCD-643D-44B5-AB18-AA6EBE7D6A3C}">
      <dsp:nvSpPr>
        <dsp:cNvPr id="0" name=""/>
        <dsp:cNvSpPr/>
      </dsp:nvSpPr>
      <dsp:spPr>
        <a:xfrm>
          <a:off x="5450192" y="1728917"/>
          <a:ext cx="1520723" cy="27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lvl="0" algn="l" defTabSz="844550">
            <a:lnSpc>
              <a:spcPct val="90000"/>
            </a:lnSpc>
            <a:spcBef>
              <a:spcPct val="0"/>
            </a:spcBef>
            <a:spcAft>
              <a:spcPct val="35000"/>
            </a:spcAft>
          </a:pPr>
          <a:r>
            <a:rPr lang="it-IT" sz="1900" kern="1200" dirty="0" smtClean="0"/>
            <a:t>+ metodologie di stima</a:t>
          </a:r>
          <a:endParaRPr lang="it-IT" sz="1900" kern="1200" dirty="0"/>
        </a:p>
      </dsp:txBody>
      <dsp:txXfrm>
        <a:off x="5450192" y="1728917"/>
        <a:ext cx="1520723" cy="2797045"/>
      </dsp:txXfrm>
    </dsp:sp>
    <dsp:sp modelId="{A5A767FD-0006-4B8C-9F13-742D1A18F33E}">
      <dsp:nvSpPr>
        <dsp:cNvPr id="0" name=""/>
        <dsp:cNvSpPr/>
      </dsp:nvSpPr>
      <dsp:spPr>
        <a:xfrm>
          <a:off x="6894879" y="1023772"/>
          <a:ext cx="514149" cy="5141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18738-5F4E-4D31-AF03-F954E3F0DCA7}">
      <dsp:nvSpPr>
        <dsp:cNvPr id="0" name=""/>
        <dsp:cNvSpPr/>
      </dsp:nvSpPr>
      <dsp:spPr>
        <a:xfrm>
          <a:off x="7151954" y="1280847"/>
          <a:ext cx="1520723" cy="324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lvl="0" algn="l" defTabSz="844550">
            <a:lnSpc>
              <a:spcPct val="90000"/>
            </a:lnSpc>
            <a:spcBef>
              <a:spcPct val="0"/>
            </a:spcBef>
            <a:spcAft>
              <a:spcPct val="35000"/>
            </a:spcAft>
          </a:pPr>
          <a:r>
            <a:rPr lang="it-IT" sz="1900" kern="1200" dirty="0" smtClean="0"/>
            <a:t>+ qualità mediante indagini campionarie integrate</a:t>
          </a:r>
          <a:endParaRPr lang="it-IT" sz="1900" kern="1200" dirty="0"/>
        </a:p>
      </dsp:txBody>
      <dsp:txXfrm>
        <a:off x="7151954" y="1280847"/>
        <a:ext cx="1520723" cy="3245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F29F4-F5F7-4EC7-B84E-A225C8DD1FAD}">
      <dsp:nvSpPr>
        <dsp:cNvPr id="0" name=""/>
        <dsp:cNvSpPr/>
      </dsp:nvSpPr>
      <dsp:spPr>
        <a:xfrm>
          <a:off x="163773" y="0"/>
          <a:ext cx="4063999" cy="4063999"/>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5D6995-0130-4C3B-B5FD-C4899056E81C}">
      <dsp:nvSpPr>
        <dsp:cNvPr id="0" name=""/>
        <dsp:cNvSpPr/>
      </dsp:nvSpPr>
      <dsp:spPr>
        <a:xfrm>
          <a:off x="549853" y="386079"/>
          <a:ext cx="1584960" cy="1584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Individui e famiglie</a:t>
          </a:r>
          <a:endParaRPr lang="pt-BR" sz="1400" kern="1200" dirty="0"/>
        </a:p>
      </dsp:txBody>
      <dsp:txXfrm>
        <a:off x="627224" y="463450"/>
        <a:ext cx="1430218" cy="1430218"/>
      </dsp:txXfrm>
    </dsp:sp>
    <dsp:sp modelId="{D191ACE3-255A-409A-9C43-76705D23267A}">
      <dsp:nvSpPr>
        <dsp:cNvPr id="0" name=""/>
        <dsp:cNvSpPr/>
      </dsp:nvSpPr>
      <dsp:spPr>
        <a:xfrm>
          <a:off x="2256733" y="386079"/>
          <a:ext cx="1584960" cy="1584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sz="1800" kern="1200" dirty="0" smtClean="0"/>
            <a:t>Attività</a:t>
          </a:r>
          <a:endParaRPr lang="pt-BR" sz="1800" kern="1200" dirty="0"/>
        </a:p>
      </dsp:txBody>
      <dsp:txXfrm>
        <a:off x="2334104" y="463450"/>
        <a:ext cx="1430218" cy="1430218"/>
      </dsp:txXfrm>
    </dsp:sp>
    <dsp:sp modelId="{212A3402-2927-4B6D-BE19-2B92FCE414B3}">
      <dsp:nvSpPr>
        <dsp:cNvPr id="0" name=""/>
        <dsp:cNvSpPr/>
      </dsp:nvSpPr>
      <dsp:spPr>
        <a:xfrm>
          <a:off x="549853" y="2092960"/>
          <a:ext cx="1584960" cy="1584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t>Territorio</a:t>
          </a:r>
          <a:endParaRPr lang="pt-BR" sz="1600" kern="1200" dirty="0"/>
        </a:p>
      </dsp:txBody>
      <dsp:txXfrm>
        <a:off x="627224" y="2170331"/>
        <a:ext cx="1430218" cy="1430218"/>
      </dsp:txXfrm>
    </dsp:sp>
    <dsp:sp modelId="{2103BC9E-B5D2-46B2-8008-0E61C9997E72}">
      <dsp:nvSpPr>
        <dsp:cNvPr id="0" name=""/>
        <dsp:cNvSpPr/>
      </dsp:nvSpPr>
      <dsp:spPr>
        <a:xfrm>
          <a:off x="2256733" y="2092960"/>
          <a:ext cx="1584960" cy="1584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kern="1200" dirty="0" smtClean="0"/>
            <a:t>Imprese</a:t>
          </a:r>
          <a:endParaRPr lang="pt-BR" sz="1600" kern="1200" dirty="0"/>
        </a:p>
      </dsp:txBody>
      <dsp:txXfrm>
        <a:off x="2334104" y="2170331"/>
        <a:ext cx="1430218" cy="14302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5C9FC-51AD-4F22-ABDF-5DE534415B9A}">
      <dsp:nvSpPr>
        <dsp:cNvPr id="0" name=""/>
        <dsp:cNvSpPr/>
      </dsp:nvSpPr>
      <dsp:spPr>
        <a:xfrm>
          <a:off x="-6525390" y="-997979"/>
          <a:ext cx="7766769" cy="7766769"/>
        </a:xfrm>
        <a:prstGeom prst="blockArc">
          <a:avLst>
            <a:gd name="adj1" fmla="val 18900000"/>
            <a:gd name="adj2" fmla="val 2700000"/>
            <a:gd name="adj3" fmla="val 27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4AE57A-BF14-4FA5-961F-306F58B10C56}">
      <dsp:nvSpPr>
        <dsp:cNvPr id="0" name=""/>
        <dsp:cNvSpPr/>
      </dsp:nvSpPr>
      <dsp:spPr>
        <a:xfrm>
          <a:off x="542257" y="360560"/>
          <a:ext cx="9724659" cy="7215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756" tIns="43180" rIns="43180" bIns="43180" numCol="1" spcCol="1270" anchor="ctr" anchorCtr="0">
          <a:noAutofit/>
        </a:bodyPr>
        <a:lstStyle/>
        <a:p>
          <a:pPr lvl="0" algn="l" defTabSz="755650" rtl="0">
            <a:lnSpc>
              <a:spcPct val="90000"/>
            </a:lnSpc>
            <a:spcBef>
              <a:spcPct val="0"/>
            </a:spcBef>
            <a:spcAft>
              <a:spcPct val="35000"/>
            </a:spcAft>
          </a:pPr>
          <a:r>
            <a:rPr lang="it-IT" sz="1700" kern="1200" dirty="0" smtClean="0"/>
            <a:t> Conteggio della popolazione da fonti multiple. (</a:t>
          </a:r>
          <a:r>
            <a:rPr lang="it-IT" sz="1700" kern="1200" dirty="0" err="1" smtClean="0"/>
            <a:t>Es.Generalizzazioni</a:t>
          </a:r>
          <a:r>
            <a:rPr lang="it-IT" sz="1700" kern="1200" dirty="0" smtClean="0"/>
            <a:t> del metodo cattura ricattura)</a:t>
          </a:r>
          <a:endParaRPr lang="it-IT" sz="1700" kern="1200" dirty="0"/>
        </a:p>
      </dsp:txBody>
      <dsp:txXfrm>
        <a:off x="542257" y="360560"/>
        <a:ext cx="9724659" cy="721582"/>
      </dsp:txXfrm>
    </dsp:sp>
    <dsp:sp modelId="{89D568ED-1C91-43A2-8244-C3FBF0D29E29}">
      <dsp:nvSpPr>
        <dsp:cNvPr id="0" name=""/>
        <dsp:cNvSpPr/>
      </dsp:nvSpPr>
      <dsp:spPr>
        <a:xfrm>
          <a:off x="91269" y="270362"/>
          <a:ext cx="901977" cy="90197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02B027-5F8A-4BD2-9B08-ABF35ED9A32B}">
      <dsp:nvSpPr>
        <dsp:cNvPr id="0" name=""/>
        <dsp:cNvSpPr/>
      </dsp:nvSpPr>
      <dsp:spPr>
        <a:xfrm>
          <a:off x="1059322" y="1442587"/>
          <a:ext cx="9207594" cy="72158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756" tIns="43180" rIns="43180" bIns="43180" numCol="1" spcCol="1270" anchor="ctr" anchorCtr="0">
          <a:noAutofit/>
        </a:bodyPr>
        <a:lstStyle/>
        <a:p>
          <a:pPr lvl="0" algn="l" defTabSz="755650" rtl="0">
            <a:lnSpc>
              <a:spcPct val="90000"/>
            </a:lnSpc>
            <a:spcBef>
              <a:spcPct val="0"/>
            </a:spcBef>
            <a:spcAft>
              <a:spcPct val="35000"/>
            </a:spcAft>
          </a:pPr>
          <a:r>
            <a:rPr lang="it-IT" sz="1700" kern="1200" dirty="0" smtClean="0"/>
            <a:t>Stima dei dati socio economici da fonti multiple</a:t>
          </a:r>
          <a:endParaRPr lang="it-IT" sz="1700" kern="1200" dirty="0"/>
        </a:p>
      </dsp:txBody>
      <dsp:txXfrm>
        <a:off x="1059322" y="1442587"/>
        <a:ext cx="9207594" cy="721582"/>
      </dsp:txXfrm>
    </dsp:sp>
    <dsp:sp modelId="{A123214C-4847-4C16-A25B-CE82D6C2C3D3}">
      <dsp:nvSpPr>
        <dsp:cNvPr id="0" name=""/>
        <dsp:cNvSpPr/>
      </dsp:nvSpPr>
      <dsp:spPr>
        <a:xfrm>
          <a:off x="608333" y="1352389"/>
          <a:ext cx="901977" cy="90197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FA7F9-18DC-41A1-B2E4-62E901E1D173}">
      <dsp:nvSpPr>
        <dsp:cNvPr id="0" name=""/>
        <dsp:cNvSpPr/>
      </dsp:nvSpPr>
      <dsp:spPr>
        <a:xfrm>
          <a:off x="1218019" y="2524614"/>
          <a:ext cx="9048897" cy="72158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756" tIns="43180" rIns="43180" bIns="43180" numCol="1" spcCol="1270" anchor="ctr" anchorCtr="0">
          <a:noAutofit/>
        </a:bodyPr>
        <a:lstStyle/>
        <a:p>
          <a:pPr lvl="0" algn="l" defTabSz="755650" rtl="0">
            <a:lnSpc>
              <a:spcPct val="90000"/>
            </a:lnSpc>
            <a:spcBef>
              <a:spcPct val="0"/>
            </a:spcBef>
            <a:spcAft>
              <a:spcPct val="35000"/>
            </a:spcAft>
          </a:pPr>
          <a:r>
            <a:rPr lang="it-IT" sz="1700" kern="1200" dirty="0" smtClean="0"/>
            <a:t>Coordinamento delle indagini esistenti</a:t>
          </a:r>
          <a:endParaRPr lang="it-IT" sz="1700" kern="1200" dirty="0"/>
        </a:p>
      </dsp:txBody>
      <dsp:txXfrm>
        <a:off x="1218019" y="2524614"/>
        <a:ext cx="9048897" cy="721582"/>
      </dsp:txXfrm>
    </dsp:sp>
    <dsp:sp modelId="{01446638-C681-497D-9C8C-E03E0E6368BD}">
      <dsp:nvSpPr>
        <dsp:cNvPr id="0" name=""/>
        <dsp:cNvSpPr/>
      </dsp:nvSpPr>
      <dsp:spPr>
        <a:xfrm>
          <a:off x="767031" y="2434416"/>
          <a:ext cx="901977" cy="90197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6D05E0-9F92-4812-8960-83A267542088}">
      <dsp:nvSpPr>
        <dsp:cNvPr id="0" name=""/>
        <dsp:cNvSpPr/>
      </dsp:nvSpPr>
      <dsp:spPr>
        <a:xfrm>
          <a:off x="1059322" y="3606641"/>
          <a:ext cx="9207594" cy="72158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756" tIns="43180" rIns="43180" bIns="43180" numCol="1" spcCol="1270" anchor="ctr" anchorCtr="0">
          <a:noAutofit/>
        </a:bodyPr>
        <a:lstStyle/>
        <a:p>
          <a:pPr lvl="0" algn="l" defTabSz="755650" rtl="0">
            <a:lnSpc>
              <a:spcPct val="90000"/>
            </a:lnSpc>
            <a:spcBef>
              <a:spcPct val="0"/>
            </a:spcBef>
            <a:spcAft>
              <a:spcPct val="35000"/>
            </a:spcAft>
          </a:pPr>
          <a:r>
            <a:rPr lang="it-IT" sz="1700" kern="1200" dirty="0" smtClean="0"/>
            <a:t>Misura della qualità dei dati ottenuti dalla integrazione di fonti multiple </a:t>
          </a:r>
        </a:p>
      </dsp:txBody>
      <dsp:txXfrm>
        <a:off x="1059322" y="3606641"/>
        <a:ext cx="9207594" cy="721582"/>
      </dsp:txXfrm>
    </dsp:sp>
    <dsp:sp modelId="{921CB78A-23AF-472B-A3B2-306128144AAF}">
      <dsp:nvSpPr>
        <dsp:cNvPr id="0" name=""/>
        <dsp:cNvSpPr/>
      </dsp:nvSpPr>
      <dsp:spPr>
        <a:xfrm>
          <a:off x="608333" y="3516443"/>
          <a:ext cx="901977" cy="90197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4A5C41-9A2C-4506-A6F2-6EB52A5AC8F2}">
      <dsp:nvSpPr>
        <dsp:cNvPr id="0" name=""/>
        <dsp:cNvSpPr/>
      </dsp:nvSpPr>
      <dsp:spPr>
        <a:xfrm>
          <a:off x="542257" y="4688668"/>
          <a:ext cx="9724659" cy="72158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2756" tIns="43180" rIns="43180" bIns="431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1700" kern="1200" dirty="0" smtClean="0"/>
            <a:t>Trattamento delle differenze dovute alle incoerenze delle definizioni dei riferimenti spazio-temporali</a:t>
          </a:r>
        </a:p>
        <a:p>
          <a:pPr lvl="0" algn="l" defTabSz="666750">
            <a:lnSpc>
              <a:spcPct val="90000"/>
            </a:lnSpc>
            <a:spcBef>
              <a:spcPct val="0"/>
            </a:spcBef>
            <a:spcAft>
              <a:spcPct val="35000"/>
            </a:spcAft>
          </a:pPr>
          <a:endParaRPr lang="pt-BR" sz="1700" kern="1200" dirty="0"/>
        </a:p>
      </dsp:txBody>
      <dsp:txXfrm>
        <a:off x="542257" y="4688668"/>
        <a:ext cx="9724659" cy="721582"/>
      </dsp:txXfrm>
    </dsp:sp>
    <dsp:sp modelId="{65B487ED-6A7B-4948-860A-713AC2D9FD4E}">
      <dsp:nvSpPr>
        <dsp:cNvPr id="0" name=""/>
        <dsp:cNvSpPr/>
      </dsp:nvSpPr>
      <dsp:spPr>
        <a:xfrm>
          <a:off x="91269" y="4598470"/>
          <a:ext cx="901977" cy="90197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48623-926B-41A4-B63B-6A80007EF86F}">
      <dsp:nvSpPr>
        <dsp:cNvPr id="0" name=""/>
        <dsp:cNvSpPr/>
      </dsp:nvSpPr>
      <dsp:spPr>
        <a:xfrm>
          <a:off x="0" y="282661"/>
          <a:ext cx="10278139"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t-IT" sz="3200" kern="1200" dirty="0" smtClean="0"/>
            <a:t>Obiettivo</a:t>
          </a:r>
          <a:endParaRPr lang="it-IT" sz="3200" kern="1200" dirty="0"/>
        </a:p>
      </dsp:txBody>
      <dsp:txXfrm>
        <a:off x="37467" y="320128"/>
        <a:ext cx="10203205" cy="692586"/>
      </dsp:txXfrm>
    </dsp:sp>
    <dsp:sp modelId="{F55FBD68-492D-4670-9104-A5CEB06E5890}">
      <dsp:nvSpPr>
        <dsp:cNvPr id="0" name=""/>
        <dsp:cNvSpPr/>
      </dsp:nvSpPr>
      <dsp:spPr>
        <a:xfrm>
          <a:off x="0" y="792235"/>
          <a:ext cx="10278139" cy="384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331" tIns="45720" rIns="256032" bIns="45720" numCol="1" spcCol="1270" anchor="t" anchorCtr="0">
          <a:noAutofit/>
        </a:bodyPr>
        <a:lstStyle/>
        <a:p>
          <a:pPr marL="285750" lvl="1" indent="-285750" algn="l" defTabSz="1600200">
            <a:lnSpc>
              <a:spcPct val="90000"/>
            </a:lnSpc>
            <a:spcBef>
              <a:spcPct val="0"/>
            </a:spcBef>
            <a:spcAft>
              <a:spcPct val="20000"/>
            </a:spcAft>
            <a:buChar char="••"/>
          </a:pPr>
          <a:endParaRPr lang="it-IT" sz="3600" kern="1200" dirty="0"/>
        </a:p>
        <a:p>
          <a:pPr marL="285750" lvl="1" indent="-285750" algn="l" defTabSz="1600200">
            <a:lnSpc>
              <a:spcPct val="90000"/>
            </a:lnSpc>
            <a:spcBef>
              <a:spcPct val="0"/>
            </a:spcBef>
            <a:spcAft>
              <a:spcPct val="20000"/>
            </a:spcAft>
            <a:buChar char="••"/>
          </a:pPr>
          <a:r>
            <a:rPr lang="it-IT" sz="3600" kern="1200" dirty="0" smtClean="0"/>
            <a:t>mettere insieme </a:t>
          </a:r>
          <a:r>
            <a:rPr lang="it-IT" sz="3600" b="0" i="0" kern="1200" dirty="0" smtClean="0"/>
            <a:t>sin dal livello micro </a:t>
          </a:r>
          <a:r>
            <a:rPr lang="it-IT" sz="3600" kern="1200" dirty="0" smtClean="0"/>
            <a:t>le informazioni </a:t>
          </a:r>
          <a:r>
            <a:rPr lang="it-IT" sz="3600" b="0" i="0" kern="1200" dirty="0" smtClean="0"/>
            <a:t>sui percorsi di vita, formazione, lavoro, dei cittadini</a:t>
          </a:r>
          <a:endParaRPr lang="it-IT" sz="3600" kern="1200" dirty="0"/>
        </a:p>
        <a:p>
          <a:pPr marL="285750" lvl="1" indent="-285750" algn="l" defTabSz="1600200">
            <a:lnSpc>
              <a:spcPct val="90000"/>
            </a:lnSpc>
            <a:spcBef>
              <a:spcPct val="0"/>
            </a:spcBef>
            <a:spcAft>
              <a:spcPct val="20000"/>
            </a:spcAft>
            <a:buChar char="••"/>
          </a:pPr>
          <a:r>
            <a:rPr lang="it-IT" sz="3600" b="0" i="0" kern="1200" dirty="0" smtClean="0"/>
            <a:t>…con le informazioni di corredo utili a ricostruire le relazioni con il contesto lavorativo, sociale, ambientale di provenienza</a:t>
          </a:r>
          <a:endParaRPr lang="it-IT" sz="3600" kern="1200" dirty="0"/>
        </a:p>
      </dsp:txBody>
      <dsp:txXfrm>
        <a:off x="0" y="792235"/>
        <a:ext cx="10278139" cy="3841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C52BF-F4C6-4537-A324-4308CC3A13A7}">
      <dsp:nvSpPr>
        <dsp:cNvPr id="0" name=""/>
        <dsp:cNvSpPr/>
      </dsp:nvSpPr>
      <dsp:spPr>
        <a:xfrm rot="16200000">
          <a:off x="383911" y="-378420"/>
          <a:ext cx="4525963" cy="5282803"/>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0" rIns="266154" bIns="0" numCol="1" spcCol="1270" anchor="ctr" anchorCtr="0">
          <a:noAutofit/>
        </a:bodyPr>
        <a:lstStyle/>
        <a:p>
          <a:pPr lvl="0" algn="ctr" defTabSz="1866900" rtl="0">
            <a:lnSpc>
              <a:spcPct val="90000"/>
            </a:lnSpc>
            <a:spcBef>
              <a:spcPct val="0"/>
            </a:spcBef>
            <a:spcAft>
              <a:spcPct val="35000"/>
            </a:spcAft>
          </a:pPr>
          <a:r>
            <a:rPr lang="pt-BR" sz="4200" kern="1200" dirty="0" smtClean="0"/>
            <a:t>Grande impegno sulle metodologie basate sulla integrazione di fonti molteplici</a:t>
          </a:r>
          <a:endParaRPr lang="pt-BR" sz="4200" kern="1200" dirty="0"/>
        </a:p>
      </dsp:txBody>
      <dsp:txXfrm rot="5400000">
        <a:off x="5491" y="905193"/>
        <a:ext cx="5282803" cy="2715577"/>
      </dsp:txXfrm>
    </dsp:sp>
    <dsp:sp modelId="{A8D058D9-BDF1-49B7-B247-16C3F5D3DD79}">
      <dsp:nvSpPr>
        <dsp:cNvPr id="0" name=""/>
        <dsp:cNvSpPr/>
      </dsp:nvSpPr>
      <dsp:spPr>
        <a:xfrm rot="16200000">
          <a:off x="6062925" y="-378420"/>
          <a:ext cx="4525963" cy="5282803"/>
        </a:xfrm>
        <a:prstGeom prst="flowChartManualOperati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0" rIns="266154" bIns="0" numCol="1" spcCol="1270" anchor="ctr" anchorCtr="0">
          <a:noAutofit/>
        </a:bodyPr>
        <a:lstStyle/>
        <a:p>
          <a:pPr lvl="0" algn="ctr" defTabSz="1866900" rtl="0">
            <a:lnSpc>
              <a:spcPct val="90000"/>
            </a:lnSpc>
            <a:spcBef>
              <a:spcPct val="0"/>
            </a:spcBef>
            <a:spcAft>
              <a:spcPct val="35000"/>
            </a:spcAft>
          </a:pPr>
          <a:r>
            <a:rPr lang="pt-BR" sz="4200" kern="1200" dirty="0" smtClean="0"/>
            <a:t>Modernizazione dei processi statistici dell’Istituto</a:t>
          </a:r>
          <a:endParaRPr lang="pt-BR" sz="4200" kern="1200" dirty="0"/>
        </a:p>
      </dsp:txBody>
      <dsp:txXfrm rot="5400000">
        <a:off x="5684505" y="905193"/>
        <a:ext cx="5282803" cy="2715577"/>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7B1F3-FB2D-A247-9676-97B3C010A75B}" type="datetimeFigureOut">
              <a:rPr lang="it-IT" smtClean="0"/>
              <a:t>15/06/2016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AA04C-CF00-2442-8489-B17C223CBBD3}" type="slidenum">
              <a:rPr lang="it-IT" smtClean="0"/>
              <a:t>‹N›</a:t>
            </a:fld>
            <a:endParaRPr lang="it-IT"/>
          </a:p>
        </p:txBody>
      </p:sp>
    </p:spTree>
    <p:extLst>
      <p:ext uri="{BB962C8B-B14F-4D97-AF65-F5344CB8AC3E}">
        <p14:creationId xmlns:p14="http://schemas.microsoft.com/office/powerpoint/2010/main" val="9563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A5BAA04C-CF00-2442-8489-B17C223CBBD3}" type="slidenum">
              <a:rPr lang="it-IT" smtClean="0"/>
              <a:t>1</a:t>
            </a:fld>
            <a:endParaRPr lang="it-IT"/>
          </a:p>
        </p:txBody>
      </p:sp>
    </p:spTree>
    <p:extLst>
      <p:ext uri="{BB962C8B-B14F-4D97-AF65-F5344CB8AC3E}">
        <p14:creationId xmlns:p14="http://schemas.microsoft.com/office/powerpoint/2010/main" val="94846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EBA9024-7C36-44E5-B240-8484D6F236BD}"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BEBA9024-7C36-44E5-B240-8484D6F236BD}" type="slidenum">
              <a:rPr lang="it-IT" smtClean="0"/>
              <a:pPr/>
              <a:t>5</a:t>
            </a:fld>
            <a:endParaRPr lang="it-IT"/>
          </a:p>
        </p:txBody>
      </p:sp>
    </p:spTree>
    <p:extLst>
      <p:ext uri="{BB962C8B-B14F-4D97-AF65-F5344CB8AC3E}">
        <p14:creationId xmlns:p14="http://schemas.microsoft.com/office/powerpoint/2010/main" val="303252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BEBA9024-7C36-44E5-B240-8484D6F236BD}" type="slidenum">
              <a:rPr lang="it-IT" smtClean="0"/>
              <a:pPr/>
              <a:t>6</a:t>
            </a:fld>
            <a:endParaRPr lang="it-IT"/>
          </a:p>
        </p:txBody>
      </p:sp>
    </p:spTree>
    <p:extLst>
      <p:ext uri="{BB962C8B-B14F-4D97-AF65-F5344CB8AC3E}">
        <p14:creationId xmlns:p14="http://schemas.microsoft.com/office/powerpoint/2010/main" val="3588714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xfrm>
            <a:off x="685800" y="1143000"/>
            <a:ext cx="5486400" cy="3086100"/>
          </a:xfrm>
          <a:ln/>
        </p:spPr>
      </p:sp>
      <p:sp>
        <p:nvSpPr>
          <p:cNvPr id="62467" name="Segnaposto note 2"/>
          <p:cNvSpPr>
            <a:spLocks noGrp="1"/>
          </p:cNvSpPr>
          <p:nvPr>
            <p:ph type="body" idx="1"/>
          </p:nvPr>
        </p:nvSpPr>
        <p:spPr>
          <a:noFill/>
          <a:ln/>
        </p:spPr>
        <p:txBody>
          <a:bodyPr/>
          <a:lstStyle/>
          <a:p>
            <a:endParaRPr lang="it-IT" smtClean="0"/>
          </a:p>
        </p:txBody>
      </p:sp>
      <p:sp>
        <p:nvSpPr>
          <p:cNvPr id="62468" name="Segnaposto numero diapositiva 3"/>
          <p:cNvSpPr txBox="1">
            <a:spLocks noGrp="1"/>
          </p:cNvSpPr>
          <p:nvPr/>
        </p:nvSpPr>
        <p:spPr bwMode="auto">
          <a:xfrm>
            <a:off x="3883561" y="8685286"/>
            <a:ext cx="2972856" cy="457272"/>
          </a:xfrm>
          <a:prstGeom prst="rect">
            <a:avLst/>
          </a:prstGeom>
          <a:noFill/>
          <a:ln w="9525">
            <a:noFill/>
            <a:miter lim="800000"/>
            <a:headEnd/>
            <a:tailEnd/>
          </a:ln>
        </p:spPr>
        <p:txBody>
          <a:bodyPr lIns="87600" tIns="43800" rIns="87600" bIns="43800" anchor="b"/>
          <a:lstStyle/>
          <a:p>
            <a:pPr algn="r"/>
            <a:fld id="{7DCCA796-6313-48B6-9A4E-A6C9E96EF278}" type="slidenum">
              <a:rPr lang="it-IT" sz="1100"/>
              <a:pPr algn="r"/>
              <a:t>8</a:t>
            </a:fld>
            <a:endParaRPr lang="it-IT"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xfrm>
            <a:off x="685800" y="1143000"/>
            <a:ext cx="5486400" cy="3086100"/>
          </a:xfrm>
          <a:ln/>
        </p:spPr>
      </p:sp>
      <p:sp>
        <p:nvSpPr>
          <p:cNvPr id="62467" name="Segnaposto note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dirty="0" smtClean="0"/>
              <a:t>L’ANNCSU risponde all’esigenza di disporre, per l’intero territorio nazionale, di informazioni sulle strade e sui numeri civici in formato digitale e codificate alle sezioni di censimento delle basi territoriali, aggiornate e certificate dai comuni, al fine di disporre di una banca dati di riferimento. Tale archivio rappresenta un beneficio di grande rilevanza, infatti: 1) è essenziale per la modernizzazione in quanto migliora la qualità dei </a:t>
            </a:r>
            <a:r>
              <a:rPr lang="it-IT" sz="1200" dirty="0" err="1" smtClean="0"/>
              <a:t>linkage</a:t>
            </a:r>
            <a:r>
              <a:rPr lang="it-IT" sz="1200" dirty="0" smtClean="0"/>
              <a:t> basati sugli indirizzi nella costruzione del sistema dei registri e la qualità dei riferimenti al territorio dei dati delle rilevazioni e di altre fonti nelle quali sia contenuto un indirizzo. 2) riconosciuto come strategico per l’impatto sulla funzione anagrafica in vista della transizione verso l’Anagrafe Nazionale della Popolazione Residente (ANPR) oltre che sui molteplici ulteriori usi di interesse pubblico. Occorre che questo archivio divenga, una volta implementato riferimento unico nel</a:t>
            </a:r>
            <a:r>
              <a:rPr lang="it-IT" sz="1200" baseline="0" dirty="0" smtClean="0"/>
              <a:t> Paese</a:t>
            </a:r>
          </a:p>
          <a:p>
            <a:r>
              <a:rPr lang="it-IT" sz="1200" kern="1200" dirty="0" smtClean="0">
                <a:solidFill>
                  <a:schemeClr val="tx1"/>
                </a:solidFill>
                <a:latin typeface="+mn-lt"/>
                <a:ea typeface="+mn-ea"/>
                <a:cs typeface="+mn-cs"/>
              </a:rPr>
              <a:t>Nell’ambito delle attività di elaborazione e controllo dei dati del 15° Censimento della popolazione e delle abitazioni, l’Istat ha effettuato l’analisi e l’incrocio dei dati toponomastici (strade e numeri civici) di origine comunale e utilizzati in occasione del censimento, rilevando i disallineamenti presenti tra le molteplici forniture. Di intesa con l’Agenzia delle Entrate, Direzione Centrale Catasto e Cartografia, con la circolare 912/2014/P di gennaio 2014 è stato chiesto ai comuni di verificare i disallineamenti riscontrati e provvedere, se necessario, a correggere, integrare e validare i dati, attività che è stata completata al 90%.</a:t>
            </a:r>
          </a:p>
          <a:p>
            <a:r>
              <a:rPr lang="it-IT" sz="1200" kern="1200" dirty="0" smtClean="0">
                <a:solidFill>
                  <a:schemeClr val="tx1"/>
                </a:solidFill>
                <a:latin typeface="+mn-lt"/>
                <a:ea typeface="+mn-ea"/>
                <a:cs typeface="+mn-cs"/>
              </a:rPr>
              <a:t>Nel frattempo si stanno stabilendo congiuntamente con l’Agenzia delle Entrate: i) le regole di suo aggiornamento periodico, le fonti e le metodologie di: a)</a:t>
            </a:r>
            <a:r>
              <a:rPr lang="it-IT" sz="1200" kern="1200" dirty="0" err="1" smtClean="0">
                <a:solidFill>
                  <a:schemeClr val="tx1"/>
                </a:solidFill>
                <a:latin typeface="+mn-lt"/>
                <a:ea typeface="+mn-ea"/>
                <a:cs typeface="+mn-cs"/>
              </a:rPr>
              <a:t>-georiferimento</a:t>
            </a:r>
            <a:r>
              <a:rPr lang="it-IT" sz="1200" kern="1200" dirty="0" smtClean="0">
                <a:solidFill>
                  <a:schemeClr val="tx1"/>
                </a:solidFill>
                <a:latin typeface="+mn-lt"/>
                <a:ea typeface="+mn-ea"/>
                <a:cs typeface="+mn-cs"/>
              </a:rPr>
              <a:t>, anche puntuale, dei singoli numeri civici; b)- generazione del codice unico di strada e numero civico; c)- rappresentazione grafica delle entità strada e numero civico, tenendo conto delle caratteristiche del sistema geografico dell’Istituto; </a:t>
            </a:r>
            <a:r>
              <a:rPr lang="it-IT" sz="1200" kern="1200" dirty="0" err="1" smtClean="0">
                <a:solidFill>
                  <a:schemeClr val="tx1"/>
                </a:solidFill>
                <a:latin typeface="+mn-lt"/>
                <a:ea typeface="+mn-ea"/>
                <a:cs typeface="+mn-cs"/>
              </a:rPr>
              <a:t>ii</a:t>
            </a:r>
            <a:r>
              <a:rPr lang="it-IT" sz="1200" kern="1200" dirty="0" smtClean="0">
                <a:solidFill>
                  <a:schemeClr val="tx1"/>
                </a:solidFill>
                <a:latin typeface="+mn-lt"/>
                <a:ea typeface="+mn-ea"/>
                <a:cs typeface="+mn-cs"/>
              </a:rPr>
              <a:t>) le modalità di accesso all’ANSC da parte dei soggetti autorizzati e i criteri di interoperabilità con le altre banche dati di rilevanza nazionale e regionale; </a:t>
            </a:r>
            <a:r>
              <a:rPr lang="it-IT" sz="1200" kern="1200" dirty="0" err="1" smtClean="0">
                <a:solidFill>
                  <a:schemeClr val="tx1"/>
                </a:solidFill>
                <a:latin typeface="+mn-lt"/>
                <a:ea typeface="+mn-ea"/>
                <a:cs typeface="+mn-cs"/>
              </a:rPr>
              <a:t>iii</a:t>
            </a:r>
            <a:r>
              <a:rPr lang="it-IT" sz="1200" kern="1200" dirty="0" smtClean="0">
                <a:solidFill>
                  <a:schemeClr val="tx1"/>
                </a:solidFill>
                <a:latin typeface="+mn-lt"/>
                <a:ea typeface="+mn-ea"/>
                <a:cs typeface="+mn-cs"/>
              </a:rPr>
              <a:t>) la documentazione sulle fonti, sui metodi di georeferenziazione, sulle nomenclature e classificazioni utilizzate.</a:t>
            </a:r>
          </a:p>
          <a:p>
            <a:endParaRPr lang="it-IT" sz="1200" kern="1200" dirty="0" smtClean="0">
              <a:solidFill>
                <a:schemeClr val="tx1"/>
              </a:solidFill>
              <a:latin typeface="+mn-lt"/>
              <a:ea typeface="+mn-ea"/>
              <a:cs typeface="+mn-cs"/>
            </a:endParaRPr>
          </a:p>
          <a:p>
            <a:endParaRPr lang="it-IT"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it-IT" dirty="0" smtClean="0"/>
          </a:p>
        </p:txBody>
      </p:sp>
      <p:sp>
        <p:nvSpPr>
          <p:cNvPr id="62468" name="Segnaposto numero diapositiva 3"/>
          <p:cNvSpPr txBox="1">
            <a:spLocks noGrp="1"/>
          </p:cNvSpPr>
          <p:nvPr/>
        </p:nvSpPr>
        <p:spPr bwMode="auto">
          <a:xfrm>
            <a:off x="3883561" y="8685286"/>
            <a:ext cx="2972856" cy="457272"/>
          </a:xfrm>
          <a:prstGeom prst="rect">
            <a:avLst/>
          </a:prstGeom>
          <a:noFill/>
          <a:ln w="9525">
            <a:noFill/>
            <a:miter lim="800000"/>
            <a:headEnd/>
            <a:tailEnd/>
          </a:ln>
        </p:spPr>
        <p:txBody>
          <a:bodyPr lIns="87600" tIns="43800" rIns="87600" bIns="43800" anchor="b"/>
          <a:lstStyle/>
          <a:p>
            <a:pPr algn="r"/>
            <a:fld id="{7DCCA796-6313-48B6-9A4E-A6C9E96EF278}" type="slidenum">
              <a:rPr lang="it-IT" sz="1100"/>
              <a:pPr algn="r"/>
              <a:t>9</a:t>
            </a:fld>
            <a:endParaRPr lang="it-IT" sz="11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Le componenti che andranno poste in relazione definendo le relative ontologie, oltre agli indirizzi, gli edifici, le unità abitative, le sezioni di censimento e le altre unità delle basi territoriali.</a:t>
            </a:r>
          </a:p>
          <a:p>
            <a:r>
              <a:rPr lang="it-IT" sz="1200" kern="1200" dirty="0" smtClean="0">
                <a:solidFill>
                  <a:schemeClr val="tx1"/>
                </a:solidFill>
                <a:latin typeface="+mn-lt"/>
                <a:ea typeface="+mn-ea"/>
                <a:cs typeface="+mn-cs"/>
              </a:rPr>
              <a:t>L’obiettivo è quello di consentire di </a:t>
            </a:r>
            <a:r>
              <a:rPr lang="it-IT" sz="1200" kern="1200" dirty="0" err="1" smtClean="0">
                <a:solidFill>
                  <a:schemeClr val="tx1"/>
                </a:solidFill>
                <a:latin typeface="+mn-lt"/>
                <a:ea typeface="+mn-ea"/>
                <a:cs typeface="+mn-cs"/>
              </a:rPr>
              <a:t>georiferire</a:t>
            </a:r>
            <a:r>
              <a:rPr lang="it-IT" sz="1200" kern="1200" dirty="0" smtClean="0">
                <a:solidFill>
                  <a:schemeClr val="tx1"/>
                </a:solidFill>
                <a:latin typeface="+mn-lt"/>
                <a:ea typeface="+mn-ea"/>
                <a:cs typeface="+mn-cs"/>
              </a:rPr>
              <a:t> al territorio in modo standardizzato tutte le informazioni del sistema dei registri a partire dai dati contenuti negli archivi amministrativi, e nelle indagini statistiche.</a:t>
            </a:r>
          </a:p>
          <a:p>
            <a:pPr lvl="0"/>
            <a:r>
              <a:rPr lang="it-IT" sz="1200" kern="1200" dirty="0" smtClean="0">
                <a:solidFill>
                  <a:schemeClr val="tx1"/>
                </a:solidFill>
                <a:latin typeface="+mn-lt"/>
                <a:ea typeface="+mn-ea"/>
                <a:cs typeface="+mn-cs"/>
              </a:rPr>
              <a:t>Occorrerà progredire nella acquisizione da fonti disponili o mediante stima le coordinate geografiche puntuali dei numeri civici. </a:t>
            </a:r>
          </a:p>
          <a:p>
            <a:r>
              <a:rPr lang="it-IT" dirty="0" smtClean="0"/>
              <a:t>Sull’infrastruttura </a:t>
            </a:r>
            <a:r>
              <a:rPr lang="it-IT" dirty="0"/>
              <a:t>geometrica ovvero l’insieme delle partizioni del territorio, </a:t>
            </a:r>
            <a:r>
              <a:rPr lang="it-IT" dirty="0" smtClean="0"/>
              <a:t>dovrà </a:t>
            </a:r>
            <a:r>
              <a:rPr lang="it-IT" dirty="0"/>
              <a:t>essere “proiettata” l’informazione socio-economica, territoriale ed ambientale. </a:t>
            </a:r>
          </a:p>
          <a:p>
            <a:r>
              <a:rPr lang="it-IT" dirty="0" smtClean="0"/>
              <a:t>Mentre per gli archivi di persone, imprese, in cui l’unità di riferimento è “logicamente” definibile,</a:t>
            </a:r>
            <a:r>
              <a:rPr lang="it-IT" baseline="0" dirty="0" smtClean="0"/>
              <a:t> nel caso del territorio </a:t>
            </a:r>
            <a:r>
              <a:rPr lang="it-IT" dirty="0" smtClean="0"/>
              <a:t>le unità elementari non </a:t>
            </a:r>
            <a:r>
              <a:rPr lang="it-IT" dirty="0"/>
              <a:t>sono individuabili “naturalmente”. Nascono spesso con finalità specifiche presso Istituzioni differenti. Ognuna di esse ha certamente proprietà desiderabili ma non può che soddisfare una sola parte delle esigenze statistiche.</a:t>
            </a:r>
          </a:p>
          <a:p>
            <a:pPr defTabSz="911657" eaLnBrk="1" fontAlgn="auto" hangingPunct="1">
              <a:spcBef>
                <a:spcPts val="0"/>
              </a:spcBef>
              <a:spcAft>
                <a:spcPts val="0"/>
              </a:spcAft>
            </a:pPr>
            <a:endParaRPr lang="it-IT" dirty="0"/>
          </a:p>
          <a:p>
            <a:r>
              <a:rPr lang="it-IT" dirty="0"/>
              <a:t>Le prime due partizioni del territorio che verranno adottate dal </a:t>
            </a:r>
            <a:r>
              <a:rPr lang="it-IT" dirty="0" smtClean="0"/>
              <a:t>Registro delle Unità geografiche </a:t>
            </a:r>
            <a:r>
              <a:rPr lang="it-IT" dirty="0"/>
              <a:t>sono: le Basi Territoriali e la famiglia delle griglie regolari. A queste se ne potranno/dovranno aggiungere altre già impiegate da importanti Istituzioni pubbliche</a:t>
            </a:r>
          </a:p>
          <a:p>
            <a:endParaRPr lang="it-IT" dirty="0" smtClean="0"/>
          </a:p>
          <a:p>
            <a:r>
              <a:rPr lang="it-IT" dirty="0" smtClean="0"/>
              <a:t>Le </a:t>
            </a:r>
            <a:r>
              <a:rPr lang="it-IT" dirty="0"/>
              <a:t>Basi Territoriali sono la partizione in poligoni irregolari (sezioni di censimento), tradizionalmente utilizzata dall’Istituto quale sistema di riferimento territoriale delle operazioni censuarie e sulle quali potrà essere proiettata l’informazione socio economica tramite ANNCSU. Queste sono quindi i mattoni elementari attraverso cui è possibile ricostruire, per finalità statistiche e per aggregazioni successive, tutte le partizioni amministrative degli enti locali previsti dalle normative nazionali. Il loro aggiornamento riflette le dinamiche dell’evoluzione urbana del nostro paese.</a:t>
            </a:r>
          </a:p>
          <a:p>
            <a:endParaRPr lang="it-IT" dirty="0" smtClean="0"/>
          </a:p>
          <a:p>
            <a:r>
              <a:rPr lang="it-IT" dirty="0" smtClean="0"/>
              <a:t>Le </a:t>
            </a:r>
            <a:r>
              <a:rPr lang="it-IT" dirty="0"/>
              <a:t>griglie regolari prescindono sia dai confini amministrativi e sono un elemento di riferimento per la restituzione delle informazioni censuarie ad </a:t>
            </a:r>
            <a:r>
              <a:rPr lang="it-IT" dirty="0" err="1"/>
              <a:t>Eurostat</a:t>
            </a:r>
            <a:r>
              <a:rPr lang="it-IT" dirty="0"/>
              <a:t>. </a:t>
            </a:r>
          </a:p>
          <a:p>
            <a:r>
              <a:rPr lang="it-IT" dirty="0"/>
              <a:t>Sulla griglia ad un km dovranno infatti essere “proiettate” in occasione della prossima tornata censuaria, almeno le seguenti informazioni:</a:t>
            </a:r>
          </a:p>
          <a:p>
            <a:pPr lvl="1"/>
            <a:r>
              <a:rPr lang="en-US" dirty="0" err="1"/>
              <a:t>Popolazione</a:t>
            </a:r>
            <a:r>
              <a:rPr lang="en-US" dirty="0"/>
              <a:t> </a:t>
            </a:r>
            <a:r>
              <a:rPr lang="en-US" dirty="0" err="1"/>
              <a:t>totale</a:t>
            </a:r>
            <a:r>
              <a:rPr lang="en-US" dirty="0"/>
              <a:t>, per </a:t>
            </a:r>
            <a:r>
              <a:rPr lang="en-US" dirty="0" err="1" smtClean="0"/>
              <a:t>classi</a:t>
            </a:r>
            <a:r>
              <a:rPr lang="en-US" dirty="0" smtClean="0"/>
              <a:t> </a:t>
            </a:r>
            <a:r>
              <a:rPr lang="en-US" dirty="0"/>
              <a:t>di </a:t>
            </a:r>
            <a:r>
              <a:rPr lang="en-US" dirty="0" err="1"/>
              <a:t>età</a:t>
            </a:r>
            <a:r>
              <a:rPr lang="en-US" dirty="0"/>
              <a:t>, per </a:t>
            </a:r>
            <a:r>
              <a:rPr lang="en-US" dirty="0" err="1"/>
              <a:t>genere</a:t>
            </a:r>
            <a:r>
              <a:rPr lang="en-US" dirty="0"/>
              <a:t>, </a:t>
            </a:r>
            <a:r>
              <a:rPr lang="en-US" dirty="0" err="1"/>
              <a:t>persone</a:t>
            </a:r>
            <a:r>
              <a:rPr lang="en-US" dirty="0"/>
              <a:t> </a:t>
            </a:r>
            <a:r>
              <a:rPr lang="en-US" dirty="0" err="1"/>
              <a:t>impiegat</a:t>
            </a:r>
            <a:r>
              <a:rPr lang="en-US" dirty="0"/>
              <a:t>, </a:t>
            </a:r>
            <a:r>
              <a:rPr lang="en-US" dirty="0" err="1"/>
              <a:t>luogo</a:t>
            </a:r>
            <a:r>
              <a:rPr lang="en-US" dirty="0"/>
              <a:t> di </a:t>
            </a:r>
            <a:r>
              <a:rPr lang="en-US" dirty="0" err="1"/>
              <a:t>nascita</a:t>
            </a:r>
            <a:r>
              <a:rPr lang="en-US" dirty="0"/>
              <a:t>, </a:t>
            </a:r>
            <a:r>
              <a:rPr lang="en-US" dirty="0" err="1"/>
              <a:t>residenza</a:t>
            </a:r>
            <a:r>
              <a:rPr lang="en-US" dirty="0"/>
              <a:t> </a:t>
            </a:r>
            <a:r>
              <a:rPr lang="en-US" dirty="0" err="1"/>
              <a:t>abituale</a:t>
            </a:r>
            <a:endParaRPr lang="en-US" dirty="0"/>
          </a:p>
          <a:p>
            <a:pPr lvl="0"/>
            <a:endParaRPr lang="it-IT" dirty="0"/>
          </a:p>
          <a:p>
            <a:pPr lvl="0"/>
            <a:r>
              <a:rPr lang="it-IT" dirty="0"/>
              <a:t>Altre griglie regolari (100-200-500 mt) sono partizioni utili analisi territoriali su specifiche aree (zone franose, buffer attorno a punti di interesse, ecc.) per i quali si ritiene che l’approssimazione ad 1 km sia troppo grossolana e per le quali non si ritiene soddisfacente la suddivisione proposta dalle BT</a:t>
            </a:r>
          </a:p>
          <a:p>
            <a:pPr lvl="0"/>
            <a:endParaRPr lang="it-IT" dirty="0"/>
          </a:p>
          <a:p>
            <a:pPr lvl="0"/>
            <a:r>
              <a:rPr lang="it-IT" dirty="0"/>
              <a:t>Griglia regolare 20mt x 20mt. Si tratta della partizione più fine sulla quale , grazie ad una collaborazione Istat-</a:t>
            </a:r>
            <a:r>
              <a:rPr lang="it-IT" dirty="0" err="1"/>
              <a:t>ispra</a:t>
            </a:r>
            <a:r>
              <a:rPr lang="it-IT" dirty="0"/>
              <a:t> è stimata la distribuzione della popolazione legale.</a:t>
            </a:r>
          </a:p>
          <a:p>
            <a:r>
              <a:rPr lang="it-IT" dirty="0"/>
              <a:t> </a:t>
            </a:r>
          </a:p>
          <a:p>
            <a:endParaRPr lang="it-IT" dirty="0" smtClean="0"/>
          </a:p>
          <a:p>
            <a:r>
              <a:rPr lang="it-IT" dirty="0" smtClean="0"/>
              <a:t>Le partizioni del territorio  oltre ad accogliere l’informazione socio-economica, potranno essere arricchite con archivi satellite, big data ed altre informazioni utili a descrivere il contesto territoriale. </a:t>
            </a:r>
          </a:p>
          <a:p>
            <a:r>
              <a:rPr lang="it-IT" dirty="0" smtClean="0"/>
              <a:t>Gli archivi satellite saranno frame puntuali, grafi, modelli digitali, immagini, poligoni sparsi, ecc.  </a:t>
            </a:r>
          </a:p>
          <a:p>
            <a:pPr lvl="0"/>
            <a:r>
              <a:rPr lang="it-IT" dirty="0" smtClean="0"/>
              <a:t>Tra le frame puntuali si ricordano POPOLUS (la frame storicamente utilizzata dal Ministero dell’Agricoltura), la MASTER FRAME (ovvero la frame puntuale utilizzata da Eurostat), punti di </a:t>
            </a:r>
            <a:r>
              <a:rPr lang="it-IT" dirty="0" err="1" smtClean="0"/>
              <a:t>intersse</a:t>
            </a:r>
            <a:r>
              <a:rPr lang="it-IT" dirty="0" smtClean="0"/>
              <a:t> quali scuole, aree archeologiche, ospedali, ecc. predisposti dalle amministrazioni competenti o disponibili in formato open.</a:t>
            </a:r>
          </a:p>
          <a:p>
            <a:r>
              <a:rPr lang="it-IT" dirty="0" smtClean="0"/>
              <a:t>Tra gli archivi con archi si ricordano i grafi stradali (sono attualmente in corso sperimentazioni per l’impiego di </a:t>
            </a:r>
            <a:r>
              <a:rPr lang="it-IT" dirty="0" err="1" smtClean="0"/>
              <a:t>OpenStreetMap</a:t>
            </a:r>
            <a:r>
              <a:rPr lang="it-IT" dirty="0" smtClean="0"/>
              <a:t>).</a:t>
            </a:r>
          </a:p>
          <a:p>
            <a:r>
              <a:rPr lang="it-IT" dirty="0" smtClean="0"/>
              <a:t>Tra archivi con poligoni sparsi si può ricordare l’</a:t>
            </a:r>
            <a:r>
              <a:rPr lang="it-IT" i="1" dirty="0" smtClean="0"/>
              <a:t>archivio degli edifici</a:t>
            </a:r>
            <a:r>
              <a:rPr lang="it-IT" dirty="0" smtClean="0"/>
              <a:t> che è una componente di naturale  interesse per la statistica ufficiale </a:t>
            </a:r>
          </a:p>
          <a:p>
            <a:endParaRPr lang="it-IT" dirty="0" smtClean="0"/>
          </a:p>
          <a:p>
            <a:r>
              <a:rPr lang="it-IT" dirty="0" smtClean="0"/>
              <a:t>La contestualizzazione, ovvero la descrizione del territorio sarà arricchita da informazioni , quali ad esempio </a:t>
            </a:r>
            <a:r>
              <a:rPr lang="it-IT" dirty="0" err="1" smtClean="0"/>
              <a:t>ortofoto</a:t>
            </a:r>
            <a:r>
              <a:rPr lang="it-IT" dirty="0" smtClean="0"/>
              <a:t>, immagini satellitari, modelli digitali del terreno. Si tratta cioè di informazioni già disponibili che hanno per oggetto fenomeni riconducibili all’uso e alla copertura del suolo o a caratteristiche geomorfologiche e orografiche dello stesso. </a:t>
            </a:r>
          </a:p>
          <a:p>
            <a:r>
              <a:rPr lang="it-IT" dirty="0" smtClean="0"/>
              <a:t>Molte di queste informazioni sono liberamente fruibili su web essendo il risultato di progetti europei  di grande portata. Tra questi va certamente ricordato il progetto </a:t>
            </a:r>
            <a:r>
              <a:rPr lang="it-IT" dirty="0" err="1" smtClean="0"/>
              <a:t>copernicus</a:t>
            </a:r>
            <a:r>
              <a:rPr lang="it-IT" dirty="0" smtClean="0"/>
              <a:t> che ha lanciato i sistemi di satellite </a:t>
            </a:r>
            <a:r>
              <a:rPr lang="it-IT" dirty="0" err="1" smtClean="0"/>
              <a:t>Sentinel</a:t>
            </a:r>
            <a:r>
              <a:rPr lang="it-IT" dirty="0" smtClean="0"/>
              <a:t>. In particolare il sistema </a:t>
            </a:r>
            <a:r>
              <a:rPr lang="it-IT" dirty="0" err="1" smtClean="0"/>
              <a:t>Sentinel</a:t>
            </a:r>
            <a:r>
              <a:rPr lang="it-IT" dirty="0" smtClean="0"/>
              <a:t> 2  ha iniziato a produrre dati da novembre 2015. Si tratta quindi una fonte di dati di recentissima disponibilità e le cui potenzialità per la statistica ufficiale sembrano molto promettenti.. </a:t>
            </a:r>
            <a:endParaRPr lang="it-IT" b="1" dirty="0" smtClean="0"/>
          </a:p>
          <a:p>
            <a:endParaRPr lang="it-IT" dirty="0" smtClean="0"/>
          </a:p>
          <a:p>
            <a:r>
              <a:rPr lang="it-IT" dirty="0" smtClean="0"/>
              <a:t>Attività di importanza</a:t>
            </a:r>
            <a:r>
              <a:rPr lang="it-IT" baseline="0" dirty="0" smtClean="0"/>
              <a:t> nella costruzione d</a:t>
            </a:r>
            <a:r>
              <a:rPr lang="it-IT" dirty="0" smtClean="0"/>
              <a:t>el Registro delle unità geografiche</a:t>
            </a:r>
          </a:p>
          <a:p>
            <a:endParaRPr lang="it-IT" dirty="0" smtClean="0"/>
          </a:p>
          <a:p>
            <a:pPr marL="342900" lvl="0" indent="-342900">
              <a:buFont typeface="Arial" panose="020B0604020202020204" pitchFamily="34" charset="0"/>
              <a:buChar char="•"/>
            </a:pPr>
            <a:r>
              <a:rPr lang="it-IT" sz="1200" dirty="0" smtClean="0"/>
              <a:t>aggiornamento e storicizzazione dei confini dei territoriali (amministrativi e statistici);</a:t>
            </a:r>
          </a:p>
          <a:p>
            <a:pPr marL="342900" lvl="0" indent="-342900">
              <a:buFont typeface="Arial" panose="020B0604020202020204" pitchFamily="34" charset="0"/>
              <a:buChar char="•"/>
            </a:pPr>
            <a:r>
              <a:rPr lang="it-IT" sz="1200" dirty="0" smtClean="0"/>
              <a:t>Proiezione sulle diverse unità territoriali delle informazioni incluse nei registri;</a:t>
            </a:r>
          </a:p>
          <a:p>
            <a:pPr marL="342900" lvl="0" indent="-342900">
              <a:buFont typeface="Arial" panose="020B0604020202020204" pitchFamily="34" charset="0"/>
              <a:buChar char="•"/>
            </a:pPr>
            <a:r>
              <a:rPr lang="it-IT" sz="1200" dirty="0" smtClean="0"/>
              <a:t>arricchimento dell’informazione socio economica con informazioni territoriali e ambientali di contesto</a:t>
            </a:r>
          </a:p>
          <a:p>
            <a:pPr marL="342900" lvl="0" indent="-342900">
              <a:buFont typeface="Arial" panose="020B0604020202020204" pitchFamily="34" charset="0"/>
              <a:buChar char="•"/>
            </a:pPr>
            <a:r>
              <a:rPr lang="it-IT" sz="1200" dirty="0" smtClean="0"/>
              <a:t>classificazione e </a:t>
            </a:r>
            <a:r>
              <a:rPr lang="it-IT" sz="1200" dirty="0" err="1" smtClean="0"/>
              <a:t>clusterizzazione</a:t>
            </a:r>
            <a:r>
              <a:rPr lang="it-IT" sz="1200" dirty="0" smtClean="0"/>
              <a:t> delle unità territoriali;</a:t>
            </a:r>
          </a:p>
          <a:p>
            <a:pPr marL="342900" lvl="0" indent="-342900">
              <a:buFont typeface="Arial" panose="020B0604020202020204" pitchFamily="34" charset="0"/>
              <a:buChar char="•"/>
            </a:pPr>
            <a:r>
              <a:rPr lang="it-IT" sz="1200" dirty="0" smtClean="0"/>
              <a:t>produzione di </a:t>
            </a:r>
            <a:r>
              <a:rPr lang="it-IT" sz="1200" dirty="0" err="1" smtClean="0"/>
              <a:t>geostatistiche</a:t>
            </a:r>
            <a:r>
              <a:rPr lang="it-IT" sz="1200" dirty="0" smtClean="0"/>
              <a:t> e statistiche su uso, copertura, consumo di suolo e analisi del paesaggio;</a:t>
            </a:r>
          </a:p>
          <a:p>
            <a:pPr marL="342900" lvl="0" indent="-342900">
              <a:buFont typeface="Arial" panose="020B0604020202020204" pitchFamily="34" charset="0"/>
              <a:buChar char="•"/>
            </a:pPr>
            <a:r>
              <a:rPr lang="it-IT" sz="1200" dirty="0" smtClean="0"/>
              <a:t>servizi per la valutazione della “contaminazione spaziale” nelle analisi socio economiche </a:t>
            </a:r>
          </a:p>
          <a:p>
            <a:pPr marL="342900" lvl="0" indent="-342900">
              <a:buFont typeface="Arial" panose="020B0604020202020204" pitchFamily="34" charset="0"/>
              <a:buChar char="•"/>
            </a:pPr>
            <a:r>
              <a:rPr lang="it-IT" sz="1200" dirty="0" smtClean="0"/>
              <a:t>diffusione di file geografici e servizi per l’analisi geografica e territoriale al Sistema Statistico Nazionale;</a:t>
            </a:r>
          </a:p>
          <a:p>
            <a:pPr marL="342900" lvl="0" indent="-342900">
              <a:buFont typeface="Arial" panose="020B0604020202020204" pitchFamily="34" charset="0"/>
              <a:buChar char="•"/>
            </a:pPr>
            <a:r>
              <a:rPr lang="it-IT" sz="1200" dirty="0" smtClean="0"/>
              <a:t>l’integrazione con sistemi di elaborazione e acquisizione automatica anche esterni all’Istituto.</a:t>
            </a:r>
          </a:p>
          <a:p>
            <a:pPr marL="342900" lvl="0" indent="-342900">
              <a:buFont typeface="Arial" panose="020B0604020202020204" pitchFamily="34" charset="0"/>
              <a:buChar char="•"/>
            </a:pPr>
            <a:r>
              <a:rPr lang="it-IT" sz="1200" dirty="0" smtClean="0"/>
              <a:t>impiego della dimensione spaziale nella progettazione delle strategie di indagini;</a:t>
            </a:r>
          </a:p>
          <a:p>
            <a:endParaRPr lang="it-IT" dirty="0"/>
          </a:p>
          <a:p>
            <a:endParaRPr lang="it-IT" dirty="0" smtClean="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10</a:t>
            </a:fld>
            <a:endParaRPr lang="it-IT" dirty="0"/>
          </a:p>
        </p:txBody>
      </p:sp>
    </p:spTree>
    <p:extLst>
      <p:ext uri="{BB962C8B-B14F-4D97-AF65-F5344CB8AC3E}">
        <p14:creationId xmlns:p14="http://schemas.microsoft.com/office/powerpoint/2010/main" val="373807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a:xfrm>
            <a:off x="381000" y="685800"/>
            <a:ext cx="6096000" cy="3429000"/>
          </a:xfrm>
          <a:ln/>
        </p:spPr>
      </p:sp>
      <p:sp>
        <p:nvSpPr>
          <p:cNvPr id="12493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z="1200" kern="1200" dirty="0" smtClean="0">
                <a:solidFill>
                  <a:schemeClr val="tx1"/>
                </a:solidFill>
                <a:latin typeface="+mn-lt"/>
                <a:ea typeface="+mn-ea"/>
                <a:cs typeface="+mn-cs"/>
              </a:rPr>
              <a:t>Nell’ambito della gestione delle componenti geografico territoriali sarà sviluppato  il progetto di definizione delle modalità di aggiornamento continuo delle basi territoriali anche in relazione alle esigenze del censimento permanente.</a:t>
            </a:r>
          </a:p>
          <a:p>
            <a:r>
              <a:rPr lang="it-IT" dirty="0" smtClean="0"/>
              <a:t> L’aggiornamento delle basi territoriali nelle località abitate sarà effettuato con l’ausilio dei grafi stradali </a:t>
            </a:r>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L’aggiornamento delle basi territoriali nelle </a:t>
            </a:r>
            <a:r>
              <a:rPr lang="it-IT" dirty="0" smtClean="0">
                <a:solidFill>
                  <a:srgbClr val="FF0000"/>
                </a:solidFill>
              </a:rPr>
              <a:t>case sparse </a:t>
            </a:r>
            <a:r>
              <a:rPr lang="it-IT" dirty="0" smtClean="0"/>
              <a:t>sarà ripensato per migliorare la collocazione geografica dei manufatti antropici attraverso un’operazione </a:t>
            </a:r>
            <a:r>
              <a:rPr lang="it-IT" b="1" dirty="0" smtClean="0"/>
              <a:t>d’integrazione di dati geografici ed estrazione di dati da satellite</a:t>
            </a:r>
          </a:p>
          <a:p>
            <a:r>
              <a:rPr lang="it-IT" dirty="0" smtClean="0"/>
              <a:t>Vantaggi diretti: diminuire l’acquisizione manuale delle geometrie</a:t>
            </a:r>
          </a:p>
          <a:p>
            <a:r>
              <a:rPr lang="it-IT" dirty="0" smtClean="0"/>
              <a:t>Vantaggi</a:t>
            </a:r>
            <a:r>
              <a:rPr lang="it-IT" baseline="0" dirty="0" smtClean="0"/>
              <a:t> indiretti: aumentare il grado di precisione della rilevazione degli edifici</a:t>
            </a:r>
            <a:r>
              <a:rPr lang="it-IT"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Sarà necessario </a:t>
            </a:r>
            <a:r>
              <a:rPr lang="it-IT" dirty="0" smtClean="0">
                <a:solidFill>
                  <a:srgbClr val="FF0000"/>
                </a:solidFill>
              </a:rPr>
              <a:t>aggiornare la classificazione </a:t>
            </a:r>
            <a:r>
              <a:rPr lang="it-IT" dirty="0" smtClean="0"/>
              <a:t>e la delimitazione delle sezioni in particolari casi di descrizione del territorio (parchi urbani, punti infrastrutturali,…) </a:t>
            </a:r>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 Sarà necessario </a:t>
            </a:r>
            <a:r>
              <a:rPr lang="it-IT" dirty="0" smtClean="0">
                <a:solidFill>
                  <a:srgbClr val="FF0000"/>
                </a:solidFill>
              </a:rPr>
              <a:t>aumentare il grado di precisione degli archivi statistici</a:t>
            </a:r>
            <a:r>
              <a:rPr lang="it-IT" dirty="0" smtClean="0"/>
              <a:t> (strada e numero civico) per utilizzare le sezioni come elementi territoriali di base</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it-IT"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it-IT" dirty="0" smtClean="0"/>
          </a:p>
          <a:p>
            <a:endParaRPr lang="it-IT" dirty="0" smtClean="0"/>
          </a:p>
        </p:txBody>
      </p:sp>
      <p:sp>
        <p:nvSpPr>
          <p:cNvPr id="1249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940" eaLnBrk="0" hangingPunct="0">
              <a:defRPr sz="3100" b="1">
                <a:solidFill>
                  <a:schemeClr val="bg1"/>
                </a:solidFill>
                <a:latin typeface="Arial" charset="0"/>
              </a:defRPr>
            </a:lvl1pPr>
            <a:lvl2pPr marL="714644" indent="-274863" defTabSz="900940" eaLnBrk="0" hangingPunct="0">
              <a:defRPr sz="3100" b="1">
                <a:solidFill>
                  <a:schemeClr val="bg1"/>
                </a:solidFill>
                <a:latin typeface="Arial" charset="0"/>
              </a:defRPr>
            </a:lvl2pPr>
            <a:lvl3pPr marL="1099452" indent="-219890" defTabSz="900940" eaLnBrk="0" hangingPunct="0">
              <a:defRPr sz="3100" b="1">
                <a:solidFill>
                  <a:schemeClr val="bg1"/>
                </a:solidFill>
                <a:latin typeface="Arial" charset="0"/>
              </a:defRPr>
            </a:lvl3pPr>
            <a:lvl4pPr marL="1539232" indent="-219890" defTabSz="900940" eaLnBrk="0" hangingPunct="0">
              <a:defRPr sz="3100" b="1">
                <a:solidFill>
                  <a:schemeClr val="bg1"/>
                </a:solidFill>
                <a:latin typeface="Arial" charset="0"/>
              </a:defRPr>
            </a:lvl4pPr>
            <a:lvl5pPr marL="1979013" indent="-219890" defTabSz="900940" eaLnBrk="0" hangingPunct="0">
              <a:defRPr sz="3100" b="1">
                <a:solidFill>
                  <a:schemeClr val="bg1"/>
                </a:solidFill>
                <a:latin typeface="Arial" charset="0"/>
              </a:defRPr>
            </a:lvl5pPr>
            <a:lvl6pPr marL="2418794" indent="-219890" algn="ctr" defTabSz="900940" eaLnBrk="0" fontAlgn="base" hangingPunct="0">
              <a:spcBef>
                <a:spcPct val="50000"/>
              </a:spcBef>
              <a:spcAft>
                <a:spcPct val="0"/>
              </a:spcAft>
              <a:defRPr sz="3100" b="1">
                <a:solidFill>
                  <a:schemeClr val="bg1"/>
                </a:solidFill>
                <a:latin typeface="Arial" charset="0"/>
              </a:defRPr>
            </a:lvl6pPr>
            <a:lvl7pPr marL="2858574" indent="-219890" algn="ctr" defTabSz="900940" eaLnBrk="0" fontAlgn="base" hangingPunct="0">
              <a:spcBef>
                <a:spcPct val="50000"/>
              </a:spcBef>
              <a:spcAft>
                <a:spcPct val="0"/>
              </a:spcAft>
              <a:defRPr sz="3100" b="1">
                <a:solidFill>
                  <a:schemeClr val="bg1"/>
                </a:solidFill>
                <a:latin typeface="Arial" charset="0"/>
              </a:defRPr>
            </a:lvl7pPr>
            <a:lvl8pPr marL="3298355" indent="-219890" algn="ctr" defTabSz="900940" eaLnBrk="0" fontAlgn="base" hangingPunct="0">
              <a:spcBef>
                <a:spcPct val="50000"/>
              </a:spcBef>
              <a:spcAft>
                <a:spcPct val="0"/>
              </a:spcAft>
              <a:defRPr sz="3100" b="1">
                <a:solidFill>
                  <a:schemeClr val="bg1"/>
                </a:solidFill>
                <a:latin typeface="Arial" charset="0"/>
              </a:defRPr>
            </a:lvl8pPr>
            <a:lvl9pPr marL="3738136" indent="-219890" algn="ctr" defTabSz="900940" eaLnBrk="0" fontAlgn="base" hangingPunct="0">
              <a:spcBef>
                <a:spcPct val="50000"/>
              </a:spcBef>
              <a:spcAft>
                <a:spcPct val="0"/>
              </a:spcAft>
              <a:defRPr sz="3100" b="1">
                <a:solidFill>
                  <a:schemeClr val="bg1"/>
                </a:solidFill>
                <a:latin typeface="Arial" charset="0"/>
              </a:defRPr>
            </a:lvl9pPr>
          </a:lstStyle>
          <a:p>
            <a:pPr eaLnBrk="1" hangingPunct="1"/>
            <a:fld id="{DAD767BF-F7BC-4EB6-9FEF-96E77A0EED59}" type="slidenum">
              <a:rPr lang="it-IT" sz="1200" b="0">
                <a:solidFill>
                  <a:srgbClr val="FFFFFF"/>
                </a:solidFill>
              </a:rPr>
              <a:pPr eaLnBrk="1" hangingPunct="1"/>
              <a:t>11</a:t>
            </a:fld>
            <a:endParaRPr lang="it-IT" sz="1200" b="0">
              <a:solidFill>
                <a:srgbClr val="FFFFFF"/>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a:xfrm>
            <a:off x="381000" y="685800"/>
            <a:ext cx="6096000" cy="3429000"/>
          </a:xfrm>
          <a:ln/>
        </p:spPr>
      </p:sp>
      <p:sp>
        <p:nvSpPr>
          <p:cNvPr id="12493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1249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940" eaLnBrk="0" hangingPunct="0">
              <a:defRPr sz="3100" b="1">
                <a:solidFill>
                  <a:schemeClr val="bg1"/>
                </a:solidFill>
                <a:latin typeface="Arial" charset="0"/>
              </a:defRPr>
            </a:lvl1pPr>
            <a:lvl2pPr marL="714644" indent="-274863" defTabSz="900940" eaLnBrk="0" hangingPunct="0">
              <a:defRPr sz="3100" b="1">
                <a:solidFill>
                  <a:schemeClr val="bg1"/>
                </a:solidFill>
                <a:latin typeface="Arial" charset="0"/>
              </a:defRPr>
            </a:lvl2pPr>
            <a:lvl3pPr marL="1099452" indent="-219890" defTabSz="900940" eaLnBrk="0" hangingPunct="0">
              <a:defRPr sz="3100" b="1">
                <a:solidFill>
                  <a:schemeClr val="bg1"/>
                </a:solidFill>
                <a:latin typeface="Arial" charset="0"/>
              </a:defRPr>
            </a:lvl3pPr>
            <a:lvl4pPr marL="1539232" indent="-219890" defTabSz="900940" eaLnBrk="0" hangingPunct="0">
              <a:defRPr sz="3100" b="1">
                <a:solidFill>
                  <a:schemeClr val="bg1"/>
                </a:solidFill>
                <a:latin typeface="Arial" charset="0"/>
              </a:defRPr>
            </a:lvl4pPr>
            <a:lvl5pPr marL="1979013" indent="-219890" defTabSz="900940" eaLnBrk="0" hangingPunct="0">
              <a:defRPr sz="3100" b="1">
                <a:solidFill>
                  <a:schemeClr val="bg1"/>
                </a:solidFill>
                <a:latin typeface="Arial" charset="0"/>
              </a:defRPr>
            </a:lvl5pPr>
            <a:lvl6pPr marL="2418794" indent="-219890" algn="ctr" defTabSz="900940" eaLnBrk="0" fontAlgn="base" hangingPunct="0">
              <a:spcBef>
                <a:spcPct val="50000"/>
              </a:spcBef>
              <a:spcAft>
                <a:spcPct val="0"/>
              </a:spcAft>
              <a:defRPr sz="3100" b="1">
                <a:solidFill>
                  <a:schemeClr val="bg1"/>
                </a:solidFill>
                <a:latin typeface="Arial" charset="0"/>
              </a:defRPr>
            </a:lvl6pPr>
            <a:lvl7pPr marL="2858574" indent="-219890" algn="ctr" defTabSz="900940" eaLnBrk="0" fontAlgn="base" hangingPunct="0">
              <a:spcBef>
                <a:spcPct val="50000"/>
              </a:spcBef>
              <a:spcAft>
                <a:spcPct val="0"/>
              </a:spcAft>
              <a:defRPr sz="3100" b="1">
                <a:solidFill>
                  <a:schemeClr val="bg1"/>
                </a:solidFill>
                <a:latin typeface="Arial" charset="0"/>
              </a:defRPr>
            </a:lvl7pPr>
            <a:lvl8pPr marL="3298355" indent="-219890" algn="ctr" defTabSz="900940" eaLnBrk="0" fontAlgn="base" hangingPunct="0">
              <a:spcBef>
                <a:spcPct val="50000"/>
              </a:spcBef>
              <a:spcAft>
                <a:spcPct val="0"/>
              </a:spcAft>
              <a:defRPr sz="3100" b="1">
                <a:solidFill>
                  <a:schemeClr val="bg1"/>
                </a:solidFill>
                <a:latin typeface="Arial" charset="0"/>
              </a:defRPr>
            </a:lvl8pPr>
            <a:lvl9pPr marL="3738136" indent="-219890" algn="ctr" defTabSz="900940" eaLnBrk="0" fontAlgn="base" hangingPunct="0">
              <a:spcBef>
                <a:spcPct val="50000"/>
              </a:spcBef>
              <a:spcAft>
                <a:spcPct val="0"/>
              </a:spcAft>
              <a:defRPr sz="3100" b="1">
                <a:solidFill>
                  <a:schemeClr val="bg1"/>
                </a:solidFill>
                <a:latin typeface="Arial" charset="0"/>
              </a:defRPr>
            </a:lvl9pPr>
          </a:lstStyle>
          <a:p>
            <a:pPr eaLnBrk="1" hangingPunct="1"/>
            <a:fld id="{DAD767BF-F7BC-4EB6-9FEF-96E77A0EED59}" type="slidenum">
              <a:rPr lang="it-IT" sz="1200" b="0">
                <a:solidFill>
                  <a:srgbClr val="FFFFFF"/>
                </a:solidFill>
              </a:rPr>
              <a:pPr eaLnBrk="1" hangingPunct="1"/>
              <a:t>12</a:t>
            </a:fld>
            <a:endParaRPr lang="it-IT" sz="1200" b="0">
              <a:solidFill>
                <a:srgbClr val="FFFFFF"/>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ina interna">
    <p:spTree>
      <p:nvGrpSpPr>
        <p:cNvPr id="1" name=""/>
        <p:cNvGrpSpPr/>
        <p:nvPr/>
      </p:nvGrpSpPr>
      <p:grpSpPr>
        <a:xfrm>
          <a:off x="0" y="0"/>
          <a:ext cx="0" cy="0"/>
          <a:chOff x="0" y="0"/>
          <a:chExt cx="0" cy="0"/>
        </a:xfrm>
      </p:grpSpPr>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Tree>
    <p:extLst>
      <p:ext uri="{BB962C8B-B14F-4D97-AF65-F5344CB8AC3E}">
        <p14:creationId xmlns:p14="http://schemas.microsoft.com/office/powerpoint/2010/main" val="136915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dirty="0" smtClean="0"/>
              <a:t>Fare clic per modificare stile</a:t>
            </a:r>
            <a:endParaRPr lang="it-IT" dirty="0"/>
          </a:p>
        </p:txBody>
      </p:sp>
      <p:sp>
        <p:nvSpPr>
          <p:cNvPr id="3" name="Segnaposto contenuto 2"/>
          <p:cNvSpPr>
            <a:spLocks noGrp="1"/>
          </p:cNvSpPr>
          <p:nvPr>
            <p:ph idx="1"/>
          </p:nvPr>
        </p:nvSpPr>
        <p:spPr>
          <a:xfrm>
            <a:off x="609600" y="1600201"/>
            <a:ext cx="109728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pPr/>
              <a:t>15/06/2016</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70076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defRPr>
            </a:lvl1pPr>
          </a:lstStyle>
          <a:p>
            <a:pPr>
              <a:defRPr/>
            </a:pPr>
            <a:endParaRPr lang="it-IT" dirty="0"/>
          </a:p>
        </p:txBody>
      </p:sp>
      <p:sp>
        <p:nvSpPr>
          <p:cNvPr id="3" name="Segnaposto piè di pagina 2"/>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defRPr>
            </a:lvl1pPr>
          </a:lstStyle>
          <a:p>
            <a:pPr>
              <a:defRPr/>
            </a:pPr>
            <a:endParaRPr lang="it-IT" dirty="0"/>
          </a:p>
        </p:txBody>
      </p:sp>
      <p:sp>
        <p:nvSpPr>
          <p:cNvPr id="4" name="Segnaposto numero diapositiva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defRPr>
            </a:lvl1pPr>
          </a:lstStyle>
          <a:p>
            <a:pPr>
              <a:defRPr/>
            </a:pPr>
            <a:fld id="{3EA0E9EE-B5C0-4CC8-BA49-A4A7A9162BD2}" type="slidenum">
              <a:rPr lang="it-IT"/>
              <a:pPr>
                <a:defRPr/>
              </a:pPr>
              <a:t>‹N›</a:t>
            </a:fld>
            <a:endParaRPr lang="it-IT" dirty="0"/>
          </a:p>
        </p:txBody>
      </p:sp>
    </p:spTree>
    <p:extLst>
      <p:ext uri="{BB962C8B-B14F-4D97-AF65-F5344CB8AC3E}">
        <p14:creationId xmlns:p14="http://schemas.microsoft.com/office/powerpoint/2010/main" val="162906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defRPr>
            </a:lvl1pPr>
          </a:lstStyle>
          <a:p>
            <a:pPr>
              <a:defRPr/>
            </a:pPr>
            <a:endParaRPr lang="it-IT" dirty="0"/>
          </a:p>
        </p:txBody>
      </p:sp>
      <p:sp>
        <p:nvSpPr>
          <p:cNvPr id="5" name="Segnaposto piè di pagina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defRPr>
            </a:lvl1pPr>
          </a:lstStyle>
          <a:p>
            <a:pPr>
              <a:defRPr/>
            </a:pPr>
            <a:endParaRPr lang="it-IT" dirty="0"/>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000000"/>
                </a:solidFill>
              </a:defRPr>
            </a:lvl1pPr>
          </a:lstStyle>
          <a:p>
            <a:pPr>
              <a:defRPr/>
            </a:pPr>
            <a:fld id="{4D2CBA75-6D5D-4F0F-A802-3972B29C50AB}" type="slidenum">
              <a:rPr lang="it-IT"/>
              <a:pPr>
                <a:defRPr/>
              </a:pPr>
              <a:t>‹N›</a:t>
            </a:fld>
            <a:endParaRPr lang="it-IT" dirty="0"/>
          </a:p>
        </p:txBody>
      </p:sp>
    </p:spTree>
    <p:extLst>
      <p:ext uri="{BB962C8B-B14F-4D97-AF65-F5344CB8AC3E}">
        <p14:creationId xmlns:p14="http://schemas.microsoft.com/office/powerpoint/2010/main" val="3292469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Connettore 1 8"/>
          <p:cNvCxnSpPr/>
          <p:nvPr userDrawn="1"/>
        </p:nvCxnSpPr>
        <p:spPr>
          <a:xfrm flipH="1">
            <a:off x="601664" y="968418"/>
            <a:ext cx="10997669" cy="0"/>
          </a:xfrm>
          <a:prstGeom prst="line">
            <a:avLst/>
          </a:prstGeom>
          <a:ln w="25400" cap="rnd">
            <a:solidFill>
              <a:srgbClr val="C72A31"/>
            </a:solidFill>
            <a:miter lim="800000"/>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userDrawn="1"/>
        </p:nvPicPr>
        <p:blipFill rotWithShape="1">
          <a:blip r:embed="rId6">
            <a:extLst>
              <a:ext uri="{28A0092B-C50C-407E-A947-70E740481C1C}">
                <a14:useLocalDpi xmlns:a14="http://schemas.microsoft.com/office/drawing/2010/main" val="0"/>
              </a:ext>
            </a:extLst>
          </a:blip>
          <a:srcRect t="13814" r="74033" b="37508"/>
          <a:stretch/>
        </p:blipFill>
        <p:spPr>
          <a:xfrm>
            <a:off x="10647499" y="5776731"/>
            <a:ext cx="1544501" cy="1081270"/>
          </a:xfrm>
          <a:prstGeom prst="rect">
            <a:avLst/>
          </a:prstGeom>
        </p:spPr>
      </p:pic>
      <p:pic>
        <p:nvPicPr>
          <p:cNvPr id="2" name="Immagin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1615" y="179460"/>
            <a:ext cx="1975884" cy="788958"/>
          </a:xfrm>
          <a:prstGeom prst="rect">
            <a:avLst/>
          </a:prstGeom>
        </p:spPr>
      </p:pic>
      <p:sp>
        <p:nvSpPr>
          <p:cNvPr id="11" name="Titolo 1"/>
          <p:cNvSpPr txBox="1">
            <a:spLocks/>
          </p:cNvSpPr>
          <p:nvPr userDrawn="1"/>
        </p:nvSpPr>
        <p:spPr>
          <a:xfrm>
            <a:off x="601662" y="353490"/>
            <a:ext cx="7627989" cy="538609"/>
          </a:xfrm>
          <a:prstGeom prst="rect">
            <a:avLst/>
          </a:prstGeom>
        </p:spPr>
        <p:txBody>
          <a:bodyPr wrap="square" lIns="0" tIns="0" rIns="0" bIns="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080"/>
              </a:lnSpc>
              <a:spcAft>
                <a:spcPts val="600"/>
              </a:spcAft>
            </a:pPr>
            <a:r>
              <a:rPr lang="it-IT" sz="1100" b="1" dirty="0" smtClean="0">
                <a:solidFill>
                  <a:schemeClr val="tx1">
                    <a:lumMod val="65000"/>
                    <a:lumOff val="35000"/>
                  </a:schemeClr>
                </a:solidFill>
                <a:latin typeface="Calibri"/>
                <a:ea typeface="Signika" charset="0"/>
                <a:cs typeface="Calibri"/>
              </a:rPr>
              <a:t>ROMA </a:t>
            </a:r>
            <a:r>
              <a:rPr lang="it-IT" sz="1100" b="1" dirty="0" smtClean="0">
                <a:solidFill>
                  <a:schemeClr val="tx1">
                    <a:lumMod val="65000"/>
                    <a:lumOff val="35000"/>
                  </a:schemeClr>
                </a:solidFill>
                <a:latin typeface="Calibri"/>
                <a:ea typeface="Signika" charset="0"/>
                <a:cs typeface="Calibri"/>
              </a:rPr>
              <a:t>22</a:t>
            </a:r>
            <a:r>
              <a:rPr lang="it-IT" sz="1100" b="1" baseline="0" dirty="0" smtClean="0">
                <a:solidFill>
                  <a:schemeClr val="tx1">
                    <a:lumMod val="65000"/>
                    <a:lumOff val="35000"/>
                  </a:schemeClr>
                </a:solidFill>
                <a:latin typeface="Calibri"/>
                <a:ea typeface="Signika" charset="0"/>
                <a:cs typeface="Calibri"/>
              </a:rPr>
              <a:t> </a:t>
            </a:r>
            <a:r>
              <a:rPr lang="it-IT" sz="1100" b="1" dirty="0" smtClean="0">
                <a:solidFill>
                  <a:schemeClr val="tx1">
                    <a:lumMod val="65000"/>
                    <a:lumOff val="35000"/>
                  </a:schemeClr>
                </a:solidFill>
                <a:latin typeface="Calibri"/>
                <a:ea typeface="Signika" charset="0"/>
                <a:cs typeface="Calibri"/>
              </a:rPr>
              <a:t>GIUGNO 2016 </a:t>
            </a:r>
          </a:p>
          <a:p>
            <a:pPr>
              <a:lnSpc>
                <a:spcPts val="1080"/>
              </a:lnSpc>
              <a:spcAft>
                <a:spcPts val="0"/>
              </a:spcAft>
            </a:pPr>
            <a:r>
              <a:rPr lang="it-IT" sz="1100" b="1" dirty="0" smtClean="0">
                <a:solidFill>
                  <a:srgbClr val="009190"/>
                </a:solidFill>
                <a:latin typeface="+mn-lt"/>
                <a:ea typeface="Signika Light" charset="0"/>
                <a:cs typeface="Calibri"/>
              </a:rPr>
              <a:t>AREA TEMATICA 3. </a:t>
            </a:r>
            <a:r>
              <a:rPr lang="it-IT" sz="1100" b="1" dirty="0" smtClean="0">
                <a:solidFill>
                  <a:schemeClr val="tx1"/>
                </a:solidFill>
                <a:latin typeface="+mn-lt"/>
                <a:ea typeface="Signika Light" charset="0"/>
                <a:cs typeface="Calibri"/>
              </a:rPr>
              <a:t>INNOVAZIONI E SPERIMENTAZIONI</a:t>
            </a:r>
          </a:p>
          <a:p>
            <a:pPr>
              <a:lnSpc>
                <a:spcPts val="1080"/>
              </a:lnSpc>
              <a:spcBef>
                <a:spcPts val="300"/>
              </a:spcBef>
              <a:spcAft>
                <a:spcPts val="600"/>
              </a:spcAft>
            </a:pPr>
            <a:r>
              <a:rPr lang="it-IT" sz="1200" b="1" i="0" baseline="0" dirty="0" smtClean="0">
                <a:solidFill>
                  <a:schemeClr val="tx1"/>
                </a:solidFill>
                <a:latin typeface="+mn-lt"/>
                <a:ea typeface="Signika Light" charset="0"/>
                <a:cs typeface="Arial"/>
              </a:rPr>
              <a:t>Nuove prospettive per il censimento della popolazione</a:t>
            </a:r>
            <a:endParaRPr lang="it-IT" sz="1200" b="1" i="0" baseline="0" dirty="0" smtClean="0">
              <a:solidFill>
                <a:schemeClr val="tx1"/>
              </a:solidFill>
              <a:latin typeface="+mn-lt"/>
              <a:ea typeface="Signika Light" charset="0"/>
              <a:cs typeface="Arial"/>
            </a:endParaRPr>
          </a:p>
        </p:txBody>
      </p:sp>
      <p:sp>
        <p:nvSpPr>
          <p:cNvPr id="7" name="Segnaposto numero diapositiva 5"/>
          <p:cNvSpPr>
            <a:spLocks noGrp="1"/>
          </p:cNvSpPr>
          <p:nvPr>
            <p:ph type="sldNum" sz="quarter" idx="4"/>
          </p:nvPr>
        </p:nvSpPr>
        <p:spPr>
          <a:xfrm>
            <a:off x="9959132" y="6478588"/>
            <a:ext cx="717915" cy="319088"/>
          </a:xfrm>
          <a:prstGeom prst="rect">
            <a:avLst/>
          </a:prstGeom>
        </p:spPr>
        <p:txBody>
          <a:bodyPr/>
          <a:lstStyle>
            <a:lvl1pPr algn="r">
              <a:defRPr b="0" i="0">
                <a:solidFill>
                  <a:srgbClr val="7F7F7F"/>
                </a:solidFill>
                <a:latin typeface="+mj-lt"/>
              </a:defRPr>
            </a:lvl1pPr>
          </a:lstStyle>
          <a:p>
            <a:fld id="{5C7FE145-5F5F-9146-8268-470DD024125C}" type="slidenum">
              <a:rPr lang="it-IT" smtClean="0"/>
              <a:pPr/>
              <a:t>‹N›</a:t>
            </a:fld>
            <a:endParaRPr lang="it-IT" dirty="0"/>
          </a:p>
        </p:txBody>
      </p:sp>
    </p:spTree>
    <p:extLst>
      <p:ext uri="{BB962C8B-B14F-4D97-AF65-F5344CB8AC3E}">
        <p14:creationId xmlns:p14="http://schemas.microsoft.com/office/powerpoint/2010/main" val="185279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3376083"/>
            <a:ext cx="12192000" cy="3481918"/>
          </a:xfrm>
          <a:prstGeom prst="rect">
            <a:avLst/>
          </a:prstGeom>
          <a:solidFill>
            <a:srgbClr val="009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DA304A"/>
                </a:solidFill>
              </a:rPr>
              <a:t> </a:t>
            </a:r>
            <a:endParaRPr lang="it-IT" dirty="0">
              <a:solidFill>
                <a:srgbClr val="DA304A"/>
              </a:solidFill>
            </a:endParaRPr>
          </a:p>
        </p:txBody>
      </p:sp>
      <p:sp>
        <p:nvSpPr>
          <p:cNvPr id="15" name="CasellaDiTesto 14"/>
          <p:cNvSpPr txBox="1"/>
          <p:nvPr/>
        </p:nvSpPr>
        <p:spPr>
          <a:xfrm>
            <a:off x="3173412" y="3811955"/>
            <a:ext cx="8221860" cy="1756891"/>
          </a:xfrm>
          <a:prstGeom prst="rect">
            <a:avLst/>
          </a:prstGeom>
          <a:noFill/>
        </p:spPr>
        <p:txBody>
          <a:bodyPr wrap="square" lIns="0" tIns="0" rIns="0" bIns="0" rtlCol="0">
            <a:spAutoFit/>
          </a:bodyPr>
          <a:lstStyle/>
          <a:p>
            <a:pPr>
              <a:lnSpc>
                <a:spcPts val="1880"/>
              </a:lnSpc>
            </a:pPr>
            <a:r>
              <a:rPr lang="it-IT" sz="2800" dirty="0" smtClean="0">
                <a:solidFill>
                  <a:schemeClr val="bg1"/>
                </a:solidFill>
                <a:latin typeface="+mj-lt"/>
                <a:ea typeface="Signika Light" charset="0"/>
                <a:cs typeface="Arial"/>
              </a:rPr>
              <a:t>INNOVAZIONI E SPERIMENTAZIONI</a:t>
            </a:r>
            <a:endParaRPr lang="it-IT" sz="1200" dirty="0">
              <a:solidFill>
                <a:schemeClr val="bg1"/>
              </a:solidFill>
              <a:latin typeface="+mj-lt"/>
              <a:ea typeface="Signika Light" charset="0"/>
              <a:cs typeface="Arial"/>
            </a:endParaRPr>
          </a:p>
          <a:p>
            <a:pPr>
              <a:lnSpc>
                <a:spcPts val="2160"/>
              </a:lnSpc>
            </a:pPr>
            <a:endParaRPr lang="it-IT" sz="2800" dirty="0">
              <a:solidFill>
                <a:schemeClr val="bg1"/>
              </a:solidFill>
              <a:latin typeface="+mj-lt"/>
              <a:ea typeface="Signika Light" charset="0"/>
              <a:cs typeface="Arial"/>
            </a:endParaRPr>
          </a:p>
          <a:p>
            <a:pPr>
              <a:lnSpc>
                <a:spcPts val="3200"/>
              </a:lnSpc>
            </a:pPr>
            <a:r>
              <a:rPr lang="it-IT" sz="3200" dirty="0" smtClean="0">
                <a:solidFill>
                  <a:schemeClr val="bg1"/>
                </a:solidFill>
                <a:latin typeface="+mj-lt"/>
                <a:ea typeface="Signika Light" charset="0"/>
                <a:cs typeface="Arial"/>
              </a:rPr>
              <a:t>Nuove prospettive per il censimento della popolazione</a:t>
            </a:r>
          </a:p>
          <a:p>
            <a:pPr>
              <a:lnSpc>
                <a:spcPts val="3200"/>
              </a:lnSpc>
            </a:pPr>
            <a:endParaRPr lang="it-IT" sz="3200" dirty="0">
              <a:solidFill>
                <a:schemeClr val="bg1"/>
              </a:solidFill>
              <a:latin typeface="+mj-lt"/>
              <a:ea typeface="Signika Light" charset="0"/>
              <a:cs typeface="Arial"/>
            </a:endParaRPr>
          </a:p>
        </p:txBody>
      </p:sp>
      <p:sp>
        <p:nvSpPr>
          <p:cNvPr id="2" name="Titolo 1"/>
          <p:cNvSpPr>
            <a:spLocks noGrp="1"/>
          </p:cNvSpPr>
          <p:nvPr>
            <p:ph type="ctrTitle" idx="4294967295"/>
          </p:nvPr>
        </p:nvSpPr>
        <p:spPr>
          <a:xfrm>
            <a:off x="611254" y="384211"/>
            <a:ext cx="5050820" cy="1611125"/>
          </a:xfrm>
          <a:prstGeom prst="rect">
            <a:avLst/>
          </a:prstGeom>
        </p:spPr>
        <p:txBody>
          <a:bodyPr wrap="square" lIns="0" tIns="0" rIns="0" bIns="0" anchor="t" anchorCtr="0">
            <a:spAutoFit/>
          </a:bodyPr>
          <a:lstStyle/>
          <a:p>
            <a:pPr algn="l">
              <a:lnSpc>
                <a:spcPts val="2500"/>
              </a:lnSpc>
            </a:pPr>
            <a:r>
              <a:rPr lang="it-IT" sz="2400" b="1" dirty="0" smtClean="0">
                <a:solidFill>
                  <a:schemeClr val="bg1"/>
                </a:solidFill>
                <a:latin typeface="Signika" charset="0"/>
                <a:ea typeface="Signika" charset="0"/>
                <a:cs typeface="Signika" charset="0"/>
              </a:rPr>
              <a:t>COMPORTAMENTI INDIVIDUALI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E RELAZIONI SOCIALI </a:t>
            </a:r>
            <a:br>
              <a:rPr lang="it-IT" sz="2400" b="1" dirty="0" smtClean="0">
                <a:solidFill>
                  <a:schemeClr val="bg1"/>
                </a:solidFill>
                <a:latin typeface="Signika" charset="0"/>
                <a:ea typeface="Signika" charset="0"/>
                <a:cs typeface="Signika" charset="0"/>
              </a:rPr>
            </a:br>
            <a:r>
              <a:rPr lang="it-IT" sz="2400" b="1" dirty="0" smtClean="0">
                <a:solidFill>
                  <a:schemeClr val="bg1"/>
                </a:solidFill>
                <a:latin typeface="Signika" charset="0"/>
                <a:ea typeface="Signika" charset="0"/>
                <a:cs typeface="Signika" charset="0"/>
              </a:rPr>
              <a:t>IN TRASFORMAZIONE </a:t>
            </a:r>
            <a:br>
              <a:rPr lang="it-IT" sz="2400" b="1" dirty="0" smtClean="0">
                <a:solidFill>
                  <a:schemeClr val="bg1"/>
                </a:solidFill>
                <a:latin typeface="Signika" charset="0"/>
                <a:ea typeface="Signika" charset="0"/>
                <a:cs typeface="Signika" charset="0"/>
              </a:rPr>
            </a:br>
            <a:r>
              <a:rPr lang="it-IT" sz="2400" dirty="0">
                <a:solidFill>
                  <a:schemeClr val="bg1"/>
                </a:solidFill>
                <a:latin typeface="Signika" charset="0"/>
                <a:ea typeface="Signika" charset="0"/>
                <a:cs typeface="Signika" charset="0"/>
              </a:rPr>
              <a:t>UNA SFIDA </a:t>
            </a:r>
            <a:r>
              <a:rPr lang="it-IT" sz="2400" dirty="0" smtClean="0">
                <a:solidFill>
                  <a:schemeClr val="bg1"/>
                </a:solidFill>
                <a:latin typeface="Signika" charset="0"/>
                <a:ea typeface="Signika" charset="0"/>
                <a:cs typeface="Signika" charset="0"/>
              </a:rPr>
              <a:t>PER </a:t>
            </a:r>
            <a:r>
              <a:rPr lang="it-IT" sz="2400" dirty="0">
                <a:solidFill>
                  <a:schemeClr val="bg1"/>
                </a:solidFill>
                <a:latin typeface="Signika" charset="0"/>
                <a:ea typeface="Signika" charset="0"/>
                <a:cs typeface="Signika" charset="0"/>
              </a:rPr>
              <a:t>LA </a:t>
            </a:r>
            <a:r>
              <a:rPr lang="it-IT" sz="2400" dirty="0" smtClean="0">
                <a:solidFill>
                  <a:schemeClr val="bg1"/>
                </a:solidFill>
                <a:latin typeface="Signika" charset="0"/>
                <a:ea typeface="Signika" charset="0"/>
                <a:cs typeface="Signika" charset="0"/>
              </a:rPr>
              <a:t/>
            </a:r>
            <a:br>
              <a:rPr lang="it-IT" sz="2400" dirty="0" smtClean="0">
                <a:solidFill>
                  <a:schemeClr val="bg1"/>
                </a:solidFill>
                <a:latin typeface="Signika" charset="0"/>
                <a:ea typeface="Signika" charset="0"/>
                <a:cs typeface="Signika" charset="0"/>
              </a:rPr>
            </a:br>
            <a:r>
              <a:rPr lang="it-IT" sz="2400" dirty="0" smtClean="0">
                <a:solidFill>
                  <a:schemeClr val="bg1"/>
                </a:solidFill>
                <a:latin typeface="Signika" charset="0"/>
                <a:ea typeface="Signika" charset="0"/>
                <a:cs typeface="Signika" charset="0"/>
              </a:rPr>
              <a:t>STATISTICA UFFICIALE </a:t>
            </a:r>
            <a:endParaRPr lang="it-IT" sz="2400" dirty="0">
              <a:solidFill>
                <a:schemeClr val="bg1"/>
              </a:solidFill>
              <a:latin typeface="Signika" charset="0"/>
              <a:ea typeface="Signika" charset="0"/>
              <a:cs typeface="Signika"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42" y="214878"/>
            <a:ext cx="11427622" cy="2895775"/>
          </a:xfrm>
          <a:prstGeom prst="rect">
            <a:avLst/>
          </a:prstGeom>
        </p:spPr>
      </p:pic>
      <p:sp>
        <p:nvSpPr>
          <p:cNvPr id="14" name="Rettangolo 13"/>
          <p:cNvSpPr/>
          <p:nvPr/>
        </p:nvSpPr>
        <p:spPr>
          <a:xfrm>
            <a:off x="125412" y="4357526"/>
            <a:ext cx="2772274" cy="843821"/>
          </a:xfrm>
          <a:prstGeom prst="rect">
            <a:avLst/>
          </a:prstGeom>
        </p:spPr>
        <p:txBody>
          <a:bodyPr wrap="square">
            <a:spAutoFit/>
          </a:bodyPr>
          <a:lstStyle/>
          <a:p>
            <a:pPr algn="r">
              <a:lnSpc>
                <a:spcPts val="2900"/>
              </a:lnSpc>
            </a:pPr>
            <a:r>
              <a:rPr lang="it-IT" dirty="0" smtClean="0">
                <a:solidFill>
                  <a:schemeClr val="bg1"/>
                </a:solidFill>
                <a:ea typeface="Signika Light" charset="0"/>
                <a:cs typeface="Arial"/>
              </a:rPr>
              <a:t>22 GIUGNO 2016 </a:t>
            </a:r>
          </a:p>
          <a:p>
            <a:pPr algn="r">
              <a:lnSpc>
                <a:spcPts val="2900"/>
              </a:lnSpc>
            </a:pPr>
            <a:r>
              <a:rPr lang="it-IT" dirty="0" smtClean="0">
                <a:solidFill>
                  <a:schemeClr val="bg1"/>
                </a:solidFill>
                <a:ea typeface="Signika Light" charset="0"/>
                <a:cs typeface="Arial"/>
              </a:rPr>
              <a:t>00.00 | 00.00</a:t>
            </a:r>
            <a:endParaRPr lang="it-IT" dirty="0">
              <a:solidFill>
                <a:schemeClr val="bg1"/>
              </a:solidFill>
              <a:ea typeface="Signika Light" charset="0"/>
              <a:cs typeface="Arial"/>
            </a:endParaRPr>
          </a:p>
        </p:txBody>
      </p:sp>
      <p:pic>
        <p:nvPicPr>
          <p:cNvPr id="12" name="Immagine 11" descr="Logo12esimaOk-2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714" y="5859742"/>
            <a:ext cx="480972" cy="625265"/>
          </a:xfrm>
          <a:prstGeom prst="rect">
            <a:avLst/>
          </a:prstGeom>
        </p:spPr>
      </p:pic>
      <p:pic>
        <p:nvPicPr>
          <p:cNvPr id="13" name="Immagine 12" descr="Logo12esimaOk-2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186" y="3683343"/>
            <a:ext cx="571500" cy="609600"/>
          </a:xfrm>
          <a:prstGeom prst="rect">
            <a:avLst/>
          </a:prstGeom>
        </p:spPr>
      </p:pic>
      <p:sp>
        <p:nvSpPr>
          <p:cNvPr id="17" name="CasellaDiTesto 16"/>
          <p:cNvSpPr txBox="1"/>
          <p:nvPr/>
        </p:nvSpPr>
        <p:spPr>
          <a:xfrm>
            <a:off x="3173412" y="6056410"/>
            <a:ext cx="8221860" cy="410369"/>
          </a:xfrm>
          <a:prstGeom prst="rect">
            <a:avLst/>
          </a:prstGeom>
          <a:noFill/>
        </p:spPr>
        <p:txBody>
          <a:bodyPr wrap="square" lIns="0" tIns="0" rIns="0" bIns="0" rtlCol="0">
            <a:spAutoFit/>
          </a:bodyPr>
          <a:lstStyle/>
          <a:p>
            <a:pPr>
              <a:lnSpc>
                <a:spcPts val="3200"/>
              </a:lnSpc>
            </a:pPr>
            <a:r>
              <a:rPr lang="it-IT" sz="2000" dirty="0" smtClean="0">
                <a:solidFill>
                  <a:schemeClr val="bg1"/>
                </a:solidFill>
                <a:latin typeface="+mj-lt"/>
                <a:ea typeface="Signika Light" charset="0"/>
                <a:cs typeface="Arial"/>
              </a:rPr>
              <a:t>Fabio </a:t>
            </a:r>
            <a:r>
              <a:rPr lang="it-IT" sz="2000" dirty="0" err="1" smtClean="0">
                <a:solidFill>
                  <a:schemeClr val="bg1"/>
                </a:solidFill>
                <a:latin typeface="+mj-lt"/>
                <a:ea typeface="Signika Light" charset="0"/>
                <a:cs typeface="Arial"/>
              </a:rPr>
              <a:t>Crescenzi</a:t>
            </a:r>
            <a:r>
              <a:rPr lang="it-IT" sz="2000" dirty="0" smtClean="0">
                <a:solidFill>
                  <a:schemeClr val="bg1"/>
                </a:solidFill>
                <a:latin typeface="+mj-lt"/>
                <a:ea typeface="Signika Light" charset="0"/>
                <a:cs typeface="Arial"/>
              </a:rPr>
              <a:t> |Istituto Nazionale di Statistica</a:t>
            </a:r>
            <a:endParaRPr lang="it-IT" sz="2000" dirty="0">
              <a:solidFill>
                <a:schemeClr val="bg1"/>
              </a:solidFill>
              <a:latin typeface="+mj-lt"/>
              <a:ea typeface="Signika Light" charset="0"/>
              <a:cs typeface="Arial"/>
            </a:endParaRPr>
          </a:p>
        </p:txBody>
      </p:sp>
      <p:cxnSp>
        <p:nvCxnSpPr>
          <p:cNvPr id="19" name="Connettore 1 18"/>
          <p:cNvCxnSpPr/>
          <p:nvPr/>
        </p:nvCxnSpPr>
        <p:spPr>
          <a:xfrm>
            <a:off x="2998756" y="3811955"/>
            <a:ext cx="0" cy="2580211"/>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7058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arrotondato 15"/>
          <p:cNvSpPr/>
          <p:nvPr/>
        </p:nvSpPr>
        <p:spPr>
          <a:xfrm>
            <a:off x="4066489" y="1019176"/>
            <a:ext cx="2606948" cy="3708067"/>
          </a:xfrm>
          <a:prstGeom prst="roundRect">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err="1" smtClean="0">
                <a:solidFill>
                  <a:schemeClr val="tx1"/>
                </a:solidFill>
              </a:rPr>
              <a:t>Componente</a:t>
            </a:r>
            <a:r>
              <a:rPr lang="en-US" sz="1600" b="1" dirty="0" smtClean="0">
                <a:solidFill>
                  <a:schemeClr val="tx1"/>
                </a:solidFill>
              </a:rPr>
              <a:t> </a:t>
            </a:r>
            <a:r>
              <a:rPr lang="en-US" sz="1600" b="1" dirty="0" err="1" smtClean="0">
                <a:solidFill>
                  <a:schemeClr val="tx1"/>
                </a:solidFill>
              </a:rPr>
              <a:t>geometrica</a:t>
            </a:r>
            <a:endParaRPr lang="en-US" sz="1600" b="1" dirty="0" smtClean="0">
              <a:solidFill>
                <a:schemeClr val="tx1"/>
              </a:solidFill>
            </a:endParaRPr>
          </a:p>
          <a:p>
            <a:pPr algn="ctr"/>
            <a:endParaRPr lang="en-US" sz="1100" dirty="0">
              <a:solidFill>
                <a:schemeClr val="tx1"/>
              </a:solidFill>
            </a:endParaRPr>
          </a:p>
          <a:p>
            <a:pPr algn="ctr"/>
            <a:endParaRPr lang="en-US" sz="1100" dirty="0">
              <a:solidFill>
                <a:schemeClr val="tx1"/>
              </a:solidFill>
            </a:endParaRPr>
          </a:p>
        </p:txBody>
      </p:sp>
      <p:sp>
        <p:nvSpPr>
          <p:cNvPr id="5" name="Rettangolo arrotondato 4"/>
          <p:cNvSpPr/>
          <p:nvPr/>
        </p:nvSpPr>
        <p:spPr>
          <a:xfrm>
            <a:off x="4452732" y="1769011"/>
            <a:ext cx="2011568" cy="6711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err="1" smtClean="0">
                <a:solidFill>
                  <a:schemeClr val="tx1"/>
                </a:solidFill>
              </a:rPr>
              <a:t>Basi</a:t>
            </a:r>
            <a:r>
              <a:rPr lang="en-US" sz="1200" b="1" dirty="0" smtClean="0">
                <a:solidFill>
                  <a:schemeClr val="tx1"/>
                </a:solidFill>
              </a:rPr>
              <a:t> </a:t>
            </a:r>
            <a:r>
              <a:rPr lang="en-US" sz="1200" b="1" dirty="0" err="1" smtClean="0">
                <a:solidFill>
                  <a:schemeClr val="tx1"/>
                </a:solidFill>
              </a:rPr>
              <a:t>Territoriali</a:t>
            </a:r>
            <a:endParaRPr lang="en-US" sz="1200" b="1" dirty="0">
              <a:solidFill>
                <a:schemeClr val="tx1"/>
              </a:solidFill>
            </a:endParaRPr>
          </a:p>
        </p:txBody>
      </p:sp>
      <p:sp>
        <p:nvSpPr>
          <p:cNvPr id="6" name="Rettangolo arrotondato 5"/>
          <p:cNvSpPr/>
          <p:nvPr/>
        </p:nvSpPr>
        <p:spPr>
          <a:xfrm>
            <a:off x="4414623" y="2640907"/>
            <a:ext cx="2049677" cy="78809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err="1">
                <a:solidFill>
                  <a:schemeClr val="tx1"/>
                </a:solidFill>
              </a:rPr>
              <a:t>Griglia</a:t>
            </a:r>
            <a:r>
              <a:rPr lang="en-US" sz="1200" b="1" dirty="0">
                <a:solidFill>
                  <a:schemeClr val="tx1"/>
                </a:solidFill>
              </a:rPr>
              <a:t> </a:t>
            </a:r>
            <a:r>
              <a:rPr lang="en-US" sz="1200" b="1" dirty="0" err="1">
                <a:solidFill>
                  <a:schemeClr val="tx1"/>
                </a:solidFill>
              </a:rPr>
              <a:t>europea</a:t>
            </a:r>
            <a:r>
              <a:rPr lang="en-US" sz="1200" b="1" dirty="0">
                <a:solidFill>
                  <a:schemeClr val="tx1"/>
                </a:solidFill>
              </a:rPr>
              <a:t> e </a:t>
            </a:r>
            <a:r>
              <a:rPr lang="en-US" sz="1200" b="1" dirty="0" err="1">
                <a:solidFill>
                  <a:schemeClr val="tx1"/>
                </a:solidFill>
              </a:rPr>
              <a:t>altre</a:t>
            </a:r>
            <a:r>
              <a:rPr lang="en-US" sz="1200" b="1" dirty="0">
                <a:solidFill>
                  <a:schemeClr val="tx1"/>
                </a:solidFill>
              </a:rPr>
              <a:t> </a:t>
            </a:r>
            <a:r>
              <a:rPr lang="en-US" sz="1200" b="1" dirty="0" err="1">
                <a:solidFill>
                  <a:schemeClr val="tx1"/>
                </a:solidFill>
              </a:rPr>
              <a:t>griglie</a:t>
            </a:r>
            <a:r>
              <a:rPr lang="en-US" sz="1200" b="1" dirty="0">
                <a:solidFill>
                  <a:schemeClr val="tx1"/>
                </a:solidFill>
              </a:rPr>
              <a:t> </a:t>
            </a:r>
            <a:r>
              <a:rPr lang="en-US" sz="1200" b="1" dirty="0" err="1" smtClean="0">
                <a:solidFill>
                  <a:schemeClr val="tx1"/>
                </a:solidFill>
              </a:rPr>
              <a:t>regolari</a:t>
            </a:r>
            <a:endParaRPr lang="en-US" sz="1200" b="1" dirty="0">
              <a:solidFill>
                <a:schemeClr val="tx1"/>
              </a:solidFill>
            </a:endParaRPr>
          </a:p>
        </p:txBody>
      </p:sp>
      <p:sp>
        <p:nvSpPr>
          <p:cNvPr id="7" name="Rettangolo arrotondato 6"/>
          <p:cNvSpPr/>
          <p:nvPr/>
        </p:nvSpPr>
        <p:spPr>
          <a:xfrm>
            <a:off x="4431033" y="3530501"/>
            <a:ext cx="2016856" cy="7687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endParaRPr>
          </a:p>
          <a:p>
            <a:pPr algn="ctr"/>
            <a:r>
              <a:rPr lang="en-US" sz="1200" b="1" dirty="0" err="1">
                <a:solidFill>
                  <a:schemeClr val="tx1"/>
                </a:solidFill>
              </a:rPr>
              <a:t>Griglia</a:t>
            </a:r>
            <a:r>
              <a:rPr lang="en-US" sz="1200" b="1" dirty="0">
                <a:solidFill>
                  <a:schemeClr val="tx1"/>
                </a:solidFill>
              </a:rPr>
              <a:t> 20x20</a:t>
            </a:r>
          </a:p>
          <a:p>
            <a:pPr algn="ctr"/>
            <a:endParaRPr lang="en-US" sz="1200" dirty="0"/>
          </a:p>
        </p:txBody>
      </p:sp>
      <p:sp>
        <p:nvSpPr>
          <p:cNvPr id="8" name="Rettangolo arrotondato 7"/>
          <p:cNvSpPr/>
          <p:nvPr/>
        </p:nvSpPr>
        <p:spPr>
          <a:xfrm>
            <a:off x="9499259" y="1195013"/>
            <a:ext cx="2292580" cy="165798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smtClean="0"/>
              <a:t>Informazione</a:t>
            </a:r>
            <a:r>
              <a:rPr lang="en-US" sz="1000" dirty="0" smtClean="0"/>
              <a:t>  socio -</a:t>
            </a:r>
            <a:r>
              <a:rPr lang="en-US" sz="1000" dirty="0" err="1" smtClean="0"/>
              <a:t>economica</a:t>
            </a:r>
            <a:endParaRPr lang="en-US" sz="1000" dirty="0" smtClean="0"/>
          </a:p>
          <a:p>
            <a:pPr algn="ctr"/>
            <a:endParaRPr lang="en-US" sz="1000" dirty="0"/>
          </a:p>
          <a:p>
            <a:pPr algn="ctr"/>
            <a:r>
              <a:rPr lang="en-US" sz="1000" dirty="0" smtClean="0"/>
              <a:t>Big Data  </a:t>
            </a:r>
            <a:endParaRPr lang="en-US" sz="1000" dirty="0"/>
          </a:p>
        </p:txBody>
      </p:sp>
      <p:sp>
        <p:nvSpPr>
          <p:cNvPr id="9" name="Rettangolo arrotondato 8"/>
          <p:cNvSpPr/>
          <p:nvPr/>
        </p:nvSpPr>
        <p:spPr>
          <a:xfrm>
            <a:off x="6962724" y="1149326"/>
            <a:ext cx="2065713" cy="1657981"/>
          </a:xfrm>
          <a:prstGeom prst="round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b="1" dirty="0" smtClean="0">
              <a:solidFill>
                <a:schemeClr val="tx1"/>
              </a:solidFill>
            </a:endParaRPr>
          </a:p>
          <a:p>
            <a:pPr algn="ctr"/>
            <a:r>
              <a:rPr lang="en-US" sz="1800" b="1" dirty="0" smtClean="0">
                <a:solidFill>
                  <a:schemeClr val="tx1"/>
                </a:solidFill>
              </a:rPr>
              <a:t>ANNCSU    </a:t>
            </a:r>
            <a:endParaRPr lang="en-US" sz="1800" b="1" dirty="0">
              <a:solidFill>
                <a:schemeClr val="tx1"/>
              </a:solidFill>
            </a:endParaRPr>
          </a:p>
        </p:txBody>
      </p:sp>
      <p:sp>
        <p:nvSpPr>
          <p:cNvPr id="14" name="Freccia bidirezionale orizzontale 13"/>
          <p:cNvSpPr/>
          <p:nvPr/>
        </p:nvSpPr>
        <p:spPr>
          <a:xfrm rot="16200000">
            <a:off x="5110380" y="3333745"/>
            <a:ext cx="584795" cy="386759"/>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15" name="Freccia bidirezionale orizzontale 14"/>
          <p:cNvSpPr/>
          <p:nvPr/>
        </p:nvSpPr>
        <p:spPr>
          <a:xfrm rot="16200000">
            <a:off x="5122031" y="2411684"/>
            <a:ext cx="495860" cy="386759"/>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it-IT" sz="1100"/>
          </a:p>
        </p:txBody>
      </p:sp>
      <p:sp>
        <p:nvSpPr>
          <p:cNvPr id="17" name="Rettangolo arrotondato 16"/>
          <p:cNvSpPr/>
          <p:nvPr/>
        </p:nvSpPr>
        <p:spPr>
          <a:xfrm>
            <a:off x="6714484" y="4419601"/>
            <a:ext cx="5390416" cy="1882426"/>
          </a:xfrm>
          <a:prstGeom prst="round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it-IT" sz="1800" b="1" dirty="0">
                <a:solidFill>
                  <a:schemeClr val="tx1"/>
                </a:solidFill>
              </a:rPr>
              <a:t>Archivi </a:t>
            </a:r>
            <a:r>
              <a:rPr lang="it-IT" sz="1800" b="1" dirty="0" smtClean="0">
                <a:solidFill>
                  <a:schemeClr val="tx1"/>
                </a:solidFill>
              </a:rPr>
              <a:t>satellite</a:t>
            </a:r>
          </a:p>
          <a:p>
            <a:pPr algn="ctr"/>
            <a:endParaRPr lang="it-IT" sz="1050" b="1" dirty="0"/>
          </a:p>
          <a:p>
            <a:pPr algn="ctr"/>
            <a:endParaRPr lang="it-IT" sz="1050" b="1" dirty="0" smtClean="0"/>
          </a:p>
          <a:p>
            <a:pPr algn="ctr"/>
            <a:endParaRPr lang="it-IT" sz="1050" b="1" dirty="0"/>
          </a:p>
          <a:p>
            <a:pPr algn="ctr"/>
            <a:endParaRPr lang="it-IT" sz="1050" b="1" dirty="0"/>
          </a:p>
          <a:p>
            <a:pPr algn="ctr"/>
            <a:endParaRPr lang="it-IT" sz="1050" b="1" dirty="0" smtClean="0"/>
          </a:p>
          <a:p>
            <a:pPr algn="ctr"/>
            <a:endParaRPr lang="it-IT" sz="1050" b="1" dirty="0"/>
          </a:p>
          <a:p>
            <a:pPr algn="ctr"/>
            <a:endParaRPr lang="it-IT" sz="1050" b="1" dirty="0" smtClean="0"/>
          </a:p>
          <a:p>
            <a:pPr algn="ctr"/>
            <a:endParaRPr lang="en-US" dirty="0"/>
          </a:p>
          <a:p>
            <a:pPr algn="ctr"/>
            <a:endParaRPr lang="en-US" dirty="0"/>
          </a:p>
          <a:p>
            <a:pPr algn="ctr"/>
            <a:endParaRPr lang="en-US" dirty="0"/>
          </a:p>
        </p:txBody>
      </p:sp>
      <p:sp>
        <p:nvSpPr>
          <p:cNvPr id="18" name="Rettangolo 17"/>
          <p:cNvSpPr/>
          <p:nvPr/>
        </p:nvSpPr>
        <p:spPr>
          <a:xfrm>
            <a:off x="8595380" y="4905375"/>
            <a:ext cx="1576912" cy="1209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err="1">
                <a:solidFill>
                  <a:schemeClr val="tx1"/>
                </a:solidFill>
              </a:rPr>
              <a:t>Linee</a:t>
            </a: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r>
              <a:rPr lang="en-US" sz="1050" dirty="0">
                <a:solidFill>
                  <a:schemeClr val="tx1"/>
                </a:solidFill>
              </a:rPr>
              <a:t> </a:t>
            </a:r>
          </a:p>
        </p:txBody>
      </p:sp>
      <p:sp>
        <p:nvSpPr>
          <p:cNvPr id="19" name="Rettangolo 18"/>
          <p:cNvSpPr/>
          <p:nvPr/>
        </p:nvSpPr>
        <p:spPr>
          <a:xfrm>
            <a:off x="6861663" y="4905375"/>
            <a:ext cx="1615248" cy="1209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err="1" smtClean="0">
                <a:solidFill>
                  <a:schemeClr val="tx1"/>
                </a:solidFill>
              </a:rPr>
              <a:t>Punti</a:t>
            </a:r>
            <a:endParaRPr lang="en-US" sz="1050" dirty="0" smtClean="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a:p>
            <a:pPr algn="ctr"/>
            <a:endParaRPr lang="en-US" sz="1050" dirty="0">
              <a:solidFill>
                <a:schemeClr val="tx1"/>
              </a:solidFill>
            </a:endParaRPr>
          </a:p>
        </p:txBody>
      </p:sp>
      <p:sp>
        <p:nvSpPr>
          <p:cNvPr id="21" name="Rettangolo arrotondato 20"/>
          <p:cNvSpPr/>
          <p:nvPr/>
        </p:nvSpPr>
        <p:spPr>
          <a:xfrm>
            <a:off x="7075244" y="5360814"/>
            <a:ext cx="1124016" cy="67922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solidFill>
                <a:schemeClr val="tx1"/>
              </a:solidFill>
            </a:endParaRPr>
          </a:p>
          <a:p>
            <a:pPr algn="ctr"/>
            <a:r>
              <a:rPr lang="en-US" sz="1000" dirty="0" err="1" smtClean="0">
                <a:solidFill>
                  <a:schemeClr val="tx1"/>
                </a:solidFill>
              </a:rPr>
              <a:t>Punti</a:t>
            </a:r>
            <a:r>
              <a:rPr lang="en-US" sz="1000" dirty="0" smtClean="0">
                <a:solidFill>
                  <a:schemeClr val="tx1"/>
                </a:solidFill>
              </a:rPr>
              <a:t> </a:t>
            </a:r>
            <a:endParaRPr lang="en-US" sz="1000" dirty="0">
              <a:solidFill>
                <a:schemeClr val="tx1"/>
              </a:solidFill>
            </a:endParaRPr>
          </a:p>
        </p:txBody>
      </p:sp>
      <p:sp>
        <p:nvSpPr>
          <p:cNvPr id="23" name="Rettangolo arrotondato 22"/>
          <p:cNvSpPr/>
          <p:nvPr/>
        </p:nvSpPr>
        <p:spPr>
          <a:xfrm>
            <a:off x="8810191" y="5397729"/>
            <a:ext cx="1147291" cy="28803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solidFill>
                <a:schemeClr val="tx1"/>
              </a:solidFill>
            </a:endParaRPr>
          </a:p>
          <a:p>
            <a:pPr algn="ctr"/>
            <a:r>
              <a:rPr lang="en-US" sz="1000" dirty="0" err="1">
                <a:solidFill>
                  <a:schemeClr val="tx1"/>
                </a:solidFill>
              </a:rPr>
              <a:t>Grafo</a:t>
            </a:r>
            <a:r>
              <a:rPr lang="en-US" sz="1000" dirty="0">
                <a:solidFill>
                  <a:schemeClr val="tx1"/>
                </a:solidFill>
              </a:rPr>
              <a:t> </a:t>
            </a:r>
            <a:r>
              <a:rPr lang="en-US" sz="1000" dirty="0" err="1" smtClean="0">
                <a:solidFill>
                  <a:schemeClr val="tx1"/>
                </a:solidFill>
              </a:rPr>
              <a:t>strade</a:t>
            </a:r>
            <a:endParaRPr lang="en-US" sz="1000" dirty="0">
              <a:solidFill>
                <a:schemeClr val="tx1"/>
              </a:solidFill>
            </a:endParaRPr>
          </a:p>
          <a:p>
            <a:pPr algn="ctr"/>
            <a:endParaRPr lang="en-US" sz="1000" dirty="0">
              <a:solidFill>
                <a:schemeClr val="tx1"/>
              </a:solidFill>
            </a:endParaRPr>
          </a:p>
        </p:txBody>
      </p:sp>
      <p:sp>
        <p:nvSpPr>
          <p:cNvPr id="24" name="Rettangolo arrotondato 23"/>
          <p:cNvSpPr/>
          <p:nvPr/>
        </p:nvSpPr>
        <p:spPr>
          <a:xfrm>
            <a:off x="8810191" y="5730504"/>
            <a:ext cx="1147291" cy="28803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solidFill>
                <a:schemeClr val="tx1"/>
              </a:solidFill>
            </a:endParaRPr>
          </a:p>
          <a:p>
            <a:pPr algn="ctr"/>
            <a:r>
              <a:rPr lang="en-US" sz="1000" dirty="0" err="1" smtClean="0">
                <a:solidFill>
                  <a:schemeClr val="tx1"/>
                </a:solidFill>
              </a:rPr>
              <a:t>Linee</a:t>
            </a:r>
            <a:r>
              <a:rPr lang="en-US" sz="1000" dirty="0" smtClean="0">
                <a:solidFill>
                  <a:schemeClr val="tx1"/>
                </a:solidFill>
              </a:rPr>
              <a:t> </a:t>
            </a:r>
            <a:r>
              <a:rPr lang="en-US" sz="1000" dirty="0">
                <a:solidFill>
                  <a:schemeClr val="tx1"/>
                </a:solidFill>
              </a:rPr>
              <a:t>di </a:t>
            </a:r>
            <a:r>
              <a:rPr lang="en-US" sz="1000" dirty="0" err="1">
                <a:solidFill>
                  <a:schemeClr val="tx1"/>
                </a:solidFill>
              </a:rPr>
              <a:t>trasporto</a:t>
            </a:r>
            <a:endParaRPr lang="en-US" sz="1000" dirty="0">
              <a:solidFill>
                <a:schemeClr val="tx1"/>
              </a:solidFill>
            </a:endParaRPr>
          </a:p>
          <a:p>
            <a:pPr algn="ctr"/>
            <a:endParaRPr lang="en-US" sz="1000" dirty="0">
              <a:solidFill>
                <a:schemeClr val="tx1"/>
              </a:solidFill>
            </a:endParaRPr>
          </a:p>
        </p:txBody>
      </p:sp>
      <p:sp>
        <p:nvSpPr>
          <p:cNvPr id="29" name="Rettangolo 28"/>
          <p:cNvSpPr/>
          <p:nvPr/>
        </p:nvSpPr>
        <p:spPr>
          <a:xfrm>
            <a:off x="10324693" y="4905375"/>
            <a:ext cx="1626713" cy="1209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err="1">
                <a:solidFill>
                  <a:schemeClr val="tx1"/>
                </a:solidFill>
              </a:rPr>
              <a:t>Poligoni</a:t>
            </a:r>
            <a:endParaRPr lang="en-US" sz="1050" dirty="0">
              <a:solidFill>
                <a:schemeClr val="tx1"/>
              </a:solidFill>
            </a:endParaRPr>
          </a:p>
          <a:p>
            <a:pPr algn="ctr"/>
            <a:endParaRPr lang="en-US" sz="1050" dirty="0"/>
          </a:p>
          <a:p>
            <a:pPr algn="ctr"/>
            <a:endParaRPr lang="en-US" sz="1050" dirty="0"/>
          </a:p>
          <a:p>
            <a:pPr algn="ctr"/>
            <a:endParaRPr lang="en-US" sz="1050" dirty="0"/>
          </a:p>
          <a:p>
            <a:pPr algn="ctr"/>
            <a:endParaRPr lang="en-US" sz="1050" dirty="0"/>
          </a:p>
          <a:p>
            <a:pPr algn="ctr"/>
            <a:endParaRPr lang="en-US" sz="1050" dirty="0" smtClean="0"/>
          </a:p>
          <a:p>
            <a:pPr algn="ctr"/>
            <a:endParaRPr lang="en-US" sz="1050" dirty="0"/>
          </a:p>
        </p:txBody>
      </p:sp>
      <p:sp>
        <p:nvSpPr>
          <p:cNvPr id="25" name="Rettangolo arrotondato 24"/>
          <p:cNvSpPr/>
          <p:nvPr/>
        </p:nvSpPr>
        <p:spPr>
          <a:xfrm>
            <a:off x="10396266" y="5117718"/>
            <a:ext cx="1483565" cy="49746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smtClean="0">
                <a:solidFill>
                  <a:schemeClr val="tx1"/>
                </a:solidFill>
              </a:rPr>
              <a:t>Infrastrutture</a:t>
            </a:r>
            <a:r>
              <a:rPr lang="en-US" sz="1000" dirty="0" smtClean="0">
                <a:solidFill>
                  <a:schemeClr val="tx1"/>
                </a:solidFill>
              </a:rPr>
              <a:t> </a:t>
            </a:r>
            <a:r>
              <a:rPr lang="en-US" sz="1000" dirty="0" err="1">
                <a:solidFill>
                  <a:schemeClr val="tx1"/>
                </a:solidFill>
              </a:rPr>
              <a:t>poligonali</a:t>
            </a:r>
            <a:r>
              <a:rPr lang="en-US" sz="1000" dirty="0">
                <a:solidFill>
                  <a:schemeClr val="tx1"/>
                </a:solidFill>
              </a:rPr>
              <a:t>, </a:t>
            </a:r>
            <a:r>
              <a:rPr lang="en-US" sz="1000" dirty="0" err="1">
                <a:solidFill>
                  <a:schemeClr val="tx1"/>
                </a:solidFill>
              </a:rPr>
              <a:t>aree</a:t>
            </a:r>
            <a:r>
              <a:rPr lang="en-US" sz="1000" dirty="0">
                <a:solidFill>
                  <a:schemeClr val="tx1"/>
                </a:solidFill>
              </a:rPr>
              <a:t> </a:t>
            </a:r>
            <a:r>
              <a:rPr lang="en-US" sz="1000" dirty="0" err="1">
                <a:solidFill>
                  <a:schemeClr val="tx1"/>
                </a:solidFill>
              </a:rPr>
              <a:t>protette</a:t>
            </a:r>
            <a:r>
              <a:rPr lang="en-US" sz="1000" dirty="0">
                <a:solidFill>
                  <a:schemeClr val="tx1"/>
                </a:solidFill>
              </a:rPr>
              <a:t>, </a:t>
            </a:r>
            <a:r>
              <a:rPr lang="en-US" sz="1000" dirty="0" err="1" smtClean="0">
                <a:solidFill>
                  <a:schemeClr val="tx1"/>
                </a:solidFill>
              </a:rPr>
              <a:t>ecc</a:t>
            </a:r>
            <a:endParaRPr lang="en-US" sz="1000" dirty="0">
              <a:solidFill>
                <a:schemeClr val="tx1"/>
              </a:solidFill>
            </a:endParaRPr>
          </a:p>
        </p:txBody>
      </p:sp>
      <p:sp>
        <p:nvSpPr>
          <p:cNvPr id="26" name="Rettangolo arrotondato 25"/>
          <p:cNvSpPr/>
          <p:nvPr/>
        </p:nvSpPr>
        <p:spPr>
          <a:xfrm>
            <a:off x="10416917" y="5634849"/>
            <a:ext cx="1471084" cy="4299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900" b="0" kern="1200" dirty="0">
                <a:solidFill>
                  <a:sysClr val="windowText" lastClr="000000"/>
                </a:solidFill>
                <a:effectLst/>
                <a:latin typeface="+mn-lt"/>
                <a:ea typeface="+mn-ea"/>
                <a:cs typeface="+mn-cs"/>
              </a:rPr>
              <a:t>Partizioni  </a:t>
            </a:r>
            <a:r>
              <a:rPr lang="it-IT" sz="900" b="0" kern="1200" dirty="0" err="1">
                <a:solidFill>
                  <a:sysClr val="windowText" lastClr="000000"/>
                </a:solidFill>
                <a:effectLst/>
                <a:latin typeface="+mn-lt"/>
                <a:ea typeface="+mn-ea"/>
                <a:cs typeface="+mn-cs"/>
              </a:rPr>
              <a:t>ammin</a:t>
            </a:r>
            <a:r>
              <a:rPr lang="it-IT" sz="900" b="0" kern="1200" dirty="0">
                <a:solidFill>
                  <a:sysClr val="windowText" lastClr="000000"/>
                </a:solidFill>
                <a:effectLst/>
                <a:latin typeface="+mn-lt"/>
                <a:ea typeface="+mn-ea"/>
                <a:cs typeface="+mn-cs"/>
              </a:rPr>
              <a:t>., circ. </a:t>
            </a:r>
            <a:r>
              <a:rPr lang="it-IT" sz="900" b="0" kern="1200" dirty="0" err="1">
                <a:solidFill>
                  <a:sysClr val="windowText" lastClr="000000"/>
                </a:solidFill>
                <a:effectLst/>
                <a:latin typeface="+mn-lt"/>
                <a:ea typeface="+mn-ea"/>
                <a:cs typeface="+mn-cs"/>
              </a:rPr>
              <a:t>turist</a:t>
            </a:r>
            <a:r>
              <a:rPr lang="it-IT" sz="900" b="0" kern="1200" dirty="0">
                <a:solidFill>
                  <a:sysClr val="windowText" lastClr="000000"/>
                </a:solidFill>
                <a:effectLst/>
                <a:latin typeface="+mn-lt"/>
                <a:ea typeface="+mn-ea"/>
                <a:cs typeface="+mn-cs"/>
              </a:rPr>
              <a:t>. </a:t>
            </a:r>
            <a:r>
              <a:rPr lang="it-IT" sz="900" b="0" kern="1200" dirty="0" err="1">
                <a:solidFill>
                  <a:sysClr val="windowText" lastClr="000000"/>
                </a:solidFill>
                <a:effectLst/>
                <a:latin typeface="+mn-lt"/>
                <a:ea typeface="+mn-ea"/>
                <a:cs typeface="+mn-cs"/>
              </a:rPr>
              <a:t>ecc</a:t>
            </a:r>
            <a:endParaRPr lang="en-US" sz="900" b="0" dirty="0">
              <a:solidFill>
                <a:sysClr val="windowText" lastClr="000000"/>
              </a:solidFill>
              <a:effectLst/>
            </a:endParaRPr>
          </a:p>
          <a:p>
            <a:pPr algn="ctr"/>
            <a:endParaRPr lang="en-US" sz="1000" dirty="0">
              <a:solidFill>
                <a:schemeClr val="tx1"/>
              </a:solidFill>
            </a:endParaRPr>
          </a:p>
        </p:txBody>
      </p:sp>
      <p:sp>
        <p:nvSpPr>
          <p:cNvPr id="3" name="Freccia curva 2"/>
          <p:cNvSpPr/>
          <p:nvPr/>
        </p:nvSpPr>
        <p:spPr>
          <a:xfrm rot="16200000">
            <a:off x="5479426" y="4045690"/>
            <a:ext cx="735631" cy="1483452"/>
          </a:xfrm>
          <a:prstGeom prst="bentArrow">
            <a:avLst/>
          </a:prstGeom>
          <a:gradFill>
            <a:gsLst>
              <a:gs pos="0">
                <a:schemeClr val="accent1">
                  <a:tint val="100000"/>
                  <a:shade val="100000"/>
                  <a:satMod val="130000"/>
                </a:schemeClr>
              </a:gs>
              <a:gs pos="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30" name="Rettangolo arrotondato 29"/>
          <p:cNvSpPr/>
          <p:nvPr/>
        </p:nvSpPr>
        <p:spPr>
          <a:xfrm>
            <a:off x="216769" y="1149327"/>
            <a:ext cx="2760132" cy="2917848"/>
          </a:xfrm>
          <a:prstGeom prst="round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err="1">
                <a:solidFill>
                  <a:schemeClr val="tx1"/>
                </a:solidFill>
              </a:rPr>
              <a:t>Informazioni</a:t>
            </a:r>
            <a:r>
              <a:rPr lang="en-US" sz="1600" b="1" dirty="0">
                <a:solidFill>
                  <a:schemeClr val="tx1"/>
                </a:solidFill>
              </a:rPr>
              <a:t> di </a:t>
            </a:r>
            <a:r>
              <a:rPr lang="en-US" sz="1600" b="1" dirty="0" err="1">
                <a:solidFill>
                  <a:schemeClr val="tx1"/>
                </a:solidFill>
              </a:rPr>
              <a:t>contesto</a:t>
            </a:r>
            <a:r>
              <a:rPr lang="en-US" sz="1600" b="1" dirty="0">
                <a:solidFill>
                  <a:schemeClr val="tx1"/>
                </a:solidFill>
              </a:rPr>
              <a:t> </a:t>
            </a:r>
            <a:r>
              <a:rPr lang="en-US" sz="1600" b="1" dirty="0" err="1">
                <a:solidFill>
                  <a:schemeClr val="tx1"/>
                </a:solidFill>
              </a:rPr>
              <a:t>territoriale</a:t>
            </a:r>
            <a:r>
              <a:rPr lang="en-US" sz="1600" b="1" dirty="0">
                <a:solidFill>
                  <a:schemeClr val="tx1"/>
                </a:solidFill>
              </a:rPr>
              <a:t> e </a:t>
            </a:r>
            <a:r>
              <a:rPr lang="en-US" sz="1600" b="1" dirty="0" err="1" smtClean="0">
                <a:solidFill>
                  <a:schemeClr val="tx1"/>
                </a:solidFill>
              </a:rPr>
              <a:t>ambientale</a:t>
            </a:r>
            <a:r>
              <a:rPr lang="en-US" sz="1600" b="1" dirty="0" smtClean="0">
                <a:solidFill>
                  <a:schemeClr val="tx1"/>
                </a:solidFill>
              </a:rPr>
              <a:t> </a:t>
            </a: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smtClean="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31" name="Rettangolo arrotondato 30"/>
          <p:cNvSpPr/>
          <p:nvPr/>
        </p:nvSpPr>
        <p:spPr>
          <a:xfrm>
            <a:off x="454449" y="2314872"/>
            <a:ext cx="2193328" cy="14401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dirty="0" err="1" smtClean="0">
                <a:solidFill>
                  <a:schemeClr val="tx1"/>
                </a:solidFill>
              </a:rPr>
              <a:t>Immagini</a:t>
            </a:r>
            <a:r>
              <a:rPr lang="en-US" sz="1800" dirty="0" smtClean="0">
                <a:solidFill>
                  <a:schemeClr val="tx1"/>
                </a:solidFill>
              </a:rPr>
              <a:t>, remote sensing, </a:t>
            </a:r>
          </a:p>
          <a:p>
            <a:pPr algn="ctr"/>
            <a:r>
              <a:rPr lang="en-US" sz="1800" dirty="0" smtClean="0">
                <a:solidFill>
                  <a:schemeClr val="tx1"/>
                </a:solidFill>
              </a:rPr>
              <a:t>Big Data </a:t>
            </a:r>
            <a:endParaRPr lang="en-US" sz="1800" dirty="0">
              <a:solidFill>
                <a:schemeClr val="tx1"/>
              </a:solidFill>
            </a:endParaRPr>
          </a:p>
        </p:txBody>
      </p:sp>
      <p:sp>
        <p:nvSpPr>
          <p:cNvPr id="33" name="Freccia a destra 32"/>
          <p:cNvSpPr/>
          <p:nvPr/>
        </p:nvSpPr>
        <p:spPr>
          <a:xfrm>
            <a:off x="2863336" y="2520025"/>
            <a:ext cx="1392728" cy="3987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4" name="Rettangolo 3"/>
          <p:cNvSpPr/>
          <p:nvPr/>
        </p:nvSpPr>
        <p:spPr>
          <a:xfrm>
            <a:off x="1103445" y="0"/>
            <a:ext cx="9865635" cy="369332"/>
          </a:xfrm>
          <a:prstGeom prst="rect">
            <a:avLst/>
          </a:prstGeom>
        </p:spPr>
        <p:txBody>
          <a:bodyPr wrap="square">
            <a:spAutoFit/>
          </a:bodyPr>
          <a:lstStyle/>
          <a:p>
            <a:r>
              <a:rPr lang="it-IT" altLang="it-IT" b="1" dirty="0" smtClean="0">
                <a:solidFill>
                  <a:schemeClr val="bg1"/>
                </a:solidFill>
                <a:latin typeface="Calibri" pitchFamily="34" charset="0"/>
                <a:cs typeface="Calibri" pitchFamily="34" charset="0"/>
              </a:rPr>
              <a:t>Il registro </a:t>
            </a:r>
            <a:r>
              <a:rPr lang="it-IT" altLang="it-IT" b="1" dirty="0">
                <a:solidFill>
                  <a:schemeClr val="bg1"/>
                </a:solidFill>
                <a:latin typeface="Calibri" pitchFamily="34" charset="0"/>
                <a:cs typeface="Calibri" pitchFamily="34" charset="0"/>
              </a:rPr>
              <a:t>delle unità </a:t>
            </a:r>
            <a:r>
              <a:rPr lang="it-IT" altLang="it-IT" b="1" dirty="0" smtClean="0">
                <a:solidFill>
                  <a:schemeClr val="bg1"/>
                </a:solidFill>
                <a:latin typeface="Calibri" pitchFamily="34" charset="0"/>
                <a:cs typeface="Calibri" pitchFamily="34" charset="0"/>
              </a:rPr>
              <a:t>geografiche, collegamento fra dati e geografia</a:t>
            </a:r>
            <a:endParaRPr lang="it-IT" dirty="0"/>
          </a:p>
        </p:txBody>
      </p:sp>
      <p:sp>
        <p:nvSpPr>
          <p:cNvPr id="32" name="Freccia a destra 31"/>
          <p:cNvSpPr/>
          <p:nvPr/>
        </p:nvSpPr>
        <p:spPr>
          <a:xfrm rot="10800000">
            <a:off x="6359789" y="1931108"/>
            <a:ext cx="792328" cy="3466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4" name="Freccia a destra 33"/>
          <p:cNvSpPr/>
          <p:nvPr/>
        </p:nvSpPr>
        <p:spPr>
          <a:xfrm rot="10800000">
            <a:off x="8810189" y="1928111"/>
            <a:ext cx="981507" cy="3466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2555887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1"/>
          <p:cNvSpPr txBox="1">
            <a:spLocks/>
          </p:cNvSpPr>
          <p:nvPr/>
        </p:nvSpPr>
        <p:spPr>
          <a:xfrm>
            <a:off x="396535" y="6088212"/>
            <a:ext cx="610900" cy="365125"/>
          </a:xfrm>
          <a:prstGeom prst="rect">
            <a:avLst/>
          </a:prstGeom>
        </p:spPr>
        <p:txBody>
          <a:bodyPr/>
          <a:lstStyle>
            <a:defPPr>
              <a:defRPr lang="it-IT"/>
            </a:defPPr>
            <a:lvl1pPr algn="l" defTabSz="457200" rtl="0" fontAlgn="auto">
              <a:spcBef>
                <a:spcPts val="0"/>
              </a:spcBef>
              <a:spcAft>
                <a:spcPts val="0"/>
              </a:spcAft>
              <a:defRPr sz="1800" b="0" kern="1200">
                <a:solidFill>
                  <a:prstClr val="black"/>
                </a:solidFill>
                <a:latin typeface="Arial"/>
                <a:ea typeface="+mn-ea"/>
                <a:cs typeface="+mn-cs"/>
              </a:defRPr>
            </a:lvl1pPr>
            <a:lvl2pPr marL="457200" algn="ctr" rtl="0" fontAlgn="base">
              <a:spcBef>
                <a:spcPct val="50000"/>
              </a:spcBef>
              <a:spcAft>
                <a:spcPct val="0"/>
              </a:spcAft>
              <a:defRPr sz="3200" b="1" kern="1200">
                <a:solidFill>
                  <a:schemeClr val="bg1"/>
                </a:solidFill>
                <a:latin typeface="Arial" charset="0"/>
                <a:ea typeface="+mn-ea"/>
                <a:cs typeface="+mn-cs"/>
              </a:defRPr>
            </a:lvl2pPr>
            <a:lvl3pPr marL="914400" algn="ctr" rtl="0" fontAlgn="base">
              <a:spcBef>
                <a:spcPct val="50000"/>
              </a:spcBef>
              <a:spcAft>
                <a:spcPct val="0"/>
              </a:spcAft>
              <a:defRPr sz="3200" b="1" kern="1200">
                <a:solidFill>
                  <a:schemeClr val="bg1"/>
                </a:solidFill>
                <a:latin typeface="Arial" charset="0"/>
                <a:ea typeface="+mn-ea"/>
                <a:cs typeface="+mn-cs"/>
              </a:defRPr>
            </a:lvl3pPr>
            <a:lvl4pPr marL="1371600" algn="ctr" rtl="0" fontAlgn="base">
              <a:spcBef>
                <a:spcPct val="50000"/>
              </a:spcBef>
              <a:spcAft>
                <a:spcPct val="0"/>
              </a:spcAft>
              <a:defRPr sz="3200" b="1" kern="1200">
                <a:solidFill>
                  <a:schemeClr val="bg1"/>
                </a:solidFill>
                <a:latin typeface="Arial" charset="0"/>
                <a:ea typeface="+mn-ea"/>
                <a:cs typeface="+mn-cs"/>
              </a:defRPr>
            </a:lvl4pPr>
            <a:lvl5pPr marL="1828800" algn="ctr" rtl="0" fontAlgn="base">
              <a:spcBef>
                <a:spcPct val="50000"/>
              </a:spcBef>
              <a:spcAft>
                <a:spcPct val="0"/>
              </a:spcAft>
              <a:defRPr sz="3200" b="1" kern="1200">
                <a:solidFill>
                  <a:schemeClr val="bg1"/>
                </a:solidFill>
                <a:latin typeface="Arial" charset="0"/>
                <a:ea typeface="+mn-ea"/>
                <a:cs typeface="+mn-cs"/>
              </a:defRPr>
            </a:lvl5pPr>
            <a:lvl6pPr marL="2286000" algn="l" defTabSz="914400" rtl="0" eaLnBrk="1" latinLnBrk="0" hangingPunct="1">
              <a:defRPr sz="3200" b="1" kern="1200">
                <a:solidFill>
                  <a:schemeClr val="bg1"/>
                </a:solidFill>
                <a:latin typeface="Arial" charset="0"/>
                <a:ea typeface="+mn-ea"/>
                <a:cs typeface="+mn-cs"/>
              </a:defRPr>
            </a:lvl6pPr>
            <a:lvl7pPr marL="2743200" algn="l" defTabSz="914400" rtl="0" eaLnBrk="1" latinLnBrk="0" hangingPunct="1">
              <a:defRPr sz="3200" b="1" kern="1200">
                <a:solidFill>
                  <a:schemeClr val="bg1"/>
                </a:solidFill>
                <a:latin typeface="Arial" charset="0"/>
                <a:ea typeface="+mn-ea"/>
                <a:cs typeface="+mn-cs"/>
              </a:defRPr>
            </a:lvl7pPr>
            <a:lvl8pPr marL="3200400" algn="l" defTabSz="914400" rtl="0" eaLnBrk="1" latinLnBrk="0" hangingPunct="1">
              <a:defRPr sz="3200" b="1" kern="1200">
                <a:solidFill>
                  <a:schemeClr val="bg1"/>
                </a:solidFill>
                <a:latin typeface="Arial" charset="0"/>
                <a:ea typeface="+mn-ea"/>
                <a:cs typeface="+mn-cs"/>
              </a:defRPr>
            </a:lvl8pPr>
            <a:lvl9pPr marL="3657600" algn="l" defTabSz="914400" rtl="0" eaLnBrk="1" latinLnBrk="0" hangingPunct="1">
              <a:defRPr sz="3200" b="1" kern="1200">
                <a:solidFill>
                  <a:schemeClr val="bg1"/>
                </a:solidFill>
                <a:latin typeface="Arial" charset="0"/>
                <a:ea typeface="+mn-ea"/>
                <a:cs typeface="+mn-cs"/>
              </a:defRPr>
            </a:lvl9pPr>
          </a:lstStyle>
          <a:p>
            <a:pPr>
              <a:defRPr/>
            </a:pPr>
            <a:fld id="{ED4A0BC5-A479-44A2-A5FE-0BD443BAAC29}" type="slidenum">
              <a:rPr lang="it-IT" sz="1600" b="1" smtClean="0">
                <a:solidFill>
                  <a:schemeClr val="tx1">
                    <a:lumMod val="50000"/>
                    <a:lumOff val="50000"/>
                  </a:schemeClr>
                </a:solidFill>
              </a:rPr>
              <a:pPr>
                <a:defRPr/>
              </a:pPr>
              <a:t>11</a:t>
            </a:fld>
            <a:endParaRPr lang="it-IT" sz="1600" b="1" dirty="0">
              <a:solidFill>
                <a:schemeClr val="tx1">
                  <a:lumMod val="50000"/>
                  <a:lumOff val="50000"/>
                </a:schemeClr>
              </a:solidFill>
            </a:endParaRPr>
          </a:p>
        </p:txBody>
      </p:sp>
      <p:pic>
        <p:nvPicPr>
          <p:cNvPr id="2" name="Immagin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9937" y="1556792"/>
            <a:ext cx="5962900" cy="2672954"/>
          </a:xfrm>
          <a:prstGeom prst="rect">
            <a:avLst/>
          </a:prstGeom>
        </p:spPr>
      </p:pic>
      <p:sp>
        <p:nvSpPr>
          <p:cNvPr id="29" name="Titolo 1"/>
          <p:cNvSpPr txBox="1">
            <a:spLocks/>
          </p:cNvSpPr>
          <p:nvPr/>
        </p:nvSpPr>
        <p:spPr>
          <a:xfrm>
            <a:off x="623392" y="0"/>
            <a:ext cx="10972800" cy="404664"/>
          </a:xfrm>
          <a:prstGeom prst="rect">
            <a:avLst/>
          </a:prstGeom>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it-IT" altLang="it-IT" sz="2400" dirty="0">
                <a:solidFill>
                  <a:srgbClr val="FFFFFF"/>
                </a:solidFill>
                <a:cs typeface="Arial" charset="0"/>
              </a:rPr>
              <a:t>Il disegno delle </a:t>
            </a:r>
            <a:r>
              <a:rPr lang="it-IT" altLang="it-IT" sz="2400" dirty="0" smtClean="0">
                <a:solidFill>
                  <a:srgbClr val="FFFFFF"/>
                </a:solidFill>
                <a:cs typeface="Arial" charset="0"/>
              </a:rPr>
              <a:t>sezioni di censimento diventerà continuo</a:t>
            </a:r>
            <a:endParaRPr lang="it-IT" altLang="it-IT" sz="2400" b="1" dirty="0">
              <a:solidFill>
                <a:schemeClr val="bg1"/>
              </a:solidFill>
              <a:latin typeface="Calibri" pitchFamily="34" charset="0"/>
              <a:ea typeface="+mn-ea"/>
              <a:cs typeface="Calibri" pitchFamily="34" charset="0"/>
            </a:endParaRPr>
          </a:p>
        </p:txBody>
      </p:sp>
      <p:sp>
        <p:nvSpPr>
          <p:cNvPr id="30" name="Text Box 33"/>
          <p:cNvSpPr txBox="1">
            <a:spLocks noChangeArrowheads="1"/>
          </p:cNvSpPr>
          <p:nvPr/>
        </p:nvSpPr>
        <p:spPr bwMode="auto">
          <a:xfrm>
            <a:off x="908448" y="2826653"/>
            <a:ext cx="3840427" cy="1323439"/>
          </a:xfrm>
          <a:prstGeom prst="rect">
            <a:avLst/>
          </a:prstGeom>
          <a:noFill/>
        </p:spPr>
        <p:txBody>
          <a:bodyPr wrap="square" rtlCol="0">
            <a:spAutoFit/>
          </a:bodyPr>
          <a:lstStyle>
            <a:defPPr>
              <a:defRPr lang="it-IT"/>
            </a:defPPr>
            <a:lvl1pPr marL="285750" defTabSz="456981" eaLnBrk="1" latinLnBrk="0" hangingPunct="1">
              <a:buClr>
                <a:srgbClr val="C00000"/>
              </a:buClr>
              <a:buSzPct val="100000"/>
              <a:buFont typeface="Wingdings" panose="05000000000000000000" pitchFamily="2" charset="2"/>
              <a:buChar char="§"/>
              <a:defRPr sz="2000" cap="small">
                <a:latin typeface="Calibri" panose="020F0502020204030204" pitchFamily="34" charset="0"/>
              </a:defRPr>
            </a:lvl1pPr>
            <a:lvl2pPr marL="456981" defTabSz="456981" eaLnBrk="1" latinLnBrk="0" hangingPunct="1">
              <a:defRPr sz="1900">
                <a:latin typeface="+mn-lt"/>
              </a:defRPr>
            </a:lvl2pPr>
            <a:lvl3pPr marL="913981" defTabSz="456981" eaLnBrk="1" latinLnBrk="0" hangingPunct="1">
              <a:defRPr sz="1900">
                <a:latin typeface="+mn-lt"/>
              </a:defRPr>
            </a:lvl3pPr>
            <a:lvl4pPr marL="1370969" defTabSz="456981" eaLnBrk="1" latinLnBrk="0" hangingPunct="1">
              <a:defRPr sz="1900">
                <a:latin typeface="+mn-lt"/>
              </a:defRPr>
            </a:lvl4pPr>
            <a:lvl5pPr marL="1827964" defTabSz="456981" eaLnBrk="1" latinLnBrk="0" hangingPunct="1">
              <a:defRPr sz="1900">
                <a:latin typeface="+mn-lt"/>
              </a:defRPr>
            </a:lvl5pPr>
            <a:lvl6pPr marL="2284945" defTabSz="456981">
              <a:defRPr sz="1900">
                <a:latin typeface="+mn-lt"/>
              </a:defRPr>
            </a:lvl6pPr>
            <a:lvl7pPr marL="2741943" defTabSz="456981">
              <a:defRPr sz="1900">
                <a:latin typeface="+mn-lt"/>
              </a:defRPr>
            </a:lvl7pPr>
            <a:lvl8pPr marL="3198933" defTabSz="456981">
              <a:defRPr sz="1900">
                <a:latin typeface="+mn-lt"/>
              </a:defRPr>
            </a:lvl8pPr>
            <a:lvl9pPr marL="3655928" defTabSz="456981">
              <a:defRPr sz="1900">
                <a:latin typeface="+mn-lt"/>
              </a:defRPr>
            </a:lvl9pPr>
          </a:lstStyle>
          <a:p>
            <a:r>
              <a:rPr lang="it-IT" dirty="0"/>
              <a:t> </a:t>
            </a:r>
            <a:r>
              <a:rPr lang="it-IT" dirty="0">
                <a:solidFill>
                  <a:srgbClr val="FF0000"/>
                </a:solidFill>
              </a:rPr>
              <a:t>semplificare il raccordo con i dati puntuali degli edifici</a:t>
            </a:r>
            <a:r>
              <a:rPr lang="it-IT" dirty="0"/>
              <a:t>, spesso </a:t>
            </a:r>
            <a:r>
              <a:rPr lang="it-IT" dirty="0" err="1" smtClean="0"/>
              <a:t>geocodifica</a:t>
            </a:r>
            <a:r>
              <a:rPr lang="it-IT" dirty="0" smtClean="0"/>
              <a:t> </a:t>
            </a:r>
            <a:r>
              <a:rPr lang="it-IT" dirty="0"/>
              <a:t>tra due sezioni perché acquisiti su scale </a:t>
            </a:r>
            <a:r>
              <a:rPr lang="it-IT" dirty="0" smtClean="0"/>
              <a:t>diverse</a:t>
            </a:r>
            <a:endParaRPr lang="it-IT" dirty="0"/>
          </a:p>
        </p:txBody>
      </p:sp>
      <p:sp>
        <p:nvSpPr>
          <p:cNvPr id="31" name="Text Box 33"/>
          <p:cNvSpPr txBox="1">
            <a:spLocks noChangeArrowheads="1"/>
          </p:cNvSpPr>
          <p:nvPr/>
        </p:nvSpPr>
        <p:spPr bwMode="auto">
          <a:xfrm>
            <a:off x="159424" y="1471294"/>
            <a:ext cx="5146224" cy="923330"/>
          </a:xfrm>
          <a:prstGeom prst="rect">
            <a:avLst/>
          </a:prstGeom>
          <a:noFill/>
        </p:spPr>
        <p:txBody>
          <a:bodyPr wrap="square" rtlCol="0">
            <a:spAutoFit/>
          </a:bodyPr>
          <a:lstStyle>
            <a:defPPr>
              <a:defRPr lang="it-IT"/>
            </a:defPPr>
            <a:lvl1pPr marL="285750" defTabSz="456981" eaLnBrk="1" latinLnBrk="0" hangingPunct="1">
              <a:buClr>
                <a:srgbClr val="C00000"/>
              </a:buClr>
              <a:buSzPct val="100000"/>
              <a:buFont typeface="Wingdings" panose="05000000000000000000" pitchFamily="2" charset="2"/>
              <a:buChar char="§"/>
              <a:defRPr sz="2000" cap="small">
                <a:latin typeface="Calibri" panose="020F0502020204030204" pitchFamily="34" charset="0"/>
              </a:defRPr>
            </a:lvl1pPr>
            <a:lvl2pPr marL="456981" defTabSz="456981" eaLnBrk="1" latinLnBrk="0" hangingPunct="1">
              <a:defRPr sz="1900">
                <a:latin typeface="+mn-lt"/>
              </a:defRPr>
            </a:lvl2pPr>
            <a:lvl3pPr marL="913981" defTabSz="456981" eaLnBrk="1" latinLnBrk="0" hangingPunct="1">
              <a:defRPr sz="1900">
                <a:latin typeface="+mn-lt"/>
              </a:defRPr>
            </a:lvl3pPr>
            <a:lvl4pPr marL="1370969" defTabSz="456981" eaLnBrk="1" latinLnBrk="0" hangingPunct="1">
              <a:defRPr sz="1900">
                <a:latin typeface="+mn-lt"/>
              </a:defRPr>
            </a:lvl4pPr>
            <a:lvl5pPr marL="1827964" defTabSz="456981" eaLnBrk="1" latinLnBrk="0" hangingPunct="1">
              <a:defRPr sz="1900">
                <a:latin typeface="+mn-lt"/>
              </a:defRPr>
            </a:lvl5pPr>
            <a:lvl6pPr marL="2284945" defTabSz="456981">
              <a:defRPr sz="1900">
                <a:latin typeface="+mn-lt"/>
              </a:defRPr>
            </a:lvl6pPr>
            <a:lvl7pPr marL="2741943" defTabSz="456981">
              <a:defRPr sz="1900">
                <a:latin typeface="+mn-lt"/>
              </a:defRPr>
            </a:lvl7pPr>
            <a:lvl8pPr marL="3198933" defTabSz="456981">
              <a:defRPr sz="1900">
                <a:latin typeface="+mn-lt"/>
              </a:defRPr>
            </a:lvl8pPr>
            <a:lvl9pPr marL="3655928" defTabSz="456981">
              <a:defRPr sz="1900">
                <a:latin typeface="+mn-lt"/>
              </a:defRPr>
            </a:lvl9pPr>
          </a:lstStyle>
          <a:p>
            <a:r>
              <a:rPr lang="it-IT" sz="1800" dirty="0" smtClean="0">
                <a:solidFill>
                  <a:srgbClr val="FF0000"/>
                </a:solidFill>
              </a:rPr>
              <a:t>semplificare </a:t>
            </a:r>
            <a:r>
              <a:rPr lang="it-IT" sz="1800" dirty="0">
                <a:solidFill>
                  <a:srgbClr val="FF0000"/>
                </a:solidFill>
              </a:rPr>
              <a:t>le operazioni di aggiornamento </a:t>
            </a:r>
            <a:r>
              <a:rPr lang="it-IT" sz="1800" dirty="0" smtClean="0"/>
              <a:t>utilizzando </a:t>
            </a:r>
            <a:r>
              <a:rPr lang="it-IT" sz="1800" dirty="0"/>
              <a:t>come strato di riferimento </a:t>
            </a:r>
            <a:r>
              <a:rPr lang="it-IT" sz="1800" dirty="0" smtClean="0"/>
              <a:t>geometrie </a:t>
            </a:r>
            <a:r>
              <a:rPr lang="it-IT" sz="1800" dirty="0"/>
              <a:t>già </a:t>
            </a:r>
            <a:r>
              <a:rPr lang="it-IT" sz="1800" dirty="0" smtClean="0"/>
              <a:t>disponibili, ad esempio il reticolo stradale</a:t>
            </a:r>
            <a:endParaRPr lang="it-IT" sz="1800" dirty="0"/>
          </a:p>
        </p:txBody>
      </p:sp>
      <p:sp>
        <p:nvSpPr>
          <p:cNvPr id="7" name="Rettangolo 6"/>
          <p:cNvSpPr/>
          <p:nvPr/>
        </p:nvSpPr>
        <p:spPr>
          <a:xfrm>
            <a:off x="1199456" y="4653136"/>
            <a:ext cx="8736971" cy="646331"/>
          </a:xfrm>
          <a:prstGeom prst="rect">
            <a:avLst/>
          </a:prstGeom>
        </p:spPr>
        <p:txBody>
          <a:bodyPr wrap="square">
            <a:spAutoFit/>
          </a:bodyPr>
          <a:lstStyle/>
          <a:p>
            <a:pPr>
              <a:buFont typeface="Arial" pitchFamily="34" charset="0"/>
              <a:buChar char="•"/>
            </a:pPr>
            <a:r>
              <a:rPr lang="it-IT" smtClean="0">
                <a:solidFill>
                  <a:srgbClr val="FF0000"/>
                </a:solidFill>
              </a:rPr>
              <a:t> Nelle </a:t>
            </a:r>
            <a:r>
              <a:rPr lang="it-IT" dirty="0" smtClean="0">
                <a:solidFill>
                  <a:srgbClr val="FF0000"/>
                </a:solidFill>
              </a:rPr>
              <a:t>case sparse integrare</a:t>
            </a:r>
            <a:r>
              <a:rPr lang="it-IT" dirty="0" smtClean="0"/>
              <a:t> ulteriori strati informativi per identificare punti infrastrutturali, cave ed altri manufatti antropici sul territorio di case sparse</a:t>
            </a:r>
            <a:endParaRPr lang="it-IT" dirty="0"/>
          </a:p>
        </p:txBody>
      </p:sp>
    </p:spTree>
    <p:extLst>
      <p:ext uri="{BB962C8B-B14F-4D97-AF65-F5344CB8AC3E}">
        <p14:creationId xmlns:p14="http://schemas.microsoft.com/office/powerpoint/2010/main" val="15819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egnaposto numero diapositiva 1"/>
          <p:cNvSpPr txBox="1">
            <a:spLocks/>
          </p:cNvSpPr>
          <p:nvPr/>
        </p:nvSpPr>
        <p:spPr>
          <a:xfrm>
            <a:off x="239999" y="5940001"/>
            <a:ext cx="610900" cy="365125"/>
          </a:xfrm>
          <a:prstGeom prst="rect">
            <a:avLst/>
          </a:prstGeom>
        </p:spPr>
        <p:txBody>
          <a:bodyPr/>
          <a:lstStyle>
            <a:defPPr>
              <a:defRPr lang="it-IT"/>
            </a:defPPr>
            <a:lvl1pPr algn="l" defTabSz="457200" rtl="0" fontAlgn="auto">
              <a:spcBef>
                <a:spcPts val="0"/>
              </a:spcBef>
              <a:spcAft>
                <a:spcPts val="0"/>
              </a:spcAft>
              <a:defRPr sz="1800" b="0" kern="1200">
                <a:solidFill>
                  <a:prstClr val="black"/>
                </a:solidFill>
                <a:latin typeface="Arial"/>
                <a:ea typeface="+mn-ea"/>
                <a:cs typeface="+mn-cs"/>
              </a:defRPr>
            </a:lvl1pPr>
            <a:lvl2pPr marL="457200" algn="ctr" rtl="0" fontAlgn="base">
              <a:spcBef>
                <a:spcPct val="50000"/>
              </a:spcBef>
              <a:spcAft>
                <a:spcPct val="0"/>
              </a:spcAft>
              <a:defRPr sz="3200" b="1" kern="1200">
                <a:solidFill>
                  <a:schemeClr val="bg1"/>
                </a:solidFill>
                <a:latin typeface="Arial" charset="0"/>
                <a:ea typeface="+mn-ea"/>
                <a:cs typeface="+mn-cs"/>
              </a:defRPr>
            </a:lvl2pPr>
            <a:lvl3pPr marL="914400" algn="ctr" rtl="0" fontAlgn="base">
              <a:spcBef>
                <a:spcPct val="50000"/>
              </a:spcBef>
              <a:spcAft>
                <a:spcPct val="0"/>
              </a:spcAft>
              <a:defRPr sz="3200" b="1" kern="1200">
                <a:solidFill>
                  <a:schemeClr val="bg1"/>
                </a:solidFill>
                <a:latin typeface="Arial" charset="0"/>
                <a:ea typeface="+mn-ea"/>
                <a:cs typeface="+mn-cs"/>
              </a:defRPr>
            </a:lvl3pPr>
            <a:lvl4pPr marL="1371600" algn="ctr" rtl="0" fontAlgn="base">
              <a:spcBef>
                <a:spcPct val="50000"/>
              </a:spcBef>
              <a:spcAft>
                <a:spcPct val="0"/>
              </a:spcAft>
              <a:defRPr sz="3200" b="1" kern="1200">
                <a:solidFill>
                  <a:schemeClr val="bg1"/>
                </a:solidFill>
                <a:latin typeface="Arial" charset="0"/>
                <a:ea typeface="+mn-ea"/>
                <a:cs typeface="+mn-cs"/>
              </a:defRPr>
            </a:lvl4pPr>
            <a:lvl5pPr marL="1828800" algn="ctr" rtl="0" fontAlgn="base">
              <a:spcBef>
                <a:spcPct val="50000"/>
              </a:spcBef>
              <a:spcAft>
                <a:spcPct val="0"/>
              </a:spcAft>
              <a:defRPr sz="3200" b="1" kern="1200">
                <a:solidFill>
                  <a:schemeClr val="bg1"/>
                </a:solidFill>
                <a:latin typeface="Arial" charset="0"/>
                <a:ea typeface="+mn-ea"/>
                <a:cs typeface="+mn-cs"/>
              </a:defRPr>
            </a:lvl5pPr>
            <a:lvl6pPr marL="2286000" algn="l" defTabSz="914400" rtl="0" eaLnBrk="1" latinLnBrk="0" hangingPunct="1">
              <a:defRPr sz="3200" b="1" kern="1200">
                <a:solidFill>
                  <a:schemeClr val="bg1"/>
                </a:solidFill>
                <a:latin typeface="Arial" charset="0"/>
                <a:ea typeface="+mn-ea"/>
                <a:cs typeface="+mn-cs"/>
              </a:defRPr>
            </a:lvl6pPr>
            <a:lvl7pPr marL="2743200" algn="l" defTabSz="914400" rtl="0" eaLnBrk="1" latinLnBrk="0" hangingPunct="1">
              <a:defRPr sz="3200" b="1" kern="1200">
                <a:solidFill>
                  <a:schemeClr val="bg1"/>
                </a:solidFill>
                <a:latin typeface="Arial" charset="0"/>
                <a:ea typeface="+mn-ea"/>
                <a:cs typeface="+mn-cs"/>
              </a:defRPr>
            </a:lvl7pPr>
            <a:lvl8pPr marL="3200400" algn="l" defTabSz="914400" rtl="0" eaLnBrk="1" latinLnBrk="0" hangingPunct="1">
              <a:defRPr sz="3200" b="1" kern="1200">
                <a:solidFill>
                  <a:schemeClr val="bg1"/>
                </a:solidFill>
                <a:latin typeface="Arial" charset="0"/>
                <a:ea typeface="+mn-ea"/>
                <a:cs typeface="+mn-cs"/>
              </a:defRPr>
            </a:lvl8pPr>
            <a:lvl9pPr marL="3657600" algn="l" defTabSz="914400" rtl="0" eaLnBrk="1" latinLnBrk="0" hangingPunct="1">
              <a:defRPr sz="3200" b="1" kern="1200">
                <a:solidFill>
                  <a:schemeClr val="bg1"/>
                </a:solidFill>
                <a:latin typeface="Arial" charset="0"/>
                <a:ea typeface="+mn-ea"/>
                <a:cs typeface="+mn-cs"/>
              </a:defRPr>
            </a:lvl9pPr>
          </a:lstStyle>
          <a:p>
            <a:pPr>
              <a:defRPr/>
            </a:pPr>
            <a:fld id="{ED4A0BC5-A479-44A2-A5FE-0BD443BAAC29}" type="slidenum">
              <a:rPr lang="it-IT" sz="1600" b="1" smtClean="0">
                <a:solidFill>
                  <a:schemeClr val="tx1">
                    <a:lumMod val="50000"/>
                    <a:lumOff val="50000"/>
                  </a:schemeClr>
                </a:solidFill>
              </a:rPr>
              <a:pPr>
                <a:defRPr/>
              </a:pPr>
              <a:t>12</a:t>
            </a:fld>
            <a:endParaRPr lang="it-IT" sz="1600" b="1" dirty="0">
              <a:solidFill>
                <a:schemeClr val="tx1">
                  <a:lumMod val="50000"/>
                  <a:lumOff val="50000"/>
                </a:schemeClr>
              </a:solidFill>
            </a:endParaRPr>
          </a:p>
        </p:txBody>
      </p:sp>
      <p:pic>
        <p:nvPicPr>
          <p:cNvPr id="1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25" y="548681"/>
            <a:ext cx="5010159" cy="30096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75" y="2924945"/>
            <a:ext cx="2648816" cy="324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 Box 33"/>
          <p:cNvSpPr txBox="1">
            <a:spLocks noChangeArrowheads="1"/>
          </p:cNvSpPr>
          <p:nvPr/>
        </p:nvSpPr>
        <p:spPr bwMode="auto">
          <a:xfrm>
            <a:off x="4663517" y="564060"/>
            <a:ext cx="7437057" cy="400110"/>
          </a:xfrm>
          <a:prstGeom prst="rect">
            <a:avLst/>
          </a:prstGeom>
          <a:noFill/>
        </p:spPr>
        <p:txBody>
          <a:bodyPr wrap="square" rtlCol="0">
            <a:spAutoFit/>
          </a:bodyPr>
          <a:lstStyle>
            <a:defPPr>
              <a:defRPr lang="it-IT"/>
            </a:defPPr>
            <a:lvl1pPr marL="285750" defTabSz="456981" eaLnBrk="1" latinLnBrk="0" hangingPunct="1">
              <a:buClr>
                <a:srgbClr val="C00000"/>
              </a:buClr>
              <a:buSzPct val="100000"/>
              <a:buFont typeface="Wingdings" panose="05000000000000000000" pitchFamily="2" charset="2"/>
              <a:buChar char="§"/>
              <a:defRPr sz="2000" cap="small">
                <a:latin typeface="Calibri" panose="020F0502020204030204" pitchFamily="34" charset="0"/>
              </a:defRPr>
            </a:lvl1pPr>
            <a:lvl2pPr marL="456981" defTabSz="456981" eaLnBrk="1" latinLnBrk="0" hangingPunct="1">
              <a:defRPr sz="1900">
                <a:latin typeface="+mn-lt"/>
              </a:defRPr>
            </a:lvl2pPr>
            <a:lvl3pPr marL="913981" defTabSz="456981" eaLnBrk="1" latinLnBrk="0" hangingPunct="1">
              <a:defRPr sz="1900">
                <a:latin typeface="+mn-lt"/>
              </a:defRPr>
            </a:lvl3pPr>
            <a:lvl4pPr marL="1370969" defTabSz="456981" eaLnBrk="1" latinLnBrk="0" hangingPunct="1">
              <a:defRPr sz="1900">
                <a:latin typeface="+mn-lt"/>
              </a:defRPr>
            </a:lvl4pPr>
            <a:lvl5pPr marL="1827964" defTabSz="456981" eaLnBrk="1" latinLnBrk="0" hangingPunct="1">
              <a:defRPr sz="1900">
                <a:latin typeface="+mn-lt"/>
              </a:defRPr>
            </a:lvl5pPr>
            <a:lvl6pPr marL="2284945" defTabSz="456981">
              <a:defRPr sz="1900">
                <a:latin typeface="+mn-lt"/>
              </a:defRPr>
            </a:lvl6pPr>
            <a:lvl7pPr marL="2741943" defTabSz="456981">
              <a:defRPr sz="1900">
                <a:latin typeface="+mn-lt"/>
              </a:defRPr>
            </a:lvl7pPr>
            <a:lvl8pPr marL="3198933" defTabSz="456981">
              <a:defRPr sz="1900">
                <a:latin typeface="+mn-lt"/>
              </a:defRPr>
            </a:lvl8pPr>
            <a:lvl9pPr marL="3655928" defTabSz="456981">
              <a:defRPr sz="1900">
                <a:latin typeface="+mn-lt"/>
              </a:defRPr>
            </a:lvl9pPr>
          </a:lstStyle>
          <a:p>
            <a:r>
              <a:rPr lang="it-IT" dirty="0" smtClean="0"/>
              <a:t>Delimitare aree archeologiche e parchi monumentali</a:t>
            </a:r>
            <a:endParaRPr lang="it-IT" dirty="0"/>
          </a:p>
        </p:txBody>
      </p:sp>
      <p:sp>
        <p:nvSpPr>
          <p:cNvPr id="28" name="Text Box 33"/>
          <p:cNvSpPr txBox="1">
            <a:spLocks noChangeArrowheads="1"/>
          </p:cNvSpPr>
          <p:nvPr/>
        </p:nvSpPr>
        <p:spPr bwMode="auto">
          <a:xfrm>
            <a:off x="5039883" y="1423465"/>
            <a:ext cx="6320620" cy="400110"/>
          </a:xfrm>
          <a:prstGeom prst="rect">
            <a:avLst/>
          </a:prstGeom>
          <a:noFill/>
        </p:spPr>
        <p:txBody>
          <a:bodyPr wrap="square" rtlCol="0">
            <a:spAutoFit/>
          </a:bodyPr>
          <a:lstStyle>
            <a:defPPr>
              <a:defRPr lang="it-IT"/>
            </a:defPPr>
            <a:lvl1pPr marL="285750" defTabSz="456981" eaLnBrk="1" latinLnBrk="0" hangingPunct="1">
              <a:buClr>
                <a:srgbClr val="C00000"/>
              </a:buClr>
              <a:buSzPct val="100000"/>
              <a:buFont typeface="Wingdings" panose="05000000000000000000" pitchFamily="2" charset="2"/>
              <a:buChar char="§"/>
              <a:defRPr sz="2000" cap="small">
                <a:latin typeface="Calibri" panose="020F0502020204030204" pitchFamily="34" charset="0"/>
              </a:defRPr>
            </a:lvl1pPr>
            <a:lvl2pPr marL="456981" defTabSz="456981" eaLnBrk="1" latinLnBrk="0" hangingPunct="1">
              <a:defRPr sz="1900">
                <a:latin typeface="+mn-lt"/>
              </a:defRPr>
            </a:lvl2pPr>
            <a:lvl3pPr marL="913981" defTabSz="456981" eaLnBrk="1" latinLnBrk="0" hangingPunct="1">
              <a:defRPr sz="1900">
                <a:latin typeface="+mn-lt"/>
              </a:defRPr>
            </a:lvl3pPr>
            <a:lvl4pPr marL="1370969" defTabSz="456981" eaLnBrk="1" latinLnBrk="0" hangingPunct="1">
              <a:defRPr sz="1900">
                <a:latin typeface="+mn-lt"/>
              </a:defRPr>
            </a:lvl4pPr>
            <a:lvl5pPr marL="1827964" defTabSz="456981" eaLnBrk="1" latinLnBrk="0" hangingPunct="1">
              <a:defRPr sz="1900">
                <a:latin typeface="+mn-lt"/>
              </a:defRPr>
            </a:lvl5pPr>
            <a:lvl6pPr marL="2284945" defTabSz="456981">
              <a:defRPr sz="1900">
                <a:latin typeface="+mn-lt"/>
              </a:defRPr>
            </a:lvl6pPr>
            <a:lvl7pPr marL="2741943" defTabSz="456981">
              <a:defRPr sz="1900">
                <a:latin typeface="+mn-lt"/>
              </a:defRPr>
            </a:lvl7pPr>
            <a:lvl8pPr marL="3198933" defTabSz="456981">
              <a:defRPr sz="1900">
                <a:latin typeface="+mn-lt"/>
              </a:defRPr>
            </a:lvl8pPr>
            <a:lvl9pPr marL="3655928" defTabSz="456981">
              <a:defRPr sz="1900">
                <a:latin typeface="+mn-lt"/>
              </a:defRPr>
            </a:lvl9pPr>
          </a:lstStyle>
          <a:p>
            <a:r>
              <a:rPr lang="it-IT" dirty="0" smtClean="0"/>
              <a:t>Ville storiche e principali parchi urbani</a:t>
            </a:r>
            <a:endParaRPr lang="it-IT" dirty="0"/>
          </a:p>
        </p:txBody>
      </p:sp>
      <p:sp>
        <p:nvSpPr>
          <p:cNvPr id="29" name="Text Box 33"/>
          <p:cNvSpPr txBox="1">
            <a:spLocks noChangeArrowheads="1"/>
          </p:cNvSpPr>
          <p:nvPr/>
        </p:nvSpPr>
        <p:spPr bwMode="auto">
          <a:xfrm>
            <a:off x="5268798" y="2558156"/>
            <a:ext cx="6320620" cy="400110"/>
          </a:xfrm>
          <a:prstGeom prst="rect">
            <a:avLst/>
          </a:prstGeom>
          <a:noFill/>
        </p:spPr>
        <p:txBody>
          <a:bodyPr wrap="square" rtlCol="0">
            <a:spAutoFit/>
          </a:bodyPr>
          <a:lstStyle>
            <a:defPPr>
              <a:defRPr lang="it-IT"/>
            </a:defPPr>
            <a:lvl1pPr marL="285750" defTabSz="456981" eaLnBrk="1" latinLnBrk="0" hangingPunct="1">
              <a:buClr>
                <a:srgbClr val="C00000"/>
              </a:buClr>
              <a:buSzPct val="100000"/>
              <a:buFont typeface="Wingdings" panose="05000000000000000000" pitchFamily="2" charset="2"/>
              <a:buChar char="§"/>
              <a:defRPr sz="2000" cap="small">
                <a:latin typeface="Calibri" panose="020F0502020204030204" pitchFamily="34" charset="0"/>
              </a:defRPr>
            </a:lvl1pPr>
            <a:lvl2pPr marL="456981" defTabSz="456981" eaLnBrk="1" latinLnBrk="0" hangingPunct="1">
              <a:defRPr sz="1900">
                <a:latin typeface="+mn-lt"/>
              </a:defRPr>
            </a:lvl2pPr>
            <a:lvl3pPr marL="913981" defTabSz="456981" eaLnBrk="1" latinLnBrk="0" hangingPunct="1">
              <a:defRPr sz="1900">
                <a:latin typeface="+mn-lt"/>
              </a:defRPr>
            </a:lvl3pPr>
            <a:lvl4pPr marL="1370969" defTabSz="456981" eaLnBrk="1" latinLnBrk="0" hangingPunct="1">
              <a:defRPr sz="1900">
                <a:latin typeface="+mn-lt"/>
              </a:defRPr>
            </a:lvl4pPr>
            <a:lvl5pPr marL="1827964" defTabSz="456981" eaLnBrk="1" latinLnBrk="0" hangingPunct="1">
              <a:defRPr sz="1900">
                <a:latin typeface="+mn-lt"/>
              </a:defRPr>
            </a:lvl5pPr>
            <a:lvl6pPr marL="2284945" defTabSz="456981">
              <a:defRPr sz="1900">
                <a:latin typeface="+mn-lt"/>
              </a:defRPr>
            </a:lvl6pPr>
            <a:lvl7pPr marL="2741943" defTabSz="456981">
              <a:defRPr sz="1900">
                <a:latin typeface="+mn-lt"/>
              </a:defRPr>
            </a:lvl7pPr>
            <a:lvl8pPr marL="3198933" defTabSz="456981">
              <a:defRPr sz="1900">
                <a:latin typeface="+mn-lt"/>
              </a:defRPr>
            </a:lvl8pPr>
            <a:lvl9pPr marL="3655928" defTabSz="456981">
              <a:defRPr sz="1900">
                <a:latin typeface="+mn-lt"/>
              </a:defRPr>
            </a:lvl9pPr>
          </a:lstStyle>
          <a:p>
            <a:r>
              <a:rPr lang="it-IT" dirty="0" smtClean="0"/>
              <a:t>Elementi infrastrutturali del territorio</a:t>
            </a:r>
            <a:endParaRPr lang="it-IT" dirty="0"/>
          </a:p>
        </p:txBody>
      </p:sp>
      <p:sp>
        <p:nvSpPr>
          <p:cNvPr id="30" name="Text Box 33"/>
          <p:cNvSpPr txBox="1">
            <a:spLocks noChangeArrowheads="1"/>
          </p:cNvSpPr>
          <p:nvPr/>
        </p:nvSpPr>
        <p:spPr bwMode="auto">
          <a:xfrm>
            <a:off x="5536021" y="3473713"/>
            <a:ext cx="6320620" cy="1015663"/>
          </a:xfrm>
          <a:prstGeom prst="rect">
            <a:avLst/>
          </a:prstGeom>
          <a:noFill/>
        </p:spPr>
        <p:txBody>
          <a:bodyPr wrap="square" rtlCol="0">
            <a:spAutoFit/>
          </a:bodyPr>
          <a:lstStyle>
            <a:defPPr>
              <a:defRPr lang="it-IT"/>
            </a:defPPr>
            <a:lvl1pPr marL="285750" defTabSz="456981" eaLnBrk="1" latinLnBrk="0" hangingPunct="1">
              <a:buClr>
                <a:srgbClr val="C00000"/>
              </a:buClr>
              <a:buSzPct val="100000"/>
              <a:buFont typeface="Wingdings" panose="05000000000000000000" pitchFamily="2" charset="2"/>
              <a:buChar char="§"/>
              <a:defRPr sz="2000" cap="small">
                <a:latin typeface="Calibri" panose="020F0502020204030204" pitchFamily="34" charset="0"/>
              </a:defRPr>
            </a:lvl1pPr>
            <a:lvl2pPr marL="456981" defTabSz="456981" eaLnBrk="1" latinLnBrk="0" hangingPunct="1">
              <a:defRPr sz="1900">
                <a:latin typeface="+mn-lt"/>
              </a:defRPr>
            </a:lvl2pPr>
            <a:lvl3pPr marL="913981" defTabSz="456981" eaLnBrk="1" latinLnBrk="0" hangingPunct="1">
              <a:defRPr sz="1900">
                <a:latin typeface="+mn-lt"/>
              </a:defRPr>
            </a:lvl3pPr>
            <a:lvl4pPr marL="1370969" defTabSz="456981" eaLnBrk="1" latinLnBrk="0" hangingPunct="1">
              <a:defRPr sz="1900">
                <a:latin typeface="+mn-lt"/>
              </a:defRPr>
            </a:lvl4pPr>
            <a:lvl5pPr marL="1827964" defTabSz="456981" eaLnBrk="1" latinLnBrk="0" hangingPunct="1">
              <a:defRPr sz="1900">
                <a:latin typeface="+mn-lt"/>
              </a:defRPr>
            </a:lvl5pPr>
            <a:lvl6pPr marL="2284945" defTabSz="456981">
              <a:defRPr sz="1900">
                <a:latin typeface="+mn-lt"/>
              </a:defRPr>
            </a:lvl6pPr>
            <a:lvl7pPr marL="2741943" defTabSz="456981">
              <a:defRPr sz="1900">
                <a:latin typeface="+mn-lt"/>
              </a:defRPr>
            </a:lvl7pPr>
            <a:lvl8pPr marL="3198933" defTabSz="456981">
              <a:defRPr sz="1900">
                <a:latin typeface="+mn-lt"/>
              </a:defRPr>
            </a:lvl8pPr>
            <a:lvl9pPr marL="3655928" defTabSz="456981">
              <a:defRPr sz="1900">
                <a:latin typeface="+mn-lt"/>
              </a:defRPr>
            </a:lvl9pPr>
          </a:lstStyle>
          <a:p>
            <a:r>
              <a:rPr lang="it-IT" dirty="0"/>
              <a:t>Individuare </a:t>
            </a:r>
            <a:r>
              <a:rPr lang="it-IT" dirty="0" smtClean="0"/>
              <a:t>automaticamente da immagini </a:t>
            </a:r>
            <a:r>
              <a:rPr lang="it-IT" dirty="0"/>
              <a:t>satellitari</a:t>
            </a:r>
            <a:r>
              <a:rPr lang="it-IT" dirty="0" smtClean="0"/>
              <a:t>, </a:t>
            </a:r>
            <a:r>
              <a:rPr lang="it-IT" dirty="0"/>
              <a:t>Con tecniche di image </a:t>
            </a:r>
            <a:r>
              <a:rPr lang="it-IT" dirty="0" smtClean="0"/>
              <a:t>processing, elementi geografici (per es. acqua, cave ed altro) da integrare nelle basi territoriali.</a:t>
            </a:r>
            <a:endParaRPr lang="it-IT" dirty="0"/>
          </a:p>
        </p:txBody>
      </p:sp>
      <p:sp>
        <p:nvSpPr>
          <p:cNvPr id="33" name="Titolo 1"/>
          <p:cNvSpPr txBox="1">
            <a:spLocks/>
          </p:cNvSpPr>
          <p:nvPr/>
        </p:nvSpPr>
        <p:spPr>
          <a:xfrm>
            <a:off x="623392" y="0"/>
            <a:ext cx="10972800" cy="404664"/>
          </a:xfrm>
          <a:prstGeom prst="rect">
            <a:avLst/>
          </a:prstGeom>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a:lstStyle>
          <a:p>
            <a:r>
              <a:rPr lang="it-IT" altLang="it-IT" sz="2400" dirty="0">
                <a:solidFill>
                  <a:srgbClr val="FFFFFF"/>
                </a:solidFill>
                <a:cs typeface="Arial" charset="0"/>
              </a:rPr>
              <a:t>Migliorare la classificazione delle sezioni</a:t>
            </a:r>
          </a:p>
        </p:txBody>
      </p:sp>
      <p:pic>
        <p:nvPicPr>
          <p:cNvPr id="2" name="Immagine 1"/>
          <p:cNvPicPr>
            <a:picLocks noChangeAspect="1"/>
          </p:cNvPicPr>
          <p:nvPr/>
        </p:nvPicPr>
        <p:blipFill rotWithShape="1">
          <a:blip r:embed="rId5" cstate="print">
            <a:extLst>
              <a:ext uri="{28A0092B-C50C-407E-A947-70E740481C1C}">
                <a14:useLocalDpi xmlns:a14="http://schemas.microsoft.com/office/drawing/2010/main" val="0"/>
              </a:ext>
            </a:extLst>
          </a:blip>
          <a:srcRect l="54784"/>
          <a:stretch/>
        </p:blipFill>
        <p:spPr>
          <a:xfrm>
            <a:off x="3514266" y="3558337"/>
            <a:ext cx="2298500" cy="2520280"/>
          </a:xfrm>
          <a:prstGeom prst="rect">
            <a:avLst/>
          </a:prstGeom>
        </p:spPr>
      </p:pic>
    </p:spTree>
    <p:extLst>
      <p:ext uri="{BB962C8B-B14F-4D97-AF65-F5344CB8AC3E}">
        <p14:creationId xmlns:p14="http://schemas.microsoft.com/office/powerpoint/2010/main" val="16732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29" grpId="0"/>
      <p:bldP spid="29" grpId="1"/>
      <p:bldP spid="30" grpId="0"/>
      <p:bldP spid="3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41831"/>
            <a:ext cx="10972800" cy="1143000"/>
          </a:xfrm>
        </p:spPr>
        <p:txBody>
          <a:bodyPr/>
          <a:lstStyle/>
          <a:p>
            <a:r>
              <a:rPr lang="pt-BR" sz="3200" dirty="0" smtClean="0"/>
              <a:t>Fattori di successo delle nuove sfide</a:t>
            </a:r>
            <a:endParaRPr lang="pt-B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5825918"/>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8913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4294967295"/>
          </p:nvPr>
        </p:nvGraphicFramePr>
        <p:xfrm>
          <a:off x="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64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988828"/>
            <a:ext cx="10972800" cy="428810"/>
          </a:xfrm>
        </p:spPr>
        <p:txBody>
          <a:bodyPr/>
          <a:lstStyle/>
          <a:p>
            <a:r>
              <a:rPr lang="it-IT" dirty="0" smtClean="0"/>
              <a:t>Le innovazioni del 2011</a:t>
            </a:r>
            <a:endParaRPr lang="it-IT" dirty="0"/>
          </a:p>
        </p:txBody>
      </p:sp>
      <p:graphicFrame>
        <p:nvGraphicFramePr>
          <p:cNvPr id="4" name="Segnaposto contenuto 3"/>
          <p:cNvGraphicFramePr>
            <a:graphicFrameLocks noGrp="1"/>
          </p:cNvGraphicFramePr>
          <p:nvPr>
            <p:ph idx="1"/>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354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1010092"/>
            <a:ext cx="10972800" cy="407545"/>
          </a:xfrm>
        </p:spPr>
        <p:txBody>
          <a:bodyPr/>
          <a:lstStyle/>
          <a:p>
            <a:r>
              <a:rPr lang="it-IT" sz="3200" dirty="0" err="1" smtClean="0"/>
              <a:t>….un</a:t>
            </a:r>
            <a:r>
              <a:rPr lang="it-IT" sz="3200" dirty="0" smtClean="0"/>
              <a:t> ponte verso il cambiamento</a:t>
            </a:r>
            <a:endParaRPr lang="it-IT" sz="32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915997712"/>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8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p:nvPr>
        </p:nvSpPr>
        <p:spPr bwMode="auto">
          <a:xfrm>
            <a:off x="609600" y="956929"/>
            <a:ext cx="10972800" cy="69724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it-IT" altLang="it-IT" sz="2800" b="1" dirty="0" smtClean="0">
                <a:solidFill>
                  <a:srgbClr val="FF0000"/>
                </a:solidFill>
              </a:rPr>
              <a:t>Sistema di registri continuamente aggiornato a supporto della qualità dei dati censuari</a:t>
            </a:r>
          </a:p>
        </p:txBody>
      </p:sp>
      <p:sp>
        <p:nvSpPr>
          <p:cNvPr id="2" name="Segnaposto contenuto 1"/>
          <p:cNvSpPr>
            <a:spLocks noGrp="1"/>
          </p:cNvSpPr>
          <p:nvPr>
            <p:ph idx="1"/>
          </p:nvPr>
        </p:nvSpPr>
        <p:spPr>
          <a:xfrm>
            <a:off x="6587322" y="1654175"/>
            <a:ext cx="4995079" cy="4525963"/>
          </a:xfrm>
        </p:spPr>
        <p:txBody>
          <a:bodyPr/>
          <a:lstStyle/>
          <a:p>
            <a:r>
              <a:rPr lang="it-IT" sz="2400" dirty="0" smtClean="0"/>
              <a:t>Registri di base collegati a livello di unità elementari.</a:t>
            </a:r>
          </a:p>
          <a:p>
            <a:r>
              <a:rPr lang="it-IT" sz="2400" dirty="0" smtClean="0"/>
              <a:t>Aggiornamento </a:t>
            </a:r>
            <a:r>
              <a:rPr lang="it-IT" sz="2400" dirty="0" smtClean="0"/>
              <a:t>continuo da fonti amministrative e sistema integrato di indagini.</a:t>
            </a:r>
          </a:p>
          <a:p>
            <a:r>
              <a:rPr lang="it-IT" sz="2400" dirty="0" smtClean="0"/>
              <a:t>Metodi di controllo e correzione della qualità.</a:t>
            </a:r>
          </a:p>
          <a:p>
            <a:pPr marL="0" indent="0">
              <a:buNone/>
            </a:pPr>
            <a:endParaRPr lang="it-IT" dirty="0" smtClean="0"/>
          </a:p>
          <a:p>
            <a:endParaRPr lang="it-IT" dirty="0"/>
          </a:p>
        </p:txBody>
      </p:sp>
      <p:graphicFrame>
        <p:nvGraphicFramePr>
          <p:cNvPr id="4" name="Diagram 3"/>
          <p:cNvGraphicFramePr/>
          <p:nvPr>
            <p:extLst>
              <p:ext uri="{D42A27DB-BD31-4B8C-83A1-F6EECF244321}">
                <p14:modId xmlns:p14="http://schemas.microsoft.com/office/powerpoint/2010/main" val="3287852576"/>
              </p:ext>
            </p:extLst>
          </p:nvPr>
        </p:nvGraphicFramePr>
        <p:xfrm>
          <a:off x="1414818" y="1489987"/>
          <a:ext cx="439154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800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883524" y="1054991"/>
            <a:ext cx="10051283" cy="461665"/>
          </a:xfrm>
          <a:prstGeom prst="rect">
            <a:avLst/>
          </a:prstGeom>
          <a:noFill/>
        </p:spPr>
        <p:txBody>
          <a:bodyPr wrap="square" rtlCol="0">
            <a:spAutoFit/>
          </a:bodyPr>
          <a:lstStyle/>
          <a:p>
            <a:r>
              <a:rPr lang="it-IT" sz="2400" b="1" dirty="0" smtClean="0">
                <a:solidFill>
                  <a:srgbClr val="FF0000"/>
                </a:solidFill>
              </a:rPr>
              <a:t>Le sfide Metodologiche </a:t>
            </a:r>
          </a:p>
        </p:txBody>
      </p:sp>
      <p:graphicFrame>
        <p:nvGraphicFramePr>
          <p:cNvPr id="11" name="Diagramma 10"/>
          <p:cNvGraphicFramePr/>
          <p:nvPr>
            <p:extLst>
              <p:ext uri="{D42A27DB-BD31-4B8C-83A1-F6EECF244321}">
                <p14:modId xmlns:p14="http://schemas.microsoft.com/office/powerpoint/2010/main" val="3301365957"/>
              </p:ext>
            </p:extLst>
          </p:nvPr>
        </p:nvGraphicFramePr>
        <p:xfrm>
          <a:off x="611816" y="1272619"/>
          <a:ext cx="10349061" cy="5770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49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egnaposto contenuto 8"/>
          <p:cNvGraphicFramePr>
            <a:graphicFrameLocks noGrp="1"/>
          </p:cNvGraphicFramePr>
          <p:nvPr>
            <p:ph idx="1"/>
            <p:extLst>
              <p:ext uri="{D42A27DB-BD31-4B8C-83A1-F6EECF244321}">
                <p14:modId xmlns:p14="http://schemas.microsoft.com/office/powerpoint/2010/main" val="3432468483"/>
              </p:ext>
            </p:extLst>
          </p:nvPr>
        </p:nvGraphicFramePr>
        <p:xfrm>
          <a:off x="609600" y="1467293"/>
          <a:ext cx="10278140" cy="4658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726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1422400" y="948954"/>
            <a:ext cx="10769600" cy="0"/>
          </a:xfrm>
          <a:prstGeom prst="line">
            <a:avLst/>
          </a:prstGeom>
          <a:noFill/>
          <a:ln w="9525">
            <a:solidFill>
              <a:schemeClr val="bg2"/>
            </a:solidFill>
            <a:round/>
            <a:headEnd/>
            <a:tailEnd/>
          </a:ln>
        </p:spPr>
        <p:txBody>
          <a:bodyPr wrap="none" anchor="ctr"/>
          <a:lstStyle/>
          <a:p>
            <a:endParaRPr lang="it-IT"/>
          </a:p>
        </p:txBody>
      </p:sp>
      <p:sp>
        <p:nvSpPr>
          <p:cNvPr id="26628" name="Line 5"/>
          <p:cNvSpPr>
            <a:spLocks noChangeShapeType="1"/>
          </p:cNvSpPr>
          <p:nvPr/>
        </p:nvSpPr>
        <p:spPr bwMode="auto">
          <a:xfrm>
            <a:off x="1" y="838199"/>
            <a:ext cx="2154767" cy="139995"/>
          </a:xfrm>
          <a:prstGeom prst="line">
            <a:avLst/>
          </a:prstGeom>
          <a:noFill/>
          <a:ln w="9525">
            <a:solidFill>
              <a:schemeClr val="bg1"/>
            </a:solidFill>
            <a:round/>
            <a:headEnd/>
            <a:tailEnd/>
          </a:ln>
        </p:spPr>
        <p:txBody>
          <a:bodyPr wrap="none" anchor="ctr"/>
          <a:lstStyle/>
          <a:p>
            <a:endParaRPr lang="it-IT"/>
          </a:p>
        </p:txBody>
      </p:sp>
      <p:sp>
        <p:nvSpPr>
          <p:cNvPr id="12293" name="Text Box 9"/>
          <p:cNvSpPr txBox="1">
            <a:spLocks noChangeArrowheads="1"/>
          </p:cNvSpPr>
          <p:nvPr/>
        </p:nvSpPr>
        <p:spPr bwMode="auto">
          <a:xfrm>
            <a:off x="948266" y="1708067"/>
            <a:ext cx="10041467" cy="4727104"/>
          </a:xfrm>
          <a:prstGeom prst="rect">
            <a:avLst/>
          </a:prstGeom>
          <a:noFill/>
          <a:ln w="9525">
            <a:noFill/>
            <a:miter lim="800000"/>
            <a:headEnd/>
            <a:tailEnd/>
          </a:ln>
        </p:spPr>
        <p:txBody>
          <a:bodyPr lIns="0" tIns="0" rIns="0" bIns="0"/>
          <a:lstStyle/>
          <a:p>
            <a:pPr algn="just"/>
            <a:r>
              <a:rPr lang="it-IT" sz="2400" dirty="0" smtClean="0"/>
              <a:t>Rappresenta uno dei “piloni” del nuovo sistema dei registri,  considerato che il </a:t>
            </a:r>
            <a:r>
              <a:rPr lang="it-IT" sz="2400" b="1" dirty="0" err="1" smtClean="0"/>
              <a:t>georiferimento</a:t>
            </a:r>
            <a:r>
              <a:rPr lang="it-IT" sz="2400" b="1" dirty="0" smtClean="0"/>
              <a:t> </a:t>
            </a:r>
            <a:r>
              <a:rPr lang="it-IT" sz="2400" dirty="0"/>
              <a:t>di </a:t>
            </a:r>
            <a:r>
              <a:rPr lang="it-IT" sz="2400" dirty="0" smtClean="0"/>
              <a:t>individui, famiglie, unità economiche è </a:t>
            </a:r>
            <a:r>
              <a:rPr lang="it-IT" sz="2400" dirty="0"/>
              <a:t>essenziale </a:t>
            </a:r>
            <a:r>
              <a:rPr lang="it-IT" sz="2400" dirty="0" smtClean="0"/>
              <a:t> per gran parte delle attività statistiche, in particolare</a:t>
            </a:r>
          </a:p>
          <a:p>
            <a:pPr marL="360000" indent="-360000" algn="just">
              <a:spcBef>
                <a:spcPts val="1800"/>
              </a:spcBef>
              <a:buFont typeface="Arial" pitchFamily="34" charset="0"/>
              <a:buChar char="•"/>
            </a:pPr>
            <a:r>
              <a:rPr lang="it-IT" sz="2400" dirty="0" smtClean="0"/>
              <a:t>Nella </a:t>
            </a:r>
            <a:r>
              <a:rPr lang="it-IT" sz="2400" dirty="0" smtClean="0"/>
              <a:t>cura dei processi di costruzione del dato statistico e delle informazioni presenti nei </a:t>
            </a:r>
            <a:r>
              <a:rPr lang="it-IT" sz="2400" dirty="0"/>
              <a:t>registri </a:t>
            </a:r>
            <a:endParaRPr lang="it-IT" sz="2400" dirty="0" smtClean="0"/>
          </a:p>
          <a:p>
            <a:pPr marL="360000" indent="-360000" algn="just">
              <a:spcBef>
                <a:spcPts val="1800"/>
              </a:spcBef>
              <a:buFont typeface="Arial" pitchFamily="34" charset="0"/>
              <a:buChar char="•"/>
            </a:pPr>
            <a:r>
              <a:rPr lang="it-IT" sz="2400" dirty="0" smtClean="0"/>
              <a:t>Nelle potenzialità di collegamento fra di loro di informazioni di ambiti tematici diversi </a:t>
            </a:r>
          </a:p>
          <a:p>
            <a:pPr marL="360000" indent="-360000" algn="just">
              <a:spcBef>
                <a:spcPts val="1800"/>
              </a:spcBef>
              <a:buFont typeface="Arial" pitchFamily="34" charset="0"/>
              <a:buChar char="•"/>
            </a:pPr>
            <a:r>
              <a:rPr lang="it-IT" sz="2400" dirty="0" smtClean="0"/>
              <a:t>Nella realizzazione di prodotti di diffusione su base </a:t>
            </a:r>
            <a:r>
              <a:rPr lang="it-IT" sz="2400" dirty="0" smtClean="0"/>
              <a:t>territoriale</a:t>
            </a:r>
          </a:p>
          <a:p>
            <a:pPr marL="360000" indent="-360000" algn="just">
              <a:spcBef>
                <a:spcPts val="1800"/>
              </a:spcBef>
              <a:buFont typeface="Arial" pitchFamily="34" charset="0"/>
              <a:buChar char="•"/>
            </a:pPr>
            <a:r>
              <a:rPr lang="it-IT" sz="2400" dirty="0"/>
              <a:t>Nella </a:t>
            </a:r>
            <a:r>
              <a:rPr lang="it-IT" sz="2400" dirty="0" smtClean="0"/>
              <a:t>analisi </a:t>
            </a:r>
            <a:r>
              <a:rPr lang="it-IT" sz="2400"/>
              <a:t>di </a:t>
            </a:r>
            <a:r>
              <a:rPr lang="it-IT" sz="2400" smtClean="0"/>
              <a:t>dati </a:t>
            </a:r>
            <a:r>
              <a:rPr lang="it-IT" sz="2400" dirty="0"/>
              <a:t>su base territoriale</a:t>
            </a:r>
          </a:p>
          <a:p>
            <a:pPr marL="360000" indent="-360000" algn="just">
              <a:spcBef>
                <a:spcPts val="1800"/>
              </a:spcBef>
              <a:buFont typeface="Arial" pitchFamily="34" charset="0"/>
              <a:buChar char="•"/>
            </a:pPr>
            <a:endParaRPr lang="it-IT" sz="2400" dirty="0"/>
          </a:p>
          <a:p>
            <a:pPr indent="-457200" algn="just">
              <a:buFont typeface="Arial" pitchFamily="34" charset="0"/>
              <a:buChar char="•"/>
            </a:pPr>
            <a:endParaRPr lang="it-IT" sz="2400" b="1" dirty="0"/>
          </a:p>
          <a:p>
            <a:pPr algn="just">
              <a:buFont typeface="Arial" charset="0"/>
              <a:buChar char="•"/>
            </a:pPr>
            <a:endParaRPr lang="it-IT" sz="2400" dirty="0"/>
          </a:p>
        </p:txBody>
      </p:sp>
      <p:sp>
        <p:nvSpPr>
          <p:cNvPr id="26630" name="Text Box 6"/>
          <p:cNvSpPr txBox="1">
            <a:spLocks noChangeArrowheads="1"/>
          </p:cNvSpPr>
          <p:nvPr/>
        </p:nvSpPr>
        <p:spPr bwMode="auto">
          <a:xfrm>
            <a:off x="239185" y="558800"/>
            <a:ext cx="1729316" cy="152400"/>
          </a:xfrm>
          <a:prstGeom prst="rect">
            <a:avLst/>
          </a:prstGeom>
          <a:noFill/>
          <a:ln w="9525">
            <a:noFill/>
            <a:miter lim="800000"/>
            <a:headEnd/>
            <a:tailEnd/>
          </a:ln>
        </p:spPr>
        <p:txBody>
          <a:bodyPr lIns="0" tIns="0" rIns="0" bIns="0" anchor="b">
            <a:spAutoFit/>
          </a:bodyPr>
          <a:lstStyle/>
          <a:p>
            <a:pPr algn="r" eaLnBrk="0" hangingPunct="0"/>
            <a:endParaRPr lang="it-IT" sz="1000" b="1">
              <a:solidFill>
                <a:schemeClr val="bg1"/>
              </a:solidFill>
              <a:ea typeface="ＭＳ Ｐゴシック" pitchFamily="48" charset="-128"/>
            </a:endParaRPr>
          </a:p>
        </p:txBody>
      </p:sp>
      <p:sp>
        <p:nvSpPr>
          <p:cNvPr id="26631" name="Rettangolo 10"/>
          <p:cNvSpPr>
            <a:spLocks noChangeArrowheads="1"/>
          </p:cNvSpPr>
          <p:nvPr/>
        </p:nvSpPr>
        <p:spPr bwMode="auto">
          <a:xfrm>
            <a:off x="631652" y="1140782"/>
            <a:ext cx="11514667" cy="584775"/>
          </a:xfrm>
          <a:prstGeom prst="rect">
            <a:avLst/>
          </a:prstGeom>
          <a:noFill/>
          <a:ln w="9525">
            <a:noFill/>
            <a:miter lim="800000"/>
            <a:headEnd/>
            <a:tailEnd/>
          </a:ln>
        </p:spPr>
        <p:txBody>
          <a:bodyPr>
            <a:spAutoFit/>
          </a:bodyPr>
          <a:lstStyle/>
          <a:p>
            <a:r>
              <a:rPr lang="it-IT" sz="3200" b="1" dirty="0" smtClean="0"/>
              <a:t>Il registro delle unità </a:t>
            </a:r>
            <a:r>
              <a:rPr lang="it-IT" sz="3200" b="1" dirty="0" smtClean="0"/>
              <a:t>territoriali  </a:t>
            </a:r>
            <a:endParaRPr lang="it-IT" sz="3200" dirty="0"/>
          </a:p>
        </p:txBody>
      </p:sp>
    </p:spTree>
    <p:extLst>
      <p:ext uri="{BB962C8B-B14F-4D97-AF65-F5344CB8AC3E}">
        <p14:creationId xmlns:p14="http://schemas.microsoft.com/office/powerpoint/2010/main" val="21287890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1422400" y="838200"/>
            <a:ext cx="10769600" cy="0"/>
          </a:xfrm>
          <a:prstGeom prst="line">
            <a:avLst/>
          </a:prstGeom>
          <a:noFill/>
          <a:ln w="9525">
            <a:solidFill>
              <a:schemeClr val="bg2"/>
            </a:solidFill>
            <a:round/>
            <a:headEnd/>
            <a:tailEnd/>
          </a:ln>
        </p:spPr>
        <p:txBody>
          <a:bodyPr wrap="none" anchor="ctr"/>
          <a:lstStyle/>
          <a:p>
            <a:endParaRPr lang="it-IT"/>
          </a:p>
        </p:txBody>
      </p:sp>
      <p:sp>
        <p:nvSpPr>
          <p:cNvPr id="26627" name="Rectangle 3"/>
          <p:cNvSpPr>
            <a:spLocks noChangeArrowheads="1"/>
          </p:cNvSpPr>
          <p:nvPr/>
        </p:nvSpPr>
        <p:spPr bwMode="auto">
          <a:xfrm>
            <a:off x="2637368" y="323851"/>
            <a:ext cx="8828617" cy="428625"/>
          </a:xfrm>
          <a:prstGeom prst="rect">
            <a:avLst/>
          </a:prstGeom>
          <a:noFill/>
          <a:ln w="9525">
            <a:noFill/>
            <a:miter lim="800000"/>
            <a:headEnd/>
            <a:tailEnd/>
          </a:ln>
        </p:spPr>
        <p:txBody>
          <a:bodyPr lIns="0" tIns="0" rIns="0" bIns="0" anchor="ctr"/>
          <a:lstStyle/>
          <a:p>
            <a:endParaRPr lang="it-IT" sz="2800" b="1">
              <a:solidFill>
                <a:schemeClr val="tx2"/>
              </a:solidFill>
            </a:endParaRPr>
          </a:p>
        </p:txBody>
      </p:sp>
      <p:sp>
        <p:nvSpPr>
          <p:cNvPr id="26628" name="Line 5"/>
          <p:cNvSpPr>
            <a:spLocks noChangeShapeType="1"/>
          </p:cNvSpPr>
          <p:nvPr/>
        </p:nvSpPr>
        <p:spPr bwMode="auto">
          <a:xfrm>
            <a:off x="1" y="838200"/>
            <a:ext cx="2154767" cy="0"/>
          </a:xfrm>
          <a:prstGeom prst="line">
            <a:avLst/>
          </a:prstGeom>
          <a:noFill/>
          <a:ln w="9525">
            <a:solidFill>
              <a:schemeClr val="bg1"/>
            </a:solidFill>
            <a:round/>
            <a:headEnd/>
            <a:tailEnd/>
          </a:ln>
        </p:spPr>
        <p:txBody>
          <a:bodyPr wrap="none" anchor="ctr"/>
          <a:lstStyle/>
          <a:p>
            <a:endParaRPr lang="it-IT"/>
          </a:p>
        </p:txBody>
      </p:sp>
      <p:sp>
        <p:nvSpPr>
          <p:cNvPr id="12293" name="Text Box 9"/>
          <p:cNvSpPr txBox="1">
            <a:spLocks noChangeArrowheads="1"/>
          </p:cNvSpPr>
          <p:nvPr/>
        </p:nvSpPr>
        <p:spPr bwMode="auto">
          <a:xfrm>
            <a:off x="939604" y="1729333"/>
            <a:ext cx="10041467" cy="4727104"/>
          </a:xfrm>
          <a:prstGeom prst="rect">
            <a:avLst/>
          </a:prstGeom>
          <a:noFill/>
          <a:ln w="9525">
            <a:noFill/>
            <a:miter lim="800000"/>
            <a:headEnd/>
            <a:tailEnd/>
          </a:ln>
        </p:spPr>
        <p:txBody>
          <a:bodyPr lIns="0" tIns="0" rIns="0" bIns="0"/>
          <a:lstStyle/>
          <a:p>
            <a:pPr algn="just">
              <a:spcAft>
                <a:spcPts val="1200"/>
              </a:spcAft>
            </a:pPr>
            <a:r>
              <a:rPr lang="it-IT" sz="2000" dirty="0" smtClean="0"/>
              <a:t>Il registro delle unità geografiche sarà costruito a partire dall’Archivio Nazionale dei Numeri Civici e delle Strade Urbane (ANNCSU). </a:t>
            </a:r>
          </a:p>
          <a:p>
            <a:pPr algn="just">
              <a:spcAft>
                <a:spcPts val="1200"/>
              </a:spcAft>
            </a:pPr>
            <a:r>
              <a:rPr lang="it-IT" sz="2000" dirty="0" smtClean="0"/>
              <a:t>E’ strategico per la funzione anagrafica in vista della transizione verso l’Anagrafe Nazionale della Popolazione Residente (ANPR) oltre che sui molteplici ulteriori usi di interesse pubblico. Occorre che questo archivio divenga, una volta implementato riferimento unico e obbligatorio</a:t>
            </a:r>
          </a:p>
          <a:p>
            <a:pPr algn="just">
              <a:spcAft>
                <a:spcPts val="1200"/>
              </a:spcAft>
            </a:pPr>
            <a:r>
              <a:rPr lang="it-IT" sz="2000" dirty="0" smtClean="0"/>
              <a:t>E’ un archivio non geografico ma di grande importanza per la geografia</a:t>
            </a:r>
          </a:p>
          <a:p>
            <a:pPr algn="just">
              <a:spcAft>
                <a:spcPts val="1200"/>
              </a:spcAft>
            </a:pPr>
            <a:r>
              <a:rPr lang="it-IT" sz="2000" dirty="0" smtClean="0"/>
              <a:t>E’ in buona parte disponibile essendo stata svolta una intensa attività di integrazione di molteplici dati di fonte censuaria e catastale verificate dai Comuni</a:t>
            </a:r>
            <a:endParaRPr lang="it-IT" sz="2000" dirty="0"/>
          </a:p>
        </p:txBody>
      </p:sp>
      <p:sp>
        <p:nvSpPr>
          <p:cNvPr id="26630" name="Text Box 6"/>
          <p:cNvSpPr txBox="1">
            <a:spLocks noChangeArrowheads="1"/>
          </p:cNvSpPr>
          <p:nvPr/>
        </p:nvSpPr>
        <p:spPr bwMode="auto">
          <a:xfrm>
            <a:off x="239185" y="558800"/>
            <a:ext cx="1729316" cy="152400"/>
          </a:xfrm>
          <a:prstGeom prst="rect">
            <a:avLst/>
          </a:prstGeom>
          <a:noFill/>
          <a:ln w="9525">
            <a:noFill/>
            <a:miter lim="800000"/>
            <a:headEnd/>
            <a:tailEnd/>
          </a:ln>
        </p:spPr>
        <p:txBody>
          <a:bodyPr lIns="0" tIns="0" rIns="0" bIns="0" anchor="b">
            <a:spAutoFit/>
          </a:bodyPr>
          <a:lstStyle/>
          <a:p>
            <a:pPr algn="r" eaLnBrk="0" hangingPunct="0"/>
            <a:endParaRPr lang="it-IT" sz="1000" b="1">
              <a:solidFill>
                <a:schemeClr val="bg1"/>
              </a:solidFill>
              <a:ea typeface="ＭＳ Ｐゴシック" pitchFamily="48" charset="-128"/>
            </a:endParaRPr>
          </a:p>
        </p:txBody>
      </p:sp>
      <p:sp>
        <p:nvSpPr>
          <p:cNvPr id="26631" name="Rettangolo 10"/>
          <p:cNvSpPr>
            <a:spLocks noChangeArrowheads="1"/>
          </p:cNvSpPr>
          <p:nvPr/>
        </p:nvSpPr>
        <p:spPr bwMode="auto">
          <a:xfrm>
            <a:off x="677333" y="921326"/>
            <a:ext cx="11514667" cy="584775"/>
          </a:xfrm>
          <a:prstGeom prst="rect">
            <a:avLst/>
          </a:prstGeom>
          <a:noFill/>
          <a:ln w="9525">
            <a:noFill/>
            <a:miter lim="800000"/>
            <a:headEnd/>
            <a:tailEnd/>
          </a:ln>
        </p:spPr>
        <p:txBody>
          <a:bodyPr>
            <a:spAutoFit/>
          </a:bodyPr>
          <a:lstStyle/>
          <a:p>
            <a:r>
              <a:rPr lang="it-IT" sz="3200" b="1" dirty="0" smtClean="0"/>
              <a:t>Strade e numeri civici </a:t>
            </a:r>
            <a:endParaRPr lang="it-IT" sz="3200" b="1" dirty="0"/>
          </a:p>
        </p:txBody>
      </p:sp>
    </p:spTree>
    <p:extLst>
      <p:ext uri="{BB962C8B-B14F-4D97-AF65-F5344CB8AC3E}">
        <p14:creationId xmlns:p14="http://schemas.microsoft.com/office/powerpoint/2010/main" val="306638105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959</TotalTime>
  <Words>1606</Words>
  <Application>Microsoft Office PowerPoint</Application>
  <PresentationFormat>Personalizzato</PresentationFormat>
  <Paragraphs>191</Paragraphs>
  <Slides>13</Slides>
  <Notes>9</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Personalizza struttura</vt:lpstr>
      <vt:lpstr>COMPORTAMENTI INDIVIDUALI  E RELAZIONI SOCIALI  IN TRASFORMAZIONE  UNA SFIDA PER LA  STATISTICA UFFICIALE </vt:lpstr>
      <vt:lpstr>Presentazione standard di PowerPoint</vt:lpstr>
      <vt:lpstr>Le innovazioni del 2011</vt:lpstr>
      <vt:lpstr>….un ponte verso il cambiamento</vt:lpstr>
      <vt:lpstr>Sistema di registri continuamente aggiornato a supporto della qualità dei dati censuari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Fattori di successo delle nuove sfide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Fabio FC. Crescenzi</cp:lastModifiedBy>
  <cp:revision>66</cp:revision>
  <cp:lastPrinted>2016-03-21T17:06:08Z</cp:lastPrinted>
  <dcterms:created xsi:type="dcterms:W3CDTF">2016-03-11T16:10:26Z</dcterms:created>
  <dcterms:modified xsi:type="dcterms:W3CDTF">2016-06-15T09:17:42Z</dcterms:modified>
</cp:coreProperties>
</file>