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 id="2147483676" r:id="rId2"/>
  </p:sldMasterIdLst>
  <p:notesMasterIdLst>
    <p:notesMasterId r:id="rId16"/>
  </p:notesMasterIdLst>
  <p:handoutMasterIdLst>
    <p:handoutMasterId r:id="rId17"/>
  </p:handoutMasterIdLst>
  <p:sldIdLst>
    <p:sldId id="417" r:id="rId3"/>
    <p:sldId id="435" r:id="rId4"/>
    <p:sldId id="462" r:id="rId5"/>
    <p:sldId id="471" r:id="rId6"/>
    <p:sldId id="466" r:id="rId7"/>
    <p:sldId id="472" r:id="rId8"/>
    <p:sldId id="473" r:id="rId9"/>
    <p:sldId id="474" r:id="rId10"/>
    <p:sldId id="475" r:id="rId11"/>
    <p:sldId id="470" r:id="rId12"/>
    <p:sldId id="476" r:id="rId13"/>
    <p:sldId id="477" r:id="rId14"/>
    <p:sldId id="434" r:id="rId15"/>
  </p:sldIdLst>
  <p:sldSz cx="9144000" cy="6858000" type="screen4x3"/>
  <p:notesSz cx="6669088" cy="9926638"/>
  <p:defaultTextStyle>
    <a:defPPr>
      <a:defRPr lang="de-DE"/>
    </a:defPPr>
    <a:lvl1pPr algn="l" rtl="0" fontAlgn="base">
      <a:spcBef>
        <a:spcPct val="0"/>
      </a:spcBef>
      <a:spcAft>
        <a:spcPct val="0"/>
      </a:spcAft>
      <a:defRPr sz="5500" kern="1200">
        <a:solidFill>
          <a:srgbClr val="B20029"/>
        </a:solidFill>
        <a:latin typeface="Arial" charset="0"/>
        <a:ea typeface="+mn-ea"/>
        <a:cs typeface="Arial" charset="0"/>
      </a:defRPr>
    </a:lvl1pPr>
    <a:lvl2pPr marL="457200" algn="l" rtl="0" fontAlgn="base">
      <a:spcBef>
        <a:spcPct val="0"/>
      </a:spcBef>
      <a:spcAft>
        <a:spcPct val="0"/>
      </a:spcAft>
      <a:defRPr sz="5500" kern="1200">
        <a:solidFill>
          <a:srgbClr val="B20029"/>
        </a:solidFill>
        <a:latin typeface="Arial" charset="0"/>
        <a:ea typeface="+mn-ea"/>
        <a:cs typeface="Arial" charset="0"/>
      </a:defRPr>
    </a:lvl2pPr>
    <a:lvl3pPr marL="914400" algn="l" rtl="0" fontAlgn="base">
      <a:spcBef>
        <a:spcPct val="0"/>
      </a:spcBef>
      <a:spcAft>
        <a:spcPct val="0"/>
      </a:spcAft>
      <a:defRPr sz="5500" kern="1200">
        <a:solidFill>
          <a:srgbClr val="B20029"/>
        </a:solidFill>
        <a:latin typeface="Arial" charset="0"/>
        <a:ea typeface="+mn-ea"/>
        <a:cs typeface="Arial" charset="0"/>
      </a:defRPr>
    </a:lvl3pPr>
    <a:lvl4pPr marL="1371600" algn="l" rtl="0" fontAlgn="base">
      <a:spcBef>
        <a:spcPct val="0"/>
      </a:spcBef>
      <a:spcAft>
        <a:spcPct val="0"/>
      </a:spcAft>
      <a:defRPr sz="5500" kern="1200">
        <a:solidFill>
          <a:srgbClr val="B20029"/>
        </a:solidFill>
        <a:latin typeface="Arial" charset="0"/>
        <a:ea typeface="+mn-ea"/>
        <a:cs typeface="Arial" charset="0"/>
      </a:defRPr>
    </a:lvl4pPr>
    <a:lvl5pPr marL="1828800" algn="l" rtl="0" fontAlgn="base">
      <a:spcBef>
        <a:spcPct val="0"/>
      </a:spcBef>
      <a:spcAft>
        <a:spcPct val="0"/>
      </a:spcAft>
      <a:defRPr sz="5500" kern="1200">
        <a:solidFill>
          <a:srgbClr val="B20029"/>
        </a:solidFill>
        <a:latin typeface="Arial" charset="0"/>
        <a:ea typeface="+mn-ea"/>
        <a:cs typeface="Arial" charset="0"/>
      </a:defRPr>
    </a:lvl5pPr>
    <a:lvl6pPr marL="2286000" algn="l" defTabSz="914400" rtl="0" eaLnBrk="1" latinLnBrk="0" hangingPunct="1">
      <a:defRPr sz="5500" kern="1200">
        <a:solidFill>
          <a:srgbClr val="B20029"/>
        </a:solidFill>
        <a:latin typeface="Arial" charset="0"/>
        <a:ea typeface="+mn-ea"/>
        <a:cs typeface="Arial" charset="0"/>
      </a:defRPr>
    </a:lvl6pPr>
    <a:lvl7pPr marL="2743200" algn="l" defTabSz="914400" rtl="0" eaLnBrk="1" latinLnBrk="0" hangingPunct="1">
      <a:defRPr sz="5500" kern="1200">
        <a:solidFill>
          <a:srgbClr val="B20029"/>
        </a:solidFill>
        <a:latin typeface="Arial" charset="0"/>
        <a:ea typeface="+mn-ea"/>
        <a:cs typeface="Arial" charset="0"/>
      </a:defRPr>
    </a:lvl7pPr>
    <a:lvl8pPr marL="3200400" algn="l" defTabSz="914400" rtl="0" eaLnBrk="1" latinLnBrk="0" hangingPunct="1">
      <a:defRPr sz="5500" kern="1200">
        <a:solidFill>
          <a:srgbClr val="B20029"/>
        </a:solidFill>
        <a:latin typeface="Arial" charset="0"/>
        <a:ea typeface="+mn-ea"/>
        <a:cs typeface="Arial" charset="0"/>
      </a:defRPr>
    </a:lvl8pPr>
    <a:lvl9pPr marL="3657600" algn="l" defTabSz="914400" rtl="0" eaLnBrk="1" latinLnBrk="0" hangingPunct="1">
      <a:defRPr sz="5500" kern="1200">
        <a:solidFill>
          <a:srgbClr val="B20029"/>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002C"/>
    <a:srgbClr val="BE0000"/>
    <a:srgbClr val="B20029"/>
    <a:srgbClr val="C60000"/>
    <a:srgbClr val="A50021"/>
    <a:srgbClr val="DDDDD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92" autoAdjust="0"/>
    <p:restoredTop sz="87005" autoAdjust="0"/>
  </p:normalViewPr>
  <p:slideViewPr>
    <p:cSldViewPr>
      <p:cViewPr>
        <p:scale>
          <a:sx n="70" d="100"/>
          <a:sy n="70" d="100"/>
        </p:scale>
        <p:origin x="-1152" y="-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04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Munkaf&#252;ze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Munka1!$B$2:$K$2</c:f>
              <c:numCache>
                <c:formatCode>General</c:formatCode>
                <c:ptCount val="10"/>
                <c:pt idx="0">
                  <c:v>2</c:v>
                </c:pt>
                <c:pt idx="1">
                  <c:v>2.5</c:v>
                </c:pt>
                <c:pt idx="2">
                  <c:v>2.7</c:v>
                </c:pt>
                <c:pt idx="3">
                  <c:v>3</c:v>
                </c:pt>
                <c:pt idx="4">
                  <c:v>2.7</c:v>
                </c:pt>
                <c:pt idx="5">
                  <c:v>2.8</c:v>
                </c:pt>
                <c:pt idx="6">
                  <c:v>3</c:v>
                </c:pt>
                <c:pt idx="7">
                  <c:v>2.9</c:v>
                </c:pt>
                <c:pt idx="8">
                  <c:v>2.8</c:v>
                </c:pt>
                <c:pt idx="9">
                  <c:v>3.1</c:v>
                </c:pt>
              </c:numCache>
            </c:numRef>
          </c:val>
          <c:smooth val="0"/>
        </c:ser>
        <c:ser>
          <c:idx val="1"/>
          <c:order val="1"/>
          <c:marker>
            <c:symbol val="none"/>
          </c:marker>
          <c:val>
            <c:numRef>
              <c:f>Munka1!$B$3:$K$3</c:f>
              <c:numCache>
                <c:formatCode>General</c:formatCode>
                <c:ptCount val="10"/>
                <c:pt idx="0">
                  <c:v>2</c:v>
                </c:pt>
                <c:pt idx="1">
                  <c:v>2.6</c:v>
                </c:pt>
                <c:pt idx="2">
                  <c:v>2.9</c:v>
                </c:pt>
                <c:pt idx="3">
                  <c:v>3.5</c:v>
                </c:pt>
                <c:pt idx="4">
                  <c:v>4</c:v>
                </c:pt>
                <c:pt idx="5">
                  <c:v>4.5</c:v>
                </c:pt>
                <c:pt idx="6">
                  <c:v>5</c:v>
                </c:pt>
                <c:pt idx="7">
                  <c:v>6</c:v>
                </c:pt>
                <c:pt idx="8">
                  <c:v>7</c:v>
                </c:pt>
                <c:pt idx="9">
                  <c:v>8</c:v>
                </c:pt>
              </c:numCache>
            </c:numRef>
          </c:val>
          <c:smooth val="0"/>
        </c:ser>
        <c:dLbls>
          <c:showLegendKey val="0"/>
          <c:showVal val="0"/>
          <c:showCatName val="0"/>
          <c:showSerName val="0"/>
          <c:showPercent val="0"/>
          <c:showBubbleSize val="0"/>
        </c:dLbls>
        <c:marker val="1"/>
        <c:smooth val="0"/>
        <c:axId val="100011008"/>
        <c:axId val="100012800"/>
      </c:lineChart>
      <c:catAx>
        <c:axId val="100011008"/>
        <c:scaling>
          <c:orientation val="minMax"/>
        </c:scaling>
        <c:delete val="1"/>
        <c:axPos val="b"/>
        <c:majorTickMark val="out"/>
        <c:minorTickMark val="none"/>
        <c:tickLblPos val="none"/>
        <c:crossAx val="100012800"/>
        <c:crosses val="autoZero"/>
        <c:auto val="1"/>
        <c:lblAlgn val="ctr"/>
        <c:lblOffset val="100"/>
        <c:noMultiLvlLbl val="0"/>
      </c:catAx>
      <c:valAx>
        <c:axId val="100012800"/>
        <c:scaling>
          <c:orientation val="minMax"/>
        </c:scaling>
        <c:delete val="1"/>
        <c:axPos val="l"/>
        <c:numFmt formatCode="General" sourceLinked="1"/>
        <c:majorTickMark val="out"/>
        <c:minorTickMark val="none"/>
        <c:tickLblPos val="none"/>
        <c:crossAx val="100011008"/>
        <c:crosses val="autoZero"/>
        <c:crossBetween val="between"/>
      </c:valAx>
      <c:spPr>
        <a:noFill/>
        <a:ln>
          <a:noFill/>
        </a:ln>
      </c:spPr>
    </c:plotArea>
    <c:plotVisOnly val="1"/>
    <c:dispBlanksAs val="gap"/>
    <c:showDLblsOverMax val="0"/>
  </c:chart>
  <c:spPr>
    <a:ln>
      <a:solidFill>
        <a:schemeClr val="tx2"/>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1026"/>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4781" tIns="47391" rIns="94781" bIns="47391" numCol="1" anchor="t" anchorCtr="0" compatLnSpc="1">
            <a:prstTxWarp prst="textNoShape">
              <a:avLst/>
            </a:prstTxWarp>
          </a:bodyPr>
          <a:lstStyle>
            <a:lvl1pPr defTabSz="948323" eaLnBrk="0" hangingPunct="0">
              <a:defRPr sz="1300">
                <a:solidFill>
                  <a:schemeClr val="tx1"/>
                </a:solidFill>
                <a:latin typeface="Times" pitchFamily="50" charset="0"/>
                <a:cs typeface="+mn-cs"/>
              </a:defRPr>
            </a:lvl1pPr>
          </a:lstStyle>
          <a:p>
            <a:pPr>
              <a:defRPr/>
            </a:pPr>
            <a:endParaRPr lang="de-AT"/>
          </a:p>
        </p:txBody>
      </p:sp>
      <p:sp>
        <p:nvSpPr>
          <p:cNvPr id="112643" name="Rectangle 1027"/>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4781" tIns="47391" rIns="94781" bIns="47391" numCol="1" anchor="t" anchorCtr="0" compatLnSpc="1">
            <a:prstTxWarp prst="textNoShape">
              <a:avLst/>
            </a:prstTxWarp>
          </a:bodyPr>
          <a:lstStyle>
            <a:lvl1pPr algn="r" defTabSz="948323" eaLnBrk="0" hangingPunct="0">
              <a:defRPr sz="1300">
                <a:solidFill>
                  <a:schemeClr val="tx1"/>
                </a:solidFill>
                <a:latin typeface="Times" pitchFamily="50" charset="0"/>
                <a:cs typeface="+mn-cs"/>
              </a:defRPr>
            </a:lvl1pPr>
          </a:lstStyle>
          <a:p>
            <a:pPr>
              <a:defRPr/>
            </a:pPr>
            <a:endParaRPr lang="de-AT"/>
          </a:p>
        </p:txBody>
      </p:sp>
      <p:sp>
        <p:nvSpPr>
          <p:cNvPr id="112644" name="Rectangle 1028"/>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4781" tIns="47391" rIns="94781" bIns="47391" numCol="1" anchor="b" anchorCtr="0" compatLnSpc="1">
            <a:prstTxWarp prst="textNoShape">
              <a:avLst/>
            </a:prstTxWarp>
          </a:bodyPr>
          <a:lstStyle>
            <a:lvl1pPr defTabSz="948323" eaLnBrk="0" hangingPunct="0">
              <a:defRPr sz="1300">
                <a:solidFill>
                  <a:schemeClr val="tx1"/>
                </a:solidFill>
                <a:latin typeface="Times" pitchFamily="50" charset="0"/>
                <a:cs typeface="+mn-cs"/>
              </a:defRPr>
            </a:lvl1pPr>
          </a:lstStyle>
          <a:p>
            <a:pPr>
              <a:defRPr/>
            </a:pPr>
            <a:endParaRPr lang="de-AT"/>
          </a:p>
        </p:txBody>
      </p:sp>
      <p:sp>
        <p:nvSpPr>
          <p:cNvPr id="112645" name="Rectangle 1029"/>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4781" tIns="47391" rIns="94781" bIns="47391" numCol="1" anchor="b" anchorCtr="0" compatLnSpc="1">
            <a:prstTxWarp prst="textNoShape">
              <a:avLst/>
            </a:prstTxWarp>
          </a:bodyPr>
          <a:lstStyle>
            <a:lvl1pPr algn="r" defTabSz="948323" eaLnBrk="0" hangingPunct="0">
              <a:defRPr sz="1300">
                <a:solidFill>
                  <a:schemeClr val="tx1"/>
                </a:solidFill>
                <a:latin typeface="Times" pitchFamily="50" charset="0"/>
                <a:cs typeface="+mn-cs"/>
              </a:defRPr>
            </a:lvl1pPr>
          </a:lstStyle>
          <a:p>
            <a:pPr>
              <a:defRPr/>
            </a:pPr>
            <a:fld id="{FECFE52F-BB22-4844-BF6B-4F5FC8DD5449}" type="slidenum">
              <a:rPr lang="de-AT"/>
              <a:pPr>
                <a:defRPr/>
              </a:pPr>
              <a:t>‹Nr.›</a:t>
            </a:fld>
            <a:endParaRPr lang="de-AT"/>
          </a:p>
        </p:txBody>
      </p:sp>
    </p:spTree>
    <p:extLst>
      <p:ext uri="{BB962C8B-B14F-4D97-AF65-F5344CB8AC3E}">
        <p14:creationId xmlns:p14="http://schemas.microsoft.com/office/powerpoint/2010/main" val="269666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4781" tIns="47391" rIns="94781" bIns="47391" numCol="1" anchor="t" anchorCtr="0" compatLnSpc="1">
            <a:prstTxWarp prst="textNoShape">
              <a:avLst/>
            </a:prstTxWarp>
          </a:bodyPr>
          <a:lstStyle>
            <a:lvl1pPr defTabSz="948323" eaLnBrk="0" hangingPunct="0">
              <a:defRPr sz="1300">
                <a:solidFill>
                  <a:schemeClr val="tx1"/>
                </a:solidFill>
                <a:latin typeface="Times New Roman" pitchFamily="18" charset="0"/>
                <a:cs typeface="+mn-cs"/>
              </a:defRPr>
            </a:lvl1pPr>
          </a:lstStyle>
          <a:p>
            <a:pPr>
              <a:defRPr/>
            </a:pPr>
            <a:endParaRPr lang="de-DE"/>
          </a:p>
        </p:txBody>
      </p:sp>
      <p:sp>
        <p:nvSpPr>
          <p:cNvPr id="8195"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4781" tIns="47391" rIns="94781" bIns="47391" numCol="1" anchor="t" anchorCtr="0" compatLnSpc="1">
            <a:prstTxWarp prst="textNoShape">
              <a:avLst/>
            </a:prstTxWarp>
          </a:bodyPr>
          <a:lstStyle>
            <a:lvl1pPr algn="r" defTabSz="948323" eaLnBrk="0" hangingPunct="0">
              <a:defRPr sz="1300">
                <a:solidFill>
                  <a:schemeClr val="tx1"/>
                </a:solidFill>
                <a:latin typeface="Times New Roman" pitchFamily="18" charset="0"/>
                <a:cs typeface="+mn-cs"/>
              </a:defRPr>
            </a:lvl1pPr>
          </a:lstStyle>
          <a:p>
            <a:pPr>
              <a:defRPr/>
            </a:pPr>
            <a:endParaRPr lang="de-DE"/>
          </a:p>
        </p:txBody>
      </p:sp>
      <p:sp>
        <p:nvSpPr>
          <p:cNvPr id="20484" name="Rectangle 4"/>
          <p:cNvSpPr>
            <a:spLocks noGrp="1" noRot="1" noChangeAspect="1" noChangeArrowheads="1" noTextEdit="1"/>
          </p:cNvSpPr>
          <p:nvPr>
            <p:ph type="sldImg" idx="2"/>
          </p:nvPr>
        </p:nvSpPr>
        <p:spPr bwMode="auto">
          <a:xfrm>
            <a:off x="857250"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4781" tIns="47391" rIns="94781" bIns="47391" numCol="1" anchor="t" anchorCtr="0" compatLnSpc="1">
            <a:prstTxWarp prst="textNoShape">
              <a:avLst/>
            </a:prstTxWarp>
          </a:bodyPr>
          <a:lstStyle/>
          <a:p>
            <a:pPr lvl="0"/>
            <a:r>
              <a:rPr lang="de-DE" noProof="0" smtClean="0"/>
              <a:t>Klicken Sie, um die Textformatierung des Masters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4781" tIns="47391" rIns="94781" bIns="47391" numCol="1" anchor="b" anchorCtr="0" compatLnSpc="1">
            <a:prstTxWarp prst="textNoShape">
              <a:avLst/>
            </a:prstTxWarp>
          </a:bodyPr>
          <a:lstStyle>
            <a:lvl1pPr defTabSz="948323" eaLnBrk="0" hangingPunct="0">
              <a:defRPr sz="1300">
                <a:solidFill>
                  <a:schemeClr val="tx1"/>
                </a:solidFill>
                <a:latin typeface="Times New Roman" pitchFamily="18"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4781" tIns="47391" rIns="94781" bIns="47391" numCol="1" anchor="b" anchorCtr="0" compatLnSpc="1">
            <a:prstTxWarp prst="textNoShape">
              <a:avLst/>
            </a:prstTxWarp>
          </a:bodyPr>
          <a:lstStyle>
            <a:lvl1pPr algn="r" defTabSz="948323" eaLnBrk="0" hangingPunct="0">
              <a:defRPr sz="1300">
                <a:solidFill>
                  <a:schemeClr val="tx1"/>
                </a:solidFill>
                <a:latin typeface="Times New Roman" pitchFamily="18" charset="0"/>
                <a:cs typeface="+mn-cs"/>
              </a:defRPr>
            </a:lvl1pPr>
          </a:lstStyle>
          <a:p>
            <a:pPr>
              <a:defRPr/>
            </a:pPr>
            <a:fld id="{0960A9A1-3F8C-4990-8289-CEAEADD9B145}" type="slidenum">
              <a:rPr lang="de-DE"/>
              <a:pPr>
                <a:defRPr/>
              </a:pPr>
              <a:t>‹Nr.›</a:t>
            </a:fld>
            <a:endParaRPr lang="de-DE"/>
          </a:p>
        </p:txBody>
      </p:sp>
    </p:spTree>
    <p:extLst>
      <p:ext uri="{BB962C8B-B14F-4D97-AF65-F5344CB8AC3E}">
        <p14:creationId xmlns:p14="http://schemas.microsoft.com/office/powerpoint/2010/main" val="444853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50"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50"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50"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50"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ln/>
        </p:spPr>
      </p:sp>
      <p:sp>
        <p:nvSpPr>
          <p:cNvPr id="215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4" name="Foliennummernplatzhalter 3"/>
          <p:cNvSpPr>
            <a:spLocks noGrp="1"/>
          </p:cNvSpPr>
          <p:nvPr>
            <p:ph type="sldNum" sz="quarter" idx="5"/>
          </p:nvPr>
        </p:nvSpPr>
        <p:spPr/>
        <p:txBody>
          <a:bodyPr/>
          <a:lstStyle/>
          <a:p>
            <a:pPr>
              <a:defRPr/>
            </a:pPr>
            <a:fld id="{8D69CF35-FB49-451B-A681-FD9C41268387}" type="slidenum">
              <a:rPr lang="de-DE"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4" name="Foliennummernplatzhalter 3"/>
          <p:cNvSpPr>
            <a:spLocks noGrp="1"/>
          </p:cNvSpPr>
          <p:nvPr>
            <p:ph type="sldNum" sz="quarter" idx="5"/>
          </p:nvPr>
        </p:nvSpPr>
        <p:spPr/>
        <p:txBody>
          <a:bodyPr/>
          <a:lstStyle/>
          <a:p>
            <a:pPr>
              <a:defRPr/>
            </a:pPr>
            <a:fld id="{83038B05-B13D-463A-AD1E-7837D053157C}" type="slidenum">
              <a:rPr lang="de-DE" smtClean="0"/>
              <a:pPr>
                <a:defRPr/>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4" name="Foliennummernplatzhalter 3"/>
          <p:cNvSpPr>
            <a:spLocks noGrp="1"/>
          </p:cNvSpPr>
          <p:nvPr>
            <p:ph type="sldNum" sz="quarter" idx="5"/>
          </p:nvPr>
        </p:nvSpPr>
        <p:spPr/>
        <p:txBody>
          <a:bodyPr/>
          <a:lstStyle/>
          <a:p>
            <a:pPr>
              <a:defRPr/>
            </a:pPr>
            <a:fld id="{83038B05-B13D-463A-AD1E-7837D053157C}" type="slidenum">
              <a:rPr lang="de-DE" smtClean="0"/>
              <a:pPr>
                <a:defRPr/>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4" name="Foliennummernplatzhalter 3"/>
          <p:cNvSpPr>
            <a:spLocks noGrp="1"/>
          </p:cNvSpPr>
          <p:nvPr>
            <p:ph type="sldNum" sz="quarter" idx="5"/>
          </p:nvPr>
        </p:nvSpPr>
        <p:spPr/>
        <p:txBody>
          <a:bodyPr/>
          <a:lstStyle/>
          <a:p>
            <a:pPr>
              <a:defRPr/>
            </a:pPr>
            <a:fld id="{83038B05-B13D-463A-AD1E-7837D053157C}" type="slidenum">
              <a:rPr lang="de-DE" smtClean="0"/>
              <a:pPr>
                <a:defRPr/>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4" name="Foliennummernplatzhalter 3"/>
          <p:cNvSpPr>
            <a:spLocks noGrp="1"/>
          </p:cNvSpPr>
          <p:nvPr>
            <p:ph type="sldNum" sz="quarter" idx="5"/>
          </p:nvPr>
        </p:nvSpPr>
        <p:spPr/>
        <p:txBody>
          <a:bodyPr/>
          <a:lstStyle/>
          <a:p>
            <a:pPr>
              <a:defRPr/>
            </a:pPr>
            <a:fld id="{63B87067-D7B6-4DC5-B6D0-B33A88A2B836}" type="slidenum">
              <a:rPr lang="de-DE" smtClean="0"/>
              <a:pPr>
                <a:defRPr/>
              </a:pPr>
              <a:t>13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4" name="Foliennummernplatzhalter 3"/>
          <p:cNvSpPr>
            <a:spLocks noGrp="1"/>
          </p:cNvSpPr>
          <p:nvPr>
            <p:ph type="sldNum" sz="quarter" idx="5"/>
          </p:nvPr>
        </p:nvSpPr>
        <p:spPr/>
        <p:txBody>
          <a:bodyPr/>
          <a:lstStyle/>
          <a:p>
            <a:pPr>
              <a:defRPr/>
            </a:pPr>
            <a:fld id="{76EE34F3-231A-426C-96D6-88A4D42A8D40}"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4" name="Foliennummernplatzhalter 3"/>
          <p:cNvSpPr>
            <a:spLocks noGrp="1"/>
          </p:cNvSpPr>
          <p:nvPr>
            <p:ph type="sldNum" sz="quarter" idx="5"/>
          </p:nvPr>
        </p:nvSpPr>
        <p:spPr/>
        <p:txBody>
          <a:bodyPr/>
          <a:lstStyle/>
          <a:p>
            <a:pPr>
              <a:defRPr/>
            </a:pPr>
            <a:fld id="{83038B05-B13D-463A-AD1E-7837D053157C}" type="slidenum">
              <a:rPr lang="de-DE" smtClean="0"/>
              <a:pPr>
                <a:defRPr/>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4" name="Foliennummernplatzhalter 3"/>
          <p:cNvSpPr>
            <a:spLocks noGrp="1"/>
          </p:cNvSpPr>
          <p:nvPr>
            <p:ph type="sldNum" sz="quarter" idx="5"/>
          </p:nvPr>
        </p:nvSpPr>
        <p:spPr/>
        <p:txBody>
          <a:bodyPr/>
          <a:lstStyle/>
          <a:p>
            <a:pPr>
              <a:defRPr/>
            </a:pPr>
            <a:fld id="{83038B05-B13D-463A-AD1E-7837D053157C}" type="slidenum">
              <a:rPr lang="de-DE" smtClean="0"/>
              <a:pPr>
                <a:defRPr/>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4" name="Foliennummernplatzhalter 3"/>
          <p:cNvSpPr>
            <a:spLocks noGrp="1"/>
          </p:cNvSpPr>
          <p:nvPr>
            <p:ph type="sldNum" sz="quarter" idx="5"/>
          </p:nvPr>
        </p:nvSpPr>
        <p:spPr/>
        <p:txBody>
          <a:bodyPr/>
          <a:lstStyle/>
          <a:p>
            <a:pPr>
              <a:defRPr/>
            </a:pPr>
            <a:fld id="{83038B05-B13D-463A-AD1E-7837D053157C}" type="slidenum">
              <a:rPr lang="de-DE" smtClean="0"/>
              <a:pPr>
                <a:defRPr/>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4" name="Foliennummernplatzhalter 3"/>
          <p:cNvSpPr>
            <a:spLocks noGrp="1"/>
          </p:cNvSpPr>
          <p:nvPr>
            <p:ph type="sldNum" sz="quarter" idx="5"/>
          </p:nvPr>
        </p:nvSpPr>
        <p:spPr/>
        <p:txBody>
          <a:bodyPr/>
          <a:lstStyle/>
          <a:p>
            <a:pPr>
              <a:defRPr/>
            </a:pPr>
            <a:fld id="{83038B05-B13D-463A-AD1E-7837D053157C}" type="slidenum">
              <a:rPr lang="de-DE" smtClean="0"/>
              <a:pPr>
                <a:defRPr/>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4" name="Foliennummernplatzhalter 3"/>
          <p:cNvSpPr>
            <a:spLocks noGrp="1"/>
          </p:cNvSpPr>
          <p:nvPr>
            <p:ph type="sldNum" sz="quarter" idx="5"/>
          </p:nvPr>
        </p:nvSpPr>
        <p:spPr/>
        <p:txBody>
          <a:bodyPr/>
          <a:lstStyle/>
          <a:p>
            <a:pPr>
              <a:defRPr/>
            </a:pPr>
            <a:fld id="{83038B05-B13D-463A-AD1E-7837D053157C}" type="slidenum">
              <a:rPr lang="de-DE" smtClean="0"/>
              <a:pPr>
                <a:defRPr/>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4" name="Foliennummernplatzhalter 3"/>
          <p:cNvSpPr>
            <a:spLocks noGrp="1"/>
          </p:cNvSpPr>
          <p:nvPr>
            <p:ph type="sldNum" sz="quarter" idx="5"/>
          </p:nvPr>
        </p:nvSpPr>
        <p:spPr/>
        <p:txBody>
          <a:bodyPr/>
          <a:lstStyle/>
          <a:p>
            <a:pPr>
              <a:defRPr/>
            </a:pPr>
            <a:fld id="{83038B05-B13D-463A-AD1E-7837D053157C}" type="slidenum">
              <a:rPr lang="de-DE" smtClean="0"/>
              <a:pPr>
                <a:defRPr/>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
        <p:nvSpPr>
          <p:cNvPr id="4" name="Foliennummernplatzhalter 3"/>
          <p:cNvSpPr>
            <a:spLocks noGrp="1"/>
          </p:cNvSpPr>
          <p:nvPr>
            <p:ph type="sldNum" sz="quarter" idx="5"/>
          </p:nvPr>
        </p:nvSpPr>
        <p:spPr/>
        <p:txBody>
          <a:bodyPr/>
          <a:lstStyle/>
          <a:p>
            <a:pPr>
              <a:defRPr/>
            </a:pPr>
            <a:fld id="{83038B05-B13D-463A-AD1E-7837D053157C}" type="slidenum">
              <a:rPr lang="de-DE" smtClean="0"/>
              <a:pPr>
                <a:defRPr/>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Grafik 6" descr="Haus_blau_1.jpg"/>
          <p:cNvPicPr>
            <a:picLocks noChangeAspect="1"/>
          </p:cNvPicPr>
          <p:nvPr userDrawn="1"/>
        </p:nvPicPr>
        <p:blipFill>
          <a:blip r:embed="rId2" cstate="print">
            <a:extLst>
              <a:ext uri="{28A0092B-C50C-407E-A947-70E740481C1C}">
                <a14:useLocalDpi xmlns:a14="http://schemas.microsoft.com/office/drawing/2010/main" val="0"/>
              </a:ext>
            </a:extLst>
          </a:blip>
          <a:srcRect l="175" t="4765" r="195" b="8505"/>
          <a:stretch>
            <a:fillRect/>
          </a:stretch>
        </p:blipFill>
        <p:spPr bwMode="auto">
          <a:xfrm>
            <a:off x="188913" y="927100"/>
            <a:ext cx="87376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userDrawn="1"/>
        </p:nvSpPr>
        <p:spPr>
          <a:xfrm>
            <a:off x="3432175" y="1963738"/>
            <a:ext cx="5502275" cy="266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de-AT"/>
          </a:p>
        </p:txBody>
      </p:sp>
      <p:sp>
        <p:nvSpPr>
          <p:cNvPr id="6" name="Rechteck 5"/>
          <p:cNvSpPr/>
          <p:nvPr userDrawn="1"/>
        </p:nvSpPr>
        <p:spPr>
          <a:xfrm>
            <a:off x="9525" y="1963738"/>
            <a:ext cx="3359150" cy="266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de-AT"/>
          </a:p>
        </p:txBody>
      </p:sp>
      <p:cxnSp>
        <p:nvCxnSpPr>
          <p:cNvPr id="7" name="Gerade Verbindung 6"/>
          <p:cNvCxnSpPr/>
          <p:nvPr userDrawn="1"/>
        </p:nvCxnSpPr>
        <p:spPr>
          <a:xfrm>
            <a:off x="192088" y="876300"/>
            <a:ext cx="8726487"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190500" y="6323013"/>
            <a:ext cx="8726488"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Grafik 11" descr="logo_dt_4C.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69163" y="53975"/>
            <a:ext cx="165893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12"/>
          <p:cNvSpPr txBox="1">
            <a:spLocks noChangeArrowheads="1"/>
          </p:cNvSpPr>
          <p:nvPr userDrawn="1"/>
        </p:nvSpPr>
        <p:spPr bwMode="auto">
          <a:xfrm>
            <a:off x="120650" y="6389688"/>
            <a:ext cx="20716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500">
                <a:solidFill>
                  <a:srgbClr val="B20029"/>
                </a:solidFill>
                <a:latin typeface="Arial" charset="0"/>
                <a:cs typeface="Arial" charset="0"/>
              </a:defRPr>
            </a:lvl1pPr>
            <a:lvl2pPr marL="742950" indent="-285750" eaLnBrk="0" hangingPunct="0">
              <a:defRPr sz="5500">
                <a:solidFill>
                  <a:srgbClr val="B20029"/>
                </a:solidFill>
                <a:latin typeface="Arial" charset="0"/>
                <a:cs typeface="Arial" charset="0"/>
              </a:defRPr>
            </a:lvl2pPr>
            <a:lvl3pPr marL="1143000" indent="-228600" eaLnBrk="0" hangingPunct="0">
              <a:defRPr sz="5500">
                <a:solidFill>
                  <a:srgbClr val="B20029"/>
                </a:solidFill>
                <a:latin typeface="Arial" charset="0"/>
                <a:cs typeface="Arial" charset="0"/>
              </a:defRPr>
            </a:lvl3pPr>
            <a:lvl4pPr marL="1600200" indent="-228600" eaLnBrk="0" hangingPunct="0">
              <a:defRPr sz="5500">
                <a:solidFill>
                  <a:srgbClr val="B20029"/>
                </a:solidFill>
                <a:latin typeface="Arial" charset="0"/>
                <a:cs typeface="Arial" charset="0"/>
              </a:defRPr>
            </a:lvl4pPr>
            <a:lvl5pPr marL="2057400" indent="-228600" eaLnBrk="0" hangingPunct="0">
              <a:defRPr sz="5500">
                <a:solidFill>
                  <a:srgbClr val="B20029"/>
                </a:solidFill>
                <a:latin typeface="Arial" charset="0"/>
                <a:cs typeface="Arial" charset="0"/>
              </a:defRPr>
            </a:lvl5pPr>
            <a:lvl6pPr marL="2514600" indent="-228600" eaLnBrk="0" fontAlgn="base" hangingPunct="0">
              <a:spcBef>
                <a:spcPct val="0"/>
              </a:spcBef>
              <a:spcAft>
                <a:spcPct val="0"/>
              </a:spcAft>
              <a:defRPr sz="5500">
                <a:solidFill>
                  <a:srgbClr val="B20029"/>
                </a:solidFill>
                <a:latin typeface="Arial" charset="0"/>
                <a:cs typeface="Arial" charset="0"/>
              </a:defRPr>
            </a:lvl6pPr>
            <a:lvl7pPr marL="2971800" indent="-228600" eaLnBrk="0" fontAlgn="base" hangingPunct="0">
              <a:spcBef>
                <a:spcPct val="0"/>
              </a:spcBef>
              <a:spcAft>
                <a:spcPct val="0"/>
              </a:spcAft>
              <a:defRPr sz="5500">
                <a:solidFill>
                  <a:srgbClr val="B20029"/>
                </a:solidFill>
                <a:latin typeface="Arial" charset="0"/>
                <a:cs typeface="Arial" charset="0"/>
              </a:defRPr>
            </a:lvl7pPr>
            <a:lvl8pPr marL="3429000" indent="-228600" eaLnBrk="0" fontAlgn="base" hangingPunct="0">
              <a:spcBef>
                <a:spcPct val="0"/>
              </a:spcBef>
              <a:spcAft>
                <a:spcPct val="0"/>
              </a:spcAft>
              <a:defRPr sz="5500">
                <a:solidFill>
                  <a:srgbClr val="B20029"/>
                </a:solidFill>
                <a:latin typeface="Arial" charset="0"/>
                <a:cs typeface="Arial" charset="0"/>
              </a:defRPr>
            </a:lvl8pPr>
            <a:lvl9pPr marL="3886200" indent="-228600" eaLnBrk="0" fontAlgn="base" hangingPunct="0">
              <a:spcBef>
                <a:spcPct val="0"/>
              </a:spcBef>
              <a:spcAft>
                <a:spcPct val="0"/>
              </a:spcAft>
              <a:defRPr sz="5500">
                <a:solidFill>
                  <a:srgbClr val="B20029"/>
                </a:solidFill>
                <a:latin typeface="Arial" charset="0"/>
                <a:cs typeface="Arial" charset="0"/>
              </a:defRPr>
            </a:lvl9pPr>
          </a:lstStyle>
          <a:p>
            <a:pPr eaLnBrk="1" hangingPunct="1"/>
            <a:r>
              <a:rPr lang="de-DE" altLang="de-DE" sz="1500">
                <a:solidFill>
                  <a:srgbClr val="AE002C"/>
                </a:solidFill>
              </a:rPr>
              <a:t>www.statistik.at</a:t>
            </a:r>
            <a:endParaRPr lang="de-AT" altLang="de-DE" sz="1500">
              <a:solidFill>
                <a:srgbClr val="AE002C"/>
              </a:solidFill>
            </a:endParaRPr>
          </a:p>
        </p:txBody>
      </p:sp>
      <p:sp>
        <p:nvSpPr>
          <p:cNvPr id="11" name="Textfeld 13"/>
          <p:cNvSpPr txBox="1">
            <a:spLocks noChangeArrowheads="1"/>
          </p:cNvSpPr>
          <p:nvPr userDrawn="1"/>
        </p:nvSpPr>
        <p:spPr bwMode="auto">
          <a:xfrm>
            <a:off x="5711825" y="6389688"/>
            <a:ext cx="33115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500">
                <a:solidFill>
                  <a:srgbClr val="B20029"/>
                </a:solidFill>
                <a:latin typeface="Arial" charset="0"/>
                <a:cs typeface="Arial" charset="0"/>
              </a:defRPr>
            </a:lvl1pPr>
            <a:lvl2pPr marL="742950" indent="-285750" eaLnBrk="0" hangingPunct="0">
              <a:defRPr sz="5500">
                <a:solidFill>
                  <a:srgbClr val="B20029"/>
                </a:solidFill>
                <a:latin typeface="Arial" charset="0"/>
                <a:cs typeface="Arial" charset="0"/>
              </a:defRPr>
            </a:lvl2pPr>
            <a:lvl3pPr marL="1143000" indent="-228600" eaLnBrk="0" hangingPunct="0">
              <a:defRPr sz="5500">
                <a:solidFill>
                  <a:srgbClr val="B20029"/>
                </a:solidFill>
                <a:latin typeface="Arial" charset="0"/>
                <a:cs typeface="Arial" charset="0"/>
              </a:defRPr>
            </a:lvl3pPr>
            <a:lvl4pPr marL="1600200" indent="-228600" eaLnBrk="0" hangingPunct="0">
              <a:defRPr sz="5500">
                <a:solidFill>
                  <a:srgbClr val="B20029"/>
                </a:solidFill>
                <a:latin typeface="Arial" charset="0"/>
                <a:cs typeface="Arial" charset="0"/>
              </a:defRPr>
            </a:lvl4pPr>
            <a:lvl5pPr marL="2057400" indent="-228600" eaLnBrk="0" hangingPunct="0">
              <a:defRPr sz="5500">
                <a:solidFill>
                  <a:srgbClr val="B20029"/>
                </a:solidFill>
                <a:latin typeface="Arial" charset="0"/>
                <a:cs typeface="Arial" charset="0"/>
              </a:defRPr>
            </a:lvl5pPr>
            <a:lvl6pPr marL="2514600" indent="-228600" eaLnBrk="0" fontAlgn="base" hangingPunct="0">
              <a:spcBef>
                <a:spcPct val="0"/>
              </a:spcBef>
              <a:spcAft>
                <a:spcPct val="0"/>
              </a:spcAft>
              <a:defRPr sz="5500">
                <a:solidFill>
                  <a:srgbClr val="B20029"/>
                </a:solidFill>
                <a:latin typeface="Arial" charset="0"/>
                <a:cs typeface="Arial" charset="0"/>
              </a:defRPr>
            </a:lvl6pPr>
            <a:lvl7pPr marL="2971800" indent="-228600" eaLnBrk="0" fontAlgn="base" hangingPunct="0">
              <a:spcBef>
                <a:spcPct val="0"/>
              </a:spcBef>
              <a:spcAft>
                <a:spcPct val="0"/>
              </a:spcAft>
              <a:defRPr sz="5500">
                <a:solidFill>
                  <a:srgbClr val="B20029"/>
                </a:solidFill>
                <a:latin typeface="Arial" charset="0"/>
                <a:cs typeface="Arial" charset="0"/>
              </a:defRPr>
            </a:lvl7pPr>
            <a:lvl8pPr marL="3429000" indent="-228600" eaLnBrk="0" fontAlgn="base" hangingPunct="0">
              <a:spcBef>
                <a:spcPct val="0"/>
              </a:spcBef>
              <a:spcAft>
                <a:spcPct val="0"/>
              </a:spcAft>
              <a:defRPr sz="5500">
                <a:solidFill>
                  <a:srgbClr val="B20029"/>
                </a:solidFill>
                <a:latin typeface="Arial" charset="0"/>
                <a:cs typeface="Arial" charset="0"/>
              </a:defRPr>
            </a:lvl8pPr>
            <a:lvl9pPr marL="3886200" indent="-228600" eaLnBrk="0" fontAlgn="base" hangingPunct="0">
              <a:spcBef>
                <a:spcPct val="0"/>
              </a:spcBef>
              <a:spcAft>
                <a:spcPct val="0"/>
              </a:spcAft>
              <a:defRPr sz="5500">
                <a:solidFill>
                  <a:srgbClr val="B20029"/>
                </a:solidFill>
                <a:latin typeface="Arial" charset="0"/>
                <a:cs typeface="Arial" charset="0"/>
              </a:defRPr>
            </a:lvl9pPr>
          </a:lstStyle>
          <a:p>
            <a:pPr algn="r" eaLnBrk="1" hangingPunct="1"/>
            <a:r>
              <a:rPr lang="de-DE" altLang="de-DE" sz="1500">
                <a:solidFill>
                  <a:srgbClr val="AE002C"/>
                </a:solidFill>
              </a:rPr>
              <a:t>Wir bewegen Informationen</a:t>
            </a:r>
            <a:endParaRPr lang="de-AT" altLang="de-DE" sz="1500">
              <a:solidFill>
                <a:srgbClr val="AE002C"/>
              </a:solidFill>
            </a:endParaRPr>
          </a:p>
        </p:txBody>
      </p:sp>
      <p:sp>
        <p:nvSpPr>
          <p:cNvPr id="2" name="Titel 1"/>
          <p:cNvSpPr>
            <a:spLocks noGrp="1"/>
          </p:cNvSpPr>
          <p:nvPr>
            <p:ph type="ctrTitle"/>
          </p:nvPr>
        </p:nvSpPr>
        <p:spPr>
          <a:xfrm>
            <a:off x="3532824" y="2060849"/>
            <a:ext cx="5256584" cy="1323439"/>
          </a:xfrm>
          <a:noFill/>
        </p:spPr>
        <p:txBody>
          <a:bodyPr rtlCol="0">
            <a:spAutoFit/>
          </a:bodyPr>
          <a:lstStyle>
            <a:lvl1pPr algn="l">
              <a:defRPr lang="de-AT" sz="4000">
                <a:solidFill>
                  <a:srgbClr val="AE002C"/>
                </a:solidFill>
                <a:latin typeface="+mn-lt"/>
                <a:ea typeface="+mn-ea"/>
                <a:cs typeface="+mn-cs"/>
              </a:defRPr>
            </a:lvl1pPr>
          </a:lstStyle>
          <a:p>
            <a:pPr lvl="0"/>
            <a:r>
              <a:rPr lang="de-DE" dirty="0" smtClean="0"/>
              <a:t>Titelmasterformat durch Klicken bearbeiten</a:t>
            </a:r>
            <a:endParaRPr lang="de-AT" dirty="0"/>
          </a:p>
        </p:txBody>
      </p:sp>
      <p:sp>
        <p:nvSpPr>
          <p:cNvPr id="3" name="Untertitel 2"/>
          <p:cNvSpPr>
            <a:spLocks noGrp="1"/>
          </p:cNvSpPr>
          <p:nvPr>
            <p:ph type="subTitle" idx="1"/>
          </p:nvPr>
        </p:nvSpPr>
        <p:spPr>
          <a:xfrm>
            <a:off x="3532824" y="3296288"/>
            <a:ext cx="5215640" cy="1015663"/>
          </a:xfrm>
          <a:noFill/>
        </p:spPr>
        <p:txBody>
          <a:bodyPr rtlCol="0">
            <a:spAutoFit/>
          </a:bodyPr>
          <a:lstStyle>
            <a:lvl1pPr marL="0" indent="0">
              <a:buNone/>
              <a:defRPr lang="de-AT" sz="3000" dirty="0">
                <a:solidFill>
                  <a:srgbClr val="AE002C"/>
                </a:solidFill>
              </a:defRPr>
            </a:lvl1pPr>
          </a:lstStyle>
          <a:p>
            <a:pPr lvl="0"/>
            <a:r>
              <a:rPr lang="de-DE" dirty="0" smtClean="0"/>
              <a:t>Formatvorlage des Untertitelmasters durch Klicken</a:t>
            </a:r>
            <a:endParaRPr lang="de-AT" dirty="0"/>
          </a:p>
        </p:txBody>
      </p:sp>
    </p:spTree>
    <p:extLst>
      <p:ext uri="{BB962C8B-B14F-4D97-AF65-F5344CB8AC3E}">
        <p14:creationId xmlns:p14="http://schemas.microsoft.com/office/powerpoint/2010/main" val="2916012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47FC5E2F-5E3F-48D4-97AE-217D6F7CD1FC}" type="datetimeFigureOut">
              <a:rPr lang="de-AT"/>
              <a:pPr>
                <a:defRPr/>
              </a:pPr>
              <a:t>02.10.2015</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2D048872-DF46-474E-A0D5-6CAD374E81CF}" type="slidenum">
              <a:rPr lang="de-AT"/>
              <a:pPr>
                <a:defRPr/>
              </a:pPr>
              <a:t>‹Nr.›</a:t>
            </a:fld>
            <a:endParaRPr lang="de-AT"/>
          </a:p>
        </p:txBody>
      </p:sp>
    </p:spTree>
    <p:extLst>
      <p:ext uri="{BB962C8B-B14F-4D97-AF65-F5344CB8AC3E}">
        <p14:creationId xmlns:p14="http://schemas.microsoft.com/office/powerpoint/2010/main" val="384894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FE9C49B1-2B8D-4975-B8C3-567C88DFC311}" type="datetimeFigureOut">
              <a:rPr lang="de-AT"/>
              <a:pPr>
                <a:defRPr/>
              </a:pPr>
              <a:t>02.10.2015</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54248AB4-CAF5-45C3-A278-5AA67D523601}" type="slidenum">
              <a:rPr lang="de-AT"/>
              <a:pPr>
                <a:defRPr/>
              </a:pPr>
              <a:t>‹Nr.›</a:t>
            </a:fld>
            <a:endParaRPr lang="de-AT"/>
          </a:p>
        </p:txBody>
      </p:sp>
    </p:spTree>
    <p:extLst>
      <p:ext uri="{BB962C8B-B14F-4D97-AF65-F5344CB8AC3E}">
        <p14:creationId xmlns:p14="http://schemas.microsoft.com/office/powerpoint/2010/main" val="3379601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6432B86D-A028-49AE-9905-C3DE4D5C1F2C}" type="datetimeFigureOut">
              <a:rPr lang="de-AT"/>
              <a:pPr>
                <a:defRPr/>
              </a:pPr>
              <a:t>02.10.2015</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57FB63F5-F7D5-4DBE-9D3C-721F9F72838A}" type="slidenum">
              <a:rPr lang="de-AT"/>
              <a:pPr>
                <a:defRPr/>
              </a:pPr>
              <a:t>‹Nr.›</a:t>
            </a:fld>
            <a:endParaRPr lang="de-AT"/>
          </a:p>
        </p:txBody>
      </p:sp>
    </p:spTree>
    <p:extLst>
      <p:ext uri="{BB962C8B-B14F-4D97-AF65-F5344CB8AC3E}">
        <p14:creationId xmlns:p14="http://schemas.microsoft.com/office/powerpoint/2010/main" val="2170496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abellenplatzhalter 2"/>
          <p:cNvSpPr>
            <a:spLocks noGrp="1"/>
          </p:cNvSpPr>
          <p:nvPr>
            <p:ph type="tbl" idx="1"/>
          </p:nvPr>
        </p:nvSpPr>
        <p:spPr>
          <a:xfrm>
            <a:off x="685800" y="1981200"/>
            <a:ext cx="7772400" cy="4114800"/>
          </a:xfrm>
        </p:spPr>
        <p:txBody>
          <a:bodyPr rtlCol="0">
            <a:normAutofit/>
          </a:bodyPr>
          <a:lstStyle/>
          <a:p>
            <a:pPr lvl="0"/>
            <a:endParaRPr lang="de-AT" noProof="0"/>
          </a:p>
        </p:txBody>
      </p:sp>
      <p:sp>
        <p:nvSpPr>
          <p:cNvPr id="4" name="Datumsplatzhalter 3"/>
          <p:cNvSpPr>
            <a:spLocks noGrp="1"/>
          </p:cNvSpPr>
          <p:nvPr>
            <p:ph type="dt" sz="half" idx="10"/>
          </p:nvPr>
        </p:nvSpPr>
        <p:spPr>
          <a:xfrm>
            <a:off x="685800" y="6400800"/>
            <a:ext cx="1981200" cy="490538"/>
          </a:xfrm>
        </p:spPr>
        <p:txBody>
          <a:bodyPr/>
          <a:lstStyle>
            <a:lvl1pPr>
              <a:defRPr/>
            </a:lvl1pPr>
          </a:lstStyle>
          <a:p>
            <a:pPr>
              <a:defRPr/>
            </a:pPr>
            <a:fld id="{547D1880-F611-463A-810A-E2FCF317A3B3}" type="datetime1">
              <a:rPr lang="de-DE"/>
              <a:pPr>
                <a:defRPr/>
              </a:pPr>
              <a:t>02.10.2015</a:t>
            </a:fld>
            <a:endParaRPr lang="de-DE"/>
          </a:p>
        </p:txBody>
      </p:sp>
      <p:sp>
        <p:nvSpPr>
          <p:cNvPr id="5" name="Foliennummernplatzhalter 4"/>
          <p:cNvSpPr>
            <a:spLocks noGrp="1"/>
          </p:cNvSpPr>
          <p:nvPr>
            <p:ph type="sldNum" sz="quarter" idx="11"/>
          </p:nvPr>
        </p:nvSpPr>
        <p:spPr>
          <a:xfrm>
            <a:off x="6553200" y="6434138"/>
            <a:ext cx="1905000" cy="457200"/>
          </a:xfrm>
        </p:spPr>
        <p:txBody>
          <a:bodyPr/>
          <a:lstStyle>
            <a:lvl1pPr>
              <a:defRPr/>
            </a:lvl1pPr>
          </a:lstStyle>
          <a:p>
            <a:pPr>
              <a:defRPr/>
            </a:pPr>
            <a:fld id="{FA00CA19-444F-48F0-AB3B-0BB38D388A48}" type="slidenum">
              <a:rPr lang="de-DE"/>
              <a:pPr>
                <a:defRPr/>
              </a:pPr>
              <a:t>‹Nr.›</a:t>
            </a:fld>
            <a:endParaRPr lang="de-DE"/>
          </a:p>
        </p:txBody>
      </p:sp>
    </p:spTree>
    <p:extLst>
      <p:ext uri="{BB962C8B-B14F-4D97-AF65-F5344CB8AC3E}">
        <p14:creationId xmlns:p14="http://schemas.microsoft.com/office/powerpoint/2010/main" val="272971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pPr>
              <a:defRPr/>
            </a:pPr>
            <a:fld id="{B48ABF52-58F4-4141-8D4E-2AB9000664AF}" type="datetimeFigureOut">
              <a:rPr lang="de-AT"/>
              <a:pPr>
                <a:defRPr/>
              </a:pPr>
              <a:t>02.10.2015</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839849A5-03DB-4F09-B244-B3C717945510}" type="slidenum">
              <a:rPr lang="de-AT"/>
              <a:pPr>
                <a:defRPr/>
              </a:pPr>
              <a:t>‹Nr.›</a:t>
            </a:fld>
            <a:endParaRPr lang="de-AT"/>
          </a:p>
        </p:txBody>
      </p:sp>
    </p:spTree>
    <p:extLst>
      <p:ext uri="{BB962C8B-B14F-4D97-AF65-F5344CB8AC3E}">
        <p14:creationId xmlns:p14="http://schemas.microsoft.com/office/powerpoint/2010/main" val="1029249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A3B03E41-172D-4FE9-BB82-4AB75406FFD7}" type="datetimeFigureOut">
              <a:rPr lang="de-AT"/>
              <a:pPr>
                <a:defRPr/>
              </a:pPr>
              <a:t>02.10.2015</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74856321-962E-4FC6-8FFF-3B01525969B4}" type="slidenum">
              <a:rPr lang="de-AT"/>
              <a:pPr>
                <a:defRPr/>
              </a:pPr>
              <a:t>‹Nr.›</a:t>
            </a:fld>
            <a:endParaRPr lang="de-AT"/>
          </a:p>
        </p:txBody>
      </p:sp>
    </p:spTree>
    <p:extLst>
      <p:ext uri="{BB962C8B-B14F-4D97-AF65-F5344CB8AC3E}">
        <p14:creationId xmlns:p14="http://schemas.microsoft.com/office/powerpoint/2010/main" val="2910443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27462A13-3157-4788-96B9-31E2035B30D2}" type="datetimeFigureOut">
              <a:rPr lang="de-AT"/>
              <a:pPr>
                <a:defRPr/>
              </a:pPr>
              <a:t>02.10.2015</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7BF40871-0E3B-4466-B44A-1F8861B1990C}" type="slidenum">
              <a:rPr lang="de-AT"/>
              <a:pPr>
                <a:defRPr/>
              </a:pPr>
              <a:t>‹Nr.›</a:t>
            </a:fld>
            <a:endParaRPr lang="de-AT"/>
          </a:p>
        </p:txBody>
      </p:sp>
    </p:spTree>
    <p:extLst>
      <p:ext uri="{BB962C8B-B14F-4D97-AF65-F5344CB8AC3E}">
        <p14:creationId xmlns:p14="http://schemas.microsoft.com/office/powerpoint/2010/main" val="1459025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fld id="{E4D9403C-C940-4D68-9D07-6CA21D371D48}" type="datetimeFigureOut">
              <a:rPr lang="de-AT"/>
              <a:pPr>
                <a:defRPr/>
              </a:pPr>
              <a:t>02.10.2015</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198A82DD-E670-425E-9BF8-8BDD55E6A359}" type="slidenum">
              <a:rPr lang="de-AT"/>
              <a:pPr>
                <a:defRPr/>
              </a:pPr>
              <a:t>‹Nr.›</a:t>
            </a:fld>
            <a:endParaRPr lang="de-AT"/>
          </a:p>
        </p:txBody>
      </p:sp>
    </p:spTree>
    <p:extLst>
      <p:ext uri="{BB962C8B-B14F-4D97-AF65-F5344CB8AC3E}">
        <p14:creationId xmlns:p14="http://schemas.microsoft.com/office/powerpoint/2010/main" val="3297008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3"/>
          <p:cNvSpPr>
            <a:spLocks noGrp="1"/>
          </p:cNvSpPr>
          <p:nvPr>
            <p:ph type="dt" sz="half" idx="10"/>
          </p:nvPr>
        </p:nvSpPr>
        <p:spPr/>
        <p:txBody>
          <a:bodyPr/>
          <a:lstStyle>
            <a:lvl1pPr>
              <a:defRPr/>
            </a:lvl1pPr>
          </a:lstStyle>
          <a:p>
            <a:pPr>
              <a:defRPr/>
            </a:pPr>
            <a:fld id="{6D525AF5-BC9C-4A3F-915C-3951B2F0404E}" type="datetimeFigureOut">
              <a:rPr lang="de-AT"/>
              <a:pPr>
                <a:defRPr/>
              </a:pPr>
              <a:t>02.10.2015</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BB2BFF50-DD29-483C-8265-9A3D9FAAFD8F}" type="slidenum">
              <a:rPr lang="de-AT"/>
              <a:pPr>
                <a:defRPr/>
              </a:pPr>
              <a:t>‹Nr.›</a:t>
            </a:fld>
            <a:endParaRPr lang="de-AT"/>
          </a:p>
        </p:txBody>
      </p:sp>
    </p:spTree>
    <p:extLst>
      <p:ext uri="{BB962C8B-B14F-4D97-AF65-F5344CB8AC3E}">
        <p14:creationId xmlns:p14="http://schemas.microsoft.com/office/powerpoint/2010/main" val="2120014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fld id="{810657C3-515E-4E54-97F6-7C4E2EA0B74C}" type="datetimeFigureOut">
              <a:rPr lang="de-AT"/>
              <a:pPr>
                <a:defRPr/>
              </a:pPr>
              <a:t>02.10.2015</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pPr>
              <a:defRPr/>
            </a:pPr>
            <a:fld id="{87A54D63-DF28-4114-BCED-C7BF1CE8FE8B}" type="slidenum">
              <a:rPr lang="de-AT"/>
              <a:pPr>
                <a:defRPr/>
              </a:pPr>
              <a:t>‹Nr.›</a:t>
            </a:fld>
            <a:endParaRPr lang="de-AT"/>
          </a:p>
        </p:txBody>
      </p:sp>
    </p:spTree>
    <p:extLst>
      <p:ext uri="{BB962C8B-B14F-4D97-AF65-F5344CB8AC3E}">
        <p14:creationId xmlns:p14="http://schemas.microsoft.com/office/powerpoint/2010/main" val="330086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Grafik 6" descr="logo_dt_4C.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69163" y="53975"/>
            <a:ext cx="165893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7"/>
          <p:cNvSpPr txBox="1">
            <a:spLocks noChangeArrowheads="1"/>
          </p:cNvSpPr>
          <p:nvPr userDrawn="1"/>
        </p:nvSpPr>
        <p:spPr bwMode="auto">
          <a:xfrm>
            <a:off x="120650" y="6389688"/>
            <a:ext cx="20716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500">
                <a:solidFill>
                  <a:srgbClr val="B20029"/>
                </a:solidFill>
                <a:latin typeface="Arial" charset="0"/>
                <a:cs typeface="Arial" charset="0"/>
              </a:defRPr>
            </a:lvl1pPr>
            <a:lvl2pPr marL="742950" indent="-285750" eaLnBrk="0" hangingPunct="0">
              <a:defRPr sz="5500">
                <a:solidFill>
                  <a:srgbClr val="B20029"/>
                </a:solidFill>
                <a:latin typeface="Arial" charset="0"/>
                <a:cs typeface="Arial" charset="0"/>
              </a:defRPr>
            </a:lvl2pPr>
            <a:lvl3pPr marL="1143000" indent="-228600" eaLnBrk="0" hangingPunct="0">
              <a:defRPr sz="5500">
                <a:solidFill>
                  <a:srgbClr val="B20029"/>
                </a:solidFill>
                <a:latin typeface="Arial" charset="0"/>
                <a:cs typeface="Arial" charset="0"/>
              </a:defRPr>
            </a:lvl3pPr>
            <a:lvl4pPr marL="1600200" indent="-228600" eaLnBrk="0" hangingPunct="0">
              <a:defRPr sz="5500">
                <a:solidFill>
                  <a:srgbClr val="B20029"/>
                </a:solidFill>
                <a:latin typeface="Arial" charset="0"/>
                <a:cs typeface="Arial" charset="0"/>
              </a:defRPr>
            </a:lvl4pPr>
            <a:lvl5pPr marL="2057400" indent="-228600" eaLnBrk="0" hangingPunct="0">
              <a:defRPr sz="5500">
                <a:solidFill>
                  <a:srgbClr val="B20029"/>
                </a:solidFill>
                <a:latin typeface="Arial" charset="0"/>
                <a:cs typeface="Arial" charset="0"/>
              </a:defRPr>
            </a:lvl5pPr>
            <a:lvl6pPr marL="2514600" indent="-228600" eaLnBrk="0" fontAlgn="base" hangingPunct="0">
              <a:spcBef>
                <a:spcPct val="0"/>
              </a:spcBef>
              <a:spcAft>
                <a:spcPct val="0"/>
              </a:spcAft>
              <a:defRPr sz="5500">
                <a:solidFill>
                  <a:srgbClr val="B20029"/>
                </a:solidFill>
                <a:latin typeface="Arial" charset="0"/>
                <a:cs typeface="Arial" charset="0"/>
              </a:defRPr>
            </a:lvl6pPr>
            <a:lvl7pPr marL="2971800" indent="-228600" eaLnBrk="0" fontAlgn="base" hangingPunct="0">
              <a:spcBef>
                <a:spcPct val="0"/>
              </a:spcBef>
              <a:spcAft>
                <a:spcPct val="0"/>
              </a:spcAft>
              <a:defRPr sz="5500">
                <a:solidFill>
                  <a:srgbClr val="B20029"/>
                </a:solidFill>
                <a:latin typeface="Arial" charset="0"/>
                <a:cs typeface="Arial" charset="0"/>
              </a:defRPr>
            </a:lvl7pPr>
            <a:lvl8pPr marL="3429000" indent="-228600" eaLnBrk="0" fontAlgn="base" hangingPunct="0">
              <a:spcBef>
                <a:spcPct val="0"/>
              </a:spcBef>
              <a:spcAft>
                <a:spcPct val="0"/>
              </a:spcAft>
              <a:defRPr sz="5500">
                <a:solidFill>
                  <a:srgbClr val="B20029"/>
                </a:solidFill>
                <a:latin typeface="Arial" charset="0"/>
                <a:cs typeface="Arial" charset="0"/>
              </a:defRPr>
            </a:lvl8pPr>
            <a:lvl9pPr marL="3886200" indent="-228600" eaLnBrk="0" fontAlgn="base" hangingPunct="0">
              <a:spcBef>
                <a:spcPct val="0"/>
              </a:spcBef>
              <a:spcAft>
                <a:spcPct val="0"/>
              </a:spcAft>
              <a:defRPr sz="5500">
                <a:solidFill>
                  <a:srgbClr val="B20029"/>
                </a:solidFill>
                <a:latin typeface="Arial" charset="0"/>
                <a:cs typeface="Arial" charset="0"/>
              </a:defRPr>
            </a:lvl9pPr>
          </a:lstStyle>
          <a:p>
            <a:pPr eaLnBrk="1" hangingPunct="1"/>
            <a:r>
              <a:rPr lang="de-DE" altLang="de-DE" sz="1500">
                <a:solidFill>
                  <a:srgbClr val="AE002C"/>
                </a:solidFill>
              </a:rPr>
              <a:t>www.statistik.at</a:t>
            </a:r>
            <a:endParaRPr lang="de-AT" altLang="de-DE" sz="1500">
              <a:solidFill>
                <a:srgbClr val="AE002C"/>
              </a:solidFill>
            </a:endParaRPr>
          </a:p>
        </p:txBody>
      </p:sp>
      <p:sp>
        <p:nvSpPr>
          <p:cNvPr id="6" name="Textfeld 8"/>
          <p:cNvSpPr txBox="1">
            <a:spLocks noChangeArrowheads="1"/>
          </p:cNvSpPr>
          <p:nvPr userDrawn="1"/>
        </p:nvSpPr>
        <p:spPr bwMode="auto">
          <a:xfrm>
            <a:off x="5711825" y="6389688"/>
            <a:ext cx="33115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500">
                <a:solidFill>
                  <a:srgbClr val="B20029"/>
                </a:solidFill>
                <a:latin typeface="Arial" charset="0"/>
                <a:cs typeface="Arial" charset="0"/>
              </a:defRPr>
            </a:lvl1pPr>
            <a:lvl2pPr marL="742950" indent="-285750" eaLnBrk="0" hangingPunct="0">
              <a:defRPr sz="5500">
                <a:solidFill>
                  <a:srgbClr val="B20029"/>
                </a:solidFill>
                <a:latin typeface="Arial" charset="0"/>
                <a:cs typeface="Arial" charset="0"/>
              </a:defRPr>
            </a:lvl2pPr>
            <a:lvl3pPr marL="1143000" indent="-228600" eaLnBrk="0" hangingPunct="0">
              <a:defRPr sz="5500">
                <a:solidFill>
                  <a:srgbClr val="B20029"/>
                </a:solidFill>
                <a:latin typeface="Arial" charset="0"/>
                <a:cs typeface="Arial" charset="0"/>
              </a:defRPr>
            </a:lvl3pPr>
            <a:lvl4pPr marL="1600200" indent="-228600" eaLnBrk="0" hangingPunct="0">
              <a:defRPr sz="5500">
                <a:solidFill>
                  <a:srgbClr val="B20029"/>
                </a:solidFill>
                <a:latin typeface="Arial" charset="0"/>
                <a:cs typeface="Arial" charset="0"/>
              </a:defRPr>
            </a:lvl4pPr>
            <a:lvl5pPr marL="2057400" indent="-228600" eaLnBrk="0" hangingPunct="0">
              <a:defRPr sz="5500">
                <a:solidFill>
                  <a:srgbClr val="B20029"/>
                </a:solidFill>
                <a:latin typeface="Arial" charset="0"/>
                <a:cs typeface="Arial" charset="0"/>
              </a:defRPr>
            </a:lvl5pPr>
            <a:lvl6pPr marL="2514600" indent="-228600" eaLnBrk="0" fontAlgn="base" hangingPunct="0">
              <a:spcBef>
                <a:spcPct val="0"/>
              </a:spcBef>
              <a:spcAft>
                <a:spcPct val="0"/>
              </a:spcAft>
              <a:defRPr sz="5500">
                <a:solidFill>
                  <a:srgbClr val="B20029"/>
                </a:solidFill>
                <a:latin typeface="Arial" charset="0"/>
                <a:cs typeface="Arial" charset="0"/>
              </a:defRPr>
            </a:lvl6pPr>
            <a:lvl7pPr marL="2971800" indent="-228600" eaLnBrk="0" fontAlgn="base" hangingPunct="0">
              <a:spcBef>
                <a:spcPct val="0"/>
              </a:spcBef>
              <a:spcAft>
                <a:spcPct val="0"/>
              </a:spcAft>
              <a:defRPr sz="5500">
                <a:solidFill>
                  <a:srgbClr val="B20029"/>
                </a:solidFill>
                <a:latin typeface="Arial" charset="0"/>
                <a:cs typeface="Arial" charset="0"/>
              </a:defRPr>
            </a:lvl7pPr>
            <a:lvl8pPr marL="3429000" indent="-228600" eaLnBrk="0" fontAlgn="base" hangingPunct="0">
              <a:spcBef>
                <a:spcPct val="0"/>
              </a:spcBef>
              <a:spcAft>
                <a:spcPct val="0"/>
              </a:spcAft>
              <a:defRPr sz="5500">
                <a:solidFill>
                  <a:srgbClr val="B20029"/>
                </a:solidFill>
                <a:latin typeface="Arial" charset="0"/>
                <a:cs typeface="Arial" charset="0"/>
              </a:defRPr>
            </a:lvl8pPr>
            <a:lvl9pPr marL="3886200" indent="-228600" eaLnBrk="0" fontAlgn="base" hangingPunct="0">
              <a:spcBef>
                <a:spcPct val="0"/>
              </a:spcBef>
              <a:spcAft>
                <a:spcPct val="0"/>
              </a:spcAft>
              <a:defRPr sz="5500">
                <a:solidFill>
                  <a:srgbClr val="B20029"/>
                </a:solidFill>
                <a:latin typeface="Arial" charset="0"/>
                <a:cs typeface="Arial" charset="0"/>
              </a:defRPr>
            </a:lvl9pPr>
          </a:lstStyle>
          <a:p>
            <a:pPr algn="r" eaLnBrk="1" hangingPunct="1"/>
            <a:r>
              <a:rPr lang="de-DE" altLang="de-DE" sz="1500">
                <a:solidFill>
                  <a:srgbClr val="AE002C"/>
                </a:solidFill>
              </a:rPr>
              <a:t>Folie </a:t>
            </a:r>
            <a:fld id="{4FD386B9-8C3C-4723-9575-30E83CBF3379}" type="slidenum">
              <a:rPr lang="de-DE" altLang="de-DE" sz="1500">
                <a:solidFill>
                  <a:srgbClr val="AE002C"/>
                </a:solidFill>
              </a:rPr>
              <a:pPr algn="r" eaLnBrk="1" hangingPunct="1"/>
              <a:t>‹Nr.›</a:t>
            </a:fld>
            <a:r>
              <a:rPr lang="de-DE" altLang="de-DE" sz="1500">
                <a:solidFill>
                  <a:srgbClr val="AE002C"/>
                </a:solidFill>
              </a:rPr>
              <a:t>  |  </a:t>
            </a:r>
            <a:fld id="{8D7AFCC2-BE2F-4F11-A211-4BCC13C569FA}" type="datetime1">
              <a:rPr lang="de-DE" altLang="de-DE" sz="1500">
                <a:solidFill>
                  <a:srgbClr val="AE002C"/>
                </a:solidFill>
              </a:rPr>
              <a:pPr algn="r" eaLnBrk="1" hangingPunct="1"/>
              <a:t>02.10.2015</a:t>
            </a:fld>
            <a:endParaRPr lang="de-AT" altLang="de-DE" sz="1500">
              <a:solidFill>
                <a:srgbClr val="AE002C"/>
              </a:solidFill>
            </a:endParaRPr>
          </a:p>
        </p:txBody>
      </p:sp>
      <p:cxnSp>
        <p:nvCxnSpPr>
          <p:cNvPr id="7" name="Gerade Verbindung 6"/>
          <p:cNvCxnSpPr/>
          <p:nvPr userDrawn="1"/>
        </p:nvCxnSpPr>
        <p:spPr>
          <a:xfrm>
            <a:off x="192088" y="876300"/>
            <a:ext cx="8726487"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190500" y="6323013"/>
            <a:ext cx="8726488"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179512" y="232414"/>
            <a:ext cx="6972828" cy="482440"/>
          </a:xfrm>
          <a:noFill/>
        </p:spPr>
        <p:txBody>
          <a:bodyPr rtlCol="0">
            <a:spAutoFit/>
          </a:bodyPr>
          <a:lstStyle>
            <a:lvl1pPr marL="0" algn="l" defTabSz="914400" rtl="0" eaLnBrk="1" latinLnBrk="0" hangingPunct="1">
              <a:lnSpc>
                <a:spcPts val="3000"/>
              </a:lnSpc>
              <a:defRPr lang="de-AT" sz="3000" kern="1200" dirty="0">
                <a:solidFill>
                  <a:srgbClr val="AE002C"/>
                </a:solidFill>
                <a:latin typeface="+mn-lt"/>
                <a:ea typeface="+mn-ea"/>
                <a:cs typeface="+mn-cs"/>
              </a:defRPr>
            </a:lvl1pPr>
          </a:lstStyle>
          <a:p>
            <a:pPr lvl="0"/>
            <a:r>
              <a:rPr lang="de-DE" dirty="0" smtClean="0"/>
              <a:t>Titelmasterformat durch Klicken bearbeiten</a:t>
            </a:r>
            <a:endParaRPr lang="de-AT" dirty="0"/>
          </a:p>
        </p:txBody>
      </p:sp>
      <p:sp>
        <p:nvSpPr>
          <p:cNvPr id="3" name="Inhaltsplatzhalter 2"/>
          <p:cNvSpPr>
            <a:spLocks noGrp="1"/>
          </p:cNvSpPr>
          <p:nvPr>
            <p:ph idx="1"/>
          </p:nvPr>
        </p:nvSpPr>
        <p:spPr>
          <a:xfrm>
            <a:off x="-180528" y="1107328"/>
            <a:ext cx="8928992" cy="4525963"/>
          </a:xfrm>
        </p:spPr>
        <p:txBody>
          <a:bodyPr/>
          <a:lstStyle>
            <a:lvl1pPr>
              <a:spcAft>
                <a:spcPts val="2600"/>
              </a:spcAft>
              <a:buClr>
                <a:schemeClr val="bg1"/>
              </a:buClr>
              <a:defRPr sz="2600">
                <a:solidFill>
                  <a:srgbClr val="333333"/>
                </a:solidFill>
              </a:defRPr>
            </a:lvl1pPr>
            <a:lvl2pPr marL="720000" indent="-324000">
              <a:buSzPct val="75000"/>
              <a:buFont typeface="Wingdings" pitchFamily="2" charset="2"/>
              <a:buChar char="Ø"/>
              <a:defRPr sz="2600">
                <a:solidFill>
                  <a:srgbClr val="333333"/>
                </a:solidFill>
              </a:defRPr>
            </a:lvl2pPr>
            <a:lvl3pPr marL="1044000" indent="-324000">
              <a:defRPr>
                <a:solidFill>
                  <a:srgbClr val="333333"/>
                </a:solidFill>
              </a:defRPr>
            </a:lvl3pPr>
            <a:lvl4pPr marL="1440000" indent="-324000">
              <a:buSzPct val="85000"/>
              <a:defRPr>
                <a:solidFill>
                  <a:srgbClr val="333333"/>
                </a:solidFill>
              </a:defRPr>
            </a:lvl4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Tree>
    <p:extLst>
      <p:ext uri="{BB962C8B-B14F-4D97-AF65-F5344CB8AC3E}">
        <p14:creationId xmlns:p14="http://schemas.microsoft.com/office/powerpoint/2010/main" val="3642483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760BB061-9035-43F3-92D3-384C0B8EE25F}" type="datetimeFigureOut">
              <a:rPr lang="de-AT"/>
              <a:pPr>
                <a:defRPr/>
              </a:pPr>
              <a:t>02.10.2015</a:t>
            </a:fld>
            <a:endParaRPr lang="de-AT"/>
          </a:p>
        </p:txBody>
      </p:sp>
      <p:sp>
        <p:nvSpPr>
          <p:cNvPr id="3" name="Fußzeilenplatzhalter 4"/>
          <p:cNvSpPr>
            <a:spLocks noGrp="1"/>
          </p:cNvSpPr>
          <p:nvPr>
            <p:ph type="ftr" sz="quarter" idx="11"/>
          </p:nvPr>
        </p:nvSpPr>
        <p:spPr/>
        <p:txBody>
          <a:bodyPr/>
          <a:lstStyle>
            <a:lvl1pPr>
              <a:defRPr/>
            </a:lvl1pPr>
          </a:lstStyle>
          <a:p>
            <a:pPr>
              <a:defRPr/>
            </a:pPr>
            <a:endParaRPr lang="de-AT"/>
          </a:p>
        </p:txBody>
      </p:sp>
      <p:sp>
        <p:nvSpPr>
          <p:cNvPr id="4" name="Foliennummernplatzhalter 5"/>
          <p:cNvSpPr>
            <a:spLocks noGrp="1"/>
          </p:cNvSpPr>
          <p:nvPr>
            <p:ph type="sldNum" sz="quarter" idx="12"/>
          </p:nvPr>
        </p:nvSpPr>
        <p:spPr/>
        <p:txBody>
          <a:bodyPr/>
          <a:lstStyle>
            <a:lvl1pPr>
              <a:defRPr/>
            </a:lvl1pPr>
          </a:lstStyle>
          <a:p>
            <a:pPr>
              <a:defRPr/>
            </a:pPr>
            <a:fld id="{6911E930-CA9E-464D-8989-824353DD550F}" type="slidenum">
              <a:rPr lang="de-AT"/>
              <a:pPr>
                <a:defRPr/>
              </a:pPr>
              <a:t>‹Nr.›</a:t>
            </a:fld>
            <a:endParaRPr lang="de-AT"/>
          </a:p>
        </p:txBody>
      </p:sp>
    </p:spTree>
    <p:extLst>
      <p:ext uri="{BB962C8B-B14F-4D97-AF65-F5344CB8AC3E}">
        <p14:creationId xmlns:p14="http://schemas.microsoft.com/office/powerpoint/2010/main" val="2528748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39D2F6AE-B04E-41DA-9711-7525033A4C99}" type="datetimeFigureOut">
              <a:rPr lang="de-AT"/>
              <a:pPr>
                <a:defRPr/>
              </a:pPr>
              <a:t>02.10.2015</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55BA301A-3288-418D-A31E-9CFE6ECBCE33}" type="slidenum">
              <a:rPr lang="de-AT"/>
              <a:pPr>
                <a:defRPr/>
              </a:pPr>
              <a:t>‹Nr.›</a:t>
            </a:fld>
            <a:endParaRPr lang="de-AT"/>
          </a:p>
        </p:txBody>
      </p:sp>
    </p:spTree>
    <p:extLst>
      <p:ext uri="{BB962C8B-B14F-4D97-AF65-F5344CB8AC3E}">
        <p14:creationId xmlns:p14="http://schemas.microsoft.com/office/powerpoint/2010/main" val="1984324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65716DDC-7442-464C-B8F3-92D3779ABC5C}" type="datetimeFigureOut">
              <a:rPr lang="de-AT"/>
              <a:pPr>
                <a:defRPr/>
              </a:pPr>
              <a:t>02.10.2015</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411093E1-0918-4215-BB44-C8A4F6F9AE12}" type="slidenum">
              <a:rPr lang="de-AT"/>
              <a:pPr>
                <a:defRPr/>
              </a:pPr>
              <a:t>‹Nr.›</a:t>
            </a:fld>
            <a:endParaRPr lang="de-AT"/>
          </a:p>
        </p:txBody>
      </p:sp>
    </p:spTree>
    <p:extLst>
      <p:ext uri="{BB962C8B-B14F-4D97-AF65-F5344CB8AC3E}">
        <p14:creationId xmlns:p14="http://schemas.microsoft.com/office/powerpoint/2010/main" val="949460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F40810EF-4EC8-48B9-A37C-65DCEFE080B6}" type="datetimeFigureOut">
              <a:rPr lang="de-AT"/>
              <a:pPr>
                <a:defRPr/>
              </a:pPr>
              <a:t>02.10.2015</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98F7491E-B406-47E6-B346-981CECB554BA}" type="slidenum">
              <a:rPr lang="de-AT"/>
              <a:pPr>
                <a:defRPr/>
              </a:pPr>
              <a:t>‹Nr.›</a:t>
            </a:fld>
            <a:endParaRPr lang="de-AT"/>
          </a:p>
        </p:txBody>
      </p:sp>
    </p:spTree>
    <p:extLst>
      <p:ext uri="{BB962C8B-B14F-4D97-AF65-F5344CB8AC3E}">
        <p14:creationId xmlns:p14="http://schemas.microsoft.com/office/powerpoint/2010/main" val="2160510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8A3F2ED2-3D0C-4308-9A2E-184996AB3730}" type="datetimeFigureOut">
              <a:rPr lang="de-AT"/>
              <a:pPr>
                <a:defRPr/>
              </a:pPr>
              <a:t>02.10.2015</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2CE4C28E-B062-46EE-B098-22759F9D494D}" type="slidenum">
              <a:rPr lang="de-AT"/>
              <a:pPr>
                <a:defRPr/>
              </a:pPr>
              <a:t>‹Nr.›</a:t>
            </a:fld>
            <a:endParaRPr lang="de-AT"/>
          </a:p>
        </p:txBody>
      </p:sp>
    </p:spTree>
    <p:extLst>
      <p:ext uri="{BB962C8B-B14F-4D97-AF65-F5344CB8AC3E}">
        <p14:creationId xmlns:p14="http://schemas.microsoft.com/office/powerpoint/2010/main" val="241158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pic>
        <p:nvPicPr>
          <p:cNvPr id="2" name="Grafik 6" descr="logo_dt_4C.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69163" y="53975"/>
            <a:ext cx="165893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7"/>
          <p:cNvSpPr txBox="1">
            <a:spLocks noChangeArrowheads="1"/>
          </p:cNvSpPr>
          <p:nvPr userDrawn="1"/>
        </p:nvSpPr>
        <p:spPr bwMode="auto">
          <a:xfrm>
            <a:off x="120650" y="6389688"/>
            <a:ext cx="20716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500">
                <a:solidFill>
                  <a:srgbClr val="B20029"/>
                </a:solidFill>
                <a:latin typeface="Arial" charset="0"/>
                <a:cs typeface="Arial" charset="0"/>
              </a:defRPr>
            </a:lvl1pPr>
            <a:lvl2pPr marL="742950" indent="-285750" eaLnBrk="0" hangingPunct="0">
              <a:defRPr sz="5500">
                <a:solidFill>
                  <a:srgbClr val="B20029"/>
                </a:solidFill>
                <a:latin typeface="Arial" charset="0"/>
                <a:cs typeface="Arial" charset="0"/>
              </a:defRPr>
            </a:lvl2pPr>
            <a:lvl3pPr marL="1143000" indent="-228600" eaLnBrk="0" hangingPunct="0">
              <a:defRPr sz="5500">
                <a:solidFill>
                  <a:srgbClr val="B20029"/>
                </a:solidFill>
                <a:latin typeface="Arial" charset="0"/>
                <a:cs typeface="Arial" charset="0"/>
              </a:defRPr>
            </a:lvl3pPr>
            <a:lvl4pPr marL="1600200" indent="-228600" eaLnBrk="0" hangingPunct="0">
              <a:defRPr sz="5500">
                <a:solidFill>
                  <a:srgbClr val="B20029"/>
                </a:solidFill>
                <a:latin typeface="Arial" charset="0"/>
                <a:cs typeface="Arial" charset="0"/>
              </a:defRPr>
            </a:lvl4pPr>
            <a:lvl5pPr marL="2057400" indent="-228600" eaLnBrk="0" hangingPunct="0">
              <a:defRPr sz="5500">
                <a:solidFill>
                  <a:srgbClr val="B20029"/>
                </a:solidFill>
                <a:latin typeface="Arial" charset="0"/>
                <a:cs typeface="Arial" charset="0"/>
              </a:defRPr>
            </a:lvl5pPr>
            <a:lvl6pPr marL="2514600" indent="-228600" eaLnBrk="0" fontAlgn="base" hangingPunct="0">
              <a:spcBef>
                <a:spcPct val="0"/>
              </a:spcBef>
              <a:spcAft>
                <a:spcPct val="0"/>
              </a:spcAft>
              <a:defRPr sz="5500">
                <a:solidFill>
                  <a:srgbClr val="B20029"/>
                </a:solidFill>
                <a:latin typeface="Arial" charset="0"/>
                <a:cs typeface="Arial" charset="0"/>
              </a:defRPr>
            </a:lvl6pPr>
            <a:lvl7pPr marL="2971800" indent="-228600" eaLnBrk="0" fontAlgn="base" hangingPunct="0">
              <a:spcBef>
                <a:spcPct val="0"/>
              </a:spcBef>
              <a:spcAft>
                <a:spcPct val="0"/>
              </a:spcAft>
              <a:defRPr sz="5500">
                <a:solidFill>
                  <a:srgbClr val="B20029"/>
                </a:solidFill>
                <a:latin typeface="Arial" charset="0"/>
                <a:cs typeface="Arial" charset="0"/>
              </a:defRPr>
            </a:lvl7pPr>
            <a:lvl8pPr marL="3429000" indent="-228600" eaLnBrk="0" fontAlgn="base" hangingPunct="0">
              <a:spcBef>
                <a:spcPct val="0"/>
              </a:spcBef>
              <a:spcAft>
                <a:spcPct val="0"/>
              </a:spcAft>
              <a:defRPr sz="5500">
                <a:solidFill>
                  <a:srgbClr val="B20029"/>
                </a:solidFill>
                <a:latin typeface="Arial" charset="0"/>
                <a:cs typeface="Arial" charset="0"/>
              </a:defRPr>
            </a:lvl8pPr>
            <a:lvl9pPr marL="3886200" indent="-228600" eaLnBrk="0" fontAlgn="base" hangingPunct="0">
              <a:spcBef>
                <a:spcPct val="0"/>
              </a:spcBef>
              <a:spcAft>
                <a:spcPct val="0"/>
              </a:spcAft>
              <a:defRPr sz="5500">
                <a:solidFill>
                  <a:srgbClr val="B20029"/>
                </a:solidFill>
                <a:latin typeface="Arial" charset="0"/>
                <a:cs typeface="Arial" charset="0"/>
              </a:defRPr>
            </a:lvl9pPr>
          </a:lstStyle>
          <a:p>
            <a:pPr eaLnBrk="1" hangingPunct="1"/>
            <a:r>
              <a:rPr lang="de-DE" altLang="de-DE" sz="1500">
                <a:solidFill>
                  <a:srgbClr val="AE002C"/>
                </a:solidFill>
              </a:rPr>
              <a:t>www.statistik.at</a:t>
            </a:r>
            <a:endParaRPr lang="de-AT" altLang="de-DE" sz="1500">
              <a:solidFill>
                <a:srgbClr val="AE002C"/>
              </a:solidFill>
            </a:endParaRPr>
          </a:p>
        </p:txBody>
      </p:sp>
      <p:sp>
        <p:nvSpPr>
          <p:cNvPr id="4" name="Textfeld 8"/>
          <p:cNvSpPr txBox="1">
            <a:spLocks noChangeArrowheads="1"/>
          </p:cNvSpPr>
          <p:nvPr userDrawn="1"/>
        </p:nvSpPr>
        <p:spPr bwMode="auto">
          <a:xfrm>
            <a:off x="5711825" y="6389688"/>
            <a:ext cx="33115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500">
                <a:solidFill>
                  <a:srgbClr val="B20029"/>
                </a:solidFill>
                <a:latin typeface="Arial" charset="0"/>
                <a:cs typeface="Arial" charset="0"/>
              </a:defRPr>
            </a:lvl1pPr>
            <a:lvl2pPr marL="742950" indent="-285750" eaLnBrk="0" hangingPunct="0">
              <a:defRPr sz="5500">
                <a:solidFill>
                  <a:srgbClr val="B20029"/>
                </a:solidFill>
                <a:latin typeface="Arial" charset="0"/>
                <a:cs typeface="Arial" charset="0"/>
              </a:defRPr>
            </a:lvl2pPr>
            <a:lvl3pPr marL="1143000" indent="-228600" eaLnBrk="0" hangingPunct="0">
              <a:defRPr sz="5500">
                <a:solidFill>
                  <a:srgbClr val="B20029"/>
                </a:solidFill>
                <a:latin typeface="Arial" charset="0"/>
                <a:cs typeface="Arial" charset="0"/>
              </a:defRPr>
            </a:lvl3pPr>
            <a:lvl4pPr marL="1600200" indent="-228600" eaLnBrk="0" hangingPunct="0">
              <a:defRPr sz="5500">
                <a:solidFill>
                  <a:srgbClr val="B20029"/>
                </a:solidFill>
                <a:latin typeface="Arial" charset="0"/>
                <a:cs typeface="Arial" charset="0"/>
              </a:defRPr>
            </a:lvl4pPr>
            <a:lvl5pPr marL="2057400" indent="-228600" eaLnBrk="0" hangingPunct="0">
              <a:defRPr sz="5500">
                <a:solidFill>
                  <a:srgbClr val="B20029"/>
                </a:solidFill>
                <a:latin typeface="Arial" charset="0"/>
                <a:cs typeface="Arial" charset="0"/>
              </a:defRPr>
            </a:lvl5pPr>
            <a:lvl6pPr marL="2514600" indent="-228600" eaLnBrk="0" fontAlgn="base" hangingPunct="0">
              <a:spcBef>
                <a:spcPct val="0"/>
              </a:spcBef>
              <a:spcAft>
                <a:spcPct val="0"/>
              </a:spcAft>
              <a:defRPr sz="5500">
                <a:solidFill>
                  <a:srgbClr val="B20029"/>
                </a:solidFill>
                <a:latin typeface="Arial" charset="0"/>
                <a:cs typeface="Arial" charset="0"/>
              </a:defRPr>
            </a:lvl6pPr>
            <a:lvl7pPr marL="2971800" indent="-228600" eaLnBrk="0" fontAlgn="base" hangingPunct="0">
              <a:spcBef>
                <a:spcPct val="0"/>
              </a:spcBef>
              <a:spcAft>
                <a:spcPct val="0"/>
              </a:spcAft>
              <a:defRPr sz="5500">
                <a:solidFill>
                  <a:srgbClr val="B20029"/>
                </a:solidFill>
                <a:latin typeface="Arial" charset="0"/>
                <a:cs typeface="Arial" charset="0"/>
              </a:defRPr>
            </a:lvl7pPr>
            <a:lvl8pPr marL="3429000" indent="-228600" eaLnBrk="0" fontAlgn="base" hangingPunct="0">
              <a:spcBef>
                <a:spcPct val="0"/>
              </a:spcBef>
              <a:spcAft>
                <a:spcPct val="0"/>
              </a:spcAft>
              <a:defRPr sz="5500">
                <a:solidFill>
                  <a:srgbClr val="B20029"/>
                </a:solidFill>
                <a:latin typeface="Arial" charset="0"/>
                <a:cs typeface="Arial" charset="0"/>
              </a:defRPr>
            </a:lvl8pPr>
            <a:lvl9pPr marL="3886200" indent="-228600" eaLnBrk="0" fontAlgn="base" hangingPunct="0">
              <a:spcBef>
                <a:spcPct val="0"/>
              </a:spcBef>
              <a:spcAft>
                <a:spcPct val="0"/>
              </a:spcAft>
              <a:defRPr sz="5500">
                <a:solidFill>
                  <a:srgbClr val="B20029"/>
                </a:solidFill>
                <a:latin typeface="Arial" charset="0"/>
                <a:cs typeface="Arial" charset="0"/>
              </a:defRPr>
            </a:lvl9pPr>
          </a:lstStyle>
          <a:p>
            <a:pPr algn="r" eaLnBrk="1" hangingPunct="1"/>
            <a:r>
              <a:rPr lang="de-DE" altLang="de-DE" sz="1500">
                <a:solidFill>
                  <a:srgbClr val="AE002C"/>
                </a:solidFill>
              </a:rPr>
              <a:t>Folie </a:t>
            </a:r>
            <a:fld id="{82FE8DA2-BE68-4C3B-BF9A-22E154C77EDC}" type="slidenum">
              <a:rPr lang="de-DE" altLang="de-DE" sz="1500">
                <a:solidFill>
                  <a:srgbClr val="AE002C"/>
                </a:solidFill>
              </a:rPr>
              <a:pPr algn="r" eaLnBrk="1" hangingPunct="1"/>
              <a:t>‹Nr.›</a:t>
            </a:fld>
            <a:r>
              <a:rPr lang="de-DE" altLang="de-DE" sz="1500">
                <a:solidFill>
                  <a:srgbClr val="AE002C"/>
                </a:solidFill>
              </a:rPr>
              <a:t>  |  </a:t>
            </a:r>
            <a:fld id="{F87F08A3-4FC9-4D4A-8C27-105C25FD1E10}" type="datetime1">
              <a:rPr lang="de-DE" altLang="de-DE" sz="1500">
                <a:solidFill>
                  <a:srgbClr val="AE002C"/>
                </a:solidFill>
              </a:rPr>
              <a:pPr algn="r" eaLnBrk="1" hangingPunct="1"/>
              <a:t>02.10.2015</a:t>
            </a:fld>
            <a:endParaRPr lang="de-AT" altLang="de-DE" sz="1500">
              <a:solidFill>
                <a:srgbClr val="AE002C"/>
              </a:solidFill>
            </a:endParaRPr>
          </a:p>
        </p:txBody>
      </p:sp>
      <p:cxnSp>
        <p:nvCxnSpPr>
          <p:cNvPr id="5" name="Gerade Verbindung 4"/>
          <p:cNvCxnSpPr/>
          <p:nvPr userDrawn="1"/>
        </p:nvCxnSpPr>
        <p:spPr>
          <a:xfrm>
            <a:off x="192088" y="876300"/>
            <a:ext cx="8726487"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userDrawn="1"/>
        </p:nvCxnSpPr>
        <p:spPr>
          <a:xfrm>
            <a:off x="190500" y="6323013"/>
            <a:ext cx="8726488"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Grafik 11" descr="Haus_blau_2.jpg"/>
          <p:cNvPicPr>
            <a:picLocks noChangeAspect="1"/>
          </p:cNvPicPr>
          <p:nvPr userDrawn="1"/>
        </p:nvPicPr>
        <p:blipFill>
          <a:blip r:embed="rId3" cstate="print">
            <a:extLst>
              <a:ext uri="{28A0092B-C50C-407E-A947-70E740481C1C}">
                <a14:useLocalDpi xmlns:a14="http://schemas.microsoft.com/office/drawing/2010/main" val="0"/>
              </a:ext>
            </a:extLst>
          </a:blip>
          <a:srcRect t="4820" b="8055"/>
          <a:stretch>
            <a:fillRect/>
          </a:stretch>
        </p:blipFill>
        <p:spPr bwMode="auto">
          <a:xfrm>
            <a:off x="207963" y="923925"/>
            <a:ext cx="8710612"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userDrawn="1"/>
        </p:nvSpPr>
        <p:spPr>
          <a:xfrm>
            <a:off x="3432175" y="1963738"/>
            <a:ext cx="5502275" cy="266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de-AT"/>
          </a:p>
        </p:txBody>
      </p:sp>
      <p:sp>
        <p:nvSpPr>
          <p:cNvPr id="9" name="Rechteck 8"/>
          <p:cNvSpPr/>
          <p:nvPr userDrawn="1"/>
        </p:nvSpPr>
        <p:spPr>
          <a:xfrm>
            <a:off x="9525" y="1963738"/>
            <a:ext cx="3359150" cy="266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de-AT"/>
          </a:p>
        </p:txBody>
      </p:sp>
    </p:spTree>
    <p:extLst>
      <p:ext uri="{BB962C8B-B14F-4D97-AF65-F5344CB8AC3E}">
        <p14:creationId xmlns:p14="http://schemas.microsoft.com/office/powerpoint/2010/main" val="389195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B91E9C53-255A-4F77-927E-DDA316F0B21F}" type="datetimeFigureOut">
              <a:rPr lang="de-AT"/>
              <a:pPr>
                <a:defRPr/>
              </a:pPr>
              <a:t>02.10.2015</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CB8179DA-0F49-443E-AFF9-19ED33C9DD75}" type="slidenum">
              <a:rPr lang="de-AT"/>
              <a:pPr>
                <a:defRPr/>
              </a:pPr>
              <a:t>‹Nr.›</a:t>
            </a:fld>
            <a:endParaRPr lang="de-AT"/>
          </a:p>
        </p:txBody>
      </p:sp>
    </p:spTree>
    <p:extLst>
      <p:ext uri="{BB962C8B-B14F-4D97-AF65-F5344CB8AC3E}">
        <p14:creationId xmlns:p14="http://schemas.microsoft.com/office/powerpoint/2010/main" val="185056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fld id="{94C4E217-7A73-43CF-9900-DB21B848B6F6}" type="datetimeFigureOut">
              <a:rPr lang="de-AT"/>
              <a:pPr>
                <a:defRPr/>
              </a:pPr>
              <a:t>02.10.2015</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4FA93997-4BCA-45DD-93CB-DACD766237C6}" type="slidenum">
              <a:rPr lang="de-AT"/>
              <a:pPr>
                <a:defRPr/>
              </a:pPr>
              <a:t>‹Nr.›</a:t>
            </a:fld>
            <a:endParaRPr lang="de-AT"/>
          </a:p>
        </p:txBody>
      </p:sp>
    </p:spTree>
    <p:extLst>
      <p:ext uri="{BB962C8B-B14F-4D97-AF65-F5344CB8AC3E}">
        <p14:creationId xmlns:p14="http://schemas.microsoft.com/office/powerpoint/2010/main" val="61671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3"/>
          <p:cNvSpPr>
            <a:spLocks noGrp="1"/>
          </p:cNvSpPr>
          <p:nvPr>
            <p:ph type="dt" sz="half" idx="10"/>
          </p:nvPr>
        </p:nvSpPr>
        <p:spPr/>
        <p:txBody>
          <a:bodyPr/>
          <a:lstStyle>
            <a:lvl1pPr>
              <a:defRPr/>
            </a:lvl1pPr>
          </a:lstStyle>
          <a:p>
            <a:pPr>
              <a:defRPr/>
            </a:pPr>
            <a:fld id="{FF0F976B-6657-47B3-921F-80B9681D0FE1}" type="datetimeFigureOut">
              <a:rPr lang="de-AT"/>
              <a:pPr>
                <a:defRPr/>
              </a:pPr>
              <a:t>02.10.2015</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D50BA7C5-F16B-401B-B294-BCF8898C0C86}" type="slidenum">
              <a:rPr lang="de-AT"/>
              <a:pPr>
                <a:defRPr/>
              </a:pPr>
              <a:t>‹Nr.›</a:t>
            </a:fld>
            <a:endParaRPr lang="de-AT"/>
          </a:p>
        </p:txBody>
      </p:sp>
    </p:spTree>
    <p:extLst>
      <p:ext uri="{BB962C8B-B14F-4D97-AF65-F5344CB8AC3E}">
        <p14:creationId xmlns:p14="http://schemas.microsoft.com/office/powerpoint/2010/main" val="195382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fld id="{CE57F409-1516-4D69-896C-BAD5A6C86E5D}" type="datetimeFigureOut">
              <a:rPr lang="de-AT"/>
              <a:pPr>
                <a:defRPr/>
              </a:pPr>
              <a:t>02.10.2015</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pPr>
              <a:defRPr/>
            </a:pPr>
            <a:fld id="{DB1D8140-C08C-49A7-9BE1-7927B62E7CED}" type="slidenum">
              <a:rPr lang="de-AT"/>
              <a:pPr>
                <a:defRPr/>
              </a:pPr>
              <a:t>‹Nr.›</a:t>
            </a:fld>
            <a:endParaRPr lang="de-AT"/>
          </a:p>
        </p:txBody>
      </p:sp>
    </p:spTree>
    <p:extLst>
      <p:ext uri="{BB962C8B-B14F-4D97-AF65-F5344CB8AC3E}">
        <p14:creationId xmlns:p14="http://schemas.microsoft.com/office/powerpoint/2010/main" val="26789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219591FA-87FF-49B4-B4B3-976D380268C2}" type="datetimeFigureOut">
              <a:rPr lang="de-AT"/>
              <a:pPr>
                <a:defRPr/>
              </a:pPr>
              <a:t>02.10.2015</a:t>
            </a:fld>
            <a:endParaRPr lang="de-AT"/>
          </a:p>
        </p:txBody>
      </p:sp>
      <p:sp>
        <p:nvSpPr>
          <p:cNvPr id="3" name="Fußzeilenplatzhalter 4"/>
          <p:cNvSpPr>
            <a:spLocks noGrp="1"/>
          </p:cNvSpPr>
          <p:nvPr>
            <p:ph type="ftr" sz="quarter" idx="11"/>
          </p:nvPr>
        </p:nvSpPr>
        <p:spPr/>
        <p:txBody>
          <a:bodyPr/>
          <a:lstStyle>
            <a:lvl1pPr>
              <a:defRPr/>
            </a:lvl1pPr>
          </a:lstStyle>
          <a:p>
            <a:pPr>
              <a:defRPr/>
            </a:pPr>
            <a:endParaRPr lang="de-AT"/>
          </a:p>
        </p:txBody>
      </p:sp>
      <p:sp>
        <p:nvSpPr>
          <p:cNvPr id="4" name="Foliennummernplatzhalter 5"/>
          <p:cNvSpPr>
            <a:spLocks noGrp="1"/>
          </p:cNvSpPr>
          <p:nvPr>
            <p:ph type="sldNum" sz="quarter" idx="12"/>
          </p:nvPr>
        </p:nvSpPr>
        <p:spPr/>
        <p:txBody>
          <a:bodyPr/>
          <a:lstStyle>
            <a:lvl1pPr>
              <a:defRPr/>
            </a:lvl1pPr>
          </a:lstStyle>
          <a:p>
            <a:pPr>
              <a:defRPr/>
            </a:pPr>
            <a:fld id="{7A150C66-68F6-421B-9CC2-A8AE2EDADC8A}" type="slidenum">
              <a:rPr lang="de-AT"/>
              <a:pPr>
                <a:defRPr/>
              </a:pPr>
              <a:t>‹Nr.›</a:t>
            </a:fld>
            <a:endParaRPr lang="de-AT"/>
          </a:p>
        </p:txBody>
      </p:sp>
    </p:spTree>
    <p:extLst>
      <p:ext uri="{BB962C8B-B14F-4D97-AF65-F5344CB8AC3E}">
        <p14:creationId xmlns:p14="http://schemas.microsoft.com/office/powerpoint/2010/main" val="333591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5497B681-D5B6-4CA9-9031-811168EEC73D}" type="datetimeFigureOut">
              <a:rPr lang="de-AT"/>
              <a:pPr>
                <a:defRPr/>
              </a:pPr>
              <a:t>02.10.2015</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AF1F661A-CB57-4687-AFC3-F5445CD1CFC9}" type="slidenum">
              <a:rPr lang="de-AT"/>
              <a:pPr>
                <a:defRPr/>
              </a:pPr>
              <a:t>‹Nr.›</a:t>
            </a:fld>
            <a:endParaRPr lang="de-AT"/>
          </a:p>
        </p:txBody>
      </p:sp>
    </p:spTree>
    <p:extLst>
      <p:ext uri="{BB962C8B-B14F-4D97-AF65-F5344CB8AC3E}">
        <p14:creationId xmlns:p14="http://schemas.microsoft.com/office/powerpoint/2010/main" val="1092971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8035DFF-4EFD-40DC-81C2-F90EA08B5FE0}" type="datetimeFigureOut">
              <a:rPr lang="de-AT"/>
              <a:pPr>
                <a:defRPr/>
              </a:pPr>
              <a:t>02.10.2015</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4DE5B504-46CA-42CC-927A-11E0FAEFB0B8}"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15"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3BC53DAE-3173-4FF7-A54F-364E0C8A7803}" type="datetimeFigureOut">
              <a:rPr lang="de-AT"/>
              <a:pPr>
                <a:defRPr/>
              </a:pPr>
              <a:t>02.10.2015</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3C4A395B-3BEC-4E59-A771-9BD6299D6786}"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research.chicagobooth.edu/kilts/marketing-databases/dominick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research.chicagobooth.edu/kilts/marketing-databases/dominicks/category-fil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63888" y="2388949"/>
            <a:ext cx="5256212" cy="2985433"/>
          </a:xfrm>
        </p:spPr>
        <p:txBody>
          <a:bodyPr/>
          <a:lstStyle/>
          <a:p>
            <a:pPr fontAlgn="auto">
              <a:spcAft>
                <a:spcPts val="0"/>
              </a:spcAft>
              <a:defRPr/>
            </a:pPr>
            <a:r>
              <a:rPr lang="en-GB" sz="3600" b="1" dirty="0" smtClean="0"/>
              <a:t>The impact of spatial aggregation on price indices with scanner data</a:t>
            </a:r>
            <a:r>
              <a:rPr lang="hu-HU" sz="3600" b="1" dirty="0" smtClean="0"/>
              <a:t> </a:t>
            </a:r>
            <a:r>
              <a:rPr dirty="0" smtClean="0"/>
              <a:t/>
            </a:r>
            <a:br>
              <a:rPr dirty="0" smtClean="0"/>
            </a:br>
            <a:r>
              <a:rPr dirty="0" smtClean="0"/>
              <a:t/>
            </a:r>
            <a:br>
              <a:rPr dirty="0" smtClean="0"/>
            </a:br>
            <a:endParaRPr dirty="0"/>
          </a:p>
        </p:txBody>
      </p:sp>
      <p:sp>
        <p:nvSpPr>
          <p:cNvPr id="5" name="Textfeld 4"/>
          <p:cNvSpPr txBox="1"/>
          <p:nvPr/>
        </p:nvSpPr>
        <p:spPr>
          <a:xfrm>
            <a:off x="142875" y="2654300"/>
            <a:ext cx="3000375" cy="1323975"/>
          </a:xfrm>
          <a:prstGeom prst="rect">
            <a:avLst/>
          </a:prstGeom>
          <a:noFill/>
        </p:spPr>
        <p:txBody>
          <a:bodyPr>
            <a:spAutoFit/>
          </a:bodyPr>
          <a:lstStyle/>
          <a:p>
            <a:pPr algn="r">
              <a:defRPr/>
            </a:pPr>
            <a:r>
              <a:rPr lang="de-DE" sz="2000" b="1" dirty="0">
                <a:solidFill>
                  <a:schemeClr val="bg1">
                    <a:lumMod val="50000"/>
                  </a:schemeClr>
                </a:solidFill>
              </a:rPr>
              <a:t>Ingolf </a:t>
            </a:r>
            <a:r>
              <a:rPr lang="de-DE" sz="2000" b="1" dirty="0" smtClean="0">
                <a:solidFill>
                  <a:schemeClr val="bg1">
                    <a:lumMod val="50000"/>
                  </a:schemeClr>
                </a:solidFill>
              </a:rPr>
              <a:t>B</a:t>
            </a:r>
            <a:r>
              <a:rPr lang="hu-HU" sz="2000" b="1" dirty="0" err="1" smtClean="0">
                <a:solidFill>
                  <a:schemeClr val="bg1">
                    <a:lumMod val="50000"/>
                  </a:schemeClr>
                </a:solidFill>
              </a:rPr>
              <a:t>oe</a:t>
            </a:r>
            <a:r>
              <a:rPr lang="de-DE" sz="2000" b="1" dirty="0" err="1" smtClean="0">
                <a:solidFill>
                  <a:schemeClr val="bg1">
                    <a:lumMod val="50000"/>
                  </a:schemeClr>
                </a:solidFill>
              </a:rPr>
              <a:t>ttcher</a:t>
            </a:r>
            <a:endParaRPr lang="de-DE" sz="2000" b="1" dirty="0">
              <a:solidFill>
                <a:schemeClr val="bg1">
                  <a:lumMod val="50000"/>
                </a:schemeClr>
              </a:solidFill>
            </a:endParaRPr>
          </a:p>
          <a:p>
            <a:pPr algn="r">
              <a:defRPr/>
            </a:pPr>
            <a:endParaRPr lang="de-DE" sz="2000" dirty="0">
              <a:solidFill>
                <a:srgbClr val="666666"/>
              </a:solidFill>
            </a:endParaRPr>
          </a:p>
          <a:p>
            <a:pPr algn="r">
              <a:defRPr/>
            </a:pPr>
            <a:r>
              <a:rPr lang="hu-HU" sz="2000" dirty="0" err="1" smtClean="0">
                <a:solidFill>
                  <a:srgbClr val="666666"/>
                </a:solidFill>
              </a:rPr>
              <a:t>Rome</a:t>
            </a:r>
            <a:endParaRPr lang="de-DE" sz="2000" dirty="0">
              <a:solidFill>
                <a:srgbClr val="666666"/>
              </a:solidFill>
            </a:endParaRPr>
          </a:p>
          <a:p>
            <a:pPr algn="r">
              <a:defRPr/>
            </a:pPr>
            <a:r>
              <a:rPr lang="de-DE" sz="2000" dirty="0" smtClean="0">
                <a:solidFill>
                  <a:srgbClr val="666666"/>
                </a:solidFill>
              </a:rPr>
              <a:t>2. </a:t>
            </a:r>
            <a:r>
              <a:rPr lang="de-DE" sz="2000" dirty="0" err="1" smtClean="0">
                <a:solidFill>
                  <a:srgbClr val="666666"/>
                </a:solidFill>
              </a:rPr>
              <a:t>October</a:t>
            </a:r>
            <a:r>
              <a:rPr lang="de-DE" sz="2000" dirty="0" smtClean="0">
                <a:solidFill>
                  <a:srgbClr val="666666"/>
                </a:solidFill>
              </a:rPr>
              <a:t> 201</a:t>
            </a:r>
            <a:r>
              <a:rPr lang="hu-HU" sz="2000" dirty="0" smtClean="0">
                <a:solidFill>
                  <a:srgbClr val="666666"/>
                </a:solidFill>
              </a:rPr>
              <a:t>5</a:t>
            </a:r>
            <a:endParaRPr lang="de-AT" sz="2000" dirty="0">
              <a:solidFill>
                <a:srgbClr val="6666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231855"/>
            <a:ext cx="6972300" cy="482440"/>
          </a:xfrm>
        </p:spPr>
        <p:txBody>
          <a:bodyPr/>
          <a:lstStyle/>
          <a:p>
            <a:pPr fontAlgn="auto">
              <a:spcAft>
                <a:spcPts val="0"/>
              </a:spcAft>
              <a:defRPr/>
            </a:pPr>
            <a:r>
              <a:rPr lang="de-DE" dirty="0" err="1" smtClean="0"/>
              <a:t>Conclusion</a:t>
            </a:r>
            <a:endParaRPr lang="de-DE" dirty="0" smtClean="0"/>
          </a:p>
        </p:txBody>
      </p:sp>
      <p:sp>
        <p:nvSpPr>
          <p:cNvPr id="3" name="Text Box 12"/>
          <p:cNvSpPr txBox="1">
            <a:spLocks noChangeArrowheads="1"/>
          </p:cNvSpPr>
          <p:nvPr/>
        </p:nvSpPr>
        <p:spPr bwMode="auto">
          <a:xfrm>
            <a:off x="250825" y="985838"/>
            <a:ext cx="8646526" cy="2359618"/>
          </a:xfrm>
          <a:prstGeom prst="rect">
            <a:avLst/>
          </a:prstGeom>
          <a:noFill/>
          <a:ln w="9525">
            <a:noFill/>
            <a:miter lim="800000"/>
            <a:headEnd/>
            <a:tailEnd/>
          </a:ln>
        </p:spPr>
        <p:txBody>
          <a:bodyPr wrap="square" lIns="91436" tIns="45719" rIns="91436" bIns="45719">
            <a:spAutoFit/>
          </a:bodyPr>
          <a:lstStyle/>
          <a:p>
            <a:pPr>
              <a:lnSpc>
                <a:spcPts val="3700"/>
              </a:lnSpc>
              <a:defRPr/>
            </a:pPr>
            <a:endParaRPr lang="de-DE" sz="1400" dirty="0"/>
          </a:p>
          <a:p>
            <a:pPr marL="800100" lvl="1" indent="-342900">
              <a:lnSpc>
                <a:spcPts val="3700"/>
              </a:lnSpc>
              <a:buFont typeface="Arial" panose="020B0604020202020204" pitchFamily="34" charset="0"/>
              <a:buChar char="•"/>
              <a:defRPr/>
            </a:pPr>
            <a:r>
              <a:rPr lang="en-GB" sz="2400" dirty="0" smtClean="0"/>
              <a:t>In case of national pricing policies, price dispersion is sufficiently low to justify price index construction </a:t>
            </a:r>
            <a:r>
              <a:rPr lang="hu-HU" sz="2400" dirty="0" err="1" smtClean="0"/>
              <a:t>from</a:t>
            </a:r>
            <a:r>
              <a:rPr lang="hu-HU" sz="2400" dirty="0" smtClean="0"/>
              <a:t> </a:t>
            </a:r>
            <a:r>
              <a:rPr lang="en-GB" sz="2400" dirty="0" smtClean="0"/>
              <a:t>scanner data that is aggregated at retail chain level</a:t>
            </a:r>
            <a:endParaRPr lang="hu-HU" sz="2400" dirty="0" smtClean="0"/>
          </a:p>
          <a:p>
            <a:pPr marL="342900" indent="-342900">
              <a:buFont typeface="Wingdings" pitchFamily="2" charset="2"/>
              <a:buChar char="§"/>
              <a:defRPr/>
            </a:pPr>
            <a:endParaRPr lang="de-DE" sz="2400" b="1" dirty="0">
              <a:solidFill>
                <a:schemeClr val="tx1"/>
              </a:solidFill>
            </a:endParaRPr>
          </a:p>
        </p:txBody>
      </p:sp>
      <p:sp>
        <p:nvSpPr>
          <p:cNvPr id="4" name="Szövegdoboz 3"/>
          <p:cNvSpPr txBox="1"/>
          <p:nvPr/>
        </p:nvSpPr>
        <p:spPr>
          <a:xfrm>
            <a:off x="251520" y="2996952"/>
            <a:ext cx="8424936" cy="3311163"/>
          </a:xfrm>
          <a:prstGeom prst="rect">
            <a:avLst/>
          </a:prstGeom>
          <a:noFill/>
        </p:spPr>
        <p:txBody>
          <a:bodyPr wrap="square" rtlCol="0">
            <a:spAutoFit/>
          </a:bodyPr>
          <a:lstStyle/>
          <a:p>
            <a:pPr marL="800100" lvl="1" indent="-342900">
              <a:lnSpc>
                <a:spcPts val="3700"/>
              </a:lnSpc>
              <a:buFont typeface="Arial" panose="020B0604020202020204" pitchFamily="34" charset="0"/>
              <a:buChar char="•"/>
              <a:defRPr/>
            </a:pPr>
            <a:r>
              <a:rPr lang="en-GB" sz="2400" dirty="0" smtClean="0"/>
              <a:t>However, data cleaning processes and quality control at outlet level are necessary to ensure that the index compiled from aggregated data is not flawed by data errors which are often simple in nature and easy to correct</a:t>
            </a:r>
            <a:endParaRPr lang="en-US" sz="2400" dirty="0" smtClean="0"/>
          </a:p>
          <a:p>
            <a:endParaRPr lang="en-GB" dirty="0"/>
          </a:p>
        </p:txBody>
      </p:sp>
    </p:spTree>
    <p:extLst>
      <p:ext uri="{BB962C8B-B14F-4D97-AF65-F5344CB8AC3E}">
        <p14:creationId xmlns:p14="http://schemas.microsoft.com/office/powerpoint/2010/main" val="9206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231855"/>
            <a:ext cx="6972300" cy="482440"/>
          </a:xfrm>
        </p:spPr>
        <p:txBody>
          <a:bodyPr/>
          <a:lstStyle/>
          <a:p>
            <a:pPr fontAlgn="auto">
              <a:spcAft>
                <a:spcPts val="0"/>
              </a:spcAft>
              <a:defRPr/>
            </a:pPr>
            <a:r>
              <a:rPr lang="de-DE" dirty="0" err="1" smtClean="0"/>
              <a:t>Dominik‘s</a:t>
            </a:r>
            <a:r>
              <a:rPr lang="de-DE" dirty="0" smtClean="0"/>
              <a:t> Database</a:t>
            </a:r>
            <a:endParaRPr lang="de-DE" dirty="0" smtClean="0"/>
          </a:p>
        </p:txBody>
      </p:sp>
      <p:sp>
        <p:nvSpPr>
          <p:cNvPr id="5" name="Rechteck 4"/>
          <p:cNvSpPr/>
          <p:nvPr/>
        </p:nvSpPr>
        <p:spPr>
          <a:xfrm>
            <a:off x="539552" y="980728"/>
            <a:ext cx="8136904" cy="1938992"/>
          </a:xfrm>
          <a:prstGeom prst="rect">
            <a:avLst/>
          </a:prstGeom>
        </p:spPr>
        <p:txBody>
          <a:bodyPr wrap="square">
            <a:spAutoFit/>
          </a:bodyPr>
          <a:lstStyle/>
          <a:p>
            <a:r>
              <a:rPr lang="de-AT" sz="2400" u="sng" dirty="0">
                <a:hlinkClick r:id="rId3"/>
              </a:rPr>
              <a:t>http://</a:t>
            </a:r>
            <a:r>
              <a:rPr lang="de-AT" sz="2400" u="sng" dirty="0" smtClean="0">
                <a:hlinkClick r:id="rId3"/>
              </a:rPr>
              <a:t>research.chicagobooth.edu/kilts/marketing-databases/dominicks</a:t>
            </a:r>
            <a:endParaRPr lang="de-AT" sz="2400" u="sng" dirty="0" smtClean="0"/>
          </a:p>
          <a:p>
            <a:endParaRPr lang="de-AT" sz="2400" dirty="0"/>
          </a:p>
          <a:p>
            <a:r>
              <a:rPr lang="de-AT" sz="2400" u="sng" dirty="0">
                <a:hlinkClick r:id="rId4"/>
              </a:rPr>
              <a:t>http://research.chicagobooth.edu/kilts/marketing-databases/dominicks/category-files</a:t>
            </a:r>
            <a:endParaRPr lang="de-AT" sz="2400" dirty="0"/>
          </a:p>
        </p:txBody>
      </p:sp>
    </p:spTree>
    <p:extLst>
      <p:ext uri="{BB962C8B-B14F-4D97-AF65-F5344CB8AC3E}">
        <p14:creationId xmlns:p14="http://schemas.microsoft.com/office/powerpoint/2010/main" val="3497492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231855"/>
            <a:ext cx="6972300" cy="482440"/>
          </a:xfrm>
        </p:spPr>
        <p:txBody>
          <a:bodyPr/>
          <a:lstStyle/>
          <a:p>
            <a:pPr fontAlgn="auto">
              <a:spcAft>
                <a:spcPts val="0"/>
              </a:spcAft>
              <a:defRPr/>
            </a:pPr>
            <a:r>
              <a:rPr lang="de-DE" dirty="0" err="1" smtClean="0"/>
              <a:t>Dominik‘s</a:t>
            </a:r>
            <a:r>
              <a:rPr lang="de-DE" dirty="0" smtClean="0"/>
              <a:t> Database</a:t>
            </a:r>
            <a:endParaRPr lang="de-DE" dirty="0" smtClean="0"/>
          </a:p>
        </p:txBody>
      </p:sp>
      <p:pic>
        <p:nvPicPr>
          <p:cNvPr id="6" name="Grafik 5"/>
          <p:cNvPicPr/>
          <p:nvPr/>
        </p:nvPicPr>
        <p:blipFill rotWithShape="1">
          <a:blip r:embed="rId3"/>
          <a:srcRect l="57471" t="10826" r="9695" b="53585"/>
          <a:stretch/>
        </p:blipFill>
        <p:spPr bwMode="auto">
          <a:xfrm>
            <a:off x="0" y="1124744"/>
            <a:ext cx="8964488" cy="51571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6497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rafik 2" descr="logo_dt_4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9163" y="53975"/>
            <a:ext cx="165893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feld 5"/>
          <p:cNvSpPr txBox="1">
            <a:spLocks noChangeArrowheads="1"/>
          </p:cNvSpPr>
          <p:nvPr/>
        </p:nvSpPr>
        <p:spPr bwMode="auto">
          <a:xfrm>
            <a:off x="323850" y="2017713"/>
            <a:ext cx="28670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500">
                <a:solidFill>
                  <a:srgbClr val="B20029"/>
                </a:solidFill>
                <a:latin typeface="Arial" charset="0"/>
                <a:cs typeface="Arial" charset="0"/>
              </a:defRPr>
            </a:lvl1pPr>
            <a:lvl2pPr marL="742950" indent="-285750" eaLnBrk="0" hangingPunct="0">
              <a:defRPr sz="5500">
                <a:solidFill>
                  <a:srgbClr val="B20029"/>
                </a:solidFill>
                <a:latin typeface="Arial" charset="0"/>
                <a:cs typeface="Arial" charset="0"/>
              </a:defRPr>
            </a:lvl2pPr>
            <a:lvl3pPr marL="1143000" indent="-228600" eaLnBrk="0" hangingPunct="0">
              <a:defRPr sz="5500">
                <a:solidFill>
                  <a:srgbClr val="B20029"/>
                </a:solidFill>
                <a:latin typeface="Arial" charset="0"/>
                <a:cs typeface="Arial" charset="0"/>
              </a:defRPr>
            </a:lvl3pPr>
            <a:lvl4pPr marL="1600200" indent="-228600" eaLnBrk="0" hangingPunct="0">
              <a:defRPr sz="5500">
                <a:solidFill>
                  <a:srgbClr val="B20029"/>
                </a:solidFill>
                <a:latin typeface="Arial" charset="0"/>
                <a:cs typeface="Arial" charset="0"/>
              </a:defRPr>
            </a:lvl4pPr>
            <a:lvl5pPr marL="2057400" indent="-228600" eaLnBrk="0" hangingPunct="0">
              <a:defRPr sz="5500">
                <a:solidFill>
                  <a:srgbClr val="B20029"/>
                </a:solidFill>
                <a:latin typeface="Arial" charset="0"/>
                <a:cs typeface="Arial" charset="0"/>
              </a:defRPr>
            </a:lvl5pPr>
            <a:lvl6pPr marL="2514600" indent="-228600" eaLnBrk="0" fontAlgn="base" hangingPunct="0">
              <a:spcBef>
                <a:spcPct val="0"/>
              </a:spcBef>
              <a:spcAft>
                <a:spcPct val="0"/>
              </a:spcAft>
              <a:defRPr sz="5500">
                <a:solidFill>
                  <a:srgbClr val="B20029"/>
                </a:solidFill>
                <a:latin typeface="Arial" charset="0"/>
                <a:cs typeface="Arial" charset="0"/>
              </a:defRPr>
            </a:lvl6pPr>
            <a:lvl7pPr marL="2971800" indent="-228600" eaLnBrk="0" fontAlgn="base" hangingPunct="0">
              <a:spcBef>
                <a:spcPct val="0"/>
              </a:spcBef>
              <a:spcAft>
                <a:spcPct val="0"/>
              </a:spcAft>
              <a:defRPr sz="5500">
                <a:solidFill>
                  <a:srgbClr val="B20029"/>
                </a:solidFill>
                <a:latin typeface="Arial" charset="0"/>
                <a:cs typeface="Arial" charset="0"/>
              </a:defRPr>
            </a:lvl7pPr>
            <a:lvl8pPr marL="3429000" indent="-228600" eaLnBrk="0" fontAlgn="base" hangingPunct="0">
              <a:spcBef>
                <a:spcPct val="0"/>
              </a:spcBef>
              <a:spcAft>
                <a:spcPct val="0"/>
              </a:spcAft>
              <a:defRPr sz="5500">
                <a:solidFill>
                  <a:srgbClr val="B20029"/>
                </a:solidFill>
                <a:latin typeface="Arial" charset="0"/>
                <a:cs typeface="Arial" charset="0"/>
              </a:defRPr>
            </a:lvl8pPr>
            <a:lvl9pPr marL="3886200" indent="-228600" eaLnBrk="0" fontAlgn="base" hangingPunct="0">
              <a:spcBef>
                <a:spcPct val="0"/>
              </a:spcBef>
              <a:spcAft>
                <a:spcPct val="0"/>
              </a:spcAft>
              <a:defRPr sz="5500">
                <a:solidFill>
                  <a:srgbClr val="B20029"/>
                </a:solidFill>
                <a:latin typeface="Arial" charset="0"/>
                <a:cs typeface="Arial" charset="0"/>
              </a:defRPr>
            </a:lvl9pPr>
          </a:lstStyle>
          <a:p>
            <a:pPr algn="r" eaLnBrk="1" hangingPunct="1"/>
            <a:r>
              <a:rPr lang="de-AT" altLang="de-DE" sz="1500" i="1" dirty="0" err="1">
                <a:solidFill>
                  <a:srgbClr val="AE002C"/>
                </a:solidFill>
              </a:rPr>
              <a:t>Contact</a:t>
            </a:r>
            <a:r>
              <a:rPr lang="de-AT" altLang="de-DE" sz="1500" i="1" dirty="0">
                <a:solidFill>
                  <a:srgbClr val="AE002C"/>
                </a:solidFill>
              </a:rPr>
              <a:t>:</a:t>
            </a:r>
          </a:p>
          <a:p>
            <a:pPr algn="r" eaLnBrk="1" hangingPunct="1"/>
            <a:r>
              <a:rPr lang="de-DE" altLang="de-DE" sz="1500" i="1" dirty="0">
                <a:solidFill>
                  <a:srgbClr val="6E8080"/>
                </a:solidFill>
              </a:rPr>
              <a:t>Ingolf </a:t>
            </a:r>
            <a:r>
              <a:rPr lang="de-DE" altLang="de-DE" sz="1500" i="1" dirty="0" smtClean="0">
                <a:solidFill>
                  <a:srgbClr val="6E8080"/>
                </a:solidFill>
              </a:rPr>
              <a:t>B</a:t>
            </a:r>
            <a:r>
              <a:rPr lang="hu-HU" altLang="de-DE" sz="1500" i="1" dirty="0" err="1" smtClean="0">
                <a:solidFill>
                  <a:srgbClr val="6E8080"/>
                </a:solidFill>
              </a:rPr>
              <a:t>oe</a:t>
            </a:r>
            <a:r>
              <a:rPr lang="de-DE" altLang="de-DE" sz="1500" i="1" dirty="0" err="1" smtClean="0">
                <a:solidFill>
                  <a:srgbClr val="6E8080"/>
                </a:solidFill>
              </a:rPr>
              <a:t>ttcher</a:t>
            </a:r>
            <a:endParaRPr lang="de-DE" altLang="de-DE" sz="1500" i="1" dirty="0">
              <a:solidFill>
                <a:srgbClr val="6E8080"/>
              </a:solidFill>
            </a:endParaRPr>
          </a:p>
          <a:p>
            <a:pPr algn="r" eaLnBrk="1" hangingPunct="1"/>
            <a:endParaRPr lang="de-AT" altLang="de-DE" sz="1500" i="1" dirty="0">
              <a:solidFill>
                <a:srgbClr val="AE002C"/>
              </a:solidFill>
            </a:endParaRPr>
          </a:p>
          <a:p>
            <a:pPr algn="r" eaLnBrk="1" hangingPunct="1"/>
            <a:r>
              <a:rPr lang="de-AT" altLang="de-DE" sz="1500" i="1" dirty="0" err="1">
                <a:solidFill>
                  <a:srgbClr val="6E8080"/>
                </a:solidFill>
              </a:rPr>
              <a:t>Guglgasse</a:t>
            </a:r>
            <a:r>
              <a:rPr lang="de-AT" altLang="de-DE" sz="1500" i="1" dirty="0">
                <a:solidFill>
                  <a:srgbClr val="6E8080"/>
                </a:solidFill>
              </a:rPr>
              <a:t> 13, 1110 Wien</a:t>
            </a:r>
          </a:p>
          <a:p>
            <a:pPr algn="r" eaLnBrk="1" hangingPunct="1"/>
            <a:r>
              <a:rPr lang="de-AT" altLang="de-DE" sz="1500" i="1" dirty="0">
                <a:solidFill>
                  <a:srgbClr val="6E8080"/>
                </a:solidFill>
              </a:rPr>
              <a:t>Tel: +43 (1) 71128-7917</a:t>
            </a:r>
          </a:p>
          <a:p>
            <a:pPr algn="r" eaLnBrk="1" hangingPunct="1"/>
            <a:r>
              <a:rPr lang="fr-FR" altLang="de-DE" sz="1500" i="1" dirty="0">
                <a:solidFill>
                  <a:srgbClr val="6E8080"/>
                </a:solidFill>
              </a:rPr>
              <a:t>Fax: +43 (1) 7180718</a:t>
            </a:r>
          </a:p>
          <a:p>
            <a:pPr algn="r" eaLnBrk="1" hangingPunct="1"/>
            <a:r>
              <a:rPr lang="hu-HU" altLang="de-DE" sz="1500" i="1" dirty="0" smtClean="0">
                <a:solidFill>
                  <a:srgbClr val="6E8080"/>
                </a:solidFill>
              </a:rPr>
              <a:t>i</a:t>
            </a:r>
            <a:r>
              <a:rPr lang="fr-FR" altLang="de-DE" sz="1500" i="1" dirty="0" smtClean="0">
                <a:solidFill>
                  <a:srgbClr val="6E8080"/>
                </a:solidFill>
              </a:rPr>
              <a:t>ngolf.boettcher@statistik.gv.at</a:t>
            </a:r>
            <a:r>
              <a:rPr lang="de-AT" altLang="de-DE" sz="1500" i="1" dirty="0" smtClean="0">
                <a:solidFill>
                  <a:srgbClr val="6E8080"/>
                </a:solidFill>
              </a:rPr>
              <a:t> </a:t>
            </a:r>
            <a:endParaRPr lang="de-AT" altLang="de-DE" sz="1500" i="1" dirty="0">
              <a:solidFill>
                <a:srgbClr val="6E8080"/>
              </a:solidFill>
            </a:endParaRPr>
          </a:p>
          <a:p>
            <a:pPr eaLnBrk="1" hangingPunct="1"/>
            <a:endParaRPr lang="de-AT" altLang="de-DE" sz="1500" i="1" dirty="0">
              <a:solidFill>
                <a:srgbClr val="AE002C"/>
              </a:solidFill>
            </a:endParaRPr>
          </a:p>
        </p:txBody>
      </p:sp>
      <p:sp>
        <p:nvSpPr>
          <p:cNvPr id="19460" name="Textfeld 6"/>
          <p:cNvSpPr txBox="1">
            <a:spLocks noChangeArrowheads="1"/>
          </p:cNvSpPr>
          <p:nvPr/>
        </p:nvSpPr>
        <p:spPr bwMode="auto">
          <a:xfrm>
            <a:off x="3532188" y="1962150"/>
            <a:ext cx="521627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500">
                <a:solidFill>
                  <a:srgbClr val="B20029"/>
                </a:solidFill>
                <a:latin typeface="Arial" charset="0"/>
                <a:cs typeface="Arial" charset="0"/>
              </a:defRPr>
            </a:lvl1pPr>
            <a:lvl2pPr marL="742950" indent="-285750" eaLnBrk="0" hangingPunct="0">
              <a:defRPr sz="5500">
                <a:solidFill>
                  <a:srgbClr val="B20029"/>
                </a:solidFill>
                <a:latin typeface="Arial" charset="0"/>
                <a:cs typeface="Arial" charset="0"/>
              </a:defRPr>
            </a:lvl2pPr>
            <a:lvl3pPr marL="1143000" indent="-228600" eaLnBrk="0" hangingPunct="0">
              <a:defRPr sz="5500">
                <a:solidFill>
                  <a:srgbClr val="B20029"/>
                </a:solidFill>
                <a:latin typeface="Arial" charset="0"/>
                <a:cs typeface="Arial" charset="0"/>
              </a:defRPr>
            </a:lvl3pPr>
            <a:lvl4pPr marL="1600200" indent="-228600" eaLnBrk="0" hangingPunct="0">
              <a:defRPr sz="5500">
                <a:solidFill>
                  <a:srgbClr val="B20029"/>
                </a:solidFill>
                <a:latin typeface="Arial" charset="0"/>
                <a:cs typeface="Arial" charset="0"/>
              </a:defRPr>
            </a:lvl4pPr>
            <a:lvl5pPr marL="2057400" indent="-228600" eaLnBrk="0" hangingPunct="0">
              <a:defRPr sz="5500">
                <a:solidFill>
                  <a:srgbClr val="B20029"/>
                </a:solidFill>
                <a:latin typeface="Arial" charset="0"/>
                <a:cs typeface="Arial" charset="0"/>
              </a:defRPr>
            </a:lvl5pPr>
            <a:lvl6pPr marL="2514600" indent="-228600" eaLnBrk="0" fontAlgn="base" hangingPunct="0">
              <a:spcBef>
                <a:spcPct val="0"/>
              </a:spcBef>
              <a:spcAft>
                <a:spcPct val="0"/>
              </a:spcAft>
              <a:defRPr sz="5500">
                <a:solidFill>
                  <a:srgbClr val="B20029"/>
                </a:solidFill>
                <a:latin typeface="Arial" charset="0"/>
                <a:cs typeface="Arial" charset="0"/>
              </a:defRPr>
            </a:lvl6pPr>
            <a:lvl7pPr marL="2971800" indent="-228600" eaLnBrk="0" fontAlgn="base" hangingPunct="0">
              <a:spcBef>
                <a:spcPct val="0"/>
              </a:spcBef>
              <a:spcAft>
                <a:spcPct val="0"/>
              </a:spcAft>
              <a:defRPr sz="5500">
                <a:solidFill>
                  <a:srgbClr val="B20029"/>
                </a:solidFill>
                <a:latin typeface="Arial" charset="0"/>
                <a:cs typeface="Arial" charset="0"/>
              </a:defRPr>
            </a:lvl7pPr>
            <a:lvl8pPr marL="3429000" indent="-228600" eaLnBrk="0" fontAlgn="base" hangingPunct="0">
              <a:spcBef>
                <a:spcPct val="0"/>
              </a:spcBef>
              <a:spcAft>
                <a:spcPct val="0"/>
              </a:spcAft>
              <a:defRPr sz="5500">
                <a:solidFill>
                  <a:srgbClr val="B20029"/>
                </a:solidFill>
                <a:latin typeface="Arial" charset="0"/>
                <a:cs typeface="Arial" charset="0"/>
              </a:defRPr>
            </a:lvl8pPr>
            <a:lvl9pPr marL="3886200" indent="-228600" eaLnBrk="0" fontAlgn="base" hangingPunct="0">
              <a:spcBef>
                <a:spcPct val="0"/>
              </a:spcBef>
              <a:spcAft>
                <a:spcPct val="0"/>
              </a:spcAft>
              <a:defRPr sz="5500">
                <a:solidFill>
                  <a:srgbClr val="B20029"/>
                </a:solidFill>
                <a:latin typeface="Arial" charset="0"/>
                <a:cs typeface="Arial" charset="0"/>
              </a:defRPr>
            </a:lvl9pPr>
          </a:lstStyle>
          <a:p>
            <a:pPr eaLnBrk="1" hangingPunct="1"/>
            <a:r>
              <a:rPr lang="en-GB" sz="3600" b="1" dirty="0" smtClean="0">
                <a:latin typeface="+mn-lt"/>
              </a:rPr>
              <a:t>The impact of spatial aggregation on price indices with scanner data</a:t>
            </a:r>
            <a:endParaRPr lang="de-DE" altLang="de-DE" sz="3600" dirty="0">
              <a:solidFill>
                <a:srgbClr val="AE002C"/>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234548"/>
            <a:ext cx="6972300" cy="477054"/>
          </a:xfrm>
        </p:spPr>
        <p:txBody>
          <a:bodyPr/>
          <a:lstStyle/>
          <a:p>
            <a:pPr fontAlgn="auto">
              <a:spcAft>
                <a:spcPts val="0"/>
              </a:spcAft>
              <a:defRPr/>
            </a:pPr>
            <a:r>
              <a:rPr lang="de-DE" dirty="0" smtClean="0"/>
              <a:t>Focus </a:t>
            </a:r>
            <a:r>
              <a:rPr lang="de-DE" dirty="0" err="1" smtClean="0"/>
              <a:t>of</a:t>
            </a:r>
            <a:r>
              <a:rPr lang="de-DE" dirty="0" smtClean="0"/>
              <a:t> </a:t>
            </a:r>
            <a:r>
              <a:rPr lang="de-DE" dirty="0" err="1" smtClean="0"/>
              <a:t>Presentation</a:t>
            </a:r>
            <a:r>
              <a:rPr lang="hu-HU" dirty="0" smtClean="0"/>
              <a:t> –</a:t>
            </a:r>
            <a:r>
              <a:rPr lang="hu-HU" dirty="0" err="1" smtClean="0"/>
              <a:t>Spatial</a:t>
            </a:r>
            <a:r>
              <a:rPr lang="hu-HU" dirty="0" smtClean="0"/>
              <a:t> </a:t>
            </a:r>
            <a:r>
              <a:rPr lang="hu-HU" dirty="0" err="1" smtClean="0"/>
              <a:t>Aggregation</a:t>
            </a:r>
            <a:endParaRPr lang="de-DE" dirty="0" smtClean="0"/>
          </a:p>
        </p:txBody>
      </p:sp>
      <p:sp>
        <p:nvSpPr>
          <p:cNvPr id="3" name="Text Box 12"/>
          <p:cNvSpPr txBox="1">
            <a:spLocks noChangeArrowheads="1"/>
          </p:cNvSpPr>
          <p:nvPr/>
        </p:nvSpPr>
        <p:spPr bwMode="auto">
          <a:xfrm>
            <a:off x="0" y="476672"/>
            <a:ext cx="9144000" cy="2887968"/>
          </a:xfrm>
          <a:prstGeom prst="rect">
            <a:avLst/>
          </a:prstGeom>
          <a:noFill/>
          <a:ln w="9525">
            <a:noFill/>
            <a:miter lim="800000"/>
            <a:headEnd/>
            <a:tailEnd/>
          </a:ln>
        </p:spPr>
        <p:txBody>
          <a:bodyPr wrap="square" lIns="91436" tIns="45719" rIns="91436" bIns="45719">
            <a:spAutoFit/>
          </a:bodyPr>
          <a:lstStyle/>
          <a:p>
            <a:pPr algn="ctr">
              <a:lnSpc>
                <a:spcPts val="3700"/>
              </a:lnSpc>
              <a:defRPr/>
            </a:pPr>
            <a:endParaRPr lang="de-DE" sz="1400" dirty="0"/>
          </a:p>
          <a:p>
            <a:pPr algn="ctr"/>
            <a:r>
              <a:rPr lang="hu-HU" sz="2400" i="1" dirty="0" smtClean="0"/>
              <a:t>„H</a:t>
            </a:r>
            <a:r>
              <a:rPr lang="en-GB" sz="2400" i="1" dirty="0" err="1" smtClean="0"/>
              <a:t>ow</a:t>
            </a:r>
            <a:r>
              <a:rPr lang="en-GB" sz="2400" i="1" dirty="0" smtClean="0"/>
              <a:t> much aggregation is desirable as turn-over and quantities of GTIN/Products/Homogenous-goods are aggregated over outlets?</a:t>
            </a:r>
            <a:r>
              <a:rPr lang="hu-HU" sz="2400" i="1" dirty="0" smtClean="0"/>
              <a:t>”</a:t>
            </a:r>
            <a:endParaRPr lang="en-GB" sz="2400" dirty="0" smtClean="0"/>
          </a:p>
          <a:p>
            <a:pPr marL="342900" indent="-342900" algn="ctr">
              <a:lnSpc>
                <a:spcPts val="3700"/>
              </a:lnSpc>
              <a:buFont typeface="Wingdings" pitchFamily="2" charset="2"/>
              <a:buChar char="§"/>
              <a:defRPr/>
            </a:pPr>
            <a:endParaRPr lang="de-DE" sz="2400" b="1" dirty="0">
              <a:solidFill>
                <a:schemeClr val="tx1"/>
              </a:solidFill>
            </a:endParaRPr>
          </a:p>
          <a:p>
            <a:pPr marL="342900" indent="-342900" algn="ctr">
              <a:buFont typeface="Wingdings" pitchFamily="2" charset="2"/>
              <a:buChar char="§"/>
              <a:defRPr/>
            </a:pPr>
            <a:endParaRPr lang="de-DE" sz="2400" b="1" dirty="0">
              <a:solidFill>
                <a:schemeClr val="tx1"/>
              </a:solidFill>
            </a:endParaRPr>
          </a:p>
          <a:p>
            <a:pPr marL="342900" indent="-342900" algn="ctr">
              <a:buFont typeface="Wingdings" pitchFamily="2" charset="2"/>
              <a:buChar char="§"/>
              <a:defRPr/>
            </a:pPr>
            <a:endParaRPr lang="de-DE" sz="2400" b="1" dirty="0">
              <a:solidFill>
                <a:schemeClr val="tx1"/>
              </a:solidFill>
            </a:endParaRPr>
          </a:p>
          <a:p>
            <a:pPr marL="342900" indent="-342900" algn="ctr">
              <a:buFont typeface="Wingdings" pitchFamily="2" charset="2"/>
              <a:buChar char="§"/>
              <a:defRPr/>
            </a:pPr>
            <a:endParaRPr lang="de-DE" sz="2400" b="1" dirty="0">
              <a:solidFill>
                <a:schemeClr val="tx1"/>
              </a:solidFill>
            </a:endParaRPr>
          </a:p>
        </p:txBody>
      </p:sp>
      <p:sp>
        <p:nvSpPr>
          <p:cNvPr id="18" name="Bal oldali kapcsos zárójel 17"/>
          <p:cNvSpPr/>
          <p:nvPr/>
        </p:nvSpPr>
        <p:spPr>
          <a:xfrm>
            <a:off x="-2412776" y="0"/>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7" name="Csoportba foglalás 26"/>
          <p:cNvGrpSpPr/>
          <p:nvPr/>
        </p:nvGrpSpPr>
        <p:grpSpPr>
          <a:xfrm>
            <a:off x="755576" y="1772816"/>
            <a:ext cx="7488832" cy="1512168"/>
            <a:chOff x="827584" y="2348880"/>
            <a:chExt cx="7488832" cy="1512168"/>
          </a:xfrm>
        </p:grpSpPr>
        <p:grpSp>
          <p:nvGrpSpPr>
            <p:cNvPr id="4" name="Csoportba foglalás 3"/>
            <p:cNvGrpSpPr/>
            <p:nvPr/>
          </p:nvGrpSpPr>
          <p:grpSpPr>
            <a:xfrm>
              <a:off x="1259632" y="2564904"/>
              <a:ext cx="6266958" cy="584742"/>
              <a:chOff x="395536" y="1753095"/>
              <a:chExt cx="7128792" cy="668141"/>
            </a:xfrm>
          </p:grpSpPr>
          <p:sp>
            <p:nvSpPr>
              <p:cNvPr id="5" name="Rechteck 5"/>
              <p:cNvSpPr/>
              <p:nvPr/>
            </p:nvSpPr>
            <p:spPr>
              <a:xfrm>
                <a:off x="395536" y="1753097"/>
                <a:ext cx="1656184" cy="658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smtClean="0"/>
                  <a:t>Outlet</a:t>
                </a:r>
                <a:r>
                  <a:rPr lang="hu-HU" sz="2400" dirty="0" smtClean="0"/>
                  <a:t> A</a:t>
                </a:r>
                <a:endParaRPr lang="hu-HU" sz="1800" dirty="0" smtClean="0"/>
              </a:p>
            </p:txBody>
          </p:sp>
          <p:sp>
            <p:nvSpPr>
              <p:cNvPr id="6" name="Rechteck 6"/>
              <p:cNvSpPr/>
              <p:nvPr/>
            </p:nvSpPr>
            <p:spPr>
              <a:xfrm>
                <a:off x="3131840" y="1763011"/>
                <a:ext cx="1656184" cy="658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smtClean="0"/>
                  <a:t>Outlet</a:t>
                </a:r>
                <a:r>
                  <a:rPr lang="hu-HU" sz="2400" dirty="0" smtClean="0"/>
                  <a:t> B</a:t>
                </a:r>
                <a:endParaRPr lang="de-AT" sz="2400" dirty="0"/>
              </a:p>
            </p:txBody>
          </p:sp>
          <p:sp>
            <p:nvSpPr>
              <p:cNvPr id="7" name="Rechteck 7"/>
              <p:cNvSpPr/>
              <p:nvPr/>
            </p:nvSpPr>
            <p:spPr>
              <a:xfrm>
                <a:off x="5868144" y="1753095"/>
                <a:ext cx="1656184" cy="658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smtClean="0"/>
                  <a:t>Outlet</a:t>
                </a:r>
                <a:r>
                  <a:rPr lang="hu-HU" sz="2400" dirty="0" smtClean="0"/>
                  <a:t> C</a:t>
                </a:r>
                <a:endParaRPr lang="de-AT" sz="2400" dirty="0"/>
              </a:p>
            </p:txBody>
          </p:sp>
        </p:grpSp>
        <p:pic>
          <p:nvPicPr>
            <p:cNvPr id="25602" name="Picture 2" descr="P=\frac{\sum (p_{c,t_n}\cdot q_c)}{\sum (p_{c,t_0}\cdot q_c)}"/>
            <p:cNvPicPr>
              <a:picLocks noChangeAspect="1" noChangeArrowheads="1"/>
            </p:cNvPicPr>
            <p:nvPr/>
          </p:nvPicPr>
          <p:blipFill>
            <a:blip r:embed="rId3" cstate="print"/>
            <a:srcRect/>
            <a:stretch>
              <a:fillRect/>
            </a:stretch>
          </p:blipFill>
          <p:spPr bwMode="auto">
            <a:xfrm>
              <a:off x="1259632" y="3212976"/>
              <a:ext cx="1343025" cy="466726"/>
            </a:xfrm>
            <a:prstGeom prst="rect">
              <a:avLst/>
            </a:prstGeom>
            <a:noFill/>
          </p:spPr>
        </p:pic>
        <p:pic>
          <p:nvPicPr>
            <p:cNvPr id="16" name="Picture 2" descr="P=\frac{\sum (p_{c,t_n}\cdot q_c)}{\sum (p_{c,t_0}\cdot q_c)}"/>
            <p:cNvPicPr>
              <a:picLocks noChangeAspect="1" noChangeArrowheads="1"/>
            </p:cNvPicPr>
            <p:nvPr/>
          </p:nvPicPr>
          <p:blipFill>
            <a:blip r:embed="rId3" cstate="print"/>
            <a:srcRect/>
            <a:stretch>
              <a:fillRect/>
            </a:stretch>
          </p:blipFill>
          <p:spPr bwMode="auto">
            <a:xfrm>
              <a:off x="3707904" y="3212976"/>
              <a:ext cx="1343025" cy="466726"/>
            </a:xfrm>
            <a:prstGeom prst="rect">
              <a:avLst/>
            </a:prstGeom>
            <a:noFill/>
          </p:spPr>
        </p:pic>
        <p:pic>
          <p:nvPicPr>
            <p:cNvPr id="17" name="Picture 2" descr="P=\frac{\sum (p_{c,t_n}\cdot q_c)}{\sum (p_{c,t_0}\cdot q_c)}"/>
            <p:cNvPicPr>
              <a:picLocks noChangeAspect="1" noChangeArrowheads="1"/>
            </p:cNvPicPr>
            <p:nvPr/>
          </p:nvPicPr>
          <p:blipFill>
            <a:blip r:embed="rId3" cstate="print"/>
            <a:srcRect/>
            <a:stretch>
              <a:fillRect/>
            </a:stretch>
          </p:blipFill>
          <p:spPr bwMode="auto">
            <a:xfrm>
              <a:off x="6084168" y="3212976"/>
              <a:ext cx="1343025" cy="466726"/>
            </a:xfrm>
            <a:prstGeom prst="rect">
              <a:avLst/>
            </a:prstGeom>
            <a:noFill/>
          </p:spPr>
        </p:pic>
        <p:sp>
          <p:nvSpPr>
            <p:cNvPr id="19" name="Téglalap 18"/>
            <p:cNvSpPr/>
            <p:nvPr/>
          </p:nvSpPr>
          <p:spPr>
            <a:xfrm>
              <a:off x="827584" y="2348880"/>
              <a:ext cx="7488832" cy="1512168"/>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Szövegdoboz 27"/>
          <p:cNvSpPr txBox="1"/>
          <p:nvPr/>
        </p:nvSpPr>
        <p:spPr>
          <a:xfrm>
            <a:off x="3707904" y="3140968"/>
            <a:ext cx="1368152" cy="938719"/>
          </a:xfrm>
          <a:prstGeom prst="rect">
            <a:avLst/>
          </a:prstGeom>
          <a:noFill/>
        </p:spPr>
        <p:txBody>
          <a:bodyPr wrap="square" rtlCol="0">
            <a:spAutoFit/>
          </a:bodyPr>
          <a:lstStyle/>
          <a:p>
            <a:r>
              <a:rPr lang="hu-HU" dirty="0" smtClean="0"/>
              <a:t>VS.</a:t>
            </a:r>
            <a:endParaRPr lang="en-GB" dirty="0"/>
          </a:p>
        </p:txBody>
      </p:sp>
      <p:grpSp>
        <p:nvGrpSpPr>
          <p:cNvPr id="39" name="Csoportba foglalás 38"/>
          <p:cNvGrpSpPr/>
          <p:nvPr/>
        </p:nvGrpSpPr>
        <p:grpSpPr>
          <a:xfrm>
            <a:off x="827584" y="4005064"/>
            <a:ext cx="7488832" cy="1512168"/>
            <a:chOff x="827584" y="4005064"/>
            <a:chExt cx="7488832" cy="1512168"/>
          </a:xfrm>
        </p:grpSpPr>
        <p:grpSp>
          <p:nvGrpSpPr>
            <p:cNvPr id="29" name="Csoportba foglalás 28"/>
            <p:cNvGrpSpPr/>
            <p:nvPr/>
          </p:nvGrpSpPr>
          <p:grpSpPr>
            <a:xfrm>
              <a:off x="827584" y="4005064"/>
              <a:ext cx="7488832" cy="1512168"/>
              <a:chOff x="827584" y="2348880"/>
              <a:chExt cx="7488832" cy="1512168"/>
            </a:xfrm>
          </p:grpSpPr>
          <p:sp>
            <p:nvSpPr>
              <p:cNvPr id="34" name="Téglalap 33"/>
              <p:cNvSpPr/>
              <p:nvPr/>
            </p:nvSpPr>
            <p:spPr>
              <a:xfrm>
                <a:off x="827584" y="2348880"/>
                <a:ext cx="7488832" cy="1512168"/>
              </a:xfrm>
              <a:prstGeom prst="rect">
                <a:avLst/>
              </a:prstGeom>
              <a:noFill/>
              <a:ln w="317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hteck 5"/>
              <p:cNvSpPr/>
              <p:nvPr/>
            </p:nvSpPr>
            <p:spPr>
              <a:xfrm>
                <a:off x="2339752" y="2420888"/>
                <a:ext cx="268009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2400" dirty="0" err="1" smtClean="0"/>
                  <a:t>Outlet</a:t>
                </a:r>
                <a:r>
                  <a:rPr lang="hu-HU" sz="2400" dirty="0" smtClean="0"/>
                  <a:t> A</a:t>
                </a:r>
              </a:p>
              <a:p>
                <a:pPr algn="r"/>
                <a:r>
                  <a:rPr lang="hu-HU" sz="2400" dirty="0" err="1" smtClean="0"/>
                  <a:t>Outlet</a:t>
                </a:r>
                <a:r>
                  <a:rPr lang="hu-HU" sz="2400" dirty="0" smtClean="0"/>
                  <a:t> B</a:t>
                </a:r>
              </a:p>
              <a:p>
                <a:pPr algn="r"/>
                <a:r>
                  <a:rPr lang="hu-HU" sz="2400" dirty="0" err="1" smtClean="0"/>
                  <a:t>Outlet</a:t>
                </a:r>
                <a:r>
                  <a:rPr lang="hu-HU" sz="2400" dirty="0" smtClean="0"/>
                  <a:t> C</a:t>
                </a:r>
              </a:p>
            </p:txBody>
          </p:sp>
          <p:pic>
            <p:nvPicPr>
              <p:cNvPr id="31" name="Picture 2" descr="P=\frac{\sum (p_{c,t_n}\cdot q_c)}{\sum (p_{c,t_0}\cdot q_c)}"/>
              <p:cNvPicPr>
                <a:picLocks noChangeAspect="1" noChangeArrowheads="1"/>
              </p:cNvPicPr>
              <p:nvPr/>
            </p:nvPicPr>
            <p:blipFill>
              <a:blip r:embed="rId3" cstate="print"/>
              <a:srcRect/>
              <a:stretch>
                <a:fillRect/>
              </a:stretch>
            </p:blipFill>
            <p:spPr bwMode="auto">
              <a:xfrm>
                <a:off x="5220072" y="2780928"/>
                <a:ext cx="2279269" cy="792088"/>
              </a:xfrm>
              <a:prstGeom prst="rect">
                <a:avLst/>
              </a:prstGeom>
              <a:noFill/>
            </p:spPr>
          </p:pic>
        </p:grpSp>
        <p:pic>
          <p:nvPicPr>
            <p:cNvPr id="25604" name="Picture 4" descr="https://upload.wikimedia.org/wikipedia/commons/thumb/e/e7/Greek_uc_sigma.svg/130px-Greek_uc_sigma.svg.png"/>
            <p:cNvPicPr>
              <a:picLocks noChangeAspect="1" noChangeArrowheads="1"/>
            </p:cNvPicPr>
            <p:nvPr/>
          </p:nvPicPr>
          <p:blipFill>
            <a:blip r:embed="rId4" cstate="print"/>
            <a:srcRect/>
            <a:stretch>
              <a:fillRect/>
            </a:stretch>
          </p:blipFill>
          <p:spPr bwMode="auto">
            <a:xfrm>
              <a:off x="2843808" y="4221088"/>
              <a:ext cx="893672" cy="112052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fade">
                                      <p:cBhvr>
                                        <p:cTn id="10" dur="500"/>
                                        <p:tgtEl>
                                          <p:spTgt spid="2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231775"/>
            <a:ext cx="6972300" cy="482600"/>
          </a:xfrm>
        </p:spPr>
        <p:txBody>
          <a:bodyPr/>
          <a:lstStyle/>
          <a:p>
            <a:pPr fontAlgn="auto">
              <a:spcAft>
                <a:spcPts val="0"/>
              </a:spcAft>
              <a:defRPr/>
            </a:pPr>
            <a:r>
              <a:rPr lang="hu-HU" dirty="0" err="1" smtClean="0"/>
              <a:t>Reasons</a:t>
            </a:r>
            <a:r>
              <a:rPr lang="hu-HU" dirty="0" smtClean="0"/>
              <a:t> </a:t>
            </a:r>
            <a:r>
              <a:rPr lang="hu-HU" dirty="0" err="1" smtClean="0"/>
              <a:t>to</a:t>
            </a:r>
            <a:r>
              <a:rPr lang="hu-HU" dirty="0" smtClean="0"/>
              <a:t> </a:t>
            </a:r>
            <a:r>
              <a:rPr lang="hu-HU" dirty="0" err="1" smtClean="0"/>
              <a:t>aggregate</a:t>
            </a:r>
            <a:r>
              <a:rPr lang="hu-HU" dirty="0" smtClean="0"/>
              <a:t> SD over </a:t>
            </a:r>
            <a:r>
              <a:rPr lang="hu-HU" dirty="0" err="1" smtClean="0"/>
              <a:t>outlets</a:t>
            </a:r>
            <a:endParaRPr lang="de-DE" dirty="0" smtClean="0"/>
          </a:p>
        </p:txBody>
      </p:sp>
      <p:sp>
        <p:nvSpPr>
          <p:cNvPr id="3" name="Text Box 12"/>
          <p:cNvSpPr txBox="1">
            <a:spLocks noChangeArrowheads="1"/>
          </p:cNvSpPr>
          <p:nvPr/>
        </p:nvSpPr>
        <p:spPr bwMode="auto">
          <a:xfrm>
            <a:off x="250825" y="985838"/>
            <a:ext cx="8569325" cy="5470726"/>
          </a:xfrm>
          <a:prstGeom prst="rect">
            <a:avLst/>
          </a:prstGeom>
          <a:noFill/>
          <a:ln w="9525">
            <a:noFill/>
            <a:miter lim="800000"/>
            <a:headEnd/>
            <a:tailEnd/>
          </a:ln>
        </p:spPr>
        <p:txBody>
          <a:bodyPr lIns="91436" tIns="45719" rIns="91436" bIns="45719">
            <a:spAutoFit/>
          </a:bodyPr>
          <a:lstStyle/>
          <a:p>
            <a:pPr>
              <a:lnSpc>
                <a:spcPts val="3700"/>
              </a:lnSpc>
              <a:defRPr/>
            </a:pPr>
            <a:endParaRPr lang="de-DE" sz="1400" dirty="0"/>
          </a:p>
          <a:p>
            <a:pPr marL="342900" indent="-342900">
              <a:lnSpc>
                <a:spcPts val="3700"/>
              </a:lnSpc>
              <a:buFont typeface="Wingdings" pitchFamily="2" charset="2"/>
              <a:buChar char="§"/>
              <a:defRPr/>
            </a:pPr>
            <a:r>
              <a:rPr lang="en-GB" sz="2400" b="1" dirty="0" smtClean="0"/>
              <a:t>Limited resources and the need for efficient and transparent processes</a:t>
            </a:r>
            <a:endParaRPr lang="hu-HU" sz="2400" b="1" dirty="0" smtClean="0"/>
          </a:p>
          <a:p>
            <a:pPr marL="342900" indent="-342900">
              <a:lnSpc>
                <a:spcPts val="3700"/>
              </a:lnSpc>
              <a:buFont typeface="Wingdings" pitchFamily="2" charset="2"/>
              <a:buChar char="§"/>
              <a:defRPr/>
            </a:pPr>
            <a:endParaRPr lang="hu-HU" sz="2400" b="1" dirty="0" smtClean="0"/>
          </a:p>
          <a:p>
            <a:pPr marL="342900" indent="-342900">
              <a:lnSpc>
                <a:spcPts val="3700"/>
              </a:lnSpc>
              <a:buFont typeface="Wingdings" pitchFamily="2" charset="2"/>
              <a:buChar char="§"/>
              <a:defRPr/>
            </a:pPr>
            <a:r>
              <a:rPr lang="en-GB" sz="2400" b="1" dirty="0" smtClean="0"/>
              <a:t>Unavailability of scanner data at outlet level</a:t>
            </a:r>
            <a:endParaRPr lang="hu-HU" sz="2400" b="1" dirty="0" smtClean="0"/>
          </a:p>
          <a:p>
            <a:pPr marL="342900" indent="-342900">
              <a:lnSpc>
                <a:spcPts val="3700"/>
              </a:lnSpc>
              <a:buFont typeface="Wingdings" pitchFamily="2" charset="2"/>
              <a:buChar char="§"/>
              <a:defRPr/>
            </a:pPr>
            <a:endParaRPr lang="hu-HU" sz="2400" b="1" dirty="0" smtClean="0"/>
          </a:p>
          <a:p>
            <a:pPr marL="342900" indent="-342900">
              <a:lnSpc>
                <a:spcPts val="3700"/>
              </a:lnSpc>
              <a:buFont typeface="Wingdings" pitchFamily="2" charset="2"/>
              <a:buChar char="§"/>
              <a:defRPr/>
            </a:pPr>
            <a:r>
              <a:rPr lang="hu-HU" sz="2400" b="1" dirty="0" err="1" smtClean="0"/>
              <a:t>Perception</a:t>
            </a:r>
            <a:r>
              <a:rPr lang="hu-HU" sz="2400" b="1" dirty="0" smtClean="0"/>
              <a:t> / </a:t>
            </a:r>
            <a:r>
              <a:rPr lang="hu-HU" sz="2400" b="1" dirty="0" err="1" smtClean="0"/>
              <a:t>Opinion</a:t>
            </a:r>
            <a:r>
              <a:rPr lang="hu-HU" sz="2400" b="1" dirty="0" smtClean="0"/>
              <a:t> / </a:t>
            </a:r>
            <a:r>
              <a:rPr lang="hu-HU" sz="2400" b="1" dirty="0" err="1" smtClean="0"/>
              <a:t>Finding</a:t>
            </a:r>
            <a:r>
              <a:rPr lang="hu-HU" sz="2400" b="1" dirty="0" smtClean="0"/>
              <a:t> </a:t>
            </a:r>
            <a:r>
              <a:rPr lang="hu-HU" sz="2400" b="1" dirty="0" err="1" smtClean="0"/>
              <a:t>that</a:t>
            </a:r>
            <a:r>
              <a:rPr lang="hu-HU" sz="2400" b="1" dirty="0" smtClean="0"/>
              <a:t>: </a:t>
            </a:r>
            <a:br>
              <a:rPr lang="hu-HU" sz="2400" b="1" dirty="0" smtClean="0"/>
            </a:br>
            <a:r>
              <a:rPr lang="hu-HU" sz="2400" b="1" dirty="0" err="1" smtClean="0"/>
              <a:t>Outlet</a:t>
            </a:r>
            <a:r>
              <a:rPr lang="hu-HU" sz="2400" b="1" dirty="0" smtClean="0"/>
              <a:t> </a:t>
            </a:r>
            <a:r>
              <a:rPr lang="hu-HU" sz="2400" b="1" dirty="0" err="1" smtClean="0"/>
              <a:t>level</a:t>
            </a:r>
            <a:r>
              <a:rPr lang="hu-HU" sz="2400" b="1" dirty="0" smtClean="0"/>
              <a:t> </a:t>
            </a:r>
            <a:r>
              <a:rPr lang="hu-HU" sz="2400" b="1" dirty="0" err="1" smtClean="0"/>
              <a:t>data</a:t>
            </a:r>
            <a:r>
              <a:rPr lang="hu-HU" sz="2400" b="1" dirty="0" smtClean="0"/>
              <a:t> is </a:t>
            </a:r>
            <a:r>
              <a:rPr lang="en-GB" sz="2400" b="1" dirty="0" smtClean="0"/>
              <a:t>irrelevant or even obstructive for constructing a robust index</a:t>
            </a:r>
            <a:endParaRPr lang="en-US" sz="2400" b="1" dirty="0">
              <a:solidFill>
                <a:schemeClr val="tx1"/>
              </a:solidFill>
            </a:endParaRPr>
          </a:p>
          <a:p>
            <a:pPr marL="342900" indent="-342900">
              <a:buFont typeface="Wingdings" pitchFamily="2" charset="2"/>
              <a:buChar char="§"/>
              <a:defRPr/>
            </a:pPr>
            <a:endParaRPr lang="de-DE" sz="2400" b="1" dirty="0">
              <a:solidFill>
                <a:schemeClr val="tx1"/>
              </a:solidFill>
            </a:endParaRPr>
          </a:p>
          <a:p>
            <a:pPr marL="342900" indent="-342900">
              <a:buFont typeface="Wingdings" pitchFamily="2" charset="2"/>
              <a:buChar char="§"/>
              <a:defRPr/>
            </a:pPr>
            <a:endParaRPr lang="de-DE" sz="2400" b="1" dirty="0">
              <a:solidFill>
                <a:schemeClr val="tx1"/>
              </a:solidFill>
            </a:endParaRPr>
          </a:p>
          <a:p>
            <a:pPr marL="342900" indent="-342900">
              <a:buFont typeface="Wingdings" pitchFamily="2" charset="2"/>
              <a:buChar char="§"/>
              <a:defRPr/>
            </a:pPr>
            <a:endParaRPr lang="de-DE" sz="24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231775"/>
            <a:ext cx="6972300" cy="482600"/>
          </a:xfrm>
        </p:spPr>
        <p:txBody>
          <a:bodyPr/>
          <a:lstStyle/>
          <a:p>
            <a:pPr fontAlgn="auto">
              <a:spcAft>
                <a:spcPts val="0"/>
              </a:spcAft>
              <a:defRPr/>
            </a:pPr>
            <a:r>
              <a:rPr lang="hu-HU" dirty="0" err="1" smtClean="0"/>
              <a:t>Possible</a:t>
            </a:r>
            <a:r>
              <a:rPr lang="hu-HU" dirty="0" smtClean="0"/>
              <a:t> </a:t>
            </a:r>
            <a:r>
              <a:rPr lang="hu-HU" dirty="0" err="1" smtClean="0"/>
              <a:t>impact</a:t>
            </a:r>
            <a:r>
              <a:rPr lang="hu-HU" dirty="0" smtClean="0"/>
              <a:t> of </a:t>
            </a:r>
            <a:r>
              <a:rPr lang="hu-HU" dirty="0" err="1" smtClean="0"/>
              <a:t>spatial</a:t>
            </a:r>
            <a:r>
              <a:rPr lang="hu-HU" dirty="0" smtClean="0"/>
              <a:t> </a:t>
            </a:r>
            <a:r>
              <a:rPr lang="hu-HU" dirty="0" err="1" smtClean="0"/>
              <a:t>aggregation</a:t>
            </a:r>
            <a:endParaRPr lang="de-DE" dirty="0" smtClean="0"/>
          </a:p>
        </p:txBody>
      </p:sp>
      <p:pic>
        <p:nvPicPr>
          <p:cNvPr id="4" name="Grafik 7"/>
          <p:cNvPicPr/>
          <p:nvPr/>
        </p:nvPicPr>
        <p:blipFill rotWithShape="1">
          <a:blip r:embed="rId3" cstate="print">
            <a:extLst>
              <a:ext uri="{28A0092B-C50C-407E-A947-70E740481C1C}">
                <a14:useLocalDpi xmlns:a14="http://schemas.microsoft.com/office/drawing/2010/main" val="0"/>
              </a:ext>
            </a:extLst>
          </a:blip>
          <a:srcRect b="4118"/>
          <a:stretch/>
        </p:blipFill>
        <p:spPr bwMode="auto">
          <a:xfrm>
            <a:off x="611560" y="980728"/>
            <a:ext cx="7920880" cy="5112567"/>
          </a:xfrm>
          <a:prstGeom prst="rect">
            <a:avLst/>
          </a:prstGeom>
          <a:noFill/>
          <a:ln>
            <a:noFill/>
          </a:ln>
          <a:extLst>
            <a:ext uri="{53640926-AAD7-44D8-BBD7-CCE9431645EC}">
              <a14:shadowObscured xmlns:a14="http://schemas.microsoft.com/office/drawing/2010/main"/>
            </a:ext>
          </a:extLst>
        </p:spPr>
      </p:pic>
      <p:sp>
        <p:nvSpPr>
          <p:cNvPr id="5" name="Téglalap 4"/>
          <p:cNvSpPr/>
          <p:nvPr/>
        </p:nvSpPr>
        <p:spPr>
          <a:xfrm>
            <a:off x="4716016" y="3429000"/>
            <a:ext cx="2880320" cy="576064"/>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églalap 5"/>
          <p:cNvSpPr/>
          <p:nvPr/>
        </p:nvSpPr>
        <p:spPr>
          <a:xfrm>
            <a:off x="4716016" y="5517232"/>
            <a:ext cx="2880320" cy="576064"/>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231855"/>
            <a:ext cx="6972300" cy="482440"/>
          </a:xfrm>
        </p:spPr>
        <p:txBody>
          <a:bodyPr/>
          <a:lstStyle/>
          <a:p>
            <a:pPr fontAlgn="auto">
              <a:spcAft>
                <a:spcPts val="0"/>
              </a:spcAft>
              <a:defRPr/>
            </a:pPr>
            <a:r>
              <a:rPr lang="en-GB" b="1" dirty="0" smtClean="0"/>
              <a:t>Literature on spatial aggregation </a:t>
            </a:r>
            <a:r>
              <a:rPr lang="hu-HU" b="1" dirty="0" err="1" smtClean="0"/>
              <a:t>with</a:t>
            </a:r>
            <a:r>
              <a:rPr lang="hu-HU" b="1" dirty="0" smtClean="0"/>
              <a:t> SD</a:t>
            </a:r>
            <a:endParaRPr lang="de-DE" dirty="0" smtClean="0"/>
          </a:p>
        </p:txBody>
      </p:sp>
      <p:sp>
        <p:nvSpPr>
          <p:cNvPr id="3" name="Text Box 12"/>
          <p:cNvSpPr txBox="1">
            <a:spLocks noChangeArrowheads="1"/>
          </p:cNvSpPr>
          <p:nvPr/>
        </p:nvSpPr>
        <p:spPr bwMode="auto">
          <a:xfrm>
            <a:off x="251520" y="692696"/>
            <a:ext cx="8713663" cy="2413479"/>
          </a:xfrm>
          <a:prstGeom prst="rect">
            <a:avLst/>
          </a:prstGeom>
          <a:noFill/>
          <a:ln w="9525">
            <a:noFill/>
            <a:miter lim="800000"/>
            <a:headEnd/>
            <a:tailEnd/>
          </a:ln>
        </p:spPr>
        <p:txBody>
          <a:bodyPr wrap="square" lIns="91436" tIns="45719" rIns="91436" bIns="45719">
            <a:spAutoFit/>
          </a:bodyPr>
          <a:lstStyle/>
          <a:p>
            <a:pPr>
              <a:lnSpc>
                <a:spcPts val="3700"/>
              </a:lnSpc>
              <a:defRPr/>
            </a:pPr>
            <a:endParaRPr lang="de-DE" sz="1400" dirty="0"/>
          </a:p>
          <a:p>
            <a:r>
              <a:rPr lang="hu-HU" sz="2400" b="1" u="sng" dirty="0" err="1" smtClean="0"/>
              <a:t>Manuals</a:t>
            </a:r>
            <a:r>
              <a:rPr lang="hu-HU" sz="2400" b="1" u="sng" dirty="0" smtClean="0"/>
              <a:t> and </a:t>
            </a:r>
            <a:r>
              <a:rPr lang="hu-HU" sz="2400" b="1" u="sng" dirty="0" err="1" smtClean="0"/>
              <a:t>Recommendations</a:t>
            </a:r>
            <a:r>
              <a:rPr lang="hu-HU" sz="2400" b="1" u="sng" dirty="0" smtClean="0"/>
              <a:t>:</a:t>
            </a:r>
          </a:p>
          <a:p>
            <a:endParaRPr lang="hu-HU" sz="2400" b="1" dirty="0" smtClean="0"/>
          </a:p>
          <a:p>
            <a:pPr>
              <a:buFontTx/>
              <a:buChar char="-"/>
            </a:pPr>
            <a:r>
              <a:rPr lang="hu-HU" sz="2400" dirty="0" smtClean="0"/>
              <a:t> </a:t>
            </a:r>
            <a:r>
              <a:rPr lang="hu-HU" sz="2400" dirty="0" err="1" smtClean="0"/>
              <a:t>Depends</a:t>
            </a:r>
            <a:r>
              <a:rPr lang="hu-HU" sz="2400" dirty="0" smtClean="0"/>
              <a:t> </a:t>
            </a:r>
            <a:r>
              <a:rPr lang="hu-HU" sz="2400" dirty="0" err="1" smtClean="0"/>
              <a:t>on</a:t>
            </a:r>
            <a:r>
              <a:rPr lang="hu-HU" sz="2400" dirty="0" smtClean="0"/>
              <a:t> </a:t>
            </a:r>
            <a:r>
              <a:rPr lang="hu-HU" sz="2400" dirty="0" err="1" smtClean="0"/>
              <a:t>national</a:t>
            </a:r>
            <a:r>
              <a:rPr lang="hu-HU" sz="2400" dirty="0" smtClean="0"/>
              <a:t> </a:t>
            </a:r>
            <a:r>
              <a:rPr lang="hu-HU" sz="2400" dirty="0" err="1" smtClean="0"/>
              <a:t>circumstances</a:t>
            </a:r>
            <a:r>
              <a:rPr lang="hu-HU" sz="2400" dirty="0" smtClean="0"/>
              <a:t> and </a:t>
            </a:r>
            <a:r>
              <a:rPr lang="hu-HU" sz="2400" dirty="0" err="1" smtClean="0"/>
              <a:t>requirements</a:t>
            </a:r>
            <a:r>
              <a:rPr lang="hu-HU" sz="2400" dirty="0" smtClean="0"/>
              <a:t>…</a:t>
            </a:r>
          </a:p>
          <a:p>
            <a:r>
              <a:rPr lang="hu-HU" sz="2400" dirty="0" smtClean="0"/>
              <a:t>- </a:t>
            </a:r>
            <a:r>
              <a:rPr lang="hu-HU" sz="2400" dirty="0" err="1" smtClean="0"/>
              <a:t>Spatial</a:t>
            </a:r>
            <a:r>
              <a:rPr lang="hu-HU" sz="2400" dirty="0" smtClean="0"/>
              <a:t> </a:t>
            </a:r>
            <a:r>
              <a:rPr lang="hu-HU" sz="2400" dirty="0" err="1" smtClean="0"/>
              <a:t>aggregation</a:t>
            </a:r>
            <a:r>
              <a:rPr lang="hu-HU" sz="2400" dirty="0" smtClean="0"/>
              <a:t> OK </a:t>
            </a:r>
            <a:r>
              <a:rPr lang="hu-HU" sz="2400" dirty="0" err="1" smtClean="0"/>
              <a:t>with</a:t>
            </a:r>
            <a:r>
              <a:rPr lang="hu-HU" sz="2400" dirty="0" smtClean="0"/>
              <a:t> </a:t>
            </a:r>
            <a:r>
              <a:rPr lang="hu-HU" sz="2400" dirty="0" err="1" smtClean="0"/>
              <a:t>homogeneous</a:t>
            </a:r>
            <a:r>
              <a:rPr lang="hu-HU" sz="2400" dirty="0" smtClean="0"/>
              <a:t> </a:t>
            </a:r>
            <a:r>
              <a:rPr lang="hu-HU" sz="2400" dirty="0" err="1" smtClean="0"/>
              <a:t>products</a:t>
            </a:r>
            <a:endParaRPr lang="de-DE" sz="2400" b="1" dirty="0">
              <a:solidFill>
                <a:schemeClr val="tx1"/>
              </a:solidFill>
            </a:endParaRPr>
          </a:p>
          <a:p>
            <a:pPr marL="342900" indent="-342900">
              <a:buFont typeface="Wingdings" pitchFamily="2" charset="2"/>
              <a:buChar char="§"/>
              <a:defRPr/>
            </a:pPr>
            <a:endParaRPr lang="de-DE" sz="2400" b="1" dirty="0">
              <a:solidFill>
                <a:schemeClr val="tx1"/>
              </a:solidFill>
            </a:endParaRPr>
          </a:p>
        </p:txBody>
      </p:sp>
      <p:pic>
        <p:nvPicPr>
          <p:cNvPr id="17414" name="Picture 6" descr="C:\Users\user\AppData\Local\Microsoft\Windows\Temporary Internet Files\Content.IE5\XS146FJU\Tick-green[1].png"/>
          <p:cNvPicPr>
            <a:picLocks noChangeAspect="1" noChangeArrowheads="1"/>
          </p:cNvPicPr>
          <p:nvPr/>
        </p:nvPicPr>
        <p:blipFill>
          <a:blip r:embed="rId3" cstate="print"/>
          <a:srcRect/>
          <a:stretch>
            <a:fillRect/>
          </a:stretch>
        </p:blipFill>
        <p:spPr bwMode="auto">
          <a:xfrm>
            <a:off x="6876256" y="2924944"/>
            <a:ext cx="1212807" cy="1173684"/>
          </a:xfrm>
          <a:prstGeom prst="rect">
            <a:avLst/>
          </a:prstGeom>
          <a:noFill/>
        </p:spPr>
      </p:pic>
      <p:pic>
        <p:nvPicPr>
          <p:cNvPr id="17416" name="Picture 8" descr="C:\Users\user\AppData\Local\Microsoft\Windows\Temporary Internet Files\Content.IE5\HIPUPQBW\ERROR[1].gif"/>
          <p:cNvPicPr>
            <a:picLocks noChangeAspect="1" noChangeArrowheads="1"/>
          </p:cNvPicPr>
          <p:nvPr/>
        </p:nvPicPr>
        <p:blipFill>
          <a:blip r:embed="rId4" cstate="print"/>
          <a:srcRect/>
          <a:stretch>
            <a:fillRect/>
          </a:stretch>
        </p:blipFill>
        <p:spPr bwMode="auto">
          <a:xfrm>
            <a:off x="6804248" y="4365104"/>
            <a:ext cx="1191195" cy="1191195"/>
          </a:xfrm>
          <a:prstGeom prst="rect">
            <a:avLst/>
          </a:prstGeom>
          <a:noFill/>
        </p:spPr>
      </p:pic>
      <p:grpSp>
        <p:nvGrpSpPr>
          <p:cNvPr id="45" name="Csoportba foglalás 44"/>
          <p:cNvGrpSpPr/>
          <p:nvPr/>
        </p:nvGrpSpPr>
        <p:grpSpPr>
          <a:xfrm>
            <a:off x="251520" y="2852936"/>
            <a:ext cx="8352928" cy="1368152"/>
            <a:chOff x="251520" y="2852936"/>
            <a:chExt cx="8352928" cy="1368152"/>
          </a:xfrm>
        </p:grpSpPr>
        <p:grpSp>
          <p:nvGrpSpPr>
            <p:cNvPr id="39" name="Csoportba foglalás 38"/>
            <p:cNvGrpSpPr/>
            <p:nvPr/>
          </p:nvGrpSpPr>
          <p:grpSpPr>
            <a:xfrm>
              <a:off x="539552" y="3212976"/>
              <a:ext cx="5904656" cy="936104"/>
              <a:chOff x="539552" y="3212976"/>
              <a:chExt cx="5904656" cy="936104"/>
            </a:xfrm>
          </p:grpSpPr>
          <p:grpSp>
            <p:nvGrpSpPr>
              <p:cNvPr id="37" name="Csoportba foglalás 36"/>
              <p:cNvGrpSpPr/>
              <p:nvPr/>
            </p:nvGrpSpPr>
            <p:grpSpPr>
              <a:xfrm>
                <a:off x="539552" y="3212976"/>
                <a:ext cx="5904656" cy="936104"/>
                <a:chOff x="539552" y="3212976"/>
                <a:chExt cx="5904656" cy="936104"/>
              </a:xfrm>
            </p:grpSpPr>
            <p:grpSp>
              <p:nvGrpSpPr>
                <p:cNvPr id="15" name="Csoportba foglalás 14"/>
                <p:cNvGrpSpPr/>
                <p:nvPr/>
              </p:nvGrpSpPr>
              <p:grpSpPr>
                <a:xfrm>
                  <a:off x="1187624" y="3284984"/>
                  <a:ext cx="2592288" cy="864096"/>
                  <a:chOff x="611560" y="3284984"/>
                  <a:chExt cx="2809106" cy="1099567"/>
                </a:xfrm>
              </p:grpSpPr>
              <p:pic>
                <p:nvPicPr>
                  <p:cNvPr id="17410" name="Picture 2" descr="C:\Users\user\AppData\Local\Microsoft\Windows\Temporary Internet Files\Content.IE5\YB08GVTV\outline-bottle-black[1].jpg"/>
                  <p:cNvPicPr>
                    <a:picLocks noChangeAspect="1" noChangeArrowheads="1"/>
                  </p:cNvPicPr>
                  <p:nvPr/>
                </p:nvPicPr>
                <p:blipFill>
                  <a:blip r:embed="rId5" cstate="print"/>
                  <a:srcRect/>
                  <a:stretch>
                    <a:fillRect/>
                  </a:stretch>
                </p:blipFill>
                <p:spPr bwMode="auto">
                  <a:xfrm>
                    <a:off x="611560" y="3284984"/>
                    <a:ext cx="984722" cy="984722"/>
                  </a:xfrm>
                  <a:prstGeom prst="rect">
                    <a:avLst/>
                  </a:prstGeom>
                  <a:noFill/>
                </p:spPr>
              </p:pic>
              <p:pic>
                <p:nvPicPr>
                  <p:cNvPr id="10" name="Kép 9" descr="https://t2.ftcdn.net/jpg/00/64/14/93/500_F_64149390_c9Bb46vbehA2FP2JKJiKsgSjfnypOJlq.jpg"/>
                  <p:cNvPicPr/>
                  <p:nvPr/>
                </p:nvPicPr>
                <p:blipFill>
                  <a:blip r:embed="rId6" cstate="print"/>
                  <a:srcRect l="47000" t="53672" r="4600" b="11582"/>
                  <a:stretch>
                    <a:fillRect/>
                  </a:stretch>
                </p:blipFill>
                <p:spPr bwMode="auto">
                  <a:xfrm>
                    <a:off x="1547664" y="3429000"/>
                    <a:ext cx="1873002" cy="955551"/>
                  </a:xfrm>
                  <a:prstGeom prst="rect">
                    <a:avLst/>
                  </a:prstGeom>
                  <a:noFill/>
                  <a:ln w="9525">
                    <a:noFill/>
                    <a:miter lim="800000"/>
                    <a:headEnd/>
                    <a:tailEnd/>
                  </a:ln>
                </p:spPr>
              </p:pic>
              <p:sp>
                <p:nvSpPr>
                  <p:cNvPr id="11" name="Szövegdoboz 10"/>
                  <p:cNvSpPr txBox="1"/>
                  <p:nvPr/>
                </p:nvSpPr>
                <p:spPr>
                  <a:xfrm>
                    <a:off x="1187624" y="3501008"/>
                    <a:ext cx="576064" cy="707886"/>
                  </a:xfrm>
                  <a:prstGeom prst="rect">
                    <a:avLst/>
                  </a:prstGeom>
                  <a:noFill/>
                </p:spPr>
                <p:txBody>
                  <a:bodyPr wrap="square" rtlCol="0">
                    <a:spAutoFit/>
                  </a:bodyPr>
                  <a:lstStyle/>
                  <a:p>
                    <a:r>
                      <a:rPr lang="hu-HU" sz="4000" dirty="0" smtClean="0"/>
                      <a:t>€</a:t>
                    </a:r>
                    <a:endParaRPr lang="en-GB" sz="4000" dirty="0"/>
                  </a:p>
                </p:txBody>
              </p:sp>
            </p:grpSp>
            <p:grpSp>
              <p:nvGrpSpPr>
                <p:cNvPr id="16" name="Csoportba foglalás 15"/>
                <p:cNvGrpSpPr/>
                <p:nvPr/>
              </p:nvGrpSpPr>
              <p:grpSpPr>
                <a:xfrm>
                  <a:off x="3851920" y="3212976"/>
                  <a:ext cx="2592288" cy="936104"/>
                  <a:chOff x="611560" y="3284984"/>
                  <a:chExt cx="2809106" cy="1099567"/>
                </a:xfrm>
              </p:grpSpPr>
              <p:pic>
                <p:nvPicPr>
                  <p:cNvPr id="17" name="Picture 2" descr="C:\Users\user\AppData\Local\Microsoft\Windows\Temporary Internet Files\Content.IE5\YB08GVTV\outline-bottle-black[1].jpg"/>
                  <p:cNvPicPr>
                    <a:picLocks noChangeAspect="1" noChangeArrowheads="1"/>
                  </p:cNvPicPr>
                  <p:nvPr/>
                </p:nvPicPr>
                <p:blipFill>
                  <a:blip r:embed="rId7" cstate="print"/>
                  <a:srcRect/>
                  <a:stretch>
                    <a:fillRect/>
                  </a:stretch>
                </p:blipFill>
                <p:spPr bwMode="auto">
                  <a:xfrm>
                    <a:off x="611560" y="3284984"/>
                    <a:ext cx="984722" cy="984722"/>
                  </a:xfrm>
                  <a:prstGeom prst="rect">
                    <a:avLst/>
                  </a:prstGeom>
                  <a:noFill/>
                </p:spPr>
              </p:pic>
              <p:pic>
                <p:nvPicPr>
                  <p:cNvPr id="18" name="Kép 17" descr="https://t2.ftcdn.net/jpg/00/64/14/93/500_F_64149390_c9Bb46vbehA2FP2JKJiKsgSjfnypOJlq.jpg"/>
                  <p:cNvPicPr/>
                  <p:nvPr/>
                </p:nvPicPr>
                <p:blipFill>
                  <a:blip r:embed="rId6" cstate="print"/>
                  <a:srcRect l="47000" t="53672" r="4600" b="11582"/>
                  <a:stretch>
                    <a:fillRect/>
                  </a:stretch>
                </p:blipFill>
                <p:spPr bwMode="auto">
                  <a:xfrm>
                    <a:off x="1547664" y="3429000"/>
                    <a:ext cx="1873002" cy="955551"/>
                  </a:xfrm>
                  <a:prstGeom prst="rect">
                    <a:avLst/>
                  </a:prstGeom>
                  <a:noFill/>
                  <a:ln w="9525">
                    <a:noFill/>
                    <a:miter lim="800000"/>
                    <a:headEnd/>
                    <a:tailEnd/>
                  </a:ln>
                </p:spPr>
              </p:pic>
              <p:sp>
                <p:nvSpPr>
                  <p:cNvPr id="19" name="Szövegdoboz 18"/>
                  <p:cNvSpPr txBox="1"/>
                  <p:nvPr/>
                </p:nvSpPr>
                <p:spPr>
                  <a:xfrm>
                    <a:off x="1187624" y="3501008"/>
                    <a:ext cx="576064" cy="707886"/>
                  </a:xfrm>
                  <a:prstGeom prst="rect">
                    <a:avLst/>
                  </a:prstGeom>
                  <a:noFill/>
                </p:spPr>
                <p:txBody>
                  <a:bodyPr wrap="square" rtlCol="0">
                    <a:spAutoFit/>
                  </a:bodyPr>
                  <a:lstStyle/>
                  <a:p>
                    <a:r>
                      <a:rPr lang="hu-HU" sz="4000" dirty="0" smtClean="0"/>
                      <a:t>€</a:t>
                    </a:r>
                    <a:endParaRPr lang="en-GB" sz="4000" dirty="0"/>
                  </a:p>
                </p:txBody>
              </p:sp>
            </p:grpSp>
            <p:pic>
              <p:nvPicPr>
                <p:cNvPr id="21" name="Picture 4" descr="https://upload.wikimedia.org/wikipedia/commons/thumb/e/e7/Greek_uc_sigma.svg/130px-Greek_uc_sigma.svg.png"/>
                <p:cNvPicPr>
                  <a:picLocks noChangeAspect="1" noChangeArrowheads="1"/>
                </p:cNvPicPr>
                <p:nvPr/>
              </p:nvPicPr>
              <p:blipFill>
                <a:blip r:embed="rId8" cstate="print"/>
                <a:srcRect/>
                <a:stretch>
                  <a:fillRect/>
                </a:stretch>
              </p:blipFill>
              <p:spPr bwMode="auto">
                <a:xfrm>
                  <a:off x="539552" y="3284984"/>
                  <a:ext cx="663953" cy="832496"/>
                </a:xfrm>
                <a:prstGeom prst="rect">
                  <a:avLst/>
                </a:prstGeom>
                <a:noFill/>
              </p:spPr>
            </p:pic>
          </p:grpSp>
          <p:sp>
            <p:nvSpPr>
              <p:cNvPr id="32" name="Szövegdoboz 31"/>
              <p:cNvSpPr txBox="1"/>
              <p:nvPr/>
            </p:nvSpPr>
            <p:spPr>
              <a:xfrm>
                <a:off x="3635896" y="3356992"/>
                <a:ext cx="531601" cy="707886"/>
              </a:xfrm>
              <a:prstGeom prst="rect">
                <a:avLst/>
              </a:prstGeom>
              <a:noFill/>
            </p:spPr>
            <p:txBody>
              <a:bodyPr wrap="square" rtlCol="0">
                <a:spAutoFit/>
              </a:bodyPr>
              <a:lstStyle/>
              <a:p>
                <a:r>
                  <a:rPr lang="hu-HU" sz="4000" dirty="0" smtClean="0"/>
                  <a:t>+</a:t>
                </a:r>
                <a:endParaRPr lang="en-GB" sz="4000" dirty="0"/>
              </a:p>
            </p:txBody>
          </p:sp>
        </p:grpSp>
        <p:sp>
          <p:nvSpPr>
            <p:cNvPr id="44" name="Téglalap 43"/>
            <p:cNvSpPr/>
            <p:nvPr/>
          </p:nvSpPr>
          <p:spPr>
            <a:xfrm>
              <a:off x="251520" y="2852936"/>
              <a:ext cx="8352928" cy="1368152"/>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Csoportba foglalás 60"/>
          <p:cNvGrpSpPr/>
          <p:nvPr/>
        </p:nvGrpSpPr>
        <p:grpSpPr>
          <a:xfrm>
            <a:off x="251520" y="4221088"/>
            <a:ext cx="8352928" cy="1368152"/>
            <a:chOff x="251520" y="4221088"/>
            <a:chExt cx="8352928" cy="1368152"/>
          </a:xfrm>
        </p:grpSpPr>
        <p:grpSp>
          <p:nvGrpSpPr>
            <p:cNvPr id="38" name="Csoportba foglalás 37"/>
            <p:cNvGrpSpPr/>
            <p:nvPr/>
          </p:nvGrpSpPr>
          <p:grpSpPr>
            <a:xfrm>
              <a:off x="539552" y="4437112"/>
              <a:ext cx="5904656" cy="1080120"/>
              <a:chOff x="539552" y="4437112"/>
              <a:chExt cx="5904656" cy="1080120"/>
            </a:xfrm>
          </p:grpSpPr>
          <p:grpSp>
            <p:nvGrpSpPr>
              <p:cNvPr id="22" name="Csoportba foglalás 21"/>
              <p:cNvGrpSpPr/>
              <p:nvPr/>
            </p:nvGrpSpPr>
            <p:grpSpPr>
              <a:xfrm>
                <a:off x="1187624" y="4653136"/>
                <a:ext cx="2592288" cy="864096"/>
                <a:chOff x="611560" y="3284984"/>
                <a:chExt cx="2809106" cy="1099567"/>
              </a:xfrm>
            </p:grpSpPr>
            <p:pic>
              <p:nvPicPr>
                <p:cNvPr id="23" name="Picture 2" descr="C:\Users\user\AppData\Local\Microsoft\Windows\Temporary Internet Files\Content.IE5\YB08GVTV\outline-bottle-black[1].jpg"/>
                <p:cNvPicPr>
                  <a:picLocks noChangeAspect="1" noChangeArrowheads="1"/>
                </p:cNvPicPr>
                <p:nvPr/>
              </p:nvPicPr>
              <p:blipFill>
                <a:blip r:embed="rId5" cstate="print"/>
                <a:srcRect/>
                <a:stretch>
                  <a:fillRect/>
                </a:stretch>
              </p:blipFill>
              <p:spPr bwMode="auto">
                <a:xfrm>
                  <a:off x="611560" y="3284984"/>
                  <a:ext cx="984722" cy="984722"/>
                </a:xfrm>
                <a:prstGeom prst="rect">
                  <a:avLst/>
                </a:prstGeom>
                <a:noFill/>
              </p:spPr>
            </p:pic>
            <p:pic>
              <p:nvPicPr>
                <p:cNvPr id="24" name="Kép 23" descr="https://t2.ftcdn.net/jpg/00/64/14/93/500_F_64149390_c9Bb46vbehA2FP2JKJiKsgSjfnypOJlq.jpg"/>
                <p:cNvPicPr/>
                <p:nvPr/>
              </p:nvPicPr>
              <p:blipFill>
                <a:blip r:embed="rId6" cstate="print"/>
                <a:srcRect l="47000" t="53672" r="4600" b="11582"/>
                <a:stretch>
                  <a:fillRect/>
                </a:stretch>
              </p:blipFill>
              <p:spPr bwMode="auto">
                <a:xfrm>
                  <a:off x="1547664" y="3429000"/>
                  <a:ext cx="1873002" cy="955551"/>
                </a:xfrm>
                <a:prstGeom prst="rect">
                  <a:avLst/>
                </a:prstGeom>
                <a:noFill/>
                <a:ln w="9525">
                  <a:noFill/>
                  <a:miter lim="800000"/>
                  <a:headEnd/>
                  <a:tailEnd/>
                </a:ln>
              </p:spPr>
            </p:pic>
            <p:sp>
              <p:nvSpPr>
                <p:cNvPr id="25" name="Szövegdoboz 24"/>
                <p:cNvSpPr txBox="1"/>
                <p:nvPr/>
              </p:nvSpPr>
              <p:spPr>
                <a:xfrm>
                  <a:off x="1187624" y="3501008"/>
                  <a:ext cx="576064" cy="707886"/>
                </a:xfrm>
                <a:prstGeom prst="rect">
                  <a:avLst/>
                </a:prstGeom>
                <a:noFill/>
              </p:spPr>
              <p:txBody>
                <a:bodyPr wrap="square" rtlCol="0">
                  <a:spAutoFit/>
                </a:bodyPr>
                <a:lstStyle/>
                <a:p>
                  <a:r>
                    <a:rPr lang="hu-HU" sz="4000" dirty="0" smtClean="0"/>
                    <a:t>€</a:t>
                  </a:r>
                  <a:endParaRPr lang="en-GB" sz="4000" dirty="0"/>
                </a:p>
              </p:txBody>
            </p:sp>
          </p:grpSp>
          <p:pic>
            <p:nvPicPr>
              <p:cNvPr id="30" name="Picture 4" descr="https://upload.wikimedia.org/wikipedia/commons/thumb/e/e7/Greek_uc_sigma.svg/130px-Greek_uc_sigma.svg.png"/>
              <p:cNvPicPr>
                <a:picLocks noChangeAspect="1" noChangeArrowheads="1"/>
              </p:cNvPicPr>
              <p:nvPr/>
            </p:nvPicPr>
            <p:blipFill>
              <a:blip r:embed="rId8" cstate="print"/>
              <a:srcRect/>
              <a:stretch>
                <a:fillRect/>
              </a:stretch>
            </p:blipFill>
            <p:spPr bwMode="auto">
              <a:xfrm>
                <a:off x="539552" y="4653136"/>
                <a:ext cx="663953" cy="832496"/>
              </a:xfrm>
              <a:prstGeom prst="rect">
                <a:avLst/>
              </a:prstGeom>
              <a:noFill/>
            </p:spPr>
          </p:pic>
          <p:grpSp>
            <p:nvGrpSpPr>
              <p:cNvPr id="36" name="Csoportba foglalás 35"/>
              <p:cNvGrpSpPr/>
              <p:nvPr/>
            </p:nvGrpSpPr>
            <p:grpSpPr>
              <a:xfrm>
                <a:off x="3941043" y="4437112"/>
                <a:ext cx="2503165" cy="1063005"/>
                <a:chOff x="3941043" y="4437112"/>
                <a:chExt cx="2503165" cy="1063005"/>
              </a:xfrm>
            </p:grpSpPr>
            <p:grpSp>
              <p:nvGrpSpPr>
                <p:cNvPr id="34" name="Csoportba foglalás 33"/>
                <p:cNvGrpSpPr/>
                <p:nvPr/>
              </p:nvGrpSpPr>
              <p:grpSpPr>
                <a:xfrm>
                  <a:off x="3941043" y="4437112"/>
                  <a:ext cx="2054002" cy="1063005"/>
                  <a:chOff x="3707904" y="4437112"/>
                  <a:chExt cx="2054002" cy="1063005"/>
                </a:xfrm>
              </p:grpSpPr>
              <p:grpSp>
                <p:nvGrpSpPr>
                  <p:cNvPr id="26" name="Csoportba foglalás 25"/>
                  <p:cNvGrpSpPr/>
                  <p:nvPr/>
                </p:nvGrpSpPr>
                <p:grpSpPr>
                  <a:xfrm>
                    <a:off x="3707904" y="4581128"/>
                    <a:ext cx="1063202" cy="838332"/>
                    <a:chOff x="611560" y="3284984"/>
                    <a:chExt cx="1152128" cy="984722"/>
                  </a:xfrm>
                </p:grpSpPr>
                <p:pic>
                  <p:nvPicPr>
                    <p:cNvPr id="27" name="Picture 2" descr="C:\Users\user\AppData\Local\Microsoft\Windows\Temporary Internet Files\Content.IE5\YB08GVTV\outline-bottle-black[1].jpg"/>
                    <p:cNvPicPr>
                      <a:picLocks noChangeAspect="1" noChangeArrowheads="1"/>
                    </p:cNvPicPr>
                    <p:nvPr/>
                  </p:nvPicPr>
                  <p:blipFill>
                    <a:blip r:embed="rId7" cstate="print"/>
                    <a:srcRect/>
                    <a:stretch>
                      <a:fillRect/>
                    </a:stretch>
                  </p:blipFill>
                  <p:spPr bwMode="auto">
                    <a:xfrm>
                      <a:off x="611560" y="3284984"/>
                      <a:ext cx="984722" cy="984722"/>
                    </a:xfrm>
                    <a:prstGeom prst="rect">
                      <a:avLst/>
                    </a:prstGeom>
                    <a:noFill/>
                  </p:spPr>
                </p:pic>
                <p:sp>
                  <p:nvSpPr>
                    <p:cNvPr id="29" name="Szövegdoboz 28"/>
                    <p:cNvSpPr txBox="1"/>
                    <p:nvPr/>
                  </p:nvSpPr>
                  <p:spPr>
                    <a:xfrm>
                      <a:off x="1187624" y="3501008"/>
                      <a:ext cx="576064" cy="707886"/>
                    </a:xfrm>
                    <a:prstGeom prst="rect">
                      <a:avLst/>
                    </a:prstGeom>
                    <a:noFill/>
                  </p:spPr>
                  <p:txBody>
                    <a:bodyPr wrap="square" rtlCol="0">
                      <a:spAutoFit/>
                    </a:bodyPr>
                    <a:lstStyle/>
                    <a:p>
                      <a:r>
                        <a:rPr lang="hu-HU" sz="4000" dirty="0" smtClean="0"/>
                        <a:t>€</a:t>
                      </a:r>
                      <a:endParaRPr lang="en-GB" sz="4000" dirty="0"/>
                    </a:p>
                  </p:txBody>
                </p:sp>
              </p:grpSp>
              <p:pic>
                <p:nvPicPr>
                  <p:cNvPr id="17412" name="Picture 4" descr="Image result for 24h shop symbol"/>
                  <p:cNvPicPr>
                    <a:picLocks noChangeAspect="1" noChangeArrowheads="1"/>
                  </p:cNvPicPr>
                  <p:nvPr/>
                </p:nvPicPr>
                <p:blipFill>
                  <a:blip r:embed="rId9" cstate="print"/>
                  <a:srcRect/>
                  <a:stretch>
                    <a:fillRect/>
                  </a:stretch>
                </p:blipFill>
                <p:spPr bwMode="auto">
                  <a:xfrm>
                    <a:off x="4698901" y="4437112"/>
                    <a:ext cx="1063005" cy="1063005"/>
                  </a:xfrm>
                  <a:prstGeom prst="rect">
                    <a:avLst/>
                  </a:prstGeom>
                  <a:noFill/>
                </p:spPr>
              </p:pic>
            </p:grpSp>
            <p:sp>
              <p:nvSpPr>
                <p:cNvPr id="35" name="Szövegdoboz 34"/>
                <p:cNvSpPr txBox="1"/>
                <p:nvPr/>
              </p:nvSpPr>
              <p:spPr>
                <a:xfrm>
                  <a:off x="5076056" y="4653136"/>
                  <a:ext cx="1368152" cy="369332"/>
                </a:xfrm>
                <a:prstGeom prst="rect">
                  <a:avLst/>
                </a:prstGeom>
                <a:noFill/>
              </p:spPr>
              <p:txBody>
                <a:bodyPr wrap="square" rtlCol="0">
                  <a:spAutoFit/>
                </a:bodyPr>
                <a:lstStyle/>
                <a:p>
                  <a:r>
                    <a:rPr lang="hu-HU" sz="1800" dirty="0" smtClean="0">
                      <a:solidFill>
                        <a:schemeClr val="bg1"/>
                      </a:solidFill>
                    </a:rPr>
                    <a:t>24h/7</a:t>
                  </a:r>
                  <a:endParaRPr lang="en-GB" sz="1800" dirty="0">
                    <a:solidFill>
                      <a:schemeClr val="bg1"/>
                    </a:solidFill>
                  </a:endParaRPr>
                </a:p>
              </p:txBody>
            </p:sp>
          </p:grpSp>
          <p:sp>
            <p:nvSpPr>
              <p:cNvPr id="33" name="Szövegdoboz 32"/>
              <p:cNvSpPr txBox="1"/>
              <p:nvPr/>
            </p:nvSpPr>
            <p:spPr>
              <a:xfrm>
                <a:off x="3635896" y="4725144"/>
                <a:ext cx="531601" cy="707886"/>
              </a:xfrm>
              <a:prstGeom prst="rect">
                <a:avLst/>
              </a:prstGeom>
              <a:noFill/>
            </p:spPr>
            <p:txBody>
              <a:bodyPr wrap="square" rtlCol="0">
                <a:spAutoFit/>
              </a:bodyPr>
              <a:lstStyle/>
              <a:p>
                <a:r>
                  <a:rPr lang="hu-HU" sz="4000" dirty="0" smtClean="0"/>
                  <a:t>+</a:t>
                </a:r>
                <a:endParaRPr lang="en-GB" sz="4000" dirty="0"/>
              </a:p>
            </p:txBody>
          </p:sp>
        </p:grpSp>
        <p:sp>
          <p:nvSpPr>
            <p:cNvPr id="60" name="Téglalap 59"/>
            <p:cNvSpPr/>
            <p:nvPr/>
          </p:nvSpPr>
          <p:spPr>
            <a:xfrm>
              <a:off x="251520" y="4221088"/>
              <a:ext cx="8352928" cy="1368152"/>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2783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fade">
                                      <p:cBhvr>
                                        <p:cTn id="12" dur="500"/>
                                        <p:tgtEl>
                                          <p:spTgt spid="174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231855"/>
            <a:ext cx="6972300" cy="482440"/>
          </a:xfrm>
        </p:spPr>
        <p:txBody>
          <a:bodyPr/>
          <a:lstStyle/>
          <a:p>
            <a:pPr fontAlgn="auto">
              <a:spcAft>
                <a:spcPts val="0"/>
              </a:spcAft>
              <a:defRPr/>
            </a:pPr>
            <a:r>
              <a:rPr lang="en-GB" b="1" dirty="0" smtClean="0"/>
              <a:t>Literature on spatial aggregation </a:t>
            </a:r>
            <a:r>
              <a:rPr lang="hu-HU" b="1" dirty="0" err="1" smtClean="0"/>
              <a:t>with</a:t>
            </a:r>
            <a:r>
              <a:rPr lang="hu-HU" b="1" dirty="0" smtClean="0"/>
              <a:t> SD</a:t>
            </a:r>
            <a:endParaRPr lang="de-DE" dirty="0" smtClean="0"/>
          </a:p>
        </p:txBody>
      </p:sp>
      <p:sp>
        <p:nvSpPr>
          <p:cNvPr id="7" name="Szövegdoboz 6"/>
          <p:cNvSpPr txBox="1"/>
          <p:nvPr/>
        </p:nvSpPr>
        <p:spPr>
          <a:xfrm>
            <a:off x="323528" y="1196752"/>
            <a:ext cx="7776864" cy="2308324"/>
          </a:xfrm>
          <a:prstGeom prst="rect">
            <a:avLst/>
          </a:prstGeom>
          <a:noFill/>
        </p:spPr>
        <p:txBody>
          <a:bodyPr wrap="square" rtlCol="0">
            <a:spAutoFit/>
          </a:bodyPr>
          <a:lstStyle/>
          <a:p>
            <a:pPr marL="342900" indent="-342900">
              <a:defRPr/>
            </a:pPr>
            <a:endParaRPr lang="hu-HU" sz="2400" b="1" dirty="0" smtClean="0">
              <a:solidFill>
                <a:schemeClr val="tx1"/>
              </a:solidFill>
            </a:endParaRPr>
          </a:p>
          <a:p>
            <a:pPr marL="342900" indent="-342900">
              <a:defRPr/>
            </a:pPr>
            <a:r>
              <a:rPr lang="hu-HU" sz="2400" b="1" u="sng" dirty="0" err="1" smtClean="0"/>
              <a:t>Scanner</a:t>
            </a:r>
            <a:r>
              <a:rPr lang="hu-HU" sz="2400" b="1" u="sng" dirty="0" smtClean="0"/>
              <a:t> </a:t>
            </a:r>
            <a:r>
              <a:rPr lang="hu-HU" sz="2400" b="1" u="sng" dirty="0" err="1" smtClean="0"/>
              <a:t>data</a:t>
            </a:r>
            <a:r>
              <a:rPr lang="hu-HU" sz="2400" b="1" u="sng" dirty="0" smtClean="0"/>
              <a:t> project </a:t>
            </a:r>
            <a:r>
              <a:rPr lang="hu-HU" sz="2400" b="1" u="sng" dirty="0" err="1" smtClean="0"/>
              <a:t>documentation</a:t>
            </a:r>
            <a:r>
              <a:rPr lang="hu-HU" sz="2400" b="1" u="sng" dirty="0" smtClean="0"/>
              <a:t> and </a:t>
            </a:r>
            <a:r>
              <a:rPr lang="hu-HU" sz="2400" b="1" u="sng" dirty="0" err="1" smtClean="0"/>
              <a:t>research</a:t>
            </a:r>
            <a:r>
              <a:rPr lang="hu-HU" sz="2400" b="1" u="sng" dirty="0" smtClean="0"/>
              <a:t>:</a:t>
            </a:r>
          </a:p>
          <a:p>
            <a:pPr marL="342900" indent="-342900">
              <a:buFontTx/>
              <a:buChar char="-"/>
              <a:defRPr/>
            </a:pPr>
            <a:r>
              <a:rPr lang="hu-HU" sz="2400" dirty="0" smtClean="0"/>
              <a:t>Index </a:t>
            </a:r>
            <a:r>
              <a:rPr lang="hu-HU" sz="2400" dirty="0" err="1" smtClean="0"/>
              <a:t>construction</a:t>
            </a:r>
            <a:r>
              <a:rPr lang="hu-HU" sz="2400" dirty="0" smtClean="0"/>
              <a:t> </a:t>
            </a:r>
            <a:r>
              <a:rPr lang="hu-HU" sz="2400" dirty="0" err="1" smtClean="0"/>
              <a:t>with</a:t>
            </a:r>
            <a:r>
              <a:rPr lang="hu-HU" sz="2400" dirty="0" smtClean="0"/>
              <a:t> </a:t>
            </a:r>
            <a:r>
              <a:rPr lang="hu-HU" sz="2400" dirty="0" err="1" smtClean="0"/>
              <a:t>outlet</a:t>
            </a:r>
            <a:r>
              <a:rPr lang="hu-HU" sz="2400" dirty="0" smtClean="0"/>
              <a:t> </a:t>
            </a:r>
            <a:r>
              <a:rPr lang="hu-HU" sz="2400" dirty="0" err="1" smtClean="0"/>
              <a:t>level</a:t>
            </a:r>
            <a:r>
              <a:rPr lang="hu-HU" sz="2400" dirty="0" smtClean="0"/>
              <a:t> </a:t>
            </a:r>
            <a:r>
              <a:rPr lang="hu-HU" sz="2400" dirty="0" err="1" smtClean="0"/>
              <a:t>data</a:t>
            </a:r>
            <a:r>
              <a:rPr lang="hu-HU" sz="2400" dirty="0" smtClean="0"/>
              <a:t> has </a:t>
            </a:r>
            <a:r>
              <a:rPr lang="hu-HU" sz="2400" dirty="0" err="1" smtClean="0"/>
              <a:t>undesirable</a:t>
            </a:r>
            <a:r>
              <a:rPr lang="hu-HU" sz="2400" dirty="0" smtClean="0"/>
              <a:t> </a:t>
            </a:r>
            <a:r>
              <a:rPr lang="hu-HU" sz="2400" dirty="0" err="1" smtClean="0"/>
              <a:t>effects</a:t>
            </a:r>
            <a:endParaRPr lang="hu-HU" sz="2400" dirty="0" smtClean="0"/>
          </a:p>
          <a:p>
            <a:pPr marL="342900" indent="-342900">
              <a:buFontTx/>
              <a:buChar char="-"/>
              <a:defRPr/>
            </a:pPr>
            <a:r>
              <a:rPr lang="hu-HU" sz="2400" dirty="0" err="1" smtClean="0"/>
              <a:t>Chain</a:t>
            </a:r>
            <a:r>
              <a:rPr lang="hu-HU" sz="2400" dirty="0" smtClean="0"/>
              <a:t> </a:t>
            </a:r>
            <a:r>
              <a:rPr lang="hu-HU" sz="2400" dirty="0" err="1" smtClean="0"/>
              <a:t>level</a:t>
            </a:r>
            <a:r>
              <a:rPr lang="hu-HU" sz="2400" dirty="0" smtClean="0"/>
              <a:t> SD </a:t>
            </a:r>
            <a:r>
              <a:rPr lang="hu-HU" sz="2400" dirty="0" err="1" smtClean="0"/>
              <a:t>delivers</a:t>
            </a:r>
            <a:r>
              <a:rPr lang="hu-HU" sz="2400" dirty="0" smtClean="0"/>
              <a:t> more </a:t>
            </a:r>
            <a:r>
              <a:rPr lang="hu-HU" sz="2400" dirty="0" err="1" smtClean="0"/>
              <a:t>robust</a:t>
            </a:r>
            <a:r>
              <a:rPr lang="hu-HU" sz="2400" dirty="0" smtClean="0"/>
              <a:t> </a:t>
            </a:r>
            <a:r>
              <a:rPr lang="hu-HU" sz="2400" dirty="0" err="1" smtClean="0"/>
              <a:t>results</a:t>
            </a:r>
            <a:endParaRPr lang="hu-HU" sz="2400" dirty="0" smtClean="0"/>
          </a:p>
          <a:p>
            <a:endParaRPr lang="en-GB" sz="2400" dirty="0"/>
          </a:p>
        </p:txBody>
      </p:sp>
      <p:graphicFrame>
        <p:nvGraphicFramePr>
          <p:cNvPr id="5" name="Diagram 4"/>
          <p:cNvGraphicFramePr/>
          <p:nvPr/>
        </p:nvGraphicFramePr>
        <p:xfrm>
          <a:off x="755576" y="3140968"/>
          <a:ext cx="4320480" cy="216368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Egyenes összekötő nyíllal 7"/>
          <p:cNvCxnSpPr/>
          <p:nvPr/>
        </p:nvCxnSpPr>
        <p:spPr>
          <a:xfrm>
            <a:off x="4860032" y="3501008"/>
            <a:ext cx="100811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Szövegdoboz 9"/>
          <p:cNvSpPr txBox="1"/>
          <p:nvPr/>
        </p:nvSpPr>
        <p:spPr>
          <a:xfrm>
            <a:off x="5940152" y="3212976"/>
            <a:ext cx="3024336" cy="1446550"/>
          </a:xfrm>
          <a:prstGeom prst="rect">
            <a:avLst/>
          </a:prstGeom>
          <a:noFill/>
          <a:ln w="3175">
            <a:solidFill>
              <a:schemeClr val="tx1"/>
            </a:solidFill>
          </a:ln>
        </p:spPr>
        <p:txBody>
          <a:bodyPr wrap="square" rtlCol="0">
            <a:spAutoFit/>
          </a:bodyPr>
          <a:lstStyle/>
          <a:p>
            <a:r>
              <a:rPr lang="hu-HU" sz="2000" dirty="0" err="1" smtClean="0">
                <a:solidFill>
                  <a:schemeClr val="tx1"/>
                </a:solidFill>
              </a:rPr>
              <a:t>Laspeyres</a:t>
            </a:r>
            <a:r>
              <a:rPr lang="hu-HU" sz="2000" dirty="0" smtClean="0">
                <a:solidFill>
                  <a:schemeClr val="tx1"/>
                </a:solidFill>
              </a:rPr>
              <a:t> </a:t>
            </a:r>
            <a:r>
              <a:rPr lang="hu-HU" sz="2000" dirty="0" err="1" smtClean="0">
                <a:solidFill>
                  <a:schemeClr val="tx1"/>
                </a:solidFill>
              </a:rPr>
              <a:t>Geomean</a:t>
            </a:r>
            <a:r>
              <a:rPr lang="hu-HU" sz="2000" dirty="0" smtClean="0">
                <a:solidFill>
                  <a:schemeClr val="tx1"/>
                </a:solidFill>
              </a:rPr>
              <a:t/>
            </a:r>
            <a:br>
              <a:rPr lang="hu-HU" sz="2000" dirty="0" smtClean="0">
                <a:solidFill>
                  <a:schemeClr val="tx1"/>
                </a:solidFill>
              </a:rPr>
            </a:br>
            <a:r>
              <a:rPr lang="hu-HU" sz="2000" dirty="0" err="1" smtClean="0">
                <a:solidFill>
                  <a:schemeClr val="tx1"/>
                </a:solidFill>
              </a:rPr>
              <a:t>outlet</a:t>
            </a:r>
            <a:r>
              <a:rPr lang="hu-HU" sz="2000" dirty="0" smtClean="0">
                <a:solidFill>
                  <a:schemeClr val="tx1"/>
                </a:solidFill>
              </a:rPr>
              <a:t> </a:t>
            </a:r>
            <a:r>
              <a:rPr lang="hu-HU" sz="2000" dirty="0" err="1" smtClean="0">
                <a:solidFill>
                  <a:schemeClr val="tx1"/>
                </a:solidFill>
              </a:rPr>
              <a:t>substitution</a:t>
            </a:r>
            <a:r>
              <a:rPr lang="hu-HU" sz="2000" dirty="0" smtClean="0">
                <a:solidFill>
                  <a:schemeClr val="tx1"/>
                </a:solidFill>
              </a:rPr>
              <a:t> </a:t>
            </a:r>
            <a:r>
              <a:rPr lang="hu-HU" sz="2000" dirty="0" err="1" smtClean="0">
                <a:solidFill>
                  <a:schemeClr val="tx1"/>
                </a:solidFill>
              </a:rPr>
              <a:t>effect</a:t>
            </a:r>
            <a:endParaRPr lang="hu-HU" sz="2000" dirty="0" smtClean="0">
              <a:solidFill>
                <a:schemeClr val="tx1"/>
              </a:solidFill>
            </a:endParaRPr>
          </a:p>
          <a:p>
            <a:r>
              <a:rPr lang="hu-HU" sz="1600" dirty="0" smtClean="0">
                <a:solidFill>
                  <a:schemeClr val="tx1"/>
                </a:solidFill>
              </a:rPr>
              <a:t>(</a:t>
            </a:r>
            <a:r>
              <a:rPr lang="hu-HU" sz="1600" dirty="0" err="1" smtClean="0">
                <a:solidFill>
                  <a:schemeClr val="tx1"/>
                </a:solidFill>
              </a:rPr>
              <a:t>too</a:t>
            </a:r>
            <a:r>
              <a:rPr lang="hu-HU" sz="1600" dirty="0" smtClean="0">
                <a:solidFill>
                  <a:schemeClr val="tx1"/>
                </a:solidFill>
              </a:rPr>
              <a:t> </a:t>
            </a:r>
            <a:r>
              <a:rPr lang="hu-HU" sz="1600" dirty="0" err="1" smtClean="0">
                <a:solidFill>
                  <a:schemeClr val="tx1"/>
                </a:solidFill>
              </a:rPr>
              <a:t>high</a:t>
            </a:r>
            <a:r>
              <a:rPr lang="hu-HU" sz="1600" dirty="0" smtClean="0">
                <a:solidFill>
                  <a:schemeClr val="tx1"/>
                </a:solidFill>
              </a:rPr>
              <a:t> </a:t>
            </a:r>
            <a:r>
              <a:rPr lang="hu-HU" sz="1600" dirty="0" err="1" smtClean="0">
                <a:solidFill>
                  <a:schemeClr val="tx1"/>
                </a:solidFill>
              </a:rPr>
              <a:t>contribution</a:t>
            </a:r>
            <a:r>
              <a:rPr lang="hu-HU" sz="1600" dirty="0" smtClean="0">
                <a:solidFill>
                  <a:schemeClr val="tx1"/>
                </a:solidFill>
              </a:rPr>
              <a:t> of </a:t>
            </a:r>
            <a:r>
              <a:rPr lang="hu-HU" sz="1600" dirty="0" err="1" smtClean="0">
                <a:solidFill>
                  <a:schemeClr val="tx1"/>
                </a:solidFill>
              </a:rPr>
              <a:t>stores</a:t>
            </a:r>
            <a:r>
              <a:rPr lang="hu-HU" sz="1600" dirty="0" smtClean="0">
                <a:solidFill>
                  <a:schemeClr val="tx1"/>
                </a:solidFill>
              </a:rPr>
              <a:t> </a:t>
            </a:r>
            <a:r>
              <a:rPr lang="hu-HU" sz="1600" dirty="0" err="1" smtClean="0">
                <a:solidFill>
                  <a:schemeClr val="tx1"/>
                </a:solidFill>
              </a:rPr>
              <a:t>with</a:t>
            </a:r>
            <a:r>
              <a:rPr lang="hu-HU" sz="1600" dirty="0" smtClean="0">
                <a:solidFill>
                  <a:schemeClr val="tx1"/>
                </a:solidFill>
              </a:rPr>
              <a:t> </a:t>
            </a:r>
            <a:r>
              <a:rPr lang="hu-HU" sz="1600" dirty="0" err="1" smtClean="0">
                <a:solidFill>
                  <a:schemeClr val="tx1"/>
                </a:solidFill>
              </a:rPr>
              <a:t>low</a:t>
            </a:r>
            <a:r>
              <a:rPr lang="hu-HU" sz="1600" dirty="0" smtClean="0">
                <a:solidFill>
                  <a:schemeClr val="tx1"/>
                </a:solidFill>
              </a:rPr>
              <a:t> /</a:t>
            </a:r>
            <a:r>
              <a:rPr lang="hu-HU" sz="1600" dirty="0" err="1" smtClean="0">
                <a:solidFill>
                  <a:schemeClr val="tx1"/>
                </a:solidFill>
              </a:rPr>
              <a:t>decreasing</a:t>
            </a:r>
            <a:r>
              <a:rPr lang="hu-HU" sz="1600" dirty="0" smtClean="0">
                <a:solidFill>
                  <a:schemeClr val="tx1"/>
                </a:solidFill>
              </a:rPr>
              <a:t> </a:t>
            </a:r>
            <a:r>
              <a:rPr lang="hu-HU" sz="1600" dirty="0" err="1" smtClean="0">
                <a:solidFill>
                  <a:schemeClr val="tx1"/>
                </a:solidFill>
              </a:rPr>
              <a:t>sales</a:t>
            </a:r>
            <a:r>
              <a:rPr lang="hu-HU" sz="1600" dirty="0" smtClean="0">
                <a:solidFill>
                  <a:schemeClr val="tx1"/>
                </a:solidFill>
              </a:rPr>
              <a:t> </a:t>
            </a:r>
            <a:r>
              <a:rPr lang="hu-HU" sz="1600" dirty="0" err="1" smtClean="0">
                <a:solidFill>
                  <a:schemeClr val="tx1"/>
                </a:solidFill>
              </a:rPr>
              <a:t>volume</a:t>
            </a:r>
            <a:r>
              <a:rPr lang="hu-HU" sz="1600" dirty="0" smtClean="0">
                <a:solidFill>
                  <a:schemeClr val="tx1"/>
                </a:solidFill>
              </a:rPr>
              <a:t> </a:t>
            </a:r>
            <a:r>
              <a:rPr lang="hu-HU" sz="1600" dirty="0" err="1" smtClean="0">
                <a:solidFill>
                  <a:schemeClr val="tx1"/>
                </a:solidFill>
              </a:rPr>
              <a:t>due</a:t>
            </a:r>
            <a:r>
              <a:rPr lang="hu-HU" sz="1600" dirty="0" smtClean="0">
                <a:solidFill>
                  <a:schemeClr val="tx1"/>
                </a:solidFill>
              </a:rPr>
              <a:t> </a:t>
            </a:r>
            <a:r>
              <a:rPr lang="hu-HU" sz="1600" dirty="0" err="1" smtClean="0">
                <a:solidFill>
                  <a:schemeClr val="tx1"/>
                </a:solidFill>
              </a:rPr>
              <a:t>to</a:t>
            </a:r>
            <a:r>
              <a:rPr lang="hu-HU" sz="1600" dirty="0" smtClean="0">
                <a:solidFill>
                  <a:schemeClr val="tx1"/>
                </a:solidFill>
              </a:rPr>
              <a:t> </a:t>
            </a:r>
            <a:r>
              <a:rPr lang="hu-HU" sz="1600" dirty="0" err="1" smtClean="0">
                <a:solidFill>
                  <a:schemeClr val="tx1"/>
                </a:solidFill>
              </a:rPr>
              <a:t>high</a:t>
            </a:r>
            <a:r>
              <a:rPr lang="hu-HU" sz="1600" dirty="0" smtClean="0">
                <a:solidFill>
                  <a:schemeClr val="tx1"/>
                </a:solidFill>
              </a:rPr>
              <a:t> </a:t>
            </a:r>
            <a:r>
              <a:rPr lang="hu-HU" sz="1600" dirty="0" err="1" smtClean="0">
                <a:solidFill>
                  <a:schemeClr val="tx1"/>
                </a:solidFill>
              </a:rPr>
              <a:t>prices</a:t>
            </a:r>
            <a:r>
              <a:rPr lang="hu-HU" sz="1600" dirty="0" smtClean="0"/>
              <a:t>)</a:t>
            </a:r>
          </a:p>
        </p:txBody>
      </p:sp>
    </p:spTree>
    <p:extLst>
      <p:ext uri="{BB962C8B-B14F-4D97-AF65-F5344CB8AC3E}">
        <p14:creationId xmlns:p14="http://schemas.microsoft.com/office/powerpoint/2010/main" val="72783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42188"/>
            <a:ext cx="7272932" cy="861774"/>
          </a:xfrm>
        </p:spPr>
        <p:txBody>
          <a:bodyPr/>
          <a:lstStyle/>
          <a:p>
            <a:pPr fontAlgn="auto">
              <a:spcAft>
                <a:spcPts val="0"/>
              </a:spcAft>
              <a:defRPr/>
            </a:pPr>
            <a:r>
              <a:rPr lang="hu-HU" dirty="0" smtClean="0"/>
              <a:t>Austrian scan</a:t>
            </a:r>
            <a:r>
              <a:rPr lang="de-AT" dirty="0" smtClean="0"/>
              <a:t>n</a:t>
            </a:r>
            <a:r>
              <a:rPr lang="hu-HU" dirty="0" smtClean="0"/>
              <a:t>er data delivery – August 2015</a:t>
            </a:r>
            <a:endParaRPr lang="de-DE" dirty="0" smtClean="0"/>
          </a:p>
        </p:txBody>
      </p:sp>
      <p:graphicFrame>
        <p:nvGraphicFramePr>
          <p:cNvPr id="4" name="Táblázat 3"/>
          <p:cNvGraphicFramePr>
            <a:graphicFrameLocks noGrp="1"/>
          </p:cNvGraphicFramePr>
          <p:nvPr/>
        </p:nvGraphicFramePr>
        <p:xfrm>
          <a:off x="611560" y="1700808"/>
          <a:ext cx="7848871" cy="4328790"/>
        </p:xfrm>
        <a:graphic>
          <a:graphicData uri="http://schemas.openxmlformats.org/drawingml/2006/table">
            <a:tbl>
              <a:tblPr/>
              <a:tblGrid>
                <a:gridCol w="3909643"/>
                <a:gridCol w="3939228"/>
              </a:tblGrid>
              <a:tr h="882098">
                <a:tc gridSpan="2">
                  <a:txBody>
                    <a:bodyPr/>
                    <a:lstStyle/>
                    <a:p>
                      <a:pPr>
                        <a:lnSpc>
                          <a:spcPct val="115000"/>
                        </a:lnSpc>
                        <a:spcAft>
                          <a:spcPts val="0"/>
                        </a:spcAft>
                      </a:pPr>
                      <a:r>
                        <a:rPr lang="en-US" sz="2400" b="1">
                          <a:latin typeface="Calibri"/>
                          <a:ea typeface="Times New Roman"/>
                          <a:cs typeface="Times New Roman"/>
                        </a:rPr>
                        <a:t>Delivery of a 2-Year Historical Scanner Data Set</a:t>
                      </a:r>
                      <a:endParaRPr lang="en-GB" sz="2400">
                        <a:latin typeface="Arial"/>
                        <a:ea typeface="Calibri"/>
                        <a:cs typeface="Times New Roman"/>
                      </a:endParaRPr>
                    </a:p>
                    <a:p>
                      <a:pPr>
                        <a:lnSpc>
                          <a:spcPct val="115000"/>
                        </a:lnSpc>
                        <a:spcAft>
                          <a:spcPts val="0"/>
                        </a:spcAft>
                      </a:pPr>
                      <a:r>
                        <a:rPr lang="en-US" sz="2400">
                          <a:latin typeface="Calibri"/>
                          <a:ea typeface="Times New Roman"/>
                          <a:cs typeface="Times New Roman"/>
                        </a:rPr>
                        <a:t>Product Segment COICOP 12.1.3. “Personal Care Products”</a:t>
                      </a:r>
                      <a:endParaRPr lang="en-GB" sz="2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r>
              <a:tr h="441049">
                <a:tc>
                  <a:txBody>
                    <a:bodyPr/>
                    <a:lstStyle/>
                    <a:p>
                      <a:pPr>
                        <a:lnSpc>
                          <a:spcPct val="115000"/>
                        </a:lnSpc>
                        <a:spcAft>
                          <a:spcPts val="0"/>
                        </a:spcAft>
                      </a:pPr>
                      <a:r>
                        <a:rPr lang="en-US" sz="2400">
                          <a:latin typeface="Calibri"/>
                          <a:ea typeface="Times New Roman"/>
                          <a:cs typeface="Times New Roman"/>
                        </a:rPr>
                        <a:t># of Shops</a:t>
                      </a:r>
                      <a:endParaRPr lang="en-GB" sz="2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latin typeface="Calibri"/>
                          <a:ea typeface="Times New Roman"/>
                          <a:cs typeface="Times New Roman"/>
                        </a:rPr>
                        <a:t>About 350</a:t>
                      </a:r>
                      <a:endParaRPr lang="en-GB" sz="2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049">
                <a:tc>
                  <a:txBody>
                    <a:bodyPr/>
                    <a:lstStyle/>
                    <a:p>
                      <a:pPr>
                        <a:lnSpc>
                          <a:spcPct val="115000"/>
                        </a:lnSpc>
                        <a:spcAft>
                          <a:spcPts val="0"/>
                        </a:spcAft>
                      </a:pPr>
                      <a:r>
                        <a:rPr lang="en-US" sz="2400">
                          <a:latin typeface="Calibri"/>
                          <a:ea typeface="Times New Roman"/>
                          <a:cs typeface="Times New Roman"/>
                        </a:rPr>
                        <a:t># of GTINs/article information per week per shop </a:t>
                      </a:r>
                      <a:endParaRPr lang="en-GB" sz="2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latin typeface="Calibri"/>
                          <a:ea typeface="Times New Roman"/>
                          <a:cs typeface="Times New Roman"/>
                        </a:rPr>
                        <a:t>About 3.000</a:t>
                      </a:r>
                      <a:endParaRPr lang="en-GB" sz="2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2098">
                <a:tc>
                  <a:txBody>
                    <a:bodyPr/>
                    <a:lstStyle/>
                    <a:p>
                      <a:pPr>
                        <a:lnSpc>
                          <a:spcPct val="115000"/>
                        </a:lnSpc>
                        <a:spcAft>
                          <a:spcPts val="0"/>
                        </a:spcAft>
                      </a:pPr>
                      <a:r>
                        <a:rPr lang="en-US" sz="2400">
                          <a:latin typeface="Calibri"/>
                          <a:ea typeface="Times New Roman"/>
                          <a:cs typeface="Times New Roman"/>
                        </a:rPr>
                        <a:t># transaction information per week </a:t>
                      </a:r>
                      <a:r>
                        <a:rPr lang="en-US" sz="2400" i="1">
                          <a:latin typeface="Calibri"/>
                          <a:ea typeface="Times New Roman"/>
                          <a:cs typeface="Times New Roman"/>
                        </a:rPr>
                        <a:t>(Month)</a:t>
                      </a:r>
                      <a:r>
                        <a:rPr lang="en-US" sz="2400">
                          <a:latin typeface="Calibri"/>
                          <a:ea typeface="Times New Roman"/>
                          <a:cs typeface="Times New Roman"/>
                        </a:rPr>
                        <a:t> </a:t>
                      </a:r>
                      <a:endParaRPr lang="en-GB" sz="2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latin typeface="Calibri"/>
                          <a:ea typeface="Times New Roman"/>
                          <a:cs typeface="Times New Roman"/>
                        </a:rPr>
                        <a:t>About 1.050.000 </a:t>
                      </a:r>
                      <a:endParaRPr lang="en-GB" sz="2400">
                        <a:latin typeface="Arial"/>
                        <a:ea typeface="Calibri"/>
                        <a:cs typeface="Times New Roman"/>
                      </a:endParaRPr>
                    </a:p>
                    <a:p>
                      <a:pPr>
                        <a:lnSpc>
                          <a:spcPct val="115000"/>
                        </a:lnSpc>
                        <a:spcAft>
                          <a:spcPts val="0"/>
                        </a:spcAft>
                      </a:pPr>
                      <a:r>
                        <a:rPr lang="en-US" sz="2400" i="1">
                          <a:latin typeface="Calibri"/>
                          <a:ea typeface="Times New Roman"/>
                          <a:cs typeface="Times New Roman"/>
                        </a:rPr>
                        <a:t>(About 4.200.000)</a:t>
                      </a:r>
                      <a:endParaRPr lang="en-GB" sz="2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049">
                <a:tc>
                  <a:txBody>
                    <a:bodyPr/>
                    <a:lstStyle/>
                    <a:p>
                      <a:pPr>
                        <a:lnSpc>
                          <a:spcPct val="115000"/>
                        </a:lnSpc>
                        <a:spcAft>
                          <a:spcPts val="0"/>
                        </a:spcAft>
                      </a:pPr>
                      <a:r>
                        <a:rPr lang="en-US" sz="2400">
                          <a:latin typeface="Calibri"/>
                          <a:ea typeface="Times New Roman"/>
                          <a:cs typeface="Times New Roman"/>
                        </a:rPr>
                        <a:t># of transmitted weeks</a:t>
                      </a:r>
                      <a:endParaRPr lang="en-GB" sz="2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latin typeface="Calibri"/>
                          <a:ea typeface="Times New Roman"/>
                          <a:cs typeface="Times New Roman"/>
                        </a:rPr>
                        <a:t>106 (Dec 2012 – Dec 2014)</a:t>
                      </a:r>
                      <a:endParaRPr lang="en-GB" sz="2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049">
                <a:tc>
                  <a:txBody>
                    <a:bodyPr/>
                    <a:lstStyle/>
                    <a:p>
                      <a:pPr>
                        <a:lnSpc>
                          <a:spcPct val="115000"/>
                        </a:lnSpc>
                        <a:spcAft>
                          <a:spcPts val="0"/>
                        </a:spcAft>
                      </a:pPr>
                      <a:r>
                        <a:rPr lang="en-US" sz="2400">
                          <a:latin typeface="Calibri"/>
                          <a:ea typeface="Times New Roman"/>
                          <a:cs typeface="Times New Roman"/>
                        </a:rPr>
                        <a:t>Size of datasets in MB per week</a:t>
                      </a:r>
                      <a:endParaRPr lang="en-GB" sz="2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latin typeface="Calibri"/>
                          <a:ea typeface="Times New Roman"/>
                          <a:cs typeface="Times New Roman"/>
                        </a:rPr>
                        <a:t>About 13 Megabyte</a:t>
                      </a:r>
                      <a:endParaRPr lang="en-GB" sz="2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20663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234547"/>
            <a:ext cx="7344940" cy="477054"/>
          </a:xfrm>
        </p:spPr>
        <p:txBody>
          <a:bodyPr/>
          <a:lstStyle/>
          <a:p>
            <a:r>
              <a:rPr lang="en-GB" sz="3200" i="1" dirty="0" smtClean="0"/>
              <a:t>Example analysis of a single GTIN–</a:t>
            </a:r>
            <a:r>
              <a:rPr lang="hu-HU" sz="3200" i="1" dirty="0" smtClean="0"/>
              <a:t>(1 </a:t>
            </a:r>
            <a:r>
              <a:rPr lang="hu-HU" sz="3200" i="1" dirty="0" err="1" smtClean="0"/>
              <a:t>week</a:t>
            </a:r>
            <a:r>
              <a:rPr lang="hu-HU" sz="3200" i="1" dirty="0" smtClean="0"/>
              <a:t>)</a:t>
            </a:r>
            <a:endParaRPr lang="en-GB" dirty="0"/>
          </a:p>
        </p:txBody>
      </p:sp>
      <p:pic>
        <p:nvPicPr>
          <p:cNvPr id="5" name="Grafik 14"/>
          <p:cNvPicPr/>
          <p:nvPr/>
        </p:nvPicPr>
        <p:blipFill rotWithShape="1">
          <a:blip r:embed="rId3" cstate="print">
            <a:extLst>
              <a:ext uri="{28A0092B-C50C-407E-A947-70E740481C1C}">
                <a14:useLocalDpi xmlns:a14="http://schemas.microsoft.com/office/drawing/2010/main" val="0"/>
              </a:ext>
            </a:extLst>
          </a:blip>
          <a:srcRect b="8235"/>
          <a:stretch/>
        </p:blipFill>
        <p:spPr bwMode="auto">
          <a:xfrm>
            <a:off x="323528" y="1556792"/>
            <a:ext cx="7488832" cy="3168352"/>
          </a:xfrm>
          <a:prstGeom prst="rect">
            <a:avLst/>
          </a:prstGeom>
          <a:noFill/>
          <a:ln>
            <a:noFill/>
          </a:ln>
          <a:extLst>
            <a:ext uri="{53640926-AAD7-44D8-BBD7-CCE9431645EC}">
              <a14:shadowObscured xmlns:a14="http://schemas.microsoft.com/office/drawing/2010/main"/>
            </a:ext>
          </a:extLst>
        </p:spPr>
      </p:pic>
      <p:sp>
        <p:nvSpPr>
          <p:cNvPr id="7" name="Szövegdoboz 6"/>
          <p:cNvSpPr txBox="1"/>
          <p:nvPr/>
        </p:nvSpPr>
        <p:spPr>
          <a:xfrm>
            <a:off x="467544" y="4725144"/>
            <a:ext cx="8424936" cy="1569660"/>
          </a:xfrm>
          <a:prstGeom prst="rect">
            <a:avLst/>
          </a:prstGeom>
          <a:noFill/>
        </p:spPr>
        <p:txBody>
          <a:bodyPr wrap="square" rtlCol="0">
            <a:spAutoFit/>
          </a:bodyPr>
          <a:lstStyle/>
          <a:p>
            <a:pPr>
              <a:buFont typeface="Arial" pitchFamily="34" charset="0"/>
              <a:buChar char="•"/>
            </a:pPr>
            <a:r>
              <a:rPr lang="hu-HU" sz="2400" dirty="0" err="1" smtClean="0"/>
              <a:t>Seemingly</a:t>
            </a:r>
            <a:r>
              <a:rPr lang="hu-HU" sz="2400" dirty="0" smtClean="0"/>
              <a:t> </a:t>
            </a:r>
            <a:r>
              <a:rPr lang="hu-HU" sz="2400" dirty="0" err="1" smtClean="0"/>
              <a:t>high</a:t>
            </a:r>
            <a:r>
              <a:rPr lang="hu-HU" sz="2400" dirty="0" smtClean="0"/>
              <a:t>  </a:t>
            </a:r>
            <a:r>
              <a:rPr lang="hu-HU" sz="2400" dirty="0" err="1" smtClean="0"/>
              <a:t>price</a:t>
            </a:r>
            <a:r>
              <a:rPr lang="hu-HU" sz="2400" dirty="0" smtClean="0"/>
              <a:t> </a:t>
            </a:r>
            <a:r>
              <a:rPr lang="hu-HU" sz="2400" dirty="0" err="1" smtClean="0"/>
              <a:t>diversions</a:t>
            </a:r>
            <a:r>
              <a:rPr lang="hu-HU" sz="2400" dirty="0" smtClean="0"/>
              <a:t> </a:t>
            </a:r>
            <a:r>
              <a:rPr lang="hu-HU" sz="2400" dirty="0" err="1" smtClean="0"/>
              <a:t>between</a:t>
            </a:r>
            <a:r>
              <a:rPr lang="hu-HU" sz="2400" dirty="0" smtClean="0"/>
              <a:t> </a:t>
            </a:r>
            <a:r>
              <a:rPr lang="hu-HU" sz="2400" dirty="0" err="1" smtClean="0"/>
              <a:t>Austrian</a:t>
            </a:r>
            <a:r>
              <a:rPr lang="hu-HU" sz="2400" dirty="0" smtClean="0"/>
              <a:t> </a:t>
            </a:r>
            <a:r>
              <a:rPr lang="hu-HU" sz="2400" dirty="0" err="1" smtClean="0"/>
              <a:t>states</a:t>
            </a:r>
            <a:endParaRPr lang="hu-HU" sz="2400" dirty="0" smtClean="0"/>
          </a:p>
          <a:p>
            <a:pPr>
              <a:buFont typeface="Arial" pitchFamily="34" charset="0"/>
              <a:buChar char="•"/>
            </a:pPr>
            <a:r>
              <a:rPr lang="hu-HU" sz="2400" dirty="0" err="1" smtClean="0"/>
              <a:t>Significant</a:t>
            </a:r>
            <a:r>
              <a:rPr lang="hu-HU" sz="2400" dirty="0" smtClean="0"/>
              <a:t> </a:t>
            </a:r>
            <a:r>
              <a:rPr lang="hu-HU" sz="2400" dirty="0" err="1" smtClean="0"/>
              <a:t>difference</a:t>
            </a:r>
            <a:r>
              <a:rPr lang="hu-HU" sz="2400" dirty="0" smtClean="0"/>
              <a:t> </a:t>
            </a:r>
            <a:r>
              <a:rPr lang="hu-HU" sz="2400" dirty="0" err="1" smtClean="0"/>
              <a:t>between</a:t>
            </a:r>
            <a:r>
              <a:rPr lang="hu-HU" sz="2400" dirty="0" smtClean="0"/>
              <a:t> Unit </a:t>
            </a:r>
            <a:r>
              <a:rPr lang="hu-HU" sz="2400" dirty="0" err="1" smtClean="0"/>
              <a:t>Value</a:t>
            </a:r>
            <a:r>
              <a:rPr lang="hu-HU" sz="2400" dirty="0" smtClean="0"/>
              <a:t> </a:t>
            </a:r>
            <a:r>
              <a:rPr lang="hu-HU" sz="2400" dirty="0" err="1" smtClean="0"/>
              <a:t>from</a:t>
            </a:r>
            <a:r>
              <a:rPr lang="hu-HU" sz="2400" dirty="0" smtClean="0"/>
              <a:t> </a:t>
            </a:r>
            <a:r>
              <a:rPr lang="hu-HU" sz="2400" dirty="0" err="1" smtClean="0"/>
              <a:t>outlet</a:t>
            </a:r>
            <a:r>
              <a:rPr lang="hu-HU" sz="2400" dirty="0" smtClean="0"/>
              <a:t> </a:t>
            </a:r>
            <a:r>
              <a:rPr lang="hu-HU" sz="2400" dirty="0" err="1" smtClean="0"/>
              <a:t>level</a:t>
            </a:r>
            <a:r>
              <a:rPr lang="hu-HU" sz="2400" dirty="0" smtClean="0"/>
              <a:t> vs.  Unit </a:t>
            </a:r>
            <a:r>
              <a:rPr lang="hu-HU" sz="2400" dirty="0" err="1" smtClean="0"/>
              <a:t>Value</a:t>
            </a:r>
            <a:r>
              <a:rPr lang="hu-HU" sz="2400" dirty="0" smtClean="0"/>
              <a:t> </a:t>
            </a:r>
            <a:r>
              <a:rPr lang="hu-HU" sz="2400" dirty="0" err="1" smtClean="0"/>
              <a:t>from</a:t>
            </a:r>
            <a:r>
              <a:rPr lang="hu-HU" sz="2400" dirty="0" smtClean="0"/>
              <a:t> </a:t>
            </a:r>
            <a:r>
              <a:rPr lang="hu-HU" sz="2400" dirty="0" err="1" smtClean="0"/>
              <a:t>Chain</a:t>
            </a:r>
            <a:r>
              <a:rPr lang="hu-HU" sz="2400" dirty="0" smtClean="0"/>
              <a:t> </a:t>
            </a:r>
            <a:r>
              <a:rPr lang="hu-HU" sz="2400" dirty="0" err="1" smtClean="0"/>
              <a:t>level</a:t>
            </a:r>
            <a:endParaRPr lang="hu-HU" sz="2400" dirty="0" smtClean="0"/>
          </a:p>
          <a:p>
            <a:pPr>
              <a:buFont typeface="Arial" pitchFamily="34" charset="0"/>
              <a:buChar char="•"/>
            </a:pPr>
            <a:r>
              <a:rPr lang="hu-HU" sz="2400" dirty="0" err="1" smtClean="0"/>
              <a:t>Outliers</a:t>
            </a:r>
            <a:r>
              <a:rPr lang="hu-HU" sz="2400" dirty="0" smtClean="0"/>
              <a:t>: Min UV of €0,03! </a:t>
            </a:r>
            <a:r>
              <a:rPr lang="hu-HU" sz="2400" dirty="0" smtClean="0">
                <a:sym typeface="Wingdings" pitchFamily="2" charset="2"/>
              </a:rPr>
              <a:t> </a:t>
            </a:r>
            <a:r>
              <a:rPr lang="hu-HU" sz="2400" b="1" dirty="0" err="1" smtClean="0">
                <a:sym typeface="Wingdings" pitchFamily="2" charset="2"/>
              </a:rPr>
              <a:t>need</a:t>
            </a:r>
            <a:r>
              <a:rPr lang="hu-HU" sz="2400" b="1" dirty="0" smtClean="0">
                <a:sym typeface="Wingdings" pitchFamily="2" charset="2"/>
              </a:rPr>
              <a:t> </a:t>
            </a:r>
            <a:r>
              <a:rPr lang="hu-HU" sz="2400" b="1" dirty="0" err="1" smtClean="0">
                <a:sym typeface="Wingdings" pitchFamily="2" charset="2"/>
              </a:rPr>
              <a:t>for</a:t>
            </a:r>
            <a:r>
              <a:rPr lang="hu-HU" sz="2400" b="1" dirty="0" smtClean="0">
                <a:sym typeface="Wingdings" pitchFamily="2" charset="2"/>
              </a:rPr>
              <a:t> </a:t>
            </a:r>
            <a:r>
              <a:rPr lang="hu-HU" sz="2400" b="1" dirty="0" err="1" smtClean="0">
                <a:sym typeface="Wingdings" pitchFamily="2" charset="2"/>
              </a:rPr>
              <a:t>data</a:t>
            </a:r>
            <a:r>
              <a:rPr lang="hu-HU" sz="2400" b="1" dirty="0" smtClean="0">
                <a:sym typeface="Wingdings" pitchFamily="2" charset="2"/>
              </a:rPr>
              <a:t> </a:t>
            </a:r>
            <a:r>
              <a:rPr lang="hu-HU" sz="2400" b="1" dirty="0" err="1" smtClean="0">
                <a:sym typeface="Wingdings" pitchFamily="2" charset="2"/>
              </a:rPr>
              <a:t>cleaning</a:t>
            </a:r>
            <a:r>
              <a:rPr lang="hu-HU" sz="2400" b="1" dirty="0" smtClean="0">
                <a:sym typeface="Wingdings" pitchFamily="2" charset="2"/>
              </a:rPr>
              <a:t>!</a:t>
            </a:r>
            <a:endParaRPr lang="en-GB" sz="2400" b="1" dirty="0"/>
          </a:p>
        </p:txBody>
      </p:sp>
      <p:sp>
        <p:nvSpPr>
          <p:cNvPr id="8" name="Szövegdoboz 7"/>
          <p:cNvSpPr txBox="1"/>
          <p:nvPr/>
        </p:nvSpPr>
        <p:spPr>
          <a:xfrm>
            <a:off x="467544" y="980728"/>
            <a:ext cx="8424936" cy="461665"/>
          </a:xfrm>
          <a:prstGeom prst="rect">
            <a:avLst/>
          </a:prstGeom>
          <a:noFill/>
        </p:spPr>
        <p:txBody>
          <a:bodyPr wrap="square" rtlCol="0">
            <a:spAutoFit/>
          </a:bodyPr>
          <a:lstStyle/>
          <a:p>
            <a:r>
              <a:rPr lang="hu-HU" sz="2400" b="1" dirty="0" err="1" smtClean="0"/>
              <a:t>Before</a:t>
            </a:r>
            <a:r>
              <a:rPr lang="hu-HU" sz="2400" b="1" dirty="0" smtClean="0"/>
              <a:t> </a:t>
            </a:r>
            <a:r>
              <a:rPr lang="hu-HU" sz="2400" b="1" dirty="0" err="1" smtClean="0"/>
              <a:t>data</a:t>
            </a:r>
            <a:r>
              <a:rPr lang="hu-HU" sz="2400" b="1" dirty="0" smtClean="0"/>
              <a:t> </a:t>
            </a:r>
            <a:r>
              <a:rPr lang="hu-HU" sz="2400" b="1" dirty="0" err="1" smtClean="0"/>
              <a:t>cleaning</a:t>
            </a:r>
            <a:endParaRPr lang="en-GB" sz="2400" b="1" dirty="0"/>
          </a:p>
        </p:txBody>
      </p:sp>
      <p:sp>
        <p:nvSpPr>
          <p:cNvPr id="10" name="Téglalap 9"/>
          <p:cNvSpPr/>
          <p:nvPr/>
        </p:nvSpPr>
        <p:spPr>
          <a:xfrm>
            <a:off x="2195736" y="1556792"/>
            <a:ext cx="1152128" cy="3168352"/>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églalap 10"/>
          <p:cNvSpPr/>
          <p:nvPr/>
        </p:nvSpPr>
        <p:spPr>
          <a:xfrm>
            <a:off x="2195736" y="1556792"/>
            <a:ext cx="1152128" cy="576064"/>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églalap 11"/>
          <p:cNvSpPr/>
          <p:nvPr/>
        </p:nvSpPr>
        <p:spPr>
          <a:xfrm>
            <a:off x="5220072" y="1556792"/>
            <a:ext cx="2520280" cy="576064"/>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06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4" presetClass="exit" presetSubtype="16" fill="hold" grpId="0" nodeType="withEffect">
                                  <p:stCondLst>
                                    <p:cond delay="0"/>
                                  </p:stCondLst>
                                  <p:childTnLst>
                                    <p:animEffect transition="out" filter="box(in)">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484784"/>
            <a:ext cx="7416824" cy="3384376"/>
          </a:xfrm>
          <a:prstGeom prst="rect">
            <a:avLst/>
          </a:prstGeom>
          <a:noFill/>
          <a:ln>
            <a:noFill/>
          </a:ln>
        </p:spPr>
      </p:pic>
      <p:sp>
        <p:nvSpPr>
          <p:cNvPr id="2" name="Titel 1"/>
          <p:cNvSpPr>
            <a:spLocks noGrp="1"/>
          </p:cNvSpPr>
          <p:nvPr>
            <p:ph type="title"/>
          </p:nvPr>
        </p:nvSpPr>
        <p:spPr>
          <a:xfrm>
            <a:off x="179388" y="234547"/>
            <a:ext cx="7344940" cy="477054"/>
          </a:xfrm>
        </p:spPr>
        <p:txBody>
          <a:bodyPr/>
          <a:lstStyle/>
          <a:p>
            <a:r>
              <a:rPr lang="en-GB" sz="3200" i="1" dirty="0" smtClean="0"/>
              <a:t>Example analysis of a single GTIN–</a:t>
            </a:r>
            <a:r>
              <a:rPr lang="hu-HU" sz="3200" i="1" dirty="0" smtClean="0"/>
              <a:t>(1 </a:t>
            </a:r>
            <a:r>
              <a:rPr lang="hu-HU" sz="3200" i="1" dirty="0" err="1" smtClean="0"/>
              <a:t>week</a:t>
            </a:r>
            <a:r>
              <a:rPr lang="hu-HU" sz="3200" i="1" dirty="0" smtClean="0"/>
              <a:t>)</a:t>
            </a:r>
            <a:endParaRPr lang="en-GB" dirty="0"/>
          </a:p>
        </p:txBody>
      </p:sp>
      <p:sp>
        <p:nvSpPr>
          <p:cNvPr id="7" name="Szövegdoboz 6"/>
          <p:cNvSpPr txBox="1"/>
          <p:nvPr/>
        </p:nvSpPr>
        <p:spPr>
          <a:xfrm>
            <a:off x="467544" y="4892967"/>
            <a:ext cx="8424936" cy="1200329"/>
          </a:xfrm>
          <a:prstGeom prst="rect">
            <a:avLst/>
          </a:prstGeom>
          <a:noFill/>
        </p:spPr>
        <p:txBody>
          <a:bodyPr wrap="square" rtlCol="0">
            <a:spAutoFit/>
          </a:bodyPr>
          <a:lstStyle/>
          <a:p>
            <a:pPr>
              <a:buFont typeface="Arial" pitchFamily="34" charset="0"/>
              <a:buChar char="•"/>
            </a:pPr>
            <a:r>
              <a:rPr lang="hu-HU" sz="2400" dirty="0" err="1" smtClean="0"/>
              <a:t>Low</a:t>
            </a:r>
            <a:r>
              <a:rPr lang="hu-HU" sz="2400" dirty="0" smtClean="0"/>
              <a:t> </a:t>
            </a:r>
            <a:r>
              <a:rPr lang="hu-HU" sz="2400" dirty="0" err="1" smtClean="0"/>
              <a:t>high</a:t>
            </a:r>
            <a:r>
              <a:rPr lang="hu-HU" sz="2400" dirty="0" smtClean="0"/>
              <a:t>  </a:t>
            </a:r>
            <a:r>
              <a:rPr lang="hu-HU" sz="2400" dirty="0" err="1" smtClean="0"/>
              <a:t>price</a:t>
            </a:r>
            <a:r>
              <a:rPr lang="hu-HU" sz="2400" dirty="0" smtClean="0"/>
              <a:t> </a:t>
            </a:r>
            <a:r>
              <a:rPr lang="hu-HU" sz="2400" dirty="0" err="1" smtClean="0"/>
              <a:t>diversions</a:t>
            </a:r>
            <a:r>
              <a:rPr lang="hu-HU" sz="2400" dirty="0" smtClean="0"/>
              <a:t> </a:t>
            </a:r>
            <a:r>
              <a:rPr lang="hu-HU" sz="2400" dirty="0" err="1" smtClean="0"/>
              <a:t>between</a:t>
            </a:r>
            <a:r>
              <a:rPr lang="hu-HU" sz="2400" dirty="0" smtClean="0"/>
              <a:t> </a:t>
            </a:r>
            <a:r>
              <a:rPr lang="hu-HU" sz="2400" dirty="0" err="1" smtClean="0"/>
              <a:t>Austrian</a:t>
            </a:r>
            <a:r>
              <a:rPr lang="hu-HU" sz="2400" dirty="0" smtClean="0"/>
              <a:t> </a:t>
            </a:r>
            <a:r>
              <a:rPr lang="hu-HU" sz="2400" dirty="0" err="1" smtClean="0"/>
              <a:t>States</a:t>
            </a:r>
            <a:endParaRPr lang="hu-HU" sz="2400" dirty="0" smtClean="0"/>
          </a:p>
          <a:p>
            <a:pPr>
              <a:buFont typeface="Arial" pitchFamily="34" charset="0"/>
              <a:buChar char="•"/>
            </a:pPr>
            <a:r>
              <a:rPr lang="hu-HU" sz="2400" dirty="0" err="1" smtClean="0"/>
              <a:t>Negligible</a:t>
            </a:r>
            <a:r>
              <a:rPr lang="hu-HU" sz="2400" dirty="0" smtClean="0"/>
              <a:t> </a:t>
            </a:r>
            <a:r>
              <a:rPr lang="hu-HU" sz="2400" dirty="0" err="1" smtClean="0"/>
              <a:t>differences</a:t>
            </a:r>
            <a:r>
              <a:rPr lang="hu-HU" sz="2400" dirty="0" smtClean="0"/>
              <a:t> </a:t>
            </a:r>
            <a:r>
              <a:rPr lang="hu-HU" sz="2400" dirty="0" err="1" smtClean="0"/>
              <a:t>between</a:t>
            </a:r>
            <a:r>
              <a:rPr lang="hu-HU" sz="2400" dirty="0" smtClean="0"/>
              <a:t> Unit </a:t>
            </a:r>
            <a:r>
              <a:rPr lang="hu-HU" sz="2400" dirty="0" err="1" smtClean="0"/>
              <a:t>Value</a:t>
            </a:r>
            <a:r>
              <a:rPr lang="hu-HU" sz="2400" dirty="0" smtClean="0"/>
              <a:t> </a:t>
            </a:r>
            <a:r>
              <a:rPr lang="hu-HU" sz="2400" dirty="0" err="1" smtClean="0"/>
              <a:t>from</a:t>
            </a:r>
            <a:r>
              <a:rPr lang="hu-HU" sz="2400" dirty="0" smtClean="0"/>
              <a:t> </a:t>
            </a:r>
            <a:r>
              <a:rPr lang="hu-HU" sz="2400" dirty="0" err="1" smtClean="0"/>
              <a:t>outlet</a:t>
            </a:r>
            <a:r>
              <a:rPr lang="hu-HU" sz="2400" dirty="0" smtClean="0"/>
              <a:t> </a:t>
            </a:r>
            <a:r>
              <a:rPr lang="hu-HU" sz="2400" dirty="0" err="1" smtClean="0"/>
              <a:t>level</a:t>
            </a:r>
            <a:r>
              <a:rPr lang="hu-HU" sz="2400" dirty="0" smtClean="0"/>
              <a:t> </a:t>
            </a:r>
            <a:r>
              <a:rPr lang="hu-HU" sz="2400" dirty="0" err="1" smtClean="0"/>
              <a:t>vs.Unit</a:t>
            </a:r>
            <a:r>
              <a:rPr lang="hu-HU" sz="2400" dirty="0" smtClean="0"/>
              <a:t> </a:t>
            </a:r>
            <a:r>
              <a:rPr lang="hu-HU" sz="2400" dirty="0" err="1" smtClean="0"/>
              <a:t>Value</a:t>
            </a:r>
            <a:r>
              <a:rPr lang="hu-HU" sz="2400" dirty="0" smtClean="0"/>
              <a:t> </a:t>
            </a:r>
            <a:r>
              <a:rPr lang="hu-HU" sz="2400" dirty="0" err="1" smtClean="0"/>
              <a:t>from</a:t>
            </a:r>
            <a:r>
              <a:rPr lang="hu-HU" sz="2400" dirty="0" smtClean="0"/>
              <a:t> </a:t>
            </a:r>
            <a:r>
              <a:rPr lang="hu-HU" sz="2400" dirty="0" err="1" smtClean="0"/>
              <a:t>chain</a:t>
            </a:r>
            <a:r>
              <a:rPr lang="hu-HU" sz="2400" dirty="0" smtClean="0"/>
              <a:t> </a:t>
            </a:r>
            <a:r>
              <a:rPr lang="hu-HU" sz="2400" dirty="0" err="1" smtClean="0"/>
              <a:t>level</a:t>
            </a:r>
            <a:endParaRPr lang="en-GB" sz="2400" b="1" dirty="0"/>
          </a:p>
        </p:txBody>
      </p:sp>
      <p:sp>
        <p:nvSpPr>
          <p:cNvPr id="8" name="Szövegdoboz 7"/>
          <p:cNvSpPr txBox="1"/>
          <p:nvPr/>
        </p:nvSpPr>
        <p:spPr>
          <a:xfrm>
            <a:off x="251520" y="980728"/>
            <a:ext cx="8676456" cy="461665"/>
          </a:xfrm>
          <a:prstGeom prst="rect">
            <a:avLst/>
          </a:prstGeom>
          <a:noFill/>
        </p:spPr>
        <p:txBody>
          <a:bodyPr wrap="square" rtlCol="0">
            <a:spAutoFit/>
          </a:bodyPr>
          <a:lstStyle/>
          <a:p>
            <a:r>
              <a:rPr lang="hu-HU" sz="2400" b="1" dirty="0" err="1" smtClean="0"/>
              <a:t>After</a:t>
            </a:r>
            <a:r>
              <a:rPr lang="hu-HU" sz="2400" b="1" dirty="0" smtClean="0"/>
              <a:t> </a:t>
            </a:r>
            <a:r>
              <a:rPr lang="hu-HU" sz="2400" b="1" dirty="0" err="1" smtClean="0"/>
              <a:t>data</a:t>
            </a:r>
            <a:r>
              <a:rPr lang="hu-HU" sz="2400" b="1" dirty="0" smtClean="0"/>
              <a:t> </a:t>
            </a:r>
            <a:r>
              <a:rPr lang="hu-HU" sz="2400" b="1" dirty="0" err="1" smtClean="0"/>
              <a:t>cleaning</a:t>
            </a:r>
            <a:r>
              <a:rPr lang="hu-HU" sz="2400" b="1" dirty="0" smtClean="0"/>
              <a:t> </a:t>
            </a:r>
            <a:r>
              <a:rPr lang="hu-HU" sz="2400" dirty="0" smtClean="0"/>
              <a:t>(</a:t>
            </a:r>
            <a:r>
              <a:rPr lang="hu-HU" sz="2400" dirty="0" err="1" smtClean="0"/>
              <a:t>simple</a:t>
            </a:r>
            <a:r>
              <a:rPr lang="hu-HU" sz="2400" dirty="0" smtClean="0"/>
              <a:t> </a:t>
            </a:r>
            <a:r>
              <a:rPr lang="hu-HU" sz="2400" dirty="0" err="1" smtClean="0"/>
              <a:t>removal</a:t>
            </a:r>
            <a:r>
              <a:rPr lang="hu-HU" sz="2400" dirty="0" smtClean="0"/>
              <a:t> of </a:t>
            </a:r>
            <a:r>
              <a:rPr lang="hu-HU" sz="2400" dirty="0" err="1" smtClean="0"/>
              <a:t>outliers</a:t>
            </a:r>
            <a:r>
              <a:rPr lang="hu-HU" sz="2400" dirty="0" smtClean="0"/>
              <a:t> </a:t>
            </a:r>
            <a:r>
              <a:rPr lang="hu-HU" sz="2400" dirty="0" err="1" smtClean="0"/>
              <a:t>at</a:t>
            </a:r>
            <a:r>
              <a:rPr lang="hu-HU" sz="2400" dirty="0" smtClean="0"/>
              <a:t> </a:t>
            </a:r>
            <a:r>
              <a:rPr lang="hu-HU" sz="2400" dirty="0" err="1" smtClean="0"/>
              <a:t>outlet</a:t>
            </a:r>
            <a:r>
              <a:rPr lang="hu-HU" sz="2400" dirty="0" smtClean="0"/>
              <a:t> </a:t>
            </a:r>
            <a:r>
              <a:rPr lang="hu-HU" sz="2400" dirty="0" err="1" smtClean="0"/>
              <a:t>level</a:t>
            </a:r>
            <a:r>
              <a:rPr lang="hu-HU" sz="2400" dirty="0" smtClean="0"/>
              <a:t>)</a:t>
            </a:r>
            <a:endParaRPr lang="en-GB" sz="2400" b="1" dirty="0"/>
          </a:p>
        </p:txBody>
      </p:sp>
      <p:sp>
        <p:nvSpPr>
          <p:cNvPr id="11" name="Téglalap 10"/>
          <p:cNvSpPr/>
          <p:nvPr/>
        </p:nvSpPr>
        <p:spPr>
          <a:xfrm>
            <a:off x="2267744" y="1484784"/>
            <a:ext cx="1080120" cy="648072"/>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églalap 11"/>
          <p:cNvSpPr/>
          <p:nvPr/>
        </p:nvSpPr>
        <p:spPr>
          <a:xfrm>
            <a:off x="5220072" y="1484784"/>
            <a:ext cx="2520280" cy="648072"/>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06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458</Words>
  <Application>Microsoft Office PowerPoint</Application>
  <PresentationFormat>Bildschirmpräsentation (4:3)</PresentationFormat>
  <Paragraphs>99</Paragraphs>
  <Slides>13</Slides>
  <Notes>13</Notes>
  <HiddenSlides>0</HiddenSlides>
  <MMClips>0</MMClips>
  <ScaleCrop>false</ScaleCrop>
  <HeadingPairs>
    <vt:vector size="4" baseType="variant">
      <vt:variant>
        <vt:lpstr>Design</vt:lpstr>
      </vt:variant>
      <vt:variant>
        <vt:i4>2</vt:i4>
      </vt:variant>
      <vt:variant>
        <vt:lpstr>Folientitel</vt:lpstr>
      </vt:variant>
      <vt:variant>
        <vt:i4>13</vt:i4>
      </vt:variant>
    </vt:vector>
  </HeadingPairs>
  <TitlesOfParts>
    <vt:vector size="15" baseType="lpstr">
      <vt:lpstr>Larissa</vt:lpstr>
      <vt:lpstr>Benutzerdefiniertes Design</vt:lpstr>
      <vt:lpstr>The impact of spatial aggregation on price indices with scanner data   </vt:lpstr>
      <vt:lpstr>Focus of Presentation –Spatial Aggregation</vt:lpstr>
      <vt:lpstr>Reasons to aggregate SD over outlets</vt:lpstr>
      <vt:lpstr>Possible impact of spatial aggregation</vt:lpstr>
      <vt:lpstr>Literature on spatial aggregation with SD</vt:lpstr>
      <vt:lpstr>Literature on spatial aggregation with SD</vt:lpstr>
      <vt:lpstr>Austrian scanner data delivery – August 2015</vt:lpstr>
      <vt:lpstr>Example analysis of a single GTIN–(1 week)</vt:lpstr>
      <vt:lpstr>Example analysis of a single GTIN–(1 week)</vt:lpstr>
      <vt:lpstr>Conclusion</vt:lpstr>
      <vt:lpstr>Dominik‘s Database</vt:lpstr>
      <vt:lpstr>Dominik‘s Database</vt:lpstr>
      <vt:lpstr>PowerPoint-Präsentation</vt:lpstr>
    </vt:vector>
  </TitlesOfParts>
  <Company>Artelier Wallauch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Windows98</dc:creator>
  <cp:lastModifiedBy>LAPTOP</cp:lastModifiedBy>
  <cp:revision>374</cp:revision>
  <cp:lastPrinted>2013-07-08T06:32:30Z</cp:lastPrinted>
  <dcterms:created xsi:type="dcterms:W3CDTF">2000-11-27T20:48:54Z</dcterms:created>
  <dcterms:modified xsi:type="dcterms:W3CDTF">2015-10-02T06:50:00Z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1777409631</vt:i4>
  </property>
  <property fmtid="{D5CDD505-2E9C-101B-9397-08002B2CF9AE}" pid="3" name="_NewReviewCycle">
    <vt:lpwstr/>
  </property>
  <property fmtid="{D5CDD505-2E9C-101B-9397-08002B2CF9AE}" pid="4" name="_EmailSubject">
    <vt:lpwstr>sd</vt:lpwstr>
  </property>
  <property fmtid="{D5CDD505-2E9C-101B-9397-08002B2CF9AE}" pid="5" name="_AuthorEmail">
    <vt:lpwstr>Ingolf.Boettcher@statistik.gv.at</vt:lpwstr>
  </property>
  <property fmtid="{D5CDD505-2E9C-101B-9397-08002B2CF9AE}" pid="6" name="_AuthorEmailDisplayName">
    <vt:lpwstr>BÖTTCHER Ingolf</vt:lpwstr>
  </property>
</Properties>
</file>