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0" r:id="rId3"/>
    <p:sldId id="264" r:id="rId4"/>
    <p:sldId id="271" r:id="rId5"/>
    <p:sldId id="265" r:id="rId6"/>
    <p:sldId id="291" r:id="rId7"/>
    <p:sldId id="286" r:id="rId8"/>
    <p:sldId id="287" r:id="rId9"/>
    <p:sldId id="288" r:id="rId10"/>
    <p:sldId id="289" r:id="rId11"/>
    <p:sldId id="272" r:id="rId12"/>
    <p:sldId id="266" r:id="rId13"/>
    <p:sldId id="290" r:id="rId14"/>
    <p:sldId id="277" r:id="rId15"/>
    <p:sldId id="280" r:id="rId16"/>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71" autoAdjust="0"/>
  </p:normalViewPr>
  <p:slideViewPr>
    <p:cSldViewPr>
      <p:cViewPr>
        <p:scale>
          <a:sx n="75" d="100"/>
          <a:sy n="75" d="100"/>
        </p:scale>
        <p:origin x="-2664" y="-6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6814E-A406-4C30-B6FA-607C644D307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9FE280D1-84EF-4018-9CE3-EF2C5B0CC153}">
      <dgm:prSet phldrT="[Text]"/>
      <dgm:spPr/>
      <dgm:t>
        <a:bodyPr/>
        <a:lstStyle/>
        <a:p>
          <a:r>
            <a:rPr lang="en-GB" b="1" dirty="0" smtClean="0"/>
            <a:t>Collect</a:t>
          </a:r>
          <a:endParaRPr lang="en-GB" b="1" dirty="0"/>
        </a:p>
      </dgm:t>
    </dgm:pt>
    <dgm:pt modelId="{E3D98FB3-AC19-4F1E-8B37-320483E196AB}" type="parTrans" cxnId="{C824F3F0-8180-4CA5-B486-A8AE8C77BA68}">
      <dgm:prSet/>
      <dgm:spPr/>
      <dgm:t>
        <a:bodyPr/>
        <a:lstStyle/>
        <a:p>
          <a:endParaRPr lang="en-GB"/>
        </a:p>
      </dgm:t>
    </dgm:pt>
    <dgm:pt modelId="{AA2ADAD0-9853-4E9B-921E-3673E48B8DD2}" type="sibTrans" cxnId="{C824F3F0-8180-4CA5-B486-A8AE8C77BA68}">
      <dgm:prSet/>
      <dgm:spPr/>
      <dgm:t>
        <a:bodyPr/>
        <a:lstStyle/>
        <a:p>
          <a:endParaRPr lang="en-GB"/>
        </a:p>
      </dgm:t>
    </dgm:pt>
    <dgm:pt modelId="{2B2EC4B3-B69E-4C40-BE5D-0566D24C0C0A}">
      <dgm:prSet phldrT="[Text]"/>
      <dgm:spPr/>
      <dgm:t>
        <a:bodyPr/>
        <a:lstStyle/>
        <a:p>
          <a:r>
            <a:rPr lang="en-GB" b="1" dirty="0" smtClean="0"/>
            <a:t>Process</a:t>
          </a:r>
          <a:endParaRPr lang="en-GB" b="1" dirty="0"/>
        </a:p>
      </dgm:t>
    </dgm:pt>
    <dgm:pt modelId="{371DFAC7-D046-4F10-A8A5-2ADFBF4414C8}" type="parTrans" cxnId="{D5F575CA-6DB5-4AFA-9801-3BBAA1D01567}">
      <dgm:prSet/>
      <dgm:spPr/>
      <dgm:t>
        <a:bodyPr/>
        <a:lstStyle/>
        <a:p>
          <a:endParaRPr lang="en-GB"/>
        </a:p>
      </dgm:t>
    </dgm:pt>
    <dgm:pt modelId="{61761B45-2930-428C-9F36-510C990A4DFC}" type="sibTrans" cxnId="{D5F575CA-6DB5-4AFA-9801-3BBAA1D01567}">
      <dgm:prSet/>
      <dgm:spPr/>
      <dgm:t>
        <a:bodyPr/>
        <a:lstStyle/>
        <a:p>
          <a:endParaRPr lang="en-GB"/>
        </a:p>
      </dgm:t>
    </dgm:pt>
    <dgm:pt modelId="{654F5DEE-7539-4793-B054-4ECEB3DA4C14}">
      <dgm:prSet phldrT="[Text]"/>
      <dgm:spPr/>
      <dgm:t>
        <a:bodyPr/>
        <a:lstStyle/>
        <a:p>
          <a:r>
            <a:rPr lang="en-GB" b="1" dirty="0" smtClean="0"/>
            <a:t>Analyse</a:t>
          </a:r>
          <a:endParaRPr lang="en-GB" b="1" dirty="0"/>
        </a:p>
      </dgm:t>
    </dgm:pt>
    <dgm:pt modelId="{3AB12517-ECDC-48E0-B914-6F966CF86933}" type="parTrans" cxnId="{B30A6630-03C0-4257-BB2B-CB0799A2A16D}">
      <dgm:prSet/>
      <dgm:spPr/>
      <dgm:t>
        <a:bodyPr/>
        <a:lstStyle/>
        <a:p>
          <a:endParaRPr lang="en-GB"/>
        </a:p>
      </dgm:t>
    </dgm:pt>
    <dgm:pt modelId="{5AF0E236-864C-417D-8495-3BA0319C8589}" type="sibTrans" cxnId="{B30A6630-03C0-4257-BB2B-CB0799A2A16D}">
      <dgm:prSet/>
      <dgm:spPr/>
      <dgm:t>
        <a:bodyPr/>
        <a:lstStyle/>
        <a:p>
          <a:endParaRPr lang="en-GB"/>
        </a:p>
      </dgm:t>
    </dgm:pt>
    <dgm:pt modelId="{D368E571-21D1-40F5-A6E9-9340A65A3B00}">
      <dgm:prSet phldrT="[Text]"/>
      <dgm:spPr/>
      <dgm:t>
        <a:bodyPr/>
        <a:lstStyle/>
        <a:p>
          <a:r>
            <a:rPr lang="en-GB" b="1" dirty="0" smtClean="0"/>
            <a:t>Disseminate</a:t>
          </a:r>
          <a:endParaRPr lang="en-GB" b="1" dirty="0"/>
        </a:p>
      </dgm:t>
    </dgm:pt>
    <dgm:pt modelId="{366B3869-CF9F-4AB7-9237-0E79B6718438}" type="parTrans" cxnId="{C3747356-7BA8-46D1-A3DE-888AECCA054B}">
      <dgm:prSet/>
      <dgm:spPr/>
      <dgm:t>
        <a:bodyPr/>
        <a:lstStyle/>
        <a:p>
          <a:endParaRPr lang="en-GB"/>
        </a:p>
      </dgm:t>
    </dgm:pt>
    <dgm:pt modelId="{612713FE-E7CA-457B-BCA7-CD496FA4AB7A}" type="sibTrans" cxnId="{C3747356-7BA8-46D1-A3DE-888AECCA054B}">
      <dgm:prSet/>
      <dgm:spPr/>
      <dgm:t>
        <a:bodyPr/>
        <a:lstStyle/>
        <a:p>
          <a:endParaRPr lang="en-GB"/>
        </a:p>
      </dgm:t>
    </dgm:pt>
    <dgm:pt modelId="{BA0836D2-F5E0-4A95-8AC2-25B6582E97E7}" type="pres">
      <dgm:prSet presAssocID="{5A96814E-A406-4C30-B6FA-607C644D3071}" presName="CompostProcess" presStyleCnt="0">
        <dgm:presLayoutVars>
          <dgm:dir/>
          <dgm:resizeHandles val="exact"/>
        </dgm:presLayoutVars>
      </dgm:prSet>
      <dgm:spPr/>
      <dgm:t>
        <a:bodyPr/>
        <a:lstStyle/>
        <a:p>
          <a:endParaRPr lang="en-GB"/>
        </a:p>
      </dgm:t>
    </dgm:pt>
    <dgm:pt modelId="{588C74F2-38CF-429B-99C9-D47E6EB2D800}" type="pres">
      <dgm:prSet presAssocID="{5A96814E-A406-4C30-B6FA-607C644D3071}" presName="arrow" presStyleLbl="bgShp" presStyleIdx="0" presStyleCnt="1" custScaleX="117647" custLinFactNeighborX="-27149"/>
      <dgm:spPr/>
    </dgm:pt>
    <dgm:pt modelId="{5C9C466A-7E6C-4DB6-895C-BA99E44957A4}" type="pres">
      <dgm:prSet presAssocID="{5A96814E-A406-4C30-B6FA-607C644D3071}" presName="linearProcess" presStyleCnt="0"/>
      <dgm:spPr/>
    </dgm:pt>
    <dgm:pt modelId="{B4FC6DDF-22D7-47B0-9604-D9E39DCE8159}" type="pres">
      <dgm:prSet presAssocID="{9FE280D1-84EF-4018-9CE3-EF2C5B0CC153}" presName="textNode" presStyleLbl="node1" presStyleIdx="0" presStyleCnt="4" custLinFactNeighborX="-2710" custLinFactNeighborY="1923">
        <dgm:presLayoutVars>
          <dgm:bulletEnabled val="1"/>
        </dgm:presLayoutVars>
      </dgm:prSet>
      <dgm:spPr/>
      <dgm:t>
        <a:bodyPr/>
        <a:lstStyle/>
        <a:p>
          <a:endParaRPr lang="en-GB"/>
        </a:p>
      </dgm:t>
    </dgm:pt>
    <dgm:pt modelId="{64FDC4F3-CDE8-4A28-B111-38465914B26D}" type="pres">
      <dgm:prSet presAssocID="{AA2ADAD0-9853-4E9B-921E-3673E48B8DD2}" presName="sibTrans" presStyleCnt="0"/>
      <dgm:spPr/>
    </dgm:pt>
    <dgm:pt modelId="{C3FC4DFC-E9E9-4967-9AE8-DD6031902FBB}" type="pres">
      <dgm:prSet presAssocID="{2B2EC4B3-B69E-4C40-BE5D-0566D24C0C0A}" presName="textNode" presStyleLbl="node1" presStyleIdx="1" presStyleCnt="4">
        <dgm:presLayoutVars>
          <dgm:bulletEnabled val="1"/>
        </dgm:presLayoutVars>
      </dgm:prSet>
      <dgm:spPr/>
      <dgm:t>
        <a:bodyPr/>
        <a:lstStyle/>
        <a:p>
          <a:endParaRPr lang="en-GB"/>
        </a:p>
      </dgm:t>
    </dgm:pt>
    <dgm:pt modelId="{A8F72C90-64CD-489C-B24E-CF56801351A8}" type="pres">
      <dgm:prSet presAssocID="{61761B45-2930-428C-9F36-510C990A4DFC}" presName="sibTrans" presStyleCnt="0"/>
      <dgm:spPr/>
    </dgm:pt>
    <dgm:pt modelId="{0F831C2E-B49B-433E-B6CF-17024FDFE40E}" type="pres">
      <dgm:prSet presAssocID="{654F5DEE-7539-4793-B054-4ECEB3DA4C14}" presName="textNode" presStyleLbl="node1" presStyleIdx="2" presStyleCnt="4">
        <dgm:presLayoutVars>
          <dgm:bulletEnabled val="1"/>
        </dgm:presLayoutVars>
      </dgm:prSet>
      <dgm:spPr/>
      <dgm:t>
        <a:bodyPr/>
        <a:lstStyle/>
        <a:p>
          <a:endParaRPr lang="en-GB"/>
        </a:p>
      </dgm:t>
    </dgm:pt>
    <dgm:pt modelId="{2D98581D-E220-44E3-8A6A-0A09D5A0785B}" type="pres">
      <dgm:prSet presAssocID="{5AF0E236-864C-417D-8495-3BA0319C8589}" presName="sibTrans" presStyleCnt="0"/>
      <dgm:spPr/>
    </dgm:pt>
    <dgm:pt modelId="{0D193AC2-85CC-4393-825F-D1A642861A3C}" type="pres">
      <dgm:prSet presAssocID="{D368E571-21D1-40F5-A6E9-9340A65A3B00}" presName="textNode" presStyleLbl="node1" presStyleIdx="3" presStyleCnt="4">
        <dgm:presLayoutVars>
          <dgm:bulletEnabled val="1"/>
        </dgm:presLayoutVars>
      </dgm:prSet>
      <dgm:spPr/>
      <dgm:t>
        <a:bodyPr/>
        <a:lstStyle/>
        <a:p>
          <a:endParaRPr lang="en-GB"/>
        </a:p>
      </dgm:t>
    </dgm:pt>
  </dgm:ptLst>
  <dgm:cxnLst>
    <dgm:cxn modelId="{B30A6630-03C0-4257-BB2B-CB0799A2A16D}" srcId="{5A96814E-A406-4C30-B6FA-607C644D3071}" destId="{654F5DEE-7539-4793-B054-4ECEB3DA4C14}" srcOrd="2" destOrd="0" parTransId="{3AB12517-ECDC-48E0-B914-6F966CF86933}" sibTransId="{5AF0E236-864C-417D-8495-3BA0319C8589}"/>
    <dgm:cxn modelId="{92A85619-CF12-4A06-A18A-BC0637EAB482}" type="presOf" srcId="{2B2EC4B3-B69E-4C40-BE5D-0566D24C0C0A}" destId="{C3FC4DFC-E9E9-4967-9AE8-DD6031902FBB}" srcOrd="0" destOrd="0" presId="urn:microsoft.com/office/officeart/2005/8/layout/hProcess9"/>
    <dgm:cxn modelId="{C3747356-7BA8-46D1-A3DE-888AECCA054B}" srcId="{5A96814E-A406-4C30-B6FA-607C644D3071}" destId="{D368E571-21D1-40F5-A6E9-9340A65A3B00}" srcOrd="3" destOrd="0" parTransId="{366B3869-CF9F-4AB7-9237-0E79B6718438}" sibTransId="{612713FE-E7CA-457B-BCA7-CD496FA4AB7A}"/>
    <dgm:cxn modelId="{82A77F77-A171-482F-8B76-F41624B183C0}" type="presOf" srcId="{654F5DEE-7539-4793-B054-4ECEB3DA4C14}" destId="{0F831C2E-B49B-433E-B6CF-17024FDFE40E}" srcOrd="0" destOrd="0" presId="urn:microsoft.com/office/officeart/2005/8/layout/hProcess9"/>
    <dgm:cxn modelId="{97EDEE95-6E7E-4CBB-8ED0-4CF7ECF3E4FE}" type="presOf" srcId="{9FE280D1-84EF-4018-9CE3-EF2C5B0CC153}" destId="{B4FC6DDF-22D7-47B0-9604-D9E39DCE8159}" srcOrd="0" destOrd="0" presId="urn:microsoft.com/office/officeart/2005/8/layout/hProcess9"/>
    <dgm:cxn modelId="{C824F3F0-8180-4CA5-B486-A8AE8C77BA68}" srcId="{5A96814E-A406-4C30-B6FA-607C644D3071}" destId="{9FE280D1-84EF-4018-9CE3-EF2C5B0CC153}" srcOrd="0" destOrd="0" parTransId="{E3D98FB3-AC19-4F1E-8B37-320483E196AB}" sibTransId="{AA2ADAD0-9853-4E9B-921E-3673E48B8DD2}"/>
    <dgm:cxn modelId="{D5F575CA-6DB5-4AFA-9801-3BBAA1D01567}" srcId="{5A96814E-A406-4C30-B6FA-607C644D3071}" destId="{2B2EC4B3-B69E-4C40-BE5D-0566D24C0C0A}" srcOrd="1" destOrd="0" parTransId="{371DFAC7-D046-4F10-A8A5-2ADFBF4414C8}" sibTransId="{61761B45-2930-428C-9F36-510C990A4DFC}"/>
    <dgm:cxn modelId="{5F7808F3-B066-4856-A243-9FBC130DD3D9}" type="presOf" srcId="{5A96814E-A406-4C30-B6FA-607C644D3071}" destId="{BA0836D2-F5E0-4A95-8AC2-25B6582E97E7}" srcOrd="0" destOrd="0" presId="urn:microsoft.com/office/officeart/2005/8/layout/hProcess9"/>
    <dgm:cxn modelId="{4328A8E9-22DF-467C-86BD-EE84C22448DB}" type="presOf" srcId="{D368E571-21D1-40F5-A6E9-9340A65A3B00}" destId="{0D193AC2-85CC-4393-825F-D1A642861A3C}" srcOrd="0" destOrd="0" presId="urn:microsoft.com/office/officeart/2005/8/layout/hProcess9"/>
    <dgm:cxn modelId="{88C9879E-43AF-4479-ADFD-314B79FA459F}" type="presParOf" srcId="{BA0836D2-F5E0-4A95-8AC2-25B6582E97E7}" destId="{588C74F2-38CF-429B-99C9-D47E6EB2D800}" srcOrd="0" destOrd="0" presId="urn:microsoft.com/office/officeart/2005/8/layout/hProcess9"/>
    <dgm:cxn modelId="{46ECF72D-9AD5-4C83-8908-1A3BFBAF2945}" type="presParOf" srcId="{BA0836D2-F5E0-4A95-8AC2-25B6582E97E7}" destId="{5C9C466A-7E6C-4DB6-895C-BA99E44957A4}" srcOrd="1" destOrd="0" presId="urn:microsoft.com/office/officeart/2005/8/layout/hProcess9"/>
    <dgm:cxn modelId="{CDF3DB9C-2E3D-4F64-815B-BF0F5BDA1784}" type="presParOf" srcId="{5C9C466A-7E6C-4DB6-895C-BA99E44957A4}" destId="{B4FC6DDF-22D7-47B0-9604-D9E39DCE8159}" srcOrd="0" destOrd="0" presId="urn:microsoft.com/office/officeart/2005/8/layout/hProcess9"/>
    <dgm:cxn modelId="{EB01ED10-1BAD-4E1F-8E5B-6AB3E9725A6B}" type="presParOf" srcId="{5C9C466A-7E6C-4DB6-895C-BA99E44957A4}" destId="{64FDC4F3-CDE8-4A28-B111-38465914B26D}" srcOrd="1" destOrd="0" presId="urn:microsoft.com/office/officeart/2005/8/layout/hProcess9"/>
    <dgm:cxn modelId="{09B38420-622F-48DD-9D86-84073C278989}" type="presParOf" srcId="{5C9C466A-7E6C-4DB6-895C-BA99E44957A4}" destId="{C3FC4DFC-E9E9-4967-9AE8-DD6031902FBB}" srcOrd="2" destOrd="0" presId="urn:microsoft.com/office/officeart/2005/8/layout/hProcess9"/>
    <dgm:cxn modelId="{C2F414DC-AC8C-49D0-BB6D-254E3BFAA6F6}" type="presParOf" srcId="{5C9C466A-7E6C-4DB6-895C-BA99E44957A4}" destId="{A8F72C90-64CD-489C-B24E-CF56801351A8}" srcOrd="3" destOrd="0" presId="urn:microsoft.com/office/officeart/2005/8/layout/hProcess9"/>
    <dgm:cxn modelId="{0382846A-84E0-401C-876D-2E1A694109F1}" type="presParOf" srcId="{5C9C466A-7E6C-4DB6-895C-BA99E44957A4}" destId="{0F831C2E-B49B-433E-B6CF-17024FDFE40E}" srcOrd="4" destOrd="0" presId="urn:microsoft.com/office/officeart/2005/8/layout/hProcess9"/>
    <dgm:cxn modelId="{E28F9478-D486-40B8-988A-D6523B115AAA}" type="presParOf" srcId="{5C9C466A-7E6C-4DB6-895C-BA99E44957A4}" destId="{2D98581D-E220-44E3-8A6A-0A09D5A0785B}" srcOrd="5" destOrd="0" presId="urn:microsoft.com/office/officeart/2005/8/layout/hProcess9"/>
    <dgm:cxn modelId="{16F3C0E2-7622-4212-B898-51920D9B0CB7}" type="presParOf" srcId="{5C9C466A-7E6C-4DB6-895C-BA99E44957A4}" destId="{0D193AC2-85CC-4393-825F-D1A642861A3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0227C-AD4F-489B-B6D9-0F020B9463B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6BFAB339-D79F-4401-8144-60FC3FD837B9}">
      <dgm:prSet phldrT="[Text]" custT="1"/>
      <dgm:spPr/>
      <dgm:t>
        <a:bodyPr/>
        <a:lstStyle/>
        <a:p>
          <a:r>
            <a:rPr lang="en-GB" sz="1600" dirty="0" smtClean="0">
              <a:solidFill>
                <a:srgbClr val="00B0F0"/>
              </a:solidFill>
            </a:rPr>
            <a:t>Access raw information</a:t>
          </a:r>
          <a:endParaRPr lang="en-GB" sz="1600" dirty="0">
            <a:solidFill>
              <a:srgbClr val="00B0F0"/>
            </a:solidFill>
          </a:endParaRPr>
        </a:p>
      </dgm:t>
    </dgm:pt>
    <dgm:pt modelId="{3E243CEA-940F-4643-BD12-D8BE9C626A6E}" type="parTrans" cxnId="{1D57435F-1609-4232-87E1-6275154F6B91}">
      <dgm:prSet/>
      <dgm:spPr/>
      <dgm:t>
        <a:bodyPr/>
        <a:lstStyle/>
        <a:p>
          <a:endParaRPr lang="en-GB"/>
        </a:p>
      </dgm:t>
    </dgm:pt>
    <dgm:pt modelId="{59499247-27AF-40D7-B2DD-B1E387788507}" type="sibTrans" cxnId="{1D57435F-1609-4232-87E1-6275154F6B91}">
      <dgm:prSet/>
      <dgm:spPr/>
      <dgm:t>
        <a:bodyPr/>
        <a:lstStyle/>
        <a:p>
          <a:endParaRPr lang="en-GB"/>
        </a:p>
      </dgm:t>
    </dgm:pt>
    <dgm:pt modelId="{92F5A97C-696B-4835-9C1B-E9A94ECF2913}">
      <dgm:prSet phldrT="[Text]" custT="1"/>
      <dgm:spPr>
        <a:solidFill>
          <a:srgbClr val="D6A300"/>
        </a:solidFill>
        <a:ln>
          <a:solidFill>
            <a:srgbClr val="00863D"/>
          </a:solidFill>
        </a:ln>
      </dgm:spPr>
      <dgm:t>
        <a:bodyPr/>
        <a:lstStyle/>
        <a:p>
          <a:r>
            <a:rPr lang="en-GB" sz="1200" dirty="0" smtClean="0"/>
            <a:t>Survey, Administrative, big data sources</a:t>
          </a:r>
          <a:endParaRPr lang="en-GB" sz="1200" dirty="0"/>
        </a:p>
      </dgm:t>
    </dgm:pt>
    <dgm:pt modelId="{D446174C-9745-401E-8538-B5781BD7A9BE}" type="parTrans" cxnId="{BF404D87-5194-40EA-B1B6-97A0EC1BF483}">
      <dgm:prSet/>
      <dgm:spPr/>
      <dgm:t>
        <a:bodyPr/>
        <a:lstStyle/>
        <a:p>
          <a:endParaRPr lang="en-GB"/>
        </a:p>
      </dgm:t>
    </dgm:pt>
    <dgm:pt modelId="{74A2DC22-C585-4FD9-8D86-3E79DA80F8E5}" type="sibTrans" cxnId="{BF404D87-5194-40EA-B1B6-97A0EC1BF483}">
      <dgm:prSet/>
      <dgm:spPr/>
      <dgm:t>
        <a:bodyPr/>
        <a:lstStyle/>
        <a:p>
          <a:endParaRPr lang="en-GB"/>
        </a:p>
      </dgm:t>
    </dgm:pt>
    <dgm:pt modelId="{5FE00A85-4808-48EF-A5D9-3D5AACB3BC2E}">
      <dgm:prSet phldrT="[Text]" custT="1"/>
      <dgm:spPr>
        <a:solidFill>
          <a:srgbClr val="D6A300"/>
        </a:solidFill>
        <a:ln>
          <a:solidFill>
            <a:srgbClr val="00863D"/>
          </a:solidFill>
        </a:ln>
      </dgm:spPr>
      <dgm:t>
        <a:bodyPr/>
        <a:lstStyle/>
        <a:p>
          <a:r>
            <a:rPr lang="en-GB" sz="1200" dirty="0" smtClean="0"/>
            <a:t>New modes of data collection</a:t>
          </a:r>
          <a:endParaRPr lang="en-GB" sz="1200" dirty="0"/>
        </a:p>
      </dgm:t>
    </dgm:pt>
    <dgm:pt modelId="{18A84239-BC68-4353-9011-0C315BCC542A}" type="parTrans" cxnId="{60F3D375-3C53-42AA-9C2E-83E1FF9BDC8C}">
      <dgm:prSet/>
      <dgm:spPr/>
      <dgm:t>
        <a:bodyPr/>
        <a:lstStyle/>
        <a:p>
          <a:endParaRPr lang="en-GB"/>
        </a:p>
      </dgm:t>
    </dgm:pt>
    <dgm:pt modelId="{0ABF426E-115D-49D5-8833-4D8DC20E1EF3}" type="sibTrans" cxnId="{60F3D375-3C53-42AA-9C2E-83E1FF9BDC8C}">
      <dgm:prSet/>
      <dgm:spPr/>
      <dgm:t>
        <a:bodyPr/>
        <a:lstStyle/>
        <a:p>
          <a:endParaRPr lang="en-GB"/>
        </a:p>
      </dgm:t>
    </dgm:pt>
    <dgm:pt modelId="{FEF57C41-DCDE-4B48-83AA-CF15128B03C5}">
      <dgm:prSet phldrT="[Text]" custT="1"/>
      <dgm:spPr/>
      <dgm:t>
        <a:bodyPr/>
        <a:lstStyle/>
        <a:p>
          <a:r>
            <a:rPr lang="en-GB" sz="1600" dirty="0" smtClean="0">
              <a:solidFill>
                <a:srgbClr val="00B0F0"/>
              </a:solidFill>
            </a:rPr>
            <a:t>Combining multiple sources</a:t>
          </a:r>
          <a:endParaRPr lang="en-GB" sz="1600" dirty="0">
            <a:solidFill>
              <a:srgbClr val="00B0F0"/>
            </a:solidFill>
          </a:endParaRPr>
        </a:p>
      </dgm:t>
    </dgm:pt>
    <dgm:pt modelId="{6342E43F-19AA-475C-A850-2B06C1F2EB86}" type="parTrans" cxnId="{83A686B8-E6AA-4E75-9714-C5048167E7BA}">
      <dgm:prSet/>
      <dgm:spPr/>
      <dgm:t>
        <a:bodyPr/>
        <a:lstStyle/>
        <a:p>
          <a:endParaRPr lang="en-GB"/>
        </a:p>
      </dgm:t>
    </dgm:pt>
    <dgm:pt modelId="{10B9F7B1-852D-478C-87A5-F9435E373BC8}" type="sibTrans" cxnId="{83A686B8-E6AA-4E75-9714-C5048167E7BA}">
      <dgm:prSet/>
      <dgm:spPr/>
      <dgm:t>
        <a:bodyPr/>
        <a:lstStyle/>
        <a:p>
          <a:endParaRPr lang="en-GB"/>
        </a:p>
      </dgm:t>
    </dgm:pt>
    <dgm:pt modelId="{DFA89396-8606-4D97-843C-41E2AE2505AD}">
      <dgm:prSet phldrT="[Text]" custT="1"/>
      <dgm:spPr>
        <a:solidFill>
          <a:srgbClr val="D6A300"/>
        </a:solidFill>
        <a:ln>
          <a:solidFill>
            <a:srgbClr val="00863D"/>
          </a:solidFill>
        </a:ln>
      </dgm:spPr>
      <dgm:t>
        <a:bodyPr/>
        <a:lstStyle/>
        <a:p>
          <a:r>
            <a:rPr lang="en-GB" sz="1200" dirty="0" smtClean="0"/>
            <a:t>New methods, new quality indicators</a:t>
          </a:r>
          <a:endParaRPr lang="en-GB" sz="1200" dirty="0"/>
        </a:p>
      </dgm:t>
    </dgm:pt>
    <dgm:pt modelId="{CB3676C7-63B1-41DC-994D-3BD70991176A}" type="parTrans" cxnId="{58D856F8-21D9-4F66-8A88-227AB7020EC6}">
      <dgm:prSet/>
      <dgm:spPr/>
      <dgm:t>
        <a:bodyPr/>
        <a:lstStyle/>
        <a:p>
          <a:endParaRPr lang="en-GB"/>
        </a:p>
      </dgm:t>
    </dgm:pt>
    <dgm:pt modelId="{40010D54-BA7F-46F2-A74E-8EC15104C373}" type="sibTrans" cxnId="{58D856F8-21D9-4F66-8A88-227AB7020EC6}">
      <dgm:prSet/>
      <dgm:spPr/>
      <dgm:t>
        <a:bodyPr/>
        <a:lstStyle/>
        <a:p>
          <a:endParaRPr lang="en-GB"/>
        </a:p>
      </dgm:t>
    </dgm:pt>
    <dgm:pt modelId="{F0880641-3009-44B4-AB58-597144553E2E}">
      <dgm:prSet phldrT="[Text]" custT="1"/>
      <dgm:spPr>
        <a:solidFill>
          <a:srgbClr val="D6A300"/>
        </a:solidFill>
        <a:ln>
          <a:solidFill>
            <a:srgbClr val="00863D"/>
          </a:solidFill>
        </a:ln>
      </dgm:spPr>
      <dgm:t>
        <a:bodyPr/>
        <a:lstStyle/>
        <a:p>
          <a:r>
            <a:rPr lang="en-GB" sz="1200" dirty="0" smtClean="0"/>
            <a:t>Data platform</a:t>
          </a:r>
          <a:endParaRPr lang="en-GB" sz="1200" dirty="0"/>
        </a:p>
      </dgm:t>
    </dgm:pt>
    <dgm:pt modelId="{E7C862C1-7D88-45C2-B021-6F2ACAB329F6}" type="parTrans" cxnId="{E6C2C282-2630-4EFE-934A-F7AF7D0D2726}">
      <dgm:prSet/>
      <dgm:spPr/>
      <dgm:t>
        <a:bodyPr/>
        <a:lstStyle/>
        <a:p>
          <a:endParaRPr lang="en-GB"/>
        </a:p>
      </dgm:t>
    </dgm:pt>
    <dgm:pt modelId="{78202C36-664C-4B51-B0EC-EB84614E1140}" type="sibTrans" cxnId="{E6C2C282-2630-4EFE-934A-F7AF7D0D2726}">
      <dgm:prSet/>
      <dgm:spPr/>
      <dgm:t>
        <a:bodyPr/>
        <a:lstStyle/>
        <a:p>
          <a:endParaRPr lang="en-GB"/>
        </a:p>
      </dgm:t>
    </dgm:pt>
    <dgm:pt modelId="{DCC54F8E-934F-48A5-91EA-0918C94C06EE}">
      <dgm:prSet phldrT="[Text]" custT="1"/>
      <dgm:spPr/>
      <dgm:t>
        <a:bodyPr/>
        <a:lstStyle/>
        <a:p>
          <a:r>
            <a:rPr lang="en-GB" sz="1600" dirty="0" smtClean="0">
              <a:solidFill>
                <a:srgbClr val="00B0F0"/>
              </a:solidFill>
            </a:rPr>
            <a:t>Data analytics</a:t>
          </a:r>
          <a:endParaRPr lang="en-GB" sz="1600" dirty="0">
            <a:solidFill>
              <a:srgbClr val="00B0F0"/>
            </a:solidFill>
          </a:endParaRPr>
        </a:p>
      </dgm:t>
    </dgm:pt>
    <dgm:pt modelId="{8F29ECA7-6990-4DC6-9897-2CE18FE940B0}" type="parTrans" cxnId="{21A2787D-4ED4-47F6-B846-7011CF0DC434}">
      <dgm:prSet/>
      <dgm:spPr/>
      <dgm:t>
        <a:bodyPr/>
        <a:lstStyle/>
        <a:p>
          <a:endParaRPr lang="en-GB"/>
        </a:p>
      </dgm:t>
    </dgm:pt>
    <dgm:pt modelId="{2B7796C2-433F-4765-9257-6A238D087AF0}" type="sibTrans" cxnId="{21A2787D-4ED4-47F6-B846-7011CF0DC434}">
      <dgm:prSet/>
      <dgm:spPr/>
      <dgm:t>
        <a:bodyPr/>
        <a:lstStyle/>
        <a:p>
          <a:endParaRPr lang="en-GB"/>
        </a:p>
      </dgm:t>
    </dgm:pt>
    <dgm:pt modelId="{D773AC83-3F9C-4F26-8DB1-8B8CB25F23EE}">
      <dgm:prSet phldrT="[Text]" custT="1"/>
      <dgm:spPr>
        <a:solidFill>
          <a:srgbClr val="D6A300"/>
        </a:solidFill>
        <a:ln>
          <a:solidFill>
            <a:srgbClr val="00863D"/>
          </a:solidFill>
        </a:ln>
      </dgm:spPr>
      <dgm:t>
        <a:bodyPr/>
        <a:lstStyle/>
        <a:p>
          <a:r>
            <a:rPr lang="en-GB" sz="1200" dirty="0" smtClean="0"/>
            <a:t>New analytical tools, new indicators</a:t>
          </a:r>
          <a:endParaRPr lang="en-GB" sz="1200" dirty="0"/>
        </a:p>
      </dgm:t>
    </dgm:pt>
    <dgm:pt modelId="{80E1CE5B-A0B6-4482-9EBB-2D55764FB9E9}" type="parTrans" cxnId="{FFA14450-E5DA-4433-838A-73F556CCDCD5}">
      <dgm:prSet/>
      <dgm:spPr/>
      <dgm:t>
        <a:bodyPr/>
        <a:lstStyle/>
        <a:p>
          <a:endParaRPr lang="en-GB"/>
        </a:p>
      </dgm:t>
    </dgm:pt>
    <dgm:pt modelId="{E56D8CA1-00CD-47AD-AF73-770D1523FA76}" type="sibTrans" cxnId="{FFA14450-E5DA-4433-838A-73F556CCDCD5}">
      <dgm:prSet/>
      <dgm:spPr/>
      <dgm:t>
        <a:bodyPr/>
        <a:lstStyle/>
        <a:p>
          <a:endParaRPr lang="en-GB"/>
        </a:p>
      </dgm:t>
    </dgm:pt>
    <dgm:pt modelId="{2DE8D989-68AB-4FDE-9962-CDF402F81F01}">
      <dgm:prSet phldrT="[Text]" custT="1"/>
      <dgm:spPr>
        <a:solidFill>
          <a:srgbClr val="D6A300"/>
        </a:solidFill>
        <a:ln>
          <a:solidFill>
            <a:srgbClr val="00863D"/>
          </a:solidFill>
        </a:ln>
      </dgm:spPr>
      <dgm:t>
        <a:bodyPr/>
        <a:lstStyle/>
        <a:p>
          <a:r>
            <a:rPr lang="en-GB" sz="1200" dirty="0" smtClean="0"/>
            <a:t>New analytical/theoretical frameworks</a:t>
          </a:r>
          <a:endParaRPr lang="en-GB" sz="1200" dirty="0"/>
        </a:p>
      </dgm:t>
    </dgm:pt>
    <dgm:pt modelId="{374DE198-5F0D-4204-A68E-FA0DDA8048D7}" type="parTrans" cxnId="{1EFE8C10-A032-4FF2-8E2C-CDF0A85341B3}">
      <dgm:prSet/>
      <dgm:spPr/>
      <dgm:t>
        <a:bodyPr/>
        <a:lstStyle/>
        <a:p>
          <a:endParaRPr lang="en-GB"/>
        </a:p>
      </dgm:t>
    </dgm:pt>
    <dgm:pt modelId="{C4828634-F14A-4BA4-AFF3-46EBA4DA665C}" type="sibTrans" cxnId="{1EFE8C10-A032-4FF2-8E2C-CDF0A85341B3}">
      <dgm:prSet/>
      <dgm:spPr/>
      <dgm:t>
        <a:bodyPr/>
        <a:lstStyle/>
        <a:p>
          <a:endParaRPr lang="en-GB"/>
        </a:p>
      </dgm:t>
    </dgm:pt>
    <dgm:pt modelId="{68FD331A-3EB8-4A26-90C7-F9ED0A58F5E5}">
      <dgm:prSet phldrT="[Text]" custT="1"/>
      <dgm:spPr>
        <a:solidFill>
          <a:srgbClr val="D6A300"/>
        </a:solidFill>
        <a:ln>
          <a:solidFill>
            <a:srgbClr val="00863D"/>
          </a:solidFill>
        </a:ln>
      </dgm:spPr>
      <dgm:t>
        <a:bodyPr/>
        <a:lstStyle/>
        <a:p>
          <a:r>
            <a:rPr lang="en-GB" sz="1200" dirty="0" smtClean="0"/>
            <a:t>Users' needs driven</a:t>
          </a:r>
          <a:endParaRPr lang="en-GB" sz="1200" dirty="0"/>
        </a:p>
      </dgm:t>
    </dgm:pt>
    <dgm:pt modelId="{ADAF6EAF-B96C-4311-A9F7-DCECEBA70A3B}" type="parTrans" cxnId="{E4C814F5-1728-4633-8F73-5D8275C2C1F2}">
      <dgm:prSet/>
      <dgm:spPr/>
      <dgm:t>
        <a:bodyPr/>
        <a:lstStyle/>
        <a:p>
          <a:endParaRPr lang="en-GB"/>
        </a:p>
      </dgm:t>
    </dgm:pt>
    <dgm:pt modelId="{13390958-3907-4172-A43D-304D9B44679E}" type="sibTrans" cxnId="{E4C814F5-1728-4633-8F73-5D8275C2C1F2}">
      <dgm:prSet/>
      <dgm:spPr/>
      <dgm:t>
        <a:bodyPr/>
        <a:lstStyle/>
        <a:p>
          <a:endParaRPr lang="en-GB"/>
        </a:p>
      </dgm:t>
    </dgm:pt>
    <dgm:pt modelId="{FC63EF5D-0573-4323-A4A1-71AB213AFB2F}">
      <dgm:prSet phldrT="[Text]" custT="1"/>
      <dgm:spPr>
        <a:solidFill>
          <a:srgbClr val="D6A300"/>
        </a:solidFill>
        <a:ln>
          <a:solidFill>
            <a:srgbClr val="00863D"/>
          </a:solidFill>
        </a:ln>
      </dgm:spPr>
      <dgm:t>
        <a:bodyPr/>
        <a:lstStyle/>
        <a:p>
          <a:r>
            <a:rPr lang="en-GB" sz="1200" dirty="0" smtClean="0"/>
            <a:t>Data integration</a:t>
          </a:r>
          <a:endParaRPr lang="en-GB" sz="1200" dirty="0"/>
        </a:p>
      </dgm:t>
    </dgm:pt>
    <dgm:pt modelId="{B803897A-8841-45AD-873D-957783298D95}" type="parTrans" cxnId="{78B6E739-4D45-4C04-8352-B2D43C9EC9F7}">
      <dgm:prSet/>
      <dgm:spPr/>
      <dgm:t>
        <a:bodyPr/>
        <a:lstStyle/>
        <a:p>
          <a:endParaRPr lang="en-GB"/>
        </a:p>
      </dgm:t>
    </dgm:pt>
    <dgm:pt modelId="{8EB3B9A4-D958-4D58-9BE0-763C9C394B94}" type="sibTrans" cxnId="{78B6E739-4D45-4C04-8352-B2D43C9EC9F7}">
      <dgm:prSet/>
      <dgm:spPr/>
      <dgm:t>
        <a:bodyPr/>
        <a:lstStyle/>
        <a:p>
          <a:endParaRPr lang="en-GB"/>
        </a:p>
      </dgm:t>
    </dgm:pt>
    <dgm:pt modelId="{73D041BA-BB8E-44FC-9B50-6E2F5CC1D80B}">
      <dgm:prSet phldrT="[Text]" custT="1"/>
      <dgm:spPr>
        <a:solidFill>
          <a:srgbClr val="D6A300"/>
        </a:solidFill>
        <a:ln>
          <a:solidFill>
            <a:srgbClr val="00863D"/>
          </a:solidFill>
        </a:ln>
      </dgm:spPr>
      <dgm:t>
        <a:bodyPr/>
        <a:lstStyle/>
        <a:p>
          <a:r>
            <a:rPr lang="en-GB" sz="1200" dirty="0" smtClean="0"/>
            <a:t>Complexity, uncertainty measurement</a:t>
          </a:r>
          <a:endParaRPr lang="en-GB" sz="1200" dirty="0"/>
        </a:p>
      </dgm:t>
    </dgm:pt>
    <dgm:pt modelId="{179082D0-0F3B-4EF0-8B66-0FEACAD85111}" type="parTrans" cxnId="{57F96ED3-1D42-4C32-8A70-A6555902B289}">
      <dgm:prSet/>
      <dgm:spPr/>
      <dgm:t>
        <a:bodyPr/>
        <a:lstStyle/>
        <a:p>
          <a:endParaRPr lang="en-GB"/>
        </a:p>
      </dgm:t>
    </dgm:pt>
    <dgm:pt modelId="{92B806F4-FB58-4EE7-BE56-FC14899BE764}" type="sibTrans" cxnId="{57F96ED3-1D42-4C32-8A70-A6555902B289}">
      <dgm:prSet/>
      <dgm:spPr/>
      <dgm:t>
        <a:bodyPr/>
        <a:lstStyle/>
        <a:p>
          <a:endParaRPr lang="en-GB"/>
        </a:p>
      </dgm:t>
    </dgm:pt>
    <dgm:pt modelId="{4864FC7F-DBF5-4B2B-B87A-6191AA7F05F2}">
      <dgm:prSet phldrT="[Text]" custT="1"/>
      <dgm:spPr/>
      <dgm:t>
        <a:bodyPr/>
        <a:lstStyle/>
        <a:p>
          <a:r>
            <a:rPr lang="en-GB" sz="1600" dirty="0" smtClean="0">
              <a:solidFill>
                <a:srgbClr val="00B0F0"/>
              </a:solidFill>
            </a:rPr>
            <a:t>New services</a:t>
          </a:r>
          <a:endParaRPr lang="en-GB" sz="1600" dirty="0">
            <a:solidFill>
              <a:srgbClr val="00B0F0"/>
            </a:solidFill>
          </a:endParaRPr>
        </a:p>
      </dgm:t>
    </dgm:pt>
    <dgm:pt modelId="{90AE5EB0-EBF2-48C5-984B-B1BDDE291693}" type="parTrans" cxnId="{76208A54-3B84-48AE-B603-05B1F689140C}">
      <dgm:prSet/>
      <dgm:spPr/>
      <dgm:t>
        <a:bodyPr/>
        <a:lstStyle/>
        <a:p>
          <a:endParaRPr lang="en-GB"/>
        </a:p>
      </dgm:t>
    </dgm:pt>
    <dgm:pt modelId="{2BC71011-C632-4226-ADB1-F0DB493C8C72}" type="sibTrans" cxnId="{76208A54-3B84-48AE-B603-05B1F689140C}">
      <dgm:prSet/>
      <dgm:spPr/>
      <dgm:t>
        <a:bodyPr/>
        <a:lstStyle/>
        <a:p>
          <a:endParaRPr lang="en-GB"/>
        </a:p>
      </dgm:t>
    </dgm:pt>
    <dgm:pt modelId="{CE5D251E-2CE2-4127-BEAC-952C345501E9}">
      <dgm:prSet phldrT="[Text]" custT="1"/>
      <dgm:spPr>
        <a:solidFill>
          <a:srgbClr val="D6A300"/>
        </a:solidFill>
        <a:ln>
          <a:solidFill>
            <a:srgbClr val="00863D"/>
          </a:solidFill>
        </a:ln>
      </dgm:spPr>
      <dgm:t>
        <a:bodyPr/>
        <a:lstStyle/>
        <a:p>
          <a:r>
            <a:rPr lang="en-GB" sz="1200" dirty="0" smtClean="0"/>
            <a:t>Unified data entry point</a:t>
          </a:r>
        </a:p>
      </dgm:t>
    </dgm:pt>
    <dgm:pt modelId="{0A1E8BDE-D7C8-4AEA-A81D-7F1128E136FC}" type="parTrans" cxnId="{559C5128-6BC9-464E-BB86-2042ABE57DE7}">
      <dgm:prSet/>
      <dgm:spPr/>
      <dgm:t>
        <a:bodyPr/>
        <a:lstStyle/>
        <a:p>
          <a:endParaRPr lang="en-GB"/>
        </a:p>
      </dgm:t>
    </dgm:pt>
    <dgm:pt modelId="{6D2AD75D-1036-47A9-8C69-D89C0328C4FF}" type="sibTrans" cxnId="{559C5128-6BC9-464E-BB86-2042ABE57DE7}">
      <dgm:prSet/>
      <dgm:spPr/>
      <dgm:t>
        <a:bodyPr/>
        <a:lstStyle/>
        <a:p>
          <a:endParaRPr lang="en-GB"/>
        </a:p>
      </dgm:t>
    </dgm:pt>
    <dgm:pt modelId="{8E584FB0-8325-49DB-9259-768EF73359FB}">
      <dgm:prSet phldrT="[Text]" custT="1"/>
      <dgm:spPr>
        <a:solidFill>
          <a:srgbClr val="D6A300"/>
        </a:solidFill>
        <a:ln>
          <a:solidFill>
            <a:srgbClr val="00863D"/>
          </a:solidFill>
        </a:ln>
      </dgm:spPr>
      <dgm:t>
        <a:bodyPr/>
        <a:lstStyle/>
        <a:p>
          <a:r>
            <a:rPr lang="en-GB" sz="1200" dirty="0" smtClean="0"/>
            <a:t>Data analytics services</a:t>
          </a:r>
          <a:endParaRPr lang="en-GB" sz="1200" dirty="0"/>
        </a:p>
      </dgm:t>
    </dgm:pt>
    <dgm:pt modelId="{20A217B3-66DC-4679-A2BA-FC846022A54A}" type="parTrans" cxnId="{B6F4D352-2160-4FDE-8210-A51F9FD44F82}">
      <dgm:prSet/>
      <dgm:spPr/>
      <dgm:t>
        <a:bodyPr/>
        <a:lstStyle/>
        <a:p>
          <a:endParaRPr lang="en-GB"/>
        </a:p>
      </dgm:t>
    </dgm:pt>
    <dgm:pt modelId="{2B6D1C06-0167-4BFB-93A8-A53E3BE57733}" type="sibTrans" cxnId="{B6F4D352-2160-4FDE-8210-A51F9FD44F82}">
      <dgm:prSet/>
      <dgm:spPr/>
      <dgm:t>
        <a:bodyPr/>
        <a:lstStyle/>
        <a:p>
          <a:endParaRPr lang="en-GB"/>
        </a:p>
      </dgm:t>
    </dgm:pt>
    <dgm:pt modelId="{441A9EC7-3CFA-4CC8-BC01-175B49C10719}">
      <dgm:prSet phldrT="[Text]" custT="1"/>
      <dgm:spPr>
        <a:solidFill>
          <a:srgbClr val="D6A300"/>
        </a:solidFill>
        <a:ln>
          <a:solidFill>
            <a:srgbClr val="00863D"/>
          </a:solidFill>
        </a:ln>
      </dgm:spPr>
      <dgm:t>
        <a:bodyPr/>
        <a:lstStyle/>
        <a:p>
          <a:r>
            <a:rPr lang="en-GB" sz="1200" dirty="0" smtClean="0"/>
            <a:t>Web services on the cloud</a:t>
          </a:r>
          <a:endParaRPr lang="en-GB" sz="1200" dirty="0"/>
        </a:p>
      </dgm:t>
    </dgm:pt>
    <dgm:pt modelId="{FB680451-F55C-4168-AC2C-AFF5F1F35D19}" type="parTrans" cxnId="{9227CAA8-E569-41D9-9DA9-8A531AD638B8}">
      <dgm:prSet/>
      <dgm:spPr/>
      <dgm:t>
        <a:bodyPr/>
        <a:lstStyle/>
        <a:p>
          <a:endParaRPr lang="en-GB"/>
        </a:p>
      </dgm:t>
    </dgm:pt>
    <dgm:pt modelId="{D3880907-37D4-4A05-A086-FFE126F06E3E}" type="sibTrans" cxnId="{9227CAA8-E569-41D9-9DA9-8A531AD638B8}">
      <dgm:prSet/>
      <dgm:spPr/>
      <dgm:t>
        <a:bodyPr/>
        <a:lstStyle/>
        <a:p>
          <a:endParaRPr lang="en-GB"/>
        </a:p>
      </dgm:t>
    </dgm:pt>
    <dgm:pt modelId="{EC9F7DFA-CEB7-4C31-8FA0-4D61D949061A}" type="pres">
      <dgm:prSet presAssocID="{0B30227C-AD4F-489B-B6D9-0F020B9463BB}" presName="theList" presStyleCnt="0">
        <dgm:presLayoutVars>
          <dgm:dir/>
          <dgm:animLvl val="lvl"/>
          <dgm:resizeHandles val="exact"/>
        </dgm:presLayoutVars>
      </dgm:prSet>
      <dgm:spPr/>
      <dgm:t>
        <a:bodyPr/>
        <a:lstStyle/>
        <a:p>
          <a:endParaRPr lang="en-GB"/>
        </a:p>
      </dgm:t>
    </dgm:pt>
    <dgm:pt modelId="{0340D546-9AA6-407F-9B85-27FC59C7D1B3}" type="pres">
      <dgm:prSet presAssocID="{6BFAB339-D79F-4401-8144-60FC3FD837B9}" presName="compNode" presStyleCnt="0"/>
      <dgm:spPr/>
    </dgm:pt>
    <dgm:pt modelId="{F0928737-3763-428F-86F4-C29640F086CF}" type="pres">
      <dgm:prSet presAssocID="{6BFAB339-D79F-4401-8144-60FC3FD837B9}" presName="aNode" presStyleLbl="bgShp" presStyleIdx="0" presStyleCnt="4"/>
      <dgm:spPr/>
      <dgm:t>
        <a:bodyPr/>
        <a:lstStyle/>
        <a:p>
          <a:endParaRPr lang="en-GB"/>
        </a:p>
      </dgm:t>
    </dgm:pt>
    <dgm:pt modelId="{939D3609-9CB0-438E-80EE-D52C82D0E67A}" type="pres">
      <dgm:prSet presAssocID="{6BFAB339-D79F-4401-8144-60FC3FD837B9}" presName="textNode" presStyleLbl="bgShp" presStyleIdx="0" presStyleCnt="4"/>
      <dgm:spPr/>
      <dgm:t>
        <a:bodyPr/>
        <a:lstStyle/>
        <a:p>
          <a:endParaRPr lang="en-GB"/>
        </a:p>
      </dgm:t>
    </dgm:pt>
    <dgm:pt modelId="{B08FE913-7511-4731-8EA4-F7C2C8A23795}" type="pres">
      <dgm:prSet presAssocID="{6BFAB339-D79F-4401-8144-60FC3FD837B9}" presName="compChildNode" presStyleCnt="0"/>
      <dgm:spPr/>
    </dgm:pt>
    <dgm:pt modelId="{87D28F33-655B-4421-A77E-7C45E20CCC4B}" type="pres">
      <dgm:prSet presAssocID="{6BFAB339-D79F-4401-8144-60FC3FD837B9}" presName="theInnerList" presStyleCnt="0"/>
      <dgm:spPr/>
    </dgm:pt>
    <dgm:pt modelId="{71447D17-C658-41AA-9063-8B6FC3373251}" type="pres">
      <dgm:prSet presAssocID="{92F5A97C-696B-4835-9C1B-E9A94ECF2913}" presName="childNode" presStyleLbl="node1" presStyleIdx="0" presStyleCnt="12" custLinFactNeighborX="2279">
        <dgm:presLayoutVars>
          <dgm:bulletEnabled val="1"/>
        </dgm:presLayoutVars>
      </dgm:prSet>
      <dgm:spPr/>
      <dgm:t>
        <a:bodyPr/>
        <a:lstStyle/>
        <a:p>
          <a:endParaRPr lang="en-GB"/>
        </a:p>
      </dgm:t>
    </dgm:pt>
    <dgm:pt modelId="{F02AF97D-AC15-4AAF-AD9A-B8F77883FE48}" type="pres">
      <dgm:prSet presAssocID="{92F5A97C-696B-4835-9C1B-E9A94ECF2913}" presName="aSpace2" presStyleCnt="0"/>
      <dgm:spPr/>
    </dgm:pt>
    <dgm:pt modelId="{FA63A9C4-6E3D-4845-ABC1-C595EBE7951B}" type="pres">
      <dgm:prSet presAssocID="{5FE00A85-4808-48EF-A5D9-3D5AACB3BC2E}" presName="childNode" presStyleLbl="node1" presStyleIdx="1" presStyleCnt="12" custLinFactNeighborX="2279">
        <dgm:presLayoutVars>
          <dgm:bulletEnabled val="1"/>
        </dgm:presLayoutVars>
      </dgm:prSet>
      <dgm:spPr/>
      <dgm:t>
        <a:bodyPr/>
        <a:lstStyle/>
        <a:p>
          <a:endParaRPr lang="en-GB"/>
        </a:p>
      </dgm:t>
    </dgm:pt>
    <dgm:pt modelId="{D7156A6E-7DE1-4586-BF3E-6D8602194B48}" type="pres">
      <dgm:prSet presAssocID="{5FE00A85-4808-48EF-A5D9-3D5AACB3BC2E}" presName="aSpace2" presStyleCnt="0"/>
      <dgm:spPr/>
    </dgm:pt>
    <dgm:pt modelId="{5C0B777E-AF1E-4377-857E-94E3065B78A6}" type="pres">
      <dgm:prSet presAssocID="{68FD331A-3EB8-4A26-90C7-F9ED0A58F5E5}" presName="childNode" presStyleLbl="node1" presStyleIdx="2" presStyleCnt="12" custLinFactNeighborX="2279">
        <dgm:presLayoutVars>
          <dgm:bulletEnabled val="1"/>
        </dgm:presLayoutVars>
      </dgm:prSet>
      <dgm:spPr/>
      <dgm:t>
        <a:bodyPr/>
        <a:lstStyle/>
        <a:p>
          <a:endParaRPr lang="en-GB"/>
        </a:p>
      </dgm:t>
    </dgm:pt>
    <dgm:pt modelId="{F78439F7-3045-4EE4-A8A8-C1379E322107}" type="pres">
      <dgm:prSet presAssocID="{6BFAB339-D79F-4401-8144-60FC3FD837B9}" presName="aSpace" presStyleCnt="0"/>
      <dgm:spPr/>
    </dgm:pt>
    <dgm:pt modelId="{86AC5F2D-A56C-4998-B5A4-7E0687A359DD}" type="pres">
      <dgm:prSet presAssocID="{FEF57C41-DCDE-4B48-83AA-CF15128B03C5}" presName="compNode" presStyleCnt="0"/>
      <dgm:spPr/>
    </dgm:pt>
    <dgm:pt modelId="{436461C3-CD3C-4194-B790-E640FA39FAAF}" type="pres">
      <dgm:prSet presAssocID="{FEF57C41-DCDE-4B48-83AA-CF15128B03C5}" presName="aNode" presStyleLbl="bgShp" presStyleIdx="1" presStyleCnt="4"/>
      <dgm:spPr/>
      <dgm:t>
        <a:bodyPr/>
        <a:lstStyle/>
        <a:p>
          <a:endParaRPr lang="en-GB"/>
        </a:p>
      </dgm:t>
    </dgm:pt>
    <dgm:pt modelId="{BA27E34D-8776-4EED-9F01-8F439DDB9D45}" type="pres">
      <dgm:prSet presAssocID="{FEF57C41-DCDE-4B48-83AA-CF15128B03C5}" presName="textNode" presStyleLbl="bgShp" presStyleIdx="1" presStyleCnt="4"/>
      <dgm:spPr/>
      <dgm:t>
        <a:bodyPr/>
        <a:lstStyle/>
        <a:p>
          <a:endParaRPr lang="en-GB"/>
        </a:p>
      </dgm:t>
    </dgm:pt>
    <dgm:pt modelId="{B551A69E-F595-4303-B35A-F2D0052E343C}" type="pres">
      <dgm:prSet presAssocID="{FEF57C41-DCDE-4B48-83AA-CF15128B03C5}" presName="compChildNode" presStyleCnt="0"/>
      <dgm:spPr/>
    </dgm:pt>
    <dgm:pt modelId="{9CB3A129-6F6D-4507-8FB0-3D0FC5FCF626}" type="pres">
      <dgm:prSet presAssocID="{FEF57C41-DCDE-4B48-83AA-CF15128B03C5}" presName="theInnerList" presStyleCnt="0"/>
      <dgm:spPr/>
    </dgm:pt>
    <dgm:pt modelId="{EAF57115-BCE0-4AFA-BB13-70AB50CB73AF}" type="pres">
      <dgm:prSet presAssocID="{DFA89396-8606-4D97-843C-41E2AE2505AD}" presName="childNode" presStyleLbl="node1" presStyleIdx="3" presStyleCnt="12" custScaleY="97671" custLinFactNeighborX="2279">
        <dgm:presLayoutVars>
          <dgm:bulletEnabled val="1"/>
        </dgm:presLayoutVars>
      </dgm:prSet>
      <dgm:spPr/>
      <dgm:t>
        <a:bodyPr/>
        <a:lstStyle/>
        <a:p>
          <a:endParaRPr lang="en-GB"/>
        </a:p>
      </dgm:t>
    </dgm:pt>
    <dgm:pt modelId="{5C92C0C1-CBE4-4BE0-9C04-A4637BDD924F}" type="pres">
      <dgm:prSet presAssocID="{DFA89396-8606-4D97-843C-41E2AE2505AD}" presName="aSpace2" presStyleCnt="0"/>
      <dgm:spPr/>
    </dgm:pt>
    <dgm:pt modelId="{CE867D10-ED3C-4E24-A293-AA0F8EB9E015}" type="pres">
      <dgm:prSet presAssocID="{F0880641-3009-44B4-AB58-597144553E2E}" presName="childNode" presStyleLbl="node1" presStyleIdx="4" presStyleCnt="12" custLinFactNeighborX="2279">
        <dgm:presLayoutVars>
          <dgm:bulletEnabled val="1"/>
        </dgm:presLayoutVars>
      </dgm:prSet>
      <dgm:spPr/>
      <dgm:t>
        <a:bodyPr/>
        <a:lstStyle/>
        <a:p>
          <a:endParaRPr lang="en-GB"/>
        </a:p>
      </dgm:t>
    </dgm:pt>
    <dgm:pt modelId="{B5060567-42B7-4F17-8EB4-E9622B61B2AA}" type="pres">
      <dgm:prSet presAssocID="{F0880641-3009-44B4-AB58-597144553E2E}" presName="aSpace2" presStyleCnt="0"/>
      <dgm:spPr/>
    </dgm:pt>
    <dgm:pt modelId="{D21CF463-8CDD-4AB6-87F1-2AAB03825686}" type="pres">
      <dgm:prSet presAssocID="{FC63EF5D-0573-4323-A4A1-71AB213AFB2F}" presName="childNode" presStyleLbl="node1" presStyleIdx="5" presStyleCnt="12" custScaleY="97671" custLinFactNeighborX="2279">
        <dgm:presLayoutVars>
          <dgm:bulletEnabled val="1"/>
        </dgm:presLayoutVars>
      </dgm:prSet>
      <dgm:spPr/>
      <dgm:t>
        <a:bodyPr/>
        <a:lstStyle/>
        <a:p>
          <a:endParaRPr lang="en-GB"/>
        </a:p>
      </dgm:t>
    </dgm:pt>
    <dgm:pt modelId="{BD620397-C990-4C83-9318-2C3C3DD7856D}" type="pres">
      <dgm:prSet presAssocID="{FEF57C41-DCDE-4B48-83AA-CF15128B03C5}" presName="aSpace" presStyleCnt="0"/>
      <dgm:spPr/>
    </dgm:pt>
    <dgm:pt modelId="{4462960D-E5AC-45F8-97EE-96FE23EA9907}" type="pres">
      <dgm:prSet presAssocID="{DCC54F8E-934F-48A5-91EA-0918C94C06EE}" presName="compNode" presStyleCnt="0"/>
      <dgm:spPr/>
    </dgm:pt>
    <dgm:pt modelId="{FCEC8686-8613-4735-91B1-C9ADD9559218}" type="pres">
      <dgm:prSet presAssocID="{DCC54F8E-934F-48A5-91EA-0918C94C06EE}" presName="aNode" presStyleLbl="bgShp" presStyleIdx="2" presStyleCnt="4" custLinFactNeighborX="2528"/>
      <dgm:spPr/>
      <dgm:t>
        <a:bodyPr/>
        <a:lstStyle/>
        <a:p>
          <a:endParaRPr lang="en-GB"/>
        </a:p>
      </dgm:t>
    </dgm:pt>
    <dgm:pt modelId="{98742623-1FDE-4E7C-8B99-2C2753B3EFDA}" type="pres">
      <dgm:prSet presAssocID="{DCC54F8E-934F-48A5-91EA-0918C94C06EE}" presName="textNode" presStyleLbl="bgShp" presStyleIdx="2" presStyleCnt="4"/>
      <dgm:spPr/>
      <dgm:t>
        <a:bodyPr/>
        <a:lstStyle/>
        <a:p>
          <a:endParaRPr lang="en-GB"/>
        </a:p>
      </dgm:t>
    </dgm:pt>
    <dgm:pt modelId="{D99E0707-4D30-4DEF-B16F-638347CCA234}" type="pres">
      <dgm:prSet presAssocID="{DCC54F8E-934F-48A5-91EA-0918C94C06EE}" presName="compChildNode" presStyleCnt="0"/>
      <dgm:spPr/>
    </dgm:pt>
    <dgm:pt modelId="{EBD47E4C-DE97-498A-8C95-C501C7C55DE6}" type="pres">
      <dgm:prSet presAssocID="{DCC54F8E-934F-48A5-91EA-0918C94C06EE}" presName="theInnerList" presStyleCnt="0"/>
      <dgm:spPr/>
    </dgm:pt>
    <dgm:pt modelId="{6A0F6C27-3D0D-44B7-A28F-84CC13B0A7B7}" type="pres">
      <dgm:prSet presAssocID="{D773AC83-3F9C-4F26-8DB1-8B8CB25F23EE}" presName="childNode" presStyleLbl="node1" presStyleIdx="6" presStyleCnt="12" custScaleY="111638">
        <dgm:presLayoutVars>
          <dgm:bulletEnabled val="1"/>
        </dgm:presLayoutVars>
      </dgm:prSet>
      <dgm:spPr/>
      <dgm:t>
        <a:bodyPr/>
        <a:lstStyle/>
        <a:p>
          <a:endParaRPr lang="en-GB"/>
        </a:p>
      </dgm:t>
    </dgm:pt>
    <dgm:pt modelId="{978D1120-3B11-4EC6-A11B-3907D6D5CA85}" type="pres">
      <dgm:prSet presAssocID="{D773AC83-3F9C-4F26-8DB1-8B8CB25F23EE}" presName="aSpace2" presStyleCnt="0"/>
      <dgm:spPr/>
    </dgm:pt>
    <dgm:pt modelId="{3B66247D-7BD4-4234-BB1C-E591CF05E81E}" type="pres">
      <dgm:prSet presAssocID="{2DE8D989-68AB-4FDE-9962-CDF402F81F01}" presName="childNode" presStyleLbl="node1" presStyleIdx="7" presStyleCnt="12">
        <dgm:presLayoutVars>
          <dgm:bulletEnabled val="1"/>
        </dgm:presLayoutVars>
      </dgm:prSet>
      <dgm:spPr/>
      <dgm:t>
        <a:bodyPr/>
        <a:lstStyle/>
        <a:p>
          <a:endParaRPr lang="en-GB"/>
        </a:p>
      </dgm:t>
    </dgm:pt>
    <dgm:pt modelId="{31F14F2F-FC94-44F6-B6E1-2318A8C0DD47}" type="pres">
      <dgm:prSet presAssocID="{2DE8D989-68AB-4FDE-9962-CDF402F81F01}" presName="aSpace2" presStyleCnt="0"/>
      <dgm:spPr/>
    </dgm:pt>
    <dgm:pt modelId="{6E14B57F-C971-4302-8DA4-7E7C98E21317}" type="pres">
      <dgm:prSet presAssocID="{73D041BA-BB8E-44FC-9B50-6E2F5CC1D80B}" presName="childNode" presStyleLbl="node1" presStyleIdx="8" presStyleCnt="12" custLinFactNeighborX="2279">
        <dgm:presLayoutVars>
          <dgm:bulletEnabled val="1"/>
        </dgm:presLayoutVars>
      </dgm:prSet>
      <dgm:spPr/>
      <dgm:t>
        <a:bodyPr/>
        <a:lstStyle/>
        <a:p>
          <a:endParaRPr lang="en-GB"/>
        </a:p>
      </dgm:t>
    </dgm:pt>
    <dgm:pt modelId="{76D446D9-D39B-4345-A73D-CEE24782F378}" type="pres">
      <dgm:prSet presAssocID="{DCC54F8E-934F-48A5-91EA-0918C94C06EE}" presName="aSpace" presStyleCnt="0"/>
      <dgm:spPr/>
    </dgm:pt>
    <dgm:pt modelId="{4F43146E-A164-43C5-B87A-077C98135CD4}" type="pres">
      <dgm:prSet presAssocID="{4864FC7F-DBF5-4B2B-B87A-6191AA7F05F2}" presName="compNode" presStyleCnt="0"/>
      <dgm:spPr/>
    </dgm:pt>
    <dgm:pt modelId="{7499D1E8-92C0-4C3F-98C4-6A694AAD64E6}" type="pres">
      <dgm:prSet presAssocID="{4864FC7F-DBF5-4B2B-B87A-6191AA7F05F2}" presName="aNode" presStyleLbl="bgShp" presStyleIdx="3" presStyleCnt="4" custLinFactNeighborX="2528"/>
      <dgm:spPr/>
      <dgm:t>
        <a:bodyPr/>
        <a:lstStyle/>
        <a:p>
          <a:endParaRPr lang="en-GB"/>
        </a:p>
      </dgm:t>
    </dgm:pt>
    <dgm:pt modelId="{F1042639-0753-40BF-98BB-8095722CEEDF}" type="pres">
      <dgm:prSet presAssocID="{4864FC7F-DBF5-4B2B-B87A-6191AA7F05F2}" presName="textNode" presStyleLbl="bgShp" presStyleIdx="3" presStyleCnt="4"/>
      <dgm:spPr/>
      <dgm:t>
        <a:bodyPr/>
        <a:lstStyle/>
        <a:p>
          <a:endParaRPr lang="en-GB"/>
        </a:p>
      </dgm:t>
    </dgm:pt>
    <dgm:pt modelId="{5B8B03A4-D5C2-4F40-A9C4-0B396079CF01}" type="pres">
      <dgm:prSet presAssocID="{4864FC7F-DBF5-4B2B-B87A-6191AA7F05F2}" presName="compChildNode" presStyleCnt="0"/>
      <dgm:spPr/>
    </dgm:pt>
    <dgm:pt modelId="{9276544B-1C86-4B75-A5B4-5394EE98524F}" type="pres">
      <dgm:prSet presAssocID="{4864FC7F-DBF5-4B2B-B87A-6191AA7F05F2}" presName="theInnerList" presStyleCnt="0"/>
      <dgm:spPr/>
    </dgm:pt>
    <dgm:pt modelId="{97F05312-7FA7-420F-A967-B7075DF77F6A}" type="pres">
      <dgm:prSet presAssocID="{CE5D251E-2CE2-4127-BEAC-952C345501E9}" presName="childNode" presStyleLbl="node1" presStyleIdx="9" presStyleCnt="12" custScaleY="111638" custLinFactNeighborX="-2465" custLinFactNeighborY="-31354">
        <dgm:presLayoutVars>
          <dgm:bulletEnabled val="1"/>
        </dgm:presLayoutVars>
      </dgm:prSet>
      <dgm:spPr/>
      <dgm:t>
        <a:bodyPr/>
        <a:lstStyle/>
        <a:p>
          <a:endParaRPr lang="en-GB"/>
        </a:p>
      </dgm:t>
    </dgm:pt>
    <dgm:pt modelId="{55A37F0E-F845-49F3-8B38-6B699B891BBA}" type="pres">
      <dgm:prSet presAssocID="{CE5D251E-2CE2-4127-BEAC-952C345501E9}" presName="aSpace2" presStyleCnt="0"/>
      <dgm:spPr/>
    </dgm:pt>
    <dgm:pt modelId="{175BA974-8129-423E-96CE-54BC6AECE2F3}" type="pres">
      <dgm:prSet presAssocID="{8E584FB0-8325-49DB-9259-768EF73359FB}" presName="childNode" presStyleLbl="node1" presStyleIdx="10" presStyleCnt="12">
        <dgm:presLayoutVars>
          <dgm:bulletEnabled val="1"/>
        </dgm:presLayoutVars>
      </dgm:prSet>
      <dgm:spPr/>
      <dgm:t>
        <a:bodyPr/>
        <a:lstStyle/>
        <a:p>
          <a:endParaRPr lang="en-GB"/>
        </a:p>
      </dgm:t>
    </dgm:pt>
    <dgm:pt modelId="{4F4236E7-D825-47CB-886D-F9F6546DE49F}" type="pres">
      <dgm:prSet presAssocID="{8E584FB0-8325-49DB-9259-768EF73359FB}" presName="aSpace2" presStyleCnt="0"/>
      <dgm:spPr/>
    </dgm:pt>
    <dgm:pt modelId="{3A66978E-C55C-4BA8-B5E2-8FFAD6F0CE08}" type="pres">
      <dgm:prSet presAssocID="{441A9EC7-3CFA-4CC8-BC01-175B49C10719}" presName="childNode" presStyleLbl="node1" presStyleIdx="11" presStyleCnt="12">
        <dgm:presLayoutVars>
          <dgm:bulletEnabled val="1"/>
        </dgm:presLayoutVars>
      </dgm:prSet>
      <dgm:spPr/>
      <dgm:t>
        <a:bodyPr/>
        <a:lstStyle/>
        <a:p>
          <a:endParaRPr lang="en-GB"/>
        </a:p>
      </dgm:t>
    </dgm:pt>
  </dgm:ptLst>
  <dgm:cxnLst>
    <dgm:cxn modelId="{78B6E739-4D45-4C04-8352-B2D43C9EC9F7}" srcId="{FEF57C41-DCDE-4B48-83AA-CF15128B03C5}" destId="{FC63EF5D-0573-4323-A4A1-71AB213AFB2F}" srcOrd="2" destOrd="0" parTransId="{B803897A-8841-45AD-873D-957783298D95}" sibTransId="{8EB3B9A4-D958-4D58-9BE0-763C9C394B94}"/>
    <dgm:cxn modelId="{B6F4D352-2160-4FDE-8210-A51F9FD44F82}" srcId="{4864FC7F-DBF5-4B2B-B87A-6191AA7F05F2}" destId="{8E584FB0-8325-49DB-9259-768EF73359FB}" srcOrd="1" destOrd="0" parTransId="{20A217B3-66DC-4679-A2BA-FC846022A54A}" sibTransId="{2B6D1C06-0167-4BFB-93A8-A53E3BE57733}"/>
    <dgm:cxn modelId="{76208A54-3B84-48AE-B603-05B1F689140C}" srcId="{0B30227C-AD4F-489B-B6D9-0F020B9463BB}" destId="{4864FC7F-DBF5-4B2B-B87A-6191AA7F05F2}" srcOrd="3" destOrd="0" parTransId="{90AE5EB0-EBF2-48C5-984B-B1BDDE291693}" sibTransId="{2BC71011-C632-4226-ADB1-F0DB493C8C72}"/>
    <dgm:cxn modelId="{8C3CA4CE-1EB9-40FC-B6E7-0C51C2407C59}" type="presOf" srcId="{5FE00A85-4808-48EF-A5D9-3D5AACB3BC2E}" destId="{FA63A9C4-6E3D-4845-ABC1-C595EBE7951B}" srcOrd="0" destOrd="0" presId="urn:microsoft.com/office/officeart/2005/8/layout/lProcess2"/>
    <dgm:cxn modelId="{0969B083-3E4E-4591-96CD-949CFFBC69DE}" type="presOf" srcId="{CE5D251E-2CE2-4127-BEAC-952C345501E9}" destId="{97F05312-7FA7-420F-A967-B7075DF77F6A}" srcOrd="0" destOrd="0" presId="urn:microsoft.com/office/officeart/2005/8/layout/lProcess2"/>
    <dgm:cxn modelId="{80B9CFF1-13F1-4A1E-B7C2-AF66AA23D16B}" type="presOf" srcId="{441A9EC7-3CFA-4CC8-BC01-175B49C10719}" destId="{3A66978E-C55C-4BA8-B5E2-8FFAD6F0CE08}" srcOrd="0" destOrd="0" presId="urn:microsoft.com/office/officeart/2005/8/layout/lProcess2"/>
    <dgm:cxn modelId="{995BEBB5-3425-4868-BB4C-D20656AB193E}" type="presOf" srcId="{6BFAB339-D79F-4401-8144-60FC3FD837B9}" destId="{939D3609-9CB0-438E-80EE-D52C82D0E67A}" srcOrd="1" destOrd="0" presId="urn:microsoft.com/office/officeart/2005/8/layout/lProcess2"/>
    <dgm:cxn modelId="{E4C814F5-1728-4633-8F73-5D8275C2C1F2}" srcId="{6BFAB339-D79F-4401-8144-60FC3FD837B9}" destId="{68FD331A-3EB8-4A26-90C7-F9ED0A58F5E5}" srcOrd="2" destOrd="0" parTransId="{ADAF6EAF-B96C-4311-A9F7-DCECEBA70A3B}" sibTransId="{13390958-3907-4172-A43D-304D9B44679E}"/>
    <dgm:cxn modelId="{BF404D87-5194-40EA-B1B6-97A0EC1BF483}" srcId="{6BFAB339-D79F-4401-8144-60FC3FD837B9}" destId="{92F5A97C-696B-4835-9C1B-E9A94ECF2913}" srcOrd="0" destOrd="0" parTransId="{D446174C-9745-401E-8538-B5781BD7A9BE}" sibTransId="{74A2DC22-C585-4FD9-8D86-3E79DA80F8E5}"/>
    <dgm:cxn modelId="{A993F5DE-2410-41B1-9614-FE799EDF76E6}" type="presOf" srcId="{4864FC7F-DBF5-4B2B-B87A-6191AA7F05F2}" destId="{7499D1E8-92C0-4C3F-98C4-6A694AAD64E6}" srcOrd="0" destOrd="0" presId="urn:microsoft.com/office/officeart/2005/8/layout/lProcess2"/>
    <dgm:cxn modelId="{E6C2C282-2630-4EFE-934A-F7AF7D0D2726}" srcId="{FEF57C41-DCDE-4B48-83AA-CF15128B03C5}" destId="{F0880641-3009-44B4-AB58-597144553E2E}" srcOrd="1" destOrd="0" parTransId="{E7C862C1-7D88-45C2-B021-6F2ACAB329F6}" sibTransId="{78202C36-664C-4B51-B0EC-EB84614E1140}"/>
    <dgm:cxn modelId="{58D856F8-21D9-4F66-8A88-227AB7020EC6}" srcId="{FEF57C41-DCDE-4B48-83AA-CF15128B03C5}" destId="{DFA89396-8606-4D97-843C-41E2AE2505AD}" srcOrd="0" destOrd="0" parTransId="{CB3676C7-63B1-41DC-994D-3BD70991176A}" sibTransId="{40010D54-BA7F-46F2-A74E-8EC15104C373}"/>
    <dgm:cxn modelId="{61981CA1-DA7F-45F4-8E95-A55A29FFA909}" type="presOf" srcId="{DCC54F8E-934F-48A5-91EA-0918C94C06EE}" destId="{98742623-1FDE-4E7C-8B99-2C2753B3EFDA}" srcOrd="1" destOrd="0" presId="urn:microsoft.com/office/officeart/2005/8/layout/lProcess2"/>
    <dgm:cxn modelId="{77B30F9C-FAFD-42BB-A108-AB6F40684497}" type="presOf" srcId="{8E584FB0-8325-49DB-9259-768EF73359FB}" destId="{175BA974-8129-423E-96CE-54BC6AECE2F3}" srcOrd="0" destOrd="0" presId="urn:microsoft.com/office/officeart/2005/8/layout/lProcess2"/>
    <dgm:cxn modelId="{1D57435F-1609-4232-87E1-6275154F6B91}" srcId="{0B30227C-AD4F-489B-B6D9-0F020B9463BB}" destId="{6BFAB339-D79F-4401-8144-60FC3FD837B9}" srcOrd="0" destOrd="0" parTransId="{3E243CEA-940F-4643-BD12-D8BE9C626A6E}" sibTransId="{59499247-27AF-40D7-B2DD-B1E387788507}"/>
    <dgm:cxn modelId="{5F0A53CE-65F7-4EDA-97BD-CB87E9ADA9B6}" type="presOf" srcId="{FEF57C41-DCDE-4B48-83AA-CF15128B03C5}" destId="{436461C3-CD3C-4194-B790-E640FA39FAAF}" srcOrd="0" destOrd="0" presId="urn:microsoft.com/office/officeart/2005/8/layout/lProcess2"/>
    <dgm:cxn modelId="{6F6A520D-C0B5-4EC0-8986-865C4D52C1CF}" type="presOf" srcId="{6BFAB339-D79F-4401-8144-60FC3FD837B9}" destId="{F0928737-3763-428F-86F4-C29640F086CF}" srcOrd="0" destOrd="0" presId="urn:microsoft.com/office/officeart/2005/8/layout/lProcess2"/>
    <dgm:cxn modelId="{A5F79072-D3BA-4172-BDA4-BB4E0BE44AE7}" type="presOf" srcId="{92F5A97C-696B-4835-9C1B-E9A94ECF2913}" destId="{71447D17-C658-41AA-9063-8B6FC3373251}" srcOrd="0" destOrd="0" presId="urn:microsoft.com/office/officeart/2005/8/layout/lProcess2"/>
    <dgm:cxn modelId="{60F3D375-3C53-42AA-9C2E-83E1FF9BDC8C}" srcId="{6BFAB339-D79F-4401-8144-60FC3FD837B9}" destId="{5FE00A85-4808-48EF-A5D9-3D5AACB3BC2E}" srcOrd="1" destOrd="0" parTransId="{18A84239-BC68-4353-9011-0C315BCC542A}" sibTransId="{0ABF426E-115D-49D5-8833-4D8DC20E1EF3}"/>
    <dgm:cxn modelId="{89E1F7CA-3C9A-4CBC-AD5B-B291F158C67D}" type="presOf" srcId="{FC63EF5D-0573-4323-A4A1-71AB213AFB2F}" destId="{D21CF463-8CDD-4AB6-87F1-2AAB03825686}" srcOrd="0" destOrd="0" presId="urn:microsoft.com/office/officeart/2005/8/layout/lProcess2"/>
    <dgm:cxn modelId="{FFA14450-E5DA-4433-838A-73F556CCDCD5}" srcId="{DCC54F8E-934F-48A5-91EA-0918C94C06EE}" destId="{D773AC83-3F9C-4F26-8DB1-8B8CB25F23EE}" srcOrd="0" destOrd="0" parTransId="{80E1CE5B-A0B6-4482-9EBB-2D55764FB9E9}" sibTransId="{E56D8CA1-00CD-47AD-AF73-770D1523FA76}"/>
    <dgm:cxn modelId="{925E3BB2-D331-4E0A-85C8-2CF6A56A6FD1}" type="presOf" srcId="{D773AC83-3F9C-4F26-8DB1-8B8CB25F23EE}" destId="{6A0F6C27-3D0D-44B7-A28F-84CC13B0A7B7}" srcOrd="0" destOrd="0" presId="urn:microsoft.com/office/officeart/2005/8/layout/lProcess2"/>
    <dgm:cxn modelId="{BB05D4D8-661D-4418-B258-6CE88925263A}" type="presOf" srcId="{F0880641-3009-44B4-AB58-597144553E2E}" destId="{CE867D10-ED3C-4E24-A293-AA0F8EB9E015}" srcOrd="0" destOrd="0" presId="urn:microsoft.com/office/officeart/2005/8/layout/lProcess2"/>
    <dgm:cxn modelId="{21A2787D-4ED4-47F6-B846-7011CF0DC434}" srcId="{0B30227C-AD4F-489B-B6D9-0F020B9463BB}" destId="{DCC54F8E-934F-48A5-91EA-0918C94C06EE}" srcOrd="2" destOrd="0" parTransId="{8F29ECA7-6990-4DC6-9897-2CE18FE940B0}" sibTransId="{2B7796C2-433F-4765-9257-6A238D087AF0}"/>
    <dgm:cxn modelId="{715F9A34-2EF7-4108-915D-994D41B85B2D}" type="presOf" srcId="{73D041BA-BB8E-44FC-9B50-6E2F5CC1D80B}" destId="{6E14B57F-C971-4302-8DA4-7E7C98E21317}" srcOrd="0" destOrd="0" presId="urn:microsoft.com/office/officeart/2005/8/layout/lProcess2"/>
    <dgm:cxn modelId="{3490B304-01A0-4192-8D63-7DBC4ADF5A31}" type="presOf" srcId="{2DE8D989-68AB-4FDE-9962-CDF402F81F01}" destId="{3B66247D-7BD4-4234-BB1C-E591CF05E81E}" srcOrd="0" destOrd="0" presId="urn:microsoft.com/office/officeart/2005/8/layout/lProcess2"/>
    <dgm:cxn modelId="{F7921E93-C591-4DD9-AE46-95E8DE390E0E}" type="presOf" srcId="{DFA89396-8606-4D97-843C-41E2AE2505AD}" destId="{EAF57115-BCE0-4AFA-BB13-70AB50CB73AF}" srcOrd="0" destOrd="0" presId="urn:microsoft.com/office/officeart/2005/8/layout/lProcess2"/>
    <dgm:cxn modelId="{59E8CF75-78E0-476C-AACE-7E534C95E3D6}" type="presOf" srcId="{0B30227C-AD4F-489B-B6D9-0F020B9463BB}" destId="{EC9F7DFA-CEB7-4C31-8FA0-4D61D949061A}" srcOrd="0" destOrd="0" presId="urn:microsoft.com/office/officeart/2005/8/layout/lProcess2"/>
    <dgm:cxn modelId="{98AFC41A-5A08-478A-B827-463D3A20F954}" type="presOf" srcId="{68FD331A-3EB8-4A26-90C7-F9ED0A58F5E5}" destId="{5C0B777E-AF1E-4377-857E-94E3065B78A6}" srcOrd="0" destOrd="0" presId="urn:microsoft.com/office/officeart/2005/8/layout/lProcess2"/>
    <dgm:cxn modelId="{2CE2FB23-E5A5-48C4-9018-78D27E04E7E1}" type="presOf" srcId="{FEF57C41-DCDE-4B48-83AA-CF15128B03C5}" destId="{BA27E34D-8776-4EED-9F01-8F439DDB9D45}" srcOrd="1" destOrd="0" presId="urn:microsoft.com/office/officeart/2005/8/layout/lProcess2"/>
    <dgm:cxn modelId="{0C5633DA-BA89-41C8-9073-CB5E55FA07CE}" type="presOf" srcId="{4864FC7F-DBF5-4B2B-B87A-6191AA7F05F2}" destId="{F1042639-0753-40BF-98BB-8095722CEEDF}" srcOrd="1" destOrd="0" presId="urn:microsoft.com/office/officeart/2005/8/layout/lProcess2"/>
    <dgm:cxn modelId="{1795378F-E69F-4BD2-BAC1-08900BC55C65}" type="presOf" srcId="{DCC54F8E-934F-48A5-91EA-0918C94C06EE}" destId="{FCEC8686-8613-4735-91B1-C9ADD9559218}" srcOrd="0" destOrd="0" presId="urn:microsoft.com/office/officeart/2005/8/layout/lProcess2"/>
    <dgm:cxn modelId="{9227CAA8-E569-41D9-9DA9-8A531AD638B8}" srcId="{4864FC7F-DBF5-4B2B-B87A-6191AA7F05F2}" destId="{441A9EC7-3CFA-4CC8-BC01-175B49C10719}" srcOrd="2" destOrd="0" parTransId="{FB680451-F55C-4168-AC2C-AFF5F1F35D19}" sibTransId="{D3880907-37D4-4A05-A086-FFE126F06E3E}"/>
    <dgm:cxn modelId="{83A686B8-E6AA-4E75-9714-C5048167E7BA}" srcId="{0B30227C-AD4F-489B-B6D9-0F020B9463BB}" destId="{FEF57C41-DCDE-4B48-83AA-CF15128B03C5}" srcOrd="1" destOrd="0" parTransId="{6342E43F-19AA-475C-A850-2B06C1F2EB86}" sibTransId="{10B9F7B1-852D-478C-87A5-F9435E373BC8}"/>
    <dgm:cxn modelId="{1EFE8C10-A032-4FF2-8E2C-CDF0A85341B3}" srcId="{DCC54F8E-934F-48A5-91EA-0918C94C06EE}" destId="{2DE8D989-68AB-4FDE-9962-CDF402F81F01}" srcOrd="1" destOrd="0" parTransId="{374DE198-5F0D-4204-A68E-FA0DDA8048D7}" sibTransId="{C4828634-F14A-4BA4-AFF3-46EBA4DA665C}"/>
    <dgm:cxn modelId="{57F96ED3-1D42-4C32-8A70-A6555902B289}" srcId="{DCC54F8E-934F-48A5-91EA-0918C94C06EE}" destId="{73D041BA-BB8E-44FC-9B50-6E2F5CC1D80B}" srcOrd="2" destOrd="0" parTransId="{179082D0-0F3B-4EF0-8B66-0FEACAD85111}" sibTransId="{92B806F4-FB58-4EE7-BE56-FC14899BE764}"/>
    <dgm:cxn modelId="{559C5128-6BC9-464E-BB86-2042ABE57DE7}" srcId="{4864FC7F-DBF5-4B2B-B87A-6191AA7F05F2}" destId="{CE5D251E-2CE2-4127-BEAC-952C345501E9}" srcOrd="0" destOrd="0" parTransId="{0A1E8BDE-D7C8-4AEA-A81D-7F1128E136FC}" sibTransId="{6D2AD75D-1036-47A9-8C69-D89C0328C4FF}"/>
    <dgm:cxn modelId="{7DF6C6D6-0F0E-42A4-B071-84DFC28C583D}" type="presParOf" srcId="{EC9F7DFA-CEB7-4C31-8FA0-4D61D949061A}" destId="{0340D546-9AA6-407F-9B85-27FC59C7D1B3}" srcOrd="0" destOrd="0" presId="urn:microsoft.com/office/officeart/2005/8/layout/lProcess2"/>
    <dgm:cxn modelId="{8BC27364-6CD4-4E9C-8529-004DC4CB5478}" type="presParOf" srcId="{0340D546-9AA6-407F-9B85-27FC59C7D1B3}" destId="{F0928737-3763-428F-86F4-C29640F086CF}" srcOrd="0" destOrd="0" presId="urn:microsoft.com/office/officeart/2005/8/layout/lProcess2"/>
    <dgm:cxn modelId="{A06569CC-8B09-4919-AF31-0556DAECD2DE}" type="presParOf" srcId="{0340D546-9AA6-407F-9B85-27FC59C7D1B3}" destId="{939D3609-9CB0-438E-80EE-D52C82D0E67A}" srcOrd="1" destOrd="0" presId="urn:microsoft.com/office/officeart/2005/8/layout/lProcess2"/>
    <dgm:cxn modelId="{F4D19BCD-A1BE-4CA2-9C26-88D2324CBDB1}" type="presParOf" srcId="{0340D546-9AA6-407F-9B85-27FC59C7D1B3}" destId="{B08FE913-7511-4731-8EA4-F7C2C8A23795}" srcOrd="2" destOrd="0" presId="urn:microsoft.com/office/officeart/2005/8/layout/lProcess2"/>
    <dgm:cxn modelId="{4AB22948-756F-4A01-99DB-E64AC61BA4A1}" type="presParOf" srcId="{B08FE913-7511-4731-8EA4-F7C2C8A23795}" destId="{87D28F33-655B-4421-A77E-7C45E20CCC4B}" srcOrd="0" destOrd="0" presId="urn:microsoft.com/office/officeart/2005/8/layout/lProcess2"/>
    <dgm:cxn modelId="{D119A65E-632C-460B-AD73-AF10EE4CC495}" type="presParOf" srcId="{87D28F33-655B-4421-A77E-7C45E20CCC4B}" destId="{71447D17-C658-41AA-9063-8B6FC3373251}" srcOrd="0" destOrd="0" presId="urn:microsoft.com/office/officeart/2005/8/layout/lProcess2"/>
    <dgm:cxn modelId="{24E024DB-4C11-45B0-B193-CABE2A534C2B}" type="presParOf" srcId="{87D28F33-655B-4421-A77E-7C45E20CCC4B}" destId="{F02AF97D-AC15-4AAF-AD9A-B8F77883FE48}" srcOrd="1" destOrd="0" presId="urn:microsoft.com/office/officeart/2005/8/layout/lProcess2"/>
    <dgm:cxn modelId="{D11C7ED0-150A-4890-9E6D-ACF5EE4C28F1}" type="presParOf" srcId="{87D28F33-655B-4421-A77E-7C45E20CCC4B}" destId="{FA63A9C4-6E3D-4845-ABC1-C595EBE7951B}" srcOrd="2" destOrd="0" presId="urn:microsoft.com/office/officeart/2005/8/layout/lProcess2"/>
    <dgm:cxn modelId="{7FB378EB-E948-4996-A671-11AB2C277739}" type="presParOf" srcId="{87D28F33-655B-4421-A77E-7C45E20CCC4B}" destId="{D7156A6E-7DE1-4586-BF3E-6D8602194B48}" srcOrd="3" destOrd="0" presId="urn:microsoft.com/office/officeart/2005/8/layout/lProcess2"/>
    <dgm:cxn modelId="{C596C440-7B60-4257-AB6C-5106DBFAADB6}" type="presParOf" srcId="{87D28F33-655B-4421-A77E-7C45E20CCC4B}" destId="{5C0B777E-AF1E-4377-857E-94E3065B78A6}" srcOrd="4" destOrd="0" presId="urn:microsoft.com/office/officeart/2005/8/layout/lProcess2"/>
    <dgm:cxn modelId="{44DEBED9-44E3-4F96-BCB3-4753FB14930F}" type="presParOf" srcId="{EC9F7DFA-CEB7-4C31-8FA0-4D61D949061A}" destId="{F78439F7-3045-4EE4-A8A8-C1379E322107}" srcOrd="1" destOrd="0" presId="urn:microsoft.com/office/officeart/2005/8/layout/lProcess2"/>
    <dgm:cxn modelId="{8AD28537-6368-4526-A45D-0DCF3D8D47C5}" type="presParOf" srcId="{EC9F7DFA-CEB7-4C31-8FA0-4D61D949061A}" destId="{86AC5F2D-A56C-4998-B5A4-7E0687A359DD}" srcOrd="2" destOrd="0" presId="urn:microsoft.com/office/officeart/2005/8/layout/lProcess2"/>
    <dgm:cxn modelId="{6C210FD8-39C5-486E-AA7C-17A08ADA1C6D}" type="presParOf" srcId="{86AC5F2D-A56C-4998-B5A4-7E0687A359DD}" destId="{436461C3-CD3C-4194-B790-E640FA39FAAF}" srcOrd="0" destOrd="0" presId="urn:microsoft.com/office/officeart/2005/8/layout/lProcess2"/>
    <dgm:cxn modelId="{B1FC16A2-BFE0-4555-B2F8-7D84A264F8B7}" type="presParOf" srcId="{86AC5F2D-A56C-4998-B5A4-7E0687A359DD}" destId="{BA27E34D-8776-4EED-9F01-8F439DDB9D45}" srcOrd="1" destOrd="0" presId="urn:microsoft.com/office/officeart/2005/8/layout/lProcess2"/>
    <dgm:cxn modelId="{912140FE-43B9-4F8F-8C76-6CCECBE77293}" type="presParOf" srcId="{86AC5F2D-A56C-4998-B5A4-7E0687A359DD}" destId="{B551A69E-F595-4303-B35A-F2D0052E343C}" srcOrd="2" destOrd="0" presId="urn:microsoft.com/office/officeart/2005/8/layout/lProcess2"/>
    <dgm:cxn modelId="{CBC30B62-5C2E-418C-84CA-F1B59760BC39}" type="presParOf" srcId="{B551A69E-F595-4303-B35A-F2D0052E343C}" destId="{9CB3A129-6F6D-4507-8FB0-3D0FC5FCF626}" srcOrd="0" destOrd="0" presId="urn:microsoft.com/office/officeart/2005/8/layout/lProcess2"/>
    <dgm:cxn modelId="{E2F90816-468D-405D-AB50-9CAB901728C5}" type="presParOf" srcId="{9CB3A129-6F6D-4507-8FB0-3D0FC5FCF626}" destId="{EAF57115-BCE0-4AFA-BB13-70AB50CB73AF}" srcOrd="0" destOrd="0" presId="urn:microsoft.com/office/officeart/2005/8/layout/lProcess2"/>
    <dgm:cxn modelId="{21497913-2D32-40F2-A9D6-78A0166B05E0}" type="presParOf" srcId="{9CB3A129-6F6D-4507-8FB0-3D0FC5FCF626}" destId="{5C92C0C1-CBE4-4BE0-9C04-A4637BDD924F}" srcOrd="1" destOrd="0" presId="urn:microsoft.com/office/officeart/2005/8/layout/lProcess2"/>
    <dgm:cxn modelId="{9E6E7453-64D4-48B8-B446-E6CCFD3387D1}" type="presParOf" srcId="{9CB3A129-6F6D-4507-8FB0-3D0FC5FCF626}" destId="{CE867D10-ED3C-4E24-A293-AA0F8EB9E015}" srcOrd="2" destOrd="0" presId="urn:microsoft.com/office/officeart/2005/8/layout/lProcess2"/>
    <dgm:cxn modelId="{6C01AE65-2E4B-4A19-AEA5-28DF1DB4FA9E}" type="presParOf" srcId="{9CB3A129-6F6D-4507-8FB0-3D0FC5FCF626}" destId="{B5060567-42B7-4F17-8EB4-E9622B61B2AA}" srcOrd="3" destOrd="0" presId="urn:microsoft.com/office/officeart/2005/8/layout/lProcess2"/>
    <dgm:cxn modelId="{4F0615FF-DA29-491D-A603-BDE61AB493A1}" type="presParOf" srcId="{9CB3A129-6F6D-4507-8FB0-3D0FC5FCF626}" destId="{D21CF463-8CDD-4AB6-87F1-2AAB03825686}" srcOrd="4" destOrd="0" presId="urn:microsoft.com/office/officeart/2005/8/layout/lProcess2"/>
    <dgm:cxn modelId="{38F9E5A7-035D-413C-9F78-9FA7D9A7B187}" type="presParOf" srcId="{EC9F7DFA-CEB7-4C31-8FA0-4D61D949061A}" destId="{BD620397-C990-4C83-9318-2C3C3DD7856D}" srcOrd="3" destOrd="0" presId="urn:microsoft.com/office/officeart/2005/8/layout/lProcess2"/>
    <dgm:cxn modelId="{77BE7D11-80C3-4BDD-9633-EF1E5A2BEF02}" type="presParOf" srcId="{EC9F7DFA-CEB7-4C31-8FA0-4D61D949061A}" destId="{4462960D-E5AC-45F8-97EE-96FE23EA9907}" srcOrd="4" destOrd="0" presId="urn:microsoft.com/office/officeart/2005/8/layout/lProcess2"/>
    <dgm:cxn modelId="{F7D32372-B693-46A2-B31C-E65E724E46D5}" type="presParOf" srcId="{4462960D-E5AC-45F8-97EE-96FE23EA9907}" destId="{FCEC8686-8613-4735-91B1-C9ADD9559218}" srcOrd="0" destOrd="0" presId="urn:microsoft.com/office/officeart/2005/8/layout/lProcess2"/>
    <dgm:cxn modelId="{0BF7B4FE-85B6-433F-B252-00DC3A35CC10}" type="presParOf" srcId="{4462960D-E5AC-45F8-97EE-96FE23EA9907}" destId="{98742623-1FDE-4E7C-8B99-2C2753B3EFDA}" srcOrd="1" destOrd="0" presId="urn:microsoft.com/office/officeart/2005/8/layout/lProcess2"/>
    <dgm:cxn modelId="{31651575-85E8-439E-A096-97CB88A6303E}" type="presParOf" srcId="{4462960D-E5AC-45F8-97EE-96FE23EA9907}" destId="{D99E0707-4D30-4DEF-B16F-638347CCA234}" srcOrd="2" destOrd="0" presId="urn:microsoft.com/office/officeart/2005/8/layout/lProcess2"/>
    <dgm:cxn modelId="{E8C062FB-EC86-4DB4-A784-58056213BAC1}" type="presParOf" srcId="{D99E0707-4D30-4DEF-B16F-638347CCA234}" destId="{EBD47E4C-DE97-498A-8C95-C501C7C55DE6}" srcOrd="0" destOrd="0" presId="urn:microsoft.com/office/officeart/2005/8/layout/lProcess2"/>
    <dgm:cxn modelId="{E05ACB41-262F-444C-9A8B-5806BD31DE3B}" type="presParOf" srcId="{EBD47E4C-DE97-498A-8C95-C501C7C55DE6}" destId="{6A0F6C27-3D0D-44B7-A28F-84CC13B0A7B7}" srcOrd="0" destOrd="0" presId="urn:microsoft.com/office/officeart/2005/8/layout/lProcess2"/>
    <dgm:cxn modelId="{36672F5F-64D5-4A6C-B2E6-8FB33A297BE9}" type="presParOf" srcId="{EBD47E4C-DE97-498A-8C95-C501C7C55DE6}" destId="{978D1120-3B11-4EC6-A11B-3907D6D5CA85}" srcOrd="1" destOrd="0" presId="urn:microsoft.com/office/officeart/2005/8/layout/lProcess2"/>
    <dgm:cxn modelId="{CBE24091-2376-4670-B632-A0718EC70B20}" type="presParOf" srcId="{EBD47E4C-DE97-498A-8C95-C501C7C55DE6}" destId="{3B66247D-7BD4-4234-BB1C-E591CF05E81E}" srcOrd="2" destOrd="0" presId="urn:microsoft.com/office/officeart/2005/8/layout/lProcess2"/>
    <dgm:cxn modelId="{E7D60912-08FC-4EF2-B81C-1B85269A446C}" type="presParOf" srcId="{EBD47E4C-DE97-498A-8C95-C501C7C55DE6}" destId="{31F14F2F-FC94-44F6-B6E1-2318A8C0DD47}" srcOrd="3" destOrd="0" presId="urn:microsoft.com/office/officeart/2005/8/layout/lProcess2"/>
    <dgm:cxn modelId="{35748785-ABA8-445C-9F81-F27425BD577D}" type="presParOf" srcId="{EBD47E4C-DE97-498A-8C95-C501C7C55DE6}" destId="{6E14B57F-C971-4302-8DA4-7E7C98E21317}" srcOrd="4" destOrd="0" presId="urn:microsoft.com/office/officeart/2005/8/layout/lProcess2"/>
    <dgm:cxn modelId="{41028922-EA44-41AE-8905-B0C35F490017}" type="presParOf" srcId="{EC9F7DFA-CEB7-4C31-8FA0-4D61D949061A}" destId="{76D446D9-D39B-4345-A73D-CEE24782F378}" srcOrd="5" destOrd="0" presId="urn:microsoft.com/office/officeart/2005/8/layout/lProcess2"/>
    <dgm:cxn modelId="{6E6DC0A6-9660-46EF-99F9-11FD8EBBA9E2}" type="presParOf" srcId="{EC9F7DFA-CEB7-4C31-8FA0-4D61D949061A}" destId="{4F43146E-A164-43C5-B87A-077C98135CD4}" srcOrd="6" destOrd="0" presId="urn:microsoft.com/office/officeart/2005/8/layout/lProcess2"/>
    <dgm:cxn modelId="{76D24D49-D4DE-49A6-B2F1-3EC05D7C28BD}" type="presParOf" srcId="{4F43146E-A164-43C5-B87A-077C98135CD4}" destId="{7499D1E8-92C0-4C3F-98C4-6A694AAD64E6}" srcOrd="0" destOrd="0" presId="urn:microsoft.com/office/officeart/2005/8/layout/lProcess2"/>
    <dgm:cxn modelId="{29930C19-7654-46F8-912B-B7969595AF48}" type="presParOf" srcId="{4F43146E-A164-43C5-B87A-077C98135CD4}" destId="{F1042639-0753-40BF-98BB-8095722CEEDF}" srcOrd="1" destOrd="0" presId="urn:microsoft.com/office/officeart/2005/8/layout/lProcess2"/>
    <dgm:cxn modelId="{74145F8A-9B79-46ED-9FE9-D3E76523D13B}" type="presParOf" srcId="{4F43146E-A164-43C5-B87A-077C98135CD4}" destId="{5B8B03A4-D5C2-4F40-A9C4-0B396079CF01}" srcOrd="2" destOrd="0" presId="urn:microsoft.com/office/officeart/2005/8/layout/lProcess2"/>
    <dgm:cxn modelId="{6230F7EF-C15B-4CD3-B2A9-97A56AE0019D}" type="presParOf" srcId="{5B8B03A4-D5C2-4F40-A9C4-0B396079CF01}" destId="{9276544B-1C86-4B75-A5B4-5394EE98524F}" srcOrd="0" destOrd="0" presId="urn:microsoft.com/office/officeart/2005/8/layout/lProcess2"/>
    <dgm:cxn modelId="{0739C1C7-7B23-4233-9CE8-F248D6B0D405}" type="presParOf" srcId="{9276544B-1C86-4B75-A5B4-5394EE98524F}" destId="{97F05312-7FA7-420F-A967-B7075DF77F6A}" srcOrd="0" destOrd="0" presId="urn:microsoft.com/office/officeart/2005/8/layout/lProcess2"/>
    <dgm:cxn modelId="{7CC6F6F4-975A-47AA-AB95-4B926BAC46D9}" type="presParOf" srcId="{9276544B-1C86-4B75-A5B4-5394EE98524F}" destId="{55A37F0E-F845-49F3-8B38-6B699B891BBA}" srcOrd="1" destOrd="0" presId="urn:microsoft.com/office/officeart/2005/8/layout/lProcess2"/>
    <dgm:cxn modelId="{6B5F26A4-0AE1-48C9-AB4B-8AB51F6C2058}" type="presParOf" srcId="{9276544B-1C86-4B75-A5B4-5394EE98524F}" destId="{175BA974-8129-423E-96CE-54BC6AECE2F3}" srcOrd="2" destOrd="0" presId="urn:microsoft.com/office/officeart/2005/8/layout/lProcess2"/>
    <dgm:cxn modelId="{9E07E8CC-2EE2-4E77-9A4A-4A820CF35E8C}" type="presParOf" srcId="{9276544B-1C86-4B75-A5B4-5394EE98524F}" destId="{4F4236E7-D825-47CB-886D-F9F6546DE49F}" srcOrd="3" destOrd="0" presId="urn:microsoft.com/office/officeart/2005/8/layout/lProcess2"/>
    <dgm:cxn modelId="{2AFBC8F3-221B-4D59-84CB-9E5F2E7FE72F}" type="presParOf" srcId="{9276544B-1C86-4B75-A5B4-5394EE98524F}" destId="{3A66978E-C55C-4BA8-B5E2-8FFAD6F0CE08}"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9F3064-E0F4-4446-BBF1-1BDD2B5CD5A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1E94583A-6A70-402D-AA8E-FB8F69B33E38}">
      <dgm:prSet phldrT="[Text]"/>
      <dgm:spPr>
        <a:solidFill>
          <a:srgbClr val="3E6FD2"/>
        </a:solidFill>
      </dgm:spPr>
      <dgm:t>
        <a:bodyPr vert="vert270"/>
        <a:lstStyle/>
        <a:p>
          <a:r>
            <a:rPr lang="en-GB" dirty="0" smtClean="0"/>
            <a:t>Modernisation</a:t>
          </a:r>
          <a:endParaRPr lang="en-GB" dirty="0"/>
        </a:p>
      </dgm:t>
    </dgm:pt>
    <dgm:pt modelId="{4F89A42B-99F6-4439-A759-7B64C401AE08}" type="parTrans" cxnId="{59193370-E21F-4740-8B58-A8A614ABAED6}">
      <dgm:prSet/>
      <dgm:spPr/>
      <dgm:t>
        <a:bodyPr/>
        <a:lstStyle/>
        <a:p>
          <a:endParaRPr lang="en-GB"/>
        </a:p>
      </dgm:t>
    </dgm:pt>
    <dgm:pt modelId="{20241D03-A3EE-4AC4-A77A-2ACEE4662B98}" type="sibTrans" cxnId="{59193370-E21F-4740-8B58-A8A614ABAED6}">
      <dgm:prSet/>
      <dgm:spPr/>
      <dgm:t>
        <a:bodyPr/>
        <a:lstStyle/>
        <a:p>
          <a:endParaRPr lang="en-GB"/>
        </a:p>
      </dgm:t>
    </dgm:pt>
    <dgm:pt modelId="{209355E2-7B1F-45C4-AC72-9D3CE6AC65AC}">
      <dgm:prSet phldrT="[Text]"/>
      <dgm:spPr/>
      <dgm:t>
        <a:bodyPr/>
        <a:lstStyle/>
        <a:p>
          <a:r>
            <a:rPr lang="en-GB" dirty="0" smtClean="0"/>
            <a:t>Statistical domain1</a:t>
          </a:r>
          <a:endParaRPr lang="en-GB" dirty="0"/>
        </a:p>
      </dgm:t>
    </dgm:pt>
    <dgm:pt modelId="{A6F3AF3E-EE78-41ED-B430-4A9E721609E0}" type="parTrans" cxnId="{97652A53-BEDF-431F-BCEA-DBD030F5D6E8}">
      <dgm:prSet/>
      <dgm:spPr/>
      <dgm:t>
        <a:bodyPr/>
        <a:lstStyle/>
        <a:p>
          <a:endParaRPr lang="en-GB"/>
        </a:p>
      </dgm:t>
    </dgm:pt>
    <dgm:pt modelId="{074B9B21-C1FD-49A5-88F7-C41C52031F32}" type="sibTrans" cxnId="{97652A53-BEDF-431F-BCEA-DBD030F5D6E8}">
      <dgm:prSet/>
      <dgm:spPr/>
      <dgm:t>
        <a:bodyPr/>
        <a:lstStyle/>
        <a:p>
          <a:endParaRPr lang="en-GB"/>
        </a:p>
      </dgm:t>
    </dgm:pt>
    <dgm:pt modelId="{DD032E0B-223E-45A0-A3BD-1A51F760523F}">
      <dgm:prSet phldrT="[Text]"/>
      <dgm:spPr/>
      <dgm:t>
        <a:bodyPr/>
        <a:lstStyle/>
        <a:p>
          <a:r>
            <a:rPr lang="en-GB" dirty="0" smtClean="0"/>
            <a:t>Statistical domain 2</a:t>
          </a:r>
          <a:endParaRPr lang="en-GB" dirty="0"/>
        </a:p>
      </dgm:t>
    </dgm:pt>
    <dgm:pt modelId="{1117C25B-78F2-4A8E-BBBE-114D48847023}" type="parTrans" cxnId="{AEC52FE6-FDAA-43F2-8A60-D026768A4DE0}">
      <dgm:prSet/>
      <dgm:spPr/>
      <dgm:t>
        <a:bodyPr/>
        <a:lstStyle/>
        <a:p>
          <a:endParaRPr lang="en-GB"/>
        </a:p>
      </dgm:t>
    </dgm:pt>
    <dgm:pt modelId="{DBA76B41-F1B6-4860-B3CE-B5ACA6B59CC7}" type="sibTrans" cxnId="{AEC52FE6-FDAA-43F2-8A60-D026768A4DE0}">
      <dgm:prSet/>
      <dgm:spPr/>
      <dgm:t>
        <a:bodyPr/>
        <a:lstStyle/>
        <a:p>
          <a:endParaRPr lang="en-GB"/>
        </a:p>
      </dgm:t>
    </dgm:pt>
    <dgm:pt modelId="{8AA26762-5E65-42DC-90D9-E2259F9CBB02}">
      <dgm:prSet phldrT="[Text]"/>
      <dgm:spPr>
        <a:solidFill>
          <a:srgbClr val="3E6FD2"/>
        </a:solidFill>
      </dgm:spPr>
      <dgm:t>
        <a:bodyPr vert="vert270"/>
        <a:lstStyle/>
        <a:p>
          <a:r>
            <a:rPr lang="en-GB" dirty="0" smtClean="0"/>
            <a:t>Standardised tools</a:t>
          </a:r>
          <a:endParaRPr lang="en-GB" dirty="0"/>
        </a:p>
      </dgm:t>
    </dgm:pt>
    <dgm:pt modelId="{74413898-4436-46E1-8713-4C418AC6F013}" type="parTrans" cxnId="{5F46428A-E7A8-46F9-82E7-25BB9B4EB1C5}">
      <dgm:prSet/>
      <dgm:spPr/>
      <dgm:t>
        <a:bodyPr/>
        <a:lstStyle/>
        <a:p>
          <a:endParaRPr lang="en-GB"/>
        </a:p>
      </dgm:t>
    </dgm:pt>
    <dgm:pt modelId="{71AE3CAE-F7F3-4675-9467-76EFE25FDBFD}" type="sibTrans" cxnId="{5F46428A-E7A8-46F9-82E7-25BB9B4EB1C5}">
      <dgm:prSet/>
      <dgm:spPr/>
      <dgm:t>
        <a:bodyPr/>
        <a:lstStyle/>
        <a:p>
          <a:endParaRPr lang="en-GB"/>
        </a:p>
      </dgm:t>
    </dgm:pt>
    <dgm:pt modelId="{230CCAC8-5717-4E27-A47D-58FE081F1077}">
      <dgm:prSet phldrT="[Text]"/>
      <dgm:spPr/>
      <dgm:t>
        <a:bodyPr/>
        <a:lstStyle/>
        <a:p>
          <a:r>
            <a:rPr lang="en-GB" dirty="0" smtClean="0"/>
            <a:t>Statistical domain1</a:t>
          </a:r>
          <a:endParaRPr lang="en-GB" dirty="0"/>
        </a:p>
      </dgm:t>
    </dgm:pt>
    <dgm:pt modelId="{B518B2F7-7625-4583-B224-E6E36B37D421}" type="parTrans" cxnId="{D59F936B-7EEC-470F-898A-E62AE98BA6A3}">
      <dgm:prSet/>
      <dgm:spPr/>
      <dgm:t>
        <a:bodyPr/>
        <a:lstStyle/>
        <a:p>
          <a:endParaRPr lang="en-GB"/>
        </a:p>
      </dgm:t>
    </dgm:pt>
    <dgm:pt modelId="{E293B5CD-8139-450A-ABC6-6E82FC84BCD4}" type="sibTrans" cxnId="{D59F936B-7EEC-470F-898A-E62AE98BA6A3}">
      <dgm:prSet/>
      <dgm:spPr/>
      <dgm:t>
        <a:bodyPr/>
        <a:lstStyle/>
        <a:p>
          <a:endParaRPr lang="en-GB"/>
        </a:p>
      </dgm:t>
    </dgm:pt>
    <dgm:pt modelId="{A3F447CF-FA02-4456-834F-08F921D6291D}">
      <dgm:prSet phldrT="[Text]"/>
      <dgm:spPr>
        <a:solidFill>
          <a:srgbClr val="3E6FD2"/>
        </a:solidFill>
      </dgm:spPr>
      <dgm:t>
        <a:bodyPr vert="vert270"/>
        <a:lstStyle/>
        <a:p>
          <a:r>
            <a:rPr lang="en-GB" dirty="0" smtClean="0"/>
            <a:t>Data engineering</a:t>
          </a:r>
          <a:endParaRPr lang="en-GB" dirty="0"/>
        </a:p>
      </dgm:t>
    </dgm:pt>
    <dgm:pt modelId="{8B48AB4A-A025-4778-93AB-4DFD32AA0929}" type="parTrans" cxnId="{7CB55A16-B7C4-4064-B75A-46DC90B415A4}">
      <dgm:prSet/>
      <dgm:spPr/>
      <dgm:t>
        <a:bodyPr/>
        <a:lstStyle/>
        <a:p>
          <a:endParaRPr lang="en-GB"/>
        </a:p>
      </dgm:t>
    </dgm:pt>
    <dgm:pt modelId="{FC446289-ADFD-433F-AF70-54346C0C14B2}" type="sibTrans" cxnId="{7CB55A16-B7C4-4064-B75A-46DC90B415A4}">
      <dgm:prSet/>
      <dgm:spPr/>
      <dgm:t>
        <a:bodyPr/>
        <a:lstStyle/>
        <a:p>
          <a:endParaRPr lang="en-GB"/>
        </a:p>
      </dgm:t>
    </dgm:pt>
    <dgm:pt modelId="{9B1E9A42-00E9-4619-8957-7EB1D616F5F7}">
      <dgm:prSet phldrT="[Text]"/>
      <dgm:spPr/>
      <dgm:t>
        <a:bodyPr/>
        <a:lstStyle/>
        <a:p>
          <a:r>
            <a:rPr lang="en-GB" dirty="0" smtClean="0"/>
            <a:t>Statistical domain1</a:t>
          </a:r>
          <a:endParaRPr lang="en-GB" dirty="0"/>
        </a:p>
      </dgm:t>
    </dgm:pt>
    <dgm:pt modelId="{8240867A-CF32-44DD-B67F-EFC64D959306}" type="parTrans" cxnId="{5EAB8B50-E837-482D-A5CB-B332A4E6E98E}">
      <dgm:prSet/>
      <dgm:spPr/>
      <dgm:t>
        <a:bodyPr/>
        <a:lstStyle/>
        <a:p>
          <a:endParaRPr lang="en-GB"/>
        </a:p>
      </dgm:t>
    </dgm:pt>
    <dgm:pt modelId="{70B9A432-2D24-495B-A400-BD296112C101}" type="sibTrans" cxnId="{5EAB8B50-E837-482D-A5CB-B332A4E6E98E}">
      <dgm:prSet/>
      <dgm:spPr/>
      <dgm:t>
        <a:bodyPr/>
        <a:lstStyle/>
        <a:p>
          <a:endParaRPr lang="en-GB"/>
        </a:p>
      </dgm:t>
    </dgm:pt>
    <dgm:pt modelId="{C16DB019-231D-4046-AF54-5561FD7BB97C}">
      <dgm:prSet phldrT="[Text]"/>
      <dgm:spPr/>
      <dgm:t>
        <a:bodyPr/>
        <a:lstStyle/>
        <a:p>
          <a:endParaRPr lang="en-GB" dirty="0"/>
        </a:p>
      </dgm:t>
    </dgm:pt>
    <dgm:pt modelId="{26FF2950-0A4D-4319-9B23-281CABF2D3F3}" type="parTrans" cxnId="{BAF6E51B-514D-40E7-8BC6-9F54744497F0}">
      <dgm:prSet/>
      <dgm:spPr/>
      <dgm:t>
        <a:bodyPr/>
        <a:lstStyle/>
        <a:p>
          <a:endParaRPr lang="en-GB"/>
        </a:p>
      </dgm:t>
    </dgm:pt>
    <dgm:pt modelId="{6258E97C-91A9-480B-8FAC-6EADAC1E1BF4}" type="sibTrans" cxnId="{BAF6E51B-514D-40E7-8BC6-9F54744497F0}">
      <dgm:prSet/>
      <dgm:spPr/>
      <dgm:t>
        <a:bodyPr/>
        <a:lstStyle/>
        <a:p>
          <a:endParaRPr lang="en-GB"/>
        </a:p>
      </dgm:t>
    </dgm:pt>
    <dgm:pt modelId="{538B4609-2C19-4C88-A186-7F386E6779D4}">
      <dgm:prSet phldrT="[Text]"/>
      <dgm:spPr/>
      <dgm:t>
        <a:bodyPr/>
        <a:lstStyle/>
        <a:p>
          <a:r>
            <a:rPr lang="en-GB" dirty="0" smtClean="0"/>
            <a:t>….</a:t>
          </a:r>
          <a:endParaRPr lang="en-GB" dirty="0"/>
        </a:p>
      </dgm:t>
    </dgm:pt>
    <dgm:pt modelId="{AED89CB6-0B07-47AB-A982-0ED4EBC4A7B3}" type="parTrans" cxnId="{733B47F7-D94B-422B-A4D1-41A9569D77CF}">
      <dgm:prSet/>
      <dgm:spPr/>
      <dgm:t>
        <a:bodyPr/>
        <a:lstStyle/>
        <a:p>
          <a:endParaRPr lang="en-GB"/>
        </a:p>
      </dgm:t>
    </dgm:pt>
    <dgm:pt modelId="{A2F8A474-7EE3-4B9A-858A-B35C215AB2FE}" type="sibTrans" cxnId="{733B47F7-D94B-422B-A4D1-41A9569D77CF}">
      <dgm:prSet/>
      <dgm:spPr/>
      <dgm:t>
        <a:bodyPr/>
        <a:lstStyle/>
        <a:p>
          <a:endParaRPr lang="en-GB"/>
        </a:p>
      </dgm:t>
    </dgm:pt>
    <dgm:pt modelId="{1C717C6F-417A-4771-A366-A1EBB35D499E}">
      <dgm:prSet phldrT="[Text]"/>
      <dgm:spPr/>
      <dgm:t>
        <a:bodyPr/>
        <a:lstStyle/>
        <a:p>
          <a:r>
            <a:rPr lang="en-GB" dirty="0" smtClean="0"/>
            <a:t>….</a:t>
          </a:r>
          <a:endParaRPr lang="en-GB" dirty="0"/>
        </a:p>
      </dgm:t>
    </dgm:pt>
    <dgm:pt modelId="{C8080E7F-15C4-4B2D-85DA-C69ED2CA5240}" type="parTrans" cxnId="{39BE0B6C-5953-4690-A92D-90D9767E0283}">
      <dgm:prSet/>
      <dgm:spPr/>
      <dgm:t>
        <a:bodyPr/>
        <a:lstStyle/>
        <a:p>
          <a:endParaRPr lang="en-GB"/>
        </a:p>
      </dgm:t>
    </dgm:pt>
    <dgm:pt modelId="{761F3862-4159-4827-AC8C-CE51EF80C8F3}" type="sibTrans" cxnId="{39BE0B6C-5953-4690-A92D-90D9767E0283}">
      <dgm:prSet/>
      <dgm:spPr/>
      <dgm:t>
        <a:bodyPr/>
        <a:lstStyle/>
        <a:p>
          <a:endParaRPr lang="en-GB"/>
        </a:p>
      </dgm:t>
    </dgm:pt>
    <dgm:pt modelId="{A051724F-6598-4D62-8C9D-CB2342EF04E2}">
      <dgm:prSet phldrT="[Text]"/>
      <dgm:spPr/>
      <dgm:t>
        <a:bodyPr/>
        <a:lstStyle/>
        <a:p>
          <a:r>
            <a:rPr lang="en-GB" dirty="0" smtClean="0"/>
            <a:t>….</a:t>
          </a:r>
          <a:endParaRPr lang="en-GB" dirty="0"/>
        </a:p>
      </dgm:t>
    </dgm:pt>
    <dgm:pt modelId="{16413F81-D573-474C-83B6-6C4693EB78DA}" type="parTrans" cxnId="{9B3F6150-A24E-413E-8577-60189AC49210}">
      <dgm:prSet/>
      <dgm:spPr/>
      <dgm:t>
        <a:bodyPr/>
        <a:lstStyle/>
        <a:p>
          <a:endParaRPr lang="en-GB"/>
        </a:p>
      </dgm:t>
    </dgm:pt>
    <dgm:pt modelId="{B30BA8CD-6A49-4EF6-B630-DCC6964F2381}" type="sibTrans" cxnId="{9B3F6150-A24E-413E-8577-60189AC49210}">
      <dgm:prSet/>
      <dgm:spPr/>
      <dgm:t>
        <a:bodyPr/>
        <a:lstStyle/>
        <a:p>
          <a:endParaRPr lang="en-GB"/>
        </a:p>
      </dgm:t>
    </dgm:pt>
    <dgm:pt modelId="{13EAD8CB-5848-4C8D-8C37-62FDB789D690}">
      <dgm:prSet phldrT="[Text]"/>
      <dgm:spPr/>
      <dgm:t>
        <a:bodyPr/>
        <a:lstStyle/>
        <a:p>
          <a:r>
            <a:rPr lang="en-GB" dirty="0" smtClean="0"/>
            <a:t>Statistical domain n</a:t>
          </a:r>
          <a:endParaRPr lang="en-GB" dirty="0"/>
        </a:p>
      </dgm:t>
    </dgm:pt>
    <dgm:pt modelId="{15146E9C-559D-4017-974D-C1C198A71EA4}" type="parTrans" cxnId="{0403B30A-BC09-4280-9C08-D461EC54AE4E}">
      <dgm:prSet/>
      <dgm:spPr/>
      <dgm:t>
        <a:bodyPr/>
        <a:lstStyle/>
        <a:p>
          <a:endParaRPr lang="en-GB"/>
        </a:p>
      </dgm:t>
    </dgm:pt>
    <dgm:pt modelId="{CECFBE02-CB8C-445D-939D-4BDF490D318C}" type="sibTrans" cxnId="{0403B30A-BC09-4280-9C08-D461EC54AE4E}">
      <dgm:prSet/>
      <dgm:spPr/>
      <dgm:t>
        <a:bodyPr/>
        <a:lstStyle/>
        <a:p>
          <a:endParaRPr lang="en-GB"/>
        </a:p>
      </dgm:t>
    </dgm:pt>
    <dgm:pt modelId="{547A46D0-E149-4F0B-A4CA-682ADE735AB1}">
      <dgm:prSet/>
      <dgm:spPr/>
      <dgm:t>
        <a:bodyPr/>
        <a:lstStyle/>
        <a:p>
          <a:r>
            <a:rPr lang="en-GB" smtClean="0"/>
            <a:t>Statistical domain 2</a:t>
          </a:r>
          <a:endParaRPr lang="en-GB" dirty="0"/>
        </a:p>
      </dgm:t>
    </dgm:pt>
    <dgm:pt modelId="{614C87F1-D4FA-455D-AB59-B5DC707DAB7C}" type="parTrans" cxnId="{24772473-6959-4337-A27B-5EFA799EEC98}">
      <dgm:prSet/>
      <dgm:spPr/>
      <dgm:t>
        <a:bodyPr/>
        <a:lstStyle/>
        <a:p>
          <a:endParaRPr lang="en-GB"/>
        </a:p>
      </dgm:t>
    </dgm:pt>
    <dgm:pt modelId="{8DF808B6-74AB-4AC8-A00F-89D316E7A878}" type="sibTrans" cxnId="{24772473-6959-4337-A27B-5EFA799EEC98}">
      <dgm:prSet/>
      <dgm:spPr/>
      <dgm:t>
        <a:bodyPr/>
        <a:lstStyle/>
        <a:p>
          <a:endParaRPr lang="en-GB"/>
        </a:p>
      </dgm:t>
    </dgm:pt>
    <dgm:pt modelId="{3630D24B-641A-4A2A-8EDB-6DEFF3B16A06}">
      <dgm:prSet/>
      <dgm:spPr/>
      <dgm:t>
        <a:bodyPr/>
        <a:lstStyle/>
        <a:p>
          <a:r>
            <a:rPr lang="en-GB" smtClean="0"/>
            <a:t>….</a:t>
          </a:r>
          <a:endParaRPr lang="en-GB" dirty="0"/>
        </a:p>
      </dgm:t>
    </dgm:pt>
    <dgm:pt modelId="{20FA5EC0-777A-405D-830A-9F777FADA8EE}" type="parTrans" cxnId="{903FDF3C-3AE6-4E58-9FFB-6E874166C970}">
      <dgm:prSet/>
      <dgm:spPr/>
      <dgm:t>
        <a:bodyPr/>
        <a:lstStyle/>
        <a:p>
          <a:endParaRPr lang="en-GB"/>
        </a:p>
      </dgm:t>
    </dgm:pt>
    <dgm:pt modelId="{5CB98620-FF57-4E10-B82B-385C7FDC0B3D}" type="sibTrans" cxnId="{903FDF3C-3AE6-4E58-9FFB-6E874166C970}">
      <dgm:prSet/>
      <dgm:spPr/>
      <dgm:t>
        <a:bodyPr/>
        <a:lstStyle/>
        <a:p>
          <a:endParaRPr lang="en-GB"/>
        </a:p>
      </dgm:t>
    </dgm:pt>
    <dgm:pt modelId="{F799EA8B-A3E9-466F-B36D-9255117E15A8}">
      <dgm:prSet/>
      <dgm:spPr/>
      <dgm:t>
        <a:bodyPr/>
        <a:lstStyle/>
        <a:p>
          <a:r>
            <a:rPr lang="en-GB" smtClean="0"/>
            <a:t>….</a:t>
          </a:r>
          <a:endParaRPr lang="en-GB" dirty="0"/>
        </a:p>
      </dgm:t>
    </dgm:pt>
    <dgm:pt modelId="{61E492E4-6A8A-4532-9810-870904B260F8}" type="parTrans" cxnId="{8E10B939-3661-4B3A-8344-CB160C0A5DAC}">
      <dgm:prSet/>
      <dgm:spPr/>
      <dgm:t>
        <a:bodyPr/>
        <a:lstStyle/>
        <a:p>
          <a:endParaRPr lang="en-GB"/>
        </a:p>
      </dgm:t>
    </dgm:pt>
    <dgm:pt modelId="{829C9CC7-62F7-40E7-A820-74404E31C0AD}" type="sibTrans" cxnId="{8E10B939-3661-4B3A-8344-CB160C0A5DAC}">
      <dgm:prSet/>
      <dgm:spPr/>
      <dgm:t>
        <a:bodyPr/>
        <a:lstStyle/>
        <a:p>
          <a:endParaRPr lang="en-GB"/>
        </a:p>
      </dgm:t>
    </dgm:pt>
    <dgm:pt modelId="{98826EBD-D42F-4305-963A-C064914B8AA3}">
      <dgm:prSet/>
      <dgm:spPr/>
      <dgm:t>
        <a:bodyPr/>
        <a:lstStyle/>
        <a:p>
          <a:r>
            <a:rPr lang="en-GB" dirty="0" smtClean="0"/>
            <a:t>….</a:t>
          </a:r>
          <a:endParaRPr lang="en-GB" dirty="0"/>
        </a:p>
      </dgm:t>
    </dgm:pt>
    <dgm:pt modelId="{5F9C755C-5633-4827-BB9E-22C5CAD5BB19}" type="parTrans" cxnId="{D1B32BC6-8A9C-4B1B-82EF-7B9DC130AAE6}">
      <dgm:prSet/>
      <dgm:spPr/>
      <dgm:t>
        <a:bodyPr/>
        <a:lstStyle/>
        <a:p>
          <a:endParaRPr lang="en-GB"/>
        </a:p>
      </dgm:t>
    </dgm:pt>
    <dgm:pt modelId="{1CA2238F-C62B-400E-814C-69760A6E1231}" type="sibTrans" cxnId="{D1B32BC6-8A9C-4B1B-82EF-7B9DC130AAE6}">
      <dgm:prSet/>
      <dgm:spPr/>
      <dgm:t>
        <a:bodyPr/>
        <a:lstStyle/>
        <a:p>
          <a:endParaRPr lang="en-GB"/>
        </a:p>
      </dgm:t>
    </dgm:pt>
    <dgm:pt modelId="{FCB3D563-E83C-48A5-B39F-B8239C2C82CB}">
      <dgm:prSet/>
      <dgm:spPr/>
      <dgm:t>
        <a:bodyPr/>
        <a:lstStyle/>
        <a:p>
          <a:r>
            <a:rPr lang="en-GB" dirty="0" smtClean="0"/>
            <a:t>Statistical domain n</a:t>
          </a:r>
          <a:endParaRPr lang="en-GB" dirty="0"/>
        </a:p>
      </dgm:t>
    </dgm:pt>
    <dgm:pt modelId="{6BD07BD6-9305-4A1E-94B0-72367AE564EA}" type="parTrans" cxnId="{02FE5C8E-8094-47B2-8F4F-7CB5F12B09C0}">
      <dgm:prSet/>
      <dgm:spPr/>
      <dgm:t>
        <a:bodyPr/>
        <a:lstStyle/>
        <a:p>
          <a:endParaRPr lang="en-GB"/>
        </a:p>
      </dgm:t>
    </dgm:pt>
    <dgm:pt modelId="{309EBAC3-1A5A-4743-8DF8-2D31A0D920C2}" type="sibTrans" cxnId="{02FE5C8E-8094-47B2-8F4F-7CB5F12B09C0}">
      <dgm:prSet/>
      <dgm:spPr/>
      <dgm:t>
        <a:bodyPr/>
        <a:lstStyle/>
        <a:p>
          <a:endParaRPr lang="en-GB"/>
        </a:p>
      </dgm:t>
    </dgm:pt>
    <dgm:pt modelId="{713F0FD9-8256-4ABA-8482-B071349D0A7E}">
      <dgm:prSet/>
      <dgm:spPr/>
      <dgm:t>
        <a:bodyPr/>
        <a:lstStyle/>
        <a:p>
          <a:r>
            <a:rPr lang="en-GB" smtClean="0"/>
            <a:t>Statistical domain 2</a:t>
          </a:r>
          <a:endParaRPr lang="en-GB" dirty="0"/>
        </a:p>
      </dgm:t>
    </dgm:pt>
    <dgm:pt modelId="{E3C0D575-2562-48A5-A82A-C1A683DD0DFB}" type="parTrans" cxnId="{DDF8559E-3568-477F-85D9-816B527C8F11}">
      <dgm:prSet/>
      <dgm:spPr/>
      <dgm:t>
        <a:bodyPr/>
        <a:lstStyle/>
        <a:p>
          <a:endParaRPr lang="en-GB"/>
        </a:p>
      </dgm:t>
    </dgm:pt>
    <dgm:pt modelId="{DAE98E26-5CB3-4C87-9924-9590BC7A44A6}" type="sibTrans" cxnId="{DDF8559E-3568-477F-85D9-816B527C8F11}">
      <dgm:prSet/>
      <dgm:spPr/>
      <dgm:t>
        <a:bodyPr/>
        <a:lstStyle/>
        <a:p>
          <a:endParaRPr lang="en-GB"/>
        </a:p>
      </dgm:t>
    </dgm:pt>
    <dgm:pt modelId="{6C40D8A3-7266-4201-95D5-A8391D853481}">
      <dgm:prSet/>
      <dgm:spPr/>
      <dgm:t>
        <a:bodyPr/>
        <a:lstStyle/>
        <a:p>
          <a:r>
            <a:rPr lang="en-GB" smtClean="0"/>
            <a:t>….</a:t>
          </a:r>
          <a:endParaRPr lang="en-GB" dirty="0"/>
        </a:p>
      </dgm:t>
    </dgm:pt>
    <dgm:pt modelId="{0E1FD138-EA6D-49B9-A596-245C9E589725}" type="parTrans" cxnId="{B292BF47-4578-4590-9985-8DB419D0BBC6}">
      <dgm:prSet/>
      <dgm:spPr/>
      <dgm:t>
        <a:bodyPr/>
        <a:lstStyle/>
        <a:p>
          <a:endParaRPr lang="en-GB"/>
        </a:p>
      </dgm:t>
    </dgm:pt>
    <dgm:pt modelId="{E9FC713C-324F-414B-B7CC-59DCDC382841}" type="sibTrans" cxnId="{B292BF47-4578-4590-9985-8DB419D0BBC6}">
      <dgm:prSet/>
      <dgm:spPr/>
      <dgm:t>
        <a:bodyPr/>
        <a:lstStyle/>
        <a:p>
          <a:endParaRPr lang="en-GB"/>
        </a:p>
      </dgm:t>
    </dgm:pt>
    <dgm:pt modelId="{5A2EDE9F-0230-41EC-89AA-BBF23DD844B4}">
      <dgm:prSet/>
      <dgm:spPr/>
      <dgm:t>
        <a:bodyPr/>
        <a:lstStyle/>
        <a:p>
          <a:r>
            <a:rPr lang="en-GB" smtClean="0"/>
            <a:t>….</a:t>
          </a:r>
          <a:endParaRPr lang="en-GB" dirty="0"/>
        </a:p>
      </dgm:t>
    </dgm:pt>
    <dgm:pt modelId="{985B6D04-C8CA-48E8-8D0D-74007C6E3C18}" type="parTrans" cxnId="{AEAC929E-9946-4EA6-8CF7-89EC88071222}">
      <dgm:prSet/>
      <dgm:spPr/>
      <dgm:t>
        <a:bodyPr/>
        <a:lstStyle/>
        <a:p>
          <a:endParaRPr lang="en-GB"/>
        </a:p>
      </dgm:t>
    </dgm:pt>
    <dgm:pt modelId="{7198F041-D571-400A-B622-A1B71F61DB1B}" type="sibTrans" cxnId="{AEAC929E-9946-4EA6-8CF7-89EC88071222}">
      <dgm:prSet/>
      <dgm:spPr/>
      <dgm:t>
        <a:bodyPr/>
        <a:lstStyle/>
        <a:p>
          <a:endParaRPr lang="en-GB"/>
        </a:p>
      </dgm:t>
    </dgm:pt>
    <dgm:pt modelId="{E1A56ADD-5892-40AD-9170-5C56058C7129}">
      <dgm:prSet/>
      <dgm:spPr/>
      <dgm:t>
        <a:bodyPr/>
        <a:lstStyle/>
        <a:p>
          <a:r>
            <a:rPr lang="en-GB" dirty="0" smtClean="0"/>
            <a:t>….</a:t>
          </a:r>
          <a:endParaRPr lang="en-GB" dirty="0"/>
        </a:p>
      </dgm:t>
    </dgm:pt>
    <dgm:pt modelId="{F5E8B71A-B4D4-4C9A-A71E-606D3E6A9FFD}" type="parTrans" cxnId="{4D4CC255-D994-4C29-922F-8262A0C47B23}">
      <dgm:prSet/>
      <dgm:spPr/>
      <dgm:t>
        <a:bodyPr/>
        <a:lstStyle/>
        <a:p>
          <a:endParaRPr lang="en-GB"/>
        </a:p>
      </dgm:t>
    </dgm:pt>
    <dgm:pt modelId="{72C6D9BC-E8F6-41B5-BB86-8878E70ECCD6}" type="sibTrans" cxnId="{4D4CC255-D994-4C29-922F-8262A0C47B23}">
      <dgm:prSet/>
      <dgm:spPr/>
      <dgm:t>
        <a:bodyPr/>
        <a:lstStyle/>
        <a:p>
          <a:endParaRPr lang="en-GB"/>
        </a:p>
      </dgm:t>
    </dgm:pt>
    <dgm:pt modelId="{01F78EAC-81FD-4BA1-BD2A-B66C1C262211}">
      <dgm:prSet/>
      <dgm:spPr/>
      <dgm:t>
        <a:bodyPr/>
        <a:lstStyle/>
        <a:p>
          <a:r>
            <a:rPr lang="en-GB" dirty="0" smtClean="0"/>
            <a:t>Statistical domain n</a:t>
          </a:r>
          <a:endParaRPr lang="en-GB" dirty="0"/>
        </a:p>
      </dgm:t>
    </dgm:pt>
    <dgm:pt modelId="{22565635-7FFE-4564-B72C-954B762C964C}" type="parTrans" cxnId="{2EE5E7B2-91ED-48DD-86F9-62F20D5D12CA}">
      <dgm:prSet/>
      <dgm:spPr/>
      <dgm:t>
        <a:bodyPr/>
        <a:lstStyle/>
        <a:p>
          <a:endParaRPr lang="en-GB"/>
        </a:p>
      </dgm:t>
    </dgm:pt>
    <dgm:pt modelId="{D389ACB0-4783-4979-9506-960DE0AC76D1}" type="sibTrans" cxnId="{2EE5E7B2-91ED-48DD-86F9-62F20D5D12CA}">
      <dgm:prSet/>
      <dgm:spPr/>
      <dgm:t>
        <a:bodyPr/>
        <a:lstStyle/>
        <a:p>
          <a:endParaRPr lang="en-GB"/>
        </a:p>
      </dgm:t>
    </dgm:pt>
    <dgm:pt modelId="{0C56B63B-C9F0-4C0F-8BD0-023392BE172E}">
      <dgm:prSet phldrT="[Text]"/>
      <dgm:spPr/>
      <dgm:t>
        <a:bodyPr/>
        <a:lstStyle/>
        <a:p>
          <a:endParaRPr lang="en-GB" dirty="0"/>
        </a:p>
      </dgm:t>
    </dgm:pt>
    <dgm:pt modelId="{326100CC-560B-4D7C-8BA8-D7B72DEF2112}" type="parTrans" cxnId="{FB3EF686-4D68-4382-9FF8-04D0340CE68A}">
      <dgm:prSet/>
      <dgm:spPr/>
      <dgm:t>
        <a:bodyPr/>
        <a:lstStyle/>
        <a:p>
          <a:endParaRPr lang="en-GB"/>
        </a:p>
      </dgm:t>
    </dgm:pt>
    <dgm:pt modelId="{BE273C48-02C1-4BC7-88AC-C6CC700A0AE4}" type="sibTrans" cxnId="{FB3EF686-4D68-4382-9FF8-04D0340CE68A}">
      <dgm:prSet/>
      <dgm:spPr/>
      <dgm:t>
        <a:bodyPr/>
        <a:lstStyle/>
        <a:p>
          <a:endParaRPr lang="en-GB"/>
        </a:p>
      </dgm:t>
    </dgm:pt>
    <dgm:pt modelId="{0D9D0659-59FA-4702-B926-623A12FB8E38}">
      <dgm:prSet/>
      <dgm:spPr/>
      <dgm:t>
        <a:bodyPr/>
        <a:lstStyle/>
        <a:p>
          <a:endParaRPr lang="en-GB" dirty="0"/>
        </a:p>
      </dgm:t>
    </dgm:pt>
    <dgm:pt modelId="{3CD5B404-500D-4ED2-B223-DF54F521E20F}" type="parTrans" cxnId="{5A70CA33-1BA2-4906-A87C-EB8B35CE63AB}">
      <dgm:prSet/>
      <dgm:spPr/>
      <dgm:t>
        <a:bodyPr/>
        <a:lstStyle/>
        <a:p>
          <a:endParaRPr lang="en-GB"/>
        </a:p>
      </dgm:t>
    </dgm:pt>
    <dgm:pt modelId="{17224F4D-3A80-4D7D-82A1-65E196687A85}" type="sibTrans" cxnId="{5A70CA33-1BA2-4906-A87C-EB8B35CE63AB}">
      <dgm:prSet/>
      <dgm:spPr/>
      <dgm:t>
        <a:bodyPr/>
        <a:lstStyle/>
        <a:p>
          <a:endParaRPr lang="en-GB"/>
        </a:p>
      </dgm:t>
    </dgm:pt>
    <dgm:pt modelId="{CFB237C5-BD5D-45C0-96D5-64F41CCF8095}">
      <dgm:prSet/>
      <dgm:spPr/>
      <dgm:t>
        <a:bodyPr/>
        <a:lstStyle/>
        <a:p>
          <a:endParaRPr lang="en-GB" dirty="0"/>
        </a:p>
      </dgm:t>
    </dgm:pt>
    <dgm:pt modelId="{ED8F57FA-B4C3-4863-A66D-158503C8CDED}" type="parTrans" cxnId="{BD7D487E-C50B-40A2-9E88-8A2250B99C30}">
      <dgm:prSet/>
      <dgm:spPr/>
      <dgm:t>
        <a:bodyPr/>
        <a:lstStyle/>
        <a:p>
          <a:endParaRPr lang="en-GB"/>
        </a:p>
      </dgm:t>
    </dgm:pt>
    <dgm:pt modelId="{990F19A9-7A4D-46B2-966D-4DE02C9B29BE}" type="sibTrans" cxnId="{BD7D487E-C50B-40A2-9E88-8A2250B99C30}">
      <dgm:prSet/>
      <dgm:spPr/>
      <dgm:t>
        <a:bodyPr/>
        <a:lstStyle/>
        <a:p>
          <a:endParaRPr lang="en-GB"/>
        </a:p>
      </dgm:t>
    </dgm:pt>
    <dgm:pt modelId="{9D4955A1-1684-4DD5-B165-280514A22589}">
      <dgm:prSet/>
      <dgm:spPr/>
      <dgm:t>
        <a:bodyPr/>
        <a:lstStyle/>
        <a:p>
          <a:endParaRPr lang="en-GB" dirty="0"/>
        </a:p>
      </dgm:t>
    </dgm:pt>
    <dgm:pt modelId="{AFAE7724-49C9-4E41-85AD-F1C9FFCC518F}" type="parTrans" cxnId="{43FCA015-7811-42E4-8987-6AE4CC44C347}">
      <dgm:prSet/>
      <dgm:spPr/>
      <dgm:t>
        <a:bodyPr/>
        <a:lstStyle/>
        <a:p>
          <a:endParaRPr lang="en-GB"/>
        </a:p>
      </dgm:t>
    </dgm:pt>
    <dgm:pt modelId="{FE9BEC2F-46F6-48EC-8C23-7CD27B9F3381}" type="sibTrans" cxnId="{43FCA015-7811-42E4-8987-6AE4CC44C347}">
      <dgm:prSet/>
      <dgm:spPr/>
      <dgm:t>
        <a:bodyPr/>
        <a:lstStyle/>
        <a:p>
          <a:endParaRPr lang="en-GB"/>
        </a:p>
      </dgm:t>
    </dgm:pt>
    <dgm:pt modelId="{BB236B4E-7590-49FB-B22E-523A8110F393}">
      <dgm:prSet/>
      <dgm:spPr/>
      <dgm:t>
        <a:bodyPr/>
        <a:lstStyle/>
        <a:p>
          <a:endParaRPr lang="en-GB" dirty="0"/>
        </a:p>
      </dgm:t>
    </dgm:pt>
    <dgm:pt modelId="{455323A5-FAA3-498B-B2CC-CE62A196B470}" type="parTrans" cxnId="{AC51BD6F-ACF4-48F8-8285-1FF679C31B96}">
      <dgm:prSet/>
      <dgm:spPr/>
      <dgm:t>
        <a:bodyPr/>
        <a:lstStyle/>
        <a:p>
          <a:endParaRPr lang="en-GB"/>
        </a:p>
      </dgm:t>
    </dgm:pt>
    <dgm:pt modelId="{FDC72CAE-DEFB-45FD-8041-A30E8687C793}" type="sibTrans" cxnId="{AC51BD6F-ACF4-48F8-8285-1FF679C31B96}">
      <dgm:prSet/>
      <dgm:spPr/>
      <dgm:t>
        <a:bodyPr/>
        <a:lstStyle/>
        <a:p>
          <a:endParaRPr lang="en-GB"/>
        </a:p>
      </dgm:t>
    </dgm:pt>
    <dgm:pt modelId="{7514EAF8-1CC4-4367-ACC2-5E79A84BAE13}">
      <dgm:prSet/>
      <dgm:spPr/>
      <dgm:t>
        <a:bodyPr/>
        <a:lstStyle/>
        <a:p>
          <a:endParaRPr lang="en-GB" dirty="0"/>
        </a:p>
      </dgm:t>
    </dgm:pt>
    <dgm:pt modelId="{3D0861CE-62F8-4253-91B0-2CE2A087C398}" type="parTrans" cxnId="{F5DFEC64-4F0F-4DB3-9780-8E38E02E157A}">
      <dgm:prSet/>
      <dgm:spPr/>
      <dgm:t>
        <a:bodyPr/>
        <a:lstStyle/>
        <a:p>
          <a:endParaRPr lang="en-GB"/>
        </a:p>
      </dgm:t>
    </dgm:pt>
    <dgm:pt modelId="{57AE5720-0AD6-495A-AED4-906176DB0A4B}" type="sibTrans" cxnId="{F5DFEC64-4F0F-4DB3-9780-8E38E02E157A}">
      <dgm:prSet/>
      <dgm:spPr/>
      <dgm:t>
        <a:bodyPr/>
        <a:lstStyle/>
        <a:p>
          <a:endParaRPr lang="en-GB"/>
        </a:p>
      </dgm:t>
    </dgm:pt>
    <dgm:pt modelId="{7F95744E-F9C9-4246-A062-F368806CC380}">
      <dgm:prSet/>
      <dgm:spPr/>
      <dgm:t>
        <a:bodyPr/>
        <a:lstStyle/>
        <a:p>
          <a:endParaRPr lang="en-GB" dirty="0"/>
        </a:p>
      </dgm:t>
    </dgm:pt>
    <dgm:pt modelId="{2B916693-82B8-4CF1-A53A-A37149F2ED24}" type="parTrans" cxnId="{91AD0809-702E-402A-B284-60001B4C30B2}">
      <dgm:prSet/>
      <dgm:spPr/>
      <dgm:t>
        <a:bodyPr/>
        <a:lstStyle/>
        <a:p>
          <a:endParaRPr lang="en-GB"/>
        </a:p>
      </dgm:t>
    </dgm:pt>
    <dgm:pt modelId="{0721232B-79B3-4F7E-A937-C4568A7CDFB7}" type="sibTrans" cxnId="{91AD0809-702E-402A-B284-60001B4C30B2}">
      <dgm:prSet/>
      <dgm:spPr/>
      <dgm:t>
        <a:bodyPr/>
        <a:lstStyle/>
        <a:p>
          <a:endParaRPr lang="en-GB"/>
        </a:p>
      </dgm:t>
    </dgm:pt>
    <dgm:pt modelId="{4CBA0827-B846-4A0B-A701-901951E67543}">
      <dgm:prSet phldrT="[Text]"/>
      <dgm:spPr/>
      <dgm:t>
        <a:bodyPr/>
        <a:lstStyle/>
        <a:p>
          <a:endParaRPr lang="en-GB" dirty="0"/>
        </a:p>
      </dgm:t>
    </dgm:pt>
    <dgm:pt modelId="{5559F267-6FA3-4C07-861B-474A1CBBAD05}" type="parTrans" cxnId="{0AE50F4F-1F5B-4EE3-BC7A-5A6C17BEB64C}">
      <dgm:prSet/>
      <dgm:spPr/>
      <dgm:t>
        <a:bodyPr/>
        <a:lstStyle/>
        <a:p>
          <a:endParaRPr lang="en-GB"/>
        </a:p>
      </dgm:t>
    </dgm:pt>
    <dgm:pt modelId="{33F0F045-EB11-4C17-A41B-3911DCBF1781}" type="sibTrans" cxnId="{0AE50F4F-1F5B-4EE3-BC7A-5A6C17BEB64C}">
      <dgm:prSet/>
      <dgm:spPr/>
      <dgm:t>
        <a:bodyPr/>
        <a:lstStyle/>
        <a:p>
          <a:endParaRPr lang="en-GB"/>
        </a:p>
      </dgm:t>
    </dgm:pt>
    <dgm:pt modelId="{C9D6C0E5-F866-43FA-A9CC-831AD62461B7}">
      <dgm:prSet phldrT="[Text]"/>
      <dgm:spPr/>
      <dgm:t>
        <a:bodyPr/>
        <a:lstStyle/>
        <a:p>
          <a:endParaRPr lang="en-GB" dirty="0"/>
        </a:p>
      </dgm:t>
    </dgm:pt>
    <dgm:pt modelId="{F9685A7E-9EA1-42D8-B37B-679A97004374}" type="parTrans" cxnId="{F9A21154-E901-4FE0-8159-19B49FFA54C9}">
      <dgm:prSet/>
      <dgm:spPr/>
      <dgm:t>
        <a:bodyPr/>
        <a:lstStyle/>
        <a:p>
          <a:endParaRPr lang="en-GB"/>
        </a:p>
      </dgm:t>
    </dgm:pt>
    <dgm:pt modelId="{F835C101-DC8D-4A18-9BDA-C98F38973999}" type="sibTrans" cxnId="{F9A21154-E901-4FE0-8159-19B49FFA54C9}">
      <dgm:prSet/>
      <dgm:spPr/>
      <dgm:t>
        <a:bodyPr/>
        <a:lstStyle/>
        <a:p>
          <a:endParaRPr lang="en-GB"/>
        </a:p>
      </dgm:t>
    </dgm:pt>
    <dgm:pt modelId="{5E3C56A2-0704-4A16-B142-5BF009DEA997}">
      <dgm:prSet phldrT="[Text]"/>
      <dgm:spPr/>
      <dgm:t>
        <a:bodyPr/>
        <a:lstStyle/>
        <a:p>
          <a:endParaRPr lang="en-GB" dirty="0"/>
        </a:p>
      </dgm:t>
    </dgm:pt>
    <dgm:pt modelId="{7F00A244-2BE0-480E-907D-7BF87989798F}" type="parTrans" cxnId="{24AB3390-06DB-4D11-A801-58C9D9D7FE4C}">
      <dgm:prSet/>
      <dgm:spPr/>
      <dgm:t>
        <a:bodyPr/>
        <a:lstStyle/>
        <a:p>
          <a:endParaRPr lang="en-GB"/>
        </a:p>
      </dgm:t>
    </dgm:pt>
    <dgm:pt modelId="{36DB7783-49FD-434B-8F67-5114BA140F35}" type="sibTrans" cxnId="{24AB3390-06DB-4D11-A801-58C9D9D7FE4C}">
      <dgm:prSet/>
      <dgm:spPr/>
      <dgm:t>
        <a:bodyPr/>
        <a:lstStyle/>
        <a:p>
          <a:endParaRPr lang="en-GB"/>
        </a:p>
      </dgm:t>
    </dgm:pt>
    <dgm:pt modelId="{59CFE35B-6754-41C2-A7B7-BFF38D52F48D}">
      <dgm:prSet phldrT="[Text]"/>
      <dgm:spPr/>
      <dgm:t>
        <a:bodyPr/>
        <a:lstStyle/>
        <a:p>
          <a:endParaRPr lang="en-GB" dirty="0"/>
        </a:p>
      </dgm:t>
    </dgm:pt>
    <dgm:pt modelId="{A53F76DD-4717-4026-A64F-CDBFDBBBCBCE}" type="parTrans" cxnId="{E9A0CE7D-209A-46CA-8D4E-0573699930C3}">
      <dgm:prSet/>
      <dgm:spPr/>
      <dgm:t>
        <a:bodyPr/>
        <a:lstStyle/>
        <a:p>
          <a:endParaRPr lang="en-GB"/>
        </a:p>
      </dgm:t>
    </dgm:pt>
    <dgm:pt modelId="{F2F02775-0D01-4559-9CC1-5E388A807622}" type="sibTrans" cxnId="{E9A0CE7D-209A-46CA-8D4E-0573699930C3}">
      <dgm:prSet/>
      <dgm:spPr/>
      <dgm:t>
        <a:bodyPr/>
        <a:lstStyle/>
        <a:p>
          <a:endParaRPr lang="en-GB"/>
        </a:p>
      </dgm:t>
    </dgm:pt>
    <dgm:pt modelId="{62B55E43-03A2-4E9D-BB56-8DA46327B259}">
      <dgm:prSet/>
      <dgm:spPr/>
      <dgm:t>
        <a:bodyPr/>
        <a:lstStyle/>
        <a:p>
          <a:endParaRPr lang="en-GB" dirty="0"/>
        </a:p>
      </dgm:t>
    </dgm:pt>
    <dgm:pt modelId="{BBAD14D8-2F3F-4200-83B6-B68E5E7E7C25}" type="parTrans" cxnId="{CA3AFE5B-EA0D-4983-B645-ED17459A012C}">
      <dgm:prSet/>
      <dgm:spPr/>
      <dgm:t>
        <a:bodyPr/>
        <a:lstStyle/>
        <a:p>
          <a:endParaRPr lang="en-GB"/>
        </a:p>
      </dgm:t>
    </dgm:pt>
    <dgm:pt modelId="{486C2D3A-A831-495F-B35F-80355940065E}" type="sibTrans" cxnId="{CA3AFE5B-EA0D-4983-B645-ED17459A012C}">
      <dgm:prSet/>
      <dgm:spPr/>
      <dgm:t>
        <a:bodyPr/>
        <a:lstStyle/>
        <a:p>
          <a:endParaRPr lang="en-GB"/>
        </a:p>
      </dgm:t>
    </dgm:pt>
    <dgm:pt modelId="{B1CF4796-9C00-4D01-B7E6-0250E3558C72}">
      <dgm:prSet/>
      <dgm:spPr/>
      <dgm:t>
        <a:bodyPr/>
        <a:lstStyle/>
        <a:p>
          <a:endParaRPr lang="en-GB" dirty="0"/>
        </a:p>
      </dgm:t>
    </dgm:pt>
    <dgm:pt modelId="{8BBF31F2-655E-4732-B0C2-73EEB5DEAA99}" type="parTrans" cxnId="{254AA7C9-3714-4065-999A-4AC1B9C18FD5}">
      <dgm:prSet/>
      <dgm:spPr/>
      <dgm:t>
        <a:bodyPr/>
        <a:lstStyle/>
        <a:p>
          <a:endParaRPr lang="en-GB"/>
        </a:p>
      </dgm:t>
    </dgm:pt>
    <dgm:pt modelId="{8FC29583-2038-4FC8-9819-628DD05469DF}" type="sibTrans" cxnId="{254AA7C9-3714-4065-999A-4AC1B9C18FD5}">
      <dgm:prSet/>
      <dgm:spPr/>
      <dgm:t>
        <a:bodyPr/>
        <a:lstStyle/>
        <a:p>
          <a:endParaRPr lang="en-GB"/>
        </a:p>
      </dgm:t>
    </dgm:pt>
    <dgm:pt modelId="{26085145-11BD-441E-9141-9D2957AAE5BD}">
      <dgm:prSet/>
      <dgm:spPr/>
      <dgm:t>
        <a:bodyPr/>
        <a:lstStyle/>
        <a:p>
          <a:endParaRPr lang="en-GB" dirty="0"/>
        </a:p>
      </dgm:t>
    </dgm:pt>
    <dgm:pt modelId="{D6828C2A-9FFC-4271-8321-780BDAC6426C}" type="parTrans" cxnId="{404035A8-5388-4542-BA9B-C3873EB8D51F}">
      <dgm:prSet/>
      <dgm:spPr/>
      <dgm:t>
        <a:bodyPr/>
        <a:lstStyle/>
        <a:p>
          <a:endParaRPr lang="en-GB"/>
        </a:p>
      </dgm:t>
    </dgm:pt>
    <dgm:pt modelId="{2249B713-C436-4FD4-88D8-5D3FF5570DFD}" type="sibTrans" cxnId="{404035A8-5388-4542-BA9B-C3873EB8D51F}">
      <dgm:prSet/>
      <dgm:spPr/>
      <dgm:t>
        <a:bodyPr/>
        <a:lstStyle/>
        <a:p>
          <a:endParaRPr lang="en-GB"/>
        </a:p>
      </dgm:t>
    </dgm:pt>
    <dgm:pt modelId="{C8AB4300-F242-405A-8ECB-B6F8A20FDFD0}">
      <dgm:prSet/>
      <dgm:spPr/>
      <dgm:t>
        <a:bodyPr/>
        <a:lstStyle/>
        <a:p>
          <a:endParaRPr lang="en-GB" dirty="0"/>
        </a:p>
      </dgm:t>
    </dgm:pt>
    <dgm:pt modelId="{222DBCF7-E3A0-4A49-BFE8-AC5028BD9E1E}" type="parTrans" cxnId="{2722C0A7-7E5F-41D0-8B54-1D15F9BF0053}">
      <dgm:prSet/>
      <dgm:spPr/>
      <dgm:t>
        <a:bodyPr/>
        <a:lstStyle/>
        <a:p>
          <a:endParaRPr lang="en-GB"/>
        </a:p>
      </dgm:t>
    </dgm:pt>
    <dgm:pt modelId="{8DB46878-0160-4327-BF49-AD1E7F6AC369}" type="sibTrans" cxnId="{2722C0A7-7E5F-41D0-8B54-1D15F9BF0053}">
      <dgm:prSet/>
      <dgm:spPr/>
      <dgm:t>
        <a:bodyPr/>
        <a:lstStyle/>
        <a:p>
          <a:endParaRPr lang="en-GB"/>
        </a:p>
      </dgm:t>
    </dgm:pt>
    <dgm:pt modelId="{6E4042C1-E8A8-466B-A053-78347BFC45F4}">
      <dgm:prSet/>
      <dgm:spPr/>
      <dgm:t>
        <a:bodyPr/>
        <a:lstStyle/>
        <a:p>
          <a:endParaRPr lang="en-GB" dirty="0"/>
        </a:p>
      </dgm:t>
    </dgm:pt>
    <dgm:pt modelId="{C304FAE9-8B68-4767-9827-669709877F11}" type="parTrans" cxnId="{6811DE78-A0F2-4885-BC46-696AD5695CB9}">
      <dgm:prSet/>
      <dgm:spPr/>
      <dgm:t>
        <a:bodyPr/>
        <a:lstStyle/>
        <a:p>
          <a:endParaRPr lang="en-GB"/>
        </a:p>
      </dgm:t>
    </dgm:pt>
    <dgm:pt modelId="{1629AD12-9924-4F54-BF3C-939806DFB2B4}" type="sibTrans" cxnId="{6811DE78-A0F2-4885-BC46-696AD5695CB9}">
      <dgm:prSet/>
      <dgm:spPr/>
      <dgm:t>
        <a:bodyPr/>
        <a:lstStyle/>
        <a:p>
          <a:endParaRPr lang="en-GB"/>
        </a:p>
      </dgm:t>
    </dgm:pt>
    <dgm:pt modelId="{329D09F5-187A-42F4-AC7C-2D2C5E4DE61C}" type="pres">
      <dgm:prSet presAssocID="{DC9F3064-E0F4-4446-BBF1-1BDD2B5CD5AC}" presName="Name0" presStyleCnt="0">
        <dgm:presLayoutVars>
          <dgm:dir/>
          <dgm:animLvl val="lvl"/>
          <dgm:resizeHandles/>
        </dgm:presLayoutVars>
      </dgm:prSet>
      <dgm:spPr/>
      <dgm:t>
        <a:bodyPr/>
        <a:lstStyle/>
        <a:p>
          <a:endParaRPr lang="en-GB"/>
        </a:p>
      </dgm:t>
    </dgm:pt>
    <dgm:pt modelId="{E9BB33A2-E5A5-47CE-ADF9-2ECA09F30253}" type="pres">
      <dgm:prSet presAssocID="{1E94583A-6A70-402D-AA8E-FB8F69B33E38}" presName="linNode" presStyleCnt="0"/>
      <dgm:spPr/>
    </dgm:pt>
    <dgm:pt modelId="{64A1156B-6D4B-40ED-994E-B715A13E18D5}" type="pres">
      <dgm:prSet presAssocID="{1E94583A-6A70-402D-AA8E-FB8F69B33E38}" presName="parentShp" presStyleLbl="node1" presStyleIdx="0" presStyleCnt="3">
        <dgm:presLayoutVars>
          <dgm:bulletEnabled val="1"/>
        </dgm:presLayoutVars>
      </dgm:prSet>
      <dgm:spPr/>
      <dgm:t>
        <a:bodyPr/>
        <a:lstStyle/>
        <a:p>
          <a:endParaRPr lang="en-GB"/>
        </a:p>
      </dgm:t>
    </dgm:pt>
    <dgm:pt modelId="{315E3535-47A1-41F3-B994-8E934BDAB568}" type="pres">
      <dgm:prSet presAssocID="{1E94583A-6A70-402D-AA8E-FB8F69B33E38}" presName="childShp" presStyleLbl="bgAccFollowNode1" presStyleIdx="0" presStyleCnt="3">
        <dgm:presLayoutVars>
          <dgm:bulletEnabled val="1"/>
        </dgm:presLayoutVars>
      </dgm:prSet>
      <dgm:spPr/>
      <dgm:t>
        <a:bodyPr/>
        <a:lstStyle/>
        <a:p>
          <a:endParaRPr lang="en-GB"/>
        </a:p>
      </dgm:t>
    </dgm:pt>
    <dgm:pt modelId="{FBE103E6-197D-4C51-8AC6-7AC47B848691}" type="pres">
      <dgm:prSet presAssocID="{20241D03-A3EE-4AC4-A77A-2ACEE4662B98}" presName="spacing" presStyleCnt="0"/>
      <dgm:spPr/>
    </dgm:pt>
    <dgm:pt modelId="{A49014E1-B6A0-40CC-8990-6B96504FCDAA}" type="pres">
      <dgm:prSet presAssocID="{8AA26762-5E65-42DC-90D9-E2259F9CBB02}" presName="linNode" presStyleCnt="0"/>
      <dgm:spPr/>
    </dgm:pt>
    <dgm:pt modelId="{0E6414D5-67D3-4F6F-A11F-A78780FA6547}" type="pres">
      <dgm:prSet presAssocID="{8AA26762-5E65-42DC-90D9-E2259F9CBB02}" presName="parentShp" presStyleLbl="node1" presStyleIdx="1" presStyleCnt="3">
        <dgm:presLayoutVars>
          <dgm:bulletEnabled val="1"/>
        </dgm:presLayoutVars>
      </dgm:prSet>
      <dgm:spPr/>
      <dgm:t>
        <a:bodyPr/>
        <a:lstStyle/>
        <a:p>
          <a:endParaRPr lang="en-GB"/>
        </a:p>
      </dgm:t>
    </dgm:pt>
    <dgm:pt modelId="{4BE31FA7-CBB0-4F97-ACF9-5934B6DF1C96}" type="pres">
      <dgm:prSet presAssocID="{8AA26762-5E65-42DC-90D9-E2259F9CBB02}" presName="childShp" presStyleLbl="bgAccFollowNode1" presStyleIdx="1" presStyleCnt="3">
        <dgm:presLayoutVars>
          <dgm:bulletEnabled val="1"/>
        </dgm:presLayoutVars>
      </dgm:prSet>
      <dgm:spPr/>
      <dgm:t>
        <a:bodyPr/>
        <a:lstStyle/>
        <a:p>
          <a:endParaRPr lang="en-GB"/>
        </a:p>
      </dgm:t>
    </dgm:pt>
    <dgm:pt modelId="{95454C4C-8581-49DE-B81B-437D4C2302D6}" type="pres">
      <dgm:prSet presAssocID="{71AE3CAE-F7F3-4675-9467-76EFE25FDBFD}" presName="spacing" presStyleCnt="0"/>
      <dgm:spPr/>
    </dgm:pt>
    <dgm:pt modelId="{EE671AC5-1287-41AA-A6F7-CE13EADF564F}" type="pres">
      <dgm:prSet presAssocID="{A3F447CF-FA02-4456-834F-08F921D6291D}" presName="linNode" presStyleCnt="0"/>
      <dgm:spPr/>
    </dgm:pt>
    <dgm:pt modelId="{E36A1AEF-4B26-4695-9219-29AAFB8ADA90}" type="pres">
      <dgm:prSet presAssocID="{A3F447CF-FA02-4456-834F-08F921D6291D}" presName="parentShp" presStyleLbl="node1" presStyleIdx="2" presStyleCnt="3">
        <dgm:presLayoutVars>
          <dgm:bulletEnabled val="1"/>
        </dgm:presLayoutVars>
      </dgm:prSet>
      <dgm:spPr/>
      <dgm:t>
        <a:bodyPr/>
        <a:lstStyle/>
        <a:p>
          <a:endParaRPr lang="en-GB"/>
        </a:p>
      </dgm:t>
    </dgm:pt>
    <dgm:pt modelId="{F79382E6-999B-486C-B015-79FDA8AD7B7B}" type="pres">
      <dgm:prSet presAssocID="{A3F447CF-FA02-4456-834F-08F921D6291D}" presName="childShp" presStyleLbl="bgAccFollowNode1" presStyleIdx="2" presStyleCnt="3">
        <dgm:presLayoutVars>
          <dgm:bulletEnabled val="1"/>
        </dgm:presLayoutVars>
      </dgm:prSet>
      <dgm:spPr/>
      <dgm:t>
        <a:bodyPr/>
        <a:lstStyle/>
        <a:p>
          <a:endParaRPr lang="en-GB"/>
        </a:p>
      </dgm:t>
    </dgm:pt>
  </dgm:ptLst>
  <dgm:cxnLst>
    <dgm:cxn modelId="{15F272D9-E237-4ABD-BEDC-1346608AC44E}" type="presOf" srcId="{9D4955A1-1684-4DD5-B165-280514A22589}" destId="{4BE31FA7-CBB0-4F97-ACF9-5934B6DF1C96}" srcOrd="0" destOrd="6" presId="urn:microsoft.com/office/officeart/2005/8/layout/vList6"/>
    <dgm:cxn modelId="{43FCA015-7811-42E4-8987-6AE4CC44C347}" srcId="{8AA26762-5E65-42DC-90D9-E2259F9CBB02}" destId="{9D4955A1-1684-4DD5-B165-280514A22589}" srcOrd="6" destOrd="0" parTransId="{AFAE7724-49C9-4E41-85AD-F1C9FFCC518F}" sibTransId="{FE9BEC2F-46F6-48EC-8C23-7CD27B9F3381}"/>
    <dgm:cxn modelId="{0AE50F4F-1F5B-4EE3-BC7A-5A6C17BEB64C}" srcId="{1E94583A-6A70-402D-AA8E-FB8F69B33E38}" destId="{4CBA0827-B846-4A0B-A701-901951E67543}" srcOrd="9" destOrd="0" parTransId="{5559F267-6FA3-4C07-861B-474A1CBBAD05}" sibTransId="{33F0F045-EB11-4C17-A41B-3911DCBF1781}"/>
    <dgm:cxn modelId="{90D654C5-B00F-4684-8F27-2C72073BEB26}" type="presOf" srcId="{98826EBD-D42F-4305-963A-C064914B8AA3}" destId="{4BE31FA7-CBB0-4F97-ACF9-5934B6DF1C96}" srcOrd="0" destOrd="4" presId="urn:microsoft.com/office/officeart/2005/8/layout/vList6"/>
    <dgm:cxn modelId="{E7ED6D74-4E07-4FF3-BC73-8EF7CBCB3FE1}" type="presOf" srcId="{3630D24B-641A-4A2A-8EDB-6DEFF3B16A06}" destId="{4BE31FA7-CBB0-4F97-ACF9-5934B6DF1C96}" srcOrd="0" destOrd="2" presId="urn:microsoft.com/office/officeart/2005/8/layout/vList6"/>
    <dgm:cxn modelId="{5EAB8B50-E837-482D-A5CB-B332A4E6E98E}" srcId="{A3F447CF-FA02-4456-834F-08F921D6291D}" destId="{9B1E9A42-00E9-4619-8957-7EB1D616F5F7}" srcOrd="0" destOrd="0" parTransId="{8240867A-CF32-44DD-B67F-EFC64D959306}" sibTransId="{70B9A432-2D24-495B-A400-BD296112C101}"/>
    <dgm:cxn modelId="{9EA7469D-A657-4B99-91F7-EC6686D51A0E}" type="presOf" srcId="{230CCAC8-5717-4E27-A47D-58FE081F1077}" destId="{4BE31FA7-CBB0-4F97-ACF9-5934B6DF1C96}" srcOrd="0" destOrd="0" presId="urn:microsoft.com/office/officeart/2005/8/layout/vList6"/>
    <dgm:cxn modelId="{39BE0B6C-5953-4690-A92D-90D9767E0283}" srcId="{1E94583A-6A70-402D-AA8E-FB8F69B33E38}" destId="{1C717C6F-417A-4771-A366-A1EBB35D499E}" srcOrd="4" destOrd="0" parTransId="{C8080E7F-15C4-4B2D-85DA-C69ED2CA5240}" sibTransId="{761F3862-4159-4827-AC8C-CE51EF80C8F3}"/>
    <dgm:cxn modelId="{887D872F-C4D5-42A1-AEE1-F2810F21695C}" type="presOf" srcId="{7F95744E-F9C9-4246-A062-F368806CC380}" destId="{4BE31FA7-CBB0-4F97-ACF9-5934B6DF1C96}" srcOrd="0" destOrd="9" presId="urn:microsoft.com/office/officeart/2005/8/layout/vList6"/>
    <dgm:cxn modelId="{C53A1AB7-0249-47B0-AFB8-9D025A599AD9}" type="presOf" srcId="{8AA26762-5E65-42DC-90D9-E2259F9CBB02}" destId="{0E6414D5-67D3-4F6F-A11F-A78780FA6547}" srcOrd="0" destOrd="0" presId="urn:microsoft.com/office/officeart/2005/8/layout/vList6"/>
    <dgm:cxn modelId="{3A0F9D93-3191-4CD6-8D72-0F266ABACAC9}" type="presOf" srcId="{DD032E0B-223E-45A0-A3BD-1A51F760523F}" destId="{315E3535-47A1-41F3-B994-8E934BDAB568}" srcOrd="0" destOrd="2" presId="urn:microsoft.com/office/officeart/2005/8/layout/vList6"/>
    <dgm:cxn modelId="{733B47F7-D94B-422B-A4D1-41A9569D77CF}" srcId="{1E94583A-6A70-402D-AA8E-FB8F69B33E38}" destId="{538B4609-2C19-4C88-A186-7F386E6779D4}" srcOrd="3" destOrd="0" parTransId="{AED89CB6-0B07-47AB-A982-0ED4EBC4A7B3}" sibTransId="{A2F8A474-7EE3-4B9A-858A-B35C215AB2FE}"/>
    <dgm:cxn modelId="{FB3EF686-4D68-4382-9FF8-04D0340CE68A}" srcId="{1E94583A-6A70-402D-AA8E-FB8F69B33E38}" destId="{0C56B63B-C9F0-4C0F-8BD0-023392BE172E}" srcOrd="1" destOrd="0" parTransId="{326100CC-560B-4D7C-8BA8-D7B72DEF2112}" sibTransId="{BE273C48-02C1-4BC7-88AC-C6CC700A0AE4}"/>
    <dgm:cxn modelId="{A0819D70-9068-40A0-98FC-5D411B5672CC}" type="presOf" srcId="{DC9F3064-E0F4-4446-BBF1-1BDD2B5CD5AC}" destId="{329D09F5-187A-42F4-AC7C-2D2C5E4DE61C}" srcOrd="0" destOrd="0" presId="urn:microsoft.com/office/officeart/2005/8/layout/vList6"/>
    <dgm:cxn modelId="{9B3F6150-A24E-413E-8577-60189AC49210}" srcId="{1E94583A-6A70-402D-AA8E-FB8F69B33E38}" destId="{A051724F-6598-4D62-8C9D-CB2342EF04E2}" srcOrd="5" destOrd="0" parTransId="{16413F81-D573-474C-83B6-6C4693EB78DA}" sibTransId="{B30BA8CD-6A49-4EF6-B630-DCC6964F2381}"/>
    <dgm:cxn modelId="{BAF6E51B-514D-40E7-8BC6-9F54744497F0}" srcId="{1E94583A-6A70-402D-AA8E-FB8F69B33E38}" destId="{C16DB019-231D-4046-AF54-5561FD7BB97C}" srcOrd="11" destOrd="0" parTransId="{26FF2950-0A4D-4319-9B23-281CABF2D3F3}" sibTransId="{6258E97C-91A9-480B-8FAC-6EADAC1E1BF4}"/>
    <dgm:cxn modelId="{5A70CA33-1BA2-4906-A87C-EB8B35CE63AB}" srcId="{8AA26762-5E65-42DC-90D9-E2259F9CBB02}" destId="{0D9D0659-59FA-4702-B926-623A12FB8E38}" srcOrd="10" destOrd="0" parTransId="{3CD5B404-500D-4ED2-B223-DF54F521E20F}" sibTransId="{17224F4D-3A80-4D7D-82A1-65E196687A85}"/>
    <dgm:cxn modelId="{09C641BD-D5F4-45B8-AA20-01B0D1117F85}" type="presOf" srcId="{26085145-11BD-441E-9141-9D2957AAE5BD}" destId="{F79382E6-999B-486C-B015-79FDA8AD7B7B}" srcOrd="0" destOrd="6" presId="urn:microsoft.com/office/officeart/2005/8/layout/vList6"/>
    <dgm:cxn modelId="{DDF8559E-3568-477F-85D9-816B527C8F11}" srcId="{A3F447CF-FA02-4456-834F-08F921D6291D}" destId="{713F0FD9-8256-4ABA-8482-B071349D0A7E}" srcOrd="1" destOrd="0" parTransId="{E3C0D575-2562-48A5-A82A-C1A683DD0DFB}" sibTransId="{DAE98E26-5CB3-4C87-9924-9590BC7A44A6}"/>
    <dgm:cxn modelId="{24AB3390-06DB-4D11-A801-58C9D9D7FE4C}" srcId="{1E94583A-6A70-402D-AA8E-FB8F69B33E38}" destId="{5E3C56A2-0704-4A16-B142-5BF009DEA997}" srcOrd="7" destOrd="0" parTransId="{7F00A244-2BE0-480E-907D-7BF87989798F}" sibTransId="{36DB7783-49FD-434B-8F67-5114BA140F35}"/>
    <dgm:cxn modelId="{5F46428A-E7A8-46F9-82E7-25BB9B4EB1C5}" srcId="{DC9F3064-E0F4-4446-BBF1-1BDD2B5CD5AC}" destId="{8AA26762-5E65-42DC-90D9-E2259F9CBB02}" srcOrd="1" destOrd="0" parTransId="{74413898-4436-46E1-8713-4C418AC6F013}" sibTransId="{71AE3CAE-F7F3-4675-9467-76EFE25FDBFD}"/>
    <dgm:cxn modelId="{6811DE78-A0F2-4885-BC46-696AD5695CB9}" srcId="{A3F447CF-FA02-4456-834F-08F921D6291D}" destId="{6E4042C1-E8A8-466B-A053-78347BFC45F4}" srcOrd="8" destOrd="0" parTransId="{C304FAE9-8B68-4767-9827-669709877F11}" sibTransId="{1629AD12-9924-4F54-BF3C-939806DFB2B4}"/>
    <dgm:cxn modelId="{07144FB4-A1DA-43F2-AF5B-49FEE720552D}" type="presOf" srcId="{6C40D8A3-7266-4201-95D5-A8391D853481}" destId="{F79382E6-999B-486C-B015-79FDA8AD7B7B}" srcOrd="0" destOrd="2" presId="urn:microsoft.com/office/officeart/2005/8/layout/vList6"/>
    <dgm:cxn modelId="{B03AF2BD-B50D-4F71-8AA3-E3D92F0A108E}" type="presOf" srcId="{C9D6C0E5-F866-43FA-A9CC-831AD62461B7}" destId="{315E3535-47A1-41F3-B994-8E934BDAB568}" srcOrd="0" destOrd="6" presId="urn:microsoft.com/office/officeart/2005/8/layout/vList6"/>
    <dgm:cxn modelId="{AC51BD6F-ACF4-48F8-8285-1FF679C31B96}" srcId="{8AA26762-5E65-42DC-90D9-E2259F9CBB02}" destId="{BB236B4E-7590-49FB-B22E-523A8110F393}" srcOrd="7" destOrd="0" parTransId="{455323A5-FAA3-498B-B2CC-CE62A196B470}" sibTransId="{FDC72CAE-DEFB-45FD-8041-A30E8687C793}"/>
    <dgm:cxn modelId="{8E10B939-3661-4B3A-8344-CB160C0A5DAC}" srcId="{8AA26762-5E65-42DC-90D9-E2259F9CBB02}" destId="{F799EA8B-A3E9-466F-B36D-9255117E15A8}" srcOrd="3" destOrd="0" parTransId="{61E492E4-6A8A-4532-9810-870904B260F8}" sibTransId="{829C9CC7-62F7-40E7-A820-74404E31C0AD}"/>
    <dgm:cxn modelId="{E9F161FA-5F92-411D-B1C3-8CEE51BB60D8}" type="presOf" srcId="{C8AB4300-F242-405A-8ECB-B6F8A20FDFD0}" destId="{F79382E6-999B-486C-B015-79FDA8AD7B7B}" srcOrd="0" destOrd="7" presId="urn:microsoft.com/office/officeart/2005/8/layout/vList6"/>
    <dgm:cxn modelId="{E80B8F9E-31FD-41CA-AC78-09E3721CC261}" type="presOf" srcId="{B1CF4796-9C00-4D01-B7E6-0250E3558C72}" destId="{F79382E6-999B-486C-B015-79FDA8AD7B7B}" srcOrd="0" destOrd="5" presId="urn:microsoft.com/office/officeart/2005/8/layout/vList6"/>
    <dgm:cxn modelId="{228A7531-7431-4516-8935-9AD000F64269}" type="presOf" srcId="{1E94583A-6A70-402D-AA8E-FB8F69B33E38}" destId="{64A1156B-6D4B-40ED-994E-B715A13E18D5}" srcOrd="0" destOrd="0" presId="urn:microsoft.com/office/officeart/2005/8/layout/vList6"/>
    <dgm:cxn modelId="{97652A53-BEDF-431F-BCEA-DBD030F5D6E8}" srcId="{1E94583A-6A70-402D-AA8E-FB8F69B33E38}" destId="{209355E2-7B1F-45C4-AC72-9D3CE6AC65AC}" srcOrd="0" destOrd="0" parTransId="{A6F3AF3E-EE78-41ED-B430-4A9E721609E0}" sibTransId="{074B9B21-C1FD-49A5-88F7-C41C52031F32}"/>
    <dgm:cxn modelId="{A8ECFBE5-6746-4517-A01D-A2DD45CE7125}" type="presOf" srcId="{5E3C56A2-0704-4A16-B142-5BF009DEA997}" destId="{315E3535-47A1-41F3-B994-8E934BDAB568}" srcOrd="0" destOrd="7" presId="urn:microsoft.com/office/officeart/2005/8/layout/vList6"/>
    <dgm:cxn modelId="{E698D090-1C7B-4688-8B6E-C0C10FD812BE}" type="presOf" srcId="{C16DB019-231D-4046-AF54-5561FD7BB97C}" destId="{315E3535-47A1-41F3-B994-8E934BDAB568}" srcOrd="0" destOrd="11" presId="urn:microsoft.com/office/officeart/2005/8/layout/vList6"/>
    <dgm:cxn modelId="{3BB0DBB5-DE90-4BFB-A48E-6475C6BA619E}" type="presOf" srcId="{01F78EAC-81FD-4BA1-BD2A-B66C1C262211}" destId="{F79382E6-999B-486C-B015-79FDA8AD7B7B}" srcOrd="0" destOrd="10" presId="urn:microsoft.com/office/officeart/2005/8/layout/vList6"/>
    <dgm:cxn modelId="{0403B30A-BC09-4280-9C08-D461EC54AE4E}" srcId="{1E94583A-6A70-402D-AA8E-FB8F69B33E38}" destId="{13EAD8CB-5848-4C8D-8C37-62FDB789D690}" srcOrd="10" destOrd="0" parTransId="{15146E9C-559D-4017-974D-C1C198A71EA4}" sibTransId="{CECFBE02-CB8C-445D-939D-4BDF490D318C}"/>
    <dgm:cxn modelId="{3921CAB7-AF69-49DE-A2BD-C91CC8EA3026}" type="presOf" srcId="{547A46D0-E149-4F0B-A4CA-682ADE735AB1}" destId="{4BE31FA7-CBB0-4F97-ACF9-5934B6DF1C96}" srcOrd="0" destOrd="1" presId="urn:microsoft.com/office/officeart/2005/8/layout/vList6"/>
    <dgm:cxn modelId="{7CB55A16-B7C4-4064-B75A-46DC90B415A4}" srcId="{DC9F3064-E0F4-4446-BBF1-1BDD2B5CD5AC}" destId="{A3F447CF-FA02-4456-834F-08F921D6291D}" srcOrd="2" destOrd="0" parTransId="{8B48AB4A-A025-4778-93AB-4DFD32AA0929}" sibTransId="{FC446289-ADFD-433F-AF70-54346C0C14B2}"/>
    <dgm:cxn modelId="{2722C0A7-7E5F-41D0-8B54-1D15F9BF0053}" srcId="{A3F447CF-FA02-4456-834F-08F921D6291D}" destId="{C8AB4300-F242-405A-8ECB-B6F8A20FDFD0}" srcOrd="7" destOrd="0" parTransId="{222DBCF7-E3A0-4A49-BFE8-AC5028BD9E1E}" sibTransId="{8DB46878-0160-4327-BF49-AD1E7F6AC369}"/>
    <dgm:cxn modelId="{3C497A9C-17BA-45D5-9119-30D7D177C91B}" type="presOf" srcId="{A3F447CF-FA02-4456-834F-08F921D6291D}" destId="{E36A1AEF-4B26-4695-9219-29AAFB8ADA90}" srcOrd="0" destOrd="0" presId="urn:microsoft.com/office/officeart/2005/8/layout/vList6"/>
    <dgm:cxn modelId="{42996957-B458-4667-8194-8D93826E5ED8}" type="presOf" srcId="{538B4609-2C19-4C88-A186-7F386E6779D4}" destId="{315E3535-47A1-41F3-B994-8E934BDAB568}" srcOrd="0" destOrd="3" presId="urn:microsoft.com/office/officeart/2005/8/layout/vList6"/>
    <dgm:cxn modelId="{2EE5E7B2-91ED-48DD-86F9-62F20D5D12CA}" srcId="{A3F447CF-FA02-4456-834F-08F921D6291D}" destId="{01F78EAC-81FD-4BA1-BD2A-B66C1C262211}" srcOrd="10" destOrd="0" parTransId="{22565635-7FFE-4564-B72C-954B762C964C}" sibTransId="{D389ACB0-4783-4979-9506-960DE0AC76D1}"/>
    <dgm:cxn modelId="{4D4CC255-D994-4C29-922F-8262A0C47B23}" srcId="{A3F447CF-FA02-4456-834F-08F921D6291D}" destId="{E1A56ADD-5892-40AD-9170-5C56058C7129}" srcOrd="4" destOrd="0" parTransId="{F5E8B71A-B4D4-4C9A-A71E-606D3E6A9FFD}" sibTransId="{72C6D9BC-E8F6-41B5-BB86-8878E70ECCD6}"/>
    <dgm:cxn modelId="{12EFA6C5-CB72-4325-9657-4474D47DEFB3}" type="presOf" srcId="{0D9D0659-59FA-4702-B926-623A12FB8E38}" destId="{4BE31FA7-CBB0-4F97-ACF9-5934B6DF1C96}" srcOrd="0" destOrd="10" presId="urn:microsoft.com/office/officeart/2005/8/layout/vList6"/>
    <dgm:cxn modelId="{B7B46226-1C59-44DA-897E-BBA66F60FC59}" type="presOf" srcId="{5A2EDE9F-0230-41EC-89AA-BBF23DD844B4}" destId="{F79382E6-999B-486C-B015-79FDA8AD7B7B}" srcOrd="0" destOrd="3" presId="urn:microsoft.com/office/officeart/2005/8/layout/vList6"/>
    <dgm:cxn modelId="{D59F936B-7EEC-470F-898A-E62AE98BA6A3}" srcId="{8AA26762-5E65-42DC-90D9-E2259F9CBB02}" destId="{230CCAC8-5717-4E27-A47D-58FE081F1077}" srcOrd="0" destOrd="0" parTransId="{B518B2F7-7625-4583-B224-E6E36B37D421}" sibTransId="{E293B5CD-8139-450A-ABC6-6E82FC84BCD4}"/>
    <dgm:cxn modelId="{F9A21154-E901-4FE0-8159-19B49FFA54C9}" srcId="{1E94583A-6A70-402D-AA8E-FB8F69B33E38}" destId="{C9D6C0E5-F866-43FA-A9CC-831AD62461B7}" srcOrd="6" destOrd="0" parTransId="{F9685A7E-9EA1-42D8-B37B-679A97004374}" sibTransId="{F835C101-DC8D-4A18-9BDA-C98F38973999}"/>
    <dgm:cxn modelId="{5BF2046A-25C1-4F85-BCC5-2DBB903A7590}" type="presOf" srcId="{713F0FD9-8256-4ABA-8482-B071349D0A7E}" destId="{F79382E6-999B-486C-B015-79FDA8AD7B7B}" srcOrd="0" destOrd="1" presId="urn:microsoft.com/office/officeart/2005/8/layout/vList6"/>
    <dgm:cxn modelId="{E9A0CE7D-209A-46CA-8D4E-0573699930C3}" srcId="{1E94583A-6A70-402D-AA8E-FB8F69B33E38}" destId="{59CFE35B-6754-41C2-A7B7-BFF38D52F48D}" srcOrd="8" destOrd="0" parTransId="{A53F76DD-4717-4026-A64F-CDBFDBBBCBCE}" sibTransId="{F2F02775-0D01-4559-9CC1-5E388A807622}"/>
    <dgm:cxn modelId="{0D21395A-197F-44B3-9F3F-A66CAF6159E3}" type="presOf" srcId="{7514EAF8-1CC4-4367-ACC2-5E79A84BAE13}" destId="{4BE31FA7-CBB0-4F97-ACF9-5934B6DF1C96}" srcOrd="0" destOrd="8" presId="urn:microsoft.com/office/officeart/2005/8/layout/vList6"/>
    <dgm:cxn modelId="{254AA7C9-3714-4065-999A-4AC1B9C18FD5}" srcId="{A3F447CF-FA02-4456-834F-08F921D6291D}" destId="{B1CF4796-9C00-4D01-B7E6-0250E3558C72}" srcOrd="5" destOrd="0" parTransId="{8BBF31F2-655E-4732-B0C2-73EEB5DEAA99}" sibTransId="{8FC29583-2038-4FC8-9819-628DD05469DF}"/>
    <dgm:cxn modelId="{6055748F-E6A2-40D9-A927-F86CE05F2498}" type="presOf" srcId="{BB236B4E-7590-49FB-B22E-523A8110F393}" destId="{4BE31FA7-CBB0-4F97-ACF9-5934B6DF1C96}" srcOrd="0" destOrd="7" presId="urn:microsoft.com/office/officeart/2005/8/layout/vList6"/>
    <dgm:cxn modelId="{D1B32BC6-8A9C-4B1B-82EF-7B9DC130AAE6}" srcId="{8AA26762-5E65-42DC-90D9-E2259F9CBB02}" destId="{98826EBD-D42F-4305-963A-C064914B8AA3}" srcOrd="4" destOrd="0" parTransId="{5F9C755C-5633-4827-BB9E-22C5CAD5BB19}" sibTransId="{1CA2238F-C62B-400E-814C-69760A6E1231}"/>
    <dgm:cxn modelId="{D388A56F-F775-45DC-A69A-5011FD226F42}" type="presOf" srcId="{62B55E43-03A2-4E9D-BB56-8DA46327B259}" destId="{F79382E6-999B-486C-B015-79FDA8AD7B7B}" srcOrd="0" destOrd="9" presId="urn:microsoft.com/office/officeart/2005/8/layout/vList6"/>
    <dgm:cxn modelId="{F5DFEC64-4F0F-4DB3-9780-8E38E02E157A}" srcId="{8AA26762-5E65-42DC-90D9-E2259F9CBB02}" destId="{7514EAF8-1CC4-4367-ACC2-5E79A84BAE13}" srcOrd="8" destOrd="0" parTransId="{3D0861CE-62F8-4253-91B0-2CE2A087C398}" sibTransId="{57AE5720-0AD6-495A-AED4-906176DB0A4B}"/>
    <dgm:cxn modelId="{02FE5C8E-8094-47B2-8F4F-7CB5F12B09C0}" srcId="{8AA26762-5E65-42DC-90D9-E2259F9CBB02}" destId="{FCB3D563-E83C-48A5-B39F-B8239C2C82CB}" srcOrd="11" destOrd="0" parTransId="{6BD07BD6-9305-4A1E-94B0-72367AE564EA}" sibTransId="{309EBAC3-1A5A-4743-8DF8-2D31A0D920C2}"/>
    <dgm:cxn modelId="{73772E3A-B933-46A1-86B9-D27C8E3FDB31}" type="presOf" srcId="{FCB3D563-E83C-48A5-B39F-B8239C2C82CB}" destId="{4BE31FA7-CBB0-4F97-ACF9-5934B6DF1C96}" srcOrd="0" destOrd="11" presId="urn:microsoft.com/office/officeart/2005/8/layout/vList6"/>
    <dgm:cxn modelId="{A0F279C8-D15D-4907-8960-14AD18D65B0D}" type="presOf" srcId="{1C717C6F-417A-4771-A366-A1EBB35D499E}" destId="{315E3535-47A1-41F3-B994-8E934BDAB568}" srcOrd="0" destOrd="4" presId="urn:microsoft.com/office/officeart/2005/8/layout/vList6"/>
    <dgm:cxn modelId="{331615C9-CDA1-4057-A507-71F81DFC274F}" type="presOf" srcId="{209355E2-7B1F-45C4-AC72-9D3CE6AC65AC}" destId="{315E3535-47A1-41F3-B994-8E934BDAB568}" srcOrd="0" destOrd="0" presId="urn:microsoft.com/office/officeart/2005/8/layout/vList6"/>
    <dgm:cxn modelId="{5998465A-1C9E-49C4-B132-30E423BB9C67}" type="presOf" srcId="{E1A56ADD-5892-40AD-9170-5C56058C7129}" destId="{F79382E6-999B-486C-B015-79FDA8AD7B7B}" srcOrd="0" destOrd="4" presId="urn:microsoft.com/office/officeart/2005/8/layout/vList6"/>
    <dgm:cxn modelId="{B292BF47-4578-4590-9985-8DB419D0BBC6}" srcId="{A3F447CF-FA02-4456-834F-08F921D6291D}" destId="{6C40D8A3-7266-4201-95D5-A8391D853481}" srcOrd="2" destOrd="0" parTransId="{0E1FD138-EA6D-49B9-A596-245C9E589725}" sibTransId="{E9FC713C-324F-414B-B7CC-59DCDC382841}"/>
    <dgm:cxn modelId="{404035A8-5388-4542-BA9B-C3873EB8D51F}" srcId="{A3F447CF-FA02-4456-834F-08F921D6291D}" destId="{26085145-11BD-441E-9141-9D2957AAE5BD}" srcOrd="6" destOrd="0" parTransId="{D6828C2A-9FFC-4271-8321-780BDAC6426C}" sibTransId="{2249B713-C436-4FD4-88D8-5D3FF5570DFD}"/>
    <dgm:cxn modelId="{5E1B2CBC-EBA7-4DFA-B0E8-4EA58911D2DC}" type="presOf" srcId="{0C56B63B-C9F0-4C0F-8BD0-023392BE172E}" destId="{315E3535-47A1-41F3-B994-8E934BDAB568}" srcOrd="0" destOrd="1" presId="urn:microsoft.com/office/officeart/2005/8/layout/vList6"/>
    <dgm:cxn modelId="{47EBAA48-A7AC-4191-8D3B-66C3C0F2165E}" type="presOf" srcId="{4CBA0827-B846-4A0B-A701-901951E67543}" destId="{315E3535-47A1-41F3-B994-8E934BDAB568}" srcOrd="0" destOrd="9" presId="urn:microsoft.com/office/officeart/2005/8/layout/vList6"/>
    <dgm:cxn modelId="{CA3AFE5B-EA0D-4983-B645-ED17459A012C}" srcId="{A3F447CF-FA02-4456-834F-08F921D6291D}" destId="{62B55E43-03A2-4E9D-BB56-8DA46327B259}" srcOrd="9" destOrd="0" parTransId="{BBAD14D8-2F3F-4200-83B6-B68E5E7E7C25}" sibTransId="{486C2D3A-A831-495F-B35F-80355940065E}"/>
    <dgm:cxn modelId="{59193370-E21F-4740-8B58-A8A614ABAED6}" srcId="{DC9F3064-E0F4-4446-BBF1-1BDD2B5CD5AC}" destId="{1E94583A-6A70-402D-AA8E-FB8F69B33E38}" srcOrd="0" destOrd="0" parTransId="{4F89A42B-99F6-4439-A759-7B64C401AE08}" sibTransId="{20241D03-A3EE-4AC4-A77A-2ACEE4662B98}"/>
    <dgm:cxn modelId="{24772473-6959-4337-A27B-5EFA799EEC98}" srcId="{8AA26762-5E65-42DC-90D9-E2259F9CBB02}" destId="{547A46D0-E149-4F0B-A4CA-682ADE735AB1}" srcOrd="1" destOrd="0" parTransId="{614C87F1-D4FA-455D-AB59-B5DC707DAB7C}" sibTransId="{8DF808B6-74AB-4AC8-A00F-89D316E7A878}"/>
    <dgm:cxn modelId="{A2EEFBDB-F28A-471D-8385-E41D6496A01F}" type="presOf" srcId="{6E4042C1-E8A8-466B-A053-78347BFC45F4}" destId="{F79382E6-999B-486C-B015-79FDA8AD7B7B}" srcOrd="0" destOrd="8" presId="urn:microsoft.com/office/officeart/2005/8/layout/vList6"/>
    <dgm:cxn modelId="{31CACA86-CD49-4156-8A86-37BA0E5B3C3E}" type="presOf" srcId="{A051724F-6598-4D62-8C9D-CB2342EF04E2}" destId="{315E3535-47A1-41F3-B994-8E934BDAB568}" srcOrd="0" destOrd="5" presId="urn:microsoft.com/office/officeart/2005/8/layout/vList6"/>
    <dgm:cxn modelId="{FAC7353B-A703-40C3-8C8B-0149D6CA6158}" type="presOf" srcId="{59CFE35B-6754-41C2-A7B7-BFF38D52F48D}" destId="{315E3535-47A1-41F3-B994-8E934BDAB568}" srcOrd="0" destOrd="8" presId="urn:microsoft.com/office/officeart/2005/8/layout/vList6"/>
    <dgm:cxn modelId="{AEC52FE6-FDAA-43F2-8A60-D026768A4DE0}" srcId="{1E94583A-6A70-402D-AA8E-FB8F69B33E38}" destId="{DD032E0B-223E-45A0-A3BD-1A51F760523F}" srcOrd="2" destOrd="0" parTransId="{1117C25B-78F2-4A8E-BBBE-114D48847023}" sibTransId="{DBA76B41-F1B6-4860-B3CE-B5ACA6B59CC7}"/>
    <dgm:cxn modelId="{BD7D487E-C50B-40A2-9E88-8A2250B99C30}" srcId="{8AA26762-5E65-42DC-90D9-E2259F9CBB02}" destId="{CFB237C5-BD5D-45C0-96D5-64F41CCF8095}" srcOrd="5" destOrd="0" parTransId="{ED8F57FA-B4C3-4863-A66D-158503C8CDED}" sibTransId="{990F19A9-7A4D-46B2-966D-4DE02C9B29BE}"/>
    <dgm:cxn modelId="{AEAC929E-9946-4EA6-8CF7-89EC88071222}" srcId="{A3F447CF-FA02-4456-834F-08F921D6291D}" destId="{5A2EDE9F-0230-41EC-89AA-BBF23DD844B4}" srcOrd="3" destOrd="0" parTransId="{985B6D04-C8CA-48E8-8D0D-74007C6E3C18}" sibTransId="{7198F041-D571-400A-B622-A1B71F61DB1B}"/>
    <dgm:cxn modelId="{91AD0809-702E-402A-B284-60001B4C30B2}" srcId="{8AA26762-5E65-42DC-90D9-E2259F9CBB02}" destId="{7F95744E-F9C9-4246-A062-F368806CC380}" srcOrd="9" destOrd="0" parTransId="{2B916693-82B8-4CF1-A53A-A37149F2ED24}" sibTransId="{0721232B-79B3-4F7E-A937-C4568A7CDFB7}"/>
    <dgm:cxn modelId="{903FDF3C-3AE6-4E58-9FFB-6E874166C970}" srcId="{8AA26762-5E65-42DC-90D9-E2259F9CBB02}" destId="{3630D24B-641A-4A2A-8EDB-6DEFF3B16A06}" srcOrd="2" destOrd="0" parTransId="{20FA5EC0-777A-405D-830A-9F777FADA8EE}" sibTransId="{5CB98620-FF57-4E10-B82B-385C7FDC0B3D}"/>
    <dgm:cxn modelId="{C33A4BE4-B4EE-4137-A8DD-BF9F4511D07B}" type="presOf" srcId="{CFB237C5-BD5D-45C0-96D5-64F41CCF8095}" destId="{4BE31FA7-CBB0-4F97-ACF9-5934B6DF1C96}" srcOrd="0" destOrd="5" presId="urn:microsoft.com/office/officeart/2005/8/layout/vList6"/>
    <dgm:cxn modelId="{596D5215-27C0-4252-A580-F77FDCECC553}" type="presOf" srcId="{9B1E9A42-00E9-4619-8957-7EB1D616F5F7}" destId="{F79382E6-999B-486C-B015-79FDA8AD7B7B}" srcOrd="0" destOrd="0" presId="urn:microsoft.com/office/officeart/2005/8/layout/vList6"/>
    <dgm:cxn modelId="{E2306E3B-BD89-4AB6-B57E-F83A14493EF8}" type="presOf" srcId="{13EAD8CB-5848-4C8D-8C37-62FDB789D690}" destId="{315E3535-47A1-41F3-B994-8E934BDAB568}" srcOrd="0" destOrd="10" presId="urn:microsoft.com/office/officeart/2005/8/layout/vList6"/>
    <dgm:cxn modelId="{7DABEFB3-F6A3-415D-B17D-88175AFD8C04}" type="presOf" srcId="{F799EA8B-A3E9-466F-B36D-9255117E15A8}" destId="{4BE31FA7-CBB0-4F97-ACF9-5934B6DF1C96}" srcOrd="0" destOrd="3" presId="urn:microsoft.com/office/officeart/2005/8/layout/vList6"/>
    <dgm:cxn modelId="{158FE4A3-E901-4FE1-8DD0-066FA7A341CA}" type="presParOf" srcId="{329D09F5-187A-42F4-AC7C-2D2C5E4DE61C}" destId="{E9BB33A2-E5A5-47CE-ADF9-2ECA09F30253}" srcOrd="0" destOrd="0" presId="urn:microsoft.com/office/officeart/2005/8/layout/vList6"/>
    <dgm:cxn modelId="{F99901E5-C85B-4346-AAAA-214847C4C38D}" type="presParOf" srcId="{E9BB33A2-E5A5-47CE-ADF9-2ECA09F30253}" destId="{64A1156B-6D4B-40ED-994E-B715A13E18D5}" srcOrd="0" destOrd="0" presId="urn:microsoft.com/office/officeart/2005/8/layout/vList6"/>
    <dgm:cxn modelId="{CB989FA2-F7FF-495E-A5E6-037D2D1148B8}" type="presParOf" srcId="{E9BB33A2-E5A5-47CE-ADF9-2ECA09F30253}" destId="{315E3535-47A1-41F3-B994-8E934BDAB568}" srcOrd="1" destOrd="0" presId="urn:microsoft.com/office/officeart/2005/8/layout/vList6"/>
    <dgm:cxn modelId="{7B10F662-0678-4B74-B84F-56199C5C864C}" type="presParOf" srcId="{329D09F5-187A-42F4-AC7C-2D2C5E4DE61C}" destId="{FBE103E6-197D-4C51-8AC6-7AC47B848691}" srcOrd="1" destOrd="0" presId="urn:microsoft.com/office/officeart/2005/8/layout/vList6"/>
    <dgm:cxn modelId="{D5BDF1A6-9878-44D6-B6BB-FE655F46CCFD}" type="presParOf" srcId="{329D09F5-187A-42F4-AC7C-2D2C5E4DE61C}" destId="{A49014E1-B6A0-40CC-8990-6B96504FCDAA}" srcOrd="2" destOrd="0" presId="urn:microsoft.com/office/officeart/2005/8/layout/vList6"/>
    <dgm:cxn modelId="{2DA940E8-5B97-4636-A83B-B55A78D89CB7}" type="presParOf" srcId="{A49014E1-B6A0-40CC-8990-6B96504FCDAA}" destId="{0E6414D5-67D3-4F6F-A11F-A78780FA6547}" srcOrd="0" destOrd="0" presId="urn:microsoft.com/office/officeart/2005/8/layout/vList6"/>
    <dgm:cxn modelId="{51996DD0-8879-4D9F-B1E9-926506C4D356}" type="presParOf" srcId="{A49014E1-B6A0-40CC-8990-6B96504FCDAA}" destId="{4BE31FA7-CBB0-4F97-ACF9-5934B6DF1C96}" srcOrd="1" destOrd="0" presId="urn:microsoft.com/office/officeart/2005/8/layout/vList6"/>
    <dgm:cxn modelId="{E756647E-9952-4D3E-BA2D-757C3D9D611A}" type="presParOf" srcId="{329D09F5-187A-42F4-AC7C-2D2C5E4DE61C}" destId="{95454C4C-8581-49DE-B81B-437D4C2302D6}" srcOrd="3" destOrd="0" presId="urn:microsoft.com/office/officeart/2005/8/layout/vList6"/>
    <dgm:cxn modelId="{D1C85980-1266-4A4E-86F0-2D51E8D3F547}" type="presParOf" srcId="{329D09F5-187A-42F4-AC7C-2D2C5E4DE61C}" destId="{EE671AC5-1287-41AA-A6F7-CE13EADF564F}" srcOrd="4" destOrd="0" presId="urn:microsoft.com/office/officeart/2005/8/layout/vList6"/>
    <dgm:cxn modelId="{78919833-4CA0-4F46-997A-2441F36790AB}" type="presParOf" srcId="{EE671AC5-1287-41AA-A6F7-CE13EADF564F}" destId="{E36A1AEF-4B26-4695-9219-29AAFB8ADA90}" srcOrd="0" destOrd="0" presId="urn:microsoft.com/office/officeart/2005/8/layout/vList6"/>
    <dgm:cxn modelId="{337BA3C3-0A00-483C-94C3-85212AB9D3D0}" type="presParOf" srcId="{EE671AC5-1287-41AA-A6F7-CE13EADF564F}" destId="{F79382E6-999B-486C-B015-79FDA8AD7B7B}"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C74F2-38CF-429B-99C9-D47E6EB2D800}">
      <dsp:nvSpPr>
        <dsp:cNvPr id="0" name=""/>
        <dsp:cNvSpPr/>
      </dsp:nvSpPr>
      <dsp:spPr>
        <a:xfrm>
          <a:off x="0" y="0"/>
          <a:ext cx="7200796" cy="9361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FC6DDF-22D7-47B0-9604-D9E39DCE8159}">
      <dsp:nvSpPr>
        <dsp:cNvPr id="0" name=""/>
        <dsp:cNvSpPr/>
      </dsp:nvSpPr>
      <dsp:spPr>
        <a:xfrm>
          <a:off x="0" y="288031"/>
          <a:ext cx="1678018" cy="374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Collect</a:t>
          </a:r>
          <a:endParaRPr lang="en-GB" sz="1500" b="1" kern="1200" dirty="0"/>
        </a:p>
      </dsp:txBody>
      <dsp:txXfrm>
        <a:off x="18279" y="306310"/>
        <a:ext cx="1641460" cy="337883"/>
      </dsp:txXfrm>
    </dsp:sp>
    <dsp:sp modelId="{C3FC4DFC-E9E9-4967-9AE8-DD6031902FBB}">
      <dsp:nvSpPr>
        <dsp:cNvPr id="0" name=""/>
        <dsp:cNvSpPr/>
      </dsp:nvSpPr>
      <dsp:spPr>
        <a:xfrm>
          <a:off x="1841513" y="280831"/>
          <a:ext cx="1678018" cy="374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Process</a:t>
          </a:r>
          <a:endParaRPr lang="en-GB" sz="1500" b="1" kern="1200" dirty="0"/>
        </a:p>
      </dsp:txBody>
      <dsp:txXfrm>
        <a:off x="1859792" y="299110"/>
        <a:ext cx="1641460" cy="337883"/>
      </dsp:txXfrm>
    </dsp:sp>
    <dsp:sp modelId="{0F831C2E-B49B-433E-B6CF-17024FDFE40E}">
      <dsp:nvSpPr>
        <dsp:cNvPr id="0" name=""/>
        <dsp:cNvSpPr/>
      </dsp:nvSpPr>
      <dsp:spPr>
        <a:xfrm>
          <a:off x="3681268" y="280831"/>
          <a:ext cx="1678018" cy="374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Analyse</a:t>
          </a:r>
          <a:endParaRPr lang="en-GB" sz="1500" b="1" kern="1200" dirty="0"/>
        </a:p>
      </dsp:txBody>
      <dsp:txXfrm>
        <a:off x="3699547" y="299110"/>
        <a:ext cx="1641460" cy="337883"/>
      </dsp:txXfrm>
    </dsp:sp>
    <dsp:sp modelId="{0D193AC2-85CC-4393-825F-D1A642861A3C}">
      <dsp:nvSpPr>
        <dsp:cNvPr id="0" name=""/>
        <dsp:cNvSpPr/>
      </dsp:nvSpPr>
      <dsp:spPr>
        <a:xfrm>
          <a:off x="5521023" y="280831"/>
          <a:ext cx="1678018" cy="3744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b="1" kern="1200" dirty="0" smtClean="0"/>
            <a:t>Disseminate</a:t>
          </a:r>
          <a:endParaRPr lang="en-GB" sz="1500" b="1" kern="1200" dirty="0"/>
        </a:p>
      </dsp:txBody>
      <dsp:txXfrm>
        <a:off x="5539302" y="299110"/>
        <a:ext cx="1641460" cy="337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28737-3763-428F-86F4-C29640F086CF}">
      <dsp:nvSpPr>
        <dsp:cNvPr id="0" name=""/>
        <dsp:cNvSpPr/>
      </dsp:nvSpPr>
      <dsp:spPr>
        <a:xfrm>
          <a:off x="1649" y="0"/>
          <a:ext cx="1618334" cy="42484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0B0F0"/>
              </a:solidFill>
            </a:rPr>
            <a:t>Access raw information</a:t>
          </a:r>
          <a:endParaRPr lang="en-GB" sz="1600" kern="1200" dirty="0">
            <a:solidFill>
              <a:srgbClr val="00B0F0"/>
            </a:solidFill>
          </a:endParaRPr>
        </a:p>
      </dsp:txBody>
      <dsp:txXfrm>
        <a:off x="1649" y="0"/>
        <a:ext cx="1618334" cy="1274541"/>
      </dsp:txXfrm>
    </dsp:sp>
    <dsp:sp modelId="{71447D17-C658-41AA-9063-8B6FC3373251}">
      <dsp:nvSpPr>
        <dsp:cNvPr id="0" name=""/>
        <dsp:cNvSpPr/>
      </dsp:nvSpPr>
      <dsp:spPr>
        <a:xfrm>
          <a:off x="192988" y="1274904"/>
          <a:ext cx="1294667" cy="834654"/>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Survey, Administrative, big data sources</a:t>
          </a:r>
          <a:endParaRPr lang="en-GB" sz="1200" kern="1200" dirty="0"/>
        </a:p>
      </dsp:txBody>
      <dsp:txXfrm>
        <a:off x="217434" y="1299350"/>
        <a:ext cx="1245775" cy="785762"/>
      </dsp:txXfrm>
    </dsp:sp>
    <dsp:sp modelId="{FA63A9C4-6E3D-4845-ABC1-C595EBE7951B}">
      <dsp:nvSpPr>
        <dsp:cNvPr id="0" name=""/>
        <dsp:cNvSpPr/>
      </dsp:nvSpPr>
      <dsp:spPr>
        <a:xfrm>
          <a:off x="192988" y="2237967"/>
          <a:ext cx="1294667" cy="834654"/>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New modes of data collection</a:t>
          </a:r>
          <a:endParaRPr lang="en-GB" sz="1200" kern="1200" dirty="0"/>
        </a:p>
      </dsp:txBody>
      <dsp:txXfrm>
        <a:off x="217434" y="2262413"/>
        <a:ext cx="1245775" cy="785762"/>
      </dsp:txXfrm>
    </dsp:sp>
    <dsp:sp modelId="{5C0B777E-AF1E-4377-857E-94E3065B78A6}">
      <dsp:nvSpPr>
        <dsp:cNvPr id="0" name=""/>
        <dsp:cNvSpPr/>
      </dsp:nvSpPr>
      <dsp:spPr>
        <a:xfrm>
          <a:off x="192988" y="3201030"/>
          <a:ext cx="1294667" cy="834654"/>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Users' needs driven</a:t>
          </a:r>
          <a:endParaRPr lang="en-GB" sz="1200" kern="1200" dirty="0"/>
        </a:p>
      </dsp:txBody>
      <dsp:txXfrm>
        <a:off x="217434" y="3225476"/>
        <a:ext cx="1245775" cy="785762"/>
      </dsp:txXfrm>
    </dsp:sp>
    <dsp:sp modelId="{436461C3-CD3C-4194-B790-E640FA39FAAF}">
      <dsp:nvSpPr>
        <dsp:cNvPr id="0" name=""/>
        <dsp:cNvSpPr/>
      </dsp:nvSpPr>
      <dsp:spPr>
        <a:xfrm>
          <a:off x="1741358" y="0"/>
          <a:ext cx="1618334" cy="42484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0B0F0"/>
              </a:solidFill>
            </a:rPr>
            <a:t>Combining multiple sources</a:t>
          </a:r>
          <a:endParaRPr lang="en-GB" sz="1600" kern="1200" dirty="0">
            <a:solidFill>
              <a:srgbClr val="00B0F0"/>
            </a:solidFill>
          </a:endParaRPr>
        </a:p>
      </dsp:txBody>
      <dsp:txXfrm>
        <a:off x="1741358" y="0"/>
        <a:ext cx="1618334" cy="1274541"/>
      </dsp:txXfrm>
    </dsp:sp>
    <dsp:sp modelId="{EAF57115-BCE0-4AFA-BB13-70AB50CB73AF}">
      <dsp:nvSpPr>
        <dsp:cNvPr id="0" name=""/>
        <dsp:cNvSpPr/>
      </dsp:nvSpPr>
      <dsp:spPr>
        <a:xfrm>
          <a:off x="1932697" y="1274556"/>
          <a:ext cx="1294667" cy="827068"/>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New methods, new quality indicators</a:t>
          </a:r>
          <a:endParaRPr lang="en-GB" sz="1200" kern="1200" dirty="0"/>
        </a:p>
      </dsp:txBody>
      <dsp:txXfrm>
        <a:off x="1956921" y="1298780"/>
        <a:ext cx="1246219" cy="778620"/>
      </dsp:txXfrm>
    </dsp:sp>
    <dsp:sp modelId="{CE867D10-ED3C-4E24-A293-AA0F8EB9E015}">
      <dsp:nvSpPr>
        <dsp:cNvPr id="0" name=""/>
        <dsp:cNvSpPr/>
      </dsp:nvSpPr>
      <dsp:spPr>
        <a:xfrm>
          <a:off x="1932697" y="2231899"/>
          <a:ext cx="1294667" cy="846790"/>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Data platform</a:t>
          </a:r>
          <a:endParaRPr lang="en-GB" sz="1200" kern="1200" dirty="0"/>
        </a:p>
      </dsp:txBody>
      <dsp:txXfrm>
        <a:off x="1957499" y="2256701"/>
        <a:ext cx="1245063" cy="797186"/>
      </dsp:txXfrm>
    </dsp:sp>
    <dsp:sp modelId="{D21CF463-8CDD-4AB6-87F1-2AAB03825686}">
      <dsp:nvSpPr>
        <dsp:cNvPr id="0" name=""/>
        <dsp:cNvSpPr/>
      </dsp:nvSpPr>
      <dsp:spPr>
        <a:xfrm>
          <a:off x="1932697" y="3208965"/>
          <a:ext cx="1294667" cy="827068"/>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Data integration</a:t>
          </a:r>
          <a:endParaRPr lang="en-GB" sz="1200" kern="1200" dirty="0"/>
        </a:p>
      </dsp:txBody>
      <dsp:txXfrm>
        <a:off x="1956921" y="3233189"/>
        <a:ext cx="1246219" cy="778620"/>
      </dsp:txXfrm>
    </dsp:sp>
    <dsp:sp modelId="{FCEC8686-8613-4735-91B1-C9ADD9559218}">
      <dsp:nvSpPr>
        <dsp:cNvPr id="0" name=""/>
        <dsp:cNvSpPr/>
      </dsp:nvSpPr>
      <dsp:spPr>
        <a:xfrm>
          <a:off x="3521979" y="0"/>
          <a:ext cx="1618334" cy="42484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0B0F0"/>
              </a:solidFill>
            </a:rPr>
            <a:t>Data analytics</a:t>
          </a:r>
          <a:endParaRPr lang="en-GB" sz="1600" kern="1200" dirty="0">
            <a:solidFill>
              <a:srgbClr val="00B0F0"/>
            </a:solidFill>
          </a:endParaRPr>
        </a:p>
      </dsp:txBody>
      <dsp:txXfrm>
        <a:off x="3521979" y="0"/>
        <a:ext cx="1618334" cy="1274541"/>
      </dsp:txXfrm>
    </dsp:sp>
    <dsp:sp modelId="{6A0F6C27-3D0D-44B7-A28F-84CC13B0A7B7}">
      <dsp:nvSpPr>
        <dsp:cNvPr id="0" name=""/>
        <dsp:cNvSpPr/>
      </dsp:nvSpPr>
      <dsp:spPr>
        <a:xfrm>
          <a:off x="3642900" y="1274814"/>
          <a:ext cx="1294667" cy="900180"/>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New analytical tools, new indicators</a:t>
          </a:r>
          <a:endParaRPr lang="en-GB" sz="1200" kern="1200" dirty="0"/>
        </a:p>
      </dsp:txBody>
      <dsp:txXfrm>
        <a:off x="3669265" y="1301179"/>
        <a:ext cx="1241937" cy="847450"/>
      </dsp:txXfrm>
    </dsp:sp>
    <dsp:sp modelId="{3B66247D-7BD4-4234-BB1C-E591CF05E81E}">
      <dsp:nvSpPr>
        <dsp:cNvPr id="0" name=""/>
        <dsp:cNvSpPr/>
      </dsp:nvSpPr>
      <dsp:spPr>
        <a:xfrm>
          <a:off x="3642900" y="2299046"/>
          <a:ext cx="1294667" cy="806338"/>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New analytical/theoretical frameworks</a:t>
          </a:r>
          <a:endParaRPr lang="en-GB" sz="1200" kern="1200" dirty="0"/>
        </a:p>
      </dsp:txBody>
      <dsp:txXfrm>
        <a:off x="3666517" y="2322663"/>
        <a:ext cx="1247433" cy="759104"/>
      </dsp:txXfrm>
    </dsp:sp>
    <dsp:sp modelId="{6E14B57F-C971-4302-8DA4-7E7C98E21317}">
      <dsp:nvSpPr>
        <dsp:cNvPr id="0" name=""/>
        <dsp:cNvSpPr/>
      </dsp:nvSpPr>
      <dsp:spPr>
        <a:xfrm>
          <a:off x="3672406" y="3229437"/>
          <a:ext cx="1294667" cy="806338"/>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Complexity, uncertainty measurement</a:t>
          </a:r>
          <a:endParaRPr lang="en-GB" sz="1200" kern="1200" dirty="0"/>
        </a:p>
      </dsp:txBody>
      <dsp:txXfrm>
        <a:off x="3696023" y="3253054"/>
        <a:ext cx="1247433" cy="759104"/>
      </dsp:txXfrm>
    </dsp:sp>
    <dsp:sp modelId="{7499D1E8-92C0-4C3F-98C4-6A694AAD64E6}">
      <dsp:nvSpPr>
        <dsp:cNvPr id="0" name=""/>
        <dsp:cNvSpPr/>
      </dsp:nvSpPr>
      <dsp:spPr>
        <a:xfrm>
          <a:off x="5222425" y="0"/>
          <a:ext cx="1618334" cy="42484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rgbClr val="00B0F0"/>
              </a:solidFill>
            </a:rPr>
            <a:t>New services</a:t>
          </a:r>
          <a:endParaRPr lang="en-GB" sz="1600" kern="1200" dirty="0">
            <a:solidFill>
              <a:srgbClr val="00B0F0"/>
            </a:solidFill>
          </a:endParaRPr>
        </a:p>
      </dsp:txBody>
      <dsp:txXfrm>
        <a:off x="5222425" y="0"/>
        <a:ext cx="1618334" cy="1274541"/>
      </dsp:txXfrm>
    </dsp:sp>
    <dsp:sp modelId="{97F05312-7FA7-420F-A967-B7075DF77F6A}">
      <dsp:nvSpPr>
        <dsp:cNvPr id="0" name=""/>
        <dsp:cNvSpPr/>
      </dsp:nvSpPr>
      <dsp:spPr>
        <a:xfrm>
          <a:off x="5350696" y="1235919"/>
          <a:ext cx="1294667" cy="900180"/>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Unified data entry point</a:t>
          </a:r>
        </a:p>
      </dsp:txBody>
      <dsp:txXfrm>
        <a:off x="5377061" y="1262284"/>
        <a:ext cx="1241937" cy="847450"/>
      </dsp:txXfrm>
    </dsp:sp>
    <dsp:sp modelId="{175BA974-8129-423E-96CE-54BC6AECE2F3}">
      <dsp:nvSpPr>
        <dsp:cNvPr id="0" name=""/>
        <dsp:cNvSpPr/>
      </dsp:nvSpPr>
      <dsp:spPr>
        <a:xfrm>
          <a:off x="5382610" y="2299046"/>
          <a:ext cx="1294667" cy="806338"/>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Data analytics services</a:t>
          </a:r>
          <a:endParaRPr lang="en-GB" sz="1200" kern="1200" dirty="0"/>
        </a:p>
      </dsp:txBody>
      <dsp:txXfrm>
        <a:off x="5406227" y="2322663"/>
        <a:ext cx="1247433" cy="759104"/>
      </dsp:txXfrm>
    </dsp:sp>
    <dsp:sp modelId="{3A66978E-C55C-4BA8-B5E2-8FFAD6F0CE08}">
      <dsp:nvSpPr>
        <dsp:cNvPr id="0" name=""/>
        <dsp:cNvSpPr/>
      </dsp:nvSpPr>
      <dsp:spPr>
        <a:xfrm>
          <a:off x="5382610" y="3229437"/>
          <a:ext cx="1294667" cy="806338"/>
        </a:xfrm>
        <a:prstGeom prst="roundRect">
          <a:avLst>
            <a:gd name="adj" fmla="val 10000"/>
          </a:avLst>
        </a:prstGeom>
        <a:solidFill>
          <a:srgbClr val="D6A300"/>
        </a:solidFill>
        <a:ln w="25400" cap="flat" cmpd="sng" algn="ctr">
          <a:solidFill>
            <a:srgbClr val="0086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kern="1200" dirty="0" smtClean="0"/>
            <a:t>Web services on the cloud</a:t>
          </a:r>
          <a:endParaRPr lang="en-GB" sz="1200" kern="1200" dirty="0"/>
        </a:p>
      </dsp:txBody>
      <dsp:txXfrm>
        <a:off x="5406227" y="3253054"/>
        <a:ext cx="1247433" cy="759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E3535-47A1-41F3-B994-8E934BDAB568}">
      <dsp:nvSpPr>
        <dsp:cNvPr id="0" name=""/>
        <dsp:cNvSpPr/>
      </dsp:nvSpPr>
      <dsp:spPr>
        <a:xfrm>
          <a:off x="720079" y="0"/>
          <a:ext cx="1080120" cy="13501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t" anchorCtr="0">
          <a:noAutofit/>
        </a:bodyPr>
        <a:lstStyle/>
        <a:p>
          <a:pPr marL="57150" lvl="1" indent="-57150" algn="l" defTabSz="222250">
            <a:lnSpc>
              <a:spcPct val="90000"/>
            </a:lnSpc>
            <a:spcBef>
              <a:spcPct val="0"/>
            </a:spcBef>
            <a:spcAft>
              <a:spcPct val="15000"/>
            </a:spcAft>
            <a:buChar char="••"/>
          </a:pPr>
          <a:r>
            <a:rPr lang="en-GB" sz="500" kern="1200" dirty="0" smtClean="0"/>
            <a:t>Statistical domain1</a:t>
          </a: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r>
            <a:rPr lang="en-GB" sz="500" kern="1200" dirty="0" smtClean="0"/>
            <a:t>Statistical domain 2</a:t>
          </a:r>
          <a:endParaRPr lang="en-GB" sz="500" kern="1200" dirty="0"/>
        </a:p>
        <a:p>
          <a:pPr marL="57150" lvl="1" indent="-57150" algn="l" defTabSz="222250">
            <a:lnSpc>
              <a:spcPct val="90000"/>
            </a:lnSpc>
            <a:spcBef>
              <a:spcPct val="0"/>
            </a:spcBef>
            <a:spcAft>
              <a:spcPct val="15000"/>
            </a:spcAft>
            <a:buChar char="••"/>
          </a:pPr>
          <a:r>
            <a:rPr lang="en-GB" sz="500" kern="1200" dirty="0" smtClean="0"/>
            <a:t>….</a:t>
          </a:r>
          <a:endParaRPr lang="en-GB" sz="500" kern="1200" dirty="0"/>
        </a:p>
        <a:p>
          <a:pPr marL="57150" lvl="1" indent="-57150" algn="l" defTabSz="222250">
            <a:lnSpc>
              <a:spcPct val="90000"/>
            </a:lnSpc>
            <a:spcBef>
              <a:spcPct val="0"/>
            </a:spcBef>
            <a:spcAft>
              <a:spcPct val="15000"/>
            </a:spcAft>
            <a:buChar char="••"/>
          </a:pPr>
          <a:r>
            <a:rPr lang="en-GB" sz="500" kern="1200" dirty="0" smtClean="0"/>
            <a:t>….</a:t>
          </a:r>
          <a:endParaRPr lang="en-GB" sz="500" kern="1200" dirty="0"/>
        </a:p>
        <a:p>
          <a:pPr marL="57150" lvl="1" indent="-57150" algn="l" defTabSz="222250">
            <a:lnSpc>
              <a:spcPct val="90000"/>
            </a:lnSpc>
            <a:spcBef>
              <a:spcPct val="0"/>
            </a:spcBef>
            <a:spcAft>
              <a:spcPct val="15000"/>
            </a:spcAft>
            <a:buChar char="••"/>
          </a:pPr>
          <a:r>
            <a:rPr lang="en-GB" sz="500" kern="1200" dirty="0" smtClean="0"/>
            <a:t>….</a:t>
          </a: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r>
            <a:rPr lang="en-GB" sz="500" kern="1200" dirty="0" smtClean="0"/>
            <a:t>Statistical domain n</a:t>
          </a:r>
          <a:endParaRPr lang="en-GB" sz="500" kern="1200" dirty="0"/>
        </a:p>
        <a:p>
          <a:pPr marL="57150" lvl="1" indent="-57150" algn="l" defTabSz="222250">
            <a:lnSpc>
              <a:spcPct val="90000"/>
            </a:lnSpc>
            <a:spcBef>
              <a:spcPct val="0"/>
            </a:spcBef>
            <a:spcAft>
              <a:spcPct val="15000"/>
            </a:spcAft>
            <a:buChar char="••"/>
          </a:pPr>
          <a:endParaRPr lang="en-GB" sz="500" kern="1200" dirty="0"/>
        </a:p>
      </dsp:txBody>
      <dsp:txXfrm>
        <a:off x="720079" y="168769"/>
        <a:ext cx="675075" cy="1012612"/>
      </dsp:txXfrm>
    </dsp:sp>
    <dsp:sp modelId="{64A1156B-6D4B-40ED-994E-B715A13E18D5}">
      <dsp:nvSpPr>
        <dsp:cNvPr id="0" name=""/>
        <dsp:cNvSpPr/>
      </dsp:nvSpPr>
      <dsp:spPr>
        <a:xfrm>
          <a:off x="0" y="0"/>
          <a:ext cx="720080" cy="1350150"/>
        </a:xfrm>
        <a:prstGeom prst="roundRect">
          <a:avLst/>
        </a:prstGeom>
        <a:solidFill>
          <a:srgbClr val="3E6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9530" tIns="24765" rIns="49530" bIns="24765" numCol="1" spcCol="1270" anchor="ctr" anchorCtr="0">
          <a:noAutofit/>
        </a:bodyPr>
        <a:lstStyle/>
        <a:p>
          <a:pPr lvl="0" algn="ctr" defTabSz="577850">
            <a:lnSpc>
              <a:spcPct val="90000"/>
            </a:lnSpc>
            <a:spcBef>
              <a:spcPct val="0"/>
            </a:spcBef>
            <a:spcAft>
              <a:spcPct val="35000"/>
            </a:spcAft>
          </a:pPr>
          <a:r>
            <a:rPr lang="en-GB" sz="1300" kern="1200" dirty="0" smtClean="0"/>
            <a:t>Modernisation</a:t>
          </a:r>
          <a:endParaRPr lang="en-GB" sz="1300" kern="1200" dirty="0"/>
        </a:p>
      </dsp:txBody>
      <dsp:txXfrm>
        <a:off x="35151" y="35151"/>
        <a:ext cx="649778" cy="1279848"/>
      </dsp:txXfrm>
    </dsp:sp>
    <dsp:sp modelId="{4BE31FA7-CBB0-4F97-ACF9-5934B6DF1C96}">
      <dsp:nvSpPr>
        <dsp:cNvPr id="0" name=""/>
        <dsp:cNvSpPr/>
      </dsp:nvSpPr>
      <dsp:spPr>
        <a:xfrm>
          <a:off x="720079" y="1485164"/>
          <a:ext cx="1080120" cy="13501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t" anchorCtr="0">
          <a:noAutofit/>
        </a:bodyPr>
        <a:lstStyle/>
        <a:p>
          <a:pPr marL="57150" lvl="1" indent="-57150" algn="l" defTabSz="222250">
            <a:lnSpc>
              <a:spcPct val="90000"/>
            </a:lnSpc>
            <a:spcBef>
              <a:spcPct val="0"/>
            </a:spcBef>
            <a:spcAft>
              <a:spcPct val="15000"/>
            </a:spcAft>
            <a:buChar char="••"/>
          </a:pPr>
          <a:r>
            <a:rPr lang="en-GB" sz="500" kern="1200" dirty="0" smtClean="0"/>
            <a:t>Statistical domain1</a:t>
          </a:r>
          <a:endParaRPr lang="en-GB" sz="500" kern="1200" dirty="0"/>
        </a:p>
        <a:p>
          <a:pPr marL="57150" lvl="1" indent="-57150" algn="l" defTabSz="222250">
            <a:lnSpc>
              <a:spcPct val="90000"/>
            </a:lnSpc>
            <a:spcBef>
              <a:spcPct val="0"/>
            </a:spcBef>
            <a:spcAft>
              <a:spcPct val="15000"/>
            </a:spcAft>
            <a:buChar char="••"/>
          </a:pPr>
          <a:r>
            <a:rPr lang="en-GB" sz="500" kern="1200" smtClean="0"/>
            <a:t>Statistical domain 2</a:t>
          </a:r>
          <a:endParaRPr lang="en-GB" sz="500" kern="1200" dirty="0"/>
        </a:p>
        <a:p>
          <a:pPr marL="57150" lvl="1" indent="-57150" algn="l" defTabSz="222250">
            <a:lnSpc>
              <a:spcPct val="90000"/>
            </a:lnSpc>
            <a:spcBef>
              <a:spcPct val="0"/>
            </a:spcBef>
            <a:spcAft>
              <a:spcPct val="15000"/>
            </a:spcAft>
            <a:buChar char="••"/>
          </a:pPr>
          <a:r>
            <a:rPr lang="en-GB" sz="500" kern="1200" smtClean="0"/>
            <a:t>….</a:t>
          </a:r>
          <a:endParaRPr lang="en-GB" sz="500" kern="1200" dirty="0"/>
        </a:p>
        <a:p>
          <a:pPr marL="57150" lvl="1" indent="-57150" algn="l" defTabSz="222250">
            <a:lnSpc>
              <a:spcPct val="90000"/>
            </a:lnSpc>
            <a:spcBef>
              <a:spcPct val="0"/>
            </a:spcBef>
            <a:spcAft>
              <a:spcPct val="15000"/>
            </a:spcAft>
            <a:buChar char="••"/>
          </a:pPr>
          <a:r>
            <a:rPr lang="en-GB" sz="500" kern="1200" smtClean="0"/>
            <a:t>….</a:t>
          </a:r>
          <a:endParaRPr lang="en-GB" sz="500" kern="1200" dirty="0"/>
        </a:p>
        <a:p>
          <a:pPr marL="57150" lvl="1" indent="-57150" algn="l" defTabSz="222250">
            <a:lnSpc>
              <a:spcPct val="90000"/>
            </a:lnSpc>
            <a:spcBef>
              <a:spcPct val="0"/>
            </a:spcBef>
            <a:spcAft>
              <a:spcPct val="15000"/>
            </a:spcAft>
            <a:buChar char="••"/>
          </a:pPr>
          <a:r>
            <a:rPr lang="en-GB" sz="500" kern="1200" dirty="0" smtClean="0"/>
            <a:t>….</a:t>
          </a: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r>
            <a:rPr lang="en-GB" sz="500" kern="1200" dirty="0" smtClean="0"/>
            <a:t>Statistical domain n</a:t>
          </a:r>
          <a:endParaRPr lang="en-GB" sz="500" kern="1200" dirty="0"/>
        </a:p>
      </dsp:txBody>
      <dsp:txXfrm>
        <a:off x="720079" y="1653933"/>
        <a:ext cx="675075" cy="1012612"/>
      </dsp:txXfrm>
    </dsp:sp>
    <dsp:sp modelId="{0E6414D5-67D3-4F6F-A11F-A78780FA6547}">
      <dsp:nvSpPr>
        <dsp:cNvPr id="0" name=""/>
        <dsp:cNvSpPr/>
      </dsp:nvSpPr>
      <dsp:spPr>
        <a:xfrm>
          <a:off x="0" y="1485164"/>
          <a:ext cx="720080" cy="1350150"/>
        </a:xfrm>
        <a:prstGeom prst="roundRect">
          <a:avLst/>
        </a:prstGeom>
        <a:solidFill>
          <a:srgbClr val="3E6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9530" tIns="24765" rIns="49530" bIns="24765" numCol="1" spcCol="1270" anchor="ctr" anchorCtr="0">
          <a:noAutofit/>
        </a:bodyPr>
        <a:lstStyle/>
        <a:p>
          <a:pPr lvl="0" algn="ctr" defTabSz="577850">
            <a:lnSpc>
              <a:spcPct val="90000"/>
            </a:lnSpc>
            <a:spcBef>
              <a:spcPct val="0"/>
            </a:spcBef>
            <a:spcAft>
              <a:spcPct val="35000"/>
            </a:spcAft>
          </a:pPr>
          <a:r>
            <a:rPr lang="en-GB" sz="1300" kern="1200" dirty="0" smtClean="0"/>
            <a:t>Standardised tools</a:t>
          </a:r>
          <a:endParaRPr lang="en-GB" sz="1300" kern="1200" dirty="0"/>
        </a:p>
      </dsp:txBody>
      <dsp:txXfrm>
        <a:off x="35151" y="1520315"/>
        <a:ext cx="649778" cy="1279848"/>
      </dsp:txXfrm>
    </dsp:sp>
    <dsp:sp modelId="{F79382E6-999B-486C-B015-79FDA8AD7B7B}">
      <dsp:nvSpPr>
        <dsp:cNvPr id="0" name=""/>
        <dsp:cNvSpPr/>
      </dsp:nvSpPr>
      <dsp:spPr>
        <a:xfrm>
          <a:off x="720079" y="2970329"/>
          <a:ext cx="1080120" cy="135015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 tIns="3175" rIns="3175" bIns="3175" numCol="1" spcCol="1270" anchor="t" anchorCtr="0">
          <a:noAutofit/>
        </a:bodyPr>
        <a:lstStyle/>
        <a:p>
          <a:pPr marL="57150" lvl="1" indent="-57150" algn="l" defTabSz="222250">
            <a:lnSpc>
              <a:spcPct val="90000"/>
            </a:lnSpc>
            <a:spcBef>
              <a:spcPct val="0"/>
            </a:spcBef>
            <a:spcAft>
              <a:spcPct val="15000"/>
            </a:spcAft>
            <a:buChar char="••"/>
          </a:pPr>
          <a:r>
            <a:rPr lang="en-GB" sz="500" kern="1200" dirty="0" smtClean="0"/>
            <a:t>Statistical domain1</a:t>
          </a:r>
          <a:endParaRPr lang="en-GB" sz="500" kern="1200" dirty="0"/>
        </a:p>
        <a:p>
          <a:pPr marL="57150" lvl="1" indent="-57150" algn="l" defTabSz="222250">
            <a:lnSpc>
              <a:spcPct val="90000"/>
            </a:lnSpc>
            <a:spcBef>
              <a:spcPct val="0"/>
            </a:spcBef>
            <a:spcAft>
              <a:spcPct val="15000"/>
            </a:spcAft>
            <a:buChar char="••"/>
          </a:pPr>
          <a:r>
            <a:rPr lang="en-GB" sz="500" kern="1200" smtClean="0"/>
            <a:t>Statistical domain 2</a:t>
          </a:r>
          <a:endParaRPr lang="en-GB" sz="500" kern="1200" dirty="0"/>
        </a:p>
        <a:p>
          <a:pPr marL="57150" lvl="1" indent="-57150" algn="l" defTabSz="222250">
            <a:lnSpc>
              <a:spcPct val="90000"/>
            </a:lnSpc>
            <a:spcBef>
              <a:spcPct val="0"/>
            </a:spcBef>
            <a:spcAft>
              <a:spcPct val="15000"/>
            </a:spcAft>
            <a:buChar char="••"/>
          </a:pPr>
          <a:r>
            <a:rPr lang="en-GB" sz="500" kern="1200" smtClean="0"/>
            <a:t>….</a:t>
          </a:r>
          <a:endParaRPr lang="en-GB" sz="500" kern="1200" dirty="0"/>
        </a:p>
        <a:p>
          <a:pPr marL="57150" lvl="1" indent="-57150" algn="l" defTabSz="222250">
            <a:lnSpc>
              <a:spcPct val="90000"/>
            </a:lnSpc>
            <a:spcBef>
              <a:spcPct val="0"/>
            </a:spcBef>
            <a:spcAft>
              <a:spcPct val="15000"/>
            </a:spcAft>
            <a:buChar char="••"/>
          </a:pPr>
          <a:r>
            <a:rPr lang="en-GB" sz="500" kern="1200" smtClean="0"/>
            <a:t>….</a:t>
          </a:r>
          <a:endParaRPr lang="en-GB" sz="500" kern="1200" dirty="0"/>
        </a:p>
        <a:p>
          <a:pPr marL="57150" lvl="1" indent="-57150" algn="l" defTabSz="222250">
            <a:lnSpc>
              <a:spcPct val="90000"/>
            </a:lnSpc>
            <a:spcBef>
              <a:spcPct val="0"/>
            </a:spcBef>
            <a:spcAft>
              <a:spcPct val="15000"/>
            </a:spcAft>
            <a:buChar char="••"/>
          </a:pPr>
          <a:r>
            <a:rPr lang="en-GB" sz="500" kern="1200" dirty="0" smtClean="0"/>
            <a:t>….</a:t>
          </a: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endParaRPr lang="en-GB" sz="500" kern="1200" dirty="0"/>
        </a:p>
        <a:p>
          <a:pPr marL="57150" lvl="1" indent="-57150" algn="l" defTabSz="222250">
            <a:lnSpc>
              <a:spcPct val="90000"/>
            </a:lnSpc>
            <a:spcBef>
              <a:spcPct val="0"/>
            </a:spcBef>
            <a:spcAft>
              <a:spcPct val="15000"/>
            </a:spcAft>
            <a:buChar char="••"/>
          </a:pPr>
          <a:r>
            <a:rPr lang="en-GB" sz="500" kern="1200" dirty="0" smtClean="0"/>
            <a:t>Statistical domain n</a:t>
          </a:r>
          <a:endParaRPr lang="en-GB" sz="500" kern="1200" dirty="0"/>
        </a:p>
      </dsp:txBody>
      <dsp:txXfrm>
        <a:off x="720079" y="3139098"/>
        <a:ext cx="675075" cy="1012612"/>
      </dsp:txXfrm>
    </dsp:sp>
    <dsp:sp modelId="{E36A1AEF-4B26-4695-9219-29AAFB8ADA90}">
      <dsp:nvSpPr>
        <dsp:cNvPr id="0" name=""/>
        <dsp:cNvSpPr/>
      </dsp:nvSpPr>
      <dsp:spPr>
        <a:xfrm>
          <a:off x="0" y="2970329"/>
          <a:ext cx="720080" cy="1350150"/>
        </a:xfrm>
        <a:prstGeom prst="roundRect">
          <a:avLst/>
        </a:prstGeom>
        <a:solidFill>
          <a:srgbClr val="3E6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49530" tIns="24765" rIns="49530" bIns="24765" numCol="1" spcCol="1270" anchor="ctr" anchorCtr="0">
          <a:noAutofit/>
        </a:bodyPr>
        <a:lstStyle/>
        <a:p>
          <a:pPr lvl="0" algn="ctr" defTabSz="577850">
            <a:lnSpc>
              <a:spcPct val="90000"/>
            </a:lnSpc>
            <a:spcBef>
              <a:spcPct val="0"/>
            </a:spcBef>
            <a:spcAft>
              <a:spcPct val="35000"/>
            </a:spcAft>
          </a:pPr>
          <a:r>
            <a:rPr lang="en-GB" sz="1300" kern="1200" dirty="0" smtClean="0"/>
            <a:t>Data engineering</a:t>
          </a:r>
          <a:endParaRPr lang="en-GB" sz="1300" kern="1200" dirty="0"/>
        </a:p>
      </dsp:txBody>
      <dsp:txXfrm>
        <a:off x="35151" y="3005480"/>
        <a:ext cx="649778" cy="12798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483185D2-8FED-4A83-A5C3-8C8C0FE49C68}" type="slidenum">
              <a:rPr lang="en-GB" altLang="en-US"/>
              <a:pPr/>
              <a:t>‹#›</a:t>
            </a:fld>
            <a:endParaRPr lang="en-GB" altLang="en-US"/>
          </a:p>
        </p:txBody>
      </p:sp>
    </p:spTree>
    <p:extLst>
      <p:ext uri="{BB962C8B-B14F-4D97-AF65-F5344CB8AC3E}">
        <p14:creationId xmlns:p14="http://schemas.microsoft.com/office/powerpoint/2010/main" val="4225308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D68D26C7-EE99-4F0B-AE84-26D7FA865860}" type="slidenum">
              <a:rPr lang="en-GB" altLang="en-US"/>
              <a:pPr/>
              <a:t>‹#›</a:t>
            </a:fld>
            <a:endParaRPr lang="en-GB" altLang="en-US"/>
          </a:p>
        </p:txBody>
      </p:sp>
    </p:spTree>
    <p:extLst>
      <p:ext uri="{BB962C8B-B14F-4D97-AF65-F5344CB8AC3E}">
        <p14:creationId xmlns:p14="http://schemas.microsoft.com/office/powerpoint/2010/main" val="23091397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smtClean="0"/>
              <a:t>Big Data will make available a lot of </a:t>
            </a:r>
            <a:r>
              <a:rPr lang="en-US" b="1" dirty="0" smtClean="0"/>
              <a:t>geo-referenced/detailed data</a:t>
            </a:r>
            <a:r>
              <a:rPr lang="en-US" dirty="0" smtClean="0"/>
              <a:t>, which are very relevant for economic agents and policy makers.</a:t>
            </a:r>
          </a:p>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 </a:t>
            </a:r>
            <a:r>
              <a:rPr lang="en-US" b="1" dirty="0" smtClean="0"/>
              <a:t>Timeliness</a:t>
            </a:r>
            <a:r>
              <a:rPr lang="en-US" dirty="0" smtClean="0"/>
              <a:t> is the other challenge. If statisticians are not able (with the desired level of accuracy) what other claim to be able to do or do, they will be seen as less relevant and therefore people/politicians will be less ready to finance statistical infrastructures.</a:t>
            </a:r>
            <a:endParaRPr lang="en-GB" dirty="0" smtClean="0"/>
          </a:p>
          <a:p>
            <a:endParaRPr lang="en-GB" dirty="0"/>
          </a:p>
        </p:txBody>
      </p:sp>
      <p:sp>
        <p:nvSpPr>
          <p:cNvPr id="4" name="Slide Number Placeholder 3"/>
          <p:cNvSpPr>
            <a:spLocks noGrp="1"/>
          </p:cNvSpPr>
          <p:nvPr>
            <p:ph type="sldNum" sz="quarter" idx="10"/>
          </p:nvPr>
        </p:nvSpPr>
        <p:spPr/>
        <p:txBody>
          <a:bodyPr/>
          <a:lstStyle/>
          <a:p>
            <a:fld id="{D68D26C7-EE99-4F0B-AE84-26D7FA865860}" type="slidenum">
              <a:rPr lang="en-GB" altLang="en-US" smtClean="0"/>
              <a:pPr/>
              <a:t>3</a:t>
            </a:fld>
            <a:endParaRPr lang="en-GB" altLang="en-US"/>
          </a:p>
        </p:txBody>
      </p:sp>
    </p:spTree>
    <p:extLst>
      <p:ext uri="{BB962C8B-B14F-4D97-AF65-F5344CB8AC3E}">
        <p14:creationId xmlns:p14="http://schemas.microsoft.com/office/powerpoint/2010/main" val="160089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8D26C7-EE99-4F0B-AE84-26D7FA865860}" type="slidenum">
              <a:rPr lang="en-GB" altLang="en-US" smtClean="0"/>
              <a:pPr/>
              <a:t>5</a:t>
            </a:fld>
            <a:endParaRPr lang="en-GB" altLang="en-US"/>
          </a:p>
        </p:txBody>
      </p:sp>
    </p:spTree>
    <p:extLst>
      <p:ext uri="{BB962C8B-B14F-4D97-AF65-F5344CB8AC3E}">
        <p14:creationId xmlns:p14="http://schemas.microsoft.com/office/powerpoint/2010/main" val="62904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31C8DCF4-C0A2-4DD1-988B-C7829BCC0D34}" type="slidenum">
              <a:rPr lang="en-GB" altLang="en-US" smtClean="0"/>
              <a:pPr/>
              <a:t>6</a:t>
            </a:fld>
            <a:endParaRPr lang="en-GB" altLang="en-US"/>
          </a:p>
        </p:txBody>
      </p:sp>
    </p:spTree>
    <p:extLst>
      <p:ext uri="{BB962C8B-B14F-4D97-AF65-F5344CB8AC3E}">
        <p14:creationId xmlns:p14="http://schemas.microsoft.com/office/powerpoint/2010/main" val="162867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a:t>
            </a:r>
            <a:r>
              <a:rPr lang="en-GB" baseline="0" dirty="0" smtClean="0"/>
              <a:t> INSERIRE DEI GRAFICI</a:t>
            </a:r>
            <a:endParaRPr lang="en-GB" dirty="0"/>
          </a:p>
        </p:txBody>
      </p:sp>
      <p:sp>
        <p:nvSpPr>
          <p:cNvPr id="4" name="Slide Number Placeholder 3"/>
          <p:cNvSpPr>
            <a:spLocks noGrp="1"/>
          </p:cNvSpPr>
          <p:nvPr>
            <p:ph type="sldNum" sz="quarter" idx="10"/>
          </p:nvPr>
        </p:nvSpPr>
        <p:spPr/>
        <p:txBody>
          <a:bodyPr/>
          <a:lstStyle/>
          <a:p>
            <a:fld id="{31C8DCF4-C0A2-4DD1-988B-C7829BCC0D34}" type="slidenum">
              <a:rPr lang="en-GB" altLang="en-US" smtClean="0"/>
              <a:pPr/>
              <a:t>11</a:t>
            </a:fld>
            <a:endParaRPr lang="en-GB" altLang="en-US"/>
          </a:p>
        </p:txBody>
      </p:sp>
    </p:spTree>
    <p:extLst>
      <p:ext uri="{BB962C8B-B14F-4D97-AF65-F5344CB8AC3E}">
        <p14:creationId xmlns:p14="http://schemas.microsoft.com/office/powerpoint/2010/main" val="2894512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you want to be google?</a:t>
            </a:r>
            <a:endParaRPr lang="en-GB" dirty="0"/>
          </a:p>
        </p:txBody>
      </p:sp>
      <p:sp>
        <p:nvSpPr>
          <p:cNvPr id="4" name="Slide Number Placeholder 3"/>
          <p:cNvSpPr>
            <a:spLocks noGrp="1"/>
          </p:cNvSpPr>
          <p:nvPr>
            <p:ph type="sldNum" sz="quarter" idx="10"/>
          </p:nvPr>
        </p:nvSpPr>
        <p:spPr/>
        <p:txBody>
          <a:bodyPr/>
          <a:lstStyle/>
          <a:p>
            <a:fld id="{31C8DCF4-C0A2-4DD1-988B-C7829BCC0D34}" type="slidenum">
              <a:rPr lang="en-GB" altLang="en-US" smtClean="0"/>
              <a:pPr/>
              <a:t>12</a:t>
            </a:fld>
            <a:endParaRPr lang="en-GB" altLang="en-US"/>
          </a:p>
        </p:txBody>
      </p:sp>
    </p:spTree>
    <p:extLst>
      <p:ext uri="{BB962C8B-B14F-4D97-AF65-F5344CB8AC3E}">
        <p14:creationId xmlns:p14="http://schemas.microsoft.com/office/powerpoint/2010/main" val="2894512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BAF61B2A-B07C-4AF4-A7A7-6835DF83915E}"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90D8D02-E065-4F8A-9261-8D70137059DC}" type="slidenum">
              <a:rPr lang="en-GB" altLang="en-US"/>
              <a:pPr/>
              <a:t>‹#›</a:t>
            </a:fld>
            <a:endParaRPr lang="en-GB" altLang="en-US"/>
          </a:p>
        </p:txBody>
      </p:sp>
    </p:spTree>
    <p:extLst>
      <p:ext uri="{BB962C8B-B14F-4D97-AF65-F5344CB8AC3E}">
        <p14:creationId xmlns:p14="http://schemas.microsoft.com/office/powerpoint/2010/main" val="4113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517B650-E2F2-4B96-A18A-F3DCA3118B06}" type="slidenum">
              <a:rPr lang="en-GB" altLang="en-US"/>
              <a:pPr/>
              <a:t>‹#›</a:t>
            </a:fld>
            <a:endParaRPr lang="en-GB" altLang="en-US"/>
          </a:p>
        </p:txBody>
      </p:sp>
    </p:spTree>
    <p:extLst>
      <p:ext uri="{BB962C8B-B14F-4D97-AF65-F5344CB8AC3E}">
        <p14:creationId xmlns:p14="http://schemas.microsoft.com/office/powerpoint/2010/main" val="974973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2438" y="6669088"/>
            <a:ext cx="596900"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smtClean="0"/>
              <a:t>Click to edit Master text styles</a:t>
            </a:r>
          </a:p>
          <a:p>
            <a:pPr lvl="1"/>
            <a:r>
              <a:rPr lang="en-US" smtClean="0"/>
              <a:t>Second level</a:t>
            </a:r>
          </a:p>
          <a:p>
            <a:pPr lvl="2"/>
            <a:r>
              <a:rPr lang="en-US" smtClean="0"/>
              <a:t>Third level</a:t>
            </a:r>
          </a:p>
        </p:txBody>
      </p:sp>
      <p:sp>
        <p:nvSpPr>
          <p:cNvPr id="7" name="Rectangle 4"/>
          <p:cNvSpPr>
            <a:spLocks noGrp="1" noChangeArrowheads="1"/>
          </p:cNvSpPr>
          <p:nvPr>
            <p:ph type="dt" sz="half" idx="10"/>
          </p:nvPr>
        </p:nvSpPr>
        <p:spPr/>
        <p:txBody>
          <a:bodyPr/>
          <a:lstStyle>
            <a:lvl1pPr>
              <a:defRPr dirty="0">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3124200" y="6237288"/>
            <a:ext cx="2895600" cy="484187"/>
          </a:xfrm>
        </p:spPr>
        <p:txBody>
          <a:bodyPr/>
          <a:lstStyle>
            <a:lvl1pPr>
              <a:defRPr dirty="0">
                <a:solidFill>
                  <a:srgbClr val="133176"/>
                </a:solidFill>
              </a:defRPr>
            </a:lvl1pPr>
          </a:lstStyle>
          <a:p>
            <a:pPr>
              <a:defRPr/>
            </a:pPr>
            <a:endParaRPr/>
          </a:p>
        </p:txBody>
      </p:sp>
      <p:sp>
        <p:nvSpPr>
          <p:cNvPr id="9" name="Rectangle 6"/>
          <p:cNvSpPr>
            <a:spLocks noGrp="1" noChangeArrowheads="1"/>
          </p:cNvSpPr>
          <p:nvPr>
            <p:ph type="sldNum" sz="quarter" idx="12"/>
          </p:nvPr>
        </p:nvSpPr>
        <p:spPr/>
        <p:txBody>
          <a:bodyPr/>
          <a:lstStyle>
            <a:lvl1pPr>
              <a:defRPr smtClean="0">
                <a:solidFill>
                  <a:srgbClr val="133176"/>
                </a:solidFill>
              </a:defRPr>
            </a:lvl1pPr>
          </a:lstStyle>
          <a:p>
            <a:pPr>
              <a:defRPr/>
            </a:pPr>
            <a:fld id="{1A35B1E4-DEE4-4159-906E-66501177E1C9}" type="slidenum">
              <a:rPr lang="en-GB"/>
              <a:pPr>
                <a:defRPr/>
              </a:pPr>
              <a:t>‹#›</a:t>
            </a:fld>
            <a:endParaRPr lang="en-GB" dirty="0"/>
          </a:p>
        </p:txBody>
      </p:sp>
    </p:spTree>
    <p:extLst>
      <p:ext uri="{BB962C8B-B14F-4D97-AF65-F5344CB8AC3E}">
        <p14:creationId xmlns:p14="http://schemas.microsoft.com/office/powerpoint/2010/main" val="8156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DF42FA4-D87D-485E-B2BA-D6966C154BAC}" type="slidenum">
              <a:rPr lang="en-GB" altLang="en-US"/>
              <a:pPr/>
              <a:t>‹#›</a:t>
            </a:fld>
            <a:endParaRPr lang="en-GB" altLang="en-US"/>
          </a:p>
        </p:txBody>
      </p:sp>
    </p:spTree>
    <p:extLst>
      <p:ext uri="{BB962C8B-B14F-4D97-AF65-F5344CB8AC3E}">
        <p14:creationId xmlns:p14="http://schemas.microsoft.com/office/powerpoint/2010/main" val="305440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4FBCD46-62D3-42F0-8845-53604043B917}" type="slidenum">
              <a:rPr lang="en-GB" altLang="en-US"/>
              <a:pPr/>
              <a:t>‹#›</a:t>
            </a:fld>
            <a:endParaRPr lang="en-GB" altLang="en-US"/>
          </a:p>
        </p:txBody>
      </p:sp>
    </p:spTree>
    <p:extLst>
      <p:ext uri="{BB962C8B-B14F-4D97-AF65-F5344CB8AC3E}">
        <p14:creationId xmlns:p14="http://schemas.microsoft.com/office/powerpoint/2010/main" val="242437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2547AFF3-8C35-43D9-8647-24A6620340FC}" type="slidenum">
              <a:rPr lang="en-GB" altLang="en-US"/>
              <a:pPr/>
              <a:t>‹#›</a:t>
            </a:fld>
            <a:endParaRPr lang="en-GB" altLang="en-US"/>
          </a:p>
        </p:txBody>
      </p:sp>
    </p:spTree>
    <p:extLst>
      <p:ext uri="{BB962C8B-B14F-4D97-AF65-F5344CB8AC3E}">
        <p14:creationId xmlns:p14="http://schemas.microsoft.com/office/powerpoint/2010/main" val="365408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4C4C2D86-9C40-4A5C-BD18-A12D0F111C0B}" type="slidenum">
              <a:rPr lang="en-GB" altLang="en-US"/>
              <a:pPr/>
              <a:t>‹#›</a:t>
            </a:fld>
            <a:endParaRPr lang="en-GB" altLang="en-US"/>
          </a:p>
        </p:txBody>
      </p:sp>
    </p:spTree>
    <p:extLst>
      <p:ext uri="{BB962C8B-B14F-4D97-AF65-F5344CB8AC3E}">
        <p14:creationId xmlns:p14="http://schemas.microsoft.com/office/powerpoint/2010/main" val="202931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B48572F3-20A8-42BF-BCAD-679C764A85ED}" type="slidenum">
              <a:rPr lang="en-GB" altLang="en-US"/>
              <a:pPr/>
              <a:t>‹#›</a:t>
            </a:fld>
            <a:endParaRPr lang="en-GB" altLang="en-US"/>
          </a:p>
        </p:txBody>
      </p:sp>
    </p:spTree>
    <p:extLst>
      <p:ext uri="{BB962C8B-B14F-4D97-AF65-F5344CB8AC3E}">
        <p14:creationId xmlns:p14="http://schemas.microsoft.com/office/powerpoint/2010/main" val="246722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F2BC5E51-060C-4B1D-98F7-917DBE667ED1}" type="slidenum">
              <a:rPr lang="en-GB" altLang="en-US"/>
              <a:pPr/>
              <a:t>‹#›</a:t>
            </a:fld>
            <a:endParaRPr lang="en-GB" altLang="en-US"/>
          </a:p>
        </p:txBody>
      </p:sp>
    </p:spTree>
    <p:extLst>
      <p:ext uri="{BB962C8B-B14F-4D97-AF65-F5344CB8AC3E}">
        <p14:creationId xmlns:p14="http://schemas.microsoft.com/office/powerpoint/2010/main" val="342247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40178AE1-D7FC-4451-80A7-795A7EDC1C28}" type="slidenum">
              <a:rPr lang="en-GB" altLang="en-US"/>
              <a:pPr/>
              <a:t>‹#›</a:t>
            </a:fld>
            <a:endParaRPr lang="en-GB" altLang="en-US"/>
          </a:p>
        </p:txBody>
      </p:sp>
    </p:spTree>
    <p:extLst>
      <p:ext uri="{BB962C8B-B14F-4D97-AF65-F5344CB8AC3E}">
        <p14:creationId xmlns:p14="http://schemas.microsoft.com/office/powerpoint/2010/main" val="280978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629F44F4-2B4E-42D0-9FA3-77B52B751B50}" type="slidenum">
              <a:rPr lang="en-GB" altLang="en-US"/>
              <a:pPr/>
              <a:t>‹#›</a:t>
            </a:fld>
            <a:endParaRPr lang="en-GB" altLang="en-US"/>
          </a:p>
        </p:txBody>
      </p:sp>
    </p:spTree>
    <p:extLst>
      <p:ext uri="{BB962C8B-B14F-4D97-AF65-F5344CB8AC3E}">
        <p14:creationId xmlns:p14="http://schemas.microsoft.com/office/powerpoint/2010/main" val="147372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C5BB1186-D02F-4F7A-9BE6-8800FA381462}"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stat.it/it/archivio/18336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3.emf"/><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c.europa.eu/eurostat/web/ess/about-us/ess-vision-2020/newsletters" TargetMode="External"/><Relationship Id="rId2" Type="http://schemas.openxmlformats.org/officeDocument/2006/relationships/hyperlink" Target="mailto:emanuele.baldacci@ec.europa.eu" TargetMode="External"/><Relationship Id="rId1" Type="http://schemas.openxmlformats.org/officeDocument/2006/relationships/slideLayout" Target="../slideLayouts/slideLayout2.xml"/><Relationship Id="rId6" Type="http://schemas.openxmlformats.org/officeDocument/2006/relationships/hyperlink" Target="https://ec.europa.eu/eurostat/cros" TargetMode="External"/><Relationship Id="rId5" Type="http://schemas.openxmlformats.org/officeDocument/2006/relationships/hyperlink" Target="https://circabc.europa.eu/w/browse/28aa02d1-34fc-4652-9498-ecb6bbed9dd8" TargetMode="External"/><Relationship Id="rId4" Type="http://schemas.openxmlformats.org/officeDocument/2006/relationships/hyperlink" Target="http://ec.europa.eu/eurostat/web/ess/about-us/ess-vision-20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323528" y="1196752"/>
            <a:ext cx="8712968" cy="2808312"/>
          </a:xfrm>
        </p:spPr>
        <p:txBody>
          <a:bodyPr/>
          <a:lstStyle/>
          <a:p>
            <a:r>
              <a:rPr lang="en-GB" sz="4400" dirty="0"/>
              <a:t>Innovation in statistical processes and products: </a:t>
            </a:r>
            <a:r>
              <a:rPr lang="en-GB" sz="4400" dirty="0" smtClean="0"/>
              <a:t/>
            </a:r>
            <a:br>
              <a:rPr lang="en-GB" sz="4400" dirty="0" smtClean="0"/>
            </a:br>
            <a:r>
              <a:rPr lang="en-GB" sz="4400" dirty="0"/>
              <a:t/>
            </a:r>
            <a:br>
              <a:rPr lang="en-GB" sz="4400" dirty="0"/>
            </a:br>
            <a:r>
              <a:rPr lang="en-GB" sz="5400" dirty="0" smtClean="0"/>
              <a:t>a </a:t>
            </a:r>
            <a:r>
              <a:rPr lang="en-GB" sz="5400" dirty="0"/>
              <a:t>European view</a:t>
            </a:r>
          </a:p>
        </p:txBody>
      </p:sp>
      <p:sp>
        <p:nvSpPr>
          <p:cNvPr id="7" name="Rectangle 6"/>
          <p:cNvSpPr>
            <a:spLocks noGrp="1" noChangeArrowheads="1"/>
          </p:cNvSpPr>
          <p:nvPr>
            <p:ph type="subTitle" idx="1"/>
          </p:nvPr>
        </p:nvSpPr>
        <p:spPr>
          <a:xfrm>
            <a:off x="107504" y="5445224"/>
            <a:ext cx="8136904" cy="864096"/>
          </a:xfrm>
        </p:spPr>
        <p:txBody>
          <a:bodyPr/>
          <a:lstStyle/>
          <a:p>
            <a:r>
              <a:rPr lang="it-IT" sz="1800" dirty="0" smtClean="0">
                <a:effectLst/>
                <a:hlinkClick r:id="rId2"/>
              </a:rPr>
              <a:t>Dodicesima Conferenza nazionale di statistica</a:t>
            </a:r>
            <a:endParaRPr lang="it-IT" sz="1800" dirty="0" smtClean="0">
              <a:effectLst/>
            </a:endParaRPr>
          </a:p>
          <a:p>
            <a:r>
              <a:rPr lang="it-IT" sz="1800" dirty="0" smtClean="0">
                <a:effectLst/>
              </a:rPr>
              <a:t> "Più forza ai dati: un valore per il Paese" </a:t>
            </a:r>
          </a:p>
          <a:p>
            <a:r>
              <a:rPr lang="it-IT" sz="1800" dirty="0" smtClean="0">
                <a:effectLst/>
              </a:rPr>
              <a:t>Rome, </a:t>
            </a:r>
            <a:r>
              <a:rPr lang="it-IT" sz="1800" dirty="0" err="1" smtClean="0">
                <a:effectLst/>
              </a:rPr>
              <a:t>June</a:t>
            </a:r>
            <a:r>
              <a:rPr lang="it-IT" sz="1800" dirty="0" smtClean="0">
                <a:effectLst/>
              </a:rPr>
              <a:t> 22-24 2016</a:t>
            </a:r>
            <a:endParaRPr lang="it-IT" sz="1800" dirty="0" smtClean="0">
              <a:effectLst/>
            </a:endParaRPr>
          </a:p>
          <a:p>
            <a:endParaRPr lang="it-IT" alt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263894"/>
            <a:ext cx="4456262" cy="4248472"/>
          </a:xfrm>
        </p:spPr>
        <p:txBody>
          <a:bodyPr/>
          <a:lstStyle/>
          <a:p>
            <a:pPr>
              <a:spcBef>
                <a:spcPts val="1800"/>
              </a:spcBef>
              <a:spcAft>
                <a:spcPts val="1800"/>
              </a:spcAft>
              <a:buClrTx/>
              <a:buFont typeface="Wingdings" panose="05000000000000000000" pitchFamily="2" charset="2"/>
              <a:buChar char="q"/>
            </a:pPr>
            <a:r>
              <a:rPr lang="en-GB" sz="1800" b="1" dirty="0" smtClean="0"/>
              <a:t>Data engineering </a:t>
            </a:r>
            <a:r>
              <a:rPr lang="en-GB" sz="1800" dirty="0" smtClean="0"/>
              <a:t>increasingly demanded </a:t>
            </a:r>
            <a:r>
              <a:rPr lang="en-GB" sz="1800" dirty="0"/>
              <a:t>in NSIs </a:t>
            </a:r>
            <a:r>
              <a:rPr lang="en-GB" sz="1800" dirty="0" smtClean="0"/>
              <a:t>to complement domain statistical expertise.</a:t>
            </a:r>
          </a:p>
          <a:p>
            <a:pPr>
              <a:spcBef>
                <a:spcPts val="1800"/>
              </a:spcBef>
              <a:spcAft>
                <a:spcPts val="1800"/>
              </a:spcAft>
              <a:buClrTx/>
              <a:buFont typeface="Wingdings" panose="05000000000000000000" pitchFamily="2" charset="2"/>
              <a:buChar char="q"/>
            </a:pPr>
            <a:r>
              <a:rPr lang="en-GB" sz="1800" dirty="0" smtClean="0"/>
              <a:t>Needs to share and re-use knowledge towards </a:t>
            </a:r>
            <a:r>
              <a:rPr lang="en-GB" sz="1800" b="1" dirty="0" smtClean="0"/>
              <a:t>cross-cutting</a:t>
            </a:r>
            <a:r>
              <a:rPr lang="en-GB" sz="1800" dirty="0" smtClean="0"/>
              <a:t> activities</a:t>
            </a:r>
          </a:p>
          <a:p>
            <a:pPr>
              <a:spcBef>
                <a:spcPts val="1800"/>
              </a:spcBef>
              <a:spcAft>
                <a:spcPts val="1800"/>
              </a:spcAft>
              <a:buClrTx/>
              <a:buFont typeface="Wingdings" panose="05000000000000000000" pitchFamily="2" charset="2"/>
              <a:buChar char="q"/>
            </a:pPr>
            <a:r>
              <a:rPr lang="en-GB" altLang="en-US" sz="1800" b="1" dirty="0"/>
              <a:t>Partnership based </a:t>
            </a:r>
            <a:r>
              <a:rPr lang="en-GB" altLang="en-US" sz="1800" b="1" dirty="0" smtClean="0"/>
              <a:t>output</a:t>
            </a:r>
            <a:r>
              <a:rPr lang="en-GB" altLang="en-US" sz="1800" dirty="0" smtClean="0"/>
              <a:t> </a:t>
            </a:r>
            <a:r>
              <a:rPr lang="en-GB" sz="1800" dirty="0" smtClean="0"/>
              <a:t>with international organisations and  </a:t>
            </a:r>
            <a:r>
              <a:rPr lang="en-GB" sz="1800" dirty="0"/>
              <a:t>academic </a:t>
            </a:r>
            <a:r>
              <a:rPr lang="en-GB" sz="1800" dirty="0" smtClean="0"/>
              <a:t>world.</a:t>
            </a:r>
            <a:r>
              <a:rPr lang="en-GB" altLang="en-US" sz="1800" dirty="0" smtClean="0"/>
              <a:t> </a:t>
            </a:r>
            <a:endParaRPr lang="en-GB" altLang="en-US" sz="1800" dirty="0"/>
          </a:p>
          <a:p>
            <a:pPr>
              <a:spcBef>
                <a:spcPts val="1200"/>
              </a:spcBef>
              <a:buClrTx/>
              <a:buFont typeface="Wingdings" panose="05000000000000000000" pitchFamily="2" charset="2"/>
              <a:buChar char="q"/>
            </a:pPr>
            <a:endParaRPr lang="en-GB"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609" y="3628890"/>
            <a:ext cx="1478659" cy="147865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930" y="2420888"/>
            <a:ext cx="1471035" cy="87153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46" y="3771830"/>
            <a:ext cx="1798943" cy="119277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0951" y="5108693"/>
            <a:ext cx="869973" cy="127016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8641" y="2276872"/>
            <a:ext cx="2116453" cy="1319057"/>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9198" y="5254638"/>
            <a:ext cx="1886497" cy="1021853"/>
          </a:xfrm>
          <a:prstGeom prst="rect">
            <a:avLst/>
          </a:prstGeom>
        </p:spPr>
      </p:pic>
      <p:sp>
        <p:nvSpPr>
          <p:cNvPr id="10" name="Rectangle 9"/>
          <p:cNvSpPr/>
          <p:nvPr/>
        </p:nvSpPr>
        <p:spPr>
          <a:xfrm>
            <a:off x="34156" y="26621"/>
            <a:ext cx="3817764" cy="523220"/>
          </a:xfrm>
          <a:prstGeom prst="rect">
            <a:avLst/>
          </a:prstGeom>
        </p:spPr>
        <p:txBody>
          <a:bodyPr wrap="square">
            <a:spAutoFit/>
          </a:bodyPr>
          <a:lstStyle/>
          <a:p>
            <a:r>
              <a:rPr lang="en-GB" sz="2800" dirty="0" smtClean="0">
                <a:solidFill>
                  <a:schemeClr val="bg1"/>
                </a:solidFill>
              </a:rPr>
              <a:t>Skills</a:t>
            </a:r>
            <a:endParaRPr lang="en-GB" sz="2800" dirty="0">
              <a:solidFill>
                <a:schemeClr val="bg1"/>
              </a:solidFill>
            </a:endParaRPr>
          </a:p>
        </p:txBody>
      </p:sp>
    </p:spTree>
    <p:extLst>
      <p:ext uri="{BB962C8B-B14F-4D97-AF65-F5344CB8AC3E}">
        <p14:creationId xmlns:p14="http://schemas.microsoft.com/office/powerpoint/2010/main" val="3394770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5736" y="261809"/>
            <a:ext cx="3744416" cy="523220"/>
          </a:xfrm>
          <a:prstGeom prst="rect">
            <a:avLst/>
          </a:prstGeom>
          <a:noFill/>
        </p:spPr>
        <p:txBody>
          <a:bodyPr wrap="square" rtlCol="0">
            <a:spAutoFit/>
          </a:bodyPr>
          <a:lstStyle/>
          <a:p>
            <a:r>
              <a:rPr lang="en-US" altLang="en-US" sz="2800" dirty="0" smtClean="0">
                <a:solidFill>
                  <a:schemeClr val="bg1"/>
                </a:solidFill>
                <a:latin typeface="+mj-lt"/>
                <a:ea typeface="+mj-ea"/>
                <a:cs typeface="+mj-cs"/>
              </a:rPr>
              <a:t>New Services</a:t>
            </a:r>
            <a:endParaRPr lang="en-GB" sz="2800" dirty="0">
              <a:solidFill>
                <a:schemeClr val="bg1"/>
              </a:solidFill>
              <a:latin typeface="+mj-lt"/>
              <a:ea typeface="+mj-ea"/>
              <a:cs typeface="+mj-cs"/>
            </a:endParaRPr>
          </a:p>
        </p:txBody>
      </p:sp>
      <p:sp>
        <p:nvSpPr>
          <p:cNvPr id="2" name="TextBox 1"/>
          <p:cNvSpPr txBox="1"/>
          <p:nvPr/>
        </p:nvSpPr>
        <p:spPr>
          <a:xfrm>
            <a:off x="517784" y="1340768"/>
            <a:ext cx="2880320" cy="646331"/>
          </a:xfrm>
          <a:prstGeom prst="rect">
            <a:avLst/>
          </a:prstGeom>
          <a:noFill/>
        </p:spPr>
        <p:txBody>
          <a:bodyPr wrap="square" rtlCol="0">
            <a:spAutoFit/>
          </a:bodyPr>
          <a:lstStyle/>
          <a:p>
            <a:r>
              <a:rPr lang="fr-BE" sz="1800" dirty="0" smtClean="0"/>
              <a:t>STATISTICS ON </a:t>
            </a:r>
            <a:r>
              <a:rPr lang="fr-BE" sz="1800" dirty="0"/>
              <a:t>D</a:t>
            </a:r>
            <a:r>
              <a:rPr lang="fr-BE" sz="1800" dirty="0" smtClean="0"/>
              <a:t>EMAND</a:t>
            </a:r>
            <a:endParaRPr lang="en-GB" sz="1800" dirty="0"/>
          </a:p>
        </p:txBody>
      </p:sp>
      <p:sp>
        <p:nvSpPr>
          <p:cNvPr id="11" name="TextBox 10"/>
          <p:cNvSpPr txBox="1"/>
          <p:nvPr/>
        </p:nvSpPr>
        <p:spPr>
          <a:xfrm>
            <a:off x="5652120" y="4725144"/>
            <a:ext cx="1826801" cy="646331"/>
          </a:xfrm>
          <a:prstGeom prst="rect">
            <a:avLst/>
          </a:prstGeom>
          <a:noFill/>
        </p:spPr>
        <p:txBody>
          <a:bodyPr wrap="square" rtlCol="0">
            <a:spAutoFit/>
          </a:bodyPr>
          <a:lstStyle/>
          <a:p>
            <a:r>
              <a:rPr lang="fr-BE" sz="1800" dirty="0" smtClean="0"/>
              <a:t>DATA ANALYTICS</a:t>
            </a:r>
            <a:endParaRPr lang="en-GB" sz="1800" dirty="0"/>
          </a:p>
        </p:txBody>
      </p:sp>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76" y="2492261"/>
            <a:ext cx="3334136" cy="255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8459" y="2204864"/>
            <a:ext cx="4407559" cy="216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899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39552" y="2204864"/>
            <a:ext cx="777686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20000"/>
              </a:lnSpc>
              <a:buClr>
                <a:srgbClr val="002060"/>
              </a:buClr>
              <a:buFont typeface="Courier New" panose="02070309020205020404" pitchFamily="49" charset="0"/>
              <a:buChar char="o"/>
            </a:pPr>
            <a:endParaRPr lang="en-GB" b="1" dirty="0" smtClean="0"/>
          </a:p>
        </p:txBody>
      </p:sp>
      <p:sp>
        <p:nvSpPr>
          <p:cNvPr id="9" name="TextBox 8"/>
          <p:cNvSpPr txBox="1"/>
          <p:nvPr/>
        </p:nvSpPr>
        <p:spPr>
          <a:xfrm>
            <a:off x="114648" y="390932"/>
            <a:ext cx="3744416" cy="523220"/>
          </a:xfrm>
          <a:prstGeom prst="rect">
            <a:avLst/>
          </a:prstGeom>
          <a:noFill/>
        </p:spPr>
        <p:txBody>
          <a:bodyPr wrap="square" rtlCol="0">
            <a:spAutoFit/>
          </a:bodyPr>
          <a:lstStyle/>
          <a:p>
            <a:r>
              <a:rPr lang="en-US" altLang="en-US" sz="2800" dirty="0" smtClean="0">
                <a:solidFill>
                  <a:schemeClr val="bg1"/>
                </a:solidFill>
                <a:latin typeface="+mj-lt"/>
                <a:ea typeface="+mj-ea"/>
                <a:cs typeface="+mj-cs"/>
              </a:rPr>
              <a:t>Going Forward</a:t>
            </a:r>
            <a:endParaRPr lang="en-GB" sz="2800" dirty="0">
              <a:solidFill>
                <a:schemeClr val="bg1"/>
              </a:solidFill>
              <a:latin typeface="+mj-lt"/>
              <a:ea typeface="+mj-ea"/>
              <a:cs typeface="+mj-c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24" y="1741458"/>
            <a:ext cx="315784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26585" y="1372126"/>
            <a:ext cx="2880320" cy="369332"/>
          </a:xfrm>
          <a:prstGeom prst="rect">
            <a:avLst/>
          </a:prstGeom>
          <a:noFill/>
        </p:spPr>
        <p:txBody>
          <a:bodyPr wrap="square" rtlCol="0">
            <a:spAutoFit/>
          </a:bodyPr>
          <a:lstStyle/>
          <a:p>
            <a:r>
              <a:rPr lang="fr-BE" sz="1800" dirty="0" smtClean="0"/>
              <a:t>SMART STATISTICS</a:t>
            </a:r>
            <a:endParaRPr lang="en-GB" sz="18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067" y="4065463"/>
            <a:ext cx="3051627" cy="262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6905" y="1788284"/>
            <a:ext cx="2660668" cy="264265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601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96" y="116632"/>
            <a:ext cx="3744416" cy="523220"/>
          </a:xfrm>
          <a:prstGeom prst="rect">
            <a:avLst/>
          </a:prstGeom>
          <a:noFill/>
        </p:spPr>
        <p:txBody>
          <a:bodyPr wrap="square" rtlCol="0">
            <a:spAutoFit/>
          </a:bodyPr>
          <a:lstStyle/>
          <a:p>
            <a:r>
              <a:rPr lang="en-GB" sz="2800" dirty="0" smtClean="0">
                <a:solidFill>
                  <a:schemeClr val="bg1"/>
                </a:solidFill>
                <a:latin typeface="+mj-lt"/>
                <a:ea typeface="+mj-ea"/>
                <a:cs typeface="+mj-cs"/>
              </a:rPr>
              <a:t>Building Blocks</a:t>
            </a:r>
            <a:endParaRPr lang="en-GB" sz="2800" dirty="0">
              <a:solidFill>
                <a:schemeClr val="bg1"/>
              </a:solidFill>
              <a:latin typeface="+mj-lt"/>
              <a:ea typeface="+mj-ea"/>
              <a:cs typeface="+mj-cs"/>
            </a:endParaRPr>
          </a:p>
        </p:txBody>
      </p:sp>
      <p:grpSp>
        <p:nvGrpSpPr>
          <p:cNvPr id="5" name="Group 2"/>
          <p:cNvGrpSpPr>
            <a:grpSpLocks/>
          </p:cNvGrpSpPr>
          <p:nvPr/>
        </p:nvGrpSpPr>
        <p:grpSpPr bwMode="auto">
          <a:xfrm>
            <a:off x="323528" y="1628800"/>
            <a:ext cx="8568952" cy="4830357"/>
            <a:chOff x="1335535" y="1404377"/>
            <a:chExt cx="6912768" cy="4928453"/>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509" y="1404377"/>
              <a:ext cx="6797030" cy="48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
            <p:cNvSpPr txBox="1">
              <a:spLocks noChangeArrowheads="1"/>
            </p:cNvSpPr>
            <p:nvPr/>
          </p:nvSpPr>
          <p:spPr bwMode="auto">
            <a:xfrm>
              <a:off x="1623567" y="5901943"/>
              <a:ext cx="2160240"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FFFFFF"/>
                  </a:solidFill>
                  <a:latin typeface="Verdana" pitchFamily="34" charset="0"/>
                </a:rPr>
                <a:t>Standards</a:t>
              </a:r>
            </a:p>
          </p:txBody>
        </p:sp>
        <p:sp>
          <p:nvSpPr>
            <p:cNvPr id="8" name="TextBox 6"/>
            <p:cNvSpPr txBox="1">
              <a:spLocks noChangeArrowheads="1"/>
            </p:cNvSpPr>
            <p:nvPr/>
          </p:nvSpPr>
          <p:spPr bwMode="auto">
            <a:xfrm>
              <a:off x="4143847" y="5901943"/>
              <a:ext cx="1296144"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000000"/>
                  </a:solidFill>
                  <a:latin typeface="Verdana" pitchFamily="34" charset="0"/>
                </a:rPr>
                <a:t>Network</a:t>
              </a:r>
            </a:p>
          </p:txBody>
        </p:sp>
        <p:sp>
          <p:nvSpPr>
            <p:cNvPr id="9" name="TextBox 7"/>
            <p:cNvSpPr txBox="1">
              <a:spLocks noChangeArrowheads="1"/>
            </p:cNvSpPr>
            <p:nvPr/>
          </p:nvSpPr>
          <p:spPr bwMode="auto">
            <a:xfrm>
              <a:off x="4817268" y="5109855"/>
              <a:ext cx="1342804"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FFFFFF"/>
                  </a:solidFill>
                  <a:latin typeface="Verdana" pitchFamily="34" charset="0"/>
                </a:rPr>
                <a:t>Services</a:t>
              </a:r>
            </a:p>
          </p:txBody>
        </p:sp>
        <p:sp>
          <p:nvSpPr>
            <p:cNvPr id="10" name="TextBox 8"/>
            <p:cNvSpPr txBox="1">
              <a:spLocks noChangeArrowheads="1"/>
            </p:cNvSpPr>
            <p:nvPr/>
          </p:nvSpPr>
          <p:spPr bwMode="auto">
            <a:xfrm>
              <a:off x="1551558" y="4955967"/>
              <a:ext cx="1728193" cy="34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pl-PL" altLang="en-US" sz="1400" b="1">
                  <a:solidFill>
                    <a:srgbClr val="000000"/>
                  </a:solidFill>
                  <a:latin typeface="Verdana" pitchFamily="34" charset="0"/>
                </a:rPr>
                <a:t>Shared tools</a:t>
              </a:r>
              <a:endParaRPr lang="en-GB" altLang="en-US" sz="1400" b="1">
                <a:solidFill>
                  <a:srgbClr val="000000"/>
                </a:solidFill>
                <a:latin typeface="Verdana" pitchFamily="34" charset="0"/>
              </a:endParaRPr>
            </a:p>
          </p:txBody>
        </p:sp>
        <p:sp>
          <p:nvSpPr>
            <p:cNvPr id="11" name="TextBox 9"/>
            <p:cNvSpPr txBox="1">
              <a:spLocks noChangeArrowheads="1"/>
            </p:cNvSpPr>
            <p:nvPr/>
          </p:nvSpPr>
          <p:spPr bwMode="auto">
            <a:xfrm>
              <a:off x="5800031" y="5748055"/>
              <a:ext cx="21602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FFFFFF"/>
                  </a:solidFill>
                  <a:latin typeface="Verdana" pitchFamily="34" charset="0"/>
                </a:rPr>
                <a:t>Enterprise Architecture</a:t>
              </a:r>
            </a:p>
          </p:txBody>
        </p:sp>
        <p:sp>
          <p:nvSpPr>
            <p:cNvPr id="12" name="TextBox 10"/>
            <p:cNvSpPr txBox="1">
              <a:spLocks noChangeArrowheads="1"/>
            </p:cNvSpPr>
            <p:nvPr/>
          </p:nvSpPr>
          <p:spPr bwMode="auto">
            <a:xfrm>
              <a:off x="6304087" y="5109855"/>
              <a:ext cx="1728192"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000000"/>
                  </a:solidFill>
                  <a:latin typeface="Verdana" pitchFamily="34" charset="0"/>
                </a:rPr>
                <a:t>Quality</a:t>
              </a:r>
            </a:p>
          </p:txBody>
        </p:sp>
        <p:sp>
          <p:nvSpPr>
            <p:cNvPr id="13" name="TextBox 11"/>
            <p:cNvSpPr txBox="1">
              <a:spLocks noChangeArrowheads="1"/>
            </p:cNvSpPr>
            <p:nvPr/>
          </p:nvSpPr>
          <p:spPr bwMode="auto">
            <a:xfrm>
              <a:off x="5858785" y="4245759"/>
              <a:ext cx="2160240"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000000"/>
                  </a:solidFill>
                  <a:latin typeface="Verdana" pitchFamily="34" charset="0"/>
                </a:rPr>
                <a:t>Validation</a:t>
              </a:r>
            </a:p>
          </p:txBody>
        </p:sp>
        <p:sp>
          <p:nvSpPr>
            <p:cNvPr id="14" name="TextBox 12"/>
            <p:cNvSpPr txBox="1">
              <a:spLocks noChangeArrowheads="1"/>
            </p:cNvSpPr>
            <p:nvPr/>
          </p:nvSpPr>
          <p:spPr bwMode="auto">
            <a:xfrm>
              <a:off x="1623567" y="4245759"/>
              <a:ext cx="958391"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000000"/>
                  </a:solidFill>
                  <a:latin typeface="Verdana" pitchFamily="34" charset="0"/>
                </a:rPr>
                <a:t>Users</a:t>
              </a:r>
            </a:p>
          </p:txBody>
        </p:sp>
        <p:sp>
          <p:nvSpPr>
            <p:cNvPr id="15" name="TextBox 13"/>
            <p:cNvSpPr txBox="1">
              <a:spLocks noChangeArrowheads="1"/>
            </p:cNvSpPr>
            <p:nvPr/>
          </p:nvSpPr>
          <p:spPr bwMode="auto">
            <a:xfrm>
              <a:off x="1335535" y="3304637"/>
              <a:ext cx="2197755"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000000"/>
                  </a:solidFill>
                  <a:latin typeface="Verdana" pitchFamily="34" charset="0"/>
                </a:rPr>
                <a:t>Communication</a:t>
              </a:r>
            </a:p>
          </p:txBody>
        </p:sp>
        <p:sp>
          <p:nvSpPr>
            <p:cNvPr id="16" name="TextBox 14"/>
            <p:cNvSpPr txBox="1">
              <a:spLocks noChangeArrowheads="1"/>
            </p:cNvSpPr>
            <p:nvPr/>
          </p:nvSpPr>
          <p:spPr bwMode="auto">
            <a:xfrm>
              <a:off x="6088063" y="3165639"/>
              <a:ext cx="21602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dirty="0">
                  <a:solidFill>
                    <a:srgbClr val="FFFFFF"/>
                  </a:solidFill>
                  <a:latin typeface="Verdana" pitchFamily="34" charset="0"/>
                </a:rPr>
                <a:t>Administrative data</a:t>
              </a:r>
            </a:p>
          </p:txBody>
        </p:sp>
        <p:sp>
          <p:nvSpPr>
            <p:cNvPr id="17" name="TextBox 15"/>
            <p:cNvSpPr txBox="1">
              <a:spLocks noChangeArrowheads="1"/>
            </p:cNvSpPr>
            <p:nvPr/>
          </p:nvSpPr>
          <p:spPr bwMode="auto">
            <a:xfrm>
              <a:off x="2841626" y="4243398"/>
              <a:ext cx="1215752"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000000"/>
                  </a:solidFill>
                  <a:latin typeface="Verdana" pitchFamily="34" charset="0"/>
                </a:rPr>
                <a:t>Big Data</a:t>
              </a:r>
            </a:p>
          </p:txBody>
        </p:sp>
        <p:sp>
          <p:nvSpPr>
            <p:cNvPr id="18" name="TextBox 16"/>
            <p:cNvSpPr txBox="1">
              <a:spLocks noChangeArrowheads="1"/>
            </p:cNvSpPr>
            <p:nvPr/>
          </p:nvSpPr>
          <p:spPr bwMode="auto">
            <a:xfrm>
              <a:off x="3927823" y="3464650"/>
              <a:ext cx="1736084"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FFFFFF"/>
                  </a:solidFill>
                  <a:latin typeface="Verdana" pitchFamily="34" charset="0"/>
                </a:rPr>
                <a:t>Governance</a:t>
              </a:r>
            </a:p>
          </p:txBody>
        </p:sp>
        <p:sp>
          <p:nvSpPr>
            <p:cNvPr id="19" name="TextBox 19"/>
            <p:cNvSpPr txBox="1">
              <a:spLocks noChangeArrowheads="1"/>
            </p:cNvSpPr>
            <p:nvPr/>
          </p:nvSpPr>
          <p:spPr bwMode="auto">
            <a:xfrm>
              <a:off x="3063727" y="5119953"/>
              <a:ext cx="2160240" cy="34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ctr" eaLnBrk="1" hangingPunct="1">
                <a:spcBef>
                  <a:spcPct val="0"/>
                </a:spcBef>
                <a:buClrTx/>
                <a:buSzTx/>
                <a:buFontTx/>
                <a:buNone/>
              </a:pPr>
              <a:r>
                <a:rPr lang="en-GB" altLang="en-US" sz="1400" b="1">
                  <a:solidFill>
                    <a:srgbClr val="FFFFFF"/>
                  </a:solidFill>
                  <a:latin typeface="Verdana" pitchFamily="34" charset="0"/>
                </a:rPr>
                <a:t>Methods</a:t>
              </a:r>
            </a:p>
          </p:txBody>
        </p:sp>
      </p:grpSp>
    </p:spTree>
    <p:extLst>
      <p:ext uri="{BB962C8B-B14F-4D97-AF65-F5344CB8AC3E}">
        <p14:creationId xmlns:p14="http://schemas.microsoft.com/office/powerpoint/2010/main" val="1389222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12777"/>
            <a:ext cx="8363272" cy="4608612"/>
          </a:xfrm>
        </p:spPr>
        <p:txBody>
          <a:bodyPr/>
          <a:lstStyle/>
          <a:p>
            <a:pPr algn="ctr"/>
            <a:r>
              <a:rPr lang="en-GB" b="1" i="0" dirty="0" smtClean="0"/>
              <a:t>Sharing, Reusing, Assembling</a:t>
            </a:r>
            <a:endParaRPr lang="en-GB" b="1" i="0" dirty="0" smtClean="0"/>
          </a:p>
          <a:p>
            <a:pPr algn="ctr"/>
            <a:endParaRPr lang="en-GB" b="1" i="0" dirty="0"/>
          </a:p>
          <a:p>
            <a:endParaRPr lang="en-GB" dirty="0" smtClean="0"/>
          </a:p>
          <a:p>
            <a:endParaRPr lang="en-GB" dirty="0"/>
          </a:p>
          <a:p>
            <a:endParaRPr lang="en-GB" dirty="0" smtClean="0"/>
          </a:p>
          <a:p>
            <a:endParaRPr lang="en-GB" dirty="0"/>
          </a:p>
          <a:p>
            <a:endParaRPr lang="en-GB" dirty="0" smtClean="0"/>
          </a:p>
          <a:p>
            <a:pPr algn="ctr"/>
            <a:endParaRPr lang="en-GB" b="1" i="0" dirty="0" smtClean="0"/>
          </a:p>
          <a:p>
            <a:pPr algn="ctr"/>
            <a:endParaRPr lang="en-GB" b="1" i="0" dirty="0"/>
          </a:p>
          <a:p>
            <a:pPr algn="ctr"/>
            <a:endParaRPr lang="en-GB" b="1" i="0" dirty="0" smtClean="0"/>
          </a:p>
        </p:txBody>
      </p:sp>
      <p:pic>
        <p:nvPicPr>
          <p:cNvPr id="4" name="Picture 3" descr="C:\Users\Kotsema\vision 2.0\VIG\images\imagesCA5QZU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592" y="2132856"/>
            <a:ext cx="4032448" cy="34143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496" y="116632"/>
            <a:ext cx="3744416" cy="523220"/>
          </a:xfrm>
          <a:prstGeom prst="rect">
            <a:avLst/>
          </a:prstGeom>
          <a:noFill/>
        </p:spPr>
        <p:txBody>
          <a:bodyPr wrap="square" rtlCol="0">
            <a:spAutoFit/>
          </a:bodyPr>
          <a:lstStyle/>
          <a:p>
            <a:r>
              <a:rPr lang="en-GB" sz="2800" dirty="0" smtClean="0">
                <a:solidFill>
                  <a:schemeClr val="bg1"/>
                </a:solidFill>
              </a:rPr>
              <a:t>Joining Hands</a:t>
            </a:r>
            <a:endParaRPr lang="en-GB" sz="2800" b="1" dirty="0">
              <a:solidFill>
                <a:schemeClr val="bg1"/>
              </a:solidFill>
              <a:latin typeface="+mj-lt"/>
              <a:ea typeface="+mj-ea"/>
              <a:cs typeface="+mj-cs"/>
            </a:endParaRPr>
          </a:p>
        </p:txBody>
      </p:sp>
    </p:spTree>
    <p:extLst>
      <p:ext uri="{BB962C8B-B14F-4D97-AF65-F5344CB8AC3E}">
        <p14:creationId xmlns:p14="http://schemas.microsoft.com/office/powerpoint/2010/main" val="2458955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373216"/>
            <a:ext cx="8208912" cy="1292662"/>
          </a:xfrm>
          <a:prstGeom prst="rect">
            <a:avLst/>
          </a:prstGeom>
        </p:spPr>
        <p:txBody>
          <a:bodyPr wrap="square">
            <a:spAutoFit/>
          </a:bodyPr>
          <a:lstStyle/>
          <a:p>
            <a:r>
              <a:rPr lang="en-GB" altLang="en-US" sz="2400" dirty="0"/>
              <a:t>Emanuele Baldacci, </a:t>
            </a:r>
          </a:p>
          <a:p>
            <a:r>
              <a:rPr lang="en-GB" altLang="en-US" sz="1800" dirty="0"/>
              <a:t>Eurostat Director, </a:t>
            </a:r>
            <a:endParaRPr lang="en-GB" altLang="en-US" sz="1800" dirty="0" smtClean="0"/>
          </a:p>
          <a:p>
            <a:r>
              <a:rPr lang="en-GB" altLang="en-US" sz="1800" dirty="0" smtClean="0"/>
              <a:t>Directorate B: </a:t>
            </a:r>
            <a:r>
              <a:rPr lang="en-GB" altLang="en-US" sz="1800" dirty="0"/>
              <a:t>Methodology, Corporate statistical and IT services</a:t>
            </a:r>
          </a:p>
          <a:p>
            <a:r>
              <a:rPr lang="en-GB" altLang="en-US" sz="1800" dirty="0">
                <a:hlinkClick r:id="rId2"/>
              </a:rPr>
              <a:t>emanuele.baldacci@ec.europa.eu</a:t>
            </a:r>
            <a:endParaRPr lang="en-GB" altLang="en-US" sz="1800" dirty="0"/>
          </a:p>
        </p:txBody>
      </p:sp>
      <p:sp>
        <p:nvSpPr>
          <p:cNvPr id="5" name="Title 1"/>
          <p:cNvSpPr txBox="1">
            <a:spLocks/>
          </p:cNvSpPr>
          <p:nvPr/>
        </p:nvSpPr>
        <p:spPr>
          <a:xfrm>
            <a:off x="683568" y="1340768"/>
            <a:ext cx="7488832" cy="3603882"/>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sz="3300" b="1" dirty="0" smtClean="0">
                <a:solidFill>
                  <a:schemeClr val="accent6"/>
                </a:solidFill>
              </a:rPr>
              <a:t>Thank you for your attention!</a:t>
            </a:r>
          </a:p>
          <a:p>
            <a:pPr fontAlgn="auto">
              <a:spcAft>
                <a:spcPts val="0"/>
              </a:spcAft>
              <a:defRPr/>
            </a:pPr>
            <a:endParaRPr lang="en-US" sz="1500" b="1" dirty="0" smtClean="0">
              <a:solidFill>
                <a:schemeClr val="accent6"/>
              </a:solidFill>
            </a:endParaRPr>
          </a:p>
          <a:p>
            <a:pPr algn="ctr" fontAlgn="auto">
              <a:spcAft>
                <a:spcPts val="0"/>
              </a:spcAft>
              <a:defRPr/>
            </a:pPr>
            <a:endParaRPr lang="en-US" sz="1500" dirty="0" smtClean="0">
              <a:solidFill>
                <a:srgbClr val="D2533C"/>
              </a:solidFill>
            </a:endParaRPr>
          </a:p>
          <a:p>
            <a:pPr algn="ctr" fontAlgn="auto">
              <a:spcAft>
                <a:spcPts val="0"/>
              </a:spcAft>
              <a:defRPr/>
            </a:pPr>
            <a:endParaRPr lang="en-US" sz="1500" dirty="0" smtClean="0">
              <a:solidFill>
                <a:srgbClr val="D2533C"/>
              </a:solidFill>
            </a:endParaRPr>
          </a:p>
          <a:p>
            <a:pPr marL="1588" lvl="1">
              <a:spcBef>
                <a:spcPts val="1200"/>
              </a:spcBef>
              <a:buNone/>
            </a:pPr>
            <a:r>
              <a:rPr lang="fr-BE" sz="1500" i="1" dirty="0"/>
              <a:t>ESS Vision newsletter </a:t>
            </a:r>
          </a:p>
          <a:p>
            <a:pPr marL="1588" lvl="2">
              <a:buNone/>
            </a:pPr>
            <a:r>
              <a:rPr lang="en-GB" sz="1500" dirty="0">
                <a:solidFill>
                  <a:schemeClr val="dk1"/>
                </a:solidFill>
                <a:hlinkClick r:id="rId3"/>
              </a:rPr>
              <a:t>http://ec.europa.eu/eurostat/web/ess/about-us/ess-vision-2020/newsletters</a:t>
            </a:r>
            <a:r>
              <a:rPr lang="en-GB" sz="1500" dirty="0">
                <a:solidFill>
                  <a:schemeClr val="dk1"/>
                </a:solidFill>
              </a:rPr>
              <a:t> </a:t>
            </a:r>
          </a:p>
          <a:p>
            <a:pPr marL="1588" lvl="1">
              <a:spcBef>
                <a:spcPts val="1200"/>
              </a:spcBef>
              <a:buNone/>
            </a:pPr>
            <a:r>
              <a:rPr lang="fr-BE" sz="1500" i="1" dirty="0"/>
              <a:t>ESS Vision 2020 on the ESS </a:t>
            </a:r>
            <a:r>
              <a:rPr lang="fr-BE" sz="1500" i="1" dirty="0" err="1"/>
              <a:t>website</a:t>
            </a:r>
            <a:r>
              <a:rPr lang="fr-BE" sz="1500" i="1" dirty="0"/>
              <a:t>:</a:t>
            </a:r>
          </a:p>
          <a:p>
            <a:pPr marL="1588" lvl="2">
              <a:buNone/>
            </a:pPr>
            <a:r>
              <a:rPr lang="en-GB" sz="1500" dirty="0">
                <a:solidFill>
                  <a:schemeClr val="dk1"/>
                </a:solidFill>
                <a:hlinkClick r:id="rId4"/>
              </a:rPr>
              <a:t>http://ec.europa.eu/eurostat/web/ess/about-us/ess-vision-2020</a:t>
            </a:r>
            <a:r>
              <a:rPr lang="en-GB" sz="1500" dirty="0">
                <a:solidFill>
                  <a:schemeClr val="dk1"/>
                </a:solidFill>
              </a:rPr>
              <a:t> </a:t>
            </a:r>
            <a:endParaRPr lang="fr-BE" sz="1500" dirty="0">
              <a:hlinkClick r:id="rId5"/>
            </a:endParaRPr>
          </a:p>
          <a:p>
            <a:pPr marL="1588" lvl="1">
              <a:spcBef>
                <a:spcPts val="1200"/>
              </a:spcBef>
              <a:buNone/>
            </a:pPr>
            <a:r>
              <a:rPr lang="en-GB" sz="1500" dirty="0" smtClean="0"/>
              <a:t>CROS </a:t>
            </a:r>
            <a:r>
              <a:rPr lang="en-GB" sz="1500" dirty="0"/>
              <a:t>(Collaboration in Research and Methodology for Official Statistics)</a:t>
            </a:r>
          </a:p>
          <a:p>
            <a:pPr marL="1588" lvl="2">
              <a:buNone/>
            </a:pPr>
            <a:r>
              <a:rPr lang="fr-BE" sz="1500" i="1" dirty="0">
                <a:hlinkClick r:id="rId6"/>
              </a:rPr>
              <a:t>https://</a:t>
            </a:r>
            <a:r>
              <a:rPr lang="fr-BE" sz="1500" i="1" dirty="0" smtClean="0">
                <a:hlinkClick r:id="rId6"/>
              </a:rPr>
              <a:t>ec.europa.eu/eurostat/cros</a:t>
            </a:r>
            <a:endParaRPr lang="fr-BE" sz="1500" i="1" dirty="0" smtClean="0"/>
          </a:p>
        </p:txBody>
      </p:sp>
    </p:spTree>
    <p:extLst>
      <p:ext uri="{BB962C8B-B14F-4D97-AF65-F5344CB8AC3E}">
        <p14:creationId xmlns:p14="http://schemas.microsoft.com/office/powerpoint/2010/main" val="2961024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211"/>
            <a:ext cx="8229600" cy="3529013"/>
          </a:xfrm>
        </p:spPr>
        <p:txBody>
          <a:bodyPr/>
          <a:lstStyle/>
          <a:p>
            <a:pPr>
              <a:buFont typeface="Wingdings" panose="05000000000000000000" pitchFamily="2" charset="2"/>
              <a:buChar char="q"/>
            </a:pPr>
            <a:r>
              <a:rPr lang="en-GB" sz="2000" dirty="0" smtClean="0"/>
              <a:t>change in paradigm</a:t>
            </a:r>
          </a:p>
          <a:p>
            <a:pPr>
              <a:buFont typeface="Wingdings" panose="05000000000000000000" pitchFamily="2" charset="2"/>
              <a:buChar char="q"/>
            </a:pPr>
            <a:r>
              <a:rPr lang="en-GB" sz="2000" dirty="0" smtClean="0"/>
              <a:t> </a:t>
            </a:r>
            <a:endParaRPr lang="en-GB" sz="2000" dirty="0"/>
          </a:p>
          <a:p>
            <a:pPr>
              <a:buFont typeface="Wingdings" panose="05000000000000000000" pitchFamily="2" charset="2"/>
              <a:buChar char="q"/>
            </a:pPr>
            <a:r>
              <a:rPr lang="en-GB" sz="2000" dirty="0" err="1" smtClean="0"/>
              <a:t>i</a:t>
            </a:r>
            <a:r>
              <a:rPr lang="en-GB" sz="2000" dirty="0" err="1" smtClean="0"/>
              <a:t>nnovation@work</a:t>
            </a:r>
            <a:r>
              <a:rPr lang="en-GB" sz="2000" dirty="0" smtClean="0"/>
              <a:t> </a:t>
            </a:r>
          </a:p>
          <a:p>
            <a:pPr>
              <a:buFont typeface="Wingdings" panose="05000000000000000000" pitchFamily="2" charset="2"/>
              <a:buChar char="q"/>
            </a:pPr>
            <a:endParaRPr lang="en-GB" sz="2000" dirty="0" smtClean="0"/>
          </a:p>
          <a:p>
            <a:pPr>
              <a:buFont typeface="Wingdings" panose="05000000000000000000" pitchFamily="2" charset="2"/>
              <a:buChar char="q"/>
            </a:pPr>
            <a:r>
              <a:rPr lang="en-GB" sz="2000" dirty="0" smtClean="0"/>
              <a:t>new processes for new services</a:t>
            </a:r>
          </a:p>
          <a:p>
            <a:pPr>
              <a:buFont typeface="Wingdings" panose="05000000000000000000" pitchFamily="2" charset="2"/>
              <a:buChar char="q"/>
            </a:pPr>
            <a:endParaRPr lang="en-GB" sz="2000" dirty="0" smtClean="0"/>
          </a:p>
          <a:p>
            <a:pPr>
              <a:buFont typeface="Wingdings" panose="05000000000000000000" pitchFamily="2" charset="2"/>
              <a:buChar char="q"/>
            </a:pPr>
            <a:r>
              <a:rPr lang="en-GB" sz="2000" dirty="0" smtClean="0"/>
              <a:t>success factors</a:t>
            </a:r>
            <a:endParaRPr lang="en-GB" sz="2000" dirty="0"/>
          </a:p>
          <a:p>
            <a:pPr>
              <a:buFont typeface="Wingdings" panose="05000000000000000000" pitchFamily="2" charset="2"/>
              <a:buChar char="Ø"/>
            </a:pPr>
            <a:r>
              <a:rPr lang="en-GB" sz="2000" dirty="0"/>
              <a:t> </a:t>
            </a:r>
          </a:p>
          <a:p>
            <a:endParaRPr lang="en-GB" sz="2000" dirty="0"/>
          </a:p>
        </p:txBody>
      </p:sp>
      <p:sp>
        <p:nvSpPr>
          <p:cNvPr id="5" name="Rectangle 4"/>
          <p:cNvSpPr/>
          <p:nvPr/>
        </p:nvSpPr>
        <p:spPr>
          <a:xfrm>
            <a:off x="34156" y="44624"/>
            <a:ext cx="3961780" cy="523220"/>
          </a:xfrm>
          <a:prstGeom prst="rect">
            <a:avLst/>
          </a:prstGeom>
        </p:spPr>
        <p:txBody>
          <a:bodyPr wrap="square">
            <a:spAutoFit/>
          </a:bodyPr>
          <a:lstStyle/>
          <a:p>
            <a:r>
              <a:rPr lang="en-GB" sz="2800" dirty="0" smtClean="0">
                <a:solidFill>
                  <a:schemeClr val="bg1"/>
                </a:solidFill>
              </a:rPr>
              <a:t>Innovation4Statistics</a:t>
            </a:r>
            <a:endParaRPr lang="en-GB" sz="2800" dirty="0">
              <a:solidFill>
                <a:schemeClr val="bg1"/>
              </a:solidFill>
            </a:endParaRPr>
          </a:p>
        </p:txBody>
      </p:sp>
    </p:spTree>
    <p:extLst>
      <p:ext uri="{BB962C8B-B14F-4D97-AF65-F5344CB8AC3E}">
        <p14:creationId xmlns:p14="http://schemas.microsoft.com/office/powerpoint/2010/main" val="1961619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352928" cy="454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156" y="44624"/>
            <a:ext cx="3817764" cy="523220"/>
          </a:xfrm>
          <a:prstGeom prst="rect">
            <a:avLst/>
          </a:prstGeom>
        </p:spPr>
        <p:txBody>
          <a:bodyPr wrap="square">
            <a:spAutoFit/>
          </a:bodyPr>
          <a:lstStyle/>
          <a:p>
            <a:r>
              <a:rPr lang="en-GB" sz="2800" dirty="0" smtClean="0">
                <a:solidFill>
                  <a:schemeClr val="bg1"/>
                </a:solidFill>
              </a:rPr>
              <a:t>A Shift in Paradigm</a:t>
            </a:r>
            <a:endParaRPr lang="en-GB" sz="2800" dirty="0">
              <a:solidFill>
                <a:schemeClr val="bg1"/>
              </a:solidFill>
            </a:endParaRPr>
          </a:p>
        </p:txBody>
      </p:sp>
    </p:spTree>
    <p:extLst>
      <p:ext uri="{BB962C8B-B14F-4D97-AF65-F5344CB8AC3E}">
        <p14:creationId xmlns:p14="http://schemas.microsoft.com/office/powerpoint/2010/main" val="228665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62563" y="2399761"/>
            <a:ext cx="1747281" cy="3563378"/>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spcBef>
                <a:spcPts val="0"/>
              </a:spcBef>
              <a:defRPr/>
            </a:pPr>
            <a:endParaRPr lang="en-GB" sz="1100" dirty="0">
              <a:solidFill>
                <a:prstClr val="black"/>
              </a:solidFill>
              <a:cs typeface="Arial Unicode MS" pitchFamily="34" charset="-128"/>
            </a:endParaRPr>
          </a:p>
          <a:p>
            <a:pPr>
              <a:spcBef>
                <a:spcPts val="0"/>
              </a:spcBef>
              <a:defRPr/>
            </a:pPr>
            <a:r>
              <a:rPr lang="en-GB" sz="1100" dirty="0">
                <a:solidFill>
                  <a:prstClr val="black"/>
                </a:solidFill>
                <a:cs typeface="Arial Unicode MS" pitchFamily="34" charset="-128"/>
              </a:rPr>
              <a:t> </a:t>
            </a:r>
          </a:p>
          <a:p>
            <a:pPr>
              <a:spcBef>
                <a:spcPts val="0"/>
              </a:spcBef>
              <a:buClr>
                <a:srgbClr val="00529B"/>
              </a:buClr>
              <a:defRPr/>
            </a:pPr>
            <a:endParaRPr lang="en-GB" sz="1100" dirty="0">
              <a:solidFill>
                <a:prstClr val="black"/>
              </a:solidFill>
              <a:cs typeface="Arial Unicode MS" pitchFamily="34" charset="-128"/>
            </a:endParaRPr>
          </a:p>
          <a:p>
            <a:pPr>
              <a:spcBef>
                <a:spcPts val="0"/>
              </a:spcBef>
              <a:buClr>
                <a:srgbClr val="00529B"/>
              </a:buClr>
              <a:buFont typeface="Wingdings" pitchFamily="2" charset="2"/>
              <a:buChar char="§"/>
              <a:defRPr/>
            </a:pPr>
            <a:endParaRPr lang="en-GB" sz="1100" dirty="0">
              <a:solidFill>
                <a:prstClr val="black"/>
              </a:solidFill>
              <a:cs typeface="Arial Unicode MS" pitchFamily="34" charset="-128"/>
            </a:endParaRPr>
          </a:p>
          <a:p>
            <a:pPr>
              <a:spcBef>
                <a:spcPts val="0"/>
              </a:spcBef>
              <a:buClr>
                <a:srgbClr val="00529B"/>
              </a:buClr>
              <a:defRPr/>
            </a:pPr>
            <a:endParaRPr lang="en-GB" sz="1100" dirty="0">
              <a:solidFill>
                <a:prstClr val="black"/>
              </a:solidFill>
              <a:cs typeface="Arial Unicode MS" pitchFamily="34" charset="-128"/>
            </a:endParaRPr>
          </a:p>
        </p:txBody>
      </p:sp>
      <p:sp>
        <p:nvSpPr>
          <p:cNvPr id="6" name="Round Same Side Corner Rectangle 5"/>
          <p:cNvSpPr/>
          <p:nvPr/>
        </p:nvSpPr>
        <p:spPr>
          <a:xfrm>
            <a:off x="712193" y="2191418"/>
            <a:ext cx="1296144" cy="416685"/>
          </a:xfrm>
          <a:prstGeom prst="round2Same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GB" sz="1300" b="1" dirty="0">
                <a:solidFill>
                  <a:schemeClr val="bg1"/>
                </a:solidFill>
              </a:rPr>
              <a:t>Data </a:t>
            </a:r>
            <a:r>
              <a:rPr lang="en-GB" sz="1300" b="1" dirty="0">
                <a:solidFill>
                  <a:schemeClr val="bg1"/>
                </a:solidFill>
              </a:rPr>
              <a:t>r</a:t>
            </a:r>
            <a:r>
              <a:rPr lang="en-GB" sz="1300" b="1" dirty="0" smtClean="0">
                <a:solidFill>
                  <a:schemeClr val="bg1"/>
                </a:solidFill>
              </a:rPr>
              <a:t>evolution</a:t>
            </a:r>
            <a:endParaRPr lang="en-GB" sz="1300" b="1" dirty="0"/>
          </a:p>
        </p:txBody>
      </p:sp>
      <p:sp>
        <p:nvSpPr>
          <p:cNvPr id="7" name="Rounded Rectangle 6"/>
          <p:cNvSpPr/>
          <p:nvPr/>
        </p:nvSpPr>
        <p:spPr bwMode="auto">
          <a:xfrm>
            <a:off x="2400063" y="2399760"/>
            <a:ext cx="1895604" cy="3563379"/>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spcBef>
                <a:spcPts val="0"/>
              </a:spcBef>
              <a:buClr>
                <a:srgbClr val="00529B"/>
              </a:buClr>
              <a:defRPr/>
            </a:pPr>
            <a:endParaRPr lang="en-GB" sz="1100" dirty="0">
              <a:solidFill>
                <a:prstClr val="black"/>
              </a:solidFill>
              <a:cs typeface="Arial Unicode MS" pitchFamily="34" charset="-128"/>
            </a:endParaRPr>
          </a:p>
          <a:p>
            <a:pPr algn="ctr">
              <a:spcBef>
                <a:spcPts val="0"/>
              </a:spcBef>
              <a:defRPr/>
            </a:pPr>
            <a:endParaRPr lang="en-GB" sz="1100" i="1" dirty="0">
              <a:solidFill>
                <a:prstClr val="black"/>
              </a:solidFill>
              <a:cs typeface="Arial Unicode MS" pitchFamily="34" charset="-128"/>
            </a:endParaRPr>
          </a:p>
          <a:p>
            <a:pPr>
              <a:spcBef>
                <a:spcPts val="0"/>
              </a:spcBef>
              <a:buClr>
                <a:srgbClr val="00529B"/>
              </a:buClr>
              <a:buFont typeface="Wingdings" pitchFamily="2" charset="2"/>
              <a:buChar char="§"/>
              <a:defRPr/>
            </a:pPr>
            <a:endParaRPr lang="en-GB" sz="1100" dirty="0">
              <a:solidFill>
                <a:prstClr val="black"/>
              </a:solidFill>
              <a:cs typeface="Arial Unicode MS" pitchFamily="34" charset="-128"/>
            </a:endParaRPr>
          </a:p>
          <a:p>
            <a:pPr algn="ctr">
              <a:spcBef>
                <a:spcPts val="0"/>
              </a:spcBef>
              <a:defRPr/>
            </a:pPr>
            <a:endParaRPr lang="en-GB" sz="1100" dirty="0">
              <a:solidFill>
                <a:prstClr val="black"/>
              </a:solidFill>
              <a:cs typeface="Arial Unicode MS" pitchFamily="34" charset="-128"/>
            </a:endParaRPr>
          </a:p>
        </p:txBody>
      </p:sp>
      <p:sp>
        <p:nvSpPr>
          <p:cNvPr id="8" name="Round Same Side Corner Rectangle 7"/>
          <p:cNvSpPr/>
          <p:nvPr/>
        </p:nvSpPr>
        <p:spPr>
          <a:xfrm>
            <a:off x="2735797" y="2191418"/>
            <a:ext cx="1224136" cy="424230"/>
          </a:xfrm>
          <a:prstGeom prst="round2Same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GB" sz="1300" b="1" dirty="0">
                <a:solidFill>
                  <a:schemeClr val="bg1"/>
                </a:solidFill>
              </a:rPr>
              <a:t>New metrics</a:t>
            </a:r>
          </a:p>
        </p:txBody>
      </p:sp>
      <p:sp>
        <p:nvSpPr>
          <p:cNvPr id="9" name="Rounded Rectangle 8"/>
          <p:cNvSpPr/>
          <p:nvPr/>
        </p:nvSpPr>
        <p:spPr bwMode="auto">
          <a:xfrm>
            <a:off x="4486515" y="2403533"/>
            <a:ext cx="1957693" cy="3559606"/>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spcBef>
                <a:spcPts val="0"/>
              </a:spcBef>
              <a:defRPr/>
            </a:pPr>
            <a:endParaRPr lang="en-GB" sz="1100" dirty="0">
              <a:solidFill>
                <a:prstClr val="black"/>
              </a:solidFill>
              <a:cs typeface="Arial Unicode MS" pitchFamily="34" charset="-128"/>
            </a:endParaRPr>
          </a:p>
          <a:p>
            <a:pPr algn="ctr">
              <a:spcBef>
                <a:spcPts val="0"/>
              </a:spcBef>
              <a:defRPr/>
            </a:pPr>
            <a:endParaRPr lang="en-GB" sz="1100" dirty="0">
              <a:solidFill>
                <a:prstClr val="black"/>
              </a:solidFill>
              <a:cs typeface="Arial Unicode MS" pitchFamily="34" charset="-128"/>
            </a:endParaRPr>
          </a:p>
        </p:txBody>
      </p:sp>
      <p:sp>
        <p:nvSpPr>
          <p:cNvPr id="10" name="Round Same Side Corner Rectangle 9"/>
          <p:cNvSpPr/>
          <p:nvPr/>
        </p:nvSpPr>
        <p:spPr>
          <a:xfrm>
            <a:off x="4817289" y="2163225"/>
            <a:ext cx="1296144" cy="444878"/>
          </a:xfrm>
          <a:prstGeom prst="round2Same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GB" sz="1300" b="1" dirty="0">
                <a:solidFill>
                  <a:schemeClr val="bg1"/>
                </a:solidFill>
              </a:rPr>
              <a:t>Price of statistics</a:t>
            </a:r>
          </a:p>
        </p:txBody>
      </p:sp>
      <p:sp>
        <p:nvSpPr>
          <p:cNvPr id="11" name="TextBox 10"/>
          <p:cNvSpPr txBox="1"/>
          <p:nvPr/>
        </p:nvSpPr>
        <p:spPr>
          <a:xfrm>
            <a:off x="6660232" y="2403533"/>
            <a:ext cx="1899138" cy="3559606"/>
          </a:xfrm>
          <a:prstGeom prst="roundRect">
            <a:avLst/>
          </a:prstGeom>
        </p:spPr>
        <p:style>
          <a:lnRef idx="1">
            <a:schemeClr val="accent1"/>
          </a:lnRef>
          <a:fillRef idx="3">
            <a:schemeClr val="accent1"/>
          </a:fillRef>
          <a:effectRef idx="2">
            <a:schemeClr val="accent1"/>
          </a:effectRef>
          <a:fontRef idx="minor">
            <a:schemeClr val="lt1"/>
          </a:fontRef>
        </p:style>
        <p:txBody>
          <a:bodyPr/>
          <a:lstStyle/>
          <a:p>
            <a:pPr algn="ctr">
              <a:spcBef>
                <a:spcPts val="0"/>
              </a:spcBef>
              <a:defRPr/>
            </a:pPr>
            <a:endParaRPr lang="en-GB" sz="1100" dirty="0">
              <a:solidFill>
                <a:prstClr val="black"/>
              </a:solidFill>
              <a:cs typeface="Arial Unicode MS" pitchFamily="34" charset="-128"/>
            </a:endParaRPr>
          </a:p>
          <a:p>
            <a:pPr>
              <a:spcBef>
                <a:spcPts val="200"/>
              </a:spcBef>
              <a:defRPr/>
            </a:pPr>
            <a:endParaRPr lang="en-GB" sz="1100" dirty="0">
              <a:solidFill>
                <a:srgbClr val="00529B"/>
              </a:solidFill>
              <a:cs typeface="Arial Unicode MS" pitchFamily="34" charset="-128"/>
            </a:endParaRPr>
          </a:p>
          <a:p>
            <a:pPr>
              <a:spcBef>
                <a:spcPts val="200"/>
              </a:spcBef>
              <a:defRPr/>
            </a:pPr>
            <a:endParaRPr lang="en-GB" sz="1100" dirty="0">
              <a:solidFill>
                <a:srgbClr val="00529B"/>
              </a:solidFill>
              <a:cs typeface="Arial Unicode MS" pitchFamily="34" charset="-128"/>
            </a:endParaRPr>
          </a:p>
          <a:p>
            <a:pPr>
              <a:spcBef>
                <a:spcPts val="200"/>
              </a:spcBef>
              <a:defRPr/>
            </a:pPr>
            <a:endParaRPr lang="en-GB" sz="1100" dirty="0">
              <a:solidFill>
                <a:srgbClr val="00529B"/>
              </a:solidFill>
              <a:cs typeface="Arial Unicode MS" pitchFamily="34" charset="-128"/>
            </a:endParaRPr>
          </a:p>
          <a:p>
            <a:pPr>
              <a:spcBef>
                <a:spcPts val="200"/>
              </a:spcBef>
              <a:defRPr/>
            </a:pPr>
            <a:endParaRPr lang="en-GB" sz="1100" dirty="0">
              <a:solidFill>
                <a:srgbClr val="00529B"/>
              </a:solidFill>
              <a:cs typeface="Arial Unicode MS" pitchFamily="34" charset="-128"/>
            </a:endParaRPr>
          </a:p>
        </p:txBody>
      </p:sp>
      <p:sp>
        <p:nvSpPr>
          <p:cNvPr id="12" name="Round Same Side Corner Rectangle 11"/>
          <p:cNvSpPr/>
          <p:nvPr/>
        </p:nvSpPr>
        <p:spPr>
          <a:xfrm>
            <a:off x="6961729" y="2163225"/>
            <a:ext cx="1296144" cy="444878"/>
          </a:xfrm>
          <a:prstGeom prst="round2SameRect">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GB" sz="1300" b="1" dirty="0">
                <a:solidFill>
                  <a:schemeClr val="bg1"/>
                </a:solidFill>
              </a:rPr>
              <a:t>Future </a:t>
            </a:r>
            <a:r>
              <a:rPr lang="pl-PL" sz="1300" b="1" dirty="0">
                <a:solidFill>
                  <a:schemeClr val="bg1"/>
                </a:solidFill>
              </a:rPr>
              <a:t/>
            </a:r>
            <a:br>
              <a:rPr lang="pl-PL" sz="1300" b="1" dirty="0">
                <a:solidFill>
                  <a:schemeClr val="bg1"/>
                </a:solidFill>
              </a:rPr>
            </a:br>
            <a:r>
              <a:rPr lang="en-GB" sz="1300" b="1" dirty="0">
                <a:solidFill>
                  <a:schemeClr val="bg1"/>
                </a:solidFill>
              </a:rPr>
              <a:t>of Europe</a:t>
            </a:r>
          </a:p>
        </p:txBody>
      </p:sp>
      <p:grpSp>
        <p:nvGrpSpPr>
          <p:cNvPr id="13" name="Group 18"/>
          <p:cNvGrpSpPr>
            <a:grpSpLocks/>
          </p:cNvGrpSpPr>
          <p:nvPr/>
        </p:nvGrpSpPr>
        <p:grpSpPr bwMode="auto">
          <a:xfrm>
            <a:off x="546100" y="2746375"/>
            <a:ext cx="1581150" cy="898525"/>
            <a:chOff x="199620" y="1512598"/>
            <a:chExt cx="1580856" cy="990268"/>
          </a:xfrm>
        </p:grpSpPr>
        <p:sp>
          <p:nvSpPr>
            <p:cNvPr id="14" name="Rounded Rectangle 13"/>
            <p:cNvSpPr/>
            <p:nvPr/>
          </p:nvSpPr>
          <p:spPr>
            <a:xfrm>
              <a:off x="199620" y="1512598"/>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5" name="Rounded Rectangle 4"/>
            <p:cNvSpPr/>
            <p:nvPr/>
          </p:nvSpPr>
          <p:spPr>
            <a:xfrm>
              <a:off x="228624" y="1541602"/>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en-US" b="1" dirty="0"/>
                <a:t>Digital transformation</a:t>
              </a:r>
              <a:endParaRPr lang="en-GB" b="1" dirty="0"/>
            </a:p>
          </p:txBody>
        </p:sp>
      </p:grpSp>
      <p:grpSp>
        <p:nvGrpSpPr>
          <p:cNvPr id="16" name="Group 19"/>
          <p:cNvGrpSpPr>
            <a:grpSpLocks/>
          </p:cNvGrpSpPr>
          <p:nvPr/>
        </p:nvGrpSpPr>
        <p:grpSpPr bwMode="auto">
          <a:xfrm>
            <a:off x="546100" y="3843338"/>
            <a:ext cx="1581150" cy="908050"/>
            <a:chOff x="199620" y="2655215"/>
            <a:chExt cx="1580856" cy="990268"/>
          </a:xfrm>
        </p:grpSpPr>
        <p:sp>
          <p:nvSpPr>
            <p:cNvPr id="17" name="Rounded Rectangle 16"/>
            <p:cNvSpPr/>
            <p:nvPr/>
          </p:nvSpPr>
          <p:spPr>
            <a:xfrm>
              <a:off x="199620" y="2655215"/>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18" name="Rounded Rectangle 6"/>
            <p:cNvSpPr/>
            <p:nvPr/>
          </p:nvSpPr>
          <p:spPr>
            <a:xfrm>
              <a:off x="228624" y="2684219"/>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pl-PL" b="1" dirty="0"/>
                <a:t>New data sources</a:t>
              </a:r>
              <a:endParaRPr lang="en-GB" b="1" dirty="0"/>
            </a:p>
          </p:txBody>
        </p:sp>
      </p:grpSp>
      <p:grpSp>
        <p:nvGrpSpPr>
          <p:cNvPr id="19" name="Group 20"/>
          <p:cNvGrpSpPr>
            <a:grpSpLocks/>
          </p:cNvGrpSpPr>
          <p:nvPr/>
        </p:nvGrpSpPr>
        <p:grpSpPr bwMode="auto">
          <a:xfrm>
            <a:off x="546100" y="4941888"/>
            <a:ext cx="1581150" cy="863600"/>
            <a:chOff x="199620" y="3797833"/>
            <a:chExt cx="1580856" cy="990268"/>
          </a:xfrm>
        </p:grpSpPr>
        <p:sp>
          <p:nvSpPr>
            <p:cNvPr id="20" name="Rounded Rectangle 19"/>
            <p:cNvSpPr/>
            <p:nvPr/>
          </p:nvSpPr>
          <p:spPr>
            <a:xfrm>
              <a:off x="199620" y="3797833"/>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1" name="Rounded Rectangle 8"/>
            <p:cNvSpPr/>
            <p:nvPr/>
          </p:nvSpPr>
          <p:spPr>
            <a:xfrm>
              <a:off x="228624" y="3826837"/>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pl-PL" b="1" dirty="0"/>
                <a:t>Competition among data providers</a:t>
              </a:r>
              <a:endParaRPr lang="en-GB" b="1" dirty="0"/>
            </a:p>
          </p:txBody>
        </p:sp>
      </p:grpSp>
      <p:grpSp>
        <p:nvGrpSpPr>
          <p:cNvPr id="22" name="Group 27"/>
          <p:cNvGrpSpPr>
            <a:grpSpLocks/>
          </p:cNvGrpSpPr>
          <p:nvPr/>
        </p:nvGrpSpPr>
        <p:grpSpPr bwMode="auto">
          <a:xfrm>
            <a:off x="2557463" y="2746375"/>
            <a:ext cx="1581150" cy="898525"/>
            <a:chOff x="2323897" y="1512598"/>
            <a:chExt cx="1580856" cy="990268"/>
          </a:xfrm>
        </p:grpSpPr>
        <p:sp>
          <p:nvSpPr>
            <p:cNvPr id="23" name="Rounded Rectangle 22"/>
            <p:cNvSpPr/>
            <p:nvPr/>
          </p:nvSpPr>
          <p:spPr>
            <a:xfrm>
              <a:off x="2323897" y="1512598"/>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4" name="Rounded Rectangle 4"/>
            <p:cNvSpPr/>
            <p:nvPr/>
          </p:nvSpPr>
          <p:spPr>
            <a:xfrm>
              <a:off x="2352901" y="1541602"/>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en-US" b="1" dirty="0"/>
                <a:t>Globalisation</a:t>
              </a:r>
              <a:endParaRPr lang="en-GB" b="1" dirty="0"/>
            </a:p>
          </p:txBody>
        </p:sp>
      </p:grpSp>
      <p:grpSp>
        <p:nvGrpSpPr>
          <p:cNvPr id="25" name="Group 28"/>
          <p:cNvGrpSpPr>
            <a:grpSpLocks/>
          </p:cNvGrpSpPr>
          <p:nvPr/>
        </p:nvGrpSpPr>
        <p:grpSpPr bwMode="auto">
          <a:xfrm>
            <a:off x="2557463" y="3843338"/>
            <a:ext cx="1581150" cy="908050"/>
            <a:chOff x="2323897" y="2655215"/>
            <a:chExt cx="1580856" cy="990268"/>
          </a:xfrm>
        </p:grpSpPr>
        <p:sp>
          <p:nvSpPr>
            <p:cNvPr id="26" name="Rounded Rectangle 25"/>
            <p:cNvSpPr/>
            <p:nvPr/>
          </p:nvSpPr>
          <p:spPr>
            <a:xfrm>
              <a:off x="2323897" y="2655215"/>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7" name="Rounded Rectangle 6"/>
            <p:cNvSpPr/>
            <p:nvPr/>
          </p:nvSpPr>
          <p:spPr>
            <a:xfrm>
              <a:off x="2352901" y="2684219"/>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en-US" b="1" dirty="0"/>
                <a:t>Complex</a:t>
              </a:r>
              <a:r>
                <a:rPr lang="pl-PL" b="1" dirty="0"/>
                <a:t> </a:t>
              </a:r>
              <a:r>
                <a:rPr lang="fr-BE" b="1" dirty="0"/>
                <a:t>reality</a:t>
              </a:r>
              <a:endParaRPr lang="en-GB" b="1" dirty="0"/>
            </a:p>
          </p:txBody>
        </p:sp>
      </p:grpSp>
      <p:grpSp>
        <p:nvGrpSpPr>
          <p:cNvPr id="28" name="Group 29"/>
          <p:cNvGrpSpPr>
            <a:grpSpLocks/>
          </p:cNvGrpSpPr>
          <p:nvPr/>
        </p:nvGrpSpPr>
        <p:grpSpPr bwMode="auto">
          <a:xfrm>
            <a:off x="2557463" y="4941888"/>
            <a:ext cx="1581150" cy="863600"/>
            <a:chOff x="2323897" y="3797833"/>
            <a:chExt cx="1580856" cy="990268"/>
          </a:xfrm>
        </p:grpSpPr>
        <p:sp>
          <p:nvSpPr>
            <p:cNvPr id="29" name="Rounded Rectangle 28"/>
            <p:cNvSpPr/>
            <p:nvPr/>
          </p:nvSpPr>
          <p:spPr>
            <a:xfrm>
              <a:off x="2323897" y="3797833"/>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0" name="Rounded Rectangle 8"/>
            <p:cNvSpPr/>
            <p:nvPr/>
          </p:nvSpPr>
          <p:spPr>
            <a:xfrm>
              <a:off x="2352901" y="3826837"/>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en-US" b="1" dirty="0"/>
                <a:t>Geo-details</a:t>
              </a:r>
              <a:endParaRPr lang="en-GB" b="1" dirty="0"/>
            </a:p>
          </p:txBody>
        </p:sp>
      </p:grpSp>
      <p:grpSp>
        <p:nvGrpSpPr>
          <p:cNvPr id="31" name="Group 30"/>
          <p:cNvGrpSpPr>
            <a:grpSpLocks/>
          </p:cNvGrpSpPr>
          <p:nvPr/>
        </p:nvGrpSpPr>
        <p:grpSpPr bwMode="auto">
          <a:xfrm>
            <a:off x="4681538" y="2746375"/>
            <a:ext cx="1581150" cy="898525"/>
            <a:chOff x="4448173" y="1512598"/>
            <a:chExt cx="1580856" cy="990268"/>
          </a:xfrm>
        </p:grpSpPr>
        <p:sp>
          <p:nvSpPr>
            <p:cNvPr id="32" name="Rounded Rectangle 31"/>
            <p:cNvSpPr/>
            <p:nvPr/>
          </p:nvSpPr>
          <p:spPr>
            <a:xfrm>
              <a:off x="4448173" y="1512598"/>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3" name="Rounded Rectangle 10"/>
            <p:cNvSpPr/>
            <p:nvPr/>
          </p:nvSpPr>
          <p:spPr>
            <a:xfrm>
              <a:off x="4477177" y="1541602"/>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en-US" b="1" dirty="0"/>
                <a:t>Quality vs. resources</a:t>
              </a:r>
              <a:endParaRPr lang="en-GB" b="1" dirty="0"/>
            </a:p>
          </p:txBody>
        </p:sp>
      </p:grpSp>
      <p:grpSp>
        <p:nvGrpSpPr>
          <p:cNvPr id="34" name="Group 31"/>
          <p:cNvGrpSpPr>
            <a:grpSpLocks/>
          </p:cNvGrpSpPr>
          <p:nvPr/>
        </p:nvGrpSpPr>
        <p:grpSpPr bwMode="auto">
          <a:xfrm>
            <a:off x="4681538" y="3843338"/>
            <a:ext cx="1581150" cy="908050"/>
            <a:chOff x="4448173" y="2655215"/>
            <a:chExt cx="1580856" cy="990268"/>
          </a:xfrm>
        </p:grpSpPr>
        <p:sp>
          <p:nvSpPr>
            <p:cNvPr id="35" name="Rounded Rectangle 34"/>
            <p:cNvSpPr/>
            <p:nvPr/>
          </p:nvSpPr>
          <p:spPr>
            <a:xfrm>
              <a:off x="4448173" y="2655215"/>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6" name="Rounded Rectangle 12"/>
            <p:cNvSpPr/>
            <p:nvPr/>
          </p:nvSpPr>
          <p:spPr>
            <a:xfrm>
              <a:off x="4477177" y="2684219"/>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en-US" b="1" dirty="0"/>
                <a:t>Reduced budgets</a:t>
              </a:r>
              <a:endParaRPr lang="en-GB" b="1" dirty="0"/>
            </a:p>
          </p:txBody>
        </p:sp>
      </p:grpSp>
      <p:grpSp>
        <p:nvGrpSpPr>
          <p:cNvPr id="37" name="Group 32"/>
          <p:cNvGrpSpPr>
            <a:grpSpLocks/>
          </p:cNvGrpSpPr>
          <p:nvPr/>
        </p:nvGrpSpPr>
        <p:grpSpPr bwMode="auto">
          <a:xfrm>
            <a:off x="4681538" y="4941888"/>
            <a:ext cx="1581150" cy="863600"/>
            <a:chOff x="4448173" y="3797833"/>
            <a:chExt cx="1580856" cy="990268"/>
          </a:xfrm>
        </p:grpSpPr>
        <p:sp>
          <p:nvSpPr>
            <p:cNvPr id="38" name="Rounded Rectangle 37"/>
            <p:cNvSpPr/>
            <p:nvPr/>
          </p:nvSpPr>
          <p:spPr>
            <a:xfrm>
              <a:off x="4448173" y="3797833"/>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39" name="Rounded Rectangle 14"/>
            <p:cNvSpPr/>
            <p:nvPr/>
          </p:nvSpPr>
          <p:spPr>
            <a:xfrm>
              <a:off x="4477177" y="3826837"/>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ts val="0"/>
                </a:spcAft>
                <a:defRPr/>
              </a:pPr>
              <a:r>
                <a:rPr lang="pl-PL" b="1" dirty="0"/>
                <a:t>Cutting </a:t>
              </a:r>
              <a:endParaRPr lang="fr-BE" b="1" dirty="0"/>
            </a:p>
            <a:p>
              <a:pPr algn="ctr" defTabSz="666750">
                <a:lnSpc>
                  <a:spcPct val="90000"/>
                </a:lnSpc>
                <a:spcAft>
                  <a:spcPct val="35000"/>
                </a:spcAft>
                <a:defRPr/>
              </a:pPr>
              <a:r>
                <a:rPr lang="pl-PL" b="1" dirty="0"/>
                <a:t>the red tape</a:t>
              </a:r>
              <a:endParaRPr lang="en-GB" b="1" dirty="0"/>
            </a:p>
          </p:txBody>
        </p:sp>
      </p:grpSp>
      <p:grpSp>
        <p:nvGrpSpPr>
          <p:cNvPr id="40" name="Group 33"/>
          <p:cNvGrpSpPr>
            <a:grpSpLocks/>
          </p:cNvGrpSpPr>
          <p:nvPr/>
        </p:nvGrpSpPr>
        <p:grpSpPr bwMode="auto">
          <a:xfrm>
            <a:off x="6805613" y="2746375"/>
            <a:ext cx="1581150" cy="898525"/>
            <a:chOff x="6572450" y="1512598"/>
            <a:chExt cx="1580856" cy="990268"/>
          </a:xfrm>
        </p:grpSpPr>
        <p:sp>
          <p:nvSpPr>
            <p:cNvPr id="41" name="Rounded Rectangle 40"/>
            <p:cNvSpPr/>
            <p:nvPr/>
          </p:nvSpPr>
          <p:spPr>
            <a:xfrm>
              <a:off x="6572450" y="1512598"/>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2" name="Rounded Rectangle 16"/>
            <p:cNvSpPr/>
            <p:nvPr/>
          </p:nvSpPr>
          <p:spPr>
            <a:xfrm>
              <a:off x="6601454" y="1541602"/>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pl-PL" b="1" dirty="0"/>
                <a:t>Enhanced economic governance</a:t>
              </a:r>
              <a:endParaRPr lang="en-GB" b="1" dirty="0"/>
            </a:p>
          </p:txBody>
        </p:sp>
      </p:grpSp>
      <p:grpSp>
        <p:nvGrpSpPr>
          <p:cNvPr id="43" name="Group 34"/>
          <p:cNvGrpSpPr>
            <a:grpSpLocks/>
          </p:cNvGrpSpPr>
          <p:nvPr/>
        </p:nvGrpSpPr>
        <p:grpSpPr bwMode="auto">
          <a:xfrm>
            <a:off x="6805613" y="3843338"/>
            <a:ext cx="1581150" cy="908050"/>
            <a:chOff x="6572450" y="2655215"/>
            <a:chExt cx="1580856" cy="990268"/>
          </a:xfrm>
        </p:grpSpPr>
        <p:sp>
          <p:nvSpPr>
            <p:cNvPr id="44" name="Rounded Rectangle 43"/>
            <p:cNvSpPr/>
            <p:nvPr/>
          </p:nvSpPr>
          <p:spPr>
            <a:xfrm>
              <a:off x="6572450" y="2655215"/>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5" name="Rounded Rectangle 18"/>
            <p:cNvSpPr/>
            <p:nvPr/>
          </p:nvSpPr>
          <p:spPr>
            <a:xfrm>
              <a:off x="6601454" y="2684219"/>
              <a:ext cx="1522848" cy="932260"/>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pl-PL" b="1" dirty="0"/>
                <a:t>Evidence based policy making</a:t>
              </a:r>
              <a:endParaRPr lang="en-GB" b="1" dirty="0"/>
            </a:p>
          </p:txBody>
        </p:sp>
      </p:grpSp>
      <p:grpSp>
        <p:nvGrpSpPr>
          <p:cNvPr id="46" name="Group 35"/>
          <p:cNvGrpSpPr>
            <a:grpSpLocks/>
          </p:cNvGrpSpPr>
          <p:nvPr/>
        </p:nvGrpSpPr>
        <p:grpSpPr bwMode="auto">
          <a:xfrm>
            <a:off x="6805613" y="4941888"/>
            <a:ext cx="1581150" cy="863600"/>
            <a:chOff x="6572450" y="3797833"/>
            <a:chExt cx="1580856" cy="990268"/>
          </a:xfrm>
        </p:grpSpPr>
        <p:sp>
          <p:nvSpPr>
            <p:cNvPr id="47" name="Rounded Rectangle 46"/>
            <p:cNvSpPr/>
            <p:nvPr/>
          </p:nvSpPr>
          <p:spPr>
            <a:xfrm>
              <a:off x="6572450" y="3797833"/>
              <a:ext cx="1580856" cy="990268"/>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48" name="Rounded Rectangle 20"/>
            <p:cNvSpPr/>
            <p:nvPr/>
          </p:nvSpPr>
          <p:spPr>
            <a:xfrm>
              <a:off x="6601454" y="3824318"/>
              <a:ext cx="1522848" cy="934779"/>
            </a:xfrm>
            <a:prstGeom prst="rect">
              <a:avLst/>
            </a:prstGeom>
          </p:spPr>
          <p:style>
            <a:lnRef idx="1">
              <a:schemeClr val="accent1"/>
            </a:lnRef>
            <a:fillRef idx="2">
              <a:schemeClr val="accent1"/>
            </a:fillRef>
            <a:effectRef idx="1">
              <a:schemeClr val="accent1"/>
            </a:effectRef>
            <a:fontRef idx="minor">
              <a:schemeClr val="dk1"/>
            </a:fontRef>
          </p:style>
          <p:txBody>
            <a:bodyPr lIns="38100" tIns="28575" rIns="38100" bIns="28575" spcCol="1270" anchor="ctr"/>
            <a:lstStyle/>
            <a:p>
              <a:pPr algn="ctr" defTabSz="666750">
                <a:lnSpc>
                  <a:spcPct val="90000"/>
                </a:lnSpc>
                <a:spcAft>
                  <a:spcPct val="35000"/>
                </a:spcAft>
                <a:defRPr/>
              </a:pPr>
              <a:r>
                <a:rPr lang="pl-PL" b="1" dirty="0"/>
                <a:t>Objectives, thresholds, quality requirements</a:t>
              </a:r>
              <a:endParaRPr lang="en-GB" b="1" dirty="0"/>
            </a:p>
          </p:txBody>
        </p:sp>
      </p:grpSp>
      <p:sp>
        <p:nvSpPr>
          <p:cNvPr id="49" name="Rectangle 48"/>
          <p:cNvSpPr/>
          <p:nvPr/>
        </p:nvSpPr>
        <p:spPr>
          <a:xfrm>
            <a:off x="34156" y="26621"/>
            <a:ext cx="3817764" cy="523220"/>
          </a:xfrm>
          <a:prstGeom prst="rect">
            <a:avLst/>
          </a:prstGeom>
        </p:spPr>
        <p:txBody>
          <a:bodyPr wrap="square">
            <a:spAutoFit/>
          </a:bodyPr>
          <a:lstStyle/>
          <a:p>
            <a:r>
              <a:rPr lang="en-GB" sz="2800" dirty="0" smtClean="0">
                <a:solidFill>
                  <a:schemeClr val="bg1"/>
                </a:solidFill>
              </a:rPr>
              <a:t>The Change Drivers</a:t>
            </a:r>
            <a:endParaRPr lang="en-GB" sz="2800" dirty="0">
              <a:solidFill>
                <a:schemeClr val="bg1"/>
              </a:solidFill>
            </a:endParaRPr>
          </a:p>
        </p:txBody>
      </p:sp>
    </p:spTree>
    <p:extLst>
      <p:ext uri="{BB962C8B-B14F-4D97-AF65-F5344CB8AC3E}">
        <p14:creationId xmlns:p14="http://schemas.microsoft.com/office/powerpoint/2010/main" val="165896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69659"/>
            <a:ext cx="8928992" cy="522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484784"/>
            <a:ext cx="1728192" cy="28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 name="TextBox 5"/>
          <p:cNvSpPr txBox="1"/>
          <p:nvPr/>
        </p:nvSpPr>
        <p:spPr>
          <a:xfrm>
            <a:off x="35496" y="188640"/>
            <a:ext cx="4392488" cy="523220"/>
          </a:xfrm>
          <a:prstGeom prst="rect">
            <a:avLst/>
          </a:prstGeom>
          <a:noFill/>
        </p:spPr>
        <p:txBody>
          <a:bodyPr wrap="square" rtlCol="0">
            <a:spAutoFit/>
          </a:bodyPr>
          <a:lstStyle/>
          <a:p>
            <a:r>
              <a:rPr lang="en-GB" sz="2800" dirty="0" smtClean="0">
                <a:solidFill>
                  <a:schemeClr val="bg1"/>
                </a:solidFill>
              </a:rPr>
              <a:t>ESS Vision </a:t>
            </a:r>
            <a:r>
              <a:rPr lang="en-GB" sz="2800" dirty="0" smtClean="0">
                <a:solidFill>
                  <a:schemeClr val="bg1"/>
                </a:solidFill>
              </a:rPr>
              <a:t>2020</a:t>
            </a:r>
            <a:endParaRPr lang="en-GB" sz="2800" dirty="0" smtClean="0">
              <a:solidFill>
                <a:schemeClr val="bg1"/>
              </a:solidFill>
            </a:endParaRPr>
          </a:p>
        </p:txBody>
      </p:sp>
    </p:spTree>
    <p:extLst>
      <p:ext uri="{BB962C8B-B14F-4D97-AF65-F5344CB8AC3E}">
        <p14:creationId xmlns:p14="http://schemas.microsoft.com/office/powerpoint/2010/main" val="2491635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12" y="67271"/>
            <a:ext cx="5040560" cy="523220"/>
          </a:xfrm>
          <a:prstGeom prst="rect">
            <a:avLst/>
          </a:prstGeom>
          <a:noFill/>
        </p:spPr>
        <p:txBody>
          <a:bodyPr wrap="square" rtlCol="0">
            <a:spAutoFit/>
          </a:bodyPr>
          <a:lstStyle/>
          <a:p>
            <a:r>
              <a:rPr lang="en-US" sz="2800" dirty="0" err="1" smtClean="0">
                <a:solidFill>
                  <a:schemeClr val="bg1"/>
                </a:solidFill>
                <a:latin typeface="+mj-lt"/>
                <a:ea typeface="+mj-ea"/>
                <a:cs typeface="+mj-cs"/>
              </a:rPr>
              <a:t>Innovation@work</a:t>
            </a:r>
            <a:r>
              <a:rPr lang="en-US" sz="2800" dirty="0" smtClean="0">
                <a:solidFill>
                  <a:schemeClr val="bg1"/>
                </a:solidFill>
                <a:latin typeface="+mj-lt"/>
                <a:ea typeface="+mj-ea"/>
                <a:cs typeface="+mj-cs"/>
              </a:rPr>
              <a:t>:</a:t>
            </a:r>
            <a:endParaRPr lang="en-GB" sz="2800" dirty="0">
              <a:solidFill>
                <a:schemeClr val="accent6"/>
              </a:solidFill>
              <a:latin typeface="+mj-lt"/>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13507"/>
            <a:ext cx="3168352" cy="2999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301539"/>
            <a:ext cx="3960440" cy="271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708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250497"/>
            <a:ext cx="6048672" cy="308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156" y="26621"/>
            <a:ext cx="3817764" cy="523220"/>
          </a:xfrm>
          <a:prstGeom prst="rect">
            <a:avLst/>
          </a:prstGeom>
        </p:spPr>
        <p:txBody>
          <a:bodyPr wrap="square">
            <a:spAutoFit/>
          </a:bodyPr>
          <a:lstStyle/>
          <a:p>
            <a:r>
              <a:rPr lang="en-GB" sz="2800" dirty="0" smtClean="0">
                <a:solidFill>
                  <a:schemeClr val="bg1"/>
                </a:solidFill>
              </a:rPr>
              <a:t>Multi-Source</a:t>
            </a:r>
            <a:endParaRPr lang="en-GB" sz="2800" dirty="0">
              <a:solidFill>
                <a:schemeClr val="bg1"/>
              </a:solidFill>
            </a:endParaRPr>
          </a:p>
        </p:txBody>
      </p:sp>
    </p:spTree>
    <p:extLst>
      <p:ext uri="{BB962C8B-B14F-4D97-AF65-F5344CB8AC3E}">
        <p14:creationId xmlns:p14="http://schemas.microsoft.com/office/powerpoint/2010/main" val="125163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27467207"/>
              </p:ext>
            </p:extLst>
          </p:nvPr>
        </p:nvGraphicFramePr>
        <p:xfrm>
          <a:off x="1835696" y="1484784"/>
          <a:ext cx="720080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1522449824"/>
              </p:ext>
            </p:extLst>
          </p:nvPr>
        </p:nvGraphicFramePr>
        <p:xfrm>
          <a:off x="1979712" y="2276872"/>
          <a:ext cx="6840760" cy="4248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3288239797"/>
              </p:ext>
            </p:extLst>
          </p:nvPr>
        </p:nvGraphicFramePr>
        <p:xfrm>
          <a:off x="179512" y="2204864"/>
          <a:ext cx="1800200" cy="4320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Rectangle 6"/>
          <p:cNvSpPr/>
          <p:nvPr/>
        </p:nvSpPr>
        <p:spPr>
          <a:xfrm>
            <a:off x="34156" y="26621"/>
            <a:ext cx="3817764" cy="523220"/>
          </a:xfrm>
          <a:prstGeom prst="rect">
            <a:avLst/>
          </a:prstGeom>
        </p:spPr>
        <p:txBody>
          <a:bodyPr wrap="square">
            <a:spAutoFit/>
          </a:bodyPr>
          <a:lstStyle/>
          <a:p>
            <a:r>
              <a:rPr lang="en-GB" sz="2800" dirty="0" smtClean="0">
                <a:solidFill>
                  <a:schemeClr val="bg1"/>
                </a:solidFill>
              </a:rPr>
              <a:t>Processes</a:t>
            </a:r>
            <a:endParaRPr lang="en-GB" sz="2800" dirty="0">
              <a:solidFill>
                <a:schemeClr val="bg1"/>
              </a:solidFill>
            </a:endParaRPr>
          </a:p>
        </p:txBody>
      </p:sp>
    </p:spTree>
    <p:extLst>
      <p:ext uri="{BB962C8B-B14F-4D97-AF65-F5344CB8AC3E}">
        <p14:creationId xmlns:p14="http://schemas.microsoft.com/office/powerpoint/2010/main" val="1253684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489654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012160" y="3436096"/>
            <a:ext cx="2399694" cy="1937120"/>
            <a:chOff x="6818693" y="3469373"/>
            <a:chExt cx="1895638" cy="1653303"/>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8694" y="3469373"/>
              <a:ext cx="1895637" cy="111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descr="https://upload.wikimedia.org/wikipedia/commons/3/3f/Cumulus_clouds_as_seen_from_an_airplane.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000"/>
                      </a14:imgEffect>
                    </a14:imgLayer>
                  </a14:imgProps>
                </a:ext>
                <a:ext uri="{28A0092B-C50C-407E-A947-70E740481C1C}">
                  <a14:useLocalDpi xmlns:a14="http://schemas.microsoft.com/office/drawing/2010/main" val="0"/>
                </a:ext>
              </a:extLst>
            </a:blip>
            <a:srcRect/>
            <a:stretch>
              <a:fillRect/>
            </a:stretch>
          </p:blipFill>
          <p:spPr bwMode="auto">
            <a:xfrm>
              <a:off x="6818693" y="4581128"/>
              <a:ext cx="1895638" cy="54154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a:off x="34156" y="26621"/>
            <a:ext cx="3817764" cy="523220"/>
          </a:xfrm>
          <a:prstGeom prst="rect">
            <a:avLst/>
          </a:prstGeom>
        </p:spPr>
        <p:txBody>
          <a:bodyPr wrap="square">
            <a:spAutoFit/>
          </a:bodyPr>
          <a:lstStyle/>
          <a:p>
            <a:r>
              <a:rPr lang="en-GB" sz="2800" dirty="0" smtClean="0">
                <a:solidFill>
                  <a:schemeClr val="bg1"/>
                </a:solidFill>
              </a:rPr>
              <a:t>Platforms</a:t>
            </a:r>
            <a:endParaRPr lang="en-GB" sz="2800" dirty="0">
              <a:solidFill>
                <a:schemeClr val="bg1"/>
              </a:solidFill>
            </a:endParaRPr>
          </a:p>
        </p:txBody>
      </p:sp>
    </p:spTree>
    <p:extLst>
      <p:ext uri="{BB962C8B-B14F-4D97-AF65-F5344CB8AC3E}">
        <p14:creationId xmlns:p14="http://schemas.microsoft.com/office/powerpoint/2010/main" val="76776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381</TotalTime>
  <Words>417</Words>
  <Application>Microsoft Office PowerPoint</Application>
  <PresentationFormat>On-screen Show (4:3)</PresentationFormat>
  <Paragraphs>142</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Innovation in statistical processes and products:   a European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in statistical processes and products: a European view</dc:title>
  <dc:creator>STYLIANIDOU Niki (ESTAT)</dc:creator>
  <cp:lastModifiedBy>BALDACCI Emanuele (ESTAT)</cp:lastModifiedBy>
  <cp:revision>37</cp:revision>
  <dcterms:created xsi:type="dcterms:W3CDTF">2016-06-20T07:51:51Z</dcterms:created>
  <dcterms:modified xsi:type="dcterms:W3CDTF">2016-06-20T16:28:53Z</dcterms:modified>
</cp:coreProperties>
</file>