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48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54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9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54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08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95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6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05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73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60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C42B-8C3C-416D-AE1B-920258678328}" type="datetimeFigureOut">
              <a:rPr lang="it-IT" smtClean="0"/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FD42-B735-42F6-BBD0-42BE429BC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52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"/>
            <a:ext cx="9144000" cy="68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" y="0"/>
            <a:ext cx="9140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"/>
            <a:ext cx="9144000" cy="68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"/>
            <a:ext cx="9144000" cy="68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1"/>
            <a:ext cx="9144000" cy="68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" y="0"/>
            <a:ext cx="9131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1"/>
            <a:ext cx="9144000" cy="68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"/>
            <a:ext cx="9144000" cy="68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allegraf</cp:lastModifiedBy>
  <cp:revision>1</cp:revision>
  <dcterms:created xsi:type="dcterms:W3CDTF">2014-10-28T12:35:45Z</dcterms:created>
  <dcterms:modified xsi:type="dcterms:W3CDTF">2014-10-29T14:59:02Z</dcterms:modified>
</cp:coreProperties>
</file>