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2"/>
  </p:notesMasterIdLst>
  <p:sldIdLst>
    <p:sldId id="256" r:id="rId5"/>
    <p:sldId id="269" r:id="rId6"/>
    <p:sldId id="271" r:id="rId7"/>
    <p:sldId id="270" r:id="rId8"/>
    <p:sldId id="267" r:id="rId9"/>
    <p:sldId id="272" r:id="rId10"/>
    <p:sldId id="285" r:id="rId11"/>
    <p:sldId id="284" r:id="rId12"/>
    <p:sldId id="275" r:id="rId13"/>
    <p:sldId id="281" r:id="rId14"/>
    <p:sldId id="282" r:id="rId15"/>
    <p:sldId id="283" r:id="rId16"/>
    <p:sldId id="277" r:id="rId17"/>
    <p:sldId id="278" r:id="rId18"/>
    <p:sldId id="279" r:id="rId19"/>
    <p:sldId id="280" r:id="rId20"/>
    <p:sldId id="266" r:id="rId21"/>
  </p:sldIdLst>
  <p:sldSz cx="9144000" cy="6858000" type="screen4x3"/>
  <p:notesSz cx="6858000" cy="9144000"/>
  <p:defaultTextStyle>
    <a:defPPr>
      <a:defRPr lang="it-IT"/>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I" initials="RI" lastIdx="2"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showGuides="1">
      <p:cViewPr varScale="1">
        <p:scale>
          <a:sx n="104" d="100"/>
          <a:sy n="104" d="100"/>
        </p:scale>
        <p:origin x="-90" y="-120"/>
      </p:cViewPr>
      <p:guideLst>
        <p:guide orient="horz" pos="2160"/>
        <p:guide pos="2880"/>
      </p:guideLst>
    </p:cSldViewPr>
  </p:slideViewPr>
  <p:notesTextViewPr>
    <p:cViewPr>
      <p:scale>
        <a:sx n="300" d="100"/>
        <a:sy n="3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commentAuthors" Target="commentAuthor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notesMaster" Target="notesMasters/notesMaster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Arial" panose="020B0604020202020204" pitchFamily="34" charset="0"/>
                <a:cs typeface="Arial" panose="020B0604020202020204" pitchFamily="34" charset="0"/>
              </a:defRPr>
            </a:lvl1pPr>
          </a:lstStyle>
          <a:p>
            <a:pPr>
              <a:defRPr/>
            </a:pPr>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atin typeface="Arial" panose="020B0604020202020204" pitchFamily="34" charset="0"/>
                <a:cs typeface="Arial" panose="020B0604020202020204" pitchFamily="34" charset="0"/>
              </a:defRPr>
            </a:lvl1pPr>
          </a:lstStyle>
          <a:p>
            <a:pPr>
              <a:defRPr/>
            </a:pPr>
            <a:fld id="{30818B47-BD22-4BFD-928E-3A7C46F54C1E}" type="datetimeFigureOut">
              <a:rPr lang="it-IT"/>
              <a:pPr>
                <a:defRPr/>
              </a:pPr>
              <a:t>27/02/2015</a:t>
            </a:fld>
            <a:endParaRPr lang="it-IT"/>
          </a:p>
        </p:txBody>
      </p:sp>
      <p:sp>
        <p:nvSpPr>
          <p:cNvPr id="4" name="Segnaposto immagine diapositiva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pPr lvl="0"/>
            <a:endParaRPr lang="it-IT" noProof="0" smtClean="0"/>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noProof="0" smtClean="0"/>
              <a:t>Fare clic per modificare stili del testo dello schema</a:t>
            </a:r>
          </a:p>
          <a:p>
            <a:pPr lvl="1"/>
            <a:r>
              <a:rPr lang="it-IT" noProof="0" smtClean="0"/>
              <a:t>Secondo livello</a:t>
            </a:r>
          </a:p>
          <a:p>
            <a:pPr lvl="2"/>
            <a:r>
              <a:rPr lang="it-IT" noProof="0" smtClean="0"/>
              <a:t>Terzo livello</a:t>
            </a:r>
          </a:p>
          <a:p>
            <a:pPr lvl="3"/>
            <a:r>
              <a:rPr lang="it-IT" noProof="0" smtClean="0"/>
              <a:t>Quarto livello</a:t>
            </a:r>
          </a:p>
          <a:p>
            <a:pPr lvl="4"/>
            <a:r>
              <a:rPr lang="it-IT" noProof="0" smtClean="0"/>
              <a:t>Quinto livello</a:t>
            </a:r>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atin typeface="Arial" panose="020B0604020202020204" pitchFamily="34" charset="0"/>
                <a:cs typeface="Arial" panose="020B0604020202020204" pitchFamily="34" charset="0"/>
              </a:defRPr>
            </a:lvl1pPr>
          </a:lstStyle>
          <a:p>
            <a:pPr>
              <a:defRPr/>
            </a:pPr>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wrap="square" lIns="91440" tIns="45720" rIns="91440" bIns="45720" numCol="1" anchor="b" anchorCtr="0" compatLnSpc="1">
            <a:prstTxWarp prst="textNoShape">
              <a:avLst/>
            </a:prstTxWarp>
          </a:bodyPr>
          <a:lstStyle>
            <a:lvl1pPr algn="r">
              <a:defRPr sz="1200" smtClean="0"/>
            </a:lvl1pPr>
          </a:lstStyle>
          <a:p>
            <a:pPr>
              <a:defRPr/>
            </a:pPr>
            <a:fld id="{B782246F-B6FC-4F81-9A1B-66E9EAA02F7C}" type="slidenum">
              <a:rPr lang="it-IT" altLang="it-IT"/>
              <a:pPr>
                <a:defRPr/>
              </a:pPr>
              <a:t>‹N›</a:t>
            </a:fld>
            <a:endParaRPr lang="it-IT" altLang="it-IT"/>
          </a:p>
        </p:txBody>
      </p:sp>
    </p:spTree>
    <p:extLst>
      <p:ext uri="{BB962C8B-B14F-4D97-AF65-F5344CB8AC3E}">
        <p14:creationId xmlns:p14="http://schemas.microsoft.com/office/powerpoint/2010/main" val="15735993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egnaposto immagin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Segnaposto not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t-IT" altLang="it-IT" smtClean="0"/>
          </a:p>
        </p:txBody>
      </p:sp>
      <p:sp>
        <p:nvSpPr>
          <p:cNvPr id="6148" name="Segnaposto numero diapositiva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DC71746-6D78-47F3-98EA-8D937E2A5455}" type="slidenum">
              <a:rPr lang="it-IT" altLang="it-IT"/>
              <a:pPr/>
              <a:t>2</a:t>
            </a:fld>
            <a:endParaRPr lang="it-IT" altLang="it-IT"/>
          </a:p>
        </p:txBody>
      </p:sp>
    </p:spTree>
    <p:extLst>
      <p:ext uri="{BB962C8B-B14F-4D97-AF65-F5344CB8AC3E}">
        <p14:creationId xmlns:p14="http://schemas.microsoft.com/office/powerpoint/2010/main" val="376480740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egnaposto immagin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Segnaposto not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t-IT" altLang="it-IT" smtClean="0"/>
          </a:p>
        </p:txBody>
      </p:sp>
      <p:sp>
        <p:nvSpPr>
          <p:cNvPr id="24580" name="Segnaposto numero diapositiva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333ABA21-3ABE-4918-936F-24601EB8AF55}" type="slidenum">
              <a:rPr lang="it-IT" altLang="it-IT"/>
              <a:pPr/>
              <a:t>11</a:t>
            </a:fld>
            <a:endParaRPr lang="it-IT" altLang="it-IT"/>
          </a:p>
        </p:txBody>
      </p:sp>
    </p:spTree>
    <p:extLst>
      <p:ext uri="{BB962C8B-B14F-4D97-AF65-F5344CB8AC3E}">
        <p14:creationId xmlns:p14="http://schemas.microsoft.com/office/powerpoint/2010/main" val="84272681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egnaposto immagin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Segnaposto not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t-IT" altLang="it-IT" smtClean="0"/>
          </a:p>
        </p:txBody>
      </p:sp>
      <p:sp>
        <p:nvSpPr>
          <p:cNvPr id="26628" name="Segnaposto numero diapositiva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CA432F9E-A7C5-44E2-9EFB-E2195D7EBF0D}" type="slidenum">
              <a:rPr lang="it-IT" altLang="it-IT"/>
              <a:pPr/>
              <a:t>12</a:t>
            </a:fld>
            <a:endParaRPr lang="it-IT" altLang="it-IT"/>
          </a:p>
        </p:txBody>
      </p:sp>
    </p:spTree>
    <p:extLst>
      <p:ext uri="{BB962C8B-B14F-4D97-AF65-F5344CB8AC3E}">
        <p14:creationId xmlns:p14="http://schemas.microsoft.com/office/powerpoint/2010/main" val="67452750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egnaposto immagin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Segnaposto not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t-IT" altLang="it-IT" smtClean="0"/>
          </a:p>
        </p:txBody>
      </p:sp>
      <p:sp>
        <p:nvSpPr>
          <p:cNvPr id="28676" name="Segnaposto numero diapositiva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2823D2EB-75C6-4E53-BEFC-CF2E0E62E277}" type="slidenum">
              <a:rPr lang="it-IT" altLang="it-IT"/>
              <a:pPr/>
              <a:t>13</a:t>
            </a:fld>
            <a:endParaRPr lang="it-IT" altLang="it-IT"/>
          </a:p>
        </p:txBody>
      </p:sp>
    </p:spTree>
    <p:extLst>
      <p:ext uri="{BB962C8B-B14F-4D97-AF65-F5344CB8AC3E}">
        <p14:creationId xmlns:p14="http://schemas.microsoft.com/office/powerpoint/2010/main" val="26640779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egnaposto immagin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Segnaposto not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t-IT" altLang="it-IT" smtClean="0"/>
          </a:p>
        </p:txBody>
      </p:sp>
      <p:sp>
        <p:nvSpPr>
          <p:cNvPr id="30724" name="Segnaposto numero diapositiva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2FBC9857-1D77-499E-95D3-0830FD739AF1}" type="slidenum">
              <a:rPr lang="it-IT" altLang="it-IT"/>
              <a:pPr/>
              <a:t>14</a:t>
            </a:fld>
            <a:endParaRPr lang="it-IT" altLang="it-IT"/>
          </a:p>
        </p:txBody>
      </p:sp>
    </p:spTree>
    <p:extLst>
      <p:ext uri="{BB962C8B-B14F-4D97-AF65-F5344CB8AC3E}">
        <p14:creationId xmlns:p14="http://schemas.microsoft.com/office/powerpoint/2010/main" val="380419914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egnaposto immagin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Segnaposto not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t-IT" altLang="it-IT" smtClean="0"/>
          </a:p>
        </p:txBody>
      </p:sp>
      <p:sp>
        <p:nvSpPr>
          <p:cNvPr id="32772" name="Segnaposto numero diapositiva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3997A5FD-79BD-4048-AF76-F75F8A7DB5B3}" type="slidenum">
              <a:rPr lang="it-IT" altLang="it-IT"/>
              <a:pPr/>
              <a:t>15</a:t>
            </a:fld>
            <a:endParaRPr lang="it-IT" altLang="it-IT"/>
          </a:p>
        </p:txBody>
      </p:sp>
    </p:spTree>
    <p:extLst>
      <p:ext uri="{BB962C8B-B14F-4D97-AF65-F5344CB8AC3E}">
        <p14:creationId xmlns:p14="http://schemas.microsoft.com/office/powerpoint/2010/main" val="9284838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egnaposto immagin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19" name="Segnaposto not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t-IT" altLang="it-IT" smtClean="0"/>
          </a:p>
        </p:txBody>
      </p:sp>
      <p:sp>
        <p:nvSpPr>
          <p:cNvPr id="34820" name="Segnaposto numero diapositiva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D1CEC0B4-F4FE-4C10-8F6E-CA6B1DC885C6}" type="slidenum">
              <a:rPr lang="it-IT" altLang="it-IT"/>
              <a:pPr/>
              <a:t>16</a:t>
            </a:fld>
            <a:endParaRPr lang="it-IT" altLang="it-IT"/>
          </a:p>
        </p:txBody>
      </p:sp>
    </p:spTree>
    <p:extLst>
      <p:ext uri="{BB962C8B-B14F-4D97-AF65-F5344CB8AC3E}">
        <p14:creationId xmlns:p14="http://schemas.microsoft.com/office/powerpoint/2010/main" val="216001236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egnaposto immagin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7" name="Segnaposto not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t-IT" altLang="it-IT" smtClean="0"/>
          </a:p>
        </p:txBody>
      </p:sp>
      <p:sp>
        <p:nvSpPr>
          <p:cNvPr id="36868" name="Segnaposto numero diapositiva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AE866ACE-B630-4475-B26A-324A0E661926}" type="slidenum">
              <a:rPr lang="it-IT" altLang="it-IT"/>
              <a:pPr/>
              <a:t>17</a:t>
            </a:fld>
            <a:endParaRPr lang="it-IT" altLang="it-IT"/>
          </a:p>
        </p:txBody>
      </p:sp>
    </p:spTree>
    <p:extLst>
      <p:ext uri="{BB962C8B-B14F-4D97-AF65-F5344CB8AC3E}">
        <p14:creationId xmlns:p14="http://schemas.microsoft.com/office/powerpoint/2010/main" val="25517048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egnaposto immagin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Segnaposto not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t-IT" altLang="it-IT" smtClean="0"/>
          </a:p>
        </p:txBody>
      </p:sp>
      <p:sp>
        <p:nvSpPr>
          <p:cNvPr id="8196" name="Segnaposto numero diapositiva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A1408E16-D435-42B6-93AE-46F04D8E4463}" type="slidenum">
              <a:rPr lang="it-IT" altLang="it-IT"/>
              <a:pPr/>
              <a:t>3</a:t>
            </a:fld>
            <a:endParaRPr lang="it-IT" altLang="it-IT"/>
          </a:p>
        </p:txBody>
      </p:sp>
    </p:spTree>
    <p:extLst>
      <p:ext uri="{BB962C8B-B14F-4D97-AF65-F5344CB8AC3E}">
        <p14:creationId xmlns:p14="http://schemas.microsoft.com/office/powerpoint/2010/main" val="36890151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egnaposto immagin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Segnaposto not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t-IT" altLang="it-IT" smtClean="0"/>
          </a:p>
        </p:txBody>
      </p:sp>
      <p:sp>
        <p:nvSpPr>
          <p:cNvPr id="10244" name="Segnaposto numero diapositiva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BEF8CA33-6CD7-41E1-BA77-56450A5BEFED}" type="slidenum">
              <a:rPr lang="it-IT" altLang="it-IT"/>
              <a:pPr/>
              <a:t>4</a:t>
            </a:fld>
            <a:endParaRPr lang="it-IT" altLang="it-IT"/>
          </a:p>
        </p:txBody>
      </p:sp>
    </p:spTree>
    <p:extLst>
      <p:ext uri="{BB962C8B-B14F-4D97-AF65-F5344CB8AC3E}">
        <p14:creationId xmlns:p14="http://schemas.microsoft.com/office/powerpoint/2010/main" val="2270641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egnaposto immagin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Segnaposto not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t-IT" altLang="it-IT" smtClean="0"/>
          </a:p>
        </p:txBody>
      </p:sp>
      <p:sp>
        <p:nvSpPr>
          <p:cNvPr id="12292" name="Segnaposto numero diapositiva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E70C28BE-C809-403D-B4FB-540B0A9C339F}" type="slidenum">
              <a:rPr lang="it-IT" altLang="it-IT"/>
              <a:pPr/>
              <a:t>5</a:t>
            </a:fld>
            <a:endParaRPr lang="it-IT" altLang="it-IT"/>
          </a:p>
        </p:txBody>
      </p:sp>
    </p:spTree>
    <p:extLst>
      <p:ext uri="{BB962C8B-B14F-4D97-AF65-F5344CB8AC3E}">
        <p14:creationId xmlns:p14="http://schemas.microsoft.com/office/powerpoint/2010/main" val="38381686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egnaposto immagin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9" name="Segnaposto not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t-IT" altLang="it-IT" smtClean="0"/>
          </a:p>
        </p:txBody>
      </p:sp>
      <p:sp>
        <p:nvSpPr>
          <p:cNvPr id="14340" name="Segnaposto numero diapositiva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E8B6D6C5-305C-4140-AEAF-D18F4E992135}" type="slidenum">
              <a:rPr lang="it-IT" altLang="it-IT"/>
              <a:pPr/>
              <a:t>6</a:t>
            </a:fld>
            <a:endParaRPr lang="it-IT" altLang="it-IT"/>
          </a:p>
        </p:txBody>
      </p:sp>
    </p:spTree>
    <p:extLst>
      <p:ext uri="{BB962C8B-B14F-4D97-AF65-F5344CB8AC3E}">
        <p14:creationId xmlns:p14="http://schemas.microsoft.com/office/powerpoint/2010/main" val="314274878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egnaposto immagin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Segnaposto not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t-IT" altLang="it-IT" smtClean="0"/>
          </a:p>
        </p:txBody>
      </p:sp>
      <p:sp>
        <p:nvSpPr>
          <p:cNvPr id="16388" name="Segnaposto numero diapositiva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3BF9ECFB-1700-47DD-920C-245E7B6509E2}" type="slidenum">
              <a:rPr lang="it-IT" altLang="it-IT"/>
              <a:pPr/>
              <a:t>7</a:t>
            </a:fld>
            <a:endParaRPr lang="it-IT" altLang="it-IT"/>
          </a:p>
        </p:txBody>
      </p:sp>
    </p:spTree>
    <p:extLst>
      <p:ext uri="{BB962C8B-B14F-4D97-AF65-F5344CB8AC3E}">
        <p14:creationId xmlns:p14="http://schemas.microsoft.com/office/powerpoint/2010/main" val="395015358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egnaposto immagin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Segnaposto not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t-IT" altLang="it-IT" smtClean="0"/>
          </a:p>
        </p:txBody>
      </p:sp>
      <p:sp>
        <p:nvSpPr>
          <p:cNvPr id="18436" name="Segnaposto numero diapositiva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294ED5F2-59D8-4463-8E3D-4F40D153792B}" type="slidenum">
              <a:rPr lang="it-IT" altLang="it-IT"/>
              <a:pPr/>
              <a:t>8</a:t>
            </a:fld>
            <a:endParaRPr lang="it-IT" altLang="it-IT"/>
          </a:p>
        </p:txBody>
      </p:sp>
    </p:spTree>
    <p:extLst>
      <p:ext uri="{BB962C8B-B14F-4D97-AF65-F5344CB8AC3E}">
        <p14:creationId xmlns:p14="http://schemas.microsoft.com/office/powerpoint/2010/main" val="25296211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egnaposto immagin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Segnaposto not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t-IT" altLang="it-IT" smtClean="0"/>
          </a:p>
        </p:txBody>
      </p:sp>
      <p:sp>
        <p:nvSpPr>
          <p:cNvPr id="20484" name="Segnaposto numero diapositiva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0C7FE570-E1C8-41A7-AE88-054EF311AE0B}" type="slidenum">
              <a:rPr lang="it-IT" altLang="it-IT"/>
              <a:pPr/>
              <a:t>9</a:t>
            </a:fld>
            <a:endParaRPr lang="it-IT" altLang="it-IT"/>
          </a:p>
        </p:txBody>
      </p:sp>
    </p:spTree>
    <p:extLst>
      <p:ext uri="{BB962C8B-B14F-4D97-AF65-F5344CB8AC3E}">
        <p14:creationId xmlns:p14="http://schemas.microsoft.com/office/powerpoint/2010/main" val="418884980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egnaposto immagin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Segnaposto not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t-IT" altLang="it-IT" smtClean="0"/>
          </a:p>
        </p:txBody>
      </p:sp>
      <p:sp>
        <p:nvSpPr>
          <p:cNvPr id="22532" name="Segnaposto numero diapositiva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508EBD30-1C70-432C-B3A9-D46DF5D5CA55}" type="slidenum">
              <a:rPr lang="it-IT" altLang="it-IT"/>
              <a:pPr/>
              <a:t>10</a:t>
            </a:fld>
            <a:endParaRPr lang="it-IT" altLang="it-IT"/>
          </a:p>
        </p:txBody>
      </p:sp>
    </p:spTree>
    <p:extLst>
      <p:ext uri="{BB962C8B-B14F-4D97-AF65-F5344CB8AC3E}">
        <p14:creationId xmlns:p14="http://schemas.microsoft.com/office/powerpoint/2010/main" val="251733150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143000" y="1122363"/>
            <a:ext cx="6858000" cy="2387600"/>
          </a:xfrm>
        </p:spPr>
        <p:txBody>
          <a:bodyPr anchor="b"/>
          <a:lstStyle>
            <a:lvl1pPr algn="ctr">
              <a:defRPr sz="6000"/>
            </a:lvl1pPr>
          </a:lstStyle>
          <a:p>
            <a:r>
              <a:rPr lang="it-IT" smtClean="0"/>
              <a:t>Fare clic per modificare lo stile del titolo</a:t>
            </a:r>
            <a:endParaRPr lang="it-IT"/>
          </a:p>
        </p:txBody>
      </p:sp>
      <p:sp>
        <p:nvSpPr>
          <p:cNvPr id="3" name="Sottotitolo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smtClean="0"/>
              <a:t>Fare clic per modificare lo stile del sottotitolo dello schema</a:t>
            </a:r>
            <a:endParaRPr lang="it-IT"/>
          </a:p>
        </p:txBody>
      </p:sp>
      <p:sp>
        <p:nvSpPr>
          <p:cNvPr id="4" name="Rectangle 4"/>
          <p:cNvSpPr>
            <a:spLocks noGrp="1" noChangeArrowheads="1"/>
          </p:cNvSpPr>
          <p:nvPr>
            <p:ph type="dt" sz="half" idx="10"/>
          </p:nvPr>
        </p:nvSpPr>
        <p:spPr>
          <a:ln/>
        </p:spPr>
        <p:txBody>
          <a:bodyPr/>
          <a:lstStyle>
            <a:lvl1pPr>
              <a:defRPr/>
            </a:lvl1pPr>
          </a:lstStyle>
          <a:p>
            <a:pPr>
              <a:defRPr/>
            </a:pPr>
            <a:endParaRPr lang="it-IT" altLang="it-IT" dirty="0"/>
          </a:p>
        </p:txBody>
      </p:sp>
      <p:sp>
        <p:nvSpPr>
          <p:cNvPr id="5" name="Rectangle 5"/>
          <p:cNvSpPr>
            <a:spLocks noGrp="1" noChangeArrowheads="1"/>
          </p:cNvSpPr>
          <p:nvPr>
            <p:ph type="ftr" sz="quarter" idx="11"/>
          </p:nvPr>
        </p:nvSpPr>
        <p:spPr>
          <a:ln/>
        </p:spPr>
        <p:txBody>
          <a:bodyPr/>
          <a:lstStyle>
            <a:lvl1pPr>
              <a:defRPr/>
            </a:lvl1pPr>
          </a:lstStyle>
          <a:p>
            <a:pPr>
              <a:defRPr/>
            </a:pPr>
            <a:endParaRPr lang="it-IT" altLang="it-IT"/>
          </a:p>
        </p:txBody>
      </p:sp>
      <p:sp>
        <p:nvSpPr>
          <p:cNvPr id="6" name="Rectangle 6"/>
          <p:cNvSpPr>
            <a:spLocks noGrp="1" noChangeArrowheads="1"/>
          </p:cNvSpPr>
          <p:nvPr>
            <p:ph type="sldNum" sz="quarter" idx="12"/>
          </p:nvPr>
        </p:nvSpPr>
        <p:spPr>
          <a:ln/>
        </p:spPr>
        <p:txBody>
          <a:bodyPr/>
          <a:lstStyle>
            <a:lvl1pPr>
              <a:defRPr/>
            </a:lvl1pPr>
          </a:lstStyle>
          <a:p>
            <a:pPr>
              <a:defRPr/>
            </a:pPr>
            <a:fld id="{10DE12A1-0EE8-4FEB-AF52-B9152B4B2CA9}" type="slidenum">
              <a:rPr lang="it-IT" altLang="it-IT"/>
              <a:pPr>
                <a:defRPr/>
              </a:pPr>
              <a:t>‹N›</a:t>
            </a:fld>
            <a:endParaRPr lang="it-IT" altLang="it-IT"/>
          </a:p>
        </p:txBody>
      </p:sp>
      <p:pic>
        <p:nvPicPr>
          <p:cNvPr id="7" name="Picture 4" descr="GiglioA"/>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98610" y="6021288"/>
            <a:ext cx="688780" cy="6372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04584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4"/>
          <p:cNvSpPr>
            <a:spLocks noGrp="1" noChangeArrowheads="1"/>
          </p:cNvSpPr>
          <p:nvPr>
            <p:ph type="dt" sz="half" idx="10"/>
          </p:nvPr>
        </p:nvSpPr>
        <p:spPr>
          <a:ln/>
        </p:spPr>
        <p:txBody>
          <a:bodyPr/>
          <a:lstStyle>
            <a:lvl1pPr>
              <a:defRPr/>
            </a:lvl1pPr>
          </a:lstStyle>
          <a:p>
            <a:pPr>
              <a:defRPr/>
            </a:pPr>
            <a:endParaRPr lang="it-IT" altLang="it-IT"/>
          </a:p>
        </p:txBody>
      </p:sp>
      <p:sp>
        <p:nvSpPr>
          <p:cNvPr id="5" name="Rectangle 5"/>
          <p:cNvSpPr>
            <a:spLocks noGrp="1" noChangeArrowheads="1"/>
          </p:cNvSpPr>
          <p:nvPr>
            <p:ph type="ftr" sz="quarter" idx="11"/>
          </p:nvPr>
        </p:nvSpPr>
        <p:spPr>
          <a:ln/>
        </p:spPr>
        <p:txBody>
          <a:bodyPr/>
          <a:lstStyle>
            <a:lvl1pPr>
              <a:defRPr/>
            </a:lvl1pPr>
          </a:lstStyle>
          <a:p>
            <a:pPr>
              <a:defRPr/>
            </a:pPr>
            <a:endParaRPr lang="it-IT" altLang="it-IT"/>
          </a:p>
        </p:txBody>
      </p:sp>
      <p:sp>
        <p:nvSpPr>
          <p:cNvPr id="6" name="Rectangle 6"/>
          <p:cNvSpPr>
            <a:spLocks noGrp="1" noChangeArrowheads="1"/>
          </p:cNvSpPr>
          <p:nvPr>
            <p:ph type="sldNum" sz="quarter" idx="12"/>
          </p:nvPr>
        </p:nvSpPr>
        <p:spPr>
          <a:ln/>
        </p:spPr>
        <p:txBody>
          <a:bodyPr/>
          <a:lstStyle>
            <a:lvl1pPr>
              <a:defRPr/>
            </a:lvl1pPr>
          </a:lstStyle>
          <a:p>
            <a:pPr>
              <a:defRPr/>
            </a:pPr>
            <a:fld id="{6A8E33CE-3FDD-43F6-9E1A-C30BA307096F}" type="slidenum">
              <a:rPr lang="it-IT" altLang="it-IT"/>
              <a:pPr>
                <a:defRPr/>
              </a:pPr>
              <a:t>‹N›</a:t>
            </a:fld>
            <a:endParaRPr lang="it-IT" altLang="it-IT"/>
          </a:p>
        </p:txBody>
      </p:sp>
    </p:spTree>
    <p:extLst>
      <p:ext uri="{BB962C8B-B14F-4D97-AF65-F5344CB8AC3E}">
        <p14:creationId xmlns:p14="http://schemas.microsoft.com/office/powerpoint/2010/main" val="35929832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4"/>
          <p:cNvSpPr>
            <a:spLocks noGrp="1" noChangeArrowheads="1"/>
          </p:cNvSpPr>
          <p:nvPr>
            <p:ph type="dt" sz="half" idx="10"/>
          </p:nvPr>
        </p:nvSpPr>
        <p:spPr>
          <a:ln/>
        </p:spPr>
        <p:txBody>
          <a:bodyPr/>
          <a:lstStyle>
            <a:lvl1pPr>
              <a:defRPr/>
            </a:lvl1pPr>
          </a:lstStyle>
          <a:p>
            <a:pPr>
              <a:defRPr/>
            </a:pPr>
            <a:endParaRPr lang="it-IT" altLang="it-IT"/>
          </a:p>
        </p:txBody>
      </p:sp>
      <p:sp>
        <p:nvSpPr>
          <p:cNvPr id="5" name="Rectangle 5"/>
          <p:cNvSpPr>
            <a:spLocks noGrp="1" noChangeArrowheads="1"/>
          </p:cNvSpPr>
          <p:nvPr>
            <p:ph type="ftr" sz="quarter" idx="11"/>
          </p:nvPr>
        </p:nvSpPr>
        <p:spPr>
          <a:ln/>
        </p:spPr>
        <p:txBody>
          <a:bodyPr/>
          <a:lstStyle>
            <a:lvl1pPr>
              <a:defRPr/>
            </a:lvl1pPr>
          </a:lstStyle>
          <a:p>
            <a:pPr>
              <a:defRPr/>
            </a:pPr>
            <a:endParaRPr lang="it-IT" altLang="it-IT"/>
          </a:p>
        </p:txBody>
      </p:sp>
      <p:sp>
        <p:nvSpPr>
          <p:cNvPr id="6" name="Rectangle 6"/>
          <p:cNvSpPr>
            <a:spLocks noGrp="1" noChangeArrowheads="1"/>
          </p:cNvSpPr>
          <p:nvPr>
            <p:ph type="sldNum" sz="quarter" idx="12"/>
          </p:nvPr>
        </p:nvSpPr>
        <p:spPr>
          <a:ln/>
        </p:spPr>
        <p:txBody>
          <a:bodyPr/>
          <a:lstStyle>
            <a:lvl1pPr>
              <a:defRPr/>
            </a:lvl1pPr>
          </a:lstStyle>
          <a:p>
            <a:pPr>
              <a:defRPr/>
            </a:pPr>
            <a:fld id="{93E1F633-B78F-4F26-9188-73279CD29508}" type="slidenum">
              <a:rPr lang="it-IT" altLang="it-IT"/>
              <a:pPr>
                <a:defRPr/>
              </a:pPr>
              <a:t>‹N›</a:t>
            </a:fld>
            <a:endParaRPr lang="it-IT" altLang="it-IT"/>
          </a:p>
        </p:txBody>
      </p:sp>
    </p:spTree>
    <p:extLst>
      <p:ext uri="{BB962C8B-B14F-4D97-AF65-F5344CB8AC3E}">
        <p14:creationId xmlns:p14="http://schemas.microsoft.com/office/powerpoint/2010/main" val="25856509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olo e tabell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p:spPr>
        <p:txBody>
          <a:bodyPr/>
          <a:lstStyle/>
          <a:p>
            <a:r>
              <a:rPr lang="it-IT" smtClean="0"/>
              <a:t>Fare clic per modificare lo stile del titolo</a:t>
            </a:r>
            <a:endParaRPr lang="it-IT"/>
          </a:p>
        </p:txBody>
      </p:sp>
      <p:sp>
        <p:nvSpPr>
          <p:cNvPr id="3" name="Segnaposto tabella 2"/>
          <p:cNvSpPr>
            <a:spLocks noGrp="1"/>
          </p:cNvSpPr>
          <p:nvPr>
            <p:ph type="tbl" idx="1"/>
          </p:nvPr>
        </p:nvSpPr>
        <p:spPr>
          <a:xfrm>
            <a:off x="457200" y="1600200"/>
            <a:ext cx="8229600" cy="4525963"/>
          </a:xfrm>
        </p:spPr>
        <p:txBody>
          <a:bodyPr/>
          <a:lstStyle/>
          <a:p>
            <a:pPr lvl="0"/>
            <a:endParaRPr lang="it-IT"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it-IT" altLang="it-IT"/>
          </a:p>
        </p:txBody>
      </p:sp>
      <p:sp>
        <p:nvSpPr>
          <p:cNvPr id="5" name="Rectangle 5"/>
          <p:cNvSpPr>
            <a:spLocks noGrp="1" noChangeArrowheads="1"/>
          </p:cNvSpPr>
          <p:nvPr>
            <p:ph type="ftr" sz="quarter" idx="11"/>
          </p:nvPr>
        </p:nvSpPr>
        <p:spPr>
          <a:ln/>
        </p:spPr>
        <p:txBody>
          <a:bodyPr/>
          <a:lstStyle>
            <a:lvl1pPr>
              <a:defRPr/>
            </a:lvl1pPr>
          </a:lstStyle>
          <a:p>
            <a:pPr>
              <a:defRPr/>
            </a:pPr>
            <a:endParaRPr lang="it-IT" altLang="it-IT"/>
          </a:p>
        </p:txBody>
      </p:sp>
      <p:sp>
        <p:nvSpPr>
          <p:cNvPr id="6" name="Rectangle 6"/>
          <p:cNvSpPr>
            <a:spLocks noGrp="1" noChangeArrowheads="1"/>
          </p:cNvSpPr>
          <p:nvPr>
            <p:ph type="sldNum" sz="quarter" idx="12"/>
          </p:nvPr>
        </p:nvSpPr>
        <p:spPr>
          <a:ln/>
        </p:spPr>
        <p:txBody>
          <a:bodyPr/>
          <a:lstStyle>
            <a:lvl1pPr>
              <a:defRPr/>
            </a:lvl1pPr>
          </a:lstStyle>
          <a:p>
            <a:pPr>
              <a:defRPr/>
            </a:pPr>
            <a:fld id="{FC53DEA7-B2CC-4D33-BDD6-97ECBE975586}" type="slidenum">
              <a:rPr lang="it-IT" altLang="it-IT"/>
              <a:pPr>
                <a:defRPr/>
              </a:pPr>
              <a:t>‹N›</a:t>
            </a:fld>
            <a:endParaRPr lang="it-IT" altLang="it-IT"/>
          </a:p>
        </p:txBody>
      </p:sp>
    </p:spTree>
    <p:extLst>
      <p:ext uri="{BB962C8B-B14F-4D97-AF65-F5344CB8AC3E}">
        <p14:creationId xmlns:p14="http://schemas.microsoft.com/office/powerpoint/2010/main" val="140955309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cSld name="Titolo, testo e contenu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p:spPr>
        <p:txBody>
          <a:bodyPr/>
          <a:lstStyle/>
          <a:p>
            <a:r>
              <a:rPr lang="it-IT" smtClean="0"/>
              <a:t>Fare clic per modificare lo stile del titolo</a:t>
            </a:r>
            <a:endParaRPr lang="it-IT"/>
          </a:p>
        </p:txBody>
      </p:sp>
      <p:sp>
        <p:nvSpPr>
          <p:cNvPr id="3" name="Segnaposto testo 2"/>
          <p:cNvSpPr>
            <a:spLocks noGrp="1"/>
          </p:cNvSpPr>
          <p:nvPr>
            <p:ph type="body" sz="half" idx="1"/>
          </p:nvPr>
        </p:nvSpPr>
        <p:spPr>
          <a:xfrm>
            <a:off x="457200" y="1600200"/>
            <a:ext cx="4038600" cy="4525963"/>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Rectangle 4"/>
          <p:cNvSpPr>
            <a:spLocks noGrp="1" noChangeArrowheads="1"/>
          </p:cNvSpPr>
          <p:nvPr>
            <p:ph type="dt" sz="half" idx="10"/>
          </p:nvPr>
        </p:nvSpPr>
        <p:spPr/>
        <p:txBody>
          <a:bodyPr/>
          <a:lstStyle>
            <a:lvl1pPr>
              <a:defRPr/>
            </a:lvl1pPr>
          </a:lstStyle>
          <a:p>
            <a:pPr>
              <a:defRPr/>
            </a:pPr>
            <a:endParaRPr lang="it-IT" altLang="it-IT"/>
          </a:p>
        </p:txBody>
      </p:sp>
      <p:sp>
        <p:nvSpPr>
          <p:cNvPr id="6" name="Rectangle 5"/>
          <p:cNvSpPr>
            <a:spLocks noGrp="1" noChangeArrowheads="1"/>
          </p:cNvSpPr>
          <p:nvPr>
            <p:ph type="ftr" sz="quarter" idx="11"/>
          </p:nvPr>
        </p:nvSpPr>
        <p:spPr/>
        <p:txBody>
          <a:bodyPr/>
          <a:lstStyle>
            <a:lvl1pPr>
              <a:defRPr/>
            </a:lvl1pPr>
          </a:lstStyle>
          <a:p>
            <a:pPr>
              <a:defRPr/>
            </a:pPr>
            <a:r>
              <a:rPr lang="it-IT" altLang="it-IT"/>
              <a:t>Firenze, 23 ottobre 2012</a:t>
            </a:r>
          </a:p>
        </p:txBody>
      </p:sp>
      <p:sp>
        <p:nvSpPr>
          <p:cNvPr id="7" name="Rectangle 6"/>
          <p:cNvSpPr>
            <a:spLocks noGrp="1" noChangeArrowheads="1"/>
          </p:cNvSpPr>
          <p:nvPr>
            <p:ph type="sldNum" sz="quarter" idx="12"/>
          </p:nvPr>
        </p:nvSpPr>
        <p:spPr/>
        <p:txBody>
          <a:bodyPr/>
          <a:lstStyle>
            <a:lvl1pPr>
              <a:defRPr smtClean="0"/>
            </a:lvl1pPr>
          </a:lstStyle>
          <a:p>
            <a:pPr>
              <a:defRPr/>
            </a:pPr>
            <a:fld id="{C3AD0C5F-5314-4E75-8CBF-2FA965439C00}" type="slidenum">
              <a:rPr lang="it-IT" altLang="it-IT"/>
              <a:pPr>
                <a:defRPr/>
              </a:pPr>
              <a:t>‹N›</a:t>
            </a:fld>
            <a:endParaRPr lang="it-IT" altLang="it-IT"/>
          </a:p>
        </p:txBody>
      </p:sp>
      <p:pic>
        <p:nvPicPr>
          <p:cNvPr id="8" name="Picture 4" descr="GiglioA"/>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629758" y="5845809"/>
            <a:ext cx="917905" cy="849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771241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4"/>
          <p:cNvSpPr>
            <a:spLocks noGrp="1" noChangeArrowheads="1"/>
          </p:cNvSpPr>
          <p:nvPr>
            <p:ph type="dt" sz="half" idx="10"/>
          </p:nvPr>
        </p:nvSpPr>
        <p:spPr>
          <a:ln/>
        </p:spPr>
        <p:txBody>
          <a:bodyPr/>
          <a:lstStyle>
            <a:lvl1pPr>
              <a:defRPr/>
            </a:lvl1pPr>
          </a:lstStyle>
          <a:p>
            <a:pPr>
              <a:defRPr/>
            </a:pPr>
            <a:endParaRPr lang="it-IT" altLang="it-IT"/>
          </a:p>
        </p:txBody>
      </p:sp>
      <p:sp>
        <p:nvSpPr>
          <p:cNvPr id="5" name="Rectangle 5"/>
          <p:cNvSpPr>
            <a:spLocks noGrp="1" noChangeArrowheads="1"/>
          </p:cNvSpPr>
          <p:nvPr>
            <p:ph type="ftr" sz="quarter" idx="11"/>
          </p:nvPr>
        </p:nvSpPr>
        <p:spPr>
          <a:ln/>
        </p:spPr>
        <p:txBody>
          <a:bodyPr/>
          <a:lstStyle>
            <a:lvl1pPr>
              <a:defRPr/>
            </a:lvl1pPr>
          </a:lstStyle>
          <a:p>
            <a:pPr>
              <a:defRPr/>
            </a:pPr>
            <a:endParaRPr lang="it-IT" altLang="it-IT"/>
          </a:p>
        </p:txBody>
      </p:sp>
      <p:sp>
        <p:nvSpPr>
          <p:cNvPr id="6" name="Rectangle 6"/>
          <p:cNvSpPr>
            <a:spLocks noGrp="1" noChangeArrowheads="1"/>
          </p:cNvSpPr>
          <p:nvPr>
            <p:ph type="sldNum" sz="quarter" idx="12"/>
          </p:nvPr>
        </p:nvSpPr>
        <p:spPr>
          <a:ln/>
        </p:spPr>
        <p:txBody>
          <a:bodyPr/>
          <a:lstStyle>
            <a:lvl1pPr>
              <a:defRPr/>
            </a:lvl1pPr>
          </a:lstStyle>
          <a:p>
            <a:pPr>
              <a:defRPr/>
            </a:pPr>
            <a:fld id="{2D6EDB38-F067-4BD2-9C3E-7F4C7DCB2DB3}" type="slidenum">
              <a:rPr lang="it-IT" altLang="it-IT"/>
              <a:pPr>
                <a:defRPr/>
              </a:pPr>
              <a:t>‹N›</a:t>
            </a:fld>
            <a:endParaRPr lang="it-IT" altLang="it-IT"/>
          </a:p>
        </p:txBody>
      </p:sp>
    </p:spTree>
    <p:extLst>
      <p:ext uri="{BB962C8B-B14F-4D97-AF65-F5344CB8AC3E}">
        <p14:creationId xmlns:p14="http://schemas.microsoft.com/office/powerpoint/2010/main" val="21129222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623888" y="1709738"/>
            <a:ext cx="7886700" cy="2852737"/>
          </a:xfrm>
        </p:spPr>
        <p:txBody>
          <a:bodyPr anchor="b"/>
          <a:lstStyle>
            <a:lvl1pPr>
              <a:defRPr sz="6000"/>
            </a:lvl1pPr>
          </a:lstStyle>
          <a:p>
            <a:r>
              <a:rPr lang="it-IT" smtClean="0"/>
              <a:t>Fare clic per modificare lo stile del titolo</a:t>
            </a:r>
            <a:endParaRPr lang="it-IT"/>
          </a:p>
        </p:txBody>
      </p:sp>
      <p:sp>
        <p:nvSpPr>
          <p:cNvPr id="3" name="Segnaposto testo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it-IT" smtClean="0"/>
              <a:t>Fare clic per modificare stili del testo dello schema</a:t>
            </a:r>
          </a:p>
        </p:txBody>
      </p:sp>
      <p:sp>
        <p:nvSpPr>
          <p:cNvPr id="4" name="Rectangle 4"/>
          <p:cNvSpPr>
            <a:spLocks noGrp="1" noChangeArrowheads="1"/>
          </p:cNvSpPr>
          <p:nvPr>
            <p:ph type="dt" sz="half" idx="10"/>
          </p:nvPr>
        </p:nvSpPr>
        <p:spPr>
          <a:ln/>
        </p:spPr>
        <p:txBody>
          <a:bodyPr/>
          <a:lstStyle>
            <a:lvl1pPr>
              <a:defRPr/>
            </a:lvl1pPr>
          </a:lstStyle>
          <a:p>
            <a:pPr>
              <a:defRPr/>
            </a:pPr>
            <a:endParaRPr lang="it-IT" altLang="it-IT"/>
          </a:p>
        </p:txBody>
      </p:sp>
      <p:sp>
        <p:nvSpPr>
          <p:cNvPr id="5" name="Rectangle 5"/>
          <p:cNvSpPr>
            <a:spLocks noGrp="1" noChangeArrowheads="1"/>
          </p:cNvSpPr>
          <p:nvPr>
            <p:ph type="ftr" sz="quarter" idx="11"/>
          </p:nvPr>
        </p:nvSpPr>
        <p:spPr>
          <a:ln/>
        </p:spPr>
        <p:txBody>
          <a:bodyPr/>
          <a:lstStyle>
            <a:lvl1pPr>
              <a:defRPr/>
            </a:lvl1pPr>
          </a:lstStyle>
          <a:p>
            <a:pPr>
              <a:defRPr/>
            </a:pPr>
            <a:endParaRPr lang="it-IT" altLang="it-IT"/>
          </a:p>
        </p:txBody>
      </p:sp>
      <p:sp>
        <p:nvSpPr>
          <p:cNvPr id="6" name="Rectangle 6"/>
          <p:cNvSpPr>
            <a:spLocks noGrp="1" noChangeArrowheads="1"/>
          </p:cNvSpPr>
          <p:nvPr>
            <p:ph type="sldNum" sz="quarter" idx="12"/>
          </p:nvPr>
        </p:nvSpPr>
        <p:spPr>
          <a:ln/>
        </p:spPr>
        <p:txBody>
          <a:bodyPr/>
          <a:lstStyle>
            <a:lvl1pPr>
              <a:defRPr/>
            </a:lvl1pPr>
          </a:lstStyle>
          <a:p>
            <a:pPr>
              <a:defRPr/>
            </a:pPr>
            <a:fld id="{7DCECEDA-A976-498C-93CB-9DD72110D4B4}" type="slidenum">
              <a:rPr lang="it-IT" altLang="it-IT"/>
              <a:pPr>
                <a:defRPr/>
              </a:pPr>
              <a:t>‹N›</a:t>
            </a:fld>
            <a:endParaRPr lang="it-IT" altLang="it-IT"/>
          </a:p>
        </p:txBody>
      </p:sp>
    </p:spTree>
    <p:extLst>
      <p:ext uri="{BB962C8B-B14F-4D97-AF65-F5344CB8AC3E}">
        <p14:creationId xmlns:p14="http://schemas.microsoft.com/office/powerpoint/2010/main" val="30335317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Rectangle 4"/>
          <p:cNvSpPr>
            <a:spLocks noGrp="1" noChangeArrowheads="1"/>
          </p:cNvSpPr>
          <p:nvPr>
            <p:ph type="dt" sz="half" idx="10"/>
          </p:nvPr>
        </p:nvSpPr>
        <p:spPr>
          <a:ln/>
        </p:spPr>
        <p:txBody>
          <a:bodyPr/>
          <a:lstStyle>
            <a:lvl1pPr>
              <a:defRPr/>
            </a:lvl1pPr>
          </a:lstStyle>
          <a:p>
            <a:pPr>
              <a:defRPr/>
            </a:pPr>
            <a:endParaRPr lang="it-IT" altLang="it-IT"/>
          </a:p>
        </p:txBody>
      </p:sp>
      <p:sp>
        <p:nvSpPr>
          <p:cNvPr id="6" name="Rectangle 5"/>
          <p:cNvSpPr>
            <a:spLocks noGrp="1" noChangeArrowheads="1"/>
          </p:cNvSpPr>
          <p:nvPr>
            <p:ph type="ftr" sz="quarter" idx="11"/>
          </p:nvPr>
        </p:nvSpPr>
        <p:spPr>
          <a:ln/>
        </p:spPr>
        <p:txBody>
          <a:bodyPr/>
          <a:lstStyle>
            <a:lvl1pPr>
              <a:defRPr/>
            </a:lvl1pPr>
          </a:lstStyle>
          <a:p>
            <a:pPr>
              <a:defRPr/>
            </a:pPr>
            <a:endParaRPr lang="it-IT" altLang="it-IT"/>
          </a:p>
        </p:txBody>
      </p:sp>
      <p:sp>
        <p:nvSpPr>
          <p:cNvPr id="7" name="Rectangle 6"/>
          <p:cNvSpPr>
            <a:spLocks noGrp="1" noChangeArrowheads="1"/>
          </p:cNvSpPr>
          <p:nvPr>
            <p:ph type="sldNum" sz="quarter" idx="12"/>
          </p:nvPr>
        </p:nvSpPr>
        <p:spPr>
          <a:ln/>
        </p:spPr>
        <p:txBody>
          <a:bodyPr/>
          <a:lstStyle>
            <a:lvl1pPr>
              <a:defRPr/>
            </a:lvl1pPr>
          </a:lstStyle>
          <a:p>
            <a:pPr>
              <a:defRPr/>
            </a:pPr>
            <a:fld id="{B7B09A5A-0027-40F8-BB51-F04944D85970}" type="slidenum">
              <a:rPr lang="it-IT" altLang="it-IT"/>
              <a:pPr>
                <a:defRPr/>
              </a:pPr>
              <a:t>‹N›</a:t>
            </a:fld>
            <a:endParaRPr lang="it-IT" altLang="it-IT"/>
          </a:p>
        </p:txBody>
      </p:sp>
    </p:spTree>
    <p:extLst>
      <p:ext uri="{BB962C8B-B14F-4D97-AF65-F5344CB8AC3E}">
        <p14:creationId xmlns:p14="http://schemas.microsoft.com/office/powerpoint/2010/main" val="13943083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630238" y="365125"/>
            <a:ext cx="7886700" cy="1325563"/>
          </a:xfrm>
        </p:spPr>
        <p:txBody>
          <a:bodyPr/>
          <a:lstStyle/>
          <a:p>
            <a:r>
              <a:rPr lang="it-IT" smtClean="0"/>
              <a:t>Fare clic per modificare lo stile del titolo</a:t>
            </a:r>
            <a:endParaRPr lang="it-IT"/>
          </a:p>
        </p:txBody>
      </p:sp>
      <p:sp>
        <p:nvSpPr>
          <p:cNvPr id="3" name="Segnaposto testo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630238" y="2505075"/>
            <a:ext cx="3868737" cy="368458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29150" y="2505075"/>
            <a:ext cx="3887788" cy="368458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Rectangle 4"/>
          <p:cNvSpPr>
            <a:spLocks noGrp="1" noChangeArrowheads="1"/>
          </p:cNvSpPr>
          <p:nvPr>
            <p:ph type="dt" sz="half" idx="10"/>
          </p:nvPr>
        </p:nvSpPr>
        <p:spPr>
          <a:ln/>
        </p:spPr>
        <p:txBody>
          <a:bodyPr/>
          <a:lstStyle>
            <a:lvl1pPr>
              <a:defRPr/>
            </a:lvl1pPr>
          </a:lstStyle>
          <a:p>
            <a:pPr>
              <a:defRPr/>
            </a:pPr>
            <a:endParaRPr lang="it-IT" altLang="it-IT"/>
          </a:p>
        </p:txBody>
      </p:sp>
      <p:sp>
        <p:nvSpPr>
          <p:cNvPr id="8" name="Rectangle 5"/>
          <p:cNvSpPr>
            <a:spLocks noGrp="1" noChangeArrowheads="1"/>
          </p:cNvSpPr>
          <p:nvPr>
            <p:ph type="ftr" sz="quarter" idx="11"/>
          </p:nvPr>
        </p:nvSpPr>
        <p:spPr>
          <a:ln/>
        </p:spPr>
        <p:txBody>
          <a:bodyPr/>
          <a:lstStyle>
            <a:lvl1pPr>
              <a:defRPr/>
            </a:lvl1pPr>
          </a:lstStyle>
          <a:p>
            <a:pPr>
              <a:defRPr/>
            </a:pPr>
            <a:endParaRPr lang="it-IT" altLang="it-IT"/>
          </a:p>
        </p:txBody>
      </p:sp>
      <p:sp>
        <p:nvSpPr>
          <p:cNvPr id="9" name="Rectangle 6"/>
          <p:cNvSpPr>
            <a:spLocks noGrp="1" noChangeArrowheads="1"/>
          </p:cNvSpPr>
          <p:nvPr>
            <p:ph type="sldNum" sz="quarter" idx="12"/>
          </p:nvPr>
        </p:nvSpPr>
        <p:spPr>
          <a:ln/>
        </p:spPr>
        <p:txBody>
          <a:bodyPr/>
          <a:lstStyle>
            <a:lvl1pPr>
              <a:defRPr/>
            </a:lvl1pPr>
          </a:lstStyle>
          <a:p>
            <a:pPr>
              <a:defRPr/>
            </a:pPr>
            <a:fld id="{D2049C3C-4F75-4828-A72A-DB00EE05BBE1}" type="slidenum">
              <a:rPr lang="it-IT" altLang="it-IT"/>
              <a:pPr>
                <a:defRPr/>
              </a:pPr>
              <a:t>‹N›</a:t>
            </a:fld>
            <a:endParaRPr lang="it-IT" altLang="it-IT"/>
          </a:p>
        </p:txBody>
      </p:sp>
    </p:spTree>
    <p:extLst>
      <p:ext uri="{BB962C8B-B14F-4D97-AF65-F5344CB8AC3E}">
        <p14:creationId xmlns:p14="http://schemas.microsoft.com/office/powerpoint/2010/main" val="10708288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Rectangle 4"/>
          <p:cNvSpPr>
            <a:spLocks noGrp="1" noChangeArrowheads="1"/>
          </p:cNvSpPr>
          <p:nvPr>
            <p:ph type="dt" sz="half" idx="10"/>
          </p:nvPr>
        </p:nvSpPr>
        <p:spPr>
          <a:ln/>
        </p:spPr>
        <p:txBody>
          <a:bodyPr/>
          <a:lstStyle>
            <a:lvl1pPr>
              <a:defRPr/>
            </a:lvl1pPr>
          </a:lstStyle>
          <a:p>
            <a:pPr>
              <a:defRPr/>
            </a:pPr>
            <a:endParaRPr lang="it-IT" altLang="it-IT"/>
          </a:p>
        </p:txBody>
      </p:sp>
      <p:sp>
        <p:nvSpPr>
          <p:cNvPr id="4" name="Rectangle 5"/>
          <p:cNvSpPr>
            <a:spLocks noGrp="1" noChangeArrowheads="1"/>
          </p:cNvSpPr>
          <p:nvPr>
            <p:ph type="ftr" sz="quarter" idx="11"/>
          </p:nvPr>
        </p:nvSpPr>
        <p:spPr>
          <a:ln/>
        </p:spPr>
        <p:txBody>
          <a:bodyPr/>
          <a:lstStyle>
            <a:lvl1pPr>
              <a:defRPr/>
            </a:lvl1pPr>
          </a:lstStyle>
          <a:p>
            <a:pPr>
              <a:defRPr/>
            </a:pPr>
            <a:endParaRPr lang="it-IT" altLang="it-IT"/>
          </a:p>
        </p:txBody>
      </p:sp>
      <p:sp>
        <p:nvSpPr>
          <p:cNvPr id="5" name="Rectangle 6"/>
          <p:cNvSpPr>
            <a:spLocks noGrp="1" noChangeArrowheads="1"/>
          </p:cNvSpPr>
          <p:nvPr>
            <p:ph type="sldNum" sz="quarter" idx="12"/>
          </p:nvPr>
        </p:nvSpPr>
        <p:spPr>
          <a:ln/>
        </p:spPr>
        <p:txBody>
          <a:bodyPr/>
          <a:lstStyle>
            <a:lvl1pPr>
              <a:defRPr/>
            </a:lvl1pPr>
          </a:lstStyle>
          <a:p>
            <a:pPr>
              <a:defRPr/>
            </a:pPr>
            <a:fld id="{91F33E0F-D9D3-4214-B56E-68D41B44ED9F}" type="slidenum">
              <a:rPr lang="it-IT" altLang="it-IT"/>
              <a:pPr>
                <a:defRPr/>
              </a:pPr>
              <a:t>‹N›</a:t>
            </a:fld>
            <a:endParaRPr lang="it-IT" altLang="it-IT"/>
          </a:p>
        </p:txBody>
      </p:sp>
    </p:spTree>
    <p:extLst>
      <p:ext uri="{BB962C8B-B14F-4D97-AF65-F5344CB8AC3E}">
        <p14:creationId xmlns:p14="http://schemas.microsoft.com/office/powerpoint/2010/main" val="7584552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it-IT" altLang="it-IT"/>
          </a:p>
        </p:txBody>
      </p:sp>
      <p:sp>
        <p:nvSpPr>
          <p:cNvPr id="3" name="Rectangle 5"/>
          <p:cNvSpPr>
            <a:spLocks noGrp="1" noChangeArrowheads="1"/>
          </p:cNvSpPr>
          <p:nvPr>
            <p:ph type="ftr" sz="quarter" idx="11"/>
          </p:nvPr>
        </p:nvSpPr>
        <p:spPr>
          <a:ln/>
        </p:spPr>
        <p:txBody>
          <a:bodyPr/>
          <a:lstStyle>
            <a:lvl1pPr>
              <a:defRPr/>
            </a:lvl1pPr>
          </a:lstStyle>
          <a:p>
            <a:pPr>
              <a:defRPr/>
            </a:pPr>
            <a:endParaRPr lang="it-IT" altLang="it-IT"/>
          </a:p>
        </p:txBody>
      </p:sp>
      <p:sp>
        <p:nvSpPr>
          <p:cNvPr id="4" name="Rectangle 6"/>
          <p:cNvSpPr>
            <a:spLocks noGrp="1" noChangeArrowheads="1"/>
          </p:cNvSpPr>
          <p:nvPr>
            <p:ph type="sldNum" sz="quarter" idx="12"/>
          </p:nvPr>
        </p:nvSpPr>
        <p:spPr>
          <a:ln/>
        </p:spPr>
        <p:txBody>
          <a:bodyPr/>
          <a:lstStyle>
            <a:lvl1pPr>
              <a:defRPr/>
            </a:lvl1pPr>
          </a:lstStyle>
          <a:p>
            <a:pPr>
              <a:defRPr/>
            </a:pPr>
            <a:fld id="{3FE827D0-700A-4F49-87B9-EDF337F3B5C1}" type="slidenum">
              <a:rPr lang="it-IT" altLang="it-IT"/>
              <a:pPr>
                <a:defRPr/>
              </a:pPr>
              <a:t>‹N›</a:t>
            </a:fld>
            <a:endParaRPr lang="it-IT" altLang="it-IT"/>
          </a:p>
        </p:txBody>
      </p:sp>
    </p:spTree>
    <p:extLst>
      <p:ext uri="{BB962C8B-B14F-4D97-AF65-F5344CB8AC3E}">
        <p14:creationId xmlns:p14="http://schemas.microsoft.com/office/powerpoint/2010/main" val="7578180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630238" y="457200"/>
            <a:ext cx="2949575" cy="1600200"/>
          </a:xfrm>
        </p:spPr>
        <p:txBody>
          <a:bodyPr anchor="b"/>
          <a:lstStyle>
            <a:lvl1pPr>
              <a:defRPr sz="3200"/>
            </a:lvl1pPr>
          </a:lstStyle>
          <a:p>
            <a:r>
              <a:rPr lang="it-IT" smtClean="0"/>
              <a:t>Fare clic per modificare lo stile del titolo</a:t>
            </a:r>
            <a:endParaRPr lang="it-IT"/>
          </a:p>
        </p:txBody>
      </p:sp>
      <p:sp>
        <p:nvSpPr>
          <p:cNvPr id="3" name="Segnaposto contenuto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Fare clic per modificare stili del testo dello schema</a:t>
            </a:r>
          </a:p>
        </p:txBody>
      </p:sp>
      <p:sp>
        <p:nvSpPr>
          <p:cNvPr id="5" name="Rectangle 4"/>
          <p:cNvSpPr>
            <a:spLocks noGrp="1" noChangeArrowheads="1"/>
          </p:cNvSpPr>
          <p:nvPr>
            <p:ph type="dt" sz="half" idx="10"/>
          </p:nvPr>
        </p:nvSpPr>
        <p:spPr>
          <a:ln/>
        </p:spPr>
        <p:txBody>
          <a:bodyPr/>
          <a:lstStyle>
            <a:lvl1pPr>
              <a:defRPr/>
            </a:lvl1pPr>
          </a:lstStyle>
          <a:p>
            <a:pPr>
              <a:defRPr/>
            </a:pPr>
            <a:endParaRPr lang="it-IT" altLang="it-IT"/>
          </a:p>
        </p:txBody>
      </p:sp>
      <p:sp>
        <p:nvSpPr>
          <p:cNvPr id="6" name="Rectangle 5"/>
          <p:cNvSpPr>
            <a:spLocks noGrp="1" noChangeArrowheads="1"/>
          </p:cNvSpPr>
          <p:nvPr>
            <p:ph type="ftr" sz="quarter" idx="11"/>
          </p:nvPr>
        </p:nvSpPr>
        <p:spPr>
          <a:ln/>
        </p:spPr>
        <p:txBody>
          <a:bodyPr/>
          <a:lstStyle>
            <a:lvl1pPr>
              <a:defRPr/>
            </a:lvl1pPr>
          </a:lstStyle>
          <a:p>
            <a:pPr>
              <a:defRPr/>
            </a:pPr>
            <a:endParaRPr lang="it-IT" altLang="it-IT"/>
          </a:p>
        </p:txBody>
      </p:sp>
      <p:sp>
        <p:nvSpPr>
          <p:cNvPr id="7" name="Rectangle 6"/>
          <p:cNvSpPr>
            <a:spLocks noGrp="1" noChangeArrowheads="1"/>
          </p:cNvSpPr>
          <p:nvPr>
            <p:ph type="sldNum" sz="quarter" idx="12"/>
          </p:nvPr>
        </p:nvSpPr>
        <p:spPr>
          <a:ln/>
        </p:spPr>
        <p:txBody>
          <a:bodyPr/>
          <a:lstStyle>
            <a:lvl1pPr>
              <a:defRPr/>
            </a:lvl1pPr>
          </a:lstStyle>
          <a:p>
            <a:pPr>
              <a:defRPr/>
            </a:pPr>
            <a:fld id="{1D32AD16-676F-46BF-B228-FB91806D0B58}" type="slidenum">
              <a:rPr lang="it-IT" altLang="it-IT"/>
              <a:pPr>
                <a:defRPr/>
              </a:pPr>
              <a:t>‹N›</a:t>
            </a:fld>
            <a:endParaRPr lang="it-IT" altLang="it-IT"/>
          </a:p>
        </p:txBody>
      </p:sp>
    </p:spTree>
    <p:extLst>
      <p:ext uri="{BB962C8B-B14F-4D97-AF65-F5344CB8AC3E}">
        <p14:creationId xmlns:p14="http://schemas.microsoft.com/office/powerpoint/2010/main" val="8472727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630238" y="457200"/>
            <a:ext cx="2949575" cy="1600200"/>
          </a:xfrm>
        </p:spPr>
        <p:txBody>
          <a:bodyPr anchor="b"/>
          <a:lstStyle>
            <a:lvl1pPr>
              <a:defRPr sz="3200"/>
            </a:lvl1pPr>
          </a:lstStyle>
          <a:p>
            <a:r>
              <a:rPr lang="it-IT" smtClean="0"/>
              <a:t>Fare clic per modificare lo stile del titolo</a:t>
            </a:r>
            <a:endParaRPr lang="it-IT"/>
          </a:p>
        </p:txBody>
      </p:sp>
      <p:sp>
        <p:nvSpPr>
          <p:cNvPr id="3" name="Segnaposto immagine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smtClean="0"/>
          </a:p>
        </p:txBody>
      </p:sp>
      <p:sp>
        <p:nvSpPr>
          <p:cNvPr id="4" name="Segnaposto testo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Fare clic per modificare stili del testo dello schema</a:t>
            </a:r>
          </a:p>
        </p:txBody>
      </p:sp>
      <p:sp>
        <p:nvSpPr>
          <p:cNvPr id="5" name="Rectangle 4"/>
          <p:cNvSpPr>
            <a:spLocks noGrp="1" noChangeArrowheads="1"/>
          </p:cNvSpPr>
          <p:nvPr>
            <p:ph type="dt" sz="half" idx="10"/>
          </p:nvPr>
        </p:nvSpPr>
        <p:spPr>
          <a:ln/>
        </p:spPr>
        <p:txBody>
          <a:bodyPr/>
          <a:lstStyle>
            <a:lvl1pPr>
              <a:defRPr/>
            </a:lvl1pPr>
          </a:lstStyle>
          <a:p>
            <a:pPr>
              <a:defRPr/>
            </a:pPr>
            <a:endParaRPr lang="it-IT" altLang="it-IT"/>
          </a:p>
        </p:txBody>
      </p:sp>
      <p:sp>
        <p:nvSpPr>
          <p:cNvPr id="6" name="Rectangle 5"/>
          <p:cNvSpPr>
            <a:spLocks noGrp="1" noChangeArrowheads="1"/>
          </p:cNvSpPr>
          <p:nvPr>
            <p:ph type="ftr" sz="quarter" idx="11"/>
          </p:nvPr>
        </p:nvSpPr>
        <p:spPr>
          <a:ln/>
        </p:spPr>
        <p:txBody>
          <a:bodyPr/>
          <a:lstStyle>
            <a:lvl1pPr>
              <a:defRPr/>
            </a:lvl1pPr>
          </a:lstStyle>
          <a:p>
            <a:pPr>
              <a:defRPr/>
            </a:pPr>
            <a:endParaRPr lang="it-IT" altLang="it-IT"/>
          </a:p>
        </p:txBody>
      </p:sp>
      <p:sp>
        <p:nvSpPr>
          <p:cNvPr id="7" name="Rectangle 6"/>
          <p:cNvSpPr>
            <a:spLocks noGrp="1" noChangeArrowheads="1"/>
          </p:cNvSpPr>
          <p:nvPr>
            <p:ph type="sldNum" sz="quarter" idx="12"/>
          </p:nvPr>
        </p:nvSpPr>
        <p:spPr>
          <a:ln/>
        </p:spPr>
        <p:txBody>
          <a:bodyPr/>
          <a:lstStyle>
            <a:lvl1pPr>
              <a:defRPr/>
            </a:lvl1pPr>
          </a:lstStyle>
          <a:p>
            <a:pPr>
              <a:defRPr/>
            </a:pPr>
            <a:fld id="{A2CE0927-2CFF-42D7-A323-7E04A8F469D0}" type="slidenum">
              <a:rPr lang="it-IT" altLang="it-IT"/>
              <a:pPr>
                <a:defRPr/>
              </a:pPr>
              <a:t>‹N›</a:t>
            </a:fld>
            <a:endParaRPr lang="it-IT" altLang="it-IT"/>
          </a:p>
        </p:txBody>
      </p:sp>
    </p:spTree>
    <p:extLst>
      <p:ext uri="{BB962C8B-B14F-4D97-AF65-F5344CB8AC3E}">
        <p14:creationId xmlns:p14="http://schemas.microsoft.com/office/powerpoint/2010/main" val="6710142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it-IT" altLang="it-IT" smtClean="0"/>
              <a:t>Fare clic per modificare lo stile del titolo</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it-IT" altLang="it-IT" smtClean="0"/>
              <a:t>Fare clic per modificare gli stili del testo dello schema</a:t>
            </a:r>
          </a:p>
          <a:p>
            <a:pPr lvl="1"/>
            <a:r>
              <a:rPr lang="it-IT" altLang="it-IT" smtClean="0"/>
              <a:t>Secondo livello</a:t>
            </a:r>
          </a:p>
          <a:p>
            <a:pPr lvl="2"/>
            <a:r>
              <a:rPr lang="it-IT" altLang="it-IT" smtClean="0"/>
              <a:t>Terzo livello</a:t>
            </a:r>
          </a:p>
          <a:p>
            <a:pPr lvl="3"/>
            <a:r>
              <a:rPr lang="it-IT" altLang="it-IT" smtClean="0"/>
              <a:t>Quarto livello</a:t>
            </a:r>
          </a:p>
          <a:p>
            <a:pPr lvl="4"/>
            <a:r>
              <a:rPr lang="it-IT" altLang="it-IT" smtClean="0"/>
              <a:t>Quinto livello</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latin typeface="Arial" panose="020B0604020202020204" pitchFamily="34" charset="0"/>
                <a:cs typeface="Arial" panose="020B0604020202020204" pitchFamily="34" charset="0"/>
              </a:defRPr>
            </a:lvl1pPr>
          </a:lstStyle>
          <a:p>
            <a:pPr>
              <a:defRPr/>
            </a:pPr>
            <a:endParaRPr lang="it-IT" altLang="it-IT"/>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latin typeface="Arial" panose="020B0604020202020204" pitchFamily="34" charset="0"/>
                <a:cs typeface="Arial" panose="020B0604020202020204" pitchFamily="34" charset="0"/>
              </a:defRPr>
            </a:lvl1pPr>
          </a:lstStyle>
          <a:p>
            <a:pPr>
              <a:defRPr/>
            </a:pPr>
            <a:endParaRPr lang="it-IT" altLang="it-IT"/>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smtClean="0"/>
            </a:lvl1pPr>
          </a:lstStyle>
          <a:p>
            <a:pPr>
              <a:defRPr/>
            </a:pPr>
            <a:fld id="{662FE2A9-64AC-48A6-A532-CDBCBDC723F6}" type="slidenum">
              <a:rPr lang="it-IT" altLang="it-IT"/>
              <a:pPr>
                <a:defRPr/>
              </a:pPr>
              <a:t>‹N›</a:t>
            </a:fld>
            <a:endParaRPr lang="it-IT" altLang="it-IT"/>
          </a:p>
        </p:txBody>
      </p:sp>
    </p:spTree>
  </p:cSld>
  <p:clrMap bg1="lt1" tx1="dk1" bg2="lt2" tx2="dk2" accent1="accent1" accent2="accent2" accent3="accent3" accent4="accent4" accent5="accent5" accent6="accent6" hlink="hlink" folHlink="folHlink"/>
  <p:sldLayoutIdLst>
    <p:sldLayoutId id="2147483847" r:id="rId1"/>
    <p:sldLayoutId id="2147483848" r:id="rId2"/>
    <p:sldLayoutId id="2147483849" r:id="rId3"/>
    <p:sldLayoutId id="2147483850" r:id="rId4"/>
    <p:sldLayoutId id="2147483851" r:id="rId5"/>
    <p:sldLayoutId id="2147483852" r:id="rId6"/>
    <p:sldLayoutId id="2147483853" r:id="rId7"/>
    <p:sldLayoutId id="2147483854" r:id="rId8"/>
    <p:sldLayoutId id="2147483855" r:id="rId9"/>
    <p:sldLayoutId id="2147483856" r:id="rId10"/>
    <p:sldLayoutId id="2147483857" r:id="rId11"/>
    <p:sldLayoutId id="2147483858" r:id="rId12"/>
    <p:sldLayoutId id="2147483859" r:id="rId13"/>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684213" y="3543300"/>
            <a:ext cx="7772400" cy="1470025"/>
          </a:xfrm>
        </p:spPr>
        <p:txBody>
          <a:bodyPr anchor="ctr"/>
          <a:lstStyle/>
          <a:p>
            <a:pPr eaLnBrk="1" hangingPunct="1">
              <a:buClr>
                <a:srgbClr val="000000"/>
              </a:buClr>
              <a:defRPr/>
            </a:pPr>
            <a:r>
              <a:rPr lang="it-IT" altLang="it-IT" sz="2000" b="1" dirty="0" smtClean="0">
                <a:latin typeface="Calibri" panose="020F0502020204030204" pitchFamily="34" charset="0"/>
              </a:rPr>
              <a:t> IV Giornata Italiana della Statistica 24 ottobre 2014</a:t>
            </a:r>
            <a:br>
              <a:rPr lang="it-IT" altLang="it-IT" sz="2000" b="1" dirty="0" smtClean="0">
                <a:latin typeface="Calibri" panose="020F0502020204030204" pitchFamily="34" charset="0"/>
              </a:rPr>
            </a:br>
            <a:r>
              <a:rPr lang="it-IT" altLang="it-IT" sz="2000" b="1" dirty="0" smtClean="0">
                <a:latin typeface="Calibri" panose="020F0502020204030204" pitchFamily="34" charset="0"/>
              </a:rPr>
              <a:t/>
            </a:r>
            <a:br>
              <a:rPr lang="it-IT" altLang="it-IT" sz="2000" b="1" dirty="0" smtClean="0">
                <a:latin typeface="Calibri" panose="020F0502020204030204" pitchFamily="34" charset="0"/>
              </a:rPr>
            </a:br>
            <a:r>
              <a:rPr lang="it-IT" altLang="it-IT" sz="3200" b="1" cap="small" dirty="0" smtClean="0">
                <a:latin typeface="Calibri" panose="020F0502020204030204" pitchFamily="34" charset="0"/>
              </a:rPr>
              <a:t>il BES in ambito urbano: il caso di Firenze </a:t>
            </a:r>
            <a:r>
              <a:rPr lang="it-IT" altLang="it-IT" sz="2000" i="1" dirty="0" smtClean="0">
                <a:latin typeface="Calibri" panose="020F0502020204030204" pitchFamily="34" charset="0"/>
              </a:rPr>
              <a:t/>
            </a:r>
            <a:br>
              <a:rPr lang="it-IT" altLang="it-IT" sz="2000" i="1" dirty="0" smtClean="0">
                <a:latin typeface="Calibri" panose="020F0502020204030204" pitchFamily="34" charset="0"/>
              </a:rPr>
            </a:br>
            <a:r>
              <a:rPr lang="it-IT" altLang="it-IT" sz="2000" b="1" dirty="0" smtClean="0">
                <a:solidFill>
                  <a:srgbClr val="000000"/>
                </a:solidFill>
                <a:latin typeface="Calibri" panose="020F0502020204030204" pitchFamily="34" charset="0"/>
              </a:rPr>
              <a:t/>
            </a:r>
            <a:br>
              <a:rPr lang="it-IT" altLang="it-IT" sz="2000" b="1" dirty="0" smtClean="0">
                <a:solidFill>
                  <a:srgbClr val="000000"/>
                </a:solidFill>
                <a:latin typeface="Calibri" panose="020F0502020204030204" pitchFamily="34" charset="0"/>
              </a:rPr>
            </a:br>
            <a:r>
              <a:rPr lang="it-IT" altLang="it-IT" sz="2000" b="1" dirty="0" smtClean="0">
                <a:solidFill>
                  <a:srgbClr val="000000"/>
                </a:solidFill>
                <a:latin typeface="Calibri" panose="020F0502020204030204" pitchFamily="34" charset="0"/>
              </a:rPr>
              <a:t/>
            </a:r>
            <a:br>
              <a:rPr lang="it-IT" altLang="it-IT" sz="2000" b="1" dirty="0" smtClean="0">
                <a:solidFill>
                  <a:srgbClr val="000000"/>
                </a:solidFill>
                <a:latin typeface="Calibri" panose="020F0502020204030204" pitchFamily="34" charset="0"/>
              </a:rPr>
            </a:br>
            <a:endParaRPr lang="it-IT" altLang="it-IT" sz="2000" b="1" dirty="0" smtClean="0">
              <a:solidFill>
                <a:srgbClr val="000000"/>
              </a:solidFill>
              <a:latin typeface="Calibri" panose="020F0502020204030204" pitchFamily="34" charset="0"/>
            </a:endParaRPr>
          </a:p>
        </p:txBody>
      </p:sp>
      <p:sp>
        <p:nvSpPr>
          <p:cNvPr id="4099" name="Rectangle 3"/>
          <p:cNvSpPr>
            <a:spLocks noGrp="1" noChangeArrowheads="1"/>
          </p:cNvSpPr>
          <p:nvPr>
            <p:ph type="subTitle" idx="1"/>
          </p:nvPr>
        </p:nvSpPr>
        <p:spPr>
          <a:xfrm>
            <a:off x="1331913" y="4916488"/>
            <a:ext cx="6400800" cy="816768"/>
          </a:xfrm>
        </p:spPr>
        <p:txBody>
          <a:bodyPr/>
          <a:lstStyle/>
          <a:p>
            <a:pPr eaLnBrk="1" hangingPunct="1"/>
            <a:r>
              <a:rPr lang="it-IT" altLang="it-IT" sz="2000" i="1" dirty="0" smtClean="0">
                <a:latin typeface="Calibri" panose="020F0502020204030204" pitchFamily="34" charset="0"/>
              </a:rPr>
              <a:t>Gianni Dugheri</a:t>
            </a:r>
          </a:p>
          <a:p>
            <a:pPr eaLnBrk="1" hangingPunct="1"/>
            <a:r>
              <a:rPr lang="it-IT" altLang="it-IT" sz="2000" i="1" dirty="0" smtClean="0">
                <a:latin typeface="Calibri" panose="020F0502020204030204" pitchFamily="34" charset="0"/>
              </a:rPr>
              <a:t>Riccardo Innocenti</a:t>
            </a:r>
          </a:p>
        </p:txBody>
      </p:sp>
      <p:pic>
        <p:nvPicPr>
          <p:cNvPr id="4100" name="Picture 4" descr="Giglio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76600" y="476250"/>
            <a:ext cx="2374900" cy="2197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testo 2"/>
          <p:cNvSpPr>
            <a:spLocks noGrp="1"/>
          </p:cNvSpPr>
          <p:nvPr>
            <p:ph type="body" sz="half" idx="1"/>
          </p:nvPr>
        </p:nvSpPr>
        <p:spPr>
          <a:xfrm>
            <a:off x="684213" y="981075"/>
            <a:ext cx="8147050" cy="4352925"/>
          </a:xfrm>
        </p:spPr>
        <p:txBody>
          <a:bodyPr/>
          <a:lstStyle/>
          <a:p>
            <a:pPr marL="0" indent="0">
              <a:buFontTx/>
              <a:buNone/>
            </a:pPr>
            <a:r>
              <a:rPr lang="it-IT" altLang="it-IT" b="1" smtClean="0">
                <a:solidFill>
                  <a:schemeClr val="accent2"/>
                </a:solidFill>
                <a:latin typeface="Calibri" panose="020F0502020204030204" pitchFamily="34" charset="0"/>
              </a:rPr>
              <a:t>Dati provvisori del censimento della popolazione</a:t>
            </a:r>
            <a:endParaRPr lang="it-IT" altLang="it-IT" smtClean="0">
              <a:solidFill>
                <a:schemeClr val="accent2"/>
              </a:solidFill>
              <a:latin typeface="Calibri" panose="020F0502020204030204" pitchFamily="34" charset="0"/>
            </a:endParaRPr>
          </a:p>
          <a:p>
            <a:pPr marL="0" indent="0">
              <a:buFontTx/>
              <a:buAutoNum type="arabicPeriod" startAt="12"/>
            </a:pPr>
            <a:r>
              <a:rPr lang="it-IT" altLang="it-IT" b="1" smtClean="0">
                <a:latin typeface="Calibri" panose="020F0502020204030204" pitchFamily="34" charset="0"/>
              </a:rPr>
              <a:t>Persone con almeno il diploma superiore</a:t>
            </a:r>
            <a:endParaRPr lang="it-IT" altLang="it-IT" smtClean="0">
              <a:latin typeface="Calibri" panose="020F0502020204030204" pitchFamily="34" charset="0"/>
            </a:endParaRPr>
          </a:p>
          <a:p>
            <a:pPr marL="0" indent="0">
              <a:buFontTx/>
              <a:buAutoNum type="arabicPeriod" startAt="12"/>
            </a:pPr>
            <a:r>
              <a:rPr lang="it-IT" altLang="it-IT" b="1" smtClean="0">
                <a:latin typeface="Calibri" panose="020F0502020204030204" pitchFamily="34" charset="0"/>
              </a:rPr>
              <a:t>Persone che hanno conseguito un titolo universitario</a:t>
            </a:r>
            <a:endParaRPr lang="it-IT" altLang="it-IT" smtClean="0">
              <a:latin typeface="Calibri" panose="020F0502020204030204" pitchFamily="34" charset="0"/>
            </a:endParaRPr>
          </a:p>
          <a:p>
            <a:pPr marL="0" indent="0" algn="just">
              <a:buFontTx/>
              <a:buNone/>
            </a:pPr>
            <a:endParaRPr lang="it-IT" altLang="it-IT" smtClean="0">
              <a:latin typeface="Calibri" panose="020F0502020204030204" pitchFamily="34" charset="0"/>
            </a:endParaRPr>
          </a:p>
          <a:p>
            <a:pPr marL="0" indent="0" algn="just"/>
            <a:endParaRPr lang="it-IT" altLang="it-IT" smtClean="0">
              <a:latin typeface="Calibri" panose="020F0502020204030204" pitchFamily="34" charset="0"/>
            </a:endParaRPr>
          </a:p>
          <a:p>
            <a:pPr marL="0" indent="0" algn="just"/>
            <a:endParaRPr lang="it-IT" altLang="it-IT" smtClean="0">
              <a:latin typeface="Calibri" panose="020F0502020204030204" pitchFamily="34" charset="0"/>
            </a:endParaRPr>
          </a:p>
        </p:txBody>
      </p:sp>
      <p:sp>
        <p:nvSpPr>
          <p:cNvPr id="21507" name="Segnaposto numero diapositiva 5"/>
          <p:cNvSpPr>
            <a:spLocks noGrp="1"/>
          </p:cNvSpPr>
          <p:nvPr>
            <p:ph type="sldNum" sz="quarter" idx="12"/>
          </p:nvPr>
        </p:nvSpPr>
        <p:spPr>
          <a:noFill/>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fld id="{E4FB4376-8A8D-4E49-A0F5-0C5C6D6D1A69}" type="slidenum">
              <a:rPr lang="it-IT" altLang="it-IT" sz="1400"/>
              <a:pPr>
                <a:spcBef>
                  <a:spcPct val="0"/>
                </a:spcBef>
                <a:buFontTx/>
                <a:buNone/>
              </a:pPr>
              <a:t>10</a:t>
            </a:fld>
            <a:endParaRPr lang="it-IT" altLang="it-IT" sz="140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egnaposto testo 2"/>
          <p:cNvSpPr>
            <a:spLocks noGrp="1"/>
          </p:cNvSpPr>
          <p:nvPr>
            <p:ph type="body" sz="half" idx="1"/>
          </p:nvPr>
        </p:nvSpPr>
        <p:spPr>
          <a:xfrm>
            <a:off x="611188" y="981075"/>
            <a:ext cx="8147050" cy="4352925"/>
          </a:xfrm>
        </p:spPr>
        <p:txBody>
          <a:bodyPr/>
          <a:lstStyle/>
          <a:p>
            <a:pPr marL="0" indent="0">
              <a:buFontTx/>
              <a:buNone/>
            </a:pPr>
            <a:r>
              <a:rPr lang="it-IT" altLang="it-IT" b="1" smtClean="0">
                <a:solidFill>
                  <a:schemeClr val="accent2"/>
                </a:solidFill>
                <a:latin typeface="Calibri" panose="020F0502020204030204" pitchFamily="34" charset="0"/>
              </a:rPr>
              <a:t>Indagine sulle vacanze dei fiorentini</a:t>
            </a:r>
            <a:endParaRPr lang="it-IT" altLang="it-IT" smtClean="0">
              <a:solidFill>
                <a:schemeClr val="accent2"/>
              </a:solidFill>
              <a:latin typeface="Calibri" panose="020F0502020204030204" pitchFamily="34" charset="0"/>
            </a:endParaRPr>
          </a:p>
          <a:p>
            <a:pPr marL="0" indent="0">
              <a:buFontTx/>
              <a:buAutoNum type="arabicPeriod" startAt="14"/>
            </a:pPr>
            <a:r>
              <a:rPr lang="it-IT" altLang="it-IT" b="1" smtClean="0">
                <a:latin typeface="Calibri" panose="020F0502020204030204" pitchFamily="34" charset="0"/>
              </a:rPr>
              <a:t>Intenzione di andare in vacanza</a:t>
            </a:r>
            <a:endParaRPr lang="it-IT" altLang="it-IT" smtClean="0">
              <a:latin typeface="Calibri" panose="020F0502020204030204" pitchFamily="34" charset="0"/>
            </a:endParaRPr>
          </a:p>
          <a:p>
            <a:pPr marL="0" indent="0">
              <a:buFontTx/>
              <a:buAutoNum type="arabicPeriod" startAt="14"/>
            </a:pPr>
            <a:r>
              <a:rPr lang="it-IT" altLang="it-IT" b="1" smtClean="0">
                <a:latin typeface="Calibri" panose="020F0502020204030204" pitchFamily="34" charset="0"/>
              </a:rPr>
              <a:t>Numero medio di giorni di vacanza</a:t>
            </a:r>
            <a:endParaRPr lang="it-IT" altLang="it-IT" smtClean="0">
              <a:latin typeface="Calibri" panose="020F0502020204030204" pitchFamily="34" charset="0"/>
            </a:endParaRPr>
          </a:p>
          <a:p>
            <a:pPr marL="0" indent="0" algn="just">
              <a:buFontTx/>
              <a:buNone/>
            </a:pPr>
            <a:endParaRPr lang="it-IT" altLang="it-IT" smtClean="0">
              <a:latin typeface="Calibri" panose="020F0502020204030204" pitchFamily="34" charset="0"/>
            </a:endParaRPr>
          </a:p>
          <a:p>
            <a:pPr marL="0" indent="0" algn="just"/>
            <a:endParaRPr lang="it-IT" altLang="it-IT" smtClean="0">
              <a:latin typeface="Calibri" panose="020F0502020204030204" pitchFamily="34" charset="0"/>
            </a:endParaRPr>
          </a:p>
          <a:p>
            <a:pPr marL="0" indent="0" algn="just"/>
            <a:endParaRPr lang="it-IT" altLang="it-IT" smtClean="0">
              <a:latin typeface="Calibri" panose="020F0502020204030204" pitchFamily="34" charset="0"/>
            </a:endParaRPr>
          </a:p>
        </p:txBody>
      </p:sp>
      <p:sp>
        <p:nvSpPr>
          <p:cNvPr id="23555" name="Segnaposto numero diapositiva 5"/>
          <p:cNvSpPr>
            <a:spLocks noGrp="1"/>
          </p:cNvSpPr>
          <p:nvPr>
            <p:ph type="sldNum" sz="quarter" idx="12"/>
          </p:nvPr>
        </p:nvSpPr>
        <p:spPr>
          <a:noFill/>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fld id="{65E578E1-4A40-45EF-9886-1B97015D1959}" type="slidenum">
              <a:rPr lang="it-IT" altLang="it-IT" sz="1400"/>
              <a:pPr>
                <a:spcBef>
                  <a:spcPct val="0"/>
                </a:spcBef>
                <a:buFontTx/>
                <a:buNone/>
              </a:pPr>
              <a:t>11</a:t>
            </a:fld>
            <a:endParaRPr lang="it-IT" altLang="it-IT" sz="140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egnaposto testo 2"/>
          <p:cNvSpPr>
            <a:spLocks noGrp="1"/>
          </p:cNvSpPr>
          <p:nvPr>
            <p:ph type="body" sz="half" idx="1"/>
          </p:nvPr>
        </p:nvSpPr>
        <p:spPr>
          <a:xfrm>
            <a:off x="684213" y="981075"/>
            <a:ext cx="8147050" cy="4352925"/>
          </a:xfrm>
        </p:spPr>
        <p:txBody>
          <a:bodyPr/>
          <a:lstStyle/>
          <a:p>
            <a:pPr marL="0" indent="0">
              <a:buFontTx/>
              <a:buNone/>
            </a:pPr>
            <a:r>
              <a:rPr lang="it-IT" altLang="it-IT" b="1" smtClean="0">
                <a:solidFill>
                  <a:schemeClr val="accent2"/>
                </a:solidFill>
                <a:latin typeface="Calibri" panose="020F0502020204030204" pitchFamily="34" charset="0"/>
              </a:rPr>
              <a:t>I redditi dei fiorentini</a:t>
            </a:r>
          </a:p>
          <a:p>
            <a:pPr marL="0" indent="0">
              <a:buFontTx/>
              <a:buAutoNum type="arabicPeriod" startAt="16"/>
            </a:pPr>
            <a:r>
              <a:rPr lang="it-IT" altLang="it-IT" b="1" smtClean="0">
                <a:latin typeface="Calibri" panose="020F0502020204030204" pitchFamily="34" charset="0"/>
              </a:rPr>
              <a:t>Reddito imponibile medio dichiarato</a:t>
            </a:r>
          </a:p>
          <a:p>
            <a:pPr marL="0" indent="0">
              <a:buFontTx/>
              <a:buNone/>
            </a:pPr>
            <a:endParaRPr lang="it-IT" altLang="it-IT" b="1" smtClean="0">
              <a:latin typeface="Calibri" panose="020F0502020204030204" pitchFamily="34" charset="0"/>
            </a:endParaRPr>
          </a:p>
          <a:p>
            <a:pPr marL="0" indent="0">
              <a:buFontTx/>
              <a:buNone/>
            </a:pPr>
            <a:endParaRPr lang="it-IT" altLang="it-IT" b="1" smtClean="0">
              <a:latin typeface="Calibri" panose="020F0502020204030204" pitchFamily="34" charset="0"/>
            </a:endParaRPr>
          </a:p>
          <a:p>
            <a:pPr marL="0" indent="0">
              <a:buFontTx/>
              <a:buNone/>
            </a:pPr>
            <a:endParaRPr lang="it-IT" altLang="it-IT" b="1" smtClean="0">
              <a:latin typeface="Calibri" panose="020F0502020204030204" pitchFamily="34" charset="0"/>
            </a:endParaRPr>
          </a:p>
        </p:txBody>
      </p:sp>
      <p:sp>
        <p:nvSpPr>
          <p:cNvPr id="25603" name="Segnaposto numero diapositiva 5"/>
          <p:cNvSpPr>
            <a:spLocks noGrp="1"/>
          </p:cNvSpPr>
          <p:nvPr>
            <p:ph type="sldNum" sz="quarter" idx="12"/>
          </p:nvPr>
        </p:nvSpPr>
        <p:spPr>
          <a:noFill/>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fld id="{C31E2B07-7912-4BFE-B028-D66FC64A7F96}" type="slidenum">
              <a:rPr lang="it-IT" altLang="it-IT" sz="1400"/>
              <a:pPr>
                <a:spcBef>
                  <a:spcPct val="0"/>
                </a:spcBef>
                <a:buFontTx/>
                <a:buNone/>
              </a:pPr>
              <a:t>12</a:t>
            </a:fld>
            <a:endParaRPr lang="it-IT" altLang="it-IT" sz="140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egnaposto testo 2"/>
          <p:cNvSpPr>
            <a:spLocks noGrp="1"/>
          </p:cNvSpPr>
          <p:nvPr>
            <p:ph type="body" sz="half" idx="1"/>
          </p:nvPr>
        </p:nvSpPr>
        <p:spPr>
          <a:xfrm>
            <a:off x="684213" y="981075"/>
            <a:ext cx="8147050" cy="4352925"/>
          </a:xfrm>
        </p:spPr>
        <p:txBody>
          <a:bodyPr/>
          <a:lstStyle/>
          <a:p>
            <a:pPr marL="514350" indent="-514350" algn="just">
              <a:buFontTx/>
              <a:buNone/>
            </a:pPr>
            <a:endParaRPr lang="it-IT" altLang="it-IT" sz="2800" smtClean="0">
              <a:latin typeface="Calibri" panose="020F0502020204030204" pitchFamily="34" charset="0"/>
            </a:endParaRPr>
          </a:p>
          <a:p>
            <a:pPr marL="514350" indent="-514350" algn="just"/>
            <a:endParaRPr lang="it-IT" altLang="it-IT" sz="2800" smtClean="0">
              <a:latin typeface="Calibri" panose="020F0502020204030204" pitchFamily="34" charset="0"/>
            </a:endParaRPr>
          </a:p>
          <a:p>
            <a:pPr marL="514350" indent="-514350" algn="just"/>
            <a:endParaRPr lang="it-IT" altLang="it-IT" sz="2800" smtClean="0">
              <a:latin typeface="Calibri" panose="020F0502020204030204" pitchFamily="34" charset="0"/>
            </a:endParaRPr>
          </a:p>
        </p:txBody>
      </p:sp>
      <p:sp>
        <p:nvSpPr>
          <p:cNvPr id="27651" name="Segnaposto numero diapositiva 5"/>
          <p:cNvSpPr>
            <a:spLocks noGrp="1"/>
          </p:cNvSpPr>
          <p:nvPr>
            <p:ph type="sldNum" sz="quarter" idx="12"/>
          </p:nvPr>
        </p:nvSpPr>
        <p:spPr>
          <a:noFill/>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fld id="{7F23DB7A-B75D-49C5-9EC8-07E7B8BD7796}" type="slidenum">
              <a:rPr lang="it-IT" altLang="it-IT" sz="1400"/>
              <a:pPr>
                <a:spcBef>
                  <a:spcPct val="0"/>
                </a:spcBef>
                <a:buFontTx/>
                <a:buNone/>
              </a:pPr>
              <a:t>13</a:t>
            </a:fld>
            <a:endParaRPr lang="it-IT" altLang="it-IT" sz="1400"/>
          </a:p>
        </p:txBody>
      </p:sp>
      <p:pic>
        <p:nvPicPr>
          <p:cNvPr id="27652" name="Immagine 9"/>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619672" y="260647"/>
            <a:ext cx="7067128" cy="59550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egnaposto testo 2"/>
          <p:cNvSpPr>
            <a:spLocks noGrp="1"/>
          </p:cNvSpPr>
          <p:nvPr>
            <p:ph type="body" sz="half" idx="1"/>
          </p:nvPr>
        </p:nvSpPr>
        <p:spPr>
          <a:xfrm>
            <a:off x="684213" y="981075"/>
            <a:ext cx="8147050" cy="4352925"/>
          </a:xfrm>
        </p:spPr>
        <p:txBody>
          <a:bodyPr/>
          <a:lstStyle/>
          <a:p>
            <a:pPr marL="514350" indent="-514350" algn="just">
              <a:buFontTx/>
              <a:buNone/>
            </a:pPr>
            <a:endParaRPr lang="it-IT" altLang="it-IT" sz="2800" smtClean="0">
              <a:latin typeface="Calibri" panose="020F0502020204030204" pitchFamily="34" charset="0"/>
            </a:endParaRPr>
          </a:p>
          <a:p>
            <a:pPr marL="514350" indent="-514350" algn="just"/>
            <a:endParaRPr lang="it-IT" altLang="it-IT" sz="2800" smtClean="0">
              <a:latin typeface="Calibri" panose="020F0502020204030204" pitchFamily="34" charset="0"/>
            </a:endParaRPr>
          </a:p>
          <a:p>
            <a:pPr marL="514350" indent="-514350" algn="just"/>
            <a:endParaRPr lang="it-IT" altLang="it-IT" sz="2800" smtClean="0">
              <a:latin typeface="Calibri" panose="020F0502020204030204" pitchFamily="34" charset="0"/>
            </a:endParaRPr>
          </a:p>
        </p:txBody>
      </p:sp>
      <p:sp>
        <p:nvSpPr>
          <p:cNvPr id="29699" name="Segnaposto numero diapositiva 5"/>
          <p:cNvSpPr>
            <a:spLocks noGrp="1"/>
          </p:cNvSpPr>
          <p:nvPr>
            <p:ph type="sldNum" sz="quarter" idx="12"/>
          </p:nvPr>
        </p:nvSpPr>
        <p:spPr>
          <a:noFill/>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fld id="{D9A27062-830A-4C09-88E1-FDCA092694ED}" type="slidenum">
              <a:rPr lang="it-IT" altLang="it-IT" sz="1400"/>
              <a:pPr>
                <a:spcBef>
                  <a:spcPct val="0"/>
                </a:spcBef>
                <a:buFontTx/>
                <a:buNone/>
              </a:pPr>
              <a:t>14</a:t>
            </a:fld>
            <a:endParaRPr lang="it-IT" altLang="it-IT" sz="1400"/>
          </a:p>
        </p:txBody>
      </p:sp>
      <p:pic>
        <p:nvPicPr>
          <p:cNvPr id="29700" name="Immagin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708209" y="260648"/>
            <a:ext cx="7123054" cy="5972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egnaposto testo 2"/>
          <p:cNvSpPr>
            <a:spLocks noGrp="1"/>
          </p:cNvSpPr>
          <p:nvPr>
            <p:ph type="body" sz="half" idx="1"/>
          </p:nvPr>
        </p:nvSpPr>
        <p:spPr>
          <a:xfrm>
            <a:off x="684213" y="981075"/>
            <a:ext cx="8147050" cy="4352925"/>
          </a:xfrm>
        </p:spPr>
        <p:txBody>
          <a:bodyPr/>
          <a:lstStyle/>
          <a:p>
            <a:pPr marL="514350" indent="-514350" algn="just">
              <a:buFontTx/>
              <a:buNone/>
            </a:pPr>
            <a:endParaRPr lang="it-IT" altLang="it-IT" sz="2800" smtClean="0">
              <a:latin typeface="Calibri" panose="020F0502020204030204" pitchFamily="34" charset="0"/>
            </a:endParaRPr>
          </a:p>
          <a:p>
            <a:pPr marL="514350" indent="-514350" algn="just"/>
            <a:endParaRPr lang="it-IT" altLang="it-IT" sz="2800" smtClean="0">
              <a:latin typeface="Calibri" panose="020F0502020204030204" pitchFamily="34" charset="0"/>
            </a:endParaRPr>
          </a:p>
          <a:p>
            <a:pPr marL="514350" indent="-514350" algn="just"/>
            <a:endParaRPr lang="it-IT" altLang="it-IT" sz="2800" smtClean="0">
              <a:latin typeface="Calibri" panose="020F0502020204030204" pitchFamily="34" charset="0"/>
            </a:endParaRPr>
          </a:p>
        </p:txBody>
      </p:sp>
      <p:sp>
        <p:nvSpPr>
          <p:cNvPr id="31747" name="Segnaposto numero diapositiva 5"/>
          <p:cNvSpPr>
            <a:spLocks noGrp="1"/>
          </p:cNvSpPr>
          <p:nvPr>
            <p:ph type="sldNum" sz="quarter" idx="12"/>
          </p:nvPr>
        </p:nvSpPr>
        <p:spPr>
          <a:noFill/>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fld id="{0AAF5F91-7082-4303-977A-59797D6D6B4F}" type="slidenum">
              <a:rPr lang="it-IT" altLang="it-IT" sz="1400"/>
              <a:pPr>
                <a:spcBef>
                  <a:spcPct val="0"/>
                </a:spcBef>
                <a:buFontTx/>
                <a:buNone/>
              </a:pPr>
              <a:t>15</a:t>
            </a:fld>
            <a:endParaRPr lang="it-IT" altLang="it-IT" sz="1400"/>
          </a:p>
        </p:txBody>
      </p:sp>
      <p:pic>
        <p:nvPicPr>
          <p:cNvPr id="31748" name="Immagine 3"/>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475656" y="82864"/>
            <a:ext cx="7352660" cy="6162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egnaposto testo 2"/>
          <p:cNvSpPr>
            <a:spLocks noGrp="1"/>
          </p:cNvSpPr>
          <p:nvPr>
            <p:ph type="body" sz="half" idx="1"/>
          </p:nvPr>
        </p:nvSpPr>
        <p:spPr>
          <a:xfrm>
            <a:off x="684213" y="981075"/>
            <a:ext cx="8147050" cy="4352925"/>
          </a:xfrm>
        </p:spPr>
        <p:txBody>
          <a:bodyPr/>
          <a:lstStyle/>
          <a:p>
            <a:pPr marL="514350" indent="-514350" algn="just">
              <a:buFontTx/>
              <a:buNone/>
            </a:pPr>
            <a:endParaRPr lang="it-IT" altLang="it-IT" sz="2800" smtClean="0">
              <a:latin typeface="Calibri" panose="020F0502020204030204" pitchFamily="34" charset="0"/>
            </a:endParaRPr>
          </a:p>
          <a:p>
            <a:pPr marL="514350" indent="-514350" algn="just"/>
            <a:endParaRPr lang="it-IT" altLang="it-IT" sz="2800" smtClean="0">
              <a:latin typeface="Calibri" panose="020F0502020204030204" pitchFamily="34" charset="0"/>
            </a:endParaRPr>
          </a:p>
          <a:p>
            <a:pPr marL="514350" indent="-514350" algn="just"/>
            <a:endParaRPr lang="it-IT" altLang="it-IT" sz="2800" smtClean="0">
              <a:latin typeface="Calibri" panose="020F0502020204030204" pitchFamily="34" charset="0"/>
            </a:endParaRPr>
          </a:p>
        </p:txBody>
      </p:sp>
      <p:sp>
        <p:nvSpPr>
          <p:cNvPr id="33795" name="Segnaposto numero diapositiva 5"/>
          <p:cNvSpPr>
            <a:spLocks noGrp="1"/>
          </p:cNvSpPr>
          <p:nvPr>
            <p:ph type="sldNum" sz="quarter" idx="12"/>
          </p:nvPr>
        </p:nvSpPr>
        <p:spPr>
          <a:noFill/>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fld id="{ECA8F256-2CDC-44EF-B025-637429BF28FE}" type="slidenum">
              <a:rPr lang="it-IT" altLang="it-IT" sz="1400"/>
              <a:pPr>
                <a:spcBef>
                  <a:spcPct val="0"/>
                </a:spcBef>
                <a:buFontTx/>
                <a:buNone/>
              </a:pPr>
              <a:t>16</a:t>
            </a:fld>
            <a:endParaRPr lang="it-IT" altLang="it-IT" sz="1400"/>
          </a:p>
        </p:txBody>
      </p:sp>
      <p:pic>
        <p:nvPicPr>
          <p:cNvPr id="33796" name="Immagine 3"/>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691680" y="175807"/>
            <a:ext cx="7146500" cy="60694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testo 2"/>
          <p:cNvSpPr>
            <a:spLocks noGrp="1"/>
          </p:cNvSpPr>
          <p:nvPr>
            <p:ph type="body" sz="half" idx="1"/>
          </p:nvPr>
        </p:nvSpPr>
        <p:spPr>
          <a:xfrm>
            <a:off x="323528" y="188640"/>
            <a:ext cx="8507090" cy="5472608"/>
          </a:xfrm>
        </p:spPr>
        <p:txBody>
          <a:bodyPr/>
          <a:lstStyle/>
          <a:p>
            <a:pPr marL="0" indent="0" algn="just">
              <a:buFontTx/>
              <a:buNone/>
              <a:defRPr/>
            </a:pPr>
            <a:r>
              <a:rPr lang="it-IT" sz="2100" i="1" dirty="0" smtClean="0">
                <a:latin typeface="Calibri" panose="020F0502020204030204" pitchFamily="34" charset="0"/>
              </a:rPr>
              <a:t>La statistica nazionale studia i fenomeni sociali su grandi masse, cioè su grandi numeri, nei loro risultati complessivi, senza preoccuparsi delle numerose cause di modificazione compensatesi tra loro. La statistica locale invece, che studia più da vicino i fatti e le cause che li determinano, è in grado di verificare meglio queste molteplici cause, compensatisi più di rado nel campo più ristretto dell’osservazione.</a:t>
            </a:r>
          </a:p>
          <a:p>
            <a:pPr marL="0" indent="0" algn="r">
              <a:buFontTx/>
              <a:buNone/>
              <a:defRPr/>
            </a:pPr>
            <a:r>
              <a:rPr lang="it-IT" sz="2100" dirty="0" smtClean="0">
                <a:latin typeface="Calibri" panose="020F0502020204030204" pitchFamily="34" charset="0"/>
              </a:rPr>
              <a:t>Ugo Giusti, </a:t>
            </a:r>
            <a:r>
              <a:rPr lang="it-IT" sz="2100" dirty="0" smtClean="0">
                <a:solidFill>
                  <a:schemeClr val="accent2"/>
                </a:solidFill>
                <a:latin typeface="Calibri" panose="020F0502020204030204" pitchFamily="34" charset="0"/>
              </a:rPr>
              <a:t>La statistica locale</a:t>
            </a:r>
            <a:r>
              <a:rPr lang="it-IT" sz="2100" dirty="0" smtClean="0">
                <a:latin typeface="Calibri" panose="020F0502020204030204" pitchFamily="34" charset="0"/>
              </a:rPr>
              <a:t>, Firenze 1904</a:t>
            </a:r>
          </a:p>
          <a:p>
            <a:pPr marL="0" indent="0" algn="just">
              <a:buNone/>
              <a:defRPr/>
            </a:pPr>
            <a:r>
              <a:rPr lang="it-IT" sz="2100" i="1" dirty="0" smtClean="0">
                <a:latin typeface="Calibri" panose="020F0502020204030204" pitchFamily="34" charset="0"/>
              </a:rPr>
              <a:t>"</a:t>
            </a:r>
            <a:r>
              <a:rPr lang="it-IT" sz="2100" i="1" dirty="0">
                <a:latin typeface="Calibri" panose="020F0502020204030204" pitchFamily="34" charset="0"/>
              </a:rPr>
              <a:t>Le sue intenzioni sono buone", disse.</a:t>
            </a:r>
          </a:p>
          <a:p>
            <a:pPr marL="0" indent="0" algn="just">
              <a:buNone/>
              <a:defRPr/>
            </a:pPr>
            <a:r>
              <a:rPr lang="it-IT" sz="2100" i="1" dirty="0">
                <a:latin typeface="Calibri" panose="020F0502020204030204" pitchFamily="34" charset="0"/>
              </a:rPr>
              <a:t>"E le sue informazioni pessime", disse </a:t>
            </a:r>
            <a:r>
              <a:rPr lang="it-IT" sz="2100" i="1" dirty="0" err="1">
                <a:latin typeface="Calibri" panose="020F0502020204030204" pitchFamily="34" charset="0"/>
              </a:rPr>
              <a:t>Kenner</a:t>
            </a:r>
            <a:r>
              <a:rPr lang="it-IT" sz="2100" i="1" dirty="0">
                <a:latin typeface="Calibri" panose="020F0502020204030204" pitchFamily="34" charset="0"/>
              </a:rPr>
              <a:t>. </a:t>
            </a:r>
          </a:p>
          <a:p>
            <a:pPr marL="0" indent="0" algn="just">
              <a:buNone/>
              <a:defRPr/>
            </a:pPr>
            <a:r>
              <a:rPr lang="it-IT" sz="2100" i="1" dirty="0">
                <a:latin typeface="Calibri" panose="020F0502020204030204" pitchFamily="34" charset="0"/>
              </a:rPr>
              <a:t>"Una garanzia di disastro".</a:t>
            </a:r>
          </a:p>
          <a:p>
            <a:pPr marL="0" indent="0" algn="r">
              <a:buNone/>
              <a:defRPr/>
            </a:pPr>
            <a:r>
              <a:rPr lang="it-IT" sz="2100" dirty="0" smtClean="0">
                <a:latin typeface="Calibri" panose="020F0502020204030204" pitchFamily="34" charset="0"/>
              </a:rPr>
              <a:t>Michael Crichton, </a:t>
            </a:r>
            <a:r>
              <a:rPr lang="it-IT" sz="2100" dirty="0">
                <a:solidFill>
                  <a:schemeClr val="accent2"/>
                </a:solidFill>
                <a:latin typeface="Calibri" panose="020F0502020204030204" pitchFamily="34" charset="0"/>
              </a:rPr>
              <a:t>Stato di Paura</a:t>
            </a:r>
            <a:r>
              <a:rPr lang="it-IT" sz="2100" dirty="0">
                <a:latin typeface="Calibri" panose="020F0502020204030204" pitchFamily="34" charset="0"/>
              </a:rPr>
              <a:t>, </a:t>
            </a:r>
            <a:r>
              <a:rPr lang="it-IT" sz="2100" dirty="0" smtClean="0">
                <a:latin typeface="Calibri" panose="020F0502020204030204" pitchFamily="34" charset="0"/>
              </a:rPr>
              <a:t>Milano 2005</a:t>
            </a:r>
          </a:p>
          <a:p>
            <a:pPr marL="0" indent="0" algn="just">
              <a:buNone/>
              <a:defRPr/>
            </a:pPr>
            <a:r>
              <a:rPr lang="en-US" sz="2100" i="1" dirty="0" smtClean="0">
                <a:latin typeface="Calibri" panose="020F0502020204030204" pitchFamily="34" charset="0"/>
              </a:rPr>
              <a:t>Advanced</a:t>
            </a:r>
            <a:r>
              <a:rPr lang="en-US" sz="2100" i="1" dirty="0">
                <a:latin typeface="Calibri" panose="020F0502020204030204" pitchFamily="34" charset="0"/>
              </a:rPr>
              <a:t>, Pervasive and Invisible Analytics</a:t>
            </a:r>
          </a:p>
          <a:p>
            <a:pPr marL="0" indent="0" algn="just">
              <a:buNone/>
              <a:defRPr/>
            </a:pPr>
            <a:r>
              <a:rPr lang="en-US" sz="2100" i="1" dirty="0">
                <a:latin typeface="Calibri" panose="020F0502020204030204" pitchFamily="34" charset="0"/>
              </a:rPr>
              <a:t>Analytics will take center stage as the volume of data generated by embedded systems increases and vast pools of structured and unstructured data inside and outside the enterprise are analyzed with a focus on the answers, not the data</a:t>
            </a:r>
            <a:r>
              <a:rPr lang="en-US" sz="2100" i="1" dirty="0" smtClean="0">
                <a:latin typeface="Calibri" panose="020F0502020204030204" pitchFamily="34" charset="0"/>
              </a:rPr>
              <a:t>.</a:t>
            </a:r>
          </a:p>
          <a:p>
            <a:pPr marL="0" indent="0" algn="r">
              <a:buNone/>
              <a:defRPr/>
            </a:pPr>
            <a:r>
              <a:rPr lang="en-US" sz="2100" dirty="0">
                <a:solidFill>
                  <a:schemeClr val="accent2"/>
                </a:solidFill>
                <a:latin typeface="Calibri" panose="020F0502020204030204" pitchFamily="34" charset="0"/>
              </a:rPr>
              <a:t>Gartner’s top 10 strategy technology trends for 2015</a:t>
            </a:r>
            <a:endParaRPr lang="it-IT" sz="2100" dirty="0">
              <a:solidFill>
                <a:schemeClr val="accent2"/>
              </a:solidFill>
              <a:latin typeface="Calibri" panose="020F0502020204030204" pitchFamily="34" charset="0"/>
            </a:endParaRPr>
          </a:p>
        </p:txBody>
      </p:sp>
      <p:sp>
        <p:nvSpPr>
          <p:cNvPr id="35843" name="Segnaposto numero diapositiva 5"/>
          <p:cNvSpPr>
            <a:spLocks noGrp="1"/>
          </p:cNvSpPr>
          <p:nvPr>
            <p:ph type="sldNum" sz="quarter" idx="12"/>
          </p:nvPr>
        </p:nvSpPr>
        <p:spPr>
          <a:noFill/>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fld id="{22CC58A3-F38C-4404-98EE-6D281557CFDA}" type="slidenum">
              <a:rPr lang="it-IT" altLang="it-IT" sz="1400"/>
              <a:pPr>
                <a:spcBef>
                  <a:spcPct val="0"/>
                </a:spcBef>
                <a:buFontTx/>
                <a:buNone/>
              </a:pPr>
              <a:t>17</a:t>
            </a:fld>
            <a:endParaRPr lang="it-IT" altLang="it-IT" sz="14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testo 2"/>
          <p:cNvSpPr>
            <a:spLocks noGrp="1"/>
          </p:cNvSpPr>
          <p:nvPr>
            <p:ph type="body" sz="half" idx="1"/>
          </p:nvPr>
        </p:nvSpPr>
        <p:spPr>
          <a:xfrm>
            <a:off x="684213" y="981075"/>
            <a:ext cx="8147050" cy="4352925"/>
          </a:xfrm>
        </p:spPr>
        <p:txBody>
          <a:bodyPr/>
          <a:lstStyle/>
          <a:p>
            <a:pPr marL="0" indent="0" algn="just">
              <a:buFontTx/>
              <a:buNone/>
              <a:defRPr/>
            </a:pPr>
            <a:r>
              <a:rPr lang="it-IT" sz="2800" dirty="0" smtClean="0">
                <a:latin typeface="Calibri" panose="020F0502020204030204" pitchFamily="34" charset="0"/>
              </a:rPr>
              <a:t>Il </a:t>
            </a:r>
            <a:r>
              <a:rPr lang="it-IT" sz="2800" dirty="0">
                <a:latin typeface="Calibri" panose="020F0502020204030204" pitchFamily="34" charset="0"/>
              </a:rPr>
              <a:t>progetto per misurare il benessere equo e sostenibile, nato da un’iniziativa del </a:t>
            </a:r>
            <a:r>
              <a:rPr lang="it-IT" sz="2800" dirty="0" err="1">
                <a:latin typeface="Calibri" panose="020F0502020204030204" pitchFamily="34" charset="0"/>
              </a:rPr>
              <a:t>Cnel</a:t>
            </a:r>
            <a:r>
              <a:rPr lang="it-IT" sz="2800" dirty="0">
                <a:latin typeface="Calibri" panose="020F0502020204030204" pitchFamily="34" charset="0"/>
              </a:rPr>
              <a:t> e dell’Istat, si inquadra nel dibattito internazionale sul cosiddetto “superamento del PIL”, stimolato dalla convinzione che i parametri sui quali valutare il progresso di una </a:t>
            </a:r>
            <a:r>
              <a:rPr lang="it-IT" sz="2800" dirty="0" smtClean="0">
                <a:latin typeface="Calibri" panose="020F0502020204030204" pitchFamily="34" charset="0"/>
              </a:rPr>
              <a:t>società non </a:t>
            </a:r>
            <a:r>
              <a:rPr lang="it-IT" sz="2800" dirty="0">
                <a:latin typeface="Calibri" panose="020F0502020204030204" pitchFamily="34" charset="0"/>
              </a:rPr>
              <a:t>debbano essere solo di carattere economico, ma anche sociale e ambientale. </a:t>
            </a:r>
            <a:endParaRPr lang="it-IT" sz="2800" dirty="0" smtClean="0">
              <a:latin typeface="Calibri" panose="020F0502020204030204" pitchFamily="34" charset="0"/>
            </a:endParaRPr>
          </a:p>
          <a:p>
            <a:pPr marL="0" indent="0" algn="just">
              <a:buFontTx/>
              <a:buNone/>
              <a:defRPr/>
            </a:pPr>
            <a:r>
              <a:rPr lang="it-IT" sz="2800" dirty="0" smtClean="0">
                <a:latin typeface="Calibri" panose="020F0502020204030204" pitchFamily="34" charset="0"/>
              </a:rPr>
              <a:t>Per quanto si ritenga che il PIL non è superabile, l’approccio proposto mostra molti elementi di interesse proprio a livello locale</a:t>
            </a:r>
            <a:endParaRPr lang="it-IT" sz="2800" dirty="0">
              <a:latin typeface="Calibri" panose="020F0502020204030204" pitchFamily="34" charset="0"/>
            </a:endParaRPr>
          </a:p>
          <a:p>
            <a:pPr algn="just">
              <a:defRPr/>
            </a:pPr>
            <a:endParaRPr lang="it-IT" altLang="it-IT" sz="2000" dirty="0" smtClean="0">
              <a:latin typeface="Calibri" panose="020F0502020204030204" pitchFamily="34" charset="0"/>
            </a:endParaRPr>
          </a:p>
          <a:p>
            <a:pPr algn="just">
              <a:defRPr/>
            </a:pPr>
            <a:endParaRPr lang="it-IT" sz="2000" dirty="0" smtClean="0">
              <a:latin typeface="Calibri" panose="020F0502020204030204" pitchFamily="34" charset="0"/>
            </a:endParaRPr>
          </a:p>
          <a:p>
            <a:pPr algn="just">
              <a:defRPr/>
            </a:pPr>
            <a:endParaRPr lang="it-IT" sz="2000" dirty="0">
              <a:latin typeface="Calibri" panose="020F0502020204030204" pitchFamily="34" charset="0"/>
            </a:endParaRPr>
          </a:p>
        </p:txBody>
      </p:sp>
      <p:sp>
        <p:nvSpPr>
          <p:cNvPr id="5123" name="Segnaposto numero diapositiva 5"/>
          <p:cNvSpPr>
            <a:spLocks noGrp="1"/>
          </p:cNvSpPr>
          <p:nvPr>
            <p:ph type="sldNum" sz="quarter" idx="12"/>
          </p:nvPr>
        </p:nvSpPr>
        <p:spPr>
          <a:noFill/>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fld id="{B8ACA1F3-F77E-421B-9728-311534CCE7BD}" type="slidenum">
              <a:rPr lang="it-IT" altLang="it-IT" sz="1400"/>
              <a:pPr>
                <a:spcBef>
                  <a:spcPct val="0"/>
                </a:spcBef>
                <a:buFontTx/>
                <a:buNone/>
              </a:pPr>
              <a:t>2</a:t>
            </a:fld>
            <a:endParaRPr lang="it-IT" altLang="it-IT" sz="140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testo 2"/>
          <p:cNvSpPr>
            <a:spLocks noGrp="1"/>
          </p:cNvSpPr>
          <p:nvPr>
            <p:ph type="body" sz="half" idx="1"/>
          </p:nvPr>
        </p:nvSpPr>
        <p:spPr>
          <a:xfrm>
            <a:off x="684213" y="981075"/>
            <a:ext cx="8147050" cy="4352925"/>
          </a:xfrm>
        </p:spPr>
        <p:txBody>
          <a:bodyPr/>
          <a:lstStyle/>
          <a:p>
            <a:pPr marL="0" indent="0" algn="just">
              <a:buFontTx/>
              <a:buNone/>
              <a:defRPr/>
            </a:pPr>
            <a:r>
              <a:rPr lang="it-IT" sz="2800" dirty="0" smtClean="0">
                <a:latin typeface="Calibri" panose="020F0502020204030204" pitchFamily="34" charset="0"/>
              </a:rPr>
              <a:t>Sono </a:t>
            </a:r>
            <a:r>
              <a:rPr lang="it-IT" sz="2800" dirty="0">
                <a:latin typeface="Calibri" panose="020F0502020204030204" pitchFamily="34" charset="0"/>
              </a:rPr>
              <a:t>state identificate 12 dimensioni del benessere rilevanti per il nostro Paese, all’interno delle quali sono stati selezionati </a:t>
            </a:r>
            <a:r>
              <a:rPr lang="it-IT" sz="2800" dirty="0" smtClean="0">
                <a:latin typeface="Calibri" panose="020F0502020204030204" pitchFamily="34" charset="0"/>
              </a:rPr>
              <a:t>circa 130 </a:t>
            </a:r>
            <a:r>
              <a:rPr lang="it-IT" sz="2800" dirty="0">
                <a:latin typeface="Calibri" panose="020F0502020204030204" pitchFamily="34" charset="0"/>
              </a:rPr>
              <a:t>indicatori ritenuti appropriati alla misurazione di ciascuna dimensione. </a:t>
            </a:r>
            <a:r>
              <a:rPr lang="it-IT" sz="2800" dirty="0" smtClean="0">
                <a:latin typeface="Calibri" panose="020F0502020204030204" pitchFamily="34" charset="0"/>
              </a:rPr>
              <a:t>Nel giugno 2014 è </a:t>
            </a:r>
            <a:r>
              <a:rPr lang="it-IT" sz="2800" dirty="0">
                <a:latin typeface="Calibri" panose="020F0502020204030204" pitchFamily="34" charset="0"/>
              </a:rPr>
              <a:t>stato </a:t>
            </a:r>
            <a:r>
              <a:rPr lang="it-IT" sz="2800" dirty="0" smtClean="0">
                <a:latin typeface="Calibri" panose="020F0502020204030204" pitchFamily="34" charset="0"/>
              </a:rPr>
              <a:t>presentato </a:t>
            </a:r>
            <a:r>
              <a:rPr lang="it-IT" sz="2800" dirty="0">
                <a:latin typeface="Calibri" panose="020F0502020204030204" pitchFamily="34" charset="0"/>
              </a:rPr>
              <a:t>il “Rapporto </a:t>
            </a:r>
            <a:r>
              <a:rPr lang="it-IT" sz="2800" dirty="0" err="1">
                <a:latin typeface="Calibri" panose="020F0502020204030204" pitchFamily="34" charset="0"/>
              </a:rPr>
              <a:t>Bes</a:t>
            </a:r>
            <a:r>
              <a:rPr lang="it-IT" sz="2800" dirty="0">
                <a:latin typeface="Calibri" panose="020F0502020204030204" pitchFamily="34" charset="0"/>
              </a:rPr>
              <a:t> </a:t>
            </a:r>
            <a:r>
              <a:rPr lang="it-IT" sz="2800" dirty="0" smtClean="0">
                <a:latin typeface="Calibri" panose="020F0502020204030204" pitchFamily="34" charset="0"/>
              </a:rPr>
              <a:t>2014: </a:t>
            </a:r>
            <a:r>
              <a:rPr lang="it-IT" sz="2800" dirty="0">
                <a:latin typeface="Calibri" panose="020F0502020204030204" pitchFamily="34" charset="0"/>
              </a:rPr>
              <a:t>il benessere equo e sostenibile in Italia” (</a:t>
            </a:r>
            <a:r>
              <a:rPr lang="it-IT" sz="2800" u="sng" dirty="0">
                <a:latin typeface="Calibri" panose="020F0502020204030204" pitchFamily="34" charset="0"/>
              </a:rPr>
              <a:t>www.misuredelbenessere.it</a:t>
            </a:r>
            <a:r>
              <a:rPr lang="it-IT" sz="2800" dirty="0">
                <a:latin typeface="Calibri" panose="020F0502020204030204" pitchFamily="34" charset="0"/>
              </a:rPr>
              <a:t>). </a:t>
            </a:r>
            <a:endParaRPr lang="it-IT" altLang="it-IT" sz="2000" dirty="0" smtClean="0">
              <a:latin typeface="Calibri" panose="020F0502020204030204" pitchFamily="34" charset="0"/>
            </a:endParaRPr>
          </a:p>
          <a:p>
            <a:pPr algn="just">
              <a:defRPr/>
            </a:pPr>
            <a:endParaRPr lang="it-IT" sz="2000" dirty="0" smtClean="0">
              <a:latin typeface="Calibri" panose="020F0502020204030204" pitchFamily="34" charset="0"/>
            </a:endParaRPr>
          </a:p>
          <a:p>
            <a:pPr algn="just">
              <a:defRPr/>
            </a:pPr>
            <a:endParaRPr lang="it-IT" sz="2000" dirty="0">
              <a:latin typeface="Calibri" panose="020F0502020204030204" pitchFamily="34" charset="0"/>
            </a:endParaRPr>
          </a:p>
        </p:txBody>
      </p:sp>
      <p:sp>
        <p:nvSpPr>
          <p:cNvPr id="7171" name="Segnaposto numero diapositiva 5"/>
          <p:cNvSpPr>
            <a:spLocks noGrp="1"/>
          </p:cNvSpPr>
          <p:nvPr>
            <p:ph type="sldNum" sz="quarter" idx="12"/>
          </p:nvPr>
        </p:nvSpPr>
        <p:spPr>
          <a:noFill/>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fld id="{D06EFDCE-AC06-43A8-AE2B-D65E65D33BF2}" type="slidenum">
              <a:rPr lang="it-IT" altLang="it-IT" sz="1400"/>
              <a:pPr>
                <a:spcBef>
                  <a:spcPct val="0"/>
                </a:spcBef>
                <a:buFontTx/>
                <a:buNone/>
              </a:pPr>
              <a:t>3</a:t>
            </a:fld>
            <a:endParaRPr lang="it-IT" altLang="it-IT" sz="140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testo 2"/>
          <p:cNvSpPr>
            <a:spLocks noGrp="1"/>
          </p:cNvSpPr>
          <p:nvPr>
            <p:ph type="body" sz="half" idx="1"/>
          </p:nvPr>
        </p:nvSpPr>
        <p:spPr>
          <a:xfrm>
            <a:off x="684213" y="981075"/>
            <a:ext cx="8147050" cy="4352925"/>
          </a:xfrm>
        </p:spPr>
        <p:txBody>
          <a:bodyPr/>
          <a:lstStyle/>
          <a:p>
            <a:pPr marL="0" indent="0" algn="just">
              <a:buFontTx/>
              <a:buNone/>
              <a:defRPr/>
            </a:pPr>
            <a:r>
              <a:rPr lang="it-IT" sz="2800" dirty="0" smtClean="0">
                <a:latin typeface="Calibri" panose="020F0502020204030204" pitchFamily="34" charset="0"/>
              </a:rPr>
              <a:t>Il </a:t>
            </a:r>
            <a:r>
              <a:rPr lang="it-IT" sz="2800" dirty="0">
                <a:latin typeface="Calibri" panose="020F0502020204030204" pitchFamily="34" charset="0"/>
              </a:rPr>
              <a:t>15 </a:t>
            </a:r>
            <a:r>
              <a:rPr lang="it-IT" sz="2800" dirty="0" smtClean="0">
                <a:latin typeface="Calibri" panose="020F0502020204030204" pitchFamily="34" charset="0"/>
              </a:rPr>
              <a:t>giugno 2013 </a:t>
            </a:r>
            <a:r>
              <a:rPr lang="it-IT" sz="2800" dirty="0">
                <a:latin typeface="Calibri" panose="020F0502020204030204" pitchFamily="34" charset="0"/>
              </a:rPr>
              <a:t>è stato presentato a Pesaro il rapporto URBES, il benessere equo e sostenibile nelle città. </a:t>
            </a:r>
            <a:r>
              <a:rPr lang="it-IT" sz="2800" dirty="0" smtClean="0">
                <a:latin typeface="Calibri" panose="020F0502020204030204" pitchFamily="34" charset="0"/>
              </a:rPr>
              <a:t>La seconda edizione del rapporto </a:t>
            </a:r>
            <a:r>
              <a:rPr lang="it-IT" sz="2800" dirty="0" err="1" smtClean="0">
                <a:latin typeface="Calibri" panose="020F0502020204030204" pitchFamily="34" charset="0"/>
              </a:rPr>
              <a:t>Urbes</a:t>
            </a:r>
            <a:r>
              <a:rPr lang="it-IT" sz="2800" dirty="0" smtClean="0">
                <a:latin typeface="Calibri" panose="020F0502020204030204" pitchFamily="34" charset="0"/>
              </a:rPr>
              <a:t> è in fase di </a:t>
            </a:r>
            <a:r>
              <a:rPr lang="it-IT" sz="2800" dirty="0" err="1" smtClean="0">
                <a:latin typeface="Calibri" panose="020F0502020204030204" pitchFamily="34" charset="0"/>
              </a:rPr>
              <a:t>predisizione</a:t>
            </a:r>
            <a:r>
              <a:rPr lang="it-IT" sz="2800" dirty="0" smtClean="0">
                <a:latin typeface="Calibri" panose="020F0502020204030204" pitchFamily="34" charset="0"/>
              </a:rPr>
              <a:t>.</a:t>
            </a:r>
          </a:p>
          <a:p>
            <a:pPr marL="0" indent="0" algn="just">
              <a:buFontTx/>
              <a:buNone/>
              <a:defRPr/>
            </a:pPr>
            <a:r>
              <a:rPr lang="it-IT" sz="2800" dirty="0" smtClean="0">
                <a:latin typeface="Calibri" panose="020F0502020204030204" pitchFamily="34" charset="0"/>
              </a:rPr>
              <a:t>Il </a:t>
            </a:r>
            <a:r>
              <a:rPr lang="it-IT" sz="2800" dirty="0">
                <a:latin typeface="Calibri" panose="020F0502020204030204" pitchFamily="34" charset="0"/>
              </a:rPr>
              <a:t>Comune di Firenze è una delle 15 </a:t>
            </a:r>
            <a:r>
              <a:rPr lang="it-IT" sz="2800" dirty="0" smtClean="0">
                <a:latin typeface="Calibri" panose="020F0502020204030204" pitchFamily="34" charset="0"/>
              </a:rPr>
              <a:t>città </a:t>
            </a:r>
            <a:r>
              <a:rPr lang="it-IT" sz="2800" dirty="0">
                <a:latin typeface="Calibri" panose="020F0502020204030204" pitchFamily="34" charset="0"/>
              </a:rPr>
              <a:t>partecipanti </a:t>
            </a:r>
            <a:r>
              <a:rPr lang="it-IT" sz="2800" dirty="0" smtClean="0">
                <a:latin typeface="Calibri" panose="020F0502020204030204" pitchFamily="34" charset="0"/>
              </a:rPr>
              <a:t>alla prima edizione del </a:t>
            </a:r>
            <a:r>
              <a:rPr lang="it-IT" sz="2800" dirty="0">
                <a:latin typeface="Calibri" panose="020F0502020204030204" pitchFamily="34" charset="0"/>
              </a:rPr>
              <a:t>progetto. </a:t>
            </a:r>
            <a:r>
              <a:rPr lang="it-IT" sz="2800" dirty="0" smtClean="0">
                <a:latin typeface="Calibri" panose="020F0502020204030204" pitchFamily="34" charset="0"/>
              </a:rPr>
              <a:t>Qui </a:t>
            </a:r>
            <a:r>
              <a:rPr lang="it-IT" sz="2800" dirty="0">
                <a:latin typeface="Calibri" panose="020F0502020204030204" pitchFamily="34" charset="0"/>
              </a:rPr>
              <a:t>si presenta il rapporto sugli indicatori condivisi per Firenze, redatto dall’Ufficio comunale di Statistica. </a:t>
            </a:r>
          </a:p>
          <a:p>
            <a:pPr marL="0" indent="0" algn="just">
              <a:buFontTx/>
              <a:buNone/>
              <a:defRPr/>
            </a:pPr>
            <a:endParaRPr lang="it-IT" altLang="it-IT" sz="2000" dirty="0" smtClean="0">
              <a:latin typeface="Calibri" panose="020F0502020204030204" pitchFamily="34" charset="0"/>
            </a:endParaRPr>
          </a:p>
          <a:p>
            <a:pPr algn="just">
              <a:defRPr/>
            </a:pPr>
            <a:endParaRPr lang="it-IT" sz="2000" dirty="0" smtClean="0">
              <a:latin typeface="Calibri" panose="020F0502020204030204" pitchFamily="34" charset="0"/>
            </a:endParaRPr>
          </a:p>
          <a:p>
            <a:pPr algn="just">
              <a:defRPr/>
            </a:pPr>
            <a:endParaRPr lang="it-IT" sz="2000" dirty="0">
              <a:latin typeface="Calibri" panose="020F0502020204030204" pitchFamily="34" charset="0"/>
            </a:endParaRPr>
          </a:p>
        </p:txBody>
      </p:sp>
      <p:sp>
        <p:nvSpPr>
          <p:cNvPr id="9219" name="Segnaposto numero diapositiva 5"/>
          <p:cNvSpPr>
            <a:spLocks noGrp="1"/>
          </p:cNvSpPr>
          <p:nvPr>
            <p:ph type="sldNum" sz="quarter" idx="12"/>
          </p:nvPr>
        </p:nvSpPr>
        <p:spPr>
          <a:noFill/>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fld id="{2A13E00C-1093-4384-A51C-7756B040FCE8}" type="slidenum">
              <a:rPr lang="it-IT" altLang="it-IT" sz="1400"/>
              <a:pPr>
                <a:spcBef>
                  <a:spcPct val="0"/>
                </a:spcBef>
                <a:buFontTx/>
                <a:buNone/>
              </a:pPr>
              <a:t>4</a:t>
            </a:fld>
            <a:endParaRPr lang="it-IT" altLang="it-IT" sz="140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testo 2"/>
          <p:cNvSpPr>
            <a:spLocks noGrp="1"/>
          </p:cNvSpPr>
          <p:nvPr>
            <p:ph type="body" sz="half" idx="1"/>
          </p:nvPr>
        </p:nvSpPr>
        <p:spPr>
          <a:xfrm>
            <a:off x="684213" y="981075"/>
            <a:ext cx="8147050" cy="4352925"/>
          </a:xfrm>
        </p:spPr>
        <p:txBody>
          <a:bodyPr/>
          <a:lstStyle/>
          <a:p>
            <a:pPr marL="0" indent="0" algn="just">
              <a:buFontTx/>
              <a:buNone/>
              <a:defRPr/>
            </a:pPr>
            <a:endParaRPr lang="it-IT" sz="2800" dirty="0">
              <a:latin typeface="Calibri" panose="020F0502020204030204" pitchFamily="34" charset="0"/>
            </a:endParaRPr>
          </a:p>
          <a:p>
            <a:pPr algn="just">
              <a:defRPr/>
            </a:pPr>
            <a:endParaRPr lang="it-IT" altLang="it-IT" sz="2000" dirty="0" smtClean="0">
              <a:latin typeface="Calibri" panose="020F0502020204030204" pitchFamily="34" charset="0"/>
            </a:endParaRPr>
          </a:p>
          <a:p>
            <a:pPr algn="just">
              <a:defRPr/>
            </a:pPr>
            <a:endParaRPr lang="it-IT" sz="2000" dirty="0" smtClean="0">
              <a:latin typeface="Calibri" panose="020F0502020204030204" pitchFamily="34" charset="0"/>
            </a:endParaRPr>
          </a:p>
          <a:p>
            <a:pPr algn="just">
              <a:defRPr/>
            </a:pPr>
            <a:endParaRPr lang="it-IT" sz="2000" dirty="0">
              <a:latin typeface="Calibri" panose="020F0502020204030204" pitchFamily="34" charset="0"/>
            </a:endParaRPr>
          </a:p>
        </p:txBody>
      </p:sp>
      <p:sp>
        <p:nvSpPr>
          <p:cNvPr id="11267" name="Segnaposto numero diapositiva 5"/>
          <p:cNvSpPr>
            <a:spLocks noGrp="1"/>
          </p:cNvSpPr>
          <p:nvPr>
            <p:ph type="sldNum" sz="quarter" idx="12"/>
          </p:nvPr>
        </p:nvSpPr>
        <p:spPr>
          <a:noFill/>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fld id="{B1B7FB8F-F22B-4D49-B00C-BE894F1BFA1F}" type="slidenum">
              <a:rPr lang="it-IT" altLang="it-IT" sz="1400"/>
              <a:pPr>
                <a:spcBef>
                  <a:spcPct val="0"/>
                </a:spcBef>
                <a:buFontTx/>
                <a:buNone/>
              </a:pPr>
              <a:t>5</a:t>
            </a:fld>
            <a:endParaRPr lang="it-IT" altLang="it-IT" sz="1400"/>
          </a:p>
        </p:txBody>
      </p:sp>
      <p:sp>
        <p:nvSpPr>
          <p:cNvPr id="5" name="Segnaposto testo 2"/>
          <p:cNvSpPr txBox="1">
            <a:spLocks/>
          </p:cNvSpPr>
          <p:nvPr/>
        </p:nvSpPr>
        <p:spPr bwMode="auto">
          <a:xfrm>
            <a:off x="836613" y="188913"/>
            <a:ext cx="8147050" cy="1000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FontTx/>
              <a:buNone/>
              <a:defRPr/>
            </a:pPr>
            <a:r>
              <a:rPr lang="it-IT" sz="2800" dirty="0" smtClean="0">
                <a:latin typeface="Calibri" panose="020F0502020204030204" pitchFamily="34" charset="0"/>
              </a:rPr>
              <a:t>Comuni che hanno integrato gli indicatori proposti da Istat per numero di indicatori approvati</a:t>
            </a:r>
            <a:endParaRPr lang="it-IT" altLang="it-IT" sz="2000" dirty="0" smtClean="0">
              <a:latin typeface="Calibri" panose="020F0502020204030204" pitchFamily="34" charset="0"/>
            </a:endParaRPr>
          </a:p>
          <a:p>
            <a:pPr algn="just">
              <a:defRPr/>
            </a:pPr>
            <a:endParaRPr lang="it-IT" sz="2000" dirty="0" smtClean="0">
              <a:latin typeface="Calibri" panose="020F0502020204030204" pitchFamily="34" charset="0"/>
            </a:endParaRPr>
          </a:p>
          <a:p>
            <a:pPr algn="just">
              <a:defRPr/>
            </a:pPr>
            <a:endParaRPr lang="it-IT" sz="2000" dirty="0">
              <a:latin typeface="Calibri" panose="020F0502020204030204" pitchFamily="34" charset="0"/>
            </a:endParaRPr>
          </a:p>
        </p:txBody>
      </p:sp>
      <p:pic>
        <p:nvPicPr>
          <p:cNvPr id="11269" name="Immagin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115616" y="1196751"/>
            <a:ext cx="7715647" cy="46284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egnaposto testo 2"/>
          <p:cNvSpPr>
            <a:spLocks noGrp="1"/>
          </p:cNvSpPr>
          <p:nvPr>
            <p:ph type="body" sz="half" idx="1"/>
          </p:nvPr>
        </p:nvSpPr>
        <p:spPr>
          <a:xfrm>
            <a:off x="683568" y="404664"/>
            <a:ext cx="8147050" cy="4824413"/>
          </a:xfrm>
        </p:spPr>
        <p:txBody>
          <a:bodyPr/>
          <a:lstStyle/>
          <a:p>
            <a:pPr marL="0" indent="0">
              <a:buFontTx/>
              <a:buNone/>
            </a:pPr>
            <a:r>
              <a:rPr lang="it-IT" altLang="it-IT" sz="2800" b="1" dirty="0" smtClean="0">
                <a:latin typeface="Calibri" panose="020F0502020204030204" pitchFamily="34" charset="0"/>
              </a:rPr>
              <a:t>Le fonti integrative degli indicatori proposti dal Comune di Firenze:</a:t>
            </a:r>
          </a:p>
          <a:p>
            <a:pPr marL="0" indent="0">
              <a:buFontTx/>
              <a:buNone/>
            </a:pPr>
            <a:endParaRPr lang="it-IT" altLang="it-IT" sz="2800" b="1" dirty="0" smtClean="0">
              <a:latin typeface="Calibri" panose="020F0502020204030204" pitchFamily="34" charset="0"/>
            </a:endParaRPr>
          </a:p>
          <a:p>
            <a:pPr marL="0" indent="0">
              <a:buFontTx/>
              <a:buAutoNum type="arabicPeriod"/>
            </a:pPr>
            <a:r>
              <a:rPr lang="it-IT" altLang="it-IT" sz="2800" b="1" dirty="0" smtClean="0">
                <a:solidFill>
                  <a:schemeClr val="accent2"/>
                </a:solidFill>
                <a:latin typeface="Calibri" panose="020F0502020204030204" pitchFamily="34" charset="0"/>
              </a:rPr>
              <a:t>Indagine forze lavoro nel Comune di Firenze</a:t>
            </a:r>
            <a:r>
              <a:rPr lang="it-IT" altLang="it-IT" sz="2800" b="1" dirty="0" smtClean="0">
                <a:latin typeface="Calibri" panose="020F0502020204030204" pitchFamily="34" charset="0"/>
              </a:rPr>
              <a:t>: indagine campionaria Cati condotta dall’UCS di Firenze dal 1998. Permette di stimare le principali grandezze sul lavoro a dettaglio comunale (talvolta a livello di quartiere). Nel PSN</a:t>
            </a:r>
          </a:p>
          <a:p>
            <a:pPr marL="0" indent="0">
              <a:buFontTx/>
              <a:buAutoNum type="arabicPeriod"/>
            </a:pPr>
            <a:r>
              <a:rPr lang="it-IT" altLang="it-IT" sz="2800" b="1" dirty="0" smtClean="0">
                <a:latin typeface="Calibri" panose="020F0502020204030204" pitchFamily="34" charset="0"/>
              </a:rPr>
              <a:t>Dati provvisori del </a:t>
            </a:r>
            <a:r>
              <a:rPr lang="it-IT" altLang="it-IT" sz="2800" b="1" dirty="0" smtClean="0">
                <a:solidFill>
                  <a:schemeClr val="accent2"/>
                </a:solidFill>
                <a:latin typeface="Calibri" panose="020F0502020204030204" pitchFamily="34" charset="0"/>
              </a:rPr>
              <a:t>censimento della popolazione</a:t>
            </a:r>
            <a:r>
              <a:rPr lang="it-IT" altLang="it-IT" sz="2800" b="1" dirty="0" smtClean="0">
                <a:latin typeface="Calibri" panose="020F0502020204030204" pitchFamily="34" charset="0"/>
              </a:rPr>
              <a:t>: dati raccolti nell’ambito del censimento della popolazione 2011</a:t>
            </a:r>
          </a:p>
          <a:p>
            <a:pPr marL="0" indent="0">
              <a:buFontTx/>
              <a:buAutoNum type="arabicPeriod"/>
            </a:pPr>
            <a:endParaRPr lang="it-IT" altLang="it-IT" sz="2800" dirty="0" smtClean="0">
              <a:solidFill>
                <a:schemeClr val="accent2"/>
              </a:solidFill>
              <a:latin typeface="Calibri" panose="020F0502020204030204" pitchFamily="34" charset="0"/>
            </a:endParaRPr>
          </a:p>
          <a:p>
            <a:pPr marL="0" indent="0">
              <a:buFontTx/>
              <a:buAutoNum type="arabicPeriod"/>
            </a:pPr>
            <a:endParaRPr lang="it-IT" altLang="it-IT" sz="2800" dirty="0" smtClean="0">
              <a:solidFill>
                <a:schemeClr val="accent2"/>
              </a:solidFill>
              <a:latin typeface="Calibri" panose="020F0502020204030204" pitchFamily="34" charset="0"/>
            </a:endParaRPr>
          </a:p>
          <a:p>
            <a:pPr marL="0" indent="0">
              <a:buFontTx/>
              <a:buAutoNum type="arabicPeriod"/>
            </a:pPr>
            <a:endParaRPr lang="it-IT" altLang="it-IT" sz="2800" dirty="0" smtClean="0">
              <a:solidFill>
                <a:schemeClr val="accent2"/>
              </a:solidFill>
              <a:latin typeface="Calibri" panose="020F0502020204030204" pitchFamily="34" charset="0"/>
            </a:endParaRPr>
          </a:p>
          <a:p>
            <a:pPr marL="0" indent="0">
              <a:buFontTx/>
              <a:buAutoNum type="arabicPeriod"/>
            </a:pPr>
            <a:endParaRPr lang="it-IT" altLang="it-IT" sz="2800" dirty="0" smtClean="0">
              <a:latin typeface="Calibri" panose="020F0502020204030204" pitchFamily="34" charset="0"/>
            </a:endParaRPr>
          </a:p>
          <a:p>
            <a:pPr marL="0" indent="0" algn="just">
              <a:buFontTx/>
              <a:buNone/>
            </a:pPr>
            <a:endParaRPr lang="it-IT" altLang="it-IT" sz="2800" dirty="0" smtClean="0">
              <a:latin typeface="Calibri" panose="020F0502020204030204" pitchFamily="34" charset="0"/>
            </a:endParaRPr>
          </a:p>
          <a:p>
            <a:pPr marL="0" indent="0" algn="just"/>
            <a:endParaRPr lang="it-IT" altLang="it-IT" sz="2800" dirty="0" smtClean="0">
              <a:latin typeface="Calibri" panose="020F0502020204030204" pitchFamily="34" charset="0"/>
            </a:endParaRPr>
          </a:p>
          <a:p>
            <a:pPr marL="0" indent="0" algn="just"/>
            <a:endParaRPr lang="it-IT" altLang="it-IT" sz="2800" dirty="0" smtClean="0">
              <a:latin typeface="Calibri" panose="020F0502020204030204" pitchFamily="34" charset="0"/>
            </a:endParaRPr>
          </a:p>
        </p:txBody>
      </p:sp>
      <p:sp>
        <p:nvSpPr>
          <p:cNvPr id="13315" name="Segnaposto numero diapositiva 5"/>
          <p:cNvSpPr>
            <a:spLocks noGrp="1"/>
          </p:cNvSpPr>
          <p:nvPr>
            <p:ph type="sldNum" sz="quarter" idx="12"/>
          </p:nvPr>
        </p:nvSpPr>
        <p:spPr>
          <a:noFill/>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fld id="{A883CA25-04CA-4893-BD5E-75DF55CD3A82}" type="slidenum">
              <a:rPr lang="it-IT" altLang="it-IT" sz="1400"/>
              <a:pPr>
                <a:spcBef>
                  <a:spcPct val="0"/>
                </a:spcBef>
                <a:buFontTx/>
                <a:buNone/>
              </a:pPr>
              <a:t>6</a:t>
            </a:fld>
            <a:endParaRPr lang="it-IT" altLang="it-IT" sz="140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egnaposto testo 2"/>
          <p:cNvSpPr>
            <a:spLocks noGrp="1"/>
          </p:cNvSpPr>
          <p:nvPr>
            <p:ph type="body" sz="half" idx="1"/>
          </p:nvPr>
        </p:nvSpPr>
        <p:spPr>
          <a:xfrm>
            <a:off x="684213" y="908050"/>
            <a:ext cx="8147050" cy="4824413"/>
          </a:xfrm>
        </p:spPr>
        <p:txBody>
          <a:bodyPr/>
          <a:lstStyle/>
          <a:p>
            <a:pPr marL="0" indent="0">
              <a:buFontTx/>
              <a:buNone/>
            </a:pPr>
            <a:r>
              <a:rPr lang="it-IT" altLang="it-IT" sz="2800" b="1" dirty="0" smtClean="0">
                <a:latin typeface="Calibri" panose="020F0502020204030204" pitchFamily="34" charset="0"/>
              </a:rPr>
              <a:t>Le fonti integrative degli indicatori proposti dal Comune di Firenze:</a:t>
            </a:r>
          </a:p>
          <a:p>
            <a:pPr marL="0" indent="0">
              <a:buFontTx/>
              <a:buNone/>
            </a:pPr>
            <a:endParaRPr lang="it-IT" altLang="it-IT" sz="2800" b="1" dirty="0" smtClean="0">
              <a:latin typeface="Calibri" panose="020F0502020204030204" pitchFamily="34" charset="0"/>
            </a:endParaRPr>
          </a:p>
          <a:p>
            <a:pPr marL="0" indent="0">
              <a:buFontTx/>
              <a:buAutoNum type="arabicPeriod" startAt="3"/>
            </a:pPr>
            <a:r>
              <a:rPr lang="it-IT" altLang="it-IT" sz="2800" b="1" dirty="0" smtClean="0">
                <a:solidFill>
                  <a:schemeClr val="accent2"/>
                </a:solidFill>
                <a:latin typeface="Calibri" panose="020F0502020204030204" pitchFamily="34" charset="0"/>
              </a:rPr>
              <a:t>Indagine sulle vacanze dei fiorentini</a:t>
            </a:r>
            <a:r>
              <a:rPr lang="it-IT" altLang="it-IT" sz="2800" b="1" dirty="0" smtClean="0">
                <a:latin typeface="Calibri" panose="020F0502020204030204" pitchFamily="34" charset="0"/>
              </a:rPr>
              <a:t>: indagine telefonica sulle intenzioni dei </a:t>
            </a:r>
            <a:r>
              <a:rPr lang="it-IT" altLang="it-IT" sz="2800" b="1" dirty="0" err="1" smtClean="0">
                <a:latin typeface="Calibri" panose="020F0502020204030204" pitchFamily="34" charset="0"/>
              </a:rPr>
              <a:t>fiorentinicirca</a:t>
            </a:r>
            <a:r>
              <a:rPr lang="it-IT" altLang="it-IT" sz="2800" b="1" dirty="0" smtClean="0">
                <a:latin typeface="Calibri" panose="020F0502020204030204" pitchFamily="34" charset="0"/>
              </a:rPr>
              <a:t> le proprie vacanze. Nel PSN</a:t>
            </a:r>
          </a:p>
          <a:p>
            <a:pPr marL="0" indent="0">
              <a:buFontTx/>
              <a:buAutoNum type="arabicPeriod" startAt="3"/>
            </a:pPr>
            <a:r>
              <a:rPr lang="it-IT" altLang="it-IT" sz="2800" b="1" dirty="0" smtClean="0">
                <a:solidFill>
                  <a:schemeClr val="accent2"/>
                </a:solidFill>
                <a:latin typeface="Calibri" panose="020F0502020204030204" pitchFamily="34" charset="0"/>
              </a:rPr>
              <a:t>I redditi dei fiorentini</a:t>
            </a:r>
            <a:r>
              <a:rPr lang="it-IT" altLang="it-IT" sz="2800" b="1" dirty="0" smtClean="0">
                <a:latin typeface="Calibri" panose="020F0502020204030204" pitchFamily="34" charset="0"/>
              </a:rPr>
              <a:t>: analisi delle dichiarazioni dei redditi dei fiorentini utilizzando le banche dati messe a disposizione dall’Agenzia delle Entrate. Nel PSN</a:t>
            </a:r>
          </a:p>
          <a:p>
            <a:pPr marL="0" indent="0">
              <a:buFontTx/>
              <a:buAutoNum type="arabicPeriod" startAt="3"/>
            </a:pPr>
            <a:endParaRPr lang="it-IT" altLang="it-IT" sz="2800" b="1" dirty="0" smtClean="0">
              <a:latin typeface="Calibri" panose="020F0502020204030204" pitchFamily="34" charset="0"/>
            </a:endParaRPr>
          </a:p>
          <a:p>
            <a:pPr marL="0" indent="0">
              <a:buFontTx/>
              <a:buAutoNum type="arabicPeriod" startAt="3"/>
            </a:pPr>
            <a:endParaRPr lang="it-IT" altLang="it-IT" sz="2800" dirty="0" smtClean="0">
              <a:solidFill>
                <a:schemeClr val="accent2"/>
              </a:solidFill>
              <a:latin typeface="Calibri" panose="020F0502020204030204" pitchFamily="34" charset="0"/>
            </a:endParaRPr>
          </a:p>
          <a:p>
            <a:pPr marL="0" indent="0">
              <a:buFontTx/>
              <a:buAutoNum type="arabicPeriod" startAt="3"/>
            </a:pPr>
            <a:endParaRPr lang="it-IT" altLang="it-IT" sz="2800" dirty="0" smtClean="0">
              <a:solidFill>
                <a:schemeClr val="accent2"/>
              </a:solidFill>
              <a:latin typeface="Calibri" panose="020F0502020204030204" pitchFamily="34" charset="0"/>
            </a:endParaRPr>
          </a:p>
          <a:p>
            <a:pPr marL="0" indent="0">
              <a:buFontTx/>
              <a:buAutoNum type="arabicPeriod" startAt="3"/>
            </a:pPr>
            <a:endParaRPr lang="it-IT" altLang="it-IT" sz="2800" dirty="0" smtClean="0">
              <a:solidFill>
                <a:schemeClr val="accent2"/>
              </a:solidFill>
              <a:latin typeface="Calibri" panose="020F0502020204030204" pitchFamily="34" charset="0"/>
            </a:endParaRPr>
          </a:p>
          <a:p>
            <a:pPr marL="0" indent="0">
              <a:buFontTx/>
              <a:buAutoNum type="arabicPeriod" startAt="3"/>
            </a:pPr>
            <a:endParaRPr lang="it-IT" altLang="it-IT" sz="2800" dirty="0" smtClean="0">
              <a:latin typeface="Calibri" panose="020F0502020204030204" pitchFamily="34" charset="0"/>
            </a:endParaRPr>
          </a:p>
          <a:p>
            <a:pPr marL="0" indent="0" algn="just">
              <a:buFontTx/>
              <a:buNone/>
            </a:pPr>
            <a:endParaRPr lang="it-IT" altLang="it-IT" sz="2800" dirty="0" smtClean="0">
              <a:latin typeface="Calibri" panose="020F0502020204030204" pitchFamily="34" charset="0"/>
            </a:endParaRPr>
          </a:p>
          <a:p>
            <a:pPr marL="0" indent="0" algn="just"/>
            <a:endParaRPr lang="it-IT" altLang="it-IT" sz="2800" dirty="0" smtClean="0">
              <a:latin typeface="Calibri" panose="020F0502020204030204" pitchFamily="34" charset="0"/>
            </a:endParaRPr>
          </a:p>
          <a:p>
            <a:pPr marL="0" indent="0" algn="just"/>
            <a:endParaRPr lang="it-IT" altLang="it-IT" sz="2800" dirty="0" smtClean="0">
              <a:latin typeface="Calibri" panose="020F0502020204030204" pitchFamily="34" charset="0"/>
            </a:endParaRPr>
          </a:p>
        </p:txBody>
      </p:sp>
      <p:sp>
        <p:nvSpPr>
          <p:cNvPr id="15363" name="Segnaposto numero diapositiva 5"/>
          <p:cNvSpPr>
            <a:spLocks noGrp="1"/>
          </p:cNvSpPr>
          <p:nvPr>
            <p:ph type="sldNum" sz="quarter" idx="12"/>
          </p:nvPr>
        </p:nvSpPr>
        <p:spPr>
          <a:noFill/>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fld id="{AEE893D4-97D3-419C-AE83-2B6AF0D02C08}" type="slidenum">
              <a:rPr lang="it-IT" altLang="it-IT" sz="1400"/>
              <a:pPr>
                <a:spcBef>
                  <a:spcPct val="0"/>
                </a:spcBef>
                <a:buFontTx/>
                <a:buNone/>
              </a:pPr>
              <a:t>7</a:t>
            </a:fld>
            <a:endParaRPr lang="it-IT" altLang="it-IT" sz="140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egnaposto testo 2"/>
          <p:cNvSpPr>
            <a:spLocks noGrp="1"/>
          </p:cNvSpPr>
          <p:nvPr>
            <p:ph type="body" sz="half" idx="1"/>
          </p:nvPr>
        </p:nvSpPr>
        <p:spPr>
          <a:xfrm>
            <a:off x="684213" y="981075"/>
            <a:ext cx="8147050" cy="4352925"/>
          </a:xfrm>
        </p:spPr>
        <p:txBody>
          <a:bodyPr/>
          <a:lstStyle/>
          <a:p>
            <a:pPr marL="0" indent="0">
              <a:buFontTx/>
              <a:buNone/>
            </a:pPr>
            <a:r>
              <a:rPr lang="it-IT" altLang="it-IT" sz="2800" b="1" smtClean="0">
                <a:solidFill>
                  <a:schemeClr val="accent2"/>
                </a:solidFill>
                <a:latin typeface="Calibri" panose="020F0502020204030204" pitchFamily="34" charset="0"/>
              </a:rPr>
              <a:t>Indagine forze lavoro nel Comune di Firenze</a:t>
            </a:r>
            <a:endParaRPr lang="it-IT" altLang="it-IT" sz="2800" smtClean="0">
              <a:solidFill>
                <a:schemeClr val="accent2"/>
              </a:solidFill>
              <a:latin typeface="Calibri" panose="020F0502020204030204" pitchFamily="34" charset="0"/>
            </a:endParaRPr>
          </a:p>
          <a:p>
            <a:pPr marL="0" indent="0">
              <a:buFontTx/>
              <a:buAutoNum type="arabicPeriod"/>
            </a:pPr>
            <a:r>
              <a:rPr lang="it-IT" altLang="it-IT" sz="2800" b="1" smtClean="0">
                <a:latin typeface="Calibri" panose="020F0502020204030204" pitchFamily="34" charset="0"/>
              </a:rPr>
              <a:t>Tasso di occupazione 20-64 anni</a:t>
            </a:r>
            <a:r>
              <a:rPr lang="it-IT" altLang="it-IT" sz="2800" smtClean="0">
                <a:latin typeface="Calibri" panose="020F0502020204030204" pitchFamily="34" charset="0"/>
              </a:rPr>
              <a:t>.</a:t>
            </a:r>
          </a:p>
          <a:p>
            <a:pPr marL="0" indent="0">
              <a:buFontTx/>
              <a:buAutoNum type="arabicPeriod"/>
            </a:pPr>
            <a:r>
              <a:rPr lang="it-IT" altLang="it-IT" sz="2800" b="1" smtClean="0">
                <a:latin typeface="Calibri" panose="020F0502020204030204" pitchFamily="34" charset="0"/>
              </a:rPr>
              <a:t>Tasso di disoccupazione.</a:t>
            </a:r>
            <a:endParaRPr lang="it-IT" altLang="it-IT" sz="2800" smtClean="0">
              <a:latin typeface="Calibri" panose="020F0502020204030204" pitchFamily="34" charset="0"/>
            </a:endParaRPr>
          </a:p>
          <a:p>
            <a:pPr marL="0" indent="0">
              <a:buFontTx/>
              <a:buAutoNum type="arabicPeriod"/>
            </a:pPr>
            <a:r>
              <a:rPr lang="it-IT" altLang="it-IT" sz="2800" b="1" smtClean="0">
                <a:latin typeface="Calibri" panose="020F0502020204030204" pitchFamily="34" charset="0"/>
              </a:rPr>
              <a:t>Tasso di adeguatezza del salario/stipendio</a:t>
            </a:r>
            <a:endParaRPr lang="it-IT" altLang="it-IT" sz="2800" smtClean="0">
              <a:latin typeface="Calibri" panose="020F0502020204030204" pitchFamily="34" charset="0"/>
            </a:endParaRPr>
          </a:p>
          <a:p>
            <a:pPr marL="0" indent="0">
              <a:buFontTx/>
              <a:buAutoNum type="arabicPeriod"/>
            </a:pPr>
            <a:r>
              <a:rPr lang="it-IT" altLang="it-IT" sz="2800" b="1" smtClean="0">
                <a:latin typeface="Calibri" panose="020F0502020204030204" pitchFamily="34" charset="0"/>
              </a:rPr>
              <a:t>Tasso di insicurezza del posto di lavoro</a:t>
            </a:r>
            <a:endParaRPr lang="it-IT" altLang="it-IT" sz="2800" smtClean="0">
              <a:latin typeface="Calibri" panose="020F0502020204030204" pitchFamily="34" charset="0"/>
            </a:endParaRPr>
          </a:p>
          <a:p>
            <a:pPr marL="0" indent="0">
              <a:buFontTx/>
              <a:buAutoNum type="arabicPeriod"/>
            </a:pPr>
            <a:r>
              <a:rPr lang="it-IT" altLang="it-IT" sz="2800" b="1" smtClean="0">
                <a:latin typeface="Calibri" panose="020F0502020204030204" pitchFamily="34" charset="0"/>
              </a:rPr>
              <a:t>Tasso di insicurezza nella ricerca dell’occupazione</a:t>
            </a:r>
            <a:endParaRPr lang="it-IT" altLang="it-IT" sz="2800" smtClean="0">
              <a:latin typeface="Calibri" panose="020F0502020204030204" pitchFamily="34" charset="0"/>
            </a:endParaRPr>
          </a:p>
          <a:p>
            <a:pPr marL="0" indent="0">
              <a:buFontTx/>
              <a:buAutoNum type="arabicPeriod"/>
            </a:pPr>
            <a:r>
              <a:rPr lang="it-IT" altLang="it-IT" sz="2800" b="1" smtClean="0">
                <a:latin typeface="Calibri" panose="020F0502020204030204" pitchFamily="34" charset="0"/>
              </a:rPr>
              <a:t>Percentuale di residenti che vivono in casa di proprietà</a:t>
            </a:r>
          </a:p>
          <a:p>
            <a:pPr marL="0" indent="0">
              <a:buFontTx/>
              <a:buAutoNum type="arabicPeriod"/>
            </a:pPr>
            <a:r>
              <a:rPr lang="it-IT" altLang="it-IT" sz="2800" b="1" smtClean="0">
                <a:latin typeface="Calibri" panose="020F0502020204030204" pitchFamily="34" charset="0"/>
              </a:rPr>
              <a:t>Percentuale di scippi in famiglie con almeno un componente di 18-75 anni</a:t>
            </a:r>
            <a:r>
              <a:rPr lang="it-IT" altLang="it-IT" sz="2800" smtClean="0">
                <a:latin typeface="Calibri" panose="020F0502020204030204" pitchFamily="34" charset="0"/>
              </a:rPr>
              <a:t> </a:t>
            </a:r>
          </a:p>
          <a:p>
            <a:pPr marL="0" indent="0">
              <a:buFontTx/>
              <a:buAutoNum type="arabicPeriod"/>
            </a:pPr>
            <a:endParaRPr lang="it-IT" altLang="it-IT" sz="2800" smtClean="0">
              <a:latin typeface="Calibri" panose="020F0502020204030204" pitchFamily="34" charset="0"/>
            </a:endParaRPr>
          </a:p>
          <a:p>
            <a:pPr marL="0" indent="0" algn="just">
              <a:buFontTx/>
              <a:buNone/>
            </a:pPr>
            <a:endParaRPr lang="it-IT" altLang="it-IT" sz="2800" smtClean="0">
              <a:latin typeface="Calibri" panose="020F0502020204030204" pitchFamily="34" charset="0"/>
            </a:endParaRPr>
          </a:p>
          <a:p>
            <a:pPr marL="0" indent="0" algn="just"/>
            <a:endParaRPr lang="it-IT" altLang="it-IT" sz="2800" smtClean="0">
              <a:latin typeface="Calibri" panose="020F0502020204030204" pitchFamily="34" charset="0"/>
            </a:endParaRPr>
          </a:p>
          <a:p>
            <a:pPr marL="0" indent="0" algn="just"/>
            <a:endParaRPr lang="it-IT" altLang="it-IT" sz="2800" smtClean="0">
              <a:latin typeface="Calibri" panose="020F0502020204030204" pitchFamily="34" charset="0"/>
            </a:endParaRPr>
          </a:p>
        </p:txBody>
      </p:sp>
      <p:sp>
        <p:nvSpPr>
          <p:cNvPr id="17411" name="Segnaposto numero diapositiva 5"/>
          <p:cNvSpPr>
            <a:spLocks noGrp="1"/>
          </p:cNvSpPr>
          <p:nvPr>
            <p:ph type="sldNum" sz="quarter" idx="12"/>
          </p:nvPr>
        </p:nvSpPr>
        <p:spPr>
          <a:noFill/>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fld id="{20EC4E89-71E5-44B9-8195-9E4B97B0A423}" type="slidenum">
              <a:rPr lang="it-IT" altLang="it-IT" sz="1400"/>
              <a:pPr>
                <a:spcBef>
                  <a:spcPct val="0"/>
                </a:spcBef>
                <a:buFontTx/>
                <a:buNone/>
              </a:pPr>
              <a:t>8</a:t>
            </a:fld>
            <a:endParaRPr lang="it-IT" altLang="it-IT" sz="140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egnaposto testo 2"/>
          <p:cNvSpPr>
            <a:spLocks noGrp="1"/>
          </p:cNvSpPr>
          <p:nvPr>
            <p:ph type="body" sz="half" idx="1"/>
          </p:nvPr>
        </p:nvSpPr>
        <p:spPr>
          <a:xfrm>
            <a:off x="684213" y="981075"/>
            <a:ext cx="8147050" cy="4352925"/>
          </a:xfrm>
        </p:spPr>
        <p:txBody>
          <a:bodyPr/>
          <a:lstStyle/>
          <a:p>
            <a:pPr marL="514350" indent="-514350">
              <a:buFontTx/>
              <a:buAutoNum type="arabicPeriod" startAt="8"/>
            </a:pPr>
            <a:r>
              <a:rPr lang="it-IT" altLang="it-IT" sz="2800" b="1" smtClean="0">
                <a:latin typeface="Calibri" panose="020F0502020204030204" pitchFamily="34" charset="0"/>
              </a:rPr>
              <a:t>Percentuale di furti in appartamento in famiglie con almeno un componente di 18-75 anni</a:t>
            </a:r>
            <a:endParaRPr lang="it-IT" altLang="it-IT" sz="2800" smtClean="0">
              <a:latin typeface="Calibri" panose="020F0502020204030204" pitchFamily="34" charset="0"/>
            </a:endParaRPr>
          </a:p>
          <a:p>
            <a:pPr marL="514350" indent="-514350">
              <a:buFontTx/>
              <a:buAutoNum type="arabicPeriod" startAt="8"/>
            </a:pPr>
            <a:r>
              <a:rPr lang="it-IT" altLang="it-IT" sz="2800" b="1" smtClean="0">
                <a:latin typeface="Calibri" panose="020F0502020204030204" pitchFamily="34" charset="0"/>
              </a:rPr>
              <a:t>Percentuale di aggressioni in strada in famiglie con almeno un componente di 18-75 anni</a:t>
            </a:r>
            <a:endParaRPr lang="it-IT" altLang="it-IT" sz="2800" smtClean="0">
              <a:latin typeface="Calibri" panose="020F0502020204030204" pitchFamily="34" charset="0"/>
            </a:endParaRPr>
          </a:p>
          <a:p>
            <a:pPr marL="514350" indent="-514350">
              <a:buFontTx/>
              <a:buAutoNum type="arabicPeriod" startAt="8"/>
            </a:pPr>
            <a:r>
              <a:rPr lang="it-IT" altLang="it-IT" sz="2800" b="1" smtClean="0">
                <a:latin typeface="Calibri" panose="020F0502020204030204" pitchFamily="34" charset="0"/>
              </a:rPr>
              <a:t>Percentuale di possessori di Personal Computer</a:t>
            </a:r>
            <a:endParaRPr lang="it-IT" altLang="it-IT" sz="2800" smtClean="0">
              <a:latin typeface="Calibri" panose="020F0502020204030204" pitchFamily="34" charset="0"/>
            </a:endParaRPr>
          </a:p>
          <a:p>
            <a:pPr marL="514350" indent="-514350">
              <a:buFontTx/>
              <a:buAutoNum type="arabicPeriod" startAt="8"/>
            </a:pPr>
            <a:r>
              <a:rPr lang="it-IT" altLang="it-IT" sz="2800" b="1" smtClean="0">
                <a:latin typeface="Calibri" panose="020F0502020204030204" pitchFamily="34" charset="0"/>
              </a:rPr>
              <a:t>Percentuale di utenti internet</a:t>
            </a:r>
            <a:r>
              <a:rPr lang="it-IT" altLang="it-IT" sz="2800" smtClean="0">
                <a:latin typeface="Calibri" panose="020F0502020204030204" pitchFamily="34" charset="0"/>
              </a:rPr>
              <a:t> </a:t>
            </a:r>
          </a:p>
          <a:p>
            <a:pPr marL="514350" indent="-514350" algn="just">
              <a:buFontTx/>
              <a:buNone/>
            </a:pPr>
            <a:endParaRPr lang="it-IT" altLang="it-IT" sz="2800" smtClean="0">
              <a:latin typeface="Calibri" panose="020F0502020204030204" pitchFamily="34" charset="0"/>
            </a:endParaRPr>
          </a:p>
          <a:p>
            <a:pPr marL="514350" indent="-514350" algn="just"/>
            <a:endParaRPr lang="it-IT" altLang="it-IT" sz="2800" smtClean="0">
              <a:latin typeface="Calibri" panose="020F0502020204030204" pitchFamily="34" charset="0"/>
            </a:endParaRPr>
          </a:p>
          <a:p>
            <a:pPr marL="514350" indent="-514350" algn="just"/>
            <a:endParaRPr lang="it-IT" altLang="it-IT" sz="2800" smtClean="0">
              <a:latin typeface="Calibri" panose="020F0502020204030204" pitchFamily="34" charset="0"/>
            </a:endParaRPr>
          </a:p>
        </p:txBody>
      </p:sp>
      <p:sp>
        <p:nvSpPr>
          <p:cNvPr id="19459" name="Segnaposto numero diapositiva 5"/>
          <p:cNvSpPr>
            <a:spLocks noGrp="1"/>
          </p:cNvSpPr>
          <p:nvPr>
            <p:ph type="sldNum" sz="quarter" idx="12"/>
          </p:nvPr>
        </p:nvSpPr>
        <p:spPr>
          <a:noFill/>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fld id="{8745863B-9A95-4114-B644-6545C9F7380A}" type="slidenum">
              <a:rPr lang="it-IT" altLang="it-IT" sz="1400"/>
              <a:pPr>
                <a:spcBef>
                  <a:spcPct val="0"/>
                </a:spcBef>
                <a:buFontTx/>
                <a:buNone/>
              </a:pPr>
              <a:t>9</a:t>
            </a:fld>
            <a:endParaRPr lang="it-IT" altLang="it-IT" sz="140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Struttura predefinita">
  <a:themeElements>
    <a:clrScheme name="Struttura predefinita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truttura predefinita">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Struttura predefinita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truttura predefinita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truttura predefinita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truttura predefinita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truttura predefinita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truttura predefinita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truttura predefinita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truttura predefinita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truttura predefinita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truttura predefinita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truttura predefinita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truttura predefinita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o" ma:contentTypeID="0x0101004871A68CA8A5D94FA948787F814EA880" ma:contentTypeVersion="1" ma:contentTypeDescription="Creare un nuovo documento." ma:contentTypeScope="" ma:versionID="5db2bbf5df0880e82f4768ff554aa21e">
  <xsd:schema xmlns:xsd="http://www.w3.org/2001/XMLSchema" xmlns:xs="http://www.w3.org/2001/XMLSchema" xmlns:p="http://schemas.microsoft.com/office/2006/metadata/properties" xmlns:ns3="f295d0ba-7a0d-4f7d-8a4c-7d6fb6a77aa0" targetNamespace="http://schemas.microsoft.com/office/2006/metadata/properties" ma:root="true" ma:fieldsID="e5fbf47bdba336218f1a31b1d12b755c" ns3:_="">
    <xsd:import namespace="f295d0ba-7a0d-4f7d-8a4c-7d6fb6a77aa0"/>
    <xsd:element name="properties">
      <xsd:complexType>
        <xsd:sequence>
          <xsd:element name="documentManagement">
            <xsd:complexType>
              <xsd:all>
                <xsd:element ref="ns3: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295d0ba-7a0d-4f7d-8a4c-7d6fb6a77aa0" elementFormDefault="qualified">
    <xsd:import namespace="http://schemas.microsoft.com/office/2006/documentManagement/types"/>
    <xsd:import namespace="http://schemas.microsoft.com/office/infopath/2007/PartnerControls"/>
    <xsd:element name="SharedWithUsers" ma:index="8" nillable="true" ma:displayName="Condiviso c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i contenuto"/>
        <xsd:element ref="dc:title" minOccurs="0" maxOccurs="1" ma:index="4" ma:displayName="Tito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LongProperties xmlns="http://schemas.microsoft.com/office/2006/metadata/long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908C172-C0BB-40CB-A393-FAAAE96A2BE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295d0ba-7a0d-4f7d-8a4c-7d6fb6a77aa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91388474-392A-4450-B35D-310F62EAA8C5}">
  <ds:schemaRefs>
    <ds:schemaRef ds:uri="http://schemas.microsoft.com/office/2006/metadata/longProperties"/>
  </ds:schemaRefs>
</ds:datastoreItem>
</file>

<file path=customXml/itemProps3.xml><?xml version="1.0" encoding="utf-8"?>
<ds:datastoreItem xmlns:ds="http://schemas.openxmlformats.org/officeDocument/2006/customXml" ds:itemID="{1BF85755-5352-47B6-B798-7285D386F9F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1041</TotalTime>
  <Words>682</Words>
  <Application>Microsoft Office PowerPoint</Application>
  <PresentationFormat>Presentazione su schermo (4:3)</PresentationFormat>
  <Paragraphs>103</Paragraphs>
  <Slides>17</Slides>
  <Notes>16</Notes>
  <HiddenSlides>0</HiddenSlides>
  <MMClips>0</MMClips>
  <ScaleCrop>false</ScaleCrop>
  <HeadingPairs>
    <vt:vector size="4" baseType="variant">
      <vt:variant>
        <vt:lpstr>Tema</vt:lpstr>
      </vt:variant>
      <vt:variant>
        <vt:i4>1</vt:i4>
      </vt:variant>
      <vt:variant>
        <vt:lpstr>Titoli diapositive</vt:lpstr>
      </vt:variant>
      <vt:variant>
        <vt:i4>17</vt:i4>
      </vt:variant>
    </vt:vector>
  </HeadingPairs>
  <TitlesOfParts>
    <vt:vector size="18" baseType="lpstr">
      <vt:lpstr>Struttura predefinita</vt:lpstr>
      <vt:lpstr> IV Giornata Italiana della Statistica 24 ottobre 2014  il BES in ambito urbano: il caso di Firenze    </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Company>CDF</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 fiorentini e l’immigrazione</dc:title>
  <dc:creator>d43922</dc:creator>
  <cp:lastModifiedBy>allegraf</cp:lastModifiedBy>
  <cp:revision>81</cp:revision>
  <dcterms:created xsi:type="dcterms:W3CDTF">2014-09-22T07:17:08Z</dcterms:created>
  <dcterms:modified xsi:type="dcterms:W3CDTF">2015-02-27T14:14:16Z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display_urn:schemas-microsoft-com:office:office#SharedWithUsers">
    <vt:lpwstr>Riccardo Innocenti</vt:lpwstr>
  </property>
  <property fmtid="{D5CDD505-2E9C-101B-9397-08002B2CF9AE}" pid="3" name="SharedWithUsers">
    <vt:lpwstr>7;#Riccardo Innocenti</vt:lpwstr>
  </property>
  <property fmtid="{D5CDD505-2E9C-101B-9397-08002B2CF9AE}" pid="4" name="ContentTypeId">
    <vt:lpwstr>0x0101004871A68CA8A5D94FA948787F814EA880</vt:lpwstr>
  </property>
</Properties>
</file>