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49" r:id="rId2"/>
    <p:sldMasterId id="2147483650" r:id="rId3"/>
  </p:sldMasterIdLst>
  <p:notesMasterIdLst>
    <p:notesMasterId r:id="rId14"/>
  </p:notesMasterIdLst>
  <p:sldIdLst>
    <p:sldId id="256" r:id="rId4"/>
    <p:sldId id="257" r:id="rId5"/>
    <p:sldId id="258" r:id="rId6"/>
    <p:sldId id="259" r:id="rId7"/>
    <p:sldId id="260" r:id="rId8"/>
    <p:sldId id="261" r:id="rId9"/>
    <p:sldId id="262" r:id="rId10"/>
    <p:sldId id="263" r:id="rId11"/>
    <p:sldId id="264" r:id="rId12"/>
    <p:sldId id="265" r:id="rId13"/>
  </p:sldIdLst>
  <p:sldSz cx="9144000" cy="6858000" type="screen4x3"/>
  <p:notesSz cx="6881813" cy="10015538"/>
  <p:defaultTextStyle>
    <a:defPPr>
      <a:defRPr lang="en-GB"/>
    </a:defPPr>
    <a:lvl1pPr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1pPr>
    <a:lvl2pPr marL="742950" indent="-28575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2pPr>
    <a:lvl3pPr marL="11430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3pPr>
    <a:lvl4pPr marL="16002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4pPr>
    <a:lvl5pPr marL="2057400" indent="-228600" algn="l" defTabSz="449263" rtl="0" fontAlgn="base" hangingPunct="0">
      <a:lnSpc>
        <a:spcPct val="93000"/>
      </a:lnSpc>
      <a:spcBef>
        <a:spcPct val="0"/>
      </a:spcBef>
      <a:spcAft>
        <a:spcPct val="0"/>
      </a:spcAft>
      <a:buClr>
        <a:srgbClr val="000000"/>
      </a:buClr>
      <a:buSzPct val="100000"/>
      <a:buFont typeface="Times New Roman" pitchFamily="16" charset="0"/>
      <a:defRPr kern="1200">
        <a:solidFill>
          <a:schemeClr val="tx1"/>
        </a:solidFill>
        <a:latin typeface="Arial" charset="0"/>
        <a:ea typeface="SimSun" charset="-122"/>
        <a:cs typeface="+mn-cs"/>
      </a:defRPr>
    </a:lvl5pPr>
    <a:lvl6pPr marL="2286000" algn="l" defTabSz="914400" rtl="0" eaLnBrk="1" latinLnBrk="0" hangingPunct="1">
      <a:defRPr kern="1200">
        <a:solidFill>
          <a:schemeClr val="tx1"/>
        </a:solidFill>
        <a:latin typeface="Arial" charset="0"/>
        <a:ea typeface="SimSun" charset="-122"/>
        <a:cs typeface="+mn-cs"/>
      </a:defRPr>
    </a:lvl6pPr>
    <a:lvl7pPr marL="2743200" algn="l" defTabSz="914400" rtl="0" eaLnBrk="1" latinLnBrk="0" hangingPunct="1">
      <a:defRPr kern="1200">
        <a:solidFill>
          <a:schemeClr val="tx1"/>
        </a:solidFill>
        <a:latin typeface="Arial" charset="0"/>
        <a:ea typeface="SimSun" charset="-122"/>
        <a:cs typeface="+mn-cs"/>
      </a:defRPr>
    </a:lvl7pPr>
    <a:lvl8pPr marL="3200400" algn="l" defTabSz="914400" rtl="0" eaLnBrk="1" latinLnBrk="0" hangingPunct="1">
      <a:defRPr kern="1200">
        <a:solidFill>
          <a:schemeClr val="tx1"/>
        </a:solidFill>
        <a:latin typeface="Arial" charset="0"/>
        <a:ea typeface="SimSun" charset="-122"/>
        <a:cs typeface="+mn-cs"/>
      </a:defRPr>
    </a:lvl8pPr>
    <a:lvl9pPr marL="3657600" algn="l" defTabSz="914400" rtl="0" eaLnBrk="1" latinLnBrk="0" hangingPunct="1">
      <a:defRPr kern="1200">
        <a:solidFill>
          <a:schemeClr val="tx1"/>
        </a:solidFill>
        <a:latin typeface="Arial" charset="0"/>
        <a:ea typeface="SimSun"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24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1"/>
          <p:cNvSpPr>
            <a:spLocks noGrp="1" noRot="1" noChangeAspect="1" noChangeArrowheads="1"/>
          </p:cNvSpPr>
          <p:nvPr>
            <p:ph type="sldImg"/>
          </p:nvPr>
        </p:nvSpPr>
        <p:spPr bwMode="auto">
          <a:xfrm>
            <a:off x="1106488" y="812800"/>
            <a:ext cx="5343525" cy="400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sp>
      <p:sp>
        <p:nvSpPr>
          <p:cNvPr id="4098" name="Rectangle 2"/>
          <p:cNvSpPr>
            <a:spLocks noGrp="1" noChangeArrowheads="1"/>
          </p:cNvSpPr>
          <p:nvPr>
            <p:ph type="body"/>
          </p:nvPr>
        </p:nvSpPr>
        <p:spPr bwMode="auto">
          <a:xfrm>
            <a:off x="755650" y="5078413"/>
            <a:ext cx="6046788" cy="4810125"/>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p>
            <a:pPr lvl="0"/>
            <a:endParaRPr lang="it-IT" noProof="0" smtClean="0"/>
          </a:p>
        </p:txBody>
      </p:sp>
      <p:sp>
        <p:nvSpPr>
          <p:cNvPr id="4099" name="Rectangle 3"/>
          <p:cNvSpPr>
            <a:spLocks noGrp="1" noChangeArrowheads="1"/>
          </p:cNvSpPr>
          <p:nvPr>
            <p:ph type="hdr"/>
          </p:nvPr>
        </p:nvSpPr>
        <p:spPr bwMode="auto">
          <a:xfrm>
            <a:off x="0"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it-IT"/>
          </a:p>
        </p:txBody>
      </p:sp>
      <p:sp>
        <p:nvSpPr>
          <p:cNvPr id="4100" name="Rectangle 4"/>
          <p:cNvSpPr>
            <a:spLocks noGrp="1" noChangeArrowheads="1"/>
          </p:cNvSpPr>
          <p:nvPr>
            <p:ph type="dt"/>
          </p:nvPr>
        </p:nvSpPr>
        <p:spPr bwMode="auto">
          <a:xfrm>
            <a:off x="4278313" y="0"/>
            <a:ext cx="3279775" cy="533400"/>
          </a:xfrm>
          <a:prstGeom prst="rect">
            <a:avLst/>
          </a:prstGeom>
          <a:noFill/>
          <a:ln w="9525" cap="flat">
            <a:noFill/>
            <a:round/>
            <a:headEnd/>
            <a:tailEnd/>
          </a:ln>
          <a:effectLst/>
        </p:spPr>
        <p:txBody>
          <a:bodyPr vert="horz" wrap="square" lIns="0" tIns="0" rIns="0" bIns="0" numCol="1" anchor="t"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it-IT"/>
          </a:p>
        </p:txBody>
      </p:sp>
      <p:sp>
        <p:nvSpPr>
          <p:cNvPr id="4101" name="Rectangle 5"/>
          <p:cNvSpPr>
            <a:spLocks noGrp="1" noChangeArrowheads="1"/>
          </p:cNvSpPr>
          <p:nvPr>
            <p:ph type="ftr"/>
          </p:nvPr>
        </p:nvSpPr>
        <p:spPr bwMode="auto">
          <a:xfrm>
            <a:off x="0"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endParaRPr lang="it-IT"/>
          </a:p>
        </p:txBody>
      </p:sp>
      <p:sp>
        <p:nvSpPr>
          <p:cNvPr id="4102" name="Rectangle 6"/>
          <p:cNvSpPr>
            <a:spLocks noGrp="1" noChangeArrowheads="1"/>
          </p:cNvSpPr>
          <p:nvPr>
            <p:ph type="sldNum"/>
          </p:nvPr>
        </p:nvSpPr>
        <p:spPr bwMode="auto">
          <a:xfrm>
            <a:off x="4278313" y="10156825"/>
            <a:ext cx="3279775" cy="533400"/>
          </a:xfrm>
          <a:prstGeom prst="rect">
            <a:avLst/>
          </a:prstGeom>
          <a:noFill/>
          <a:ln w="9525" cap="flat">
            <a:noFill/>
            <a:round/>
            <a:headEnd/>
            <a:tailEnd/>
          </a:ln>
          <a:effectLst/>
        </p:spPr>
        <p:txBody>
          <a:bodyPr vert="horz" wrap="square" lIns="0" tIns="0" rIns="0" bIns="0" numCol="1" anchor="b" anchorCtr="0" compatLnSpc="1">
            <a:prstTxWarp prst="textNoShape">
              <a:avLst/>
            </a:prstTxWarp>
          </a:bodyPr>
          <a:lstStyle>
            <a:lvl1pPr algn="r">
              <a:lnSpc>
                <a:spcPct val="95000"/>
              </a:lnSpc>
              <a:tabLst>
                <a:tab pos="723900" algn="l"/>
                <a:tab pos="1447800" algn="l"/>
                <a:tab pos="2171700" algn="l"/>
                <a:tab pos="2895600" algn="l"/>
              </a:tabLst>
              <a:defRPr sz="1400">
                <a:solidFill>
                  <a:srgbClr val="000000"/>
                </a:solidFill>
                <a:latin typeface="Times New Roman" pitchFamily="16" charset="0"/>
                <a:cs typeface="Arial Unicode MS" charset="0"/>
              </a:defRPr>
            </a:lvl1pPr>
          </a:lstStyle>
          <a:p>
            <a:pPr>
              <a:defRPr/>
            </a:pPr>
            <a:fld id="{71A11994-9A7B-48DE-A27E-2ADCBE15F5B0}" type="slidenum">
              <a:rPr lang="it-IT"/>
              <a:pPr>
                <a:defRPr/>
              </a:pPr>
              <a:t>‹N›</a:t>
            </a:fld>
            <a:endParaRPr lang="it-IT"/>
          </a:p>
        </p:txBody>
      </p:sp>
    </p:spTree>
    <p:extLst>
      <p:ext uri="{BB962C8B-B14F-4D97-AF65-F5344CB8AC3E}">
        <p14:creationId xmlns:p14="http://schemas.microsoft.com/office/powerpoint/2010/main" val="2569183279"/>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6E793C31-744D-4AF9-BD25-D3C99FE1ABE3}" type="slidenum">
              <a:rPr lang="it-IT" altLang="it-IT" smtClean="0">
                <a:solidFill>
                  <a:srgbClr val="000000"/>
                </a:solidFill>
                <a:latin typeface="Times New Roman" pitchFamily="16" charset="0"/>
              </a:rPr>
              <a:pPr eaLnBrk="1"/>
              <a:t>1</a:t>
            </a:fld>
            <a:endParaRPr lang="it-IT" altLang="it-IT" smtClean="0">
              <a:solidFill>
                <a:srgbClr val="000000"/>
              </a:solidFill>
              <a:latin typeface="Times New Roman" pitchFamily="16" charset="0"/>
            </a:endParaRPr>
          </a:p>
        </p:txBody>
      </p:sp>
      <p:sp>
        <p:nvSpPr>
          <p:cNvPr id="15363" name="Rectangle 1"/>
          <p:cNvSpPr>
            <a:spLocks noGrp="1" noRot="1" noChangeAspect="1"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2" name="Text Box 2"/>
          <p:cNvSpPr txBox="1">
            <a:spLocks noGrp="1" noChangeArrowheads="1"/>
          </p:cNvSpPr>
          <p:nvPr>
            <p:ph type="body" idx="1"/>
          </p:nvPr>
        </p:nvSpPr>
        <p:spPr>
          <a:xfrm>
            <a:off x="0" y="0"/>
            <a:ext cx="1588" cy="1588"/>
          </a:xfrm>
          <a:ln/>
        </p:spPr>
        <p:txBody>
          <a:bodyPr lIns="90000" tIns="45000" rIns="90000" bIns="45000"/>
          <a:lstStyle/>
          <a:p>
            <a:pPr marL="215900" indent="-214313" eaLnBrk="1">
              <a:spcBef>
                <a:spcPct val="0"/>
              </a:spcBef>
              <a:defRPr/>
            </a:pPr>
            <a:r>
              <a:rPr lang="it-IT" smtClean="0">
                <a:latin typeface="+mn-lt" charset="0"/>
                <a:ea typeface="+mn-ea" charset="0"/>
                <a:cs typeface="+mn-ea" charset="0"/>
              </a:rPr>
              <a:t>Linee guida per la personalizzazione del format di presentazione dei dati a livello locale</a:t>
            </a:r>
          </a:p>
          <a:p>
            <a:pPr marL="215900" indent="-214313" eaLnBrk="1">
              <a:spcBef>
                <a:spcPct val="0"/>
              </a:spcBef>
              <a:defRPr/>
            </a:pPr>
            <a:endParaRPr lang="it-IT" smtClean="0">
              <a:latin typeface="+mn-lt" charset="0"/>
              <a:ea typeface="+mn-ea" charset="0"/>
              <a:cs typeface="+mn-ea" charset="0"/>
            </a:endParaRPr>
          </a:p>
          <a:p>
            <a:pPr eaLnBrk="1" hangingPunct="1">
              <a:spcBef>
                <a:spcPct val="0"/>
              </a:spcBef>
              <a:defRPr/>
            </a:pPr>
            <a:r>
              <a:rPr lang="it-IT" smtClean="0">
                <a:latin typeface="+mn-lt" charset="0"/>
                <a:ea typeface="+mn-ea" charset="0"/>
                <a:cs typeface="+mn-ea" charset="0"/>
              </a:rPr>
              <a:t>Il «pacchetto» di slides è una struttura di presentazione volta a far emergere il "Profilo di benessere" della provincia (cioè quali sono i tratti caratterizzanti del Bes del territorio considerato) che dovrà essere personalizzata coi contenuti (dati e commenti) della provincia di interesse. </a:t>
            </a:r>
          </a:p>
          <a:p>
            <a:pPr eaLnBrk="1" hangingPunct="1">
              <a:spcBef>
                <a:spcPct val="0"/>
              </a:spcBef>
              <a:defRPr/>
            </a:pPr>
            <a:r>
              <a:rPr lang="it-IT" smtClean="0">
                <a:latin typeface="+mn-lt" charset="0"/>
                <a:ea typeface="+mn-ea" charset="0"/>
                <a:cs typeface="+mn-ea" charset="0"/>
              </a:rPr>
              <a:t>E’ uno standard che può modellarsi per eventi locali con spazi di presentazione di diversa durata, offrendo input per ulteriori approfondimenti.</a:t>
            </a:r>
          </a:p>
          <a:p>
            <a:pPr eaLnBrk="1" hangingPunct="1">
              <a:spcBef>
                <a:spcPct val="0"/>
              </a:spcBef>
              <a:defRPr/>
            </a:pPr>
            <a:endParaRPr lang="it-IT" smtClean="0">
              <a:latin typeface="+mn-lt" charset="0"/>
              <a:ea typeface="+mn-ea" charset="0"/>
              <a:cs typeface="+mn-ea" charset="0"/>
            </a:endParaRPr>
          </a:p>
          <a:p>
            <a:pPr eaLnBrk="1" hangingPunct="1">
              <a:spcBef>
                <a:spcPct val="0"/>
              </a:spcBef>
              <a:defRPr/>
            </a:pPr>
            <a:r>
              <a:rPr lang="it-IT" smtClean="0">
                <a:latin typeface="+mn-lt" charset="0"/>
                <a:ea typeface="+mn-ea" charset="0"/>
                <a:cs typeface="+mn-ea" charset="0"/>
              </a:rPr>
              <a:t>La presentazione è fornita  nel layout istituzionale dell’Istat: se la relazione sarà tenuta dalla Provincia, si utilizzerà un layout diverso (anche neutro) e si sostituirà il logo Istat con quello della Provincia (a parte si fornisce la copertina con il logo GIS da utilizzare in tale evenienza). </a:t>
            </a:r>
          </a:p>
          <a:p>
            <a:pPr eaLnBrk="1" hangingPunct="1">
              <a:spcBef>
                <a:spcPct val="0"/>
              </a:spcBef>
              <a:defRPr/>
            </a:pPr>
            <a:endParaRPr lang="it-IT" smtClean="0">
              <a:latin typeface="+mn-lt" charset="0"/>
              <a:ea typeface="+mn-ea" charset="0"/>
              <a:cs typeface="+mn-ea" charset="0"/>
            </a:endParaRPr>
          </a:p>
          <a:p>
            <a:pPr eaLnBrk="1" hangingPunct="1">
              <a:spcBef>
                <a:spcPct val="0"/>
              </a:spcBef>
              <a:defRPr/>
            </a:pPr>
            <a:r>
              <a:rPr lang="it-IT" smtClean="0">
                <a:latin typeface="+mn-lt" charset="0"/>
                <a:ea typeface="+mn-ea" charset="0"/>
                <a:cs typeface="+mn-ea" charset="0"/>
              </a:rPr>
              <a:t>Nella presentazione sono inserite anche alcune slide introduttive di descrizione dei progetti BES e in particolare del Bes delle Province la cui esposizione potrà essere «tarata» in funzione del programma complessivo dei singoli eventi locali, che potranno prevedere (o meno) uno spazio per la relazione introduttiva sul progetto (BesDelleProvince_relazione1_intro.ppt)</a:t>
            </a:r>
          </a:p>
        </p:txBody>
      </p:sp>
      <p:sp>
        <p:nvSpPr>
          <p:cNvPr id="3" name="Text Box 3"/>
          <p:cNvSpPr txBox="1">
            <a:spLocks noChangeArrowheads="1"/>
          </p:cNvSpPr>
          <p:nvPr/>
        </p:nvSpPr>
        <p:spPr bwMode="auto">
          <a:xfrm>
            <a:off x="0" y="0"/>
            <a:ext cx="1588" cy="1588"/>
          </a:xfrm>
          <a:prstGeom prst="rect">
            <a:avLst/>
          </a:prstGeom>
          <a:noFill/>
          <a:ln w="9525" cap="flat">
            <a:noFill/>
            <a:round/>
            <a:headEnd/>
            <a:tailEnd/>
          </a:ln>
          <a:effectLst/>
        </p:spPr>
        <p:txBody>
          <a:bodyPr lIns="90000" tIns="45000" rIns="90000" bIns="45000"/>
          <a:lstStyle/>
          <a:p>
            <a:pPr hangingPunct="1">
              <a:lnSpc>
                <a:spcPct val="100000"/>
              </a:lnSpc>
              <a:defRPr/>
            </a:pPr>
            <a:fld id="{CD2BA595-5036-46D1-AA4C-EB13309B8DE8}" type="slidenum">
              <a:rPr lang="it-IT">
                <a:solidFill>
                  <a:srgbClr val="000000"/>
                </a:solidFill>
                <a:latin typeface="+mn-lt" charset="0"/>
              </a:rPr>
              <a:pPr hangingPunct="1">
                <a:lnSpc>
                  <a:spcPct val="100000"/>
                </a:lnSpc>
                <a:defRPr/>
              </a:pPr>
              <a:t>1</a:t>
            </a:fld>
            <a:endParaRPr lang="it-IT">
              <a:solidFill>
                <a:srgbClr val="000000"/>
              </a:solidFill>
              <a:latin typeface="+mn-lt"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9F89AF88-2CBC-4AB8-BE19-196D1B60F9F2}" type="slidenum">
              <a:rPr lang="it-IT" altLang="it-IT" smtClean="0">
                <a:solidFill>
                  <a:srgbClr val="000000"/>
                </a:solidFill>
                <a:latin typeface="Times New Roman" pitchFamily="16" charset="0"/>
              </a:rPr>
              <a:pPr eaLnBrk="1"/>
              <a:t>10</a:t>
            </a:fld>
            <a:endParaRPr lang="it-IT" altLang="it-IT" smtClean="0">
              <a:solidFill>
                <a:srgbClr val="000000"/>
              </a:solidFill>
              <a:latin typeface="Times New Roman" pitchFamily="16" charset="0"/>
            </a:endParaRPr>
          </a:p>
        </p:txBody>
      </p:sp>
      <p:sp>
        <p:nvSpPr>
          <p:cNvPr id="24579" name="Rectangle 1"/>
          <p:cNvSpPr>
            <a:spLocks noGrp="1" noRot="1" noChangeAspect="1" noChangeArrowheads="1" noTextEdit="1"/>
          </p:cNvSpPr>
          <p:nvPr>
            <p:ph type="sldImg"/>
          </p:nvPr>
        </p:nvSpPr>
        <p:spPr>
          <a:xfrm>
            <a:off x="936625" y="760413"/>
            <a:ext cx="5006975" cy="3754437"/>
          </a:xfrm>
          <a:solidFill>
            <a:srgbClr val="FFFFFF"/>
          </a:solidFill>
          <a:ln>
            <a:solidFill>
              <a:srgbClr val="000000"/>
            </a:solidFill>
            <a:miter lim="800000"/>
            <a:headEnd/>
            <a:tailEnd/>
          </a:ln>
        </p:spPr>
      </p:sp>
      <p:sp>
        <p:nvSpPr>
          <p:cNvPr id="24580" name="Rectangle 2"/>
          <p:cNvSpPr>
            <a:spLocks noGrp="1" noChangeArrowheads="1"/>
          </p:cNvSpPr>
          <p:nvPr>
            <p:ph type="body" idx="1"/>
          </p:nvPr>
        </p:nvSpPr>
        <p:spPr>
          <a:xfrm>
            <a:off x="687388" y="4757738"/>
            <a:ext cx="5505450" cy="4506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it-IT" alt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CAEC782B-75F4-4A87-9135-6E9E65AD6985}" type="slidenum">
              <a:rPr lang="it-IT" altLang="it-IT" smtClean="0">
                <a:solidFill>
                  <a:srgbClr val="000000"/>
                </a:solidFill>
                <a:latin typeface="Times New Roman" pitchFamily="16" charset="0"/>
              </a:rPr>
              <a:pPr eaLnBrk="1"/>
              <a:t>2</a:t>
            </a:fld>
            <a:endParaRPr lang="it-IT" altLang="it-IT" smtClean="0">
              <a:solidFill>
                <a:srgbClr val="000000"/>
              </a:solidFill>
              <a:latin typeface="Times New Roman" pitchFamily="16" charset="0"/>
            </a:endParaRPr>
          </a:p>
        </p:txBody>
      </p:sp>
      <p:sp>
        <p:nvSpPr>
          <p:cNvPr id="16387" name="Rectangle 1"/>
          <p:cNvSpPr>
            <a:spLocks noGrp="1" noRot="1" noChangeAspect="1" noChangeArrowheads="1" noTextEdit="1"/>
          </p:cNvSpPr>
          <p:nvPr>
            <p:ph type="sldImg"/>
          </p:nvPr>
        </p:nvSpPr>
        <p:spPr>
          <a:xfrm>
            <a:off x="1106488" y="812800"/>
            <a:ext cx="5345112" cy="4008438"/>
          </a:xfrm>
          <a:solidFill>
            <a:srgbClr val="FFFFFF"/>
          </a:solidFill>
          <a:ln>
            <a:solidFill>
              <a:srgbClr val="000000"/>
            </a:solidFill>
            <a:miter lim="800000"/>
            <a:headEnd/>
            <a:tailEnd/>
          </a:ln>
        </p:spPr>
      </p:sp>
      <p:sp>
        <p:nvSpPr>
          <p:cNvPr id="16388" name="Rectangle 2"/>
          <p:cNvSpPr>
            <a:spLocks noGrp="1" noChangeArrowheads="1"/>
          </p:cNvSpPr>
          <p:nvPr>
            <p:ph type="body" idx="1"/>
          </p:nvPr>
        </p:nvSpPr>
        <p:spPr>
          <a:xfrm>
            <a:off x="755650" y="5078413"/>
            <a:ext cx="6048375" cy="48117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it-IT" alt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084607DF-A629-4E74-B0BF-83D0DDF7CE29}" type="slidenum">
              <a:rPr lang="it-IT" altLang="it-IT" smtClean="0">
                <a:solidFill>
                  <a:srgbClr val="000000"/>
                </a:solidFill>
                <a:latin typeface="Times New Roman" pitchFamily="16" charset="0"/>
              </a:rPr>
              <a:pPr eaLnBrk="1"/>
              <a:t>3</a:t>
            </a:fld>
            <a:endParaRPr lang="it-IT" altLang="it-IT" smtClean="0">
              <a:solidFill>
                <a:srgbClr val="000000"/>
              </a:solidFill>
              <a:latin typeface="Times New Roman" pitchFamily="16" charset="0"/>
            </a:endParaRPr>
          </a:p>
        </p:txBody>
      </p:sp>
      <p:sp>
        <p:nvSpPr>
          <p:cNvPr id="17411" name="Rectangle 1"/>
          <p:cNvSpPr>
            <a:spLocks noGrp="1" noRot="1" noChangeAspect="1"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2" name="Text Box 2"/>
          <p:cNvSpPr txBox="1">
            <a:spLocks noGrp="1" noChangeArrowheads="1"/>
          </p:cNvSpPr>
          <p:nvPr>
            <p:ph type="body" idx="1"/>
          </p:nvPr>
        </p:nvSpPr>
        <p:spPr>
          <a:xfrm>
            <a:off x="0" y="0"/>
            <a:ext cx="1588" cy="1588"/>
          </a:xfrm>
          <a:ln/>
        </p:spPr>
        <p:txBody>
          <a:bodyPr lIns="90000" tIns="45000" rIns="90000" bIns="45000"/>
          <a:lstStyle/>
          <a:p>
            <a:pPr eaLnBrk="1" hangingPunct="1">
              <a:spcBef>
                <a:spcPct val="0"/>
              </a:spcBef>
              <a:defRPr/>
            </a:pPr>
            <a:endParaRPr lang="it-IT" sz="2000" smtClean="0">
              <a:latin typeface="Arial" charset="0"/>
              <a:ea typeface="SimSun" charset="-122"/>
            </a:endParaRPr>
          </a:p>
          <a:p>
            <a:pPr eaLnBrk="1" hangingPunct="1">
              <a:spcBef>
                <a:spcPct val="0"/>
              </a:spcBef>
              <a:buFont typeface="Wingdings" charset="2"/>
              <a:buChar char="q"/>
              <a:defRPr/>
            </a:pPr>
            <a:r>
              <a:rPr lang="it-IT" sz="2000" smtClean="0">
                <a:solidFill>
                  <a:srgbClr val="505150"/>
                </a:solidFill>
                <a:latin typeface="Arial" charset="0"/>
                <a:ea typeface="SimSun" charset="-122"/>
              </a:rPr>
              <a:t> Nel 2010 l’Istat lancia un’iniziativa congiunta con il Cnel per la misurazione in Italia del </a:t>
            </a:r>
            <a:r>
              <a:rPr lang="it-IT" sz="2000" b="1" i="1" smtClean="0">
                <a:solidFill>
                  <a:srgbClr val="990000"/>
                </a:solidFill>
                <a:latin typeface="Arial" charset="0"/>
                <a:ea typeface="SimSun" charset="-122"/>
              </a:rPr>
              <a:t>Benessere Equo e Sostenibile</a:t>
            </a:r>
            <a:r>
              <a:rPr lang="it-IT" sz="2000" smtClean="0">
                <a:solidFill>
                  <a:srgbClr val="505150"/>
                </a:solidFill>
                <a:latin typeface="Arial" charset="0"/>
                <a:ea typeface="SimSun" charset="-122"/>
              </a:rPr>
              <a:t>. La  proposta è individuare nuovi indicatori in grado di offrire una visione condivisa di progresso per l’Italia</a:t>
            </a:r>
          </a:p>
          <a:p>
            <a:pPr eaLnBrk="1" hangingPunct="1">
              <a:spcBef>
                <a:spcPct val="0"/>
              </a:spcBef>
              <a:buClrTx/>
              <a:buSzTx/>
              <a:buFontTx/>
              <a:buNone/>
              <a:defRPr/>
            </a:pPr>
            <a:endParaRPr lang="it-IT" sz="2000" smtClean="0">
              <a:solidFill>
                <a:srgbClr val="505150"/>
              </a:solidFill>
              <a:latin typeface="Arial" charset="0"/>
              <a:ea typeface="SimSun" charset="-122"/>
            </a:endParaRPr>
          </a:p>
          <a:p>
            <a:pPr eaLnBrk="1" hangingPunct="1">
              <a:spcBef>
                <a:spcPct val="0"/>
              </a:spcBef>
              <a:buFont typeface="Wingdings" charset="2"/>
              <a:buChar char="ü"/>
              <a:defRPr/>
            </a:pPr>
            <a:r>
              <a:rPr lang="it-IT" sz="2000" smtClean="0">
                <a:solidFill>
                  <a:srgbClr val="505150"/>
                </a:solidFill>
                <a:latin typeface="Arial" charset="0"/>
                <a:ea typeface="SimSun" charset="-122"/>
              </a:rPr>
              <a:t> Il </a:t>
            </a:r>
            <a:r>
              <a:rPr lang="it-IT" sz="2000" b="1" smtClean="0">
                <a:solidFill>
                  <a:srgbClr val="505150"/>
                </a:solidFill>
                <a:latin typeface="Arial" charset="0"/>
                <a:ea typeface="SimSun" charset="-122"/>
              </a:rPr>
              <a:t>Bes delle Province </a:t>
            </a:r>
            <a:r>
              <a:rPr lang="it-IT" sz="2000" smtClean="0">
                <a:solidFill>
                  <a:srgbClr val="505150"/>
                </a:solidFill>
                <a:latin typeface="Arial" charset="0"/>
                <a:ea typeface="SimSun" charset="-122"/>
              </a:rPr>
              <a:t>si sviluppa come estensione dello studio progettuale ‘‘</a:t>
            </a:r>
            <a:r>
              <a:rPr lang="it-IT" sz="2000" i="1" smtClean="0">
                <a:solidFill>
                  <a:srgbClr val="990000"/>
                </a:solidFill>
                <a:latin typeface="Arial" charset="0"/>
                <a:ea typeface="SimSun" charset="-122"/>
              </a:rPr>
              <a:t>Analisi e ricerche per la valutazione del benessere Equo e Sostenibile delle province</a:t>
            </a:r>
            <a:r>
              <a:rPr lang="it-IT" sz="2000" i="1" smtClean="0">
                <a:solidFill>
                  <a:srgbClr val="505150"/>
                </a:solidFill>
                <a:latin typeface="Arial" charset="0"/>
                <a:ea typeface="SimSun" charset="-122"/>
              </a:rPr>
              <a:t>’’  </a:t>
            </a:r>
            <a:r>
              <a:rPr lang="it-IT" sz="2000" smtClean="0">
                <a:solidFill>
                  <a:srgbClr val="505150"/>
                </a:solidFill>
                <a:latin typeface="Arial" charset="0"/>
                <a:ea typeface="SimSun" charset="-122"/>
              </a:rPr>
              <a:t>inserito nel Programma statistico Nazionale 2011-2013 (PSU – 00003) condotto dall’Ufficio Statistica della Provincia di Pesaro ed Urbino con la compartecipazione metodologia e tecnica dell’Istat</a:t>
            </a:r>
          </a:p>
          <a:p>
            <a:pPr eaLnBrk="1" hangingPunct="1">
              <a:spcBef>
                <a:spcPct val="0"/>
              </a:spcBef>
              <a:buClrTx/>
              <a:buSzTx/>
              <a:buFontTx/>
              <a:buNone/>
              <a:defRPr/>
            </a:pPr>
            <a:endParaRPr lang="it-IT" sz="2000" smtClean="0">
              <a:solidFill>
                <a:srgbClr val="505150"/>
              </a:solidFill>
              <a:latin typeface="Arial" charset="0"/>
              <a:ea typeface="SimSun" charset="-122"/>
            </a:endParaRPr>
          </a:p>
          <a:p>
            <a:pPr eaLnBrk="1" hangingPunct="1">
              <a:spcBef>
                <a:spcPct val="0"/>
              </a:spcBef>
              <a:buFont typeface="Wingdings" charset="2"/>
              <a:buChar char="q"/>
              <a:defRPr/>
            </a:pPr>
            <a:r>
              <a:rPr lang="it-IT" sz="2000" smtClean="0">
                <a:solidFill>
                  <a:srgbClr val="505150"/>
                </a:solidFill>
                <a:latin typeface="Arial" charset="0"/>
                <a:ea typeface="SimSun" charset="-122"/>
              </a:rPr>
              <a:t> Nel 2102 nasce il Progetto </a:t>
            </a:r>
            <a:r>
              <a:rPr lang="it-IT" sz="2000" b="1" i="1" smtClean="0">
                <a:solidFill>
                  <a:srgbClr val="990000"/>
                </a:solidFill>
                <a:latin typeface="Arial" charset="0"/>
                <a:ea typeface="SimSun" charset="-122"/>
              </a:rPr>
              <a:t>UrBes</a:t>
            </a:r>
            <a:r>
              <a:rPr lang="it-IT" sz="2000" smtClean="0">
                <a:solidFill>
                  <a:srgbClr val="505150"/>
                </a:solidFill>
                <a:latin typeface="Arial" charset="0"/>
                <a:ea typeface="SimSun" charset="-122"/>
              </a:rPr>
              <a:t>  con lo scopo di creare una rete di città metropolitane per la sperimentazione e il confronto di indicatori di benessere urbano equo sostenibile.</a:t>
            </a:r>
          </a:p>
          <a:p>
            <a:pPr marL="628650" indent="-169863" eaLnBrk="1" hangingPunct="1">
              <a:spcBef>
                <a:spcPct val="0"/>
              </a:spcBef>
              <a:buClrTx/>
              <a:buSzTx/>
              <a:buFontTx/>
              <a:buNone/>
              <a:defRPr/>
            </a:pPr>
            <a:endParaRPr lang="it-IT" sz="2000" smtClean="0">
              <a:solidFill>
                <a:srgbClr val="505150"/>
              </a:solidFill>
              <a:latin typeface="Arial" charset="0"/>
              <a:ea typeface="SimSun" charset="-122"/>
            </a:endParaRPr>
          </a:p>
          <a:p>
            <a:pPr marL="628650" indent="-169863" eaLnBrk="1" hangingPunct="1">
              <a:spcBef>
                <a:spcPct val="0"/>
              </a:spcBef>
              <a:buClrTx/>
              <a:buSzTx/>
              <a:buFontTx/>
              <a:buNone/>
              <a:defRPr/>
            </a:pPr>
            <a:endParaRPr lang="it-IT" sz="2000" smtClean="0">
              <a:solidFill>
                <a:srgbClr val="505150"/>
              </a:solidFill>
              <a:latin typeface="Arial" charset="0"/>
              <a:ea typeface="SimSun" charset="-122"/>
            </a:endParaRPr>
          </a:p>
        </p:txBody>
      </p:sp>
      <p:sp>
        <p:nvSpPr>
          <p:cNvPr id="3" name="Text Box 3"/>
          <p:cNvSpPr txBox="1">
            <a:spLocks noChangeArrowheads="1"/>
          </p:cNvSpPr>
          <p:nvPr/>
        </p:nvSpPr>
        <p:spPr bwMode="auto">
          <a:xfrm>
            <a:off x="0" y="0"/>
            <a:ext cx="1588" cy="1588"/>
          </a:xfrm>
          <a:prstGeom prst="rect">
            <a:avLst/>
          </a:prstGeom>
          <a:noFill/>
          <a:ln w="9525" cap="flat">
            <a:noFill/>
            <a:round/>
            <a:headEnd/>
            <a:tailEnd/>
          </a:ln>
          <a:effectLst/>
        </p:spPr>
        <p:txBody>
          <a:bodyPr lIns="90000" tIns="45000" rIns="90000" bIns="45000"/>
          <a:lstStyle/>
          <a:p>
            <a:pPr hangingPunct="1">
              <a:lnSpc>
                <a:spcPct val="100000"/>
              </a:lnSpc>
              <a:defRPr/>
            </a:pPr>
            <a:fld id="{31300B56-DAC3-4AE2-9967-C248C432AD8A}" type="slidenum">
              <a:rPr lang="it-IT">
                <a:solidFill>
                  <a:srgbClr val="000000"/>
                </a:solidFill>
                <a:latin typeface="+mn-lt" charset="0"/>
              </a:rPr>
              <a:pPr hangingPunct="1">
                <a:lnSpc>
                  <a:spcPct val="100000"/>
                </a:lnSpc>
                <a:defRPr/>
              </a:pPr>
              <a:t>3</a:t>
            </a:fld>
            <a:endParaRPr lang="it-IT">
              <a:solidFill>
                <a:srgbClr val="000000"/>
              </a:solidFill>
              <a:latin typeface="+mn-lt"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10289859-A9E7-4A58-9E68-A96A017FE7CB}" type="slidenum">
              <a:rPr lang="it-IT" altLang="it-IT" smtClean="0">
                <a:solidFill>
                  <a:srgbClr val="000000"/>
                </a:solidFill>
                <a:latin typeface="Times New Roman" pitchFamily="16" charset="0"/>
              </a:rPr>
              <a:pPr eaLnBrk="1"/>
              <a:t>4</a:t>
            </a:fld>
            <a:endParaRPr lang="it-IT" altLang="it-IT" smtClean="0">
              <a:solidFill>
                <a:srgbClr val="000000"/>
              </a:solidFill>
              <a:latin typeface="Times New Roman" pitchFamily="16" charset="0"/>
            </a:endParaRPr>
          </a:p>
        </p:txBody>
      </p:sp>
      <p:sp>
        <p:nvSpPr>
          <p:cNvPr id="18435" name="Rectangle 1"/>
          <p:cNvSpPr>
            <a:spLocks noGrp="1" noRot="1" noChangeAspect="1"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2" name="Text Box 2"/>
          <p:cNvSpPr txBox="1">
            <a:spLocks noGrp="1" noChangeArrowheads="1"/>
          </p:cNvSpPr>
          <p:nvPr>
            <p:ph type="body" idx="1"/>
          </p:nvPr>
        </p:nvSpPr>
        <p:spPr>
          <a:xfrm>
            <a:off x="0" y="0"/>
            <a:ext cx="1588" cy="1588"/>
          </a:xfrm>
          <a:ln/>
        </p:spPr>
        <p:txBody>
          <a:bodyPr lIns="90000" tIns="45000" rIns="90000" bIns="45000"/>
          <a:lstStyle/>
          <a:p>
            <a:pPr marL="215900" indent="-214313" eaLnBrk="1">
              <a:spcBef>
                <a:spcPct val="0"/>
              </a:spcBef>
              <a:defRPr/>
            </a:pPr>
            <a:endParaRPr lang="it-IT" sz="2000" smtClean="0">
              <a:latin typeface="Arial" charset="0"/>
              <a:ea typeface="SimSun" charset="-122"/>
            </a:endParaRPr>
          </a:p>
          <a:p>
            <a:pPr marL="215900" indent="-214313" eaLnBrk="1">
              <a:spcBef>
                <a:spcPct val="0"/>
              </a:spcBef>
              <a:defRPr/>
            </a:pPr>
            <a:r>
              <a:rPr lang="it-IT" sz="2000" smtClean="0">
                <a:latin typeface="Arial" charset="0"/>
                <a:ea typeface="SimSun" charset="-122"/>
              </a:rPr>
              <a:t>Nella tabella sono rappresentate le dimensioni per la misura del BES definite a livello nazionale (Cnel-Istat). Nel Bes delle Province la dimensione del “Benessere Soggettivo” al momento non è misurata in quanto non sono disponibili dati di qualità adeguata a questo livello di dettaglio territoriale.</a:t>
            </a:r>
          </a:p>
          <a:p>
            <a:pPr marL="215900" indent="-214313" eaLnBrk="1">
              <a:spcBef>
                <a:spcPct val="0"/>
              </a:spcBef>
              <a:defRPr/>
            </a:pPr>
            <a:r>
              <a:rPr lang="it-IT" sz="2000" smtClean="0">
                <a:latin typeface="Arial" charset="0"/>
                <a:ea typeface="SimSun" charset="-122"/>
              </a:rPr>
              <a:t>Per ciascuna dimensione la presentazione dei dati di interesse del territorio provinciale può essere svolta attraverso la tabella degli indicatori proposti  e/o l’esame grafico dei numeri indice (slides seguenti). </a:t>
            </a:r>
          </a:p>
          <a:p>
            <a:pPr marL="228600" indent="-227013" eaLnBrk="1" hangingPunct="1">
              <a:spcBef>
                <a:spcPct val="0"/>
              </a:spcBef>
              <a:defRPr/>
            </a:pPr>
            <a:endParaRPr lang="it-IT" sz="2000" smtClean="0">
              <a:latin typeface="Arial" charset="0"/>
              <a:ea typeface="SimSun" charset="-122"/>
            </a:endParaRPr>
          </a:p>
          <a:p>
            <a:pPr marL="228600" indent="-227013" eaLnBrk="1" hangingPunct="1">
              <a:spcBef>
                <a:spcPct val="0"/>
              </a:spcBef>
              <a:defRPr/>
            </a:pPr>
            <a:r>
              <a:rPr lang="it-IT" sz="2000" smtClean="0">
                <a:latin typeface="Arial" charset="0"/>
                <a:ea typeface="SimSun" charset="-122"/>
              </a:rPr>
              <a:t>Il «profilo di BES» emerge dal confronto, dimensione per dimensione, tra i valori della provincia in esame e quelli dei due livelli territoriali scelti come riferimento: la regione di appartenenza ed il livello nazionale.</a:t>
            </a:r>
          </a:p>
          <a:p>
            <a:pPr marL="228600" indent="-227013" eaLnBrk="1" hangingPunct="1">
              <a:spcBef>
                <a:spcPct val="0"/>
              </a:spcBef>
              <a:defRPr/>
            </a:pPr>
            <a:r>
              <a:rPr lang="it-IT" sz="2000" smtClean="0">
                <a:latin typeface="Arial" charset="0"/>
                <a:ea typeface="SimSun" charset="-122"/>
              </a:rPr>
              <a:t>L’analisi può focalizzarsi pertanto sulle differenze assolute (come nella tabella) e relative (numeri indice nel grafico) e porta ad individuare:</a:t>
            </a:r>
          </a:p>
          <a:p>
            <a:pPr marL="228600" indent="-227013" eaLnBrk="1" hangingPunct="1">
              <a:spcBef>
                <a:spcPct val="0"/>
              </a:spcBef>
              <a:buFont typeface="Times New Roman" pitchFamily="16" charset="0"/>
              <a:buAutoNum type="alphaLcParenR"/>
              <a:defRPr/>
            </a:pPr>
            <a:r>
              <a:rPr lang="it-IT" sz="2000" smtClean="0">
                <a:latin typeface="Arial" charset="0"/>
                <a:ea typeface="SimSun" charset="-122"/>
              </a:rPr>
              <a:t>Le performance della provincia e della regione nel contesto nazionale</a:t>
            </a:r>
          </a:p>
          <a:p>
            <a:pPr marL="228600" indent="-227013" eaLnBrk="1" hangingPunct="1">
              <a:spcBef>
                <a:spcPct val="0"/>
              </a:spcBef>
              <a:buFont typeface="Times New Roman" pitchFamily="16" charset="0"/>
              <a:buAutoNum type="alphaLcParenR"/>
              <a:defRPr/>
            </a:pPr>
            <a:r>
              <a:rPr lang="it-IT" sz="2000" smtClean="0">
                <a:latin typeface="Arial" charset="0"/>
                <a:ea typeface="SimSun" charset="-122"/>
              </a:rPr>
              <a:t>Eventuali vantaggi o svantaggi peculiari del territorio provinciale rispetto al quadro regionale di riferimento </a:t>
            </a:r>
          </a:p>
          <a:p>
            <a:pPr marL="228600" indent="-227013" eaLnBrk="1" hangingPunct="1">
              <a:spcBef>
                <a:spcPct val="0"/>
              </a:spcBef>
              <a:buClrTx/>
              <a:buSzTx/>
              <a:buFontTx/>
              <a:buNone/>
              <a:defRPr/>
            </a:pPr>
            <a:endParaRPr lang="it-IT" sz="2000" smtClean="0">
              <a:latin typeface="Arial" charset="0"/>
              <a:ea typeface="SimSun" charset="-122"/>
            </a:endParaRPr>
          </a:p>
          <a:p>
            <a:pPr marL="228600" indent="-227013" eaLnBrk="1" hangingPunct="1">
              <a:spcBef>
                <a:spcPct val="0"/>
              </a:spcBef>
              <a:buClrTx/>
              <a:buSzTx/>
              <a:buFontTx/>
              <a:buNone/>
              <a:defRPr/>
            </a:pPr>
            <a:r>
              <a:rPr lang="it-IT" sz="2000" smtClean="0">
                <a:latin typeface="Arial" charset="0"/>
                <a:ea typeface="SimSun" charset="-122"/>
              </a:rPr>
              <a:t>Questa impostazione può ripetersi per le 11 dimensioni del BES misurate dal set di indicatori pubblicati a luglio 2014.</a:t>
            </a:r>
          </a:p>
          <a:p>
            <a:pPr marL="228600" indent="-227013" eaLnBrk="1" hangingPunct="1">
              <a:spcBef>
                <a:spcPct val="0"/>
              </a:spcBef>
              <a:buClrTx/>
              <a:buSzTx/>
              <a:buFontTx/>
              <a:buNone/>
              <a:defRPr/>
            </a:pPr>
            <a:r>
              <a:rPr lang="it-IT" sz="2000" smtClean="0">
                <a:latin typeface="Arial" charset="0"/>
                <a:ea typeface="SimSun" charset="-122"/>
              </a:rPr>
              <a:t>E’ consigliabile quindi decidere (anche in base al tempo disponibile per la relazione) se utilizzare sia la tabella che il grafico.</a:t>
            </a:r>
          </a:p>
          <a:p>
            <a:pPr marL="228600" indent="-227013" eaLnBrk="1" hangingPunct="1">
              <a:spcBef>
                <a:spcPct val="0"/>
              </a:spcBef>
              <a:buClrTx/>
              <a:buSzTx/>
              <a:buFontTx/>
              <a:buNone/>
              <a:defRPr/>
            </a:pPr>
            <a:r>
              <a:rPr lang="it-IT" sz="2000" smtClean="0">
                <a:latin typeface="Arial" charset="0"/>
                <a:ea typeface="SimSun" charset="-122"/>
              </a:rPr>
              <a:t>A seguire si riportano tre slide standard per ciascuna dimensione, compilate con un contenuto di esempio da sostituire con quello di interesse.</a:t>
            </a:r>
          </a:p>
          <a:p>
            <a:pPr marL="228600" indent="-227013" eaLnBrk="1" hangingPunct="1">
              <a:spcBef>
                <a:spcPct val="0"/>
              </a:spcBef>
              <a:buClrTx/>
              <a:buSzTx/>
              <a:buFontTx/>
              <a:buNone/>
              <a:defRPr/>
            </a:pPr>
            <a:r>
              <a:rPr lang="it-IT" sz="2000" smtClean="0">
                <a:latin typeface="Arial" charset="0"/>
                <a:ea typeface="SimSun" charset="-122"/>
              </a:rPr>
              <a:t>L’ordine delle dimensioni nelle slide coincide con quello della pubblicazione e non dovrebbe essere modificato.</a:t>
            </a:r>
          </a:p>
        </p:txBody>
      </p:sp>
      <p:sp>
        <p:nvSpPr>
          <p:cNvPr id="3" name="Text Box 3"/>
          <p:cNvSpPr txBox="1">
            <a:spLocks noChangeArrowheads="1"/>
          </p:cNvSpPr>
          <p:nvPr/>
        </p:nvSpPr>
        <p:spPr bwMode="auto">
          <a:xfrm>
            <a:off x="0" y="0"/>
            <a:ext cx="1588" cy="1588"/>
          </a:xfrm>
          <a:prstGeom prst="rect">
            <a:avLst/>
          </a:prstGeom>
          <a:noFill/>
          <a:ln w="9525" cap="flat">
            <a:noFill/>
            <a:round/>
            <a:headEnd/>
            <a:tailEnd/>
          </a:ln>
          <a:effectLst/>
        </p:spPr>
        <p:txBody>
          <a:bodyPr lIns="90000" tIns="45000" rIns="90000" bIns="45000"/>
          <a:lstStyle/>
          <a:p>
            <a:pPr hangingPunct="1">
              <a:lnSpc>
                <a:spcPct val="100000"/>
              </a:lnSpc>
              <a:defRPr/>
            </a:pPr>
            <a:fld id="{CB545553-D7E1-49D1-870D-BAD7C6E192BA}" type="slidenum">
              <a:rPr lang="it-IT">
                <a:solidFill>
                  <a:srgbClr val="000000"/>
                </a:solidFill>
                <a:latin typeface="+mn-lt" charset="0"/>
              </a:rPr>
              <a:pPr hangingPunct="1">
                <a:lnSpc>
                  <a:spcPct val="100000"/>
                </a:lnSpc>
                <a:defRPr/>
              </a:pPr>
              <a:t>4</a:t>
            </a:fld>
            <a:endParaRPr lang="it-IT">
              <a:solidFill>
                <a:srgbClr val="000000"/>
              </a:solidFill>
              <a:latin typeface="+mn-lt"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701BC1E0-BE70-408B-BC41-90927721B96F}" type="slidenum">
              <a:rPr lang="it-IT" altLang="it-IT" smtClean="0">
                <a:solidFill>
                  <a:srgbClr val="000000"/>
                </a:solidFill>
                <a:latin typeface="Times New Roman" pitchFamily="16" charset="0"/>
              </a:rPr>
              <a:pPr eaLnBrk="1"/>
              <a:t>5</a:t>
            </a:fld>
            <a:endParaRPr lang="it-IT" altLang="it-IT" smtClean="0">
              <a:solidFill>
                <a:srgbClr val="000000"/>
              </a:solidFill>
              <a:latin typeface="Times New Roman" pitchFamily="16" charset="0"/>
            </a:endParaRPr>
          </a:p>
        </p:txBody>
      </p:sp>
      <p:sp>
        <p:nvSpPr>
          <p:cNvPr id="19459" name="Rectangle 1"/>
          <p:cNvSpPr>
            <a:spLocks noGrp="1" noRot="1" noChangeAspect="1"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19460" name="Text Box 2"/>
          <p:cNvSpPr>
            <a:spLocks noGrp="1" noChangeArrowheads="1"/>
          </p:cNvSpPr>
          <p:nvPr>
            <p:ph type="body" idx="1"/>
          </p:nvPr>
        </p:nvSpPr>
        <p:spPr>
          <a:xfrm>
            <a:off x="0" y="0"/>
            <a:ext cx="1588" cy="1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lIns="90000" tIns="45000" rIns="90000" bIns="45000"/>
          <a:lstStyle/>
          <a:p>
            <a:pPr eaLnBrk="1" hangingPunct="1">
              <a:spcBef>
                <a:spcPct val="0"/>
              </a:spcBef>
            </a:pPr>
            <a:r>
              <a:rPr lang="it-IT" altLang="it-IT" sz="2000" smtClean="0">
                <a:latin typeface="Arial" charset="0"/>
                <a:ea typeface="SimSun" charset="-122"/>
              </a:rPr>
              <a:t>Per la slide corrente e la successiva si può copiare il pdf direttamente dalla pubblicazione. (Nell’esempio è presentata la provincia di Pesaro Urbino).</a:t>
            </a:r>
          </a:p>
          <a:p>
            <a:pPr eaLnBrk="1" hangingPunct="1">
              <a:spcBef>
                <a:spcPct val="0"/>
              </a:spcBef>
            </a:pPr>
            <a:r>
              <a:rPr lang="it-IT" altLang="it-IT" sz="2000" smtClean="0">
                <a:latin typeface="Arial" charset="0"/>
                <a:ea typeface="SimSun" charset="-122"/>
              </a:rPr>
              <a:t>Le tabelle inserite nelle presentazioni ppt non sono facilmente leggibili, specialmente se la sala è ampia. Si consiglia pertanto al relatore di esporre il contenuto della tabella (descrizione indicatori e valori), eventualmente limitandosi ai dati che intende evidenziare.</a:t>
            </a:r>
          </a:p>
          <a:p>
            <a:pPr eaLnBrk="1" hangingPunct="1">
              <a:spcBef>
                <a:spcPct val="0"/>
              </a:spcBef>
            </a:pPr>
            <a:r>
              <a:rPr lang="it-IT" altLang="it-IT" sz="2000" smtClean="0">
                <a:latin typeface="Arial" charset="0"/>
                <a:ea typeface="SimSun" charset="-122"/>
              </a:rPr>
              <a:t>Per una guida nel commento ai dati si può eventualmente inserire nelle note del relatore il testo di commento presente nella pubblicazione.</a:t>
            </a:r>
          </a:p>
          <a:p>
            <a:pPr eaLnBrk="1" hangingPunct="1">
              <a:spcBef>
                <a:spcPct val="0"/>
              </a:spcBef>
            </a:pPr>
            <a:r>
              <a:rPr lang="it-IT" altLang="it-IT" sz="2000" smtClean="0">
                <a:latin typeface="Arial" charset="0"/>
                <a:ea typeface="SimSun" charset="-122"/>
              </a:rPr>
              <a:t>E’ utile inoltre fornire anche una breve spiegazione di quegli indicatori la cui descrizione non è di immediata comprensione.</a:t>
            </a:r>
          </a:p>
        </p:txBody>
      </p:sp>
      <p:sp>
        <p:nvSpPr>
          <p:cNvPr id="2" name="Text Box 3"/>
          <p:cNvSpPr txBox="1">
            <a:spLocks noChangeArrowheads="1"/>
          </p:cNvSpPr>
          <p:nvPr/>
        </p:nvSpPr>
        <p:spPr bwMode="auto">
          <a:xfrm>
            <a:off x="0" y="0"/>
            <a:ext cx="1588" cy="1588"/>
          </a:xfrm>
          <a:prstGeom prst="rect">
            <a:avLst/>
          </a:prstGeom>
          <a:noFill/>
          <a:ln w="9525" cap="flat">
            <a:noFill/>
            <a:round/>
            <a:headEnd/>
            <a:tailEnd/>
          </a:ln>
          <a:effectLst/>
        </p:spPr>
        <p:txBody>
          <a:bodyPr lIns="90000" tIns="45000" rIns="90000" bIns="45000"/>
          <a:lstStyle/>
          <a:p>
            <a:pPr hangingPunct="1">
              <a:lnSpc>
                <a:spcPct val="100000"/>
              </a:lnSpc>
              <a:defRPr/>
            </a:pPr>
            <a:fld id="{23084319-1DE9-42E4-92B2-0647E317AC85}" type="slidenum">
              <a:rPr lang="it-IT">
                <a:solidFill>
                  <a:srgbClr val="000000"/>
                </a:solidFill>
                <a:latin typeface="+mn-lt" charset="0"/>
              </a:rPr>
              <a:pPr hangingPunct="1">
                <a:lnSpc>
                  <a:spcPct val="100000"/>
                </a:lnSpc>
                <a:defRPr/>
              </a:pPr>
              <a:t>5</a:t>
            </a:fld>
            <a:endParaRPr lang="it-IT">
              <a:solidFill>
                <a:srgbClr val="000000"/>
              </a:solidFill>
              <a:latin typeface="+mn-lt"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6ED17A21-4A80-4D9F-81F3-FAEADA86B2D2}" type="slidenum">
              <a:rPr lang="it-IT" altLang="it-IT" smtClean="0">
                <a:solidFill>
                  <a:srgbClr val="000000"/>
                </a:solidFill>
                <a:latin typeface="Times New Roman" pitchFamily="16" charset="0"/>
              </a:rPr>
              <a:pPr eaLnBrk="1"/>
              <a:t>6</a:t>
            </a:fld>
            <a:endParaRPr lang="it-IT" altLang="it-IT" smtClean="0">
              <a:solidFill>
                <a:srgbClr val="000000"/>
              </a:solidFill>
              <a:latin typeface="Times New Roman" pitchFamily="16" charset="0"/>
            </a:endParaRPr>
          </a:p>
        </p:txBody>
      </p:sp>
      <p:sp>
        <p:nvSpPr>
          <p:cNvPr id="20483" name="Rectangle 1"/>
          <p:cNvSpPr>
            <a:spLocks noGrp="1" noRot="1" noChangeAspect="1" noChangeArrowheads="1" noTextEdit="1"/>
          </p:cNvSpPr>
          <p:nvPr>
            <p:ph type="sldImg"/>
          </p:nvPr>
        </p:nvSpPr>
        <p:spPr>
          <a:xfrm>
            <a:off x="0" y="0"/>
            <a:ext cx="1588" cy="1588"/>
          </a:xfrm>
          <a:solidFill>
            <a:srgbClr val="FFFFFF"/>
          </a:solidFill>
          <a:ln>
            <a:solidFill>
              <a:srgbClr val="000000"/>
            </a:solidFill>
            <a:miter lim="800000"/>
            <a:headEnd/>
            <a:tailEnd/>
          </a:ln>
        </p:spPr>
      </p:sp>
      <p:sp>
        <p:nvSpPr>
          <p:cNvPr id="20484" name="Text Box 2"/>
          <p:cNvSpPr>
            <a:spLocks noGrp="1" noChangeArrowheads="1"/>
          </p:cNvSpPr>
          <p:nvPr>
            <p:ph type="body" idx="1"/>
          </p:nvPr>
        </p:nvSpPr>
        <p:spPr>
          <a:xfrm>
            <a:off x="0" y="0"/>
            <a:ext cx="1588" cy="15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lIns="90000" tIns="45000" rIns="90000" bIns="45000"/>
          <a:lstStyle/>
          <a:p>
            <a:pPr eaLnBrk="1" hangingPunct="1">
              <a:spcBef>
                <a:spcPct val="0"/>
              </a:spcBef>
            </a:pPr>
            <a:r>
              <a:rPr lang="it-IT" altLang="it-IT" sz="1800" smtClean="0">
                <a:latin typeface="Arial" charset="0"/>
                <a:ea typeface="SimSun" charset="-122"/>
              </a:rPr>
              <a:t>Per la slide corrente e la successiva si può copiare il pdf direttamente dalla pubblicazione. (Nell’esempio è presentata la provincia di Pesaro Urbino).</a:t>
            </a:r>
          </a:p>
          <a:p>
            <a:pPr eaLnBrk="1" hangingPunct="1">
              <a:spcBef>
                <a:spcPct val="0"/>
              </a:spcBef>
            </a:pPr>
            <a:r>
              <a:rPr lang="it-IT" altLang="it-IT" sz="1800" smtClean="0">
                <a:latin typeface="Arial" charset="0"/>
                <a:ea typeface="SimSun" charset="-122"/>
              </a:rPr>
              <a:t>Le tabelle inserite nelle presentazioni ppt non sono facilmente leggibili, specialmente se la sala è ampia. Si consiglia pertanto al relatore di esporre il contenuto della tabella (descrizione indicatori e valori), eventualmente limitandosi ai dati che intende evidenziare.</a:t>
            </a:r>
          </a:p>
          <a:p>
            <a:pPr eaLnBrk="1" hangingPunct="1">
              <a:spcBef>
                <a:spcPct val="0"/>
              </a:spcBef>
            </a:pPr>
            <a:r>
              <a:rPr lang="it-IT" altLang="it-IT" sz="1800" smtClean="0">
                <a:latin typeface="Arial" charset="0"/>
                <a:ea typeface="SimSun" charset="-122"/>
              </a:rPr>
              <a:t>Per una guida nel commento ai dati si può eventualmente inserire nelle note del relatore il testo di commento presente nella pubblicazione.</a:t>
            </a:r>
          </a:p>
          <a:p>
            <a:pPr eaLnBrk="1" hangingPunct="1">
              <a:spcBef>
                <a:spcPct val="0"/>
              </a:spcBef>
            </a:pPr>
            <a:r>
              <a:rPr lang="it-IT" altLang="it-IT" sz="1800" smtClean="0">
                <a:latin typeface="Arial" charset="0"/>
                <a:ea typeface="SimSun" charset="-122"/>
              </a:rPr>
              <a:t>E’ utile inoltre fornire anche una breve spiegazione di quegli indicatori la cui descrizione non è di immediata comprensione.</a:t>
            </a:r>
          </a:p>
        </p:txBody>
      </p:sp>
      <p:sp>
        <p:nvSpPr>
          <p:cNvPr id="2" name="Text Box 3"/>
          <p:cNvSpPr txBox="1">
            <a:spLocks noChangeArrowheads="1"/>
          </p:cNvSpPr>
          <p:nvPr/>
        </p:nvSpPr>
        <p:spPr bwMode="auto">
          <a:xfrm>
            <a:off x="0" y="0"/>
            <a:ext cx="1588" cy="1588"/>
          </a:xfrm>
          <a:prstGeom prst="rect">
            <a:avLst/>
          </a:prstGeom>
          <a:noFill/>
          <a:ln w="9525" cap="flat">
            <a:noFill/>
            <a:round/>
            <a:headEnd/>
            <a:tailEnd/>
          </a:ln>
          <a:effectLst/>
        </p:spPr>
        <p:txBody>
          <a:bodyPr lIns="90000" tIns="45000" rIns="90000" bIns="45000"/>
          <a:lstStyle/>
          <a:p>
            <a:pPr hangingPunct="1">
              <a:lnSpc>
                <a:spcPct val="100000"/>
              </a:lnSpc>
              <a:defRPr/>
            </a:pPr>
            <a:fld id="{8D3E6795-67D2-4074-ABF0-9E8D82ADA9C1}" type="slidenum">
              <a:rPr lang="it-IT">
                <a:solidFill>
                  <a:srgbClr val="000000"/>
                </a:solidFill>
                <a:latin typeface="+mn-lt" charset="0"/>
              </a:rPr>
              <a:pPr hangingPunct="1">
                <a:lnSpc>
                  <a:spcPct val="100000"/>
                </a:lnSpc>
                <a:defRPr/>
              </a:pPr>
              <a:t>6</a:t>
            </a:fld>
            <a:endParaRPr lang="it-IT">
              <a:solidFill>
                <a:srgbClr val="000000"/>
              </a:solidFill>
              <a:latin typeface="+mn-lt"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1506"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8900ED35-F32D-4618-AAAF-9EAD076F4E0F}" type="slidenum">
              <a:rPr lang="it-IT" altLang="it-IT" smtClean="0">
                <a:solidFill>
                  <a:srgbClr val="000000"/>
                </a:solidFill>
                <a:latin typeface="Times New Roman" pitchFamily="16" charset="0"/>
              </a:rPr>
              <a:pPr eaLnBrk="1"/>
              <a:t>7</a:t>
            </a:fld>
            <a:endParaRPr lang="it-IT" altLang="it-IT" smtClean="0">
              <a:solidFill>
                <a:srgbClr val="000000"/>
              </a:solidFill>
              <a:latin typeface="Times New Roman" pitchFamily="16" charset="0"/>
            </a:endParaRPr>
          </a:p>
        </p:txBody>
      </p:sp>
      <p:sp>
        <p:nvSpPr>
          <p:cNvPr id="21507" name="Rectangle 1"/>
          <p:cNvSpPr>
            <a:spLocks noGrp="1" noRot="1" noChangeAspect="1" noChangeArrowheads="1" noTextEdit="1"/>
          </p:cNvSpPr>
          <p:nvPr>
            <p:ph type="sldImg"/>
          </p:nvPr>
        </p:nvSpPr>
        <p:spPr>
          <a:xfrm>
            <a:off x="936625" y="760413"/>
            <a:ext cx="5006975" cy="3754437"/>
          </a:xfrm>
          <a:solidFill>
            <a:srgbClr val="FFFFFF"/>
          </a:solidFill>
          <a:ln>
            <a:solidFill>
              <a:srgbClr val="000000"/>
            </a:solidFill>
            <a:miter lim="800000"/>
            <a:headEnd/>
            <a:tailEnd/>
          </a:ln>
        </p:spPr>
      </p:sp>
      <p:sp>
        <p:nvSpPr>
          <p:cNvPr id="21508" name="Rectangle 2"/>
          <p:cNvSpPr>
            <a:spLocks noGrp="1" noChangeArrowheads="1"/>
          </p:cNvSpPr>
          <p:nvPr>
            <p:ph type="body" idx="1"/>
          </p:nvPr>
        </p:nvSpPr>
        <p:spPr>
          <a:xfrm>
            <a:off x="687388" y="4757738"/>
            <a:ext cx="5505450" cy="4506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it-IT" alt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1B65DCF1-C258-4F80-9C62-B70DDB5DDC7C}" type="slidenum">
              <a:rPr lang="it-IT" altLang="it-IT" smtClean="0">
                <a:solidFill>
                  <a:srgbClr val="000000"/>
                </a:solidFill>
                <a:latin typeface="Times New Roman" pitchFamily="16" charset="0"/>
              </a:rPr>
              <a:pPr eaLnBrk="1"/>
              <a:t>8</a:t>
            </a:fld>
            <a:endParaRPr lang="it-IT" altLang="it-IT" smtClean="0">
              <a:solidFill>
                <a:srgbClr val="000000"/>
              </a:solidFill>
              <a:latin typeface="Times New Roman" pitchFamily="16" charset="0"/>
            </a:endParaRPr>
          </a:p>
        </p:txBody>
      </p:sp>
      <p:sp>
        <p:nvSpPr>
          <p:cNvPr id="22531" name="Rectangle 1"/>
          <p:cNvSpPr>
            <a:spLocks noGrp="1" noRot="1" noChangeAspect="1" noChangeArrowheads="1" noTextEdit="1"/>
          </p:cNvSpPr>
          <p:nvPr>
            <p:ph type="sldImg"/>
          </p:nvPr>
        </p:nvSpPr>
        <p:spPr>
          <a:xfrm>
            <a:off x="936625" y="760413"/>
            <a:ext cx="5006975" cy="3754437"/>
          </a:xfrm>
          <a:solidFill>
            <a:srgbClr val="FFFFFF"/>
          </a:solidFill>
          <a:ln>
            <a:solidFill>
              <a:srgbClr val="000000"/>
            </a:solidFill>
            <a:miter lim="800000"/>
            <a:headEnd/>
            <a:tailEnd/>
          </a:ln>
        </p:spPr>
      </p:sp>
      <p:sp>
        <p:nvSpPr>
          <p:cNvPr id="22532" name="Rectangle 2"/>
          <p:cNvSpPr>
            <a:spLocks noGrp="1" noChangeArrowheads="1"/>
          </p:cNvSpPr>
          <p:nvPr>
            <p:ph type="body" idx="1"/>
          </p:nvPr>
        </p:nvSpPr>
        <p:spPr>
          <a:xfrm>
            <a:off x="687388" y="4757738"/>
            <a:ext cx="5505450" cy="4506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it-IT" alt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3554" name="Rectangle 6"/>
          <p:cNvSpPr>
            <a:spLocks noGrp="1" noChangeArrowheads="1"/>
          </p:cNvSpPr>
          <p:nvPr>
            <p:ph type="sldNum"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eaLnBrk="1"/>
            <a:fld id="{065D4AE2-AF6D-493A-A8F0-CE0F702BFC1E}" type="slidenum">
              <a:rPr lang="it-IT" altLang="it-IT" smtClean="0">
                <a:solidFill>
                  <a:srgbClr val="000000"/>
                </a:solidFill>
                <a:latin typeface="Times New Roman" pitchFamily="16" charset="0"/>
              </a:rPr>
              <a:pPr eaLnBrk="1"/>
              <a:t>9</a:t>
            </a:fld>
            <a:endParaRPr lang="it-IT" altLang="it-IT" smtClean="0">
              <a:solidFill>
                <a:srgbClr val="000000"/>
              </a:solidFill>
              <a:latin typeface="Times New Roman" pitchFamily="16" charset="0"/>
            </a:endParaRPr>
          </a:p>
        </p:txBody>
      </p:sp>
      <p:sp>
        <p:nvSpPr>
          <p:cNvPr id="23555" name="Rectangle 1"/>
          <p:cNvSpPr>
            <a:spLocks noGrp="1" noRot="1" noChangeAspect="1" noChangeArrowheads="1" noTextEdit="1"/>
          </p:cNvSpPr>
          <p:nvPr>
            <p:ph type="sldImg"/>
          </p:nvPr>
        </p:nvSpPr>
        <p:spPr>
          <a:xfrm>
            <a:off x="936625" y="760413"/>
            <a:ext cx="5006975" cy="3754437"/>
          </a:xfrm>
          <a:solidFill>
            <a:srgbClr val="FFFFFF"/>
          </a:solidFill>
          <a:ln>
            <a:solidFill>
              <a:srgbClr val="000000"/>
            </a:solidFill>
            <a:miter lim="800000"/>
            <a:headEnd/>
            <a:tailEnd/>
          </a:ln>
        </p:spPr>
      </p:sp>
      <p:sp>
        <p:nvSpPr>
          <p:cNvPr id="23556" name="Rectangle 2"/>
          <p:cNvSpPr>
            <a:spLocks noGrp="1" noChangeArrowheads="1"/>
          </p:cNvSpPr>
          <p:nvPr>
            <p:ph type="body" idx="1"/>
          </p:nvPr>
        </p:nvSpPr>
        <p:spPr>
          <a:xfrm>
            <a:off x="687388" y="4757738"/>
            <a:ext cx="5505450" cy="45069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000000"/>
                </a:solidFill>
                <a:round/>
                <a:headEnd/>
                <a:tailEnd/>
              </a14:hiddenLine>
            </a:ext>
          </a:extLst>
        </p:spPr>
        <p:txBody>
          <a:bodyPr wrap="none" anchor="ctr"/>
          <a:lstStyle/>
          <a:p>
            <a:endParaRPr lang="it-IT" alt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idx="10"/>
          </p:nvPr>
        </p:nvSpPr>
        <p:spPr>
          <a:ln/>
        </p:spPr>
        <p:txBody>
          <a:bodyPr/>
          <a:lstStyle>
            <a:lvl1pPr>
              <a:defRPr/>
            </a:lvl1pPr>
          </a:lstStyle>
          <a:p>
            <a:pPr>
              <a:defRPr/>
            </a:pPr>
            <a:r>
              <a:rPr lang="it-IT"/>
              <a:t>14/10/14</a:t>
            </a:r>
          </a:p>
        </p:txBody>
      </p:sp>
      <p:sp>
        <p:nvSpPr>
          <p:cNvPr id="5" name="Rectangle 6"/>
          <p:cNvSpPr>
            <a:spLocks noGrp="1" noChangeArrowheads="1"/>
          </p:cNvSpPr>
          <p:nvPr>
            <p:ph type="sldNum" idx="11"/>
          </p:nvPr>
        </p:nvSpPr>
        <p:spPr>
          <a:ln/>
        </p:spPr>
        <p:txBody>
          <a:bodyPr/>
          <a:lstStyle>
            <a:lvl1pPr>
              <a:defRPr/>
            </a:lvl1pPr>
          </a:lstStyle>
          <a:p>
            <a:pPr>
              <a:defRPr/>
            </a:pPr>
            <a:fld id="{D2C1A157-B321-41E5-8227-B57574F3DF40}" type="slidenum">
              <a:rPr lang="it-IT"/>
              <a:pPr>
                <a:defRPr/>
              </a:pPr>
              <a:t>‹N›</a:t>
            </a:fld>
            <a:endParaRPr lang="it-IT"/>
          </a:p>
        </p:txBody>
      </p:sp>
    </p:spTree>
    <p:extLst>
      <p:ext uri="{BB962C8B-B14F-4D97-AF65-F5344CB8AC3E}">
        <p14:creationId xmlns:p14="http://schemas.microsoft.com/office/powerpoint/2010/main" val="206497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idx="10"/>
          </p:nvPr>
        </p:nvSpPr>
        <p:spPr>
          <a:ln/>
        </p:spPr>
        <p:txBody>
          <a:bodyPr/>
          <a:lstStyle>
            <a:lvl1pPr>
              <a:defRPr/>
            </a:lvl1pPr>
          </a:lstStyle>
          <a:p>
            <a:pPr>
              <a:defRPr/>
            </a:pPr>
            <a:r>
              <a:rPr lang="it-IT"/>
              <a:t>14/10/14</a:t>
            </a:r>
          </a:p>
        </p:txBody>
      </p:sp>
      <p:sp>
        <p:nvSpPr>
          <p:cNvPr id="5" name="Rectangle 6"/>
          <p:cNvSpPr>
            <a:spLocks noGrp="1" noChangeArrowheads="1"/>
          </p:cNvSpPr>
          <p:nvPr>
            <p:ph type="sldNum" idx="11"/>
          </p:nvPr>
        </p:nvSpPr>
        <p:spPr>
          <a:ln/>
        </p:spPr>
        <p:txBody>
          <a:bodyPr/>
          <a:lstStyle>
            <a:lvl1pPr>
              <a:defRPr/>
            </a:lvl1pPr>
          </a:lstStyle>
          <a:p>
            <a:pPr>
              <a:defRPr/>
            </a:pPr>
            <a:fld id="{8CEAA396-FC04-4D2D-AF6E-0CE5C68E1138}" type="slidenum">
              <a:rPr lang="it-IT"/>
              <a:pPr>
                <a:defRPr/>
              </a:pPr>
              <a:t>‹N›</a:t>
            </a:fld>
            <a:endParaRPr lang="it-IT"/>
          </a:p>
        </p:txBody>
      </p:sp>
    </p:spTree>
    <p:extLst>
      <p:ext uri="{BB962C8B-B14F-4D97-AF65-F5344CB8AC3E}">
        <p14:creationId xmlns:p14="http://schemas.microsoft.com/office/powerpoint/2010/main" val="432711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3050"/>
            <a:ext cx="2055813" cy="585628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3050"/>
            <a:ext cx="6019800" cy="585628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idx="10"/>
          </p:nvPr>
        </p:nvSpPr>
        <p:spPr>
          <a:ln/>
        </p:spPr>
        <p:txBody>
          <a:bodyPr/>
          <a:lstStyle>
            <a:lvl1pPr>
              <a:defRPr/>
            </a:lvl1pPr>
          </a:lstStyle>
          <a:p>
            <a:pPr>
              <a:defRPr/>
            </a:pPr>
            <a:r>
              <a:rPr lang="it-IT"/>
              <a:t>14/10/14</a:t>
            </a:r>
          </a:p>
        </p:txBody>
      </p:sp>
      <p:sp>
        <p:nvSpPr>
          <p:cNvPr id="5" name="Rectangle 6"/>
          <p:cNvSpPr>
            <a:spLocks noGrp="1" noChangeArrowheads="1"/>
          </p:cNvSpPr>
          <p:nvPr>
            <p:ph type="sldNum" idx="11"/>
          </p:nvPr>
        </p:nvSpPr>
        <p:spPr>
          <a:ln/>
        </p:spPr>
        <p:txBody>
          <a:bodyPr/>
          <a:lstStyle>
            <a:lvl1pPr>
              <a:defRPr/>
            </a:lvl1pPr>
          </a:lstStyle>
          <a:p>
            <a:pPr>
              <a:defRPr/>
            </a:pPr>
            <a:fld id="{64669003-B5F6-4580-8DF6-CB7C3A8E5D8C}" type="slidenum">
              <a:rPr lang="it-IT"/>
              <a:pPr>
                <a:defRPr/>
              </a:pPr>
              <a:t>‹N›</a:t>
            </a:fld>
            <a:endParaRPr lang="it-IT"/>
          </a:p>
        </p:txBody>
      </p:sp>
    </p:spTree>
    <p:extLst>
      <p:ext uri="{BB962C8B-B14F-4D97-AF65-F5344CB8AC3E}">
        <p14:creationId xmlns:p14="http://schemas.microsoft.com/office/powerpoint/2010/main" val="2720396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8228013" cy="1143000"/>
          </a:xfrm>
        </p:spPr>
        <p:txBody>
          <a:bodyPr/>
          <a:lstStyle/>
          <a:p>
            <a:r>
              <a:rPr lang="it-IT" smtClean="0"/>
              <a:t>Fare clic per modificare lo stile del titolo</a:t>
            </a:r>
            <a:endParaRPr lang="it-IT"/>
          </a:p>
        </p:txBody>
      </p:sp>
      <p:sp>
        <p:nvSpPr>
          <p:cNvPr id="3" name="Rectangle 4"/>
          <p:cNvSpPr>
            <a:spLocks noGrp="1" noChangeArrowheads="1"/>
          </p:cNvSpPr>
          <p:nvPr>
            <p:ph type="dt" idx="10"/>
          </p:nvPr>
        </p:nvSpPr>
        <p:spPr>
          <a:ln/>
        </p:spPr>
        <p:txBody>
          <a:bodyPr/>
          <a:lstStyle>
            <a:lvl1pPr>
              <a:defRPr/>
            </a:lvl1pPr>
          </a:lstStyle>
          <a:p>
            <a:pPr>
              <a:defRPr/>
            </a:pPr>
            <a:r>
              <a:rPr lang="it-IT"/>
              <a:t>14/10/14</a:t>
            </a:r>
          </a:p>
        </p:txBody>
      </p:sp>
      <p:sp>
        <p:nvSpPr>
          <p:cNvPr id="4" name="Rectangle 6"/>
          <p:cNvSpPr>
            <a:spLocks noGrp="1" noChangeArrowheads="1"/>
          </p:cNvSpPr>
          <p:nvPr>
            <p:ph type="sldNum" idx="11"/>
          </p:nvPr>
        </p:nvSpPr>
        <p:spPr>
          <a:ln/>
        </p:spPr>
        <p:txBody>
          <a:bodyPr/>
          <a:lstStyle>
            <a:lvl1pPr>
              <a:defRPr/>
            </a:lvl1pPr>
          </a:lstStyle>
          <a:p>
            <a:pPr>
              <a:defRPr/>
            </a:pPr>
            <a:fld id="{55D778CB-6CF1-47D9-91E0-62F363B0C82F}" type="slidenum">
              <a:rPr lang="it-IT"/>
              <a:pPr>
                <a:defRPr/>
              </a:pPr>
              <a:t>‹N›</a:t>
            </a:fld>
            <a:endParaRPr lang="it-IT"/>
          </a:p>
        </p:txBody>
      </p:sp>
    </p:spTree>
    <p:extLst>
      <p:ext uri="{BB962C8B-B14F-4D97-AF65-F5344CB8AC3E}">
        <p14:creationId xmlns:p14="http://schemas.microsoft.com/office/powerpoint/2010/main" val="584451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a:t>14/10/14</a:t>
            </a:r>
          </a:p>
        </p:txBody>
      </p:sp>
      <p:sp>
        <p:nvSpPr>
          <p:cNvPr id="5" name="Rectangle 8"/>
          <p:cNvSpPr>
            <a:spLocks noGrp="1" noChangeArrowheads="1"/>
          </p:cNvSpPr>
          <p:nvPr>
            <p:ph type="sldNum" idx="11"/>
          </p:nvPr>
        </p:nvSpPr>
        <p:spPr>
          <a:ln/>
        </p:spPr>
        <p:txBody>
          <a:bodyPr/>
          <a:lstStyle>
            <a:lvl1pPr>
              <a:defRPr/>
            </a:lvl1pPr>
          </a:lstStyle>
          <a:p>
            <a:pPr>
              <a:defRPr/>
            </a:pPr>
            <a:fld id="{464DD35B-D9C5-430A-A6F0-E9860EFE7C9A}" type="slidenum">
              <a:rPr lang="it-IT"/>
              <a:pPr>
                <a:defRPr/>
              </a:pPr>
              <a:t>‹N›</a:t>
            </a:fld>
            <a:endParaRPr lang="it-IT"/>
          </a:p>
        </p:txBody>
      </p:sp>
    </p:spTree>
    <p:extLst>
      <p:ext uri="{BB962C8B-B14F-4D97-AF65-F5344CB8AC3E}">
        <p14:creationId xmlns:p14="http://schemas.microsoft.com/office/powerpoint/2010/main" val="26946507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a:t>14/10/14</a:t>
            </a:r>
          </a:p>
        </p:txBody>
      </p:sp>
      <p:sp>
        <p:nvSpPr>
          <p:cNvPr id="5" name="Rectangle 8"/>
          <p:cNvSpPr>
            <a:spLocks noGrp="1" noChangeArrowheads="1"/>
          </p:cNvSpPr>
          <p:nvPr>
            <p:ph type="sldNum" idx="11"/>
          </p:nvPr>
        </p:nvSpPr>
        <p:spPr>
          <a:ln/>
        </p:spPr>
        <p:txBody>
          <a:bodyPr/>
          <a:lstStyle>
            <a:lvl1pPr>
              <a:defRPr/>
            </a:lvl1pPr>
          </a:lstStyle>
          <a:p>
            <a:pPr>
              <a:defRPr/>
            </a:pPr>
            <a:fld id="{78FBE5D7-E85A-45B1-84D2-4EAA9D947665}" type="slidenum">
              <a:rPr lang="it-IT"/>
              <a:pPr>
                <a:defRPr/>
              </a:pPr>
              <a:t>‹N›</a:t>
            </a:fld>
            <a:endParaRPr lang="it-IT"/>
          </a:p>
        </p:txBody>
      </p:sp>
    </p:spTree>
    <p:extLst>
      <p:ext uri="{BB962C8B-B14F-4D97-AF65-F5344CB8AC3E}">
        <p14:creationId xmlns:p14="http://schemas.microsoft.com/office/powerpoint/2010/main" val="6427611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6"/>
          <p:cNvSpPr>
            <a:spLocks noGrp="1" noChangeArrowheads="1"/>
          </p:cNvSpPr>
          <p:nvPr>
            <p:ph type="dt" idx="10"/>
          </p:nvPr>
        </p:nvSpPr>
        <p:spPr>
          <a:ln/>
        </p:spPr>
        <p:txBody>
          <a:bodyPr/>
          <a:lstStyle>
            <a:lvl1pPr>
              <a:defRPr/>
            </a:lvl1pPr>
          </a:lstStyle>
          <a:p>
            <a:pPr>
              <a:defRPr/>
            </a:pPr>
            <a:r>
              <a:rPr lang="it-IT"/>
              <a:t>14/10/14</a:t>
            </a:r>
          </a:p>
        </p:txBody>
      </p:sp>
      <p:sp>
        <p:nvSpPr>
          <p:cNvPr id="5" name="Rectangle 8"/>
          <p:cNvSpPr>
            <a:spLocks noGrp="1" noChangeArrowheads="1"/>
          </p:cNvSpPr>
          <p:nvPr>
            <p:ph type="sldNum" idx="11"/>
          </p:nvPr>
        </p:nvSpPr>
        <p:spPr>
          <a:ln/>
        </p:spPr>
        <p:txBody>
          <a:bodyPr/>
          <a:lstStyle>
            <a:lvl1pPr>
              <a:defRPr/>
            </a:lvl1pPr>
          </a:lstStyle>
          <a:p>
            <a:pPr>
              <a:defRPr/>
            </a:pPr>
            <a:fld id="{2E476B87-286E-4AE2-A7C5-CD883E838845}" type="slidenum">
              <a:rPr lang="it-IT"/>
              <a:pPr>
                <a:defRPr/>
              </a:pPr>
              <a:t>‹N›</a:t>
            </a:fld>
            <a:endParaRPr lang="it-IT"/>
          </a:p>
        </p:txBody>
      </p:sp>
    </p:spTree>
    <p:extLst>
      <p:ext uri="{BB962C8B-B14F-4D97-AF65-F5344CB8AC3E}">
        <p14:creationId xmlns:p14="http://schemas.microsoft.com/office/powerpoint/2010/main" val="89801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600200"/>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6"/>
          <p:cNvSpPr>
            <a:spLocks noGrp="1" noChangeArrowheads="1"/>
          </p:cNvSpPr>
          <p:nvPr>
            <p:ph type="dt" idx="10"/>
          </p:nvPr>
        </p:nvSpPr>
        <p:spPr>
          <a:ln/>
        </p:spPr>
        <p:txBody>
          <a:bodyPr/>
          <a:lstStyle>
            <a:lvl1pPr>
              <a:defRPr/>
            </a:lvl1pPr>
          </a:lstStyle>
          <a:p>
            <a:pPr>
              <a:defRPr/>
            </a:pPr>
            <a:r>
              <a:rPr lang="it-IT"/>
              <a:t>14/10/14</a:t>
            </a:r>
          </a:p>
        </p:txBody>
      </p:sp>
      <p:sp>
        <p:nvSpPr>
          <p:cNvPr id="6" name="Rectangle 8"/>
          <p:cNvSpPr>
            <a:spLocks noGrp="1" noChangeArrowheads="1"/>
          </p:cNvSpPr>
          <p:nvPr>
            <p:ph type="sldNum" idx="11"/>
          </p:nvPr>
        </p:nvSpPr>
        <p:spPr>
          <a:ln/>
        </p:spPr>
        <p:txBody>
          <a:bodyPr/>
          <a:lstStyle>
            <a:lvl1pPr>
              <a:defRPr/>
            </a:lvl1pPr>
          </a:lstStyle>
          <a:p>
            <a:pPr>
              <a:defRPr/>
            </a:pPr>
            <a:fld id="{E6F56367-3F5D-4FA5-AE0D-AB20B5517477}" type="slidenum">
              <a:rPr lang="it-IT"/>
              <a:pPr>
                <a:defRPr/>
              </a:pPr>
              <a:t>‹N›</a:t>
            </a:fld>
            <a:endParaRPr lang="it-IT"/>
          </a:p>
        </p:txBody>
      </p:sp>
    </p:spTree>
    <p:extLst>
      <p:ext uri="{BB962C8B-B14F-4D97-AF65-F5344CB8AC3E}">
        <p14:creationId xmlns:p14="http://schemas.microsoft.com/office/powerpoint/2010/main" val="2990836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6"/>
          <p:cNvSpPr>
            <a:spLocks noGrp="1" noChangeArrowheads="1"/>
          </p:cNvSpPr>
          <p:nvPr>
            <p:ph type="dt" idx="10"/>
          </p:nvPr>
        </p:nvSpPr>
        <p:spPr>
          <a:ln/>
        </p:spPr>
        <p:txBody>
          <a:bodyPr/>
          <a:lstStyle>
            <a:lvl1pPr>
              <a:defRPr/>
            </a:lvl1pPr>
          </a:lstStyle>
          <a:p>
            <a:pPr>
              <a:defRPr/>
            </a:pPr>
            <a:r>
              <a:rPr lang="it-IT"/>
              <a:t>14/10/14</a:t>
            </a:r>
          </a:p>
        </p:txBody>
      </p:sp>
      <p:sp>
        <p:nvSpPr>
          <p:cNvPr id="8" name="Rectangle 8"/>
          <p:cNvSpPr>
            <a:spLocks noGrp="1" noChangeArrowheads="1"/>
          </p:cNvSpPr>
          <p:nvPr>
            <p:ph type="sldNum" idx="11"/>
          </p:nvPr>
        </p:nvSpPr>
        <p:spPr>
          <a:ln/>
        </p:spPr>
        <p:txBody>
          <a:bodyPr/>
          <a:lstStyle>
            <a:lvl1pPr>
              <a:defRPr/>
            </a:lvl1pPr>
          </a:lstStyle>
          <a:p>
            <a:pPr>
              <a:defRPr/>
            </a:pPr>
            <a:fld id="{57B03524-FE98-4E13-ABE3-71B71C6D7471}" type="slidenum">
              <a:rPr lang="it-IT"/>
              <a:pPr>
                <a:defRPr/>
              </a:pPr>
              <a:t>‹N›</a:t>
            </a:fld>
            <a:endParaRPr lang="it-IT"/>
          </a:p>
        </p:txBody>
      </p:sp>
    </p:spTree>
    <p:extLst>
      <p:ext uri="{BB962C8B-B14F-4D97-AF65-F5344CB8AC3E}">
        <p14:creationId xmlns:p14="http://schemas.microsoft.com/office/powerpoint/2010/main" val="3133955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6"/>
          <p:cNvSpPr>
            <a:spLocks noGrp="1" noChangeArrowheads="1"/>
          </p:cNvSpPr>
          <p:nvPr>
            <p:ph type="dt" idx="10"/>
          </p:nvPr>
        </p:nvSpPr>
        <p:spPr>
          <a:ln/>
        </p:spPr>
        <p:txBody>
          <a:bodyPr/>
          <a:lstStyle>
            <a:lvl1pPr>
              <a:defRPr/>
            </a:lvl1pPr>
          </a:lstStyle>
          <a:p>
            <a:pPr>
              <a:defRPr/>
            </a:pPr>
            <a:r>
              <a:rPr lang="it-IT"/>
              <a:t>14/10/14</a:t>
            </a:r>
          </a:p>
        </p:txBody>
      </p:sp>
      <p:sp>
        <p:nvSpPr>
          <p:cNvPr id="4" name="Rectangle 8"/>
          <p:cNvSpPr>
            <a:spLocks noGrp="1" noChangeArrowheads="1"/>
          </p:cNvSpPr>
          <p:nvPr>
            <p:ph type="sldNum" idx="11"/>
          </p:nvPr>
        </p:nvSpPr>
        <p:spPr>
          <a:ln/>
        </p:spPr>
        <p:txBody>
          <a:bodyPr/>
          <a:lstStyle>
            <a:lvl1pPr>
              <a:defRPr/>
            </a:lvl1pPr>
          </a:lstStyle>
          <a:p>
            <a:pPr>
              <a:defRPr/>
            </a:pPr>
            <a:fld id="{71E6A0DB-FA89-451B-979A-29150C72DECD}" type="slidenum">
              <a:rPr lang="it-IT"/>
              <a:pPr>
                <a:defRPr/>
              </a:pPr>
              <a:t>‹N›</a:t>
            </a:fld>
            <a:endParaRPr lang="it-IT"/>
          </a:p>
        </p:txBody>
      </p:sp>
    </p:spTree>
    <p:extLst>
      <p:ext uri="{BB962C8B-B14F-4D97-AF65-F5344CB8AC3E}">
        <p14:creationId xmlns:p14="http://schemas.microsoft.com/office/powerpoint/2010/main" val="100562599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
          <p:cNvSpPr>
            <a:spLocks noGrp="1" noChangeArrowheads="1"/>
          </p:cNvSpPr>
          <p:nvPr>
            <p:ph type="dt" idx="10"/>
          </p:nvPr>
        </p:nvSpPr>
        <p:spPr>
          <a:ln/>
        </p:spPr>
        <p:txBody>
          <a:bodyPr/>
          <a:lstStyle>
            <a:lvl1pPr>
              <a:defRPr/>
            </a:lvl1pPr>
          </a:lstStyle>
          <a:p>
            <a:pPr>
              <a:defRPr/>
            </a:pPr>
            <a:r>
              <a:rPr lang="it-IT"/>
              <a:t>14/10/14</a:t>
            </a:r>
          </a:p>
        </p:txBody>
      </p:sp>
      <p:sp>
        <p:nvSpPr>
          <p:cNvPr id="3" name="Rectangle 8"/>
          <p:cNvSpPr>
            <a:spLocks noGrp="1" noChangeArrowheads="1"/>
          </p:cNvSpPr>
          <p:nvPr>
            <p:ph type="sldNum" idx="11"/>
          </p:nvPr>
        </p:nvSpPr>
        <p:spPr>
          <a:ln/>
        </p:spPr>
        <p:txBody>
          <a:bodyPr/>
          <a:lstStyle>
            <a:lvl1pPr>
              <a:defRPr/>
            </a:lvl1pPr>
          </a:lstStyle>
          <a:p>
            <a:pPr>
              <a:defRPr/>
            </a:pPr>
            <a:fld id="{6504BD6E-E6C2-4FA4-85EE-C5A6618B6210}" type="slidenum">
              <a:rPr lang="it-IT"/>
              <a:pPr>
                <a:defRPr/>
              </a:pPr>
              <a:t>‹N›</a:t>
            </a:fld>
            <a:endParaRPr lang="it-IT"/>
          </a:p>
        </p:txBody>
      </p:sp>
    </p:spTree>
    <p:extLst>
      <p:ext uri="{BB962C8B-B14F-4D97-AF65-F5344CB8AC3E}">
        <p14:creationId xmlns:p14="http://schemas.microsoft.com/office/powerpoint/2010/main" val="1112808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idx="10"/>
          </p:nvPr>
        </p:nvSpPr>
        <p:spPr>
          <a:ln/>
        </p:spPr>
        <p:txBody>
          <a:bodyPr/>
          <a:lstStyle>
            <a:lvl1pPr>
              <a:defRPr/>
            </a:lvl1pPr>
          </a:lstStyle>
          <a:p>
            <a:pPr>
              <a:defRPr/>
            </a:pPr>
            <a:r>
              <a:rPr lang="it-IT"/>
              <a:t>14/10/14</a:t>
            </a:r>
          </a:p>
        </p:txBody>
      </p:sp>
      <p:sp>
        <p:nvSpPr>
          <p:cNvPr id="5" name="Rectangle 6"/>
          <p:cNvSpPr>
            <a:spLocks noGrp="1" noChangeArrowheads="1"/>
          </p:cNvSpPr>
          <p:nvPr>
            <p:ph type="sldNum" idx="11"/>
          </p:nvPr>
        </p:nvSpPr>
        <p:spPr>
          <a:ln/>
        </p:spPr>
        <p:txBody>
          <a:bodyPr/>
          <a:lstStyle>
            <a:lvl1pPr>
              <a:defRPr/>
            </a:lvl1pPr>
          </a:lstStyle>
          <a:p>
            <a:pPr>
              <a:defRPr/>
            </a:pPr>
            <a:fld id="{F363D413-AF96-4A9B-9AE2-3ED4427E557C}" type="slidenum">
              <a:rPr lang="it-IT"/>
              <a:pPr>
                <a:defRPr/>
              </a:pPr>
              <a:t>‹N›</a:t>
            </a:fld>
            <a:endParaRPr lang="it-IT"/>
          </a:p>
        </p:txBody>
      </p:sp>
    </p:spTree>
    <p:extLst>
      <p:ext uri="{BB962C8B-B14F-4D97-AF65-F5344CB8AC3E}">
        <p14:creationId xmlns:p14="http://schemas.microsoft.com/office/powerpoint/2010/main" val="42187078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a:t>14/10/14</a:t>
            </a:r>
          </a:p>
        </p:txBody>
      </p:sp>
      <p:sp>
        <p:nvSpPr>
          <p:cNvPr id="6" name="Rectangle 8"/>
          <p:cNvSpPr>
            <a:spLocks noGrp="1" noChangeArrowheads="1"/>
          </p:cNvSpPr>
          <p:nvPr>
            <p:ph type="sldNum" idx="11"/>
          </p:nvPr>
        </p:nvSpPr>
        <p:spPr>
          <a:ln/>
        </p:spPr>
        <p:txBody>
          <a:bodyPr/>
          <a:lstStyle>
            <a:lvl1pPr>
              <a:defRPr/>
            </a:lvl1pPr>
          </a:lstStyle>
          <a:p>
            <a:pPr>
              <a:defRPr/>
            </a:pPr>
            <a:fld id="{D313C05F-1F86-46F7-92C9-4CCAA99D7E96}" type="slidenum">
              <a:rPr lang="it-IT"/>
              <a:pPr>
                <a:defRPr/>
              </a:pPr>
              <a:t>‹N›</a:t>
            </a:fld>
            <a:endParaRPr lang="it-IT"/>
          </a:p>
        </p:txBody>
      </p:sp>
    </p:spTree>
    <p:extLst>
      <p:ext uri="{BB962C8B-B14F-4D97-AF65-F5344CB8AC3E}">
        <p14:creationId xmlns:p14="http://schemas.microsoft.com/office/powerpoint/2010/main" val="2982961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6"/>
          <p:cNvSpPr>
            <a:spLocks noGrp="1" noChangeArrowheads="1"/>
          </p:cNvSpPr>
          <p:nvPr>
            <p:ph type="dt" idx="10"/>
          </p:nvPr>
        </p:nvSpPr>
        <p:spPr>
          <a:ln/>
        </p:spPr>
        <p:txBody>
          <a:bodyPr/>
          <a:lstStyle>
            <a:lvl1pPr>
              <a:defRPr/>
            </a:lvl1pPr>
          </a:lstStyle>
          <a:p>
            <a:pPr>
              <a:defRPr/>
            </a:pPr>
            <a:r>
              <a:rPr lang="it-IT"/>
              <a:t>14/10/14</a:t>
            </a:r>
          </a:p>
        </p:txBody>
      </p:sp>
      <p:sp>
        <p:nvSpPr>
          <p:cNvPr id="6" name="Rectangle 8"/>
          <p:cNvSpPr>
            <a:spLocks noGrp="1" noChangeArrowheads="1"/>
          </p:cNvSpPr>
          <p:nvPr>
            <p:ph type="sldNum" idx="11"/>
          </p:nvPr>
        </p:nvSpPr>
        <p:spPr>
          <a:ln/>
        </p:spPr>
        <p:txBody>
          <a:bodyPr/>
          <a:lstStyle>
            <a:lvl1pPr>
              <a:defRPr/>
            </a:lvl1pPr>
          </a:lstStyle>
          <a:p>
            <a:pPr>
              <a:defRPr/>
            </a:pPr>
            <a:fld id="{491A350A-0836-4BCD-8528-B0F71E3435FC}" type="slidenum">
              <a:rPr lang="it-IT"/>
              <a:pPr>
                <a:defRPr/>
              </a:pPr>
              <a:t>‹N›</a:t>
            </a:fld>
            <a:endParaRPr lang="it-IT"/>
          </a:p>
        </p:txBody>
      </p:sp>
    </p:spTree>
    <p:extLst>
      <p:ext uri="{BB962C8B-B14F-4D97-AF65-F5344CB8AC3E}">
        <p14:creationId xmlns:p14="http://schemas.microsoft.com/office/powerpoint/2010/main" val="16381854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a:t>14/10/14</a:t>
            </a:r>
          </a:p>
        </p:txBody>
      </p:sp>
      <p:sp>
        <p:nvSpPr>
          <p:cNvPr id="5" name="Rectangle 8"/>
          <p:cNvSpPr>
            <a:spLocks noGrp="1" noChangeArrowheads="1"/>
          </p:cNvSpPr>
          <p:nvPr>
            <p:ph type="sldNum" idx="11"/>
          </p:nvPr>
        </p:nvSpPr>
        <p:spPr>
          <a:ln/>
        </p:spPr>
        <p:txBody>
          <a:bodyPr/>
          <a:lstStyle>
            <a:lvl1pPr>
              <a:defRPr/>
            </a:lvl1pPr>
          </a:lstStyle>
          <a:p>
            <a:pPr>
              <a:defRPr/>
            </a:pPr>
            <a:fld id="{D2533837-D0F6-49A4-A892-065A5C459230}" type="slidenum">
              <a:rPr lang="it-IT"/>
              <a:pPr>
                <a:defRPr/>
              </a:pPr>
              <a:t>‹N›</a:t>
            </a:fld>
            <a:endParaRPr lang="it-IT"/>
          </a:p>
        </p:txBody>
      </p:sp>
    </p:spTree>
    <p:extLst>
      <p:ext uri="{BB962C8B-B14F-4D97-AF65-F5344CB8AC3E}">
        <p14:creationId xmlns:p14="http://schemas.microsoft.com/office/powerpoint/2010/main" val="38221167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5813" cy="5849937"/>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49937"/>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6"/>
          <p:cNvSpPr>
            <a:spLocks noGrp="1" noChangeArrowheads="1"/>
          </p:cNvSpPr>
          <p:nvPr>
            <p:ph type="dt" idx="10"/>
          </p:nvPr>
        </p:nvSpPr>
        <p:spPr>
          <a:ln/>
        </p:spPr>
        <p:txBody>
          <a:bodyPr/>
          <a:lstStyle>
            <a:lvl1pPr>
              <a:defRPr/>
            </a:lvl1pPr>
          </a:lstStyle>
          <a:p>
            <a:pPr>
              <a:defRPr/>
            </a:pPr>
            <a:r>
              <a:rPr lang="it-IT"/>
              <a:t>14/10/14</a:t>
            </a:r>
          </a:p>
        </p:txBody>
      </p:sp>
      <p:sp>
        <p:nvSpPr>
          <p:cNvPr id="5" name="Rectangle 8"/>
          <p:cNvSpPr>
            <a:spLocks noGrp="1" noChangeArrowheads="1"/>
          </p:cNvSpPr>
          <p:nvPr>
            <p:ph type="sldNum" idx="11"/>
          </p:nvPr>
        </p:nvSpPr>
        <p:spPr>
          <a:ln/>
        </p:spPr>
        <p:txBody>
          <a:bodyPr/>
          <a:lstStyle>
            <a:lvl1pPr>
              <a:defRPr/>
            </a:lvl1pPr>
          </a:lstStyle>
          <a:p>
            <a:pPr>
              <a:defRPr/>
            </a:pPr>
            <a:fld id="{69B5EA74-A637-4671-A682-D9931501121A}" type="slidenum">
              <a:rPr lang="it-IT"/>
              <a:pPr>
                <a:defRPr/>
              </a:pPr>
              <a:t>‹N›</a:t>
            </a:fld>
            <a:endParaRPr lang="it-IT"/>
          </a:p>
        </p:txBody>
      </p:sp>
    </p:spTree>
    <p:extLst>
      <p:ext uri="{BB962C8B-B14F-4D97-AF65-F5344CB8AC3E}">
        <p14:creationId xmlns:p14="http://schemas.microsoft.com/office/powerpoint/2010/main" val="35497723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5"/>
          <p:cNvSpPr>
            <a:spLocks noGrp="1" noChangeArrowheads="1"/>
          </p:cNvSpPr>
          <p:nvPr>
            <p:ph type="dt" idx="10"/>
          </p:nvPr>
        </p:nvSpPr>
        <p:spPr>
          <a:ln/>
        </p:spPr>
        <p:txBody>
          <a:bodyPr/>
          <a:lstStyle>
            <a:lvl1pPr>
              <a:defRPr/>
            </a:lvl1pPr>
          </a:lstStyle>
          <a:p>
            <a:pPr>
              <a:defRPr/>
            </a:pPr>
            <a:r>
              <a:rPr lang="it-IT"/>
              <a:t>14/10/14</a:t>
            </a:r>
          </a:p>
        </p:txBody>
      </p:sp>
      <p:sp>
        <p:nvSpPr>
          <p:cNvPr id="5" name="Rectangle 7"/>
          <p:cNvSpPr>
            <a:spLocks noGrp="1" noChangeArrowheads="1"/>
          </p:cNvSpPr>
          <p:nvPr>
            <p:ph type="sldNum" idx="11"/>
          </p:nvPr>
        </p:nvSpPr>
        <p:spPr>
          <a:ln/>
        </p:spPr>
        <p:txBody>
          <a:bodyPr/>
          <a:lstStyle>
            <a:lvl1pPr>
              <a:defRPr/>
            </a:lvl1pPr>
          </a:lstStyle>
          <a:p>
            <a:pPr>
              <a:defRPr/>
            </a:pPr>
            <a:fld id="{4680F797-DC56-4444-82EE-ACFD34568A0B}" type="slidenum">
              <a:rPr lang="it-IT"/>
              <a:pPr>
                <a:defRPr/>
              </a:pPr>
              <a:t>‹N›</a:t>
            </a:fld>
            <a:endParaRPr lang="it-IT"/>
          </a:p>
        </p:txBody>
      </p:sp>
    </p:spTree>
    <p:extLst>
      <p:ext uri="{BB962C8B-B14F-4D97-AF65-F5344CB8AC3E}">
        <p14:creationId xmlns:p14="http://schemas.microsoft.com/office/powerpoint/2010/main" val="1522569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dt" idx="10"/>
          </p:nvPr>
        </p:nvSpPr>
        <p:spPr>
          <a:ln/>
        </p:spPr>
        <p:txBody>
          <a:bodyPr/>
          <a:lstStyle>
            <a:lvl1pPr>
              <a:defRPr/>
            </a:lvl1pPr>
          </a:lstStyle>
          <a:p>
            <a:pPr>
              <a:defRPr/>
            </a:pPr>
            <a:r>
              <a:rPr lang="it-IT"/>
              <a:t>14/10/14</a:t>
            </a:r>
          </a:p>
        </p:txBody>
      </p:sp>
      <p:sp>
        <p:nvSpPr>
          <p:cNvPr id="5" name="Rectangle 7"/>
          <p:cNvSpPr>
            <a:spLocks noGrp="1" noChangeArrowheads="1"/>
          </p:cNvSpPr>
          <p:nvPr>
            <p:ph type="sldNum" idx="11"/>
          </p:nvPr>
        </p:nvSpPr>
        <p:spPr>
          <a:ln/>
        </p:spPr>
        <p:txBody>
          <a:bodyPr/>
          <a:lstStyle>
            <a:lvl1pPr>
              <a:defRPr/>
            </a:lvl1pPr>
          </a:lstStyle>
          <a:p>
            <a:pPr>
              <a:defRPr/>
            </a:pPr>
            <a:fld id="{0A71790D-D4F9-4962-BC09-B3DD0511AB1B}" type="slidenum">
              <a:rPr lang="it-IT"/>
              <a:pPr>
                <a:defRPr/>
              </a:pPr>
              <a:t>‹N›</a:t>
            </a:fld>
            <a:endParaRPr lang="it-IT"/>
          </a:p>
        </p:txBody>
      </p:sp>
    </p:spTree>
    <p:extLst>
      <p:ext uri="{BB962C8B-B14F-4D97-AF65-F5344CB8AC3E}">
        <p14:creationId xmlns:p14="http://schemas.microsoft.com/office/powerpoint/2010/main" val="38509318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5"/>
          <p:cNvSpPr>
            <a:spLocks noGrp="1" noChangeArrowheads="1"/>
          </p:cNvSpPr>
          <p:nvPr>
            <p:ph type="dt" idx="10"/>
          </p:nvPr>
        </p:nvSpPr>
        <p:spPr>
          <a:ln/>
        </p:spPr>
        <p:txBody>
          <a:bodyPr/>
          <a:lstStyle>
            <a:lvl1pPr>
              <a:defRPr/>
            </a:lvl1pPr>
          </a:lstStyle>
          <a:p>
            <a:pPr>
              <a:defRPr/>
            </a:pPr>
            <a:r>
              <a:rPr lang="it-IT"/>
              <a:t>14/10/14</a:t>
            </a:r>
          </a:p>
        </p:txBody>
      </p:sp>
      <p:sp>
        <p:nvSpPr>
          <p:cNvPr id="5" name="Rectangle 7"/>
          <p:cNvSpPr>
            <a:spLocks noGrp="1" noChangeArrowheads="1"/>
          </p:cNvSpPr>
          <p:nvPr>
            <p:ph type="sldNum" idx="11"/>
          </p:nvPr>
        </p:nvSpPr>
        <p:spPr>
          <a:ln/>
        </p:spPr>
        <p:txBody>
          <a:bodyPr/>
          <a:lstStyle>
            <a:lvl1pPr>
              <a:defRPr/>
            </a:lvl1pPr>
          </a:lstStyle>
          <a:p>
            <a:pPr>
              <a:defRPr/>
            </a:pPr>
            <a:fld id="{9327FB22-458E-4869-80A4-E205CF9219E7}" type="slidenum">
              <a:rPr lang="it-IT"/>
              <a:pPr>
                <a:defRPr/>
              </a:pPr>
              <a:t>‹N›</a:t>
            </a:fld>
            <a:endParaRPr lang="it-IT"/>
          </a:p>
        </p:txBody>
      </p:sp>
    </p:spTree>
    <p:extLst>
      <p:ext uri="{BB962C8B-B14F-4D97-AF65-F5344CB8AC3E}">
        <p14:creationId xmlns:p14="http://schemas.microsoft.com/office/powerpoint/2010/main" val="41962626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5"/>
          <p:cNvSpPr>
            <a:spLocks noGrp="1" noChangeArrowheads="1"/>
          </p:cNvSpPr>
          <p:nvPr>
            <p:ph type="dt" idx="10"/>
          </p:nvPr>
        </p:nvSpPr>
        <p:spPr>
          <a:ln/>
        </p:spPr>
        <p:txBody>
          <a:bodyPr/>
          <a:lstStyle>
            <a:lvl1pPr>
              <a:defRPr/>
            </a:lvl1pPr>
          </a:lstStyle>
          <a:p>
            <a:pPr>
              <a:defRPr/>
            </a:pPr>
            <a:r>
              <a:rPr lang="it-IT"/>
              <a:t>14/10/14</a:t>
            </a:r>
          </a:p>
        </p:txBody>
      </p:sp>
      <p:sp>
        <p:nvSpPr>
          <p:cNvPr id="6" name="Rectangle 7"/>
          <p:cNvSpPr>
            <a:spLocks noGrp="1" noChangeArrowheads="1"/>
          </p:cNvSpPr>
          <p:nvPr>
            <p:ph type="sldNum" idx="11"/>
          </p:nvPr>
        </p:nvSpPr>
        <p:spPr>
          <a:ln/>
        </p:spPr>
        <p:txBody>
          <a:bodyPr/>
          <a:lstStyle>
            <a:lvl1pPr>
              <a:defRPr/>
            </a:lvl1pPr>
          </a:lstStyle>
          <a:p>
            <a:pPr>
              <a:defRPr/>
            </a:pPr>
            <a:fld id="{9ED58E2D-A145-4DAB-9655-70AB3E27574C}" type="slidenum">
              <a:rPr lang="it-IT"/>
              <a:pPr>
                <a:defRPr/>
              </a:pPr>
              <a:t>‹N›</a:t>
            </a:fld>
            <a:endParaRPr lang="it-IT"/>
          </a:p>
        </p:txBody>
      </p:sp>
    </p:spTree>
    <p:extLst>
      <p:ext uri="{BB962C8B-B14F-4D97-AF65-F5344CB8AC3E}">
        <p14:creationId xmlns:p14="http://schemas.microsoft.com/office/powerpoint/2010/main" val="347760925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5"/>
          <p:cNvSpPr>
            <a:spLocks noGrp="1" noChangeArrowheads="1"/>
          </p:cNvSpPr>
          <p:nvPr>
            <p:ph type="dt" idx="10"/>
          </p:nvPr>
        </p:nvSpPr>
        <p:spPr>
          <a:ln/>
        </p:spPr>
        <p:txBody>
          <a:bodyPr/>
          <a:lstStyle>
            <a:lvl1pPr>
              <a:defRPr/>
            </a:lvl1pPr>
          </a:lstStyle>
          <a:p>
            <a:pPr>
              <a:defRPr/>
            </a:pPr>
            <a:r>
              <a:rPr lang="it-IT"/>
              <a:t>14/10/14</a:t>
            </a:r>
          </a:p>
        </p:txBody>
      </p:sp>
      <p:sp>
        <p:nvSpPr>
          <p:cNvPr id="8" name="Rectangle 7"/>
          <p:cNvSpPr>
            <a:spLocks noGrp="1" noChangeArrowheads="1"/>
          </p:cNvSpPr>
          <p:nvPr>
            <p:ph type="sldNum" idx="11"/>
          </p:nvPr>
        </p:nvSpPr>
        <p:spPr>
          <a:ln/>
        </p:spPr>
        <p:txBody>
          <a:bodyPr/>
          <a:lstStyle>
            <a:lvl1pPr>
              <a:defRPr/>
            </a:lvl1pPr>
          </a:lstStyle>
          <a:p>
            <a:pPr>
              <a:defRPr/>
            </a:pPr>
            <a:fld id="{7A877D07-8BD6-429B-B064-C2AAD9DEEBBF}" type="slidenum">
              <a:rPr lang="it-IT"/>
              <a:pPr>
                <a:defRPr/>
              </a:pPr>
              <a:t>‹N›</a:t>
            </a:fld>
            <a:endParaRPr lang="it-IT"/>
          </a:p>
        </p:txBody>
      </p:sp>
    </p:spTree>
    <p:extLst>
      <p:ext uri="{BB962C8B-B14F-4D97-AF65-F5344CB8AC3E}">
        <p14:creationId xmlns:p14="http://schemas.microsoft.com/office/powerpoint/2010/main" val="206606372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5"/>
          <p:cNvSpPr>
            <a:spLocks noGrp="1" noChangeArrowheads="1"/>
          </p:cNvSpPr>
          <p:nvPr>
            <p:ph type="dt" idx="10"/>
          </p:nvPr>
        </p:nvSpPr>
        <p:spPr>
          <a:ln/>
        </p:spPr>
        <p:txBody>
          <a:bodyPr/>
          <a:lstStyle>
            <a:lvl1pPr>
              <a:defRPr/>
            </a:lvl1pPr>
          </a:lstStyle>
          <a:p>
            <a:pPr>
              <a:defRPr/>
            </a:pPr>
            <a:r>
              <a:rPr lang="it-IT"/>
              <a:t>14/10/14</a:t>
            </a:r>
          </a:p>
        </p:txBody>
      </p:sp>
      <p:sp>
        <p:nvSpPr>
          <p:cNvPr id="4" name="Rectangle 7"/>
          <p:cNvSpPr>
            <a:spLocks noGrp="1" noChangeArrowheads="1"/>
          </p:cNvSpPr>
          <p:nvPr>
            <p:ph type="sldNum" idx="11"/>
          </p:nvPr>
        </p:nvSpPr>
        <p:spPr>
          <a:ln/>
        </p:spPr>
        <p:txBody>
          <a:bodyPr/>
          <a:lstStyle>
            <a:lvl1pPr>
              <a:defRPr/>
            </a:lvl1pPr>
          </a:lstStyle>
          <a:p>
            <a:pPr>
              <a:defRPr/>
            </a:pPr>
            <a:fld id="{3F8DA1DB-DBDD-4E70-9C83-1093361B69D4}" type="slidenum">
              <a:rPr lang="it-IT"/>
              <a:pPr>
                <a:defRPr/>
              </a:pPr>
              <a:t>‹N›</a:t>
            </a:fld>
            <a:endParaRPr lang="it-IT"/>
          </a:p>
        </p:txBody>
      </p:sp>
    </p:spTree>
    <p:extLst>
      <p:ext uri="{BB962C8B-B14F-4D97-AF65-F5344CB8AC3E}">
        <p14:creationId xmlns:p14="http://schemas.microsoft.com/office/powerpoint/2010/main" val="23138908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idx="10"/>
          </p:nvPr>
        </p:nvSpPr>
        <p:spPr>
          <a:ln/>
        </p:spPr>
        <p:txBody>
          <a:bodyPr/>
          <a:lstStyle>
            <a:lvl1pPr>
              <a:defRPr/>
            </a:lvl1pPr>
          </a:lstStyle>
          <a:p>
            <a:pPr>
              <a:defRPr/>
            </a:pPr>
            <a:r>
              <a:rPr lang="it-IT"/>
              <a:t>14/10/14</a:t>
            </a:r>
          </a:p>
        </p:txBody>
      </p:sp>
      <p:sp>
        <p:nvSpPr>
          <p:cNvPr id="5" name="Rectangle 6"/>
          <p:cNvSpPr>
            <a:spLocks noGrp="1" noChangeArrowheads="1"/>
          </p:cNvSpPr>
          <p:nvPr>
            <p:ph type="sldNum" idx="11"/>
          </p:nvPr>
        </p:nvSpPr>
        <p:spPr>
          <a:ln/>
        </p:spPr>
        <p:txBody>
          <a:bodyPr/>
          <a:lstStyle>
            <a:lvl1pPr>
              <a:defRPr/>
            </a:lvl1pPr>
          </a:lstStyle>
          <a:p>
            <a:pPr>
              <a:defRPr/>
            </a:pPr>
            <a:fld id="{CC0DC141-278C-4E91-8732-C3F36EC359C1}" type="slidenum">
              <a:rPr lang="it-IT"/>
              <a:pPr>
                <a:defRPr/>
              </a:pPr>
              <a:t>‹N›</a:t>
            </a:fld>
            <a:endParaRPr lang="it-IT"/>
          </a:p>
        </p:txBody>
      </p:sp>
    </p:spTree>
    <p:extLst>
      <p:ext uri="{BB962C8B-B14F-4D97-AF65-F5344CB8AC3E}">
        <p14:creationId xmlns:p14="http://schemas.microsoft.com/office/powerpoint/2010/main" val="37254410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5"/>
          <p:cNvSpPr>
            <a:spLocks noGrp="1" noChangeArrowheads="1"/>
          </p:cNvSpPr>
          <p:nvPr>
            <p:ph type="dt" idx="10"/>
          </p:nvPr>
        </p:nvSpPr>
        <p:spPr>
          <a:ln/>
        </p:spPr>
        <p:txBody>
          <a:bodyPr/>
          <a:lstStyle>
            <a:lvl1pPr>
              <a:defRPr/>
            </a:lvl1pPr>
          </a:lstStyle>
          <a:p>
            <a:pPr>
              <a:defRPr/>
            </a:pPr>
            <a:r>
              <a:rPr lang="it-IT"/>
              <a:t>14/10/14</a:t>
            </a:r>
          </a:p>
        </p:txBody>
      </p:sp>
      <p:sp>
        <p:nvSpPr>
          <p:cNvPr id="3" name="Rectangle 7"/>
          <p:cNvSpPr>
            <a:spLocks noGrp="1" noChangeArrowheads="1"/>
          </p:cNvSpPr>
          <p:nvPr>
            <p:ph type="sldNum" idx="11"/>
          </p:nvPr>
        </p:nvSpPr>
        <p:spPr>
          <a:ln/>
        </p:spPr>
        <p:txBody>
          <a:bodyPr/>
          <a:lstStyle>
            <a:lvl1pPr>
              <a:defRPr/>
            </a:lvl1pPr>
          </a:lstStyle>
          <a:p>
            <a:pPr>
              <a:defRPr/>
            </a:pPr>
            <a:fld id="{F7867440-D5C9-4153-9A15-0B0691404AC6}" type="slidenum">
              <a:rPr lang="it-IT"/>
              <a:pPr>
                <a:defRPr/>
              </a:pPr>
              <a:t>‹N›</a:t>
            </a:fld>
            <a:endParaRPr lang="it-IT"/>
          </a:p>
        </p:txBody>
      </p:sp>
    </p:spTree>
    <p:extLst>
      <p:ext uri="{BB962C8B-B14F-4D97-AF65-F5344CB8AC3E}">
        <p14:creationId xmlns:p14="http://schemas.microsoft.com/office/powerpoint/2010/main" val="30512153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dt" idx="10"/>
          </p:nvPr>
        </p:nvSpPr>
        <p:spPr>
          <a:ln/>
        </p:spPr>
        <p:txBody>
          <a:bodyPr/>
          <a:lstStyle>
            <a:lvl1pPr>
              <a:defRPr/>
            </a:lvl1pPr>
          </a:lstStyle>
          <a:p>
            <a:pPr>
              <a:defRPr/>
            </a:pPr>
            <a:r>
              <a:rPr lang="it-IT"/>
              <a:t>14/10/14</a:t>
            </a:r>
          </a:p>
        </p:txBody>
      </p:sp>
      <p:sp>
        <p:nvSpPr>
          <p:cNvPr id="6" name="Rectangle 7"/>
          <p:cNvSpPr>
            <a:spLocks noGrp="1" noChangeArrowheads="1"/>
          </p:cNvSpPr>
          <p:nvPr>
            <p:ph type="sldNum" idx="11"/>
          </p:nvPr>
        </p:nvSpPr>
        <p:spPr>
          <a:ln/>
        </p:spPr>
        <p:txBody>
          <a:bodyPr/>
          <a:lstStyle>
            <a:lvl1pPr>
              <a:defRPr/>
            </a:lvl1pPr>
          </a:lstStyle>
          <a:p>
            <a:pPr>
              <a:defRPr/>
            </a:pPr>
            <a:fld id="{708989E4-D98A-44DB-A4D2-288B04064454}" type="slidenum">
              <a:rPr lang="it-IT"/>
              <a:pPr>
                <a:defRPr/>
              </a:pPr>
              <a:t>‹N›</a:t>
            </a:fld>
            <a:endParaRPr lang="it-IT"/>
          </a:p>
        </p:txBody>
      </p:sp>
    </p:spTree>
    <p:extLst>
      <p:ext uri="{BB962C8B-B14F-4D97-AF65-F5344CB8AC3E}">
        <p14:creationId xmlns:p14="http://schemas.microsoft.com/office/powerpoint/2010/main" val="425924502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5"/>
          <p:cNvSpPr>
            <a:spLocks noGrp="1" noChangeArrowheads="1"/>
          </p:cNvSpPr>
          <p:nvPr>
            <p:ph type="dt" idx="10"/>
          </p:nvPr>
        </p:nvSpPr>
        <p:spPr>
          <a:ln/>
        </p:spPr>
        <p:txBody>
          <a:bodyPr/>
          <a:lstStyle>
            <a:lvl1pPr>
              <a:defRPr/>
            </a:lvl1pPr>
          </a:lstStyle>
          <a:p>
            <a:pPr>
              <a:defRPr/>
            </a:pPr>
            <a:r>
              <a:rPr lang="it-IT"/>
              <a:t>14/10/14</a:t>
            </a:r>
          </a:p>
        </p:txBody>
      </p:sp>
      <p:sp>
        <p:nvSpPr>
          <p:cNvPr id="6" name="Rectangle 7"/>
          <p:cNvSpPr>
            <a:spLocks noGrp="1" noChangeArrowheads="1"/>
          </p:cNvSpPr>
          <p:nvPr>
            <p:ph type="sldNum" idx="11"/>
          </p:nvPr>
        </p:nvSpPr>
        <p:spPr>
          <a:ln/>
        </p:spPr>
        <p:txBody>
          <a:bodyPr/>
          <a:lstStyle>
            <a:lvl1pPr>
              <a:defRPr/>
            </a:lvl1pPr>
          </a:lstStyle>
          <a:p>
            <a:pPr>
              <a:defRPr/>
            </a:pPr>
            <a:fld id="{DB35676A-C241-439D-905D-2D8F42AA4168}" type="slidenum">
              <a:rPr lang="it-IT"/>
              <a:pPr>
                <a:defRPr/>
              </a:pPr>
              <a:t>‹N›</a:t>
            </a:fld>
            <a:endParaRPr lang="it-IT"/>
          </a:p>
        </p:txBody>
      </p:sp>
    </p:spTree>
    <p:extLst>
      <p:ext uri="{BB962C8B-B14F-4D97-AF65-F5344CB8AC3E}">
        <p14:creationId xmlns:p14="http://schemas.microsoft.com/office/powerpoint/2010/main" val="1657088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dt" idx="10"/>
          </p:nvPr>
        </p:nvSpPr>
        <p:spPr>
          <a:ln/>
        </p:spPr>
        <p:txBody>
          <a:bodyPr/>
          <a:lstStyle>
            <a:lvl1pPr>
              <a:defRPr/>
            </a:lvl1pPr>
          </a:lstStyle>
          <a:p>
            <a:pPr>
              <a:defRPr/>
            </a:pPr>
            <a:r>
              <a:rPr lang="it-IT"/>
              <a:t>14/10/14</a:t>
            </a:r>
          </a:p>
        </p:txBody>
      </p:sp>
      <p:sp>
        <p:nvSpPr>
          <p:cNvPr id="5" name="Rectangle 7"/>
          <p:cNvSpPr>
            <a:spLocks noGrp="1" noChangeArrowheads="1"/>
          </p:cNvSpPr>
          <p:nvPr>
            <p:ph type="sldNum" idx="11"/>
          </p:nvPr>
        </p:nvSpPr>
        <p:spPr>
          <a:ln/>
        </p:spPr>
        <p:txBody>
          <a:bodyPr/>
          <a:lstStyle>
            <a:lvl1pPr>
              <a:defRPr/>
            </a:lvl1pPr>
          </a:lstStyle>
          <a:p>
            <a:pPr>
              <a:defRPr/>
            </a:pPr>
            <a:fld id="{BC0CD953-7AA0-4E4C-9DBE-15E9C1A1A63F}" type="slidenum">
              <a:rPr lang="it-IT"/>
              <a:pPr>
                <a:defRPr/>
              </a:pPr>
              <a:t>‹N›</a:t>
            </a:fld>
            <a:endParaRPr lang="it-IT"/>
          </a:p>
        </p:txBody>
      </p:sp>
    </p:spTree>
    <p:extLst>
      <p:ext uri="{BB962C8B-B14F-4D97-AF65-F5344CB8AC3E}">
        <p14:creationId xmlns:p14="http://schemas.microsoft.com/office/powerpoint/2010/main" val="186030799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5813" cy="58547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47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5"/>
          <p:cNvSpPr>
            <a:spLocks noGrp="1" noChangeArrowheads="1"/>
          </p:cNvSpPr>
          <p:nvPr>
            <p:ph type="dt" idx="10"/>
          </p:nvPr>
        </p:nvSpPr>
        <p:spPr>
          <a:ln/>
        </p:spPr>
        <p:txBody>
          <a:bodyPr/>
          <a:lstStyle>
            <a:lvl1pPr>
              <a:defRPr/>
            </a:lvl1pPr>
          </a:lstStyle>
          <a:p>
            <a:pPr>
              <a:defRPr/>
            </a:pPr>
            <a:r>
              <a:rPr lang="it-IT"/>
              <a:t>14/10/14</a:t>
            </a:r>
          </a:p>
        </p:txBody>
      </p:sp>
      <p:sp>
        <p:nvSpPr>
          <p:cNvPr id="5" name="Rectangle 7"/>
          <p:cNvSpPr>
            <a:spLocks noGrp="1" noChangeArrowheads="1"/>
          </p:cNvSpPr>
          <p:nvPr>
            <p:ph type="sldNum" idx="11"/>
          </p:nvPr>
        </p:nvSpPr>
        <p:spPr>
          <a:ln/>
        </p:spPr>
        <p:txBody>
          <a:bodyPr/>
          <a:lstStyle>
            <a:lvl1pPr>
              <a:defRPr/>
            </a:lvl1pPr>
          </a:lstStyle>
          <a:p>
            <a:pPr>
              <a:defRPr/>
            </a:pPr>
            <a:fld id="{AB02EE40-50E9-4039-872D-C22BF94011F2}" type="slidenum">
              <a:rPr lang="it-IT"/>
              <a:pPr>
                <a:defRPr/>
              </a:pPr>
              <a:t>‹N›</a:t>
            </a:fld>
            <a:endParaRPr lang="it-IT"/>
          </a:p>
        </p:txBody>
      </p:sp>
    </p:spTree>
    <p:extLst>
      <p:ext uri="{BB962C8B-B14F-4D97-AF65-F5344CB8AC3E}">
        <p14:creationId xmlns:p14="http://schemas.microsoft.com/office/powerpoint/2010/main" val="3521383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4963"/>
            <a:ext cx="4037013"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6613" y="1604963"/>
            <a:ext cx="4038600" cy="4524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idx="10"/>
          </p:nvPr>
        </p:nvSpPr>
        <p:spPr>
          <a:ln/>
        </p:spPr>
        <p:txBody>
          <a:bodyPr/>
          <a:lstStyle>
            <a:lvl1pPr>
              <a:defRPr/>
            </a:lvl1pPr>
          </a:lstStyle>
          <a:p>
            <a:pPr>
              <a:defRPr/>
            </a:pPr>
            <a:r>
              <a:rPr lang="it-IT"/>
              <a:t>14/10/14</a:t>
            </a:r>
          </a:p>
        </p:txBody>
      </p:sp>
      <p:sp>
        <p:nvSpPr>
          <p:cNvPr id="6" name="Rectangle 6"/>
          <p:cNvSpPr>
            <a:spLocks noGrp="1" noChangeArrowheads="1"/>
          </p:cNvSpPr>
          <p:nvPr>
            <p:ph type="sldNum" idx="11"/>
          </p:nvPr>
        </p:nvSpPr>
        <p:spPr>
          <a:ln/>
        </p:spPr>
        <p:txBody>
          <a:bodyPr/>
          <a:lstStyle>
            <a:lvl1pPr>
              <a:defRPr/>
            </a:lvl1pPr>
          </a:lstStyle>
          <a:p>
            <a:pPr>
              <a:defRPr/>
            </a:pPr>
            <a:fld id="{D21A7741-B389-4B13-A4FE-40A135B866BC}" type="slidenum">
              <a:rPr lang="it-IT"/>
              <a:pPr>
                <a:defRPr/>
              </a:pPr>
              <a:t>‹N›</a:t>
            </a:fld>
            <a:endParaRPr lang="it-IT"/>
          </a:p>
        </p:txBody>
      </p:sp>
    </p:spTree>
    <p:extLst>
      <p:ext uri="{BB962C8B-B14F-4D97-AF65-F5344CB8AC3E}">
        <p14:creationId xmlns:p14="http://schemas.microsoft.com/office/powerpoint/2010/main" val="2444338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idx="10"/>
          </p:nvPr>
        </p:nvSpPr>
        <p:spPr>
          <a:ln/>
        </p:spPr>
        <p:txBody>
          <a:bodyPr/>
          <a:lstStyle>
            <a:lvl1pPr>
              <a:defRPr/>
            </a:lvl1pPr>
          </a:lstStyle>
          <a:p>
            <a:pPr>
              <a:defRPr/>
            </a:pPr>
            <a:r>
              <a:rPr lang="it-IT"/>
              <a:t>14/10/14</a:t>
            </a:r>
          </a:p>
        </p:txBody>
      </p:sp>
      <p:sp>
        <p:nvSpPr>
          <p:cNvPr id="8" name="Rectangle 6"/>
          <p:cNvSpPr>
            <a:spLocks noGrp="1" noChangeArrowheads="1"/>
          </p:cNvSpPr>
          <p:nvPr>
            <p:ph type="sldNum" idx="11"/>
          </p:nvPr>
        </p:nvSpPr>
        <p:spPr>
          <a:ln/>
        </p:spPr>
        <p:txBody>
          <a:bodyPr/>
          <a:lstStyle>
            <a:lvl1pPr>
              <a:defRPr/>
            </a:lvl1pPr>
          </a:lstStyle>
          <a:p>
            <a:pPr>
              <a:defRPr/>
            </a:pPr>
            <a:fld id="{8ABAD8EB-4F16-4AB3-8151-0A17FF7F2CB7}" type="slidenum">
              <a:rPr lang="it-IT"/>
              <a:pPr>
                <a:defRPr/>
              </a:pPr>
              <a:t>‹N›</a:t>
            </a:fld>
            <a:endParaRPr lang="it-IT"/>
          </a:p>
        </p:txBody>
      </p:sp>
    </p:spTree>
    <p:extLst>
      <p:ext uri="{BB962C8B-B14F-4D97-AF65-F5344CB8AC3E}">
        <p14:creationId xmlns:p14="http://schemas.microsoft.com/office/powerpoint/2010/main" val="2141846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idx="10"/>
          </p:nvPr>
        </p:nvSpPr>
        <p:spPr>
          <a:ln/>
        </p:spPr>
        <p:txBody>
          <a:bodyPr/>
          <a:lstStyle>
            <a:lvl1pPr>
              <a:defRPr/>
            </a:lvl1pPr>
          </a:lstStyle>
          <a:p>
            <a:pPr>
              <a:defRPr/>
            </a:pPr>
            <a:r>
              <a:rPr lang="it-IT"/>
              <a:t>14/10/14</a:t>
            </a:r>
          </a:p>
        </p:txBody>
      </p:sp>
      <p:sp>
        <p:nvSpPr>
          <p:cNvPr id="4" name="Rectangle 6"/>
          <p:cNvSpPr>
            <a:spLocks noGrp="1" noChangeArrowheads="1"/>
          </p:cNvSpPr>
          <p:nvPr>
            <p:ph type="sldNum" idx="11"/>
          </p:nvPr>
        </p:nvSpPr>
        <p:spPr>
          <a:ln/>
        </p:spPr>
        <p:txBody>
          <a:bodyPr/>
          <a:lstStyle>
            <a:lvl1pPr>
              <a:defRPr/>
            </a:lvl1pPr>
          </a:lstStyle>
          <a:p>
            <a:pPr>
              <a:defRPr/>
            </a:pPr>
            <a:fld id="{94A39C32-1AA9-40D4-8C23-5D1D856E2DD8}" type="slidenum">
              <a:rPr lang="it-IT"/>
              <a:pPr>
                <a:defRPr/>
              </a:pPr>
              <a:t>‹N›</a:t>
            </a:fld>
            <a:endParaRPr lang="it-IT"/>
          </a:p>
        </p:txBody>
      </p:sp>
    </p:spTree>
    <p:extLst>
      <p:ext uri="{BB962C8B-B14F-4D97-AF65-F5344CB8AC3E}">
        <p14:creationId xmlns:p14="http://schemas.microsoft.com/office/powerpoint/2010/main" val="1340183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idx="10"/>
          </p:nvPr>
        </p:nvSpPr>
        <p:spPr>
          <a:ln/>
        </p:spPr>
        <p:txBody>
          <a:bodyPr/>
          <a:lstStyle>
            <a:lvl1pPr>
              <a:defRPr/>
            </a:lvl1pPr>
          </a:lstStyle>
          <a:p>
            <a:pPr>
              <a:defRPr/>
            </a:pPr>
            <a:r>
              <a:rPr lang="it-IT"/>
              <a:t>14/10/14</a:t>
            </a:r>
          </a:p>
        </p:txBody>
      </p:sp>
      <p:sp>
        <p:nvSpPr>
          <p:cNvPr id="3" name="Rectangle 6"/>
          <p:cNvSpPr>
            <a:spLocks noGrp="1" noChangeArrowheads="1"/>
          </p:cNvSpPr>
          <p:nvPr>
            <p:ph type="sldNum" idx="11"/>
          </p:nvPr>
        </p:nvSpPr>
        <p:spPr>
          <a:ln/>
        </p:spPr>
        <p:txBody>
          <a:bodyPr/>
          <a:lstStyle>
            <a:lvl1pPr>
              <a:defRPr/>
            </a:lvl1pPr>
          </a:lstStyle>
          <a:p>
            <a:pPr>
              <a:defRPr/>
            </a:pPr>
            <a:fld id="{819A8040-79B1-40A5-9BD0-8472798BFF57}" type="slidenum">
              <a:rPr lang="it-IT"/>
              <a:pPr>
                <a:defRPr/>
              </a:pPr>
              <a:t>‹N›</a:t>
            </a:fld>
            <a:endParaRPr lang="it-IT"/>
          </a:p>
        </p:txBody>
      </p:sp>
    </p:spTree>
    <p:extLst>
      <p:ext uri="{BB962C8B-B14F-4D97-AF65-F5344CB8AC3E}">
        <p14:creationId xmlns:p14="http://schemas.microsoft.com/office/powerpoint/2010/main" val="2328024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idx="10"/>
          </p:nvPr>
        </p:nvSpPr>
        <p:spPr>
          <a:ln/>
        </p:spPr>
        <p:txBody>
          <a:bodyPr/>
          <a:lstStyle>
            <a:lvl1pPr>
              <a:defRPr/>
            </a:lvl1pPr>
          </a:lstStyle>
          <a:p>
            <a:pPr>
              <a:defRPr/>
            </a:pPr>
            <a:r>
              <a:rPr lang="it-IT"/>
              <a:t>14/10/14</a:t>
            </a:r>
          </a:p>
        </p:txBody>
      </p:sp>
      <p:sp>
        <p:nvSpPr>
          <p:cNvPr id="6" name="Rectangle 6"/>
          <p:cNvSpPr>
            <a:spLocks noGrp="1" noChangeArrowheads="1"/>
          </p:cNvSpPr>
          <p:nvPr>
            <p:ph type="sldNum" idx="11"/>
          </p:nvPr>
        </p:nvSpPr>
        <p:spPr>
          <a:ln/>
        </p:spPr>
        <p:txBody>
          <a:bodyPr/>
          <a:lstStyle>
            <a:lvl1pPr>
              <a:defRPr/>
            </a:lvl1pPr>
          </a:lstStyle>
          <a:p>
            <a:pPr>
              <a:defRPr/>
            </a:pPr>
            <a:fld id="{91B64471-B235-483C-960F-32F16D29C42F}" type="slidenum">
              <a:rPr lang="it-IT"/>
              <a:pPr>
                <a:defRPr/>
              </a:pPr>
              <a:t>‹N›</a:t>
            </a:fld>
            <a:endParaRPr lang="it-IT"/>
          </a:p>
        </p:txBody>
      </p:sp>
    </p:spTree>
    <p:extLst>
      <p:ext uri="{BB962C8B-B14F-4D97-AF65-F5344CB8AC3E}">
        <p14:creationId xmlns:p14="http://schemas.microsoft.com/office/powerpoint/2010/main" val="1920843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idx="10"/>
          </p:nvPr>
        </p:nvSpPr>
        <p:spPr>
          <a:ln/>
        </p:spPr>
        <p:txBody>
          <a:bodyPr/>
          <a:lstStyle>
            <a:lvl1pPr>
              <a:defRPr/>
            </a:lvl1pPr>
          </a:lstStyle>
          <a:p>
            <a:pPr>
              <a:defRPr/>
            </a:pPr>
            <a:r>
              <a:rPr lang="it-IT"/>
              <a:t>14/10/14</a:t>
            </a:r>
          </a:p>
        </p:txBody>
      </p:sp>
      <p:sp>
        <p:nvSpPr>
          <p:cNvPr id="6" name="Rectangle 6"/>
          <p:cNvSpPr>
            <a:spLocks noGrp="1" noChangeArrowheads="1"/>
          </p:cNvSpPr>
          <p:nvPr>
            <p:ph type="sldNum" idx="11"/>
          </p:nvPr>
        </p:nvSpPr>
        <p:spPr>
          <a:ln/>
        </p:spPr>
        <p:txBody>
          <a:bodyPr/>
          <a:lstStyle>
            <a:lvl1pPr>
              <a:defRPr/>
            </a:lvl1pPr>
          </a:lstStyle>
          <a:p>
            <a:pPr>
              <a:defRPr/>
            </a:pPr>
            <a:fld id="{6E68C48C-7910-46B3-95A6-03BC72F910A3}" type="slidenum">
              <a:rPr lang="it-IT"/>
              <a:pPr>
                <a:defRPr/>
              </a:pPr>
              <a:t>‹N›</a:t>
            </a:fld>
            <a:endParaRPr lang="it-IT"/>
          </a:p>
        </p:txBody>
      </p:sp>
    </p:spTree>
    <p:extLst>
      <p:ext uri="{BB962C8B-B14F-4D97-AF65-F5344CB8AC3E}">
        <p14:creationId xmlns:p14="http://schemas.microsoft.com/office/powerpoint/2010/main" val="1844274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ChangeArrowheads="1"/>
          </p:cNvSpPr>
          <p:nvPr/>
        </p:nvSpPr>
        <p:spPr bwMode="auto">
          <a:xfrm>
            <a:off x="777875" y="0"/>
            <a:ext cx="7543800" cy="381000"/>
          </a:xfrm>
          <a:prstGeom prst="rect">
            <a:avLst/>
          </a:prstGeom>
          <a:solidFill>
            <a:srgbClr val="7F142A"/>
          </a:solidFill>
          <a:ln>
            <a:noFill/>
          </a:ln>
          <a:extLst>
            <a:ext uri="{91240B29-F687-4F45-9708-019B960494DF}">
              <a14:hiddenLine xmlns:a14="http://schemas.microsoft.com/office/drawing/2010/main" w="25560">
                <a:solidFill>
                  <a:srgbClr val="000000"/>
                </a:solidFill>
                <a:round/>
                <a:headEnd/>
                <a:tailEnd/>
              </a14:hiddenLine>
            </a:ext>
          </a:extLst>
        </p:spPr>
        <p:txBody>
          <a:bodyPr wrap="none" anchor="ctr"/>
          <a:lstStyle/>
          <a:p>
            <a:endParaRPr lang="it-IT" altLang="it-IT"/>
          </a:p>
        </p:txBody>
      </p:sp>
      <p:sp>
        <p:nvSpPr>
          <p:cNvPr id="1027" name="Line 2"/>
          <p:cNvSpPr>
            <a:spLocks noChangeShapeType="1"/>
          </p:cNvSpPr>
          <p:nvPr/>
        </p:nvSpPr>
        <p:spPr bwMode="auto">
          <a:xfrm>
            <a:off x="777875" y="6070600"/>
            <a:ext cx="7543800" cy="1588"/>
          </a:xfrm>
          <a:prstGeom prst="line">
            <a:avLst/>
          </a:prstGeom>
          <a:noFill/>
          <a:ln w="25560">
            <a:solidFill>
              <a:srgbClr val="7F142A"/>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1028" name="Picture 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58088" y="6253163"/>
            <a:ext cx="8064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 name="Rectangle 4"/>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cs typeface="Arial Unicode MS" charset="0"/>
              </a:defRPr>
            </a:lvl1pPr>
          </a:lstStyle>
          <a:p>
            <a:pPr>
              <a:defRPr/>
            </a:pPr>
            <a:r>
              <a:rPr lang="it-IT"/>
              <a:t>14/10/14</a:t>
            </a:r>
          </a:p>
        </p:txBody>
      </p:sp>
      <p:sp>
        <p:nvSpPr>
          <p:cNvPr id="1030" name="Text Box 5"/>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ltLang="it-IT"/>
          </a:p>
        </p:txBody>
      </p:sp>
      <p:sp>
        <p:nvSpPr>
          <p:cNvPr id="3" name="Rectangle 6"/>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cs typeface="Arial Unicode MS" charset="0"/>
              </a:defRPr>
            </a:lvl1pPr>
          </a:lstStyle>
          <a:p>
            <a:pPr>
              <a:defRPr/>
            </a:pPr>
            <a:fld id="{FBBCFB68-FA07-423A-9909-217668AA63E1}" type="slidenum">
              <a:rPr lang="it-IT"/>
              <a:pPr>
                <a:defRPr/>
              </a:pPr>
              <a:t>‹N›</a:t>
            </a:fld>
            <a:endParaRPr lang="it-IT"/>
          </a:p>
        </p:txBody>
      </p:sp>
      <p:sp>
        <p:nvSpPr>
          <p:cNvPr id="1032" name="Rectangle 7"/>
          <p:cNvSpPr>
            <a:spLocks noGrp="1" noChangeArrowheads="1"/>
          </p:cNvSpPr>
          <p:nvPr>
            <p:ph type="title"/>
          </p:nvPr>
        </p:nvSpPr>
        <p:spPr bwMode="auto">
          <a:xfrm>
            <a:off x="457200" y="273050"/>
            <a:ext cx="82280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0" rIns="0" bIns="0" numCol="1" anchor="ctr" anchorCtr="0" compatLnSpc="1">
            <a:prstTxWarp prst="textNoShape">
              <a:avLst/>
            </a:prstTxWarp>
          </a:bodyPr>
          <a:lstStyle/>
          <a:p>
            <a:pPr lvl="0"/>
            <a:r>
              <a:rPr lang="en-GB" altLang="it-IT" smtClean="0"/>
              <a:t>Fate clic per modificare il formato del testo del titolo</a:t>
            </a:r>
          </a:p>
        </p:txBody>
      </p:sp>
      <p:sp>
        <p:nvSpPr>
          <p:cNvPr id="1033" name="Rectangle 8"/>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224" rIns="0" bIns="0" numCol="1" anchor="t" anchorCtr="0" compatLnSpc="1">
            <a:prstTxWarp prst="textNoShape">
              <a:avLst/>
            </a:prstTxWarp>
          </a:bodyPr>
          <a:lstStyle/>
          <a:p>
            <a:pPr lvl="0"/>
            <a:r>
              <a:rPr lang="en-GB" altLang="it-IT" smtClean="0"/>
              <a:t>Fate clic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4"/>
            <a:r>
              <a:rPr lang="en-GB" altLang="it-IT" smtClean="0"/>
              <a:t>Nono livello struttura</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sldNum="0" hdr="0" ftr="0"/>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6pPr>
      <a:lvl7pPr marL="29718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7pPr>
      <a:lvl8pPr marL="34290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8pPr>
      <a:lvl9pPr marL="38862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buChar char="•"/>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buChar char="–"/>
        <a:defRPr sz="24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buChar char="•"/>
        <a:defRPr sz="20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buChar char="–"/>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buChar char="»"/>
        <a:defRPr sz="2000">
          <a:solidFill>
            <a:srgbClr val="000000"/>
          </a:solidFill>
          <a:latin typeface="+mn-lt"/>
          <a:ea typeface="+mn-ea"/>
        </a:defRPr>
      </a:lvl5pPr>
      <a:lvl6pPr marL="25146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777875" y="0"/>
            <a:ext cx="7543800" cy="381000"/>
          </a:xfrm>
          <a:prstGeom prst="rect">
            <a:avLst/>
          </a:prstGeom>
          <a:solidFill>
            <a:srgbClr val="7F142A"/>
          </a:solidFill>
          <a:ln>
            <a:noFill/>
          </a:ln>
          <a:extLst>
            <a:ext uri="{91240B29-F687-4F45-9708-019B960494DF}">
              <a14:hiddenLine xmlns:a14="http://schemas.microsoft.com/office/drawing/2010/main" w="25560">
                <a:solidFill>
                  <a:srgbClr val="000000"/>
                </a:solidFill>
                <a:round/>
                <a:headEnd/>
                <a:tailEnd/>
              </a14:hiddenLine>
            </a:ext>
          </a:extLst>
        </p:spPr>
        <p:txBody>
          <a:bodyPr wrap="none" anchor="ctr"/>
          <a:lstStyle/>
          <a:p>
            <a:endParaRPr lang="it-IT" altLang="it-IT"/>
          </a:p>
        </p:txBody>
      </p:sp>
      <p:sp>
        <p:nvSpPr>
          <p:cNvPr id="2051" name="Line 2"/>
          <p:cNvSpPr>
            <a:spLocks noChangeShapeType="1"/>
          </p:cNvSpPr>
          <p:nvPr/>
        </p:nvSpPr>
        <p:spPr bwMode="auto">
          <a:xfrm>
            <a:off x="777875" y="6070600"/>
            <a:ext cx="7543800" cy="1588"/>
          </a:xfrm>
          <a:prstGeom prst="line">
            <a:avLst/>
          </a:prstGeom>
          <a:noFill/>
          <a:ln w="25560">
            <a:solidFill>
              <a:srgbClr val="7F142A"/>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2052"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58088" y="6253163"/>
            <a:ext cx="8064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2053" name="Rectangle 4"/>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lvl="0"/>
            <a:r>
              <a:rPr lang="en-GB" altLang="it-IT" smtClean="0"/>
              <a:t>Fate clic per modificare il formato del testo del titoloFare clic per modificare stile</a:t>
            </a:r>
          </a:p>
        </p:txBody>
      </p:sp>
      <p:sp>
        <p:nvSpPr>
          <p:cNvPr id="2054" name="Rectangle 5"/>
          <p:cNvSpPr>
            <a:spLocks noGrp="1" noChangeArrowheads="1"/>
          </p:cNvSpPr>
          <p:nvPr>
            <p:ph type="body" idx="1"/>
          </p:nvPr>
        </p:nvSpPr>
        <p:spPr bwMode="auto">
          <a:xfrm>
            <a:off x="457200" y="1600200"/>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lvl="0"/>
            <a:r>
              <a:rPr lang="en-GB" altLang="it-IT" smtClean="0"/>
              <a:t>Fate clic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0"/>
            <a:r>
              <a:rPr lang="en-GB" altLang="it-IT" smtClean="0"/>
              <a:t>Nono livello strutturaFare clic per modificare gli stili del testo dello schema</a:t>
            </a:r>
          </a:p>
          <a:p>
            <a:pPr lvl="1"/>
            <a:r>
              <a:rPr lang="en-GB" altLang="it-IT" smtClean="0"/>
              <a:t>Secondo livello</a:t>
            </a:r>
          </a:p>
          <a:p>
            <a:pPr lvl="2"/>
            <a:r>
              <a:rPr lang="en-GB" altLang="it-IT" smtClean="0"/>
              <a:t>Terzo livello</a:t>
            </a:r>
          </a:p>
          <a:p>
            <a:pPr lvl="3"/>
            <a:r>
              <a:rPr lang="en-GB" altLang="it-IT" smtClean="0"/>
              <a:t>Quarto livello</a:t>
            </a:r>
          </a:p>
          <a:p>
            <a:pPr lvl="4"/>
            <a:r>
              <a:rPr lang="en-GB" altLang="it-IT" smtClean="0"/>
              <a:t>Quinto livello</a:t>
            </a:r>
          </a:p>
        </p:txBody>
      </p:sp>
      <p:sp>
        <p:nvSpPr>
          <p:cNvPr id="2" name="Rectangle 6"/>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cs typeface="Arial Unicode MS" charset="0"/>
              </a:defRPr>
            </a:lvl1pPr>
          </a:lstStyle>
          <a:p>
            <a:pPr>
              <a:defRPr/>
            </a:pPr>
            <a:r>
              <a:rPr lang="it-IT"/>
              <a:t>14/10/14</a:t>
            </a:r>
          </a:p>
        </p:txBody>
      </p:sp>
      <p:sp>
        <p:nvSpPr>
          <p:cNvPr id="2056" name="Text Box 7"/>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ltLang="it-IT"/>
          </a:p>
        </p:txBody>
      </p:sp>
      <p:sp>
        <p:nvSpPr>
          <p:cNvPr id="3" name="Rectangle 8"/>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cs typeface="Arial Unicode MS" charset="0"/>
              </a:defRPr>
            </a:lvl1pPr>
          </a:lstStyle>
          <a:p>
            <a:pPr>
              <a:defRPr/>
            </a:pPr>
            <a:fld id="{A3ED1606-CEAA-41A5-84C4-1DAA8013462B}"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sldNum="0" hdr="0" ftr="0"/>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6pPr>
      <a:lvl7pPr marL="29718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7pPr>
      <a:lvl8pPr marL="34290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8pPr>
      <a:lvl9pPr marL="38862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buChar char="•"/>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buChar char="–"/>
        <a:defRPr sz="24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buChar char="•"/>
        <a:defRPr sz="20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buChar char="–"/>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buChar char="»"/>
        <a:defRPr sz="2000">
          <a:solidFill>
            <a:srgbClr val="000000"/>
          </a:solidFill>
          <a:latin typeface="+mn-lt"/>
          <a:ea typeface="+mn-ea"/>
        </a:defRPr>
      </a:lvl5pPr>
      <a:lvl6pPr marL="25146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p:cNvSpPr>
            <a:spLocks noChangeArrowheads="1"/>
          </p:cNvSpPr>
          <p:nvPr/>
        </p:nvSpPr>
        <p:spPr bwMode="auto">
          <a:xfrm>
            <a:off x="777875" y="0"/>
            <a:ext cx="7543800" cy="381000"/>
          </a:xfrm>
          <a:prstGeom prst="rect">
            <a:avLst/>
          </a:prstGeom>
          <a:solidFill>
            <a:srgbClr val="7F142A"/>
          </a:solidFill>
          <a:ln>
            <a:noFill/>
          </a:ln>
          <a:extLst>
            <a:ext uri="{91240B29-F687-4F45-9708-019B960494DF}">
              <a14:hiddenLine xmlns:a14="http://schemas.microsoft.com/office/drawing/2010/main" w="25560">
                <a:solidFill>
                  <a:srgbClr val="000000"/>
                </a:solidFill>
                <a:round/>
                <a:headEnd/>
                <a:tailEnd/>
              </a14:hiddenLine>
            </a:ext>
          </a:extLst>
        </p:spPr>
        <p:txBody>
          <a:bodyPr wrap="none" anchor="ctr"/>
          <a:lstStyle/>
          <a:p>
            <a:endParaRPr lang="it-IT" altLang="it-IT"/>
          </a:p>
        </p:txBody>
      </p:sp>
      <p:sp>
        <p:nvSpPr>
          <p:cNvPr id="3075" name="Line 2"/>
          <p:cNvSpPr>
            <a:spLocks noChangeShapeType="1"/>
          </p:cNvSpPr>
          <p:nvPr/>
        </p:nvSpPr>
        <p:spPr bwMode="auto">
          <a:xfrm>
            <a:off x="777875" y="6070600"/>
            <a:ext cx="7543800" cy="1588"/>
          </a:xfrm>
          <a:prstGeom prst="line">
            <a:avLst/>
          </a:prstGeom>
          <a:noFill/>
          <a:ln w="25560">
            <a:solidFill>
              <a:srgbClr val="7F142A"/>
            </a:solidFill>
            <a:round/>
            <a:headEnd/>
            <a:tailEnd/>
          </a:ln>
          <a:extLst>
            <a:ext uri="{909E8E84-426E-40DD-AFC4-6F175D3DCCD1}">
              <a14:hiddenFill xmlns:a14="http://schemas.microsoft.com/office/drawing/2010/main">
                <a:noFill/>
              </a14:hiddenFill>
            </a:ext>
          </a:extLst>
        </p:spPr>
        <p:txBody>
          <a:bodyPr/>
          <a:lstStyle/>
          <a:p>
            <a:endParaRPr lang="it-IT"/>
          </a:p>
        </p:txBody>
      </p:sp>
      <p:pic>
        <p:nvPicPr>
          <p:cNvPr id="3076" name="Picture 3"/>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58088" y="6253163"/>
            <a:ext cx="80645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3077" name="Rectangle 4"/>
          <p:cNvSpPr>
            <a:spLocks noGrp="1" noChangeArrowheads="1"/>
          </p:cNvSpPr>
          <p:nvPr>
            <p:ph type="title"/>
          </p:nvPr>
        </p:nvSpPr>
        <p:spPr bwMode="auto">
          <a:xfrm>
            <a:off x="457200" y="274638"/>
            <a:ext cx="822801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90000" tIns="45000" rIns="90000" bIns="45000" numCol="1" anchor="t" anchorCtr="0" compatLnSpc="1">
            <a:prstTxWarp prst="textNoShape">
              <a:avLst/>
            </a:prstTxWarp>
          </a:bodyPr>
          <a:lstStyle/>
          <a:p>
            <a:pPr lvl="0"/>
            <a:r>
              <a:rPr lang="en-GB" altLang="it-IT" smtClean="0"/>
              <a:t>Fate clic per modificare il formato del testo del titoloFare clic per modificare stile</a:t>
            </a:r>
          </a:p>
        </p:txBody>
      </p:sp>
      <p:sp>
        <p:nvSpPr>
          <p:cNvPr id="2" name="Rectangle 5"/>
          <p:cNvSpPr>
            <a:spLocks noGrp="1" noChangeArrowheads="1"/>
          </p:cNvSpPr>
          <p:nvPr>
            <p:ph type="dt"/>
          </p:nvPr>
        </p:nvSpPr>
        <p:spPr bwMode="auto">
          <a:xfrm>
            <a:off x="457200" y="6356350"/>
            <a:ext cx="2132013" cy="363538"/>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cs typeface="Arial Unicode MS" charset="0"/>
              </a:defRPr>
            </a:lvl1pPr>
          </a:lstStyle>
          <a:p>
            <a:pPr>
              <a:defRPr/>
            </a:pPr>
            <a:r>
              <a:rPr lang="it-IT"/>
              <a:t>14/10/14</a:t>
            </a:r>
          </a:p>
        </p:txBody>
      </p:sp>
      <p:sp>
        <p:nvSpPr>
          <p:cNvPr id="3079" name="Text Box 6"/>
          <p:cNvSpPr txBox="1">
            <a:spLocks noChangeArrowheads="1"/>
          </p:cNvSpPr>
          <p:nvPr/>
        </p:nvSpPr>
        <p:spPr bwMode="auto">
          <a:xfrm>
            <a:off x="3124200" y="6356350"/>
            <a:ext cx="2895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ltLang="it-IT"/>
          </a:p>
        </p:txBody>
      </p:sp>
      <p:sp>
        <p:nvSpPr>
          <p:cNvPr id="3" name="Rectangle 7"/>
          <p:cNvSpPr>
            <a:spLocks noGrp="1" noChangeArrowheads="1"/>
          </p:cNvSpPr>
          <p:nvPr>
            <p:ph type="sldNum"/>
          </p:nvPr>
        </p:nvSpPr>
        <p:spPr bwMode="auto">
          <a:xfrm>
            <a:off x="6553200" y="6356350"/>
            <a:ext cx="2132013" cy="363538"/>
          </a:xfrm>
          <a:prstGeom prst="rect">
            <a:avLst/>
          </a:prstGeom>
          <a:noFill/>
          <a:ln w="9525" cap="flat">
            <a:noFill/>
            <a:round/>
            <a:headEnd/>
            <a:tailEnd/>
          </a:ln>
          <a:effectLst/>
        </p:spPr>
        <p:txBody>
          <a:bodyPr vert="horz" wrap="square" lIns="90000" tIns="45000" rIns="90000" bIns="45000" numCol="1" anchor="t" anchorCtr="0" compatLnSpc="1">
            <a:prstTxWarp prst="textNoShape">
              <a:avLst/>
            </a:prstTxWarp>
          </a:bodyPr>
          <a:lstStyle>
            <a:lvl1pPr hangingPunct="1">
              <a:lnSpc>
                <a:spcPct val="100000"/>
              </a:lnSpc>
              <a:tabLst>
                <a:tab pos="723900" algn="l"/>
                <a:tab pos="1447800" algn="l"/>
              </a:tabLst>
              <a:defRPr>
                <a:solidFill>
                  <a:srgbClr val="000000"/>
                </a:solidFill>
                <a:cs typeface="Arial Unicode MS" charset="0"/>
              </a:defRPr>
            </a:lvl1pPr>
          </a:lstStyle>
          <a:p>
            <a:pPr>
              <a:defRPr/>
            </a:pPr>
            <a:fld id="{819699F6-3267-4810-A250-9F336EE806D8}" type="slidenum">
              <a:rPr lang="it-IT"/>
              <a:pPr>
                <a:defRPr/>
              </a:pPr>
              <a:t>‹N›</a:t>
            </a:fld>
            <a:endParaRPr lang="it-IT"/>
          </a:p>
        </p:txBody>
      </p:sp>
      <p:sp>
        <p:nvSpPr>
          <p:cNvPr id="3081" name="Rectangle 8"/>
          <p:cNvSpPr>
            <a:spLocks noGrp="1" noChangeArrowheads="1"/>
          </p:cNvSpPr>
          <p:nvPr>
            <p:ph type="body" idx="1"/>
          </p:nvPr>
        </p:nvSpPr>
        <p:spPr bwMode="auto">
          <a:xfrm>
            <a:off x="457200" y="1604963"/>
            <a:ext cx="8228013"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0" tIns="28224" rIns="0" bIns="0" numCol="1" anchor="t" anchorCtr="0" compatLnSpc="1">
            <a:prstTxWarp prst="textNoShape">
              <a:avLst/>
            </a:prstTxWarp>
          </a:bodyPr>
          <a:lstStyle/>
          <a:p>
            <a:pPr lvl="0"/>
            <a:r>
              <a:rPr lang="en-GB" altLang="it-IT" smtClean="0"/>
              <a:t>Fate clic per modificare il formato del testo della struttura</a:t>
            </a:r>
          </a:p>
          <a:p>
            <a:pPr lvl="1"/>
            <a:r>
              <a:rPr lang="en-GB" altLang="it-IT" smtClean="0"/>
              <a:t>Secondo livello struttura</a:t>
            </a:r>
          </a:p>
          <a:p>
            <a:pPr lvl="2"/>
            <a:r>
              <a:rPr lang="en-GB" altLang="it-IT" smtClean="0"/>
              <a:t>Terzo livello struttura</a:t>
            </a:r>
          </a:p>
          <a:p>
            <a:pPr lvl="3"/>
            <a:r>
              <a:rPr lang="en-GB" altLang="it-IT" smtClean="0"/>
              <a:t>Quarto livello struttura</a:t>
            </a:r>
          </a:p>
          <a:p>
            <a:pPr lvl="4"/>
            <a:r>
              <a:rPr lang="en-GB" altLang="it-IT" smtClean="0"/>
              <a:t>Quinto livello struttura</a:t>
            </a:r>
          </a:p>
          <a:p>
            <a:pPr lvl="4"/>
            <a:r>
              <a:rPr lang="en-GB" altLang="it-IT" smtClean="0"/>
              <a:t>Sesto livello struttura</a:t>
            </a:r>
          </a:p>
          <a:p>
            <a:pPr lvl="4"/>
            <a:r>
              <a:rPr lang="en-GB" altLang="it-IT" smtClean="0"/>
              <a:t>Settimo livello struttura</a:t>
            </a:r>
          </a:p>
          <a:p>
            <a:pPr lvl="4"/>
            <a:r>
              <a:rPr lang="en-GB" altLang="it-IT" smtClean="0"/>
              <a:t>Ottavo livello struttura</a:t>
            </a:r>
          </a:p>
          <a:p>
            <a:pPr lvl="4"/>
            <a:r>
              <a:rPr lang="en-GB" altLang="it-IT" smtClean="0"/>
              <a:t>Nono livello struttura</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p:txStyles>
    <p:titleStyle>
      <a:lvl1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mj-lt"/>
          <a:ea typeface="+mj-ea"/>
          <a:cs typeface="+mj-cs"/>
        </a:defRPr>
      </a:lvl1pPr>
      <a:lvl2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2pPr>
      <a:lvl3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3pPr>
      <a:lvl4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4pPr>
      <a:lvl5pPr algn="l" defTabSz="449263" rtl="0" eaLnBrk="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ea typeface="SimSun" charset="-122"/>
        </a:defRPr>
      </a:lvl5pPr>
      <a:lvl6pPr marL="25146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6pPr>
      <a:lvl7pPr marL="29718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7pPr>
      <a:lvl8pPr marL="34290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8pPr>
      <a:lvl9pPr marL="3886200" indent="-228600" algn="l" defTabSz="449263" rtl="0" fontAlgn="base">
        <a:lnSpc>
          <a:spcPct val="93000"/>
        </a:lnSpc>
        <a:spcBef>
          <a:spcPct val="0"/>
        </a:spcBef>
        <a:spcAft>
          <a:spcPct val="0"/>
        </a:spcAft>
        <a:buClr>
          <a:srgbClr val="000000"/>
        </a:buClr>
        <a:buSzPct val="100000"/>
        <a:buFont typeface="Times New Roman" pitchFamily="16" charset="0"/>
        <a:defRPr>
          <a:solidFill>
            <a:srgbClr val="000000"/>
          </a:solidFill>
          <a:latin typeface="Arial" charset="0"/>
          <a:ea typeface="SimSun" charset="-122"/>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6" charset="0"/>
        <a:buChar char="•"/>
        <a:defRPr sz="3200">
          <a:solidFill>
            <a:srgbClr val="000000"/>
          </a:solidFill>
          <a:latin typeface="+mn-lt"/>
          <a:ea typeface="+mn-ea"/>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6" charset="0"/>
        <a:buChar char="–"/>
        <a:defRPr sz="2400">
          <a:solidFill>
            <a:srgbClr val="000000"/>
          </a:solidFill>
          <a:latin typeface="+mn-lt"/>
          <a:ea typeface="+mn-ea"/>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6" charset="0"/>
        <a:buChar char="•"/>
        <a:defRPr sz="2000">
          <a:solidFill>
            <a:srgbClr val="000000"/>
          </a:solidFill>
          <a:latin typeface="+mn-lt"/>
          <a:ea typeface="+mn-ea"/>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6" charset="0"/>
        <a:buChar char="–"/>
        <a:defRPr sz="2000">
          <a:solidFill>
            <a:srgbClr val="000000"/>
          </a:solidFill>
          <a:latin typeface="+mn-lt"/>
          <a:ea typeface="+mn-ea"/>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6" charset="0"/>
        <a:buChar char="»"/>
        <a:defRPr sz="2000">
          <a:solidFill>
            <a:srgbClr val="000000"/>
          </a:solidFill>
          <a:latin typeface="+mn-lt"/>
          <a:ea typeface="+mn-ea"/>
        </a:defRPr>
      </a:lvl5pPr>
      <a:lvl6pPr marL="25146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fontAlgn="base">
        <a:lnSpc>
          <a:spcPct val="93000"/>
        </a:lnSpc>
        <a:spcBef>
          <a:spcPct val="0"/>
        </a:spcBef>
        <a:spcAft>
          <a:spcPts val="288"/>
        </a:spcAft>
        <a:buClr>
          <a:srgbClr val="000000"/>
        </a:buClr>
        <a:buSzPct val="100000"/>
        <a:buFont typeface="Times New Roman" pitchFamily="16" charset="0"/>
        <a:defRPr sz="20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4.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13" y="404813"/>
            <a:ext cx="9180513" cy="6453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4099" name="Rectangle 2"/>
          <p:cNvSpPr>
            <a:spLocks noChangeArrowheads="1"/>
          </p:cNvSpPr>
          <p:nvPr/>
        </p:nvSpPr>
        <p:spPr bwMode="auto">
          <a:xfrm>
            <a:off x="747713" y="3044825"/>
            <a:ext cx="7551737" cy="1875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05150"/>
                </a:solidFill>
              </a:rPr>
              <a:t>Il </a:t>
            </a:r>
            <a:r>
              <a:rPr lang="it-IT" altLang="it-IT" sz="2800" b="1" smtClean="0">
                <a:solidFill>
                  <a:srgbClr val="505150"/>
                </a:solidFill>
              </a:rPr>
              <a:t>BES</a:t>
            </a:r>
          </a:p>
          <a:p>
            <a:pPr eaLnBrk="1" hangingPunct="1">
              <a:lnSpc>
                <a:spcPct val="100000"/>
              </a:lnSpc>
            </a:pPr>
            <a:r>
              <a:rPr lang="it-IT" altLang="it-IT" sz="2800" b="1" smtClean="0">
                <a:solidFill>
                  <a:srgbClr val="505150"/>
                </a:solidFill>
              </a:rPr>
              <a:t>nella </a:t>
            </a:r>
            <a:r>
              <a:rPr lang="it-IT" altLang="it-IT" sz="2800" b="1" dirty="0">
                <a:solidFill>
                  <a:srgbClr val="505150"/>
                </a:solidFill>
              </a:rPr>
              <a:t>Provincia di </a:t>
            </a:r>
            <a:r>
              <a:rPr lang="it-IT" altLang="it-IT" sz="2800" i="1" dirty="0">
                <a:solidFill>
                  <a:srgbClr val="C00000"/>
                </a:solidFill>
              </a:rPr>
              <a:t>GROSSETO</a:t>
            </a:r>
          </a:p>
          <a:p>
            <a:pPr eaLnBrk="1" hangingPunct="1">
              <a:lnSpc>
                <a:spcPct val="100000"/>
              </a:lnSpc>
            </a:pPr>
            <a:endParaRPr lang="it-IT" altLang="it-IT" dirty="0">
              <a:solidFill>
                <a:srgbClr val="505150"/>
              </a:solidFill>
            </a:endParaRPr>
          </a:p>
          <a:p>
            <a:pPr eaLnBrk="1" hangingPunct="1">
              <a:lnSpc>
                <a:spcPct val="100000"/>
              </a:lnSpc>
            </a:pPr>
            <a:r>
              <a:rPr lang="it-IT" altLang="it-IT" dirty="0">
                <a:solidFill>
                  <a:srgbClr val="505150"/>
                </a:solidFill>
              </a:rPr>
              <a:t>Ilaria Poli</a:t>
            </a:r>
          </a:p>
          <a:p>
            <a:pPr eaLnBrk="1" hangingPunct="1">
              <a:lnSpc>
                <a:spcPct val="100000"/>
              </a:lnSpc>
            </a:pPr>
            <a:endParaRPr lang="it-IT" altLang="it-IT" sz="1000" dirty="0">
              <a:solidFill>
                <a:srgbClr val="505150"/>
              </a:solidFill>
            </a:endParaRPr>
          </a:p>
          <a:p>
            <a:pPr eaLnBrk="1" hangingPunct="1">
              <a:lnSpc>
                <a:spcPct val="100000"/>
              </a:lnSpc>
            </a:pPr>
            <a:r>
              <a:rPr lang="it-IT" altLang="it-IT" sz="1400" dirty="0">
                <a:solidFill>
                  <a:srgbClr val="505150"/>
                </a:solidFill>
              </a:rPr>
              <a:t>Pisa, 23 Ottobre 2014</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idx="4294967295"/>
          </p:nvPr>
        </p:nvSpPr>
        <p:spPr>
          <a:xfrm>
            <a:off x="457200" y="460375"/>
            <a:ext cx="8229600" cy="1143000"/>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3200" smtClean="0"/>
              <a:t>Grazie per l’attenzione</a:t>
            </a:r>
            <a:br>
              <a:rPr lang="it-IT" altLang="it-IT" sz="3200" smtClean="0"/>
            </a:br>
            <a:r>
              <a:rPr lang="it-IT" altLang="it-IT" sz="3200" smtClean="0"/>
              <a:t>www.besdelleprovince.it</a:t>
            </a:r>
            <a:r>
              <a:rPr lang="it-IT" altLang="it-IT" smtClean="0"/>
              <a:t/>
            </a:r>
            <a:br>
              <a:rPr lang="it-IT" altLang="it-IT" smtClean="0"/>
            </a:br>
            <a:endParaRPr lang="it-IT" altLang="it-IT" smtClean="0"/>
          </a:p>
        </p:txBody>
      </p:sp>
      <p:sp>
        <p:nvSpPr>
          <p:cNvPr id="13315" name="Text Box 2"/>
          <p:cNvSpPr txBox="1">
            <a:spLocks noChangeArrowheads="1"/>
          </p:cNvSpPr>
          <p:nvPr/>
        </p:nvSpPr>
        <p:spPr bwMode="auto">
          <a:xfrm>
            <a:off x="684213" y="2339975"/>
            <a:ext cx="2684462" cy="1344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73224" rIns="90000" bIns="45000"/>
          <a:lstStyle>
            <a:lvl1pPr eaLnBrk="0">
              <a:tabLst>
                <a:tab pos="723900" algn="l"/>
                <a:tab pos="1447800" algn="l"/>
                <a:tab pos="2171700" algn="l"/>
              </a:tabLst>
              <a:defRPr>
                <a:solidFill>
                  <a:schemeClr val="tx1"/>
                </a:solidFill>
                <a:latin typeface="Arial" charset="0"/>
                <a:ea typeface="SimSun" charset="-122"/>
              </a:defRPr>
            </a:lvl1pPr>
            <a:lvl2pPr eaLnBrk="0">
              <a:tabLst>
                <a:tab pos="723900" algn="l"/>
                <a:tab pos="1447800" algn="l"/>
                <a:tab pos="2171700" algn="l"/>
              </a:tabLst>
              <a:defRPr>
                <a:solidFill>
                  <a:schemeClr val="tx1"/>
                </a:solidFill>
                <a:latin typeface="Arial" charset="0"/>
                <a:ea typeface="SimSun" charset="-122"/>
              </a:defRPr>
            </a:lvl2pPr>
            <a:lvl3pPr eaLnBrk="0">
              <a:tabLst>
                <a:tab pos="723900" algn="l"/>
                <a:tab pos="1447800" algn="l"/>
                <a:tab pos="2171700" algn="l"/>
              </a:tabLst>
              <a:defRPr>
                <a:solidFill>
                  <a:schemeClr val="tx1"/>
                </a:solidFill>
                <a:latin typeface="Arial" charset="0"/>
                <a:ea typeface="SimSun" charset="-122"/>
              </a:defRPr>
            </a:lvl3pPr>
            <a:lvl4pPr eaLnBrk="0">
              <a:tabLst>
                <a:tab pos="723900" algn="l"/>
                <a:tab pos="1447800" algn="l"/>
                <a:tab pos="2171700" algn="l"/>
              </a:tabLst>
              <a:defRPr>
                <a:solidFill>
                  <a:schemeClr val="tx1"/>
                </a:solidFill>
                <a:latin typeface="Arial" charset="0"/>
                <a:ea typeface="SimSun" charset="-122"/>
              </a:defRPr>
            </a:lvl4pPr>
            <a:lvl5pPr eaLnBrk="0">
              <a:tabLst>
                <a:tab pos="723900" algn="l"/>
                <a:tab pos="1447800" algn="l"/>
                <a:tab pos="21717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9pPr>
          </a:lstStyle>
          <a:p>
            <a:pPr eaLnBrk="1"/>
            <a:r>
              <a:rPr lang="it-IT" altLang="it-IT" sz="3200">
                <a:solidFill>
                  <a:srgbClr val="000000"/>
                </a:solidFill>
              </a:rPr>
              <a:t>Ilaria Poli</a:t>
            </a:r>
          </a:p>
          <a:p>
            <a:pPr eaLnBrk="1"/>
            <a:r>
              <a:rPr lang="it-IT" altLang="it-IT" sz="2000">
                <a:solidFill>
                  <a:srgbClr val="000000"/>
                </a:solidFill>
              </a:rPr>
              <a:t>La Sapienza di Roma </a:t>
            </a:r>
          </a:p>
          <a:p>
            <a:pPr eaLnBrk="1"/>
            <a:endParaRPr lang="it-IT" altLang="it-IT">
              <a:solidFill>
                <a:srgbClr val="000000"/>
              </a:solidFill>
            </a:endParaRPr>
          </a:p>
          <a:p>
            <a:pPr eaLnBrk="1"/>
            <a:endParaRPr lang="it-IT" altLang="it-IT">
              <a:solidFill>
                <a:srgbClr val="000000"/>
              </a:solidFill>
            </a:endParaRPr>
          </a:p>
        </p:txBody>
      </p:sp>
      <p:pic>
        <p:nvPicPr>
          <p:cNvPr id="1331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9225" y="1619250"/>
            <a:ext cx="49323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13317" name="Rectangle 4"/>
          <p:cNvSpPr>
            <a:spLocks noChangeArrowheads="1"/>
          </p:cNvSpPr>
          <p:nvPr/>
        </p:nvSpPr>
        <p:spPr bwMode="auto">
          <a:xfrm>
            <a:off x="754063" y="3608388"/>
            <a:ext cx="3746500" cy="1035050"/>
          </a:xfrm>
          <a:prstGeom prst="rect">
            <a:avLst/>
          </a:prstGeom>
          <a:solidFill>
            <a:srgbClr val="FFFFFF"/>
          </a:solidFill>
          <a:ln w="19080">
            <a:solidFill>
              <a:srgbClr val="990000"/>
            </a:solidFill>
            <a:round/>
            <a:headEnd/>
            <a:tailEnd/>
          </a:ln>
        </p:spPr>
        <p:txBody>
          <a:bodyPr lIns="90000" tIns="45000" rIns="90000" bIns="45000" anchor="ctr">
            <a:spAutoFit/>
          </a:bodyPr>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eaLnBrk="1" hangingPunct="1">
              <a:lnSpc>
                <a:spcPct val="100000"/>
              </a:lnSpc>
            </a:pPr>
            <a:endParaRPr lang="it-IT" altLang="it-IT" b="1" i="1">
              <a:solidFill>
                <a:srgbClr val="C00000"/>
              </a:solidFill>
            </a:endParaRPr>
          </a:p>
          <a:p>
            <a:pPr eaLnBrk="1" hangingPunct="1">
              <a:lnSpc>
                <a:spcPct val="100000"/>
              </a:lnSpc>
            </a:pPr>
            <a:r>
              <a:rPr lang="it-IT" altLang="it-IT" b="1" i="1">
                <a:solidFill>
                  <a:srgbClr val="990000"/>
                </a:solidFill>
              </a:rPr>
              <a:t>Provincia di:     </a:t>
            </a:r>
            <a:r>
              <a:rPr lang="it-IT" altLang="it-IT" sz="2600" b="1" i="1">
                <a:solidFill>
                  <a:srgbClr val="990000"/>
                </a:solidFill>
              </a:rPr>
              <a:t>GROSSETO</a:t>
            </a:r>
          </a:p>
          <a:p>
            <a:pPr eaLnBrk="1" hangingPunct="1">
              <a:lnSpc>
                <a:spcPct val="100000"/>
              </a:lnSpc>
            </a:pPr>
            <a:endParaRPr lang="it-IT" altLang="it-IT" b="1">
              <a:solidFill>
                <a:srgbClr val="C00000"/>
              </a:solidFill>
            </a:endParaRPr>
          </a:p>
        </p:txBody>
      </p:sp>
      <p:pic>
        <p:nvPicPr>
          <p:cNvPr id="13318" name="Immagine 5" descr="LogoGis2014.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p:cNvSpPr>
            <a:spLocks noChangeArrowheads="1"/>
          </p:cNvSpPr>
          <p:nvPr/>
        </p:nvSpPr>
        <p:spPr bwMode="auto">
          <a:xfrm>
            <a:off x="755650" y="530225"/>
            <a:ext cx="7537450"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La sapienza di Roma</a:t>
            </a:r>
          </a:p>
          <a:p>
            <a:pPr eaLnBrk="1" hangingPunct="1">
              <a:lnSpc>
                <a:spcPct val="100000"/>
              </a:lnSpc>
            </a:pPr>
            <a:r>
              <a:rPr lang="it-IT" altLang="it-IT" sz="2400" b="1">
                <a:solidFill>
                  <a:srgbClr val="990000"/>
                </a:solidFill>
              </a:rPr>
              <a:t>Tesi di laurea magistrale</a:t>
            </a:r>
          </a:p>
        </p:txBody>
      </p:sp>
      <p:sp>
        <p:nvSpPr>
          <p:cNvPr id="5123" name="Text Box 2"/>
          <p:cNvSpPr txBox="1">
            <a:spLocks noChangeArrowheads="1"/>
          </p:cNvSpPr>
          <p:nvPr/>
        </p:nvSpPr>
        <p:spPr bwMode="auto">
          <a:xfrm>
            <a:off x="1439863" y="2519363"/>
            <a:ext cx="6659562" cy="270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76752" rIns="90000" bIns="45000"/>
          <a:lstStyle>
            <a:lvl1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9pPr>
          </a:lstStyle>
          <a:p>
            <a:pPr algn="ctr" eaLnBrk="1"/>
            <a:r>
              <a:rPr lang="it-IT" altLang="it-IT" sz="3600" b="1">
                <a:solidFill>
                  <a:srgbClr val="000000"/>
                </a:solidFill>
              </a:rPr>
              <a:t>“Oltre il Pil”. </a:t>
            </a:r>
          </a:p>
          <a:p>
            <a:pPr algn="ctr" eaLnBrk="1"/>
            <a:r>
              <a:rPr lang="it-IT" altLang="it-IT" sz="3600" b="1">
                <a:solidFill>
                  <a:srgbClr val="000000"/>
                </a:solidFill>
              </a:rPr>
              <a:t>Rilevare il benessere della società con nuovi indicatori.</a:t>
            </a:r>
          </a:p>
          <a:p>
            <a:pPr algn="ctr" eaLnBrk="1"/>
            <a:r>
              <a:rPr lang="it-IT" altLang="it-IT" sz="2800">
                <a:solidFill>
                  <a:srgbClr val="000000"/>
                </a:solidFill>
              </a:rPr>
              <a:t>Il caso della Provincia di Grosseto.</a:t>
            </a:r>
            <a:r>
              <a:rPr lang="it-IT" altLang="it-IT">
                <a:solidFill>
                  <a:srgbClr val="000000"/>
                </a:solidFill>
              </a:rPr>
              <a:t> </a:t>
            </a:r>
          </a:p>
        </p:txBody>
      </p:sp>
      <p:pic>
        <p:nvPicPr>
          <p:cNvPr id="5124" name="Immagine 3" descr="LogoGis201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755650" y="530225"/>
            <a:ext cx="75374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Obiettivi </a:t>
            </a:r>
          </a:p>
        </p:txBody>
      </p:sp>
      <p:pic>
        <p:nvPicPr>
          <p:cNvPr id="6147"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6148" name="Text Box 4"/>
          <p:cNvSpPr txBox="1">
            <a:spLocks noChangeArrowheads="1"/>
          </p:cNvSpPr>
          <p:nvPr/>
        </p:nvSpPr>
        <p:spPr bwMode="auto">
          <a:xfrm>
            <a:off x="863600" y="1547813"/>
            <a:ext cx="5832475"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9pPr>
          </a:lstStyle>
          <a:p>
            <a:pPr eaLnBrk="1">
              <a:buSzPct val="45000"/>
              <a:buFont typeface="Wingdings" charset="2"/>
              <a:buChar char=""/>
            </a:pPr>
            <a:r>
              <a:rPr lang="it-IT" altLang="it-IT" sz="2200">
                <a:solidFill>
                  <a:srgbClr val="000000"/>
                </a:solidFill>
              </a:rPr>
              <a:t> Osservare l'utilizzo del BES </a:t>
            </a:r>
            <a:r>
              <a:rPr lang="it-IT" altLang="it-IT" sz="2200" b="1">
                <a:solidFill>
                  <a:srgbClr val="000000"/>
                </a:solidFill>
              </a:rPr>
              <a:t>a livello locale</a:t>
            </a:r>
            <a:r>
              <a:rPr lang="it-IT" altLang="it-IT" sz="2200">
                <a:solidFill>
                  <a:srgbClr val="000000"/>
                </a:solidFill>
              </a:rPr>
              <a:t>:</a:t>
            </a:r>
          </a:p>
          <a:p>
            <a:pPr eaLnBrk="1">
              <a:buSzPct val="45000"/>
              <a:buFont typeface="Wingdings" charset="2"/>
              <a:buNone/>
            </a:pPr>
            <a:r>
              <a:rPr lang="it-IT" altLang="it-IT" sz="2200">
                <a:solidFill>
                  <a:srgbClr val="000000"/>
                </a:solidFill>
              </a:rPr>
              <a:t> il </a:t>
            </a:r>
            <a:r>
              <a:rPr lang="it-IT" altLang="it-IT" sz="2200">
                <a:solidFill>
                  <a:srgbClr val="990000"/>
                </a:solidFill>
              </a:rPr>
              <a:t>“BES delle Province”</a:t>
            </a:r>
            <a:r>
              <a:rPr lang="it-IT" altLang="it-IT" sz="2200" b="1">
                <a:solidFill>
                  <a:srgbClr val="000000"/>
                </a:solidFill>
              </a:rPr>
              <a:t> </a:t>
            </a:r>
          </a:p>
        </p:txBody>
      </p:sp>
      <p:sp>
        <p:nvSpPr>
          <p:cNvPr id="6149" name="Text Box 5"/>
          <p:cNvSpPr txBox="1">
            <a:spLocks noChangeArrowheads="1"/>
          </p:cNvSpPr>
          <p:nvPr/>
        </p:nvSpPr>
        <p:spPr bwMode="auto">
          <a:xfrm>
            <a:off x="828675" y="3959225"/>
            <a:ext cx="88201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4404"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9pPr>
          </a:lstStyle>
          <a:p>
            <a:pPr eaLnBrk="1">
              <a:buSzPct val="45000"/>
              <a:buFont typeface="Wingdings" charset="2"/>
              <a:buChar char=""/>
            </a:pPr>
            <a:r>
              <a:rPr lang="it-IT" altLang="it-IT" sz="2200">
                <a:solidFill>
                  <a:srgbClr val="000000"/>
                </a:solidFill>
              </a:rPr>
              <a:t> Comprendere il valore aggiunto che il nuovo strumento </a:t>
            </a:r>
          </a:p>
          <a:p>
            <a:pPr eaLnBrk="1">
              <a:buSzPct val="45000"/>
              <a:buFont typeface="Wingdings" charset="2"/>
              <a:buNone/>
            </a:pPr>
            <a:r>
              <a:rPr lang="it-IT" altLang="it-IT" sz="2200">
                <a:solidFill>
                  <a:srgbClr val="000000"/>
                </a:solidFill>
              </a:rPr>
              <a:t> sarà in grado di offrire ad un determinato territorio, </a:t>
            </a:r>
          </a:p>
          <a:p>
            <a:pPr eaLnBrk="1">
              <a:buSzPct val="45000"/>
              <a:buFont typeface="Wingdings" charset="2"/>
              <a:buNone/>
            </a:pPr>
            <a:r>
              <a:rPr lang="it-IT" altLang="it-IT" sz="2200">
                <a:solidFill>
                  <a:srgbClr val="000000"/>
                </a:solidFill>
              </a:rPr>
              <a:t> attraverso lo studio applicato alla provincia di Grosseto;</a:t>
            </a:r>
          </a:p>
        </p:txBody>
      </p:sp>
      <p:sp>
        <p:nvSpPr>
          <p:cNvPr id="6150" name="AutoShape 6"/>
          <p:cNvSpPr>
            <a:spLocks noChangeArrowheads="1"/>
          </p:cNvSpPr>
          <p:nvPr/>
        </p:nvSpPr>
        <p:spPr bwMode="auto">
          <a:xfrm>
            <a:off x="1439863" y="2303463"/>
            <a:ext cx="5040312" cy="1439862"/>
          </a:xfrm>
          <a:prstGeom prst="roundRect">
            <a:avLst>
              <a:gd name="adj" fmla="val 106"/>
            </a:avLst>
          </a:prstGeom>
          <a:solidFill>
            <a:srgbClr val="FFFFFF">
              <a:alpha val="50195"/>
            </a:srgbClr>
          </a:solidFill>
          <a:ln w="9525">
            <a:solidFill>
              <a:srgbClr val="990000"/>
            </a:solidFill>
            <a:round/>
            <a:headEnd/>
            <a:tailEnd/>
          </a:ln>
        </p:spPr>
        <p:txBody>
          <a:bodyPr wrap="none" anchor="ctr"/>
          <a:lstStyle/>
          <a:p>
            <a:endParaRPr lang="it-IT" altLang="it-IT"/>
          </a:p>
        </p:txBody>
      </p:sp>
      <p:sp>
        <p:nvSpPr>
          <p:cNvPr id="6151" name="Text Box 7"/>
          <p:cNvSpPr txBox="1">
            <a:spLocks noChangeArrowheads="1"/>
          </p:cNvSpPr>
          <p:nvPr/>
        </p:nvSpPr>
        <p:spPr bwMode="auto">
          <a:xfrm>
            <a:off x="1584325" y="2484438"/>
            <a:ext cx="4716463" cy="1116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lstStyle>
            <a:lvl1pPr eaLnBrk="0">
              <a:tabLst>
                <a:tab pos="723900" algn="l"/>
                <a:tab pos="1447800" algn="l"/>
                <a:tab pos="2171700" algn="l"/>
                <a:tab pos="2895600" algn="l"/>
                <a:tab pos="3619500" algn="l"/>
                <a:tab pos="43434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Lst>
              <a:defRPr>
                <a:solidFill>
                  <a:schemeClr val="tx1"/>
                </a:solidFill>
                <a:latin typeface="Arial" charset="0"/>
                <a:ea typeface="SimSun" charset="-122"/>
              </a:defRPr>
            </a:lvl9pPr>
          </a:lstStyle>
          <a:p>
            <a:pPr algn="ctr" eaLnBrk="1"/>
            <a:r>
              <a:rPr lang="it-IT" altLang="it-IT">
                <a:solidFill>
                  <a:srgbClr val="000000"/>
                </a:solidFill>
              </a:rPr>
              <a:t>Rilevare il benessere delle province </a:t>
            </a:r>
          </a:p>
          <a:p>
            <a:pPr algn="ctr" eaLnBrk="1"/>
            <a:r>
              <a:rPr lang="it-IT" altLang="it-IT">
                <a:solidFill>
                  <a:srgbClr val="000000"/>
                </a:solidFill>
              </a:rPr>
              <a:t>attraverso indicatori che consentano </a:t>
            </a:r>
          </a:p>
          <a:p>
            <a:pPr algn="ctr" eaLnBrk="1"/>
            <a:r>
              <a:rPr lang="it-IT" altLang="it-IT">
                <a:solidFill>
                  <a:srgbClr val="000000"/>
                </a:solidFill>
              </a:rPr>
              <a:t>di connettere il benessere dei cittadini</a:t>
            </a:r>
          </a:p>
          <a:p>
            <a:pPr algn="ctr" eaLnBrk="1"/>
            <a:r>
              <a:rPr lang="it-IT" altLang="it-IT">
                <a:solidFill>
                  <a:srgbClr val="000000"/>
                </a:solidFill>
              </a:rPr>
              <a:t>alle scelte politiche degli amministratori locali</a:t>
            </a:r>
          </a:p>
        </p:txBody>
      </p:sp>
      <p:sp>
        <p:nvSpPr>
          <p:cNvPr id="6152" name="Text Box 8"/>
          <p:cNvSpPr txBox="1">
            <a:spLocks noChangeArrowheads="1"/>
          </p:cNvSpPr>
          <p:nvPr/>
        </p:nvSpPr>
        <p:spPr bwMode="auto">
          <a:xfrm>
            <a:off x="2700338" y="3419475"/>
            <a:ext cx="180975"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it-IT" altLang="it-IT"/>
          </a:p>
        </p:txBody>
      </p:sp>
      <p:sp>
        <p:nvSpPr>
          <p:cNvPr id="6153" name="Text Box 9"/>
          <p:cNvSpPr txBox="1">
            <a:spLocks noChangeArrowheads="1"/>
          </p:cNvSpPr>
          <p:nvPr/>
        </p:nvSpPr>
        <p:spPr bwMode="auto">
          <a:xfrm>
            <a:off x="828675" y="5111750"/>
            <a:ext cx="88201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4404"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a:solidFill>
                  <a:schemeClr val="tx1"/>
                </a:solidFill>
                <a:latin typeface="Arial" charset="0"/>
                <a:ea typeface="SimSun" charset="-122"/>
              </a:defRPr>
            </a:lvl9pPr>
          </a:lstStyle>
          <a:p>
            <a:pPr eaLnBrk="1">
              <a:buSzPct val="45000"/>
              <a:buFont typeface="Wingdings" charset="2"/>
              <a:buChar char=""/>
            </a:pPr>
            <a:r>
              <a:rPr lang="it-IT" altLang="it-IT" sz="2200">
                <a:solidFill>
                  <a:srgbClr val="000000"/>
                </a:solidFill>
              </a:rPr>
              <a:t> Individuare eventuali miglioramenti futuri del BES delle Province.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7171" name="Oval 3"/>
          <p:cNvSpPr>
            <a:spLocks noChangeArrowheads="1"/>
          </p:cNvSpPr>
          <p:nvPr/>
        </p:nvSpPr>
        <p:spPr bwMode="auto">
          <a:xfrm>
            <a:off x="3240088" y="1476375"/>
            <a:ext cx="2519362" cy="1008063"/>
          </a:xfrm>
          <a:prstGeom prst="ellipse">
            <a:avLst/>
          </a:prstGeom>
          <a:solidFill>
            <a:srgbClr val="FFFFFF"/>
          </a:solidFill>
          <a:ln w="9525">
            <a:solidFill>
              <a:srgbClr val="990000"/>
            </a:solidFill>
            <a:round/>
            <a:headEnd/>
            <a:tailEnd/>
          </a:ln>
        </p:spPr>
        <p:txBody>
          <a:bodyPr wrap="none" anchor="ctr"/>
          <a:lstStyle/>
          <a:p>
            <a:endParaRPr lang="it-IT" altLang="it-IT"/>
          </a:p>
        </p:txBody>
      </p:sp>
      <p:sp>
        <p:nvSpPr>
          <p:cNvPr id="7172" name="Rectangle 4"/>
          <p:cNvSpPr>
            <a:spLocks noGrp="1" noChangeArrowheads="1"/>
          </p:cNvSpPr>
          <p:nvPr>
            <p:ph type="title" idx="4294967295"/>
          </p:nvPr>
        </p:nvSpPr>
        <p:spPr>
          <a:xfrm>
            <a:off x="360363" y="1763713"/>
            <a:ext cx="8229600" cy="603250"/>
          </a:xfrm>
        </p:spPr>
        <p:txBody>
          <a:bodyPr/>
          <a:lstStyle/>
          <a:p>
            <a:pPr algn="ctr" eaLnBrk="1" hangingPunct="1">
              <a:lnSpc>
                <a:spcPct val="100000"/>
              </a:lnSpc>
              <a:tabLst>
                <a:tab pos="723900" algn="l"/>
                <a:tab pos="1447800" algn="l"/>
                <a:tab pos="2171700" algn="l"/>
                <a:tab pos="2895600" algn="l"/>
                <a:tab pos="3619500" algn="l"/>
                <a:tab pos="4343400" algn="l"/>
                <a:tab pos="5067300" algn="l"/>
                <a:tab pos="5791200" algn="l"/>
                <a:tab pos="6515100" algn="l"/>
                <a:tab pos="7239000" algn="l"/>
                <a:tab pos="7962900" algn="l"/>
              </a:tabLst>
            </a:pPr>
            <a:r>
              <a:rPr lang="it-IT" altLang="it-IT" sz="2400" smtClean="0">
                <a:solidFill>
                  <a:srgbClr val="990000"/>
                </a:solidFill>
              </a:rPr>
              <a:t>L'analisi SWOT</a:t>
            </a:r>
          </a:p>
        </p:txBody>
      </p:sp>
      <p:sp>
        <p:nvSpPr>
          <p:cNvPr id="7173" name="Rectangle 5"/>
          <p:cNvSpPr>
            <a:spLocks noChangeArrowheads="1"/>
          </p:cNvSpPr>
          <p:nvPr/>
        </p:nvSpPr>
        <p:spPr bwMode="auto">
          <a:xfrm>
            <a:off x="755650" y="530225"/>
            <a:ext cx="753745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La Provincia di Grosseto </a:t>
            </a:r>
          </a:p>
        </p:txBody>
      </p:sp>
      <p:sp>
        <p:nvSpPr>
          <p:cNvPr id="7174" name="AutoShape 6"/>
          <p:cNvSpPr>
            <a:spLocks noChangeArrowheads="1"/>
          </p:cNvSpPr>
          <p:nvPr/>
        </p:nvSpPr>
        <p:spPr bwMode="auto">
          <a:xfrm>
            <a:off x="1152525" y="4103688"/>
            <a:ext cx="3240088" cy="720725"/>
          </a:xfrm>
          <a:prstGeom prst="roundRect">
            <a:avLst>
              <a:gd name="adj" fmla="val 218"/>
            </a:avLst>
          </a:prstGeom>
          <a:solidFill>
            <a:srgbClr val="FFFFFF"/>
          </a:solidFill>
          <a:ln w="9525" cap="rnd">
            <a:solidFill>
              <a:srgbClr val="990000"/>
            </a:solidFill>
            <a:round/>
            <a:headEnd/>
            <a:tailEnd/>
          </a:ln>
        </p:spPr>
        <p:txBody>
          <a:bodyPr lIns="90000" tIns="64404" rIns="90000" bIns="45000" anchor="ctr" anchorCtr="1"/>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algn="ctr" eaLnBrk="1"/>
            <a:r>
              <a:rPr lang="it-IT" altLang="it-IT" sz="2200">
                <a:solidFill>
                  <a:srgbClr val="000000"/>
                </a:solidFill>
              </a:rPr>
              <a:t>PUNTI DI FORZA</a:t>
            </a:r>
          </a:p>
        </p:txBody>
      </p:sp>
      <p:sp>
        <p:nvSpPr>
          <p:cNvPr id="7175" name="AutoShape 7"/>
          <p:cNvSpPr>
            <a:spLocks noChangeArrowheads="1"/>
          </p:cNvSpPr>
          <p:nvPr/>
        </p:nvSpPr>
        <p:spPr bwMode="auto">
          <a:xfrm>
            <a:off x="4643438" y="4103688"/>
            <a:ext cx="3419475" cy="720725"/>
          </a:xfrm>
          <a:prstGeom prst="roundRect">
            <a:avLst>
              <a:gd name="adj" fmla="val 218"/>
            </a:avLst>
          </a:prstGeom>
          <a:solidFill>
            <a:srgbClr val="FFFFFF"/>
          </a:solidFill>
          <a:ln w="9525" cap="rnd">
            <a:solidFill>
              <a:srgbClr val="990000"/>
            </a:solidFill>
            <a:round/>
            <a:headEnd/>
            <a:tailEnd/>
          </a:ln>
        </p:spPr>
        <p:txBody>
          <a:bodyPr wrap="none" anchor="ctr"/>
          <a:lstStyle/>
          <a:p>
            <a:endParaRPr lang="it-IT" altLang="it-IT"/>
          </a:p>
        </p:txBody>
      </p:sp>
      <p:sp>
        <p:nvSpPr>
          <p:cNvPr id="7176" name="Text Box 8"/>
          <p:cNvSpPr txBox="1">
            <a:spLocks noChangeArrowheads="1"/>
          </p:cNvSpPr>
          <p:nvPr/>
        </p:nvSpPr>
        <p:spPr bwMode="auto">
          <a:xfrm>
            <a:off x="4392613" y="3957638"/>
            <a:ext cx="3959225"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4404"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algn="ctr" eaLnBrk="1"/>
            <a:r>
              <a:rPr lang="it-IT" altLang="it-IT" sz="2200">
                <a:solidFill>
                  <a:srgbClr val="000000"/>
                </a:solidFill>
              </a:rPr>
              <a:t> </a:t>
            </a:r>
          </a:p>
          <a:p>
            <a:pPr algn="ctr" eaLnBrk="1"/>
            <a:r>
              <a:rPr lang="it-IT" altLang="it-IT" sz="2200">
                <a:solidFill>
                  <a:srgbClr val="000000"/>
                </a:solidFill>
              </a:rPr>
              <a:t>PUNTI DI DEBOLEZZA</a:t>
            </a:r>
          </a:p>
          <a:p>
            <a:pPr algn="ctr" eaLnBrk="1"/>
            <a:endParaRPr lang="it-IT" altLang="it-IT" sz="2200">
              <a:solidFill>
                <a:srgbClr val="000000"/>
              </a:solidFill>
            </a:endParaRPr>
          </a:p>
        </p:txBody>
      </p:sp>
      <p:sp>
        <p:nvSpPr>
          <p:cNvPr id="7177" name="AutoShape 9"/>
          <p:cNvSpPr>
            <a:spLocks noChangeArrowheads="1"/>
          </p:cNvSpPr>
          <p:nvPr/>
        </p:nvSpPr>
        <p:spPr bwMode="auto">
          <a:xfrm>
            <a:off x="1908175" y="3240088"/>
            <a:ext cx="1800225" cy="360362"/>
          </a:xfrm>
          <a:prstGeom prst="roundRect">
            <a:avLst>
              <a:gd name="adj" fmla="val 440"/>
            </a:avLst>
          </a:prstGeom>
          <a:solidFill>
            <a:srgbClr val="FFFFFF"/>
          </a:solidFill>
          <a:ln w="9525">
            <a:solidFill>
              <a:srgbClr val="FFFFFF"/>
            </a:solidFill>
            <a:round/>
            <a:headEnd/>
            <a:tailEnd/>
          </a:ln>
        </p:spPr>
        <p:txBody>
          <a:bodyPr wrap="none" anchor="ctr"/>
          <a:lstStyle/>
          <a:p>
            <a:endParaRPr lang="it-IT" altLang="it-IT"/>
          </a:p>
        </p:txBody>
      </p:sp>
      <p:sp>
        <p:nvSpPr>
          <p:cNvPr id="7178" name="Text Box 10"/>
          <p:cNvSpPr txBox="1">
            <a:spLocks noChangeArrowheads="1"/>
          </p:cNvSpPr>
          <p:nvPr/>
        </p:nvSpPr>
        <p:spPr bwMode="auto">
          <a:xfrm>
            <a:off x="1871663" y="3198813"/>
            <a:ext cx="1800225"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4404" rIns="90000" bIns="45000"/>
          <a:lstStyle>
            <a:lvl1pPr eaLnBrk="0">
              <a:tabLst>
                <a:tab pos="723900" algn="l"/>
                <a:tab pos="1447800" algn="l"/>
              </a:tabLst>
              <a:defRPr>
                <a:solidFill>
                  <a:schemeClr val="tx1"/>
                </a:solidFill>
                <a:latin typeface="Arial" charset="0"/>
                <a:ea typeface="SimSun" charset="-122"/>
              </a:defRPr>
            </a:lvl1pPr>
            <a:lvl2pPr eaLnBrk="0">
              <a:tabLst>
                <a:tab pos="723900" algn="l"/>
                <a:tab pos="1447800" algn="l"/>
              </a:tabLst>
              <a:defRPr>
                <a:solidFill>
                  <a:schemeClr val="tx1"/>
                </a:solidFill>
                <a:latin typeface="Arial" charset="0"/>
                <a:ea typeface="SimSun" charset="-122"/>
              </a:defRPr>
            </a:lvl2pPr>
            <a:lvl3pPr eaLnBrk="0">
              <a:tabLst>
                <a:tab pos="723900" algn="l"/>
                <a:tab pos="1447800" algn="l"/>
              </a:tabLst>
              <a:defRPr>
                <a:solidFill>
                  <a:schemeClr val="tx1"/>
                </a:solidFill>
                <a:latin typeface="Arial" charset="0"/>
                <a:ea typeface="SimSun" charset="-122"/>
              </a:defRPr>
            </a:lvl3pPr>
            <a:lvl4pPr eaLnBrk="0">
              <a:tabLst>
                <a:tab pos="723900" algn="l"/>
                <a:tab pos="1447800" algn="l"/>
              </a:tabLst>
              <a:defRPr>
                <a:solidFill>
                  <a:schemeClr val="tx1"/>
                </a:solidFill>
                <a:latin typeface="Arial" charset="0"/>
                <a:ea typeface="SimSun" charset="-122"/>
              </a:defRPr>
            </a:lvl4pPr>
            <a:lvl5pPr eaLnBrk="0">
              <a:tabLst>
                <a:tab pos="723900" algn="l"/>
                <a:tab pos="1447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9pPr>
          </a:lstStyle>
          <a:p>
            <a:pPr eaLnBrk="1"/>
            <a:r>
              <a:rPr lang="it-IT" altLang="it-IT" sz="2200">
                <a:solidFill>
                  <a:srgbClr val="990000"/>
                </a:solidFill>
              </a:rPr>
              <a:t>Valorizzare</a:t>
            </a:r>
          </a:p>
        </p:txBody>
      </p:sp>
      <p:sp>
        <p:nvSpPr>
          <p:cNvPr id="7179" name="AutoShape 11"/>
          <p:cNvSpPr>
            <a:spLocks noChangeArrowheads="1"/>
          </p:cNvSpPr>
          <p:nvPr/>
        </p:nvSpPr>
        <p:spPr bwMode="auto">
          <a:xfrm>
            <a:off x="5580063" y="3240088"/>
            <a:ext cx="1800225" cy="360362"/>
          </a:xfrm>
          <a:prstGeom prst="roundRect">
            <a:avLst>
              <a:gd name="adj" fmla="val 440"/>
            </a:avLst>
          </a:prstGeom>
          <a:solidFill>
            <a:srgbClr val="FFFFFF"/>
          </a:solidFill>
          <a:ln w="9525">
            <a:solidFill>
              <a:srgbClr val="FFFFFF"/>
            </a:solidFill>
            <a:round/>
            <a:headEnd/>
            <a:tailEnd/>
          </a:ln>
        </p:spPr>
        <p:txBody>
          <a:bodyPr wrap="none" anchor="ctr"/>
          <a:lstStyle/>
          <a:p>
            <a:endParaRPr lang="it-IT" altLang="it-IT"/>
          </a:p>
        </p:txBody>
      </p:sp>
      <p:sp>
        <p:nvSpPr>
          <p:cNvPr id="7180" name="Text Box 12"/>
          <p:cNvSpPr txBox="1">
            <a:spLocks noChangeArrowheads="1"/>
          </p:cNvSpPr>
          <p:nvPr/>
        </p:nvSpPr>
        <p:spPr bwMode="auto">
          <a:xfrm>
            <a:off x="5607050" y="3198813"/>
            <a:ext cx="1485900" cy="40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Lst>
              <a:defRPr>
                <a:solidFill>
                  <a:schemeClr val="tx1"/>
                </a:solidFill>
                <a:latin typeface="Arial" charset="0"/>
                <a:ea typeface="SimSun" charset="-122"/>
              </a:defRPr>
            </a:lvl1pPr>
            <a:lvl2pPr eaLnBrk="0">
              <a:tabLst>
                <a:tab pos="723900" algn="l"/>
                <a:tab pos="1447800" algn="l"/>
              </a:tabLst>
              <a:defRPr>
                <a:solidFill>
                  <a:schemeClr val="tx1"/>
                </a:solidFill>
                <a:latin typeface="Arial" charset="0"/>
                <a:ea typeface="SimSun" charset="-122"/>
              </a:defRPr>
            </a:lvl2pPr>
            <a:lvl3pPr eaLnBrk="0">
              <a:tabLst>
                <a:tab pos="723900" algn="l"/>
                <a:tab pos="1447800" algn="l"/>
              </a:tabLst>
              <a:defRPr>
                <a:solidFill>
                  <a:schemeClr val="tx1"/>
                </a:solidFill>
                <a:latin typeface="Arial" charset="0"/>
                <a:ea typeface="SimSun" charset="-122"/>
              </a:defRPr>
            </a:lvl3pPr>
            <a:lvl4pPr eaLnBrk="0">
              <a:tabLst>
                <a:tab pos="723900" algn="l"/>
                <a:tab pos="1447800" algn="l"/>
              </a:tabLst>
              <a:defRPr>
                <a:solidFill>
                  <a:schemeClr val="tx1"/>
                </a:solidFill>
                <a:latin typeface="Arial" charset="0"/>
                <a:ea typeface="SimSun" charset="-122"/>
              </a:defRPr>
            </a:lvl4pPr>
            <a:lvl5pPr eaLnBrk="0">
              <a:tabLst>
                <a:tab pos="723900" algn="l"/>
                <a:tab pos="1447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9pPr>
          </a:lstStyle>
          <a:p>
            <a:pPr eaLnBrk="1"/>
            <a:r>
              <a:rPr lang="it-IT" altLang="it-IT" sz="2200">
                <a:solidFill>
                  <a:srgbClr val="990000"/>
                </a:solidFill>
              </a:rPr>
              <a:t>Contenere</a:t>
            </a:r>
          </a:p>
        </p:txBody>
      </p:sp>
      <p:cxnSp>
        <p:nvCxnSpPr>
          <p:cNvPr id="7181" name="AutoShape 15"/>
          <p:cNvCxnSpPr>
            <a:cxnSpLocks noChangeShapeType="1"/>
          </p:cNvCxnSpPr>
          <p:nvPr/>
        </p:nvCxnSpPr>
        <p:spPr bwMode="auto">
          <a:xfrm>
            <a:off x="6350000" y="3571875"/>
            <a:ext cx="4763" cy="504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82" name="AutoShape 16"/>
          <p:cNvCxnSpPr>
            <a:cxnSpLocks noChangeShapeType="1"/>
          </p:cNvCxnSpPr>
          <p:nvPr/>
        </p:nvCxnSpPr>
        <p:spPr bwMode="auto">
          <a:xfrm>
            <a:off x="2771775" y="3571875"/>
            <a:ext cx="1588" cy="5048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183" name="AutoShape 17"/>
          <p:cNvSpPr>
            <a:spLocks noChangeArrowheads="1"/>
          </p:cNvSpPr>
          <p:nvPr/>
        </p:nvSpPr>
        <p:spPr bwMode="auto">
          <a:xfrm>
            <a:off x="1152525" y="4895850"/>
            <a:ext cx="3240088" cy="720725"/>
          </a:xfrm>
          <a:prstGeom prst="roundRect">
            <a:avLst>
              <a:gd name="adj" fmla="val 218"/>
            </a:avLst>
          </a:prstGeom>
          <a:solidFill>
            <a:srgbClr val="FFFFFF"/>
          </a:solidFill>
          <a:ln w="9525" cap="rnd">
            <a:solidFill>
              <a:srgbClr val="990000"/>
            </a:solidFill>
            <a:round/>
            <a:headEnd/>
            <a:tailEnd/>
          </a:ln>
        </p:spPr>
        <p:txBody>
          <a:bodyPr lIns="90000" tIns="64404" rIns="90000" bIns="45000" anchor="ctr" anchorCtr="1"/>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algn="ctr" eaLnBrk="1"/>
            <a:r>
              <a:rPr lang="it-IT" altLang="it-IT" sz="2200">
                <a:solidFill>
                  <a:srgbClr val="000000"/>
                </a:solidFill>
              </a:rPr>
              <a:t>OPPORTUNITA'</a:t>
            </a:r>
          </a:p>
        </p:txBody>
      </p:sp>
      <p:sp>
        <p:nvSpPr>
          <p:cNvPr id="7184" name="AutoShape 18"/>
          <p:cNvSpPr>
            <a:spLocks noChangeArrowheads="1"/>
          </p:cNvSpPr>
          <p:nvPr/>
        </p:nvSpPr>
        <p:spPr bwMode="auto">
          <a:xfrm>
            <a:off x="4643438" y="4895850"/>
            <a:ext cx="3419475" cy="720725"/>
          </a:xfrm>
          <a:prstGeom prst="roundRect">
            <a:avLst>
              <a:gd name="adj" fmla="val 218"/>
            </a:avLst>
          </a:prstGeom>
          <a:solidFill>
            <a:srgbClr val="FFFFFF"/>
          </a:solidFill>
          <a:ln w="9525" cap="rnd">
            <a:solidFill>
              <a:srgbClr val="990000"/>
            </a:solidFill>
            <a:round/>
            <a:headEnd/>
            <a:tailEnd/>
          </a:ln>
        </p:spPr>
        <p:txBody>
          <a:bodyPr lIns="90000" tIns="64404" rIns="90000" bIns="45000" anchor="ctr" anchorCtr="1"/>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algn="ctr" eaLnBrk="1"/>
            <a:r>
              <a:rPr lang="it-IT" altLang="it-IT" sz="2200">
                <a:solidFill>
                  <a:srgbClr val="000000"/>
                </a:solidFill>
              </a:rPr>
              <a:t>MINACCE</a:t>
            </a:r>
          </a:p>
        </p:txBody>
      </p:sp>
      <p:cxnSp>
        <p:nvCxnSpPr>
          <p:cNvPr id="7185" name="Connettore 7 22"/>
          <p:cNvCxnSpPr>
            <a:cxnSpLocks noChangeShapeType="1"/>
            <a:stCxn id="7171" idx="4"/>
            <a:endCxn id="7178" idx="0"/>
          </p:cNvCxnSpPr>
          <p:nvPr/>
        </p:nvCxnSpPr>
        <p:spPr bwMode="auto">
          <a:xfrm rot="5400000">
            <a:off x="3278981" y="1977232"/>
            <a:ext cx="714375" cy="1728788"/>
          </a:xfrm>
          <a:prstGeom prst="curved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7186" name="Connettore 7 24"/>
          <p:cNvCxnSpPr>
            <a:cxnSpLocks noChangeShapeType="1"/>
            <a:stCxn id="7171" idx="4"/>
            <a:endCxn id="7180" idx="0"/>
          </p:cNvCxnSpPr>
          <p:nvPr/>
        </p:nvCxnSpPr>
        <p:spPr bwMode="auto">
          <a:xfrm rot="16200000" flipH="1">
            <a:off x="5068094" y="1916907"/>
            <a:ext cx="714375" cy="1849437"/>
          </a:xfrm>
          <a:prstGeom prst="curved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8195" name="Rectangle 3"/>
          <p:cNvSpPr>
            <a:spLocks noChangeArrowheads="1"/>
          </p:cNvSpPr>
          <p:nvPr/>
        </p:nvSpPr>
        <p:spPr bwMode="auto">
          <a:xfrm>
            <a:off x="755650" y="530225"/>
            <a:ext cx="75374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La Provincia di Grosseto</a:t>
            </a:r>
          </a:p>
          <a:p>
            <a:pPr eaLnBrk="1" hangingPunct="1">
              <a:lnSpc>
                <a:spcPct val="100000"/>
              </a:lnSpc>
            </a:pPr>
            <a:r>
              <a:rPr lang="it-IT" altLang="it-IT" sz="2400">
                <a:solidFill>
                  <a:srgbClr val="990000"/>
                </a:solidFill>
              </a:rPr>
              <a:t>L'analisi SWOT</a:t>
            </a:r>
            <a:r>
              <a:rPr lang="it-IT" altLang="it-IT" sz="2800" b="1">
                <a:solidFill>
                  <a:srgbClr val="5F5F5F"/>
                </a:solidFill>
              </a:rPr>
              <a:t> </a:t>
            </a:r>
          </a:p>
        </p:txBody>
      </p:sp>
      <p:sp>
        <p:nvSpPr>
          <p:cNvPr id="8196" name="AutoShape 4"/>
          <p:cNvSpPr>
            <a:spLocks noChangeArrowheads="1"/>
          </p:cNvSpPr>
          <p:nvPr/>
        </p:nvSpPr>
        <p:spPr bwMode="auto">
          <a:xfrm>
            <a:off x="179388" y="1800225"/>
            <a:ext cx="4319587" cy="4140200"/>
          </a:xfrm>
          <a:prstGeom prst="roundRect">
            <a:avLst>
              <a:gd name="adj" fmla="val 37"/>
            </a:avLst>
          </a:prstGeom>
          <a:solidFill>
            <a:srgbClr val="FFFFFF"/>
          </a:solidFill>
          <a:ln w="9525">
            <a:solidFill>
              <a:srgbClr val="990000"/>
            </a:solidFill>
            <a:round/>
            <a:headEnd/>
            <a:tailEnd/>
          </a:ln>
        </p:spPr>
        <p:txBody>
          <a:bodyPr wrap="none" anchor="ctr"/>
          <a:lstStyle/>
          <a:p>
            <a:endParaRPr lang="it-IT" altLang="it-IT"/>
          </a:p>
        </p:txBody>
      </p:sp>
      <p:sp>
        <p:nvSpPr>
          <p:cNvPr id="8197" name="Text Box 5"/>
          <p:cNvSpPr txBox="1">
            <a:spLocks noChangeArrowheads="1"/>
          </p:cNvSpPr>
          <p:nvPr/>
        </p:nvSpPr>
        <p:spPr bwMode="auto">
          <a:xfrm>
            <a:off x="323850" y="2052638"/>
            <a:ext cx="4216400" cy="373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2640"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algn="ctr" eaLnBrk="1"/>
            <a:r>
              <a:rPr lang="it-IT" altLang="it-IT" sz="2000" b="1">
                <a:solidFill>
                  <a:srgbClr val="990000"/>
                </a:solidFill>
              </a:rPr>
              <a:t>Punti di forza</a:t>
            </a:r>
            <a:r>
              <a:rPr lang="it-IT" altLang="it-IT" sz="2000" b="1" i="1">
                <a:solidFill>
                  <a:srgbClr val="990000"/>
                </a:solidFill>
              </a:rPr>
              <a:t> </a:t>
            </a:r>
            <a:r>
              <a:rPr lang="it-IT" altLang="it-IT" sz="2000">
                <a:solidFill>
                  <a:srgbClr val="990000"/>
                </a:solidFill>
              </a:rPr>
              <a:t>(</a:t>
            </a:r>
            <a:r>
              <a:rPr lang="it-IT" altLang="it-IT" sz="2000" i="1">
                <a:solidFill>
                  <a:srgbClr val="990000"/>
                </a:solidFill>
              </a:rPr>
              <a:t>Strenghts</a:t>
            </a:r>
            <a:r>
              <a:rPr lang="it-IT" altLang="it-IT" sz="2000">
                <a:solidFill>
                  <a:srgbClr val="990000"/>
                </a:solidFill>
              </a:rPr>
              <a:t>)</a:t>
            </a:r>
          </a:p>
          <a:p>
            <a:pPr algn="ctr" eaLnBrk="1"/>
            <a:endParaRPr lang="it-IT" altLang="it-IT" sz="2000" i="1">
              <a:solidFill>
                <a:srgbClr val="990000"/>
              </a:solidFill>
            </a:endParaRPr>
          </a:p>
          <a:p>
            <a:pPr algn="ctr" eaLnBrk="1">
              <a:buSzPct val="45000"/>
              <a:buFont typeface="Wingdings" charset="2"/>
              <a:buChar char=""/>
            </a:pPr>
            <a:r>
              <a:rPr lang="it-IT" altLang="it-IT">
                <a:solidFill>
                  <a:srgbClr val="000000"/>
                </a:solidFill>
              </a:rPr>
              <a:t> Il mare della provincia di Grosseto</a:t>
            </a:r>
          </a:p>
          <a:p>
            <a:pPr algn="ctr" eaLnBrk="1">
              <a:buSzPct val="45000"/>
              <a:buFont typeface="Wingdings" charset="2"/>
              <a:buNone/>
            </a:pPr>
            <a:r>
              <a:rPr lang="it-IT" altLang="it-IT">
                <a:solidFill>
                  <a:srgbClr val="000000"/>
                </a:solidFill>
              </a:rPr>
              <a:t> è il migliore della Toscana, con una </a:t>
            </a:r>
          </a:p>
          <a:p>
            <a:pPr algn="ctr" eaLnBrk="1">
              <a:buSzPct val="45000"/>
              <a:buFont typeface="Wingdings" charset="2"/>
              <a:buNone/>
            </a:pPr>
            <a:r>
              <a:rPr lang="it-IT" altLang="it-IT">
                <a:solidFill>
                  <a:srgbClr val="000000"/>
                </a:solidFill>
              </a:rPr>
              <a:t> bassissima percentuale di coste non</a:t>
            </a:r>
          </a:p>
          <a:p>
            <a:pPr algn="ctr" eaLnBrk="1">
              <a:buSzPct val="45000"/>
              <a:buFont typeface="Wingdings" charset="2"/>
              <a:buNone/>
            </a:pPr>
            <a:r>
              <a:rPr lang="it-IT" altLang="it-IT">
                <a:solidFill>
                  <a:srgbClr val="000000"/>
                </a:solidFill>
              </a:rPr>
              <a:t> balneabili;</a:t>
            </a:r>
          </a:p>
          <a:p>
            <a:pPr algn="ctr" eaLnBrk="1">
              <a:buSzPct val="45000"/>
              <a:buFont typeface="Wingdings" charset="2"/>
              <a:buChar char=""/>
            </a:pPr>
            <a:r>
              <a:rPr lang="it-IT" altLang="it-IT">
                <a:solidFill>
                  <a:srgbClr val="000000"/>
                </a:solidFill>
              </a:rPr>
              <a:t> % energia prodotta da fonti rinnovabili </a:t>
            </a:r>
          </a:p>
          <a:p>
            <a:pPr algn="ctr" eaLnBrk="1">
              <a:buSzPct val="45000"/>
              <a:buFont typeface="Wingdings" charset="2"/>
              <a:buNone/>
            </a:pPr>
            <a:r>
              <a:rPr lang="it-IT" altLang="it-IT">
                <a:solidFill>
                  <a:srgbClr val="000000"/>
                </a:solidFill>
              </a:rPr>
              <a:t> molto alta;</a:t>
            </a:r>
          </a:p>
          <a:p>
            <a:pPr algn="ctr" eaLnBrk="1">
              <a:buSzPct val="45000"/>
              <a:buFont typeface="Wingdings" charset="2"/>
              <a:buChar char=""/>
            </a:pPr>
            <a:r>
              <a:rPr lang="it-IT" altLang="it-IT">
                <a:solidFill>
                  <a:srgbClr val="000000"/>
                </a:solidFill>
              </a:rPr>
              <a:t> consistenza del tessuto urbano storico</a:t>
            </a:r>
          </a:p>
          <a:p>
            <a:pPr algn="ctr" eaLnBrk="1">
              <a:buSzPct val="45000"/>
              <a:buFont typeface="Wingdings" charset="2"/>
              <a:buNone/>
            </a:pPr>
            <a:r>
              <a:rPr lang="it-IT" altLang="it-IT">
                <a:solidFill>
                  <a:srgbClr val="000000"/>
                </a:solidFill>
              </a:rPr>
              <a:t> in buone condizioni molto alta;</a:t>
            </a:r>
          </a:p>
          <a:p>
            <a:pPr algn="ctr" eaLnBrk="1">
              <a:buSzPct val="45000"/>
              <a:buFont typeface="Wingdings" charset="2"/>
              <a:buChar char=""/>
            </a:pPr>
            <a:r>
              <a:rPr lang="it-IT" altLang="it-IT">
                <a:solidFill>
                  <a:srgbClr val="000000"/>
                </a:solidFill>
              </a:rPr>
              <a:t> presenza di strutture museali fruibili </a:t>
            </a:r>
          </a:p>
          <a:p>
            <a:pPr algn="ctr" eaLnBrk="1">
              <a:buSzPct val="45000"/>
              <a:buFont typeface="Wingdings" charset="2"/>
              <a:buNone/>
            </a:pPr>
            <a:r>
              <a:rPr lang="it-IT" altLang="it-IT">
                <a:solidFill>
                  <a:srgbClr val="000000"/>
                </a:solidFill>
              </a:rPr>
              <a:t> superiore rispetto alla Toscana </a:t>
            </a:r>
          </a:p>
          <a:p>
            <a:pPr algn="ctr" eaLnBrk="1">
              <a:buSzPct val="45000"/>
              <a:buFont typeface="Wingdings" charset="2"/>
              <a:buNone/>
            </a:pPr>
            <a:r>
              <a:rPr lang="it-IT" altLang="it-IT">
                <a:solidFill>
                  <a:srgbClr val="000000"/>
                </a:solidFill>
              </a:rPr>
              <a:t> e all'Italia.</a:t>
            </a:r>
          </a:p>
          <a:p>
            <a:pPr algn="ctr" eaLnBrk="1">
              <a:buClrTx/>
              <a:buSzTx/>
              <a:buFontTx/>
              <a:buNone/>
            </a:pPr>
            <a:endParaRPr lang="it-IT" altLang="it-IT" i="1">
              <a:solidFill>
                <a:srgbClr val="990000"/>
              </a:solidFill>
            </a:endParaRPr>
          </a:p>
        </p:txBody>
      </p:sp>
      <p:sp>
        <p:nvSpPr>
          <p:cNvPr id="8198" name="AutoShape 6"/>
          <p:cNvSpPr>
            <a:spLocks noChangeArrowheads="1"/>
          </p:cNvSpPr>
          <p:nvPr/>
        </p:nvSpPr>
        <p:spPr bwMode="auto">
          <a:xfrm>
            <a:off x="4679950" y="1800225"/>
            <a:ext cx="4319588" cy="4140200"/>
          </a:xfrm>
          <a:prstGeom prst="roundRect">
            <a:avLst>
              <a:gd name="adj" fmla="val 37"/>
            </a:avLst>
          </a:prstGeom>
          <a:solidFill>
            <a:srgbClr val="FFFFFF"/>
          </a:solidFill>
          <a:ln w="9525">
            <a:solidFill>
              <a:srgbClr val="990000"/>
            </a:solidFill>
            <a:round/>
            <a:headEnd/>
            <a:tailEnd/>
          </a:ln>
        </p:spPr>
        <p:txBody>
          <a:bodyPr wrap="none" anchor="ctr"/>
          <a:lstStyle/>
          <a:p>
            <a:endParaRPr lang="it-IT" altLang="it-IT"/>
          </a:p>
        </p:txBody>
      </p:sp>
      <p:sp>
        <p:nvSpPr>
          <p:cNvPr id="8199" name="Text Box 7"/>
          <p:cNvSpPr txBox="1">
            <a:spLocks noChangeArrowheads="1"/>
          </p:cNvSpPr>
          <p:nvPr/>
        </p:nvSpPr>
        <p:spPr bwMode="auto">
          <a:xfrm>
            <a:off x="5040313" y="2052638"/>
            <a:ext cx="3394075" cy="1192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2640" rIns="90000" bIns="45000"/>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algn="ctr" eaLnBrk="1"/>
            <a:r>
              <a:rPr lang="it-IT" altLang="it-IT" sz="2000" b="1">
                <a:solidFill>
                  <a:srgbClr val="990000"/>
                </a:solidFill>
              </a:rPr>
              <a:t>Opportunità</a:t>
            </a:r>
            <a:r>
              <a:rPr lang="it-IT" altLang="it-IT" sz="2000">
                <a:solidFill>
                  <a:srgbClr val="990000"/>
                </a:solidFill>
              </a:rPr>
              <a:t> </a:t>
            </a:r>
            <a:r>
              <a:rPr lang="it-IT" altLang="it-IT" sz="2000" i="1">
                <a:solidFill>
                  <a:srgbClr val="990000"/>
                </a:solidFill>
              </a:rPr>
              <a:t>(Opportunities)</a:t>
            </a:r>
          </a:p>
          <a:p>
            <a:pPr eaLnBrk="1"/>
            <a:endParaRPr lang="it-IT" altLang="it-IT" sz="2000" i="1">
              <a:solidFill>
                <a:srgbClr val="990000"/>
              </a:solidFill>
            </a:endParaRPr>
          </a:p>
          <a:p>
            <a:pPr eaLnBrk="1">
              <a:buSzPct val="45000"/>
              <a:buFont typeface="Wingdings" charset="2"/>
              <a:buChar char=""/>
            </a:pPr>
            <a:r>
              <a:rPr lang="it-IT" altLang="it-IT" b="1">
                <a:solidFill>
                  <a:srgbClr val="000000"/>
                </a:solidFill>
              </a:rPr>
              <a:t> Crescita economica</a:t>
            </a:r>
          </a:p>
          <a:p>
            <a:pPr eaLnBrk="1">
              <a:buSzPct val="45000"/>
              <a:buFont typeface="Wingdings" charset="2"/>
              <a:buChar char=""/>
            </a:pPr>
            <a:r>
              <a:rPr lang="it-IT" altLang="it-IT" b="1">
                <a:solidFill>
                  <a:srgbClr val="000000"/>
                </a:solidFill>
              </a:rPr>
              <a:t> Attrattività del territorio</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pic>
      <p:sp>
        <p:nvSpPr>
          <p:cNvPr id="9219" name="Rectangle 3"/>
          <p:cNvSpPr>
            <a:spLocks noChangeArrowheads="1"/>
          </p:cNvSpPr>
          <p:nvPr/>
        </p:nvSpPr>
        <p:spPr bwMode="auto">
          <a:xfrm>
            <a:off x="755650" y="530225"/>
            <a:ext cx="75374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La Provincia di Grosseto</a:t>
            </a:r>
          </a:p>
          <a:p>
            <a:pPr eaLnBrk="1" hangingPunct="1">
              <a:lnSpc>
                <a:spcPct val="100000"/>
              </a:lnSpc>
            </a:pPr>
            <a:r>
              <a:rPr lang="it-IT" altLang="it-IT" sz="2400">
                <a:solidFill>
                  <a:srgbClr val="990000"/>
                </a:solidFill>
              </a:rPr>
              <a:t>L'analisi SWOT</a:t>
            </a:r>
            <a:r>
              <a:rPr lang="it-IT" altLang="it-IT" sz="2800" b="1">
                <a:solidFill>
                  <a:srgbClr val="5F5F5F"/>
                </a:solidFill>
              </a:rPr>
              <a:t> </a:t>
            </a:r>
          </a:p>
        </p:txBody>
      </p:sp>
      <p:sp>
        <p:nvSpPr>
          <p:cNvPr id="9220" name="AutoShape 4"/>
          <p:cNvSpPr>
            <a:spLocks noChangeArrowheads="1"/>
          </p:cNvSpPr>
          <p:nvPr/>
        </p:nvSpPr>
        <p:spPr bwMode="auto">
          <a:xfrm>
            <a:off x="179388" y="1619250"/>
            <a:ext cx="4319587" cy="4319588"/>
          </a:xfrm>
          <a:prstGeom prst="roundRect">
            <a:avLst>
              <a:gd name="adj" fmla="val 32"/>
            </a:avLst>
          </a:prstGeom>
          <a:solidFill>
            <a:srgbClr val="FFFFFF"/>
          </a:solidFill>
          <a:ln w="9525">
            <a:solidFill>
              <a:srgbClr val="990000"/>
            </a:solidFill>
            <a:round/>
            <a:headEnd/>
            <a:tailEnd/>
          </a:ln>
        </p:spPr>
        <p:txBody>
          <a:bodyPr wrap="none" anchor="ctr"/>
          <a:lstStyle/>
          <a:p>
            <a:endParaRPr lang="it-IT" altLang="it-IT"/>
          </a:p>
        </p:txBody>
      </p:sp>
      <p:sp>
        <p:nvSpPr>
          <p:cNvPr id="9221" name="Text Box 5"/>
          <p:cNvSpPr txBox="1">
            <a:spLocks noChangeArrowheads="1"/>
          </p:cNvSpPr>
          <p:nvPr/>
        </p:nvSpPr>
        <p:spPr bwMode="auto">
          <a:xfrm>
            <a:off x="323850" y="1655763"/>
            <a:ext cx="4267200" cy="450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2640"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algn="ctr" eaLnBrk="1"/>
            <a:r>
              <a:rPr lang="it-IT" altLang="it-IT" sz="2000" b="1">
                <a:solidFill>
                  <a:srgbClr val="990000"/>
                </a:solidFill>
              </a:rPr>
              <a:t>Punti di debolezza </a:t>
            </a:r>
            <a:r>
              <a:rPr lang="it-IT" altLang="it-IT" sz="2000" i="1">
                <a:solidFill>
                  <a:srgbClr val="990000"/>
                </a:solidFill>
              </a:rPr>
              <a:t>(Weaknesses)</a:t>
            </a:r>
          </a:p>
          <a:p>
            <a:pPr algn="ctr" eaLnBrk="1"/>
            <a:endParaRPr lang="it-IT" altLang="it-IT" sz="2000" i="1">
              <a:solidFill>
                <a:srgbClr val="990000"/>
              </a:solidFill>
            </a:endParaRPr>
          </a:p>
          <a:p>
            <a:pPr algn="ctr" eaLnBrk="1">
              <a:buSzPct val="45000"/>
              <a:buFont typeface="Wingdings" charset="2"/>
              <a:buChar char=""/>
            </a:pPr>
            <a:r>
              <a:rPr lang="it-IT" altLang="it-IT">
                <a:solidFill>
                  <a:srgbClr val="000000"/>
                </a:solidFill>
              </a:rPr>
              <a:t> Basso livello di iscritti ai corsi di laurea;</a:t>
            </a:r>
          </a:p>
          <a:p>
            <a:pPr algn="ctr" eaLnBrk="1">
              <a:buSzPct val="45000"/>
              <a:buFont typeface="Wingdings" charset="2"/>
              <a:buChar char=""/>
            </a:pPr>
            <a:r>
              <a:rPr lang="it-IT" altLang="it-IT">
                <a:solidFill>
                  <a:srgbClr val="000000"/>
                </a:solidFill>
              </a:rPr>
              <a:t> difficoltà per i giovani nel trovare un</a:t>
            </a:r>
          </a:p>
          <a:p>
            <a:pPr algn="ctr" eaLnBrk="1">
              <a:buSzPct val="45000"/>
              <a:buFont typeface="Wingdings" charset="2"/>
              <a:buNone/>
            </a:pPr>
            <a:r>
              <a:rPr lang="it-IT" altLang="it-IT">
                <a:solidFill>
                  <a:srgbClr val="000000"/>
                </a:solidFill>
              </a:rPr>
              <a:t> posto di lavoro stabile e soddisfacente;</a:t>
            </a:r>
          </a:p>
          <a:p>
            <a:pPr algn="ctr" eaLnBrk="1">
              <a:buSzPct val="45000"/>
              <a:buFont typeface="Wingdings" charset="2"/>
              <a:buChar char=""/>
            </a:pPr>
            <a:r>
              <a:rPr lang="it-IT" altLang="it-IT">
                <a:solidFill>
                  <a:srgbClr val="000000"/>
                </a:solidFill>
              </a:rPr>
              <a:t> partecipazione delle donne al mercato</a:t>
            </a:r>
          </a:p>
          <a:p>
            <a:pPr algn="ctr" eaLnBrk="1">
              <a:buSzPct val="45000"/>
              <a:buFont typeface="Wingdings" charset="2"/>
              <a:buNone/>
            </a:pPr>
            <a:r>
              <a:rPr lang="it-IT" altLang="it-IT">
                <a:solidFill>
                  <a:srgbClr val="000000"/>
                </a:solidFill>
              </a:rPr>
              <a:t> del lavoro inferiore rispetto agli uomini;</a:t>
            </a:r>
          </a:p>
          <a:p>
            <a:pPr algn="ctr" eaLnBrk="1">
              <a:buSzPct val="45000"/>
              <a:buFont typeface="Wingdings" charset="2"/>
              <a:buChar char=""/>
            </a:pPr>
            <a:r>
              <a:rPr lang="it-IT" altLang="it-IT">
                <a:solidFill>
                  <a:srgbClr val="000000"/>
                </a:solidFill>
              </a:rPr>
              <a:t> retribuzione media annua dei lavoratori</a:t>
            </a:r>
          </a:p>
          <a:p>
            <a:pPr algn="ctr" eaLnBrk="1">
              <a:buSzPct val="45000"/>
              <a:buFont typeface="Wingdings" charset="2"/>
              <a:buNone/>
            </a:pPr>
            <a:r>
              <a:rPr lang="it-IT" altLang="it-IT">
                <a:solidFill>
                  <a:srgbClr val="000000"/>
                </a:solidFill>
              </a:rPr>
              <a:t> dipendenti più bassa rispetto alla </a:t>
            </a:r>
          </a:p>
          <a:p>
            <a:pPr algn="ctr" eaLnBrk="1">
              <a:buSzPct val="45000"/>
              <a:buFont typeface="Wingdings" charset="2"/>
              <a:buNone/>
            </a:pPr>
            <a:r>
              <a:rPr lang="it-IT" altLang="it-IT">
                <a:solidFill>
                  <a:srgbClr val="000000"/>
                </a:solidFill>
              </a:rPr>
              <a:t> Toscana e all'Italia;</a:t>
            </a:r>
          </a:p>
          <a:p>
            <a:pPr algn="ctr" eaLnBrk="1">
              <a:buSzPct val="45000"/>
              <a:buFont typeface="Wingdings" charset="2"/>
              <a:buChar char=""/>
            </a:pPr>
            <a:r>
              <a:rPr lang="it-IT" altLang="it-IT">
                <a:solidFill>
                  <a:srgbClr val="000000"/>
                </a:solidFill>
              </a:rPr>
              <a:t> numero di domande di brevetto </a:t>
            </a:r>
          </a:p>
          <a:p>
            <a:pPr algn="ctr" eaLnBrk="1">
              <a:buSzPct val="45000"/>
              <a:buFont typeface="Wingdings" charset="2"/>
              <a:buNone/>
            </a:pPr>
            <a:r>
              <a:rPr lang="it-IT" altLang="it-IT">
                <a:solidFill>
                  <a:srgbClr val="000000"/>
                </a:solidFill>
              </a:rPr>
              <a:t> presentate minore rispetto alla </a:t>
            </a:r>
          </a:p>
          <a:p>
            <a:pPr algn="ctr" eaLnBrk="1">
              <a:buSzPct val="45000"/>
              <a:buFont typeface="Wingdings" charset="2"/>
              <a:buNone/>
            </a:pPr>
            <a:r>
              <a:rPr lang="it-IT" altLang="it-IT">
                <a:solidFill>
                  <a:srgbClr val="000000"/>
                </a:solidFill>
              </a:rPr>
              <a:t> Toscana e all'Italia;</a:t>
            </a:r>
          </a:p>
          <a:p>
            <a:pPr algn="ctr" eaLnBrk="1">
              <a:buSzPct val="45000"/>
              <a:buFont typeface="Wingdings" charset="2"/>
              <a:buChar char=""/>
            </a:pPr>
            <a:r>
              <a:rPr lang="it-IT" altLang="it-IT">
                <a:solidFill>
                  <a:srgbClr val="000000"/>
                </a:solidFill>
              </a:rPr>
              <a:t> % raccolta differenziata di rifiuti urbani</a:t>
            </a:r>
          </a:p>
          <a:p>
            <a:pPr algn="ctr" eaLnBrk="1">
              <a:buSzPct val="45000"/>
              <a:buFont typeface="Wingdings" charset="2"/>
              <a:buNone/>
            </a:pPr>
            <a:r>
              <a:rPr lang="it-IT" altLang="it-IT">
                <a:solidFill>
                  <a:srgbClr val="000000"/>
                </a:solidFill>
              </a:rPr>
              <a:t> minore rispetto alle medie regionale</a:t>
            </a:r>
          </a:p>
          <a:p>
            <a:pPr algn="ctr" eaLnBrk="1">
              <a:buSzPct val="45000"/>
              <a:buFont typeface="Wingdings" charset="2"/>
              <a:buNone/>
            </a:pPr>
            <a:r>
              <a:rPr lang="it-IT" altLang="it-IT">
                <a:solidFill>
                  <a:srgbClr val="000000"/>
                </a:solidFill>
              </a:rPr>
              <a:t> e nazionale.</a:t>
            </a:r>
          </a:p>
          <a:p>
            <a:pPr algn="ctr" eaLnBrk="1">
              <a:buClrTx/>
              <a:buSzTx/>
              <a:buFontTx/>
              <a:buNone/>
            </a:pPr>
            <a:endParaRPr lang="it-IT" altLang="it-IT" i="1">
              <a:solidFill>
                <a:srgbClr val="990000"/>
              </a:solidFill>
            </a:endParaRPr>
          </a:p>
        </p:txBody>
      </p:sp>
      <p:sp>
        <p:nvSpPr>
          <p:cNvPr id="9222" name="AutoShape 6"/>
          <p:cNvSpPr>
            <a:spLocks noChangeArrowheads="1"/>
          </p:cNvSpPr>
          <p:nvPr/>
        </p:nvSpPr>
        <p:spPr bwMode="auto">
          <a:xfrm>
            <a:off x="4679950" y="1619250"/>
            <a:ext cx="4319588" cy="4319588"/>
          </a:xfrm>
          <a:prstGeom prst="roundRect">
            <a:avLst>
              <a:gd name="adj" fmla="val 32"/>
            </a:avLst>
          </a:prstGeom>
          <a:solidFill>
            <a:srgbClr val="FFFFFF"/>
          </a:solidFill>
          <a:ln w="9525">
            <a:solidFill>
              <a:srgbClr val="990000"/>
            </a:solidFill>
            <a:round/>
            <a:headEnd/>
            <a:tailEnd/>
          </a:ln>
        </p:spPr>
        <p:txBody>
          <a:bodyPr wrap="none" anchor="ctr"/>
          <a:lstStyle/>
          <a:p>
            <a:endParaRPr lang="it-IT" altLang="it-IT"/>
          </a:p>
        </p:txBody>
      </p:sp>
      <p:sp>
        <p:nvSpPr>
          <p:cNvPr id="9223" name="Text Box 7"/>
          <p:cNvSpPr txBox="1">
            <a:spLocks noChangeArrowheads="1"/>
          </p:cNvSpPr>
          <p:nvPr/>
        </p:nvSpPr>
        <p:spPr bwMode="auto">
          <a:xfrm>
            <a:off x="4859338" y="1658938"/>
            <a:ext cx="3990975" cy="197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2640"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algn="ctr" eaLnBrk="1"/>
            <a:r>
              <a:rPr lang="it-IT" altLang="it-IT" sz="2000" b="1">
                <a:solidFill>
                  <a:srgbClr val="990000"/>
                </a:solidFill>
              </a:rPr>
              <a:t>Minacce </a:t>
            </a:r>
            <a:r>
              <a:rPr lang="it-IT" altLang="it-IT" sz="2000" i="1">
                <a:solidFill>
                  <a:srgbClr val="990000"/>
                </a:solidFill>
              </a:rPr>
              <a:t>(Threats)</a:t>
            </a:r>
          </a:p>
          <a:p>
            <a:pPr algn="ctr" eaLnBrk="1"/>
            <a:endParaRPr lang="it-IT" altLang="it-IT" sz="2000" b="1" i="1">
              <a:solidFill>
                <a:srgbClr val="990000"/>
              </a:solidFill>
            </a:endParaRPr>
          </a:p>
          <a:p>
            <a:pPr algn="ctr" eaLnBrk="1">
              <a:buSzPct val="45000"/>
              <a:buFont typeface="Wingdings" charset="2"/>
              <a:buChar char=""/>
            </a:pPr>
            <a:r>
              <a:rPr lang="it-IT" altLang="it-IT" b="1">
                <a:solidFill>
                  <a:srgbClr val="000000"/>
                </a:solidFill>
              </a:rPr>
              <a:t> Lavoro all'estero e fuga di cervelli</a:t>
            </a:r>
          </a:p>
          <a:p>
            <a:pPr algn="ctr" eaLnBrk="1">
              <a:buSzPct val="45000"/>
              <a:buFont typeface="Wingdings" charset="2"/>
              <a:buChar char=""/>
            </a:pPr>
            <a:r>
              <a:rPr lang="it-IT" altLang="it-IT" b="1">
                <a:solidFill>
                  <a:srgbClr val="000000"/>
                </a:solidFill>
              </a:rPr>
              <a:t> Danni ambientali ed economici</a:t>
            </a:r>
          </a:p>
          <a:p>
            <a:pPr algn="ctr" eaLnBrk="1">
              <a:buSzPct val="45000"/>
              <a:buFont typeface="Wingdings" charset="2"/>
              <a:buChar char=""/>
            </a:pPr>
            <a:r>
              <a:rPr lang="it-IT" altLang="it-IT" b="1">
                <a:solidFill>
                  <a:srgbClr val="000000"/>
                </a:solidFill>
              </a:rPr>
              <a:t> Ritardo nell'innovazione e nella </a:t>
            </a:r>
          </a:p>
          <a:p>
            <a:pPr algn="ctr" eaLnBrk="1">
              <a:buSzPct val="45000"/>
              <a:buFont typeface="Wingdings" charset="2"/>
              <a:buNone/>
            </a:pPr>
            <a:r>
              <a:rPr lang="it-IT" altLang="it-IT" b="1">
                <a:solidFill>
                  <a:srgbClr val="000000"/>
                </a:solidFill>
              </a:rPr>
              <a:t> ricerca</a:t>
            </a:r>
            <a:r>
              <a:rPr lang="it-IT" altLang="it-IT">
                <a:solidFill>
                  <a:srgbClr val="000000"/>
                </a:solidFill>
              </a:rPr>
              <a:t> </a:t>
            </a:r>
          </a:p>
          <a:p>
            <a:pPr algn="ctr" eaLnBrk="1">
              <a:buClrTx/>
              <a:buSzTx/>
              <a:buFontTx/>
              <a:buNone/>
            </a:pPr>
            <a:endParaRPr lang="it-IT" altLang="it-IT" i="1">
              <a:solidFill>
                <a:srgbClr val="99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755650" y="530225"/>
            <a:ext cx="7537450" cy="1309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La Provincia di Grosseto</a:t>
            </a:r>
          </a:p>
          <a:p>
            <a:pPr eaLnBrk="1" hangingPunct="1">
              <a:lnSpc>
                <a:spcPct val="100000"/>
              </a:lnSpc>
            </a:pPr>
            <a:endParaRPr lang="it-IT" altLang="it-IT" sz="2400">
              <a:solidFill>
                <a:srgbClr val="990000"/>
              </a:solidFill>
            </a:endParaRPr>
          </a:p>
          <a:p>
            <a:pPr eaLnBrk="1" hangingPunct="1">
              <a:lnSpc>
                <a:spcPct val="100000"/>
              </a:lnSpc>
            </a:pPr>
            <a:r>
              <a:rPr lang="it-IT" altLang="it-IT" sz="2800" b="1">
                <a:solidFill>
                  <a:srgbClr val="5F5F5F"/>
                </a:solidFill>
              </a:rPr>
              <a:t> </a:t>
            </a:r>
          </a:p>
        </p:txBody>
      </p:sp>
      <p:sp>
        <p:nvSpPr>
          <p:cNvPr id="10243" name="Text Box 2"/>
          <p:cNvSpPr txBox="1">
            <a:spLocks noChangeArrowheads="1"/>
          </p:cNvSpPr>
          <p:nvPr/>
        </p:nvSpPr>
        <p:spPr bwMode="auto">
          <a:xfrm>
            <a:off x="736600" y="1800225"/>
            <a:ext cx="613886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a:solidFill>
                  <a:schemeClr val="tx1"/>
                </a:solidFill>
                <a:latin typeface="Arial" charset="0"/>
                <a:ea typeface="SimSun" charset="-122"/>
              </a:defRPr>
            </a:lvl9pPr>
          </a:lstStyle>
          <a:p>
            <a:pPr eaLnBrk="1"/>
            <a:r>
              <a:rPr lang="it-IT" altLang="it-IT" sz="2200">
                <a:solidFill>
                  <a:srgbClr val="990000"/>
                </a:solidFill>
              </a:rPr>
              <a:t>Cosa è emerso dall'analisi del BES grossetano?</a:t>
            </a:r>
          </a:p>
        </p:txBody>
      </p:sp>
      <p:sp>
        <p:nvSpPr>
          <p:cNvPr id="10244" name="AutoShape 3"/>
          <p:cNvSpPr>
            <a:spLocks noChangeArrowheads="1"/>
          </p:cNvSpPr>
          <p:nvPr/>
        </p:nvSpPr>
        <p:spPr bwMode="auto">
          <a:xfrm>
            <a:off x="395288" y="2592388"/>
            <a:ext cx="2700337" cy="2160587"/>
          </a:xfrm>
          <a:prstGeom prst="roundRect">
            <a:avLst>
              <a:gd name="adj" fmla="val 69"/>
            </a:avLst>
          </a:prstGeom>
          <a:solidFill>
            <a:srgbClr val="FFFFFF"/>
          </a:solidFill>
          <a:ln w="9525">
            <a:solidFill>
              <a:srgbClr val="990000"/>
            </a:solidFill>
            <a:round/>
            <a:headEnd/>
            <a:tailEnd/>
          </a:ln>
        </p:spPr>
        <p:txBody>
          <a:bodyPr wrap="none" anchor="ctr"/>
          <a:lstStyle/>
          <a:p>
            <a:endParaRPr lang="it-IT" altLang="it-IT"/>
          </a:p>
        </p:txBody>
      </p:sp>
      <p:sp>
        <p:nvSpPr>
          <p:cNvPr id="10245" name="Text Box 4"/>
          <p:cNvSpPr txBox="1">
            <a:spLocks noChangeArrowheads="1"/>
          </p:cNvSpPr>
          <p:nvPr/>
        </p:nvSpPr>
        <p:spPr bwMode="auto">
          <a:xfrm>
            <a:off x="500063" y="2714625"/>
            <a:ext cx="2352675" cy="192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Lst>
              <a:defRPr>
                <a:solidFill>
                  <a:schemeClr val="tx1"/>
                </a:solidFill>
                <a:latin typeface="Arial" charset="0"/>
                <a:ea typeface="SimSun" charset="-122"/>
              </a:defRPr>
            </a:lvl1pPr>
            <a:lvl2pPr eaLnBrk="0">
              <a:tabLst>
                <a:tab pos="723900" algn="l"/>
                <a:tab pos="1447800" algn="l"/>
                <a:tab pos="2171700" algn="l"/>
              </a:tabLst>
              <a:defRPr>
                <a:solidFill>
                  <a:schemeClr val="tx1"/>
                </a:solidFill>
                <a:latin typeface="Arial" charset="0"/>
                <a:ea typeface="SimSun" charset="-122"/>
              </a:defRPr>
            </a:lvl2pPr>
            <a:lvl3pPr eaLnBrk="0">
              <a:tabLst>
                <a:tab pos="723900" algn="l"/>
                <a:tab pos="1447800" algn="l"/>
                <a:tab pos="2171700" algn="l"/>
              </a:tabLst>
              <a:defRPr>
                <a:solidFill>
                  <a:schemeClr val="tx1"/>
                </a:solidFill>
                <a:latin typeface="Arial" charset="0"/>
                <a:ea typeface="SimSun" charset="-122"/>
              </a:defRPr>
            </a:lvl3pPr>
            <a:lvl4pPr eaLnBrk="0">
              <a:tabLst>
                <a:tab pos="723900" algn="l"/>
                <a:tab pos="1447800" algn="l"/>
                <a:tab pos="2171700" algn="l"/>
              </a:tabLst>
              <a:defRPr>
                <a:solidFill>
                  <a:schemeClr val="tx1"/>
                </a:solidFill>
                <a:latin typeface="Arial" charset="0"/>
                <a:ea typeface="SimSun" charset="-122"/>
              </a:defRPr>
            </a:lvl4pPr>
            <a:lvl5pPr eaLnBrk="0">
              <a:tabLst>
                <a:tab pos="723900" algn="l"/>
                <a:tab pos="1447800" algn="l"/>
                <a:tab pos="21717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9pPr>
          </a:lstStyle>
          <a:p>
            <a:pPr algn="ctr" eaLnBrk="1"/>
            <a:r>
              <a:rPr lang="it-IT" altLang="it-IT" sz="2200">
                <a:solidFill>
                  <a:srgbClr val="990000"/>
                </a:solidFill>
              </a:rPr>
              <a:t>SICUREZZA</a:t>
            </a:r>
          </a:p>
          <a:p>
            <a:pPr algn="ctr" eaLnBrk="1">
              <a:lnSpc>
                <a:spcPct val="200000"/>
              </a:lnSpc>
              <a:spcBef>
                <a:spcPts val="288"/>
              </a:spcBef>
              <a:spcAft>
                <a:spcPts val="288"/>
              </a:spcAft>
              <a:buSzPct val="45000"/>
              <a:buFont typeface="Wingdings" charset="2"/>
              <a:buChar char=""/>
            </a:pPr>
            <a:r>
              <a:rPr lang="it-IT" altLang="it-IT" sz="2000">
                <a:solidFill>
                  <a:srgbClr val="000000"/>
                </a:solidFill>
              </a:rPr>
              <a:t> Furti nelle abitazioni</a:t>
            </a:r>
          </a:p>
          <a:p>
            <a:pPr algn="ctr" eaLnBrk="1">
              <a:spcBef>
                <a:spcPts val="288"/>
              </a:spcBef>
              <a:spcAft>
                <a:spcPts val="288"/>
              </a:spcAft>
              <a:buSzPct val="45000"/>
              <a:buFont typeface="Wingdings" charset="2"/>
              <a:buChar char=""/>
            </a:pPr>
            <a:r>
              <a:rPr lang="it-IT" altLang="it-IT" sz="2000">
                <a:solidFill>
                  <a:srgbClr val="000000"/>
                </a:solidFill>
              </a:rPr>
              <a:t> Rilevazione centri</a:t>
            </a:r>
          </a:p>
          <a:p>
            <a:pPr algn="ctr" eaLnBrk="1">
              <a:spcBef>
                <a:spcPts val="288"/>
              </a:spcBef>
              <a:spcAft>
                <a:spcPts val="288"/>
              </a:spcAft>
              <a:buSzPct val="45000"/>
              <a:buFont typeface="Wingdings" charset="2"/>
              <a:buNone/>
            </a:pPr>
            <a:r>
              <a:rPr lang="it-IT" altLang="it-IT" sz="2000">
                <a:solidFill>
                  <a:srgbClr val="000000"/>
                </a:solidFill>
              </a:rPr>
              <a:t> antiviolenza</a:t>
            </a:r>
          </a:p>
        </p:txBody>
      </p:sp>
      <p:sp>
        <p:nvSpPr>
          <p:cNvPr id="10246" name="AutoShape 5"/>
          <p:cNvSpPr>
            <a:spLocks noChangeArrowheads="1"/>
          </p:cNvSpPr>
          <p:nvPr/>
        </p:nvSpPr>
        <p:spPr bwMode="auto">
          <a:xfrm>
            <a:off x="3348038" y="2592388"/>
            <a:ext cx="2700337" cy="2160587"/>
          </a:xfrm>
          <a:prstGeom prst="roundRect">
            <a:avLst>
              <a:gd name="adj" fmla="val 69"/>
            </a:avLst>
          </a:prstGeom>
          <a:solidFill>
            <a:srgbClr val="FFFFFF"/>
          </a:solidFill>
          <a:ln w="9525">
            <a:solidFill>
              <a:srgbClr val="990000"/>
            </a:solidFill>
            <a:round/>
            <a:headEnd/>
            <a:tailEnd/>
          </a:ln>
        </p:spPr>
        <p:txBody>
          <a:bodyPr wrap="none" anchor="ctr"/>
          <a:lstStyle/>
          <a:p>
            <a:endParaRPr lang="it-IT" altLang="it-IT"/>
          </a:p>
        </p:txBody>
      </p:sp>
      <p:sp>
        <p:nvSpPr>
          <p:cNvPr id="10247" name="Text Box 6"/>
          <p:cNvSpPr txBox="1">
            <a:spLocks noChangeArrowheads="1"/>
          </p:cNvSpPr>
          <p:nvPr/>
        </p:nvSpPr>
        <p:spPr bwMode="auto">
          <a:xfrm>
            <a:off x="3590925" y="2825750"/>
            <a:ext cx="234950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Lst>
              <a:defRPr>
                <a:solidFill>
                  <a:schemeClr val="tx1"/>
                </a:solidFill>
                <a:latin typeface="Arial" charset="0"/>
                <a:ea typeface="SimSun" charset="-122"/>
              </a:defRPr>
            </a:lvl1pPr>
            <a:lvl2pPr eaLnBrk="0">
              <a:tabLst>
                <a:tab pos="723900" algn="l"/>
                <a:tab pos="1447800" algn="l"/>
                <a:tab pos="2171700" algn="l"/>
              </a:tabLst>
              <a:defRPr>
                <a:solidFill>
                  <a:schemeClr val="tx1"/>
                </a:solidFill>
                <a:latin typeface="Arial" charset="0"/>
                <a:ea typeface="SimSun" charset="-122"/>
              </a:defRPr>
            </a:lvl2pPr>
            <a:lvl3pPr eaLnBrk="0">
              <a:tabLst>
                <a:tab pos="723900" algn="l"/>
                <a:tab pos="1447800" algn="l"/>
                <a:tab pos="2171700" algn="l"/>
              </a:tabLst>
              <a:defRPr>
                <a:solidFill>
                  <a:schemeClr val="tx1"/>
                </a:solidFill>
                <a:latin typeface="Arial" charset="0"/>
                <a:ea typeface="SimSun" charset="-122"/>
              </a:defRPr>
            </a:lvl3pPr>
            <a:lvl4pPr eaLnBrk="0">
              <a:tabLst>
                <a:tab pos="723900" algn="l"/>
                <a:tab pos="1447800" algn="l"/>
                <a:tab pos="2171700" algn="l"/>
              </a:tabLst>
              <a:defRPr>
                <a:solidFill>
                  <a:schemeClr val="tx1"/>
                </a:solidFill>
                <a:latin typeface="Arial" charset="0"/>
                <a:ea typeface="SimSun" charset="-122"/>
              </a:defRPr>
            </a:lvl4pPr>
            <a:lvl5pPr eaLnBrk="0">
              <a:tabLst>
                <a:tab pos="723900" algn="l"/>
                <a:tab pos="1447800" algn="l"/>
                <a:tab pos="21717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9pPr>
          </a:lstStyle>
          <a:p>
            <a:pPr algn="ctr" eaLnBrk="1"/>
            <a:r>
              <a:rPr lang="it-IT" altLang="it-IT" sz="2200">
                <a:solidFill>
                  <a:srgbClr val="990000"/>
                </a:solidFill>
              </a:rPr>
              <a:t>LAVORO E</a:t>
            </a:r>
          </a:p>
          <a:p>
            <a:pPr algn="ctr" eaLnBrk="1"/>
            <a:r>
              <a:rPr lang="it-IT" altLang="it-IT" sz="2200">
                <a:solidFill>
                  <a:srgbClr val="990000"/>
                </a:solidFill>
              </a:rPr>
              <a:t>CONCILIAZIONE</a:t>
            </a:r>
          </a:p>
          <a:p>
            <a:pPr algn="ctr" eaLnBrk="1"/>
            <a:r>
              <a:rPr lang="it-IT" altLang="it-IT" sz="2200">
                <a:solidFill>
                  <a:srgbClr val="990000"/>
                </a:solidFill>
              </a:rPr>
              <a:t>TEMPI DI VITA</a:t>
            </a:r>
          </a:p>
          <a:p>
            <a:pPr algn="ctr" eaLnBrk="1">
              <a:spcBef>
                <a:spcPts val="2038"/>
              </a:spcBef>
              <a:spcAft>
                <a:spcPts val="2038"/>
              </a:spcAft>
              <a:buSzPct val="45000"/>
              <a:buFont typeface="Wingdings" charset="2"/>
              <a:buNone/>
            </a:pPr>
            <a:r>
              <a:rPr lang="it-IT" altLang="it-IT" sz="2000">
                <a:solidFill>
                  <a:srgbClr val="000000"/>
                </a:solidFill>
              </a:rPr>
              <a:t>Madri lavoratrici</a:t>
            </a:r>
          </a:p>
        </p:txBody>
      </p:sp>
      <p:sp>
        <p:nvSpPr>
          <p:cNvPr id="10248" name="AutoShape 7"/>
          <p:cNvSpPr>
            <a:spLocks noChangeArrowheads="1"/>
          </p:cNvSpPr>
          <p:nvPr/>
        </p:nvSpPr>
        <p:spPr bwMode="auto">
          <a:xfrm>
            <a:off x="6300788" y="2592388"/>
            <a:ext cx="2700337" cy="2160587"/>
          </a:xfrm>
          <a:prstGeom prst="roundRect">
            <a:avLst>
              <a:gd name="adj" fmla="val 69"/>
            </a:avLst>
          </a:prstGeom>
          <a:solidFill>
            <a:srgbClr val="FFFFFF"/>
          </a:solidFill>
          <a:ln w="9525">
            <a:solidFill>
              <a:srgbClr val="990000"/>
            </a:solidFill>
            <a:round/>
            <a:headEnd/>
            <a:tailEnd/>
          </a:ln>
        </p:spPr>
        <p:txBody>
          <a:bodyPr wrap="none" anchor="ctr"/>
          <a:lstStyle/>
          <a:p>
            <a:endParaRPr lang="it-IT" altLang="it-IT"/>
          </a:p>
        </p:txBody>
      </p:sp>
      <p:sp>
        <p:nvSpPr>
          <p:cNvPr id="10249" name="Text Box 8"/>
          <p:cNvSpPr txBox="1">
            <a:spLocks noChangeArrowheads="1"/>
          </p:cNvSpPr>
          <p:nvPr/>
        </p:nvSpPr>
        <p:spPr bwMode="auto">
          <a:xfrm>
            <a:off x="6948488" y="3168650"/>
            <a:ext cx="1412875" cy="871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Lst>
              <a:defRPr>
                <a:solidFill>
                  <a:schemeClr val="tx1"/>
                </a:solidFill>
                <a:latin typeface="Arial" charset="0"/>
                <a:ea typeface="SimSun" charset="-122"/>
              </a:defRPr>
            </a:lvl1pPr>
            <a:lvl2pPr eaLnBrk="0">
              <a:tabLst>
                <a:tab pos="723900" algn="l"/>
              </a:tabLst>
              <a:defRPr>
                <a:solidFill>
                  <a:schemeClr val="tx1"/>
                </a:solidFill>
                <a:latin typeface="Arial" charset="0"/>
                <a:ea typeface="SimSun" charset="-122"/>
              </a:defRPr>
            </a:lvl2pPr>
            <a:lvl3pPr eaLnBrk="0">
              <a:tabLst>
                <a:tab pos="723900" algn="l"/>
              </a:tabLst>
              <a:defRPr>
                <a:solidFill>
                  <a:schemeClr val="tx1"/>
                </a:solidFill>
                <a:latin typeface="Arial" charset="0"/>
                <a:ea typeface="SimSun" charset="-122"/>
              </a:defRPr>
            </a:lvl3pPr>
            <a:lvl4pPr eaLnBrk="0">
              <a:tabLst>
                <a:tab pos="723900" algn="l"/>
              </a:tabLst>
              <a:defRPr>
                <a:solidFill>
                  <a:schemeClr val="tx1"/>
                </a:solidFill>
                <a:latin typeface="Arial" charset="0"/>
                <a:ea typeface="SimSun" charset="-122"/>
              </a:defRPr>
            </a:lvl4pPr>
            <a:lvl5pPr eaLnBrk="0">
              <a:tabLst>
                <a:tab pos="7239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9pPr>
          </a:lstStyle>
          <a:p>
            <a:pPr algn="ctr" eaLnBrk="1"/>
            <a:r>
              <a:rPr lang="it-IT" altLang="it-IT" sz="2200">
                <a:solidFill>
                  <a:srgbClr val="990000"/>
                </a:solidFill>
              </a:rPr>
              <a:t>SALUTE</a:t>
            </a:r>
          </a:p>
          <a:p>
            <a:pPr algn="ctr" eaLnBrk="1">
              <a:spcBef>
                <a:spcPts val="1450"/>
              </a:spcBef>
              <a:spcAft>
                <a:spcPts val="1450"/>
              </a:spcAft>
              <a:buSzPct val="45000"/>
              <a:buFont typeface="Wingdings" charset="2"/>
              <a:buNone/>
            </a:pPr>
            <a:r>
              <a:rPr lang="it-IT" altLang="it-IT" sz="2000">
                <a:solidFill>
                  <a:srgbClr val="000000"/>
                </a:solidFill>
              </a:rPr>
              <a:t>Stili di vita</a:t>
            </a:r>
          </a:p>
        </p:txBody>
      </p:sp>
      <p:sp>
        <p:nvSpPr>
          <p:cNvPr id="10250" name="Text Box 9"/>
          <p:cNvSpPr txBox="1">
            <a:spLocks noChangeArrowheads="1"/>
          </p:cNvSpPr>
          <p:nvPr/>
        </p:nvSpPr>
        <p:spPr bwMode="auto">
          <a:xfrm>
            <a:off x="709613" y="5119688"/>
            <a:ext cx="7966075" cy="712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SimSun" charset="-122"/>
              </a:defRPr>
            </a:lvl9pPr>
          </a:lstStyle>
          <a:p>
            <a:pPr eaLnBrk="1"/>
            <a:r>
              <a:rPr lang="it-IT" altLang="it-IT" sz="2200">
                <a:solidFill>
                  <a:srgbClr val="000000"/>
                </a:solidFill>
              </a:rPr>
              <a:t>Prendere in considerazione temi relativi ai settori del turismo e </a:t>
            </a:r>
          </a:p>
          <a:p>
            <a:pPr eaLnBrk="1"/>
            <a:r>
              <a:rPr lang="it-IT" altLang="it-IT" sz="2200">
                <a:solidFill>
                  <a:srgbClr val="000000"/>
                </a:solidFill>
              </a:rPr>
              <a:t>dell'agricoltura.</a:t>
            </a:r>
          </a:p>
        </p:txBody>
      </p:sp>
      <p:pic>
        <p:nvPicPr>
          <p:cNvPr id="10251" name="Immagine 10" descr="LogoGis201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AutoShape 1"/>
          <p:cNvSpPr>
            <a:spLocks noChangeArrowheads="1"/>
          </p:cNvSpPr>
          <p:nvPr/>
        </p:nvSpPr>
        <p:spPr bwMode="auto">
          <a:xfrm>
            <a:off x="6659563" y="3132138"/>
            <a:ext cx="1800225" cy="539750"/>
          </a:xfrm>
          <a:prstGeom prst="roundRect">
            <a:avLst>
              <a:gd name="adj" fmla="val 292"/>
            </a:avLst>
          </a:prstGeom>
          <a:solidFill>
            <a:srgbClr val="FFFFFF"/>
          </a:solidFill>
          <a:ln w="9525">
            <a:solidFill>
              <a:srgbClr val="990000"/>
            </a:solidFill>
            <a:round/>
            <a:headEnd/>
            <a:tailEnd/>
          </a:ln>
        </p:spPr>
        <p:txBody>
          <a:bodyPr lIns="90000" tIns="60876" rIns="90000" bIns="45000" anchor="ctr" anchorCtr="1"/>
          <a:lstStyle>
            <a:lvl1pPr eaLnBrk="0">
              <a:tabLst>
                <a:tab pos="723900" algn="l"/>
                <a:tab pos="1447800" algn="l"/>
              </a:tabLst>
              <a:defRPr>
                <a:solidFill>
                  <a:schemeClr val="tx1"/>
                </a:solidFill>
                <a:latin typeface="Arial" charset="0"/>
                <a:ea typeface="SimSun" charset="-122"/>
              </a:defRPr>
            </a:lvl1pPr>
            <a:lvl2pPr eaLnBrk="0">
              <a:tabLst>
                <a:tab pos="723900" algn="l"/>
                <a:tab pos="1447800" algn="l"/>
              </a:tabLst>
              <a:defRPr>
                <a:solidFill>
                  <a:schemeClr val="tx1"/>
                </a:solidFill>
                <a:latin typeface="Arial" charset="0"/>
                <a:ea typeface="SimSun" charset="-122"/>
              </a:defRPr>
            </a:lvl2pPr>
            <a:lvl3pPr eaLnBrk="0">
              <a:tabLst>
                <a:tab pos="723900" algn="l"/>
                <a:tab pos="1447800" algn="l"/>
              </a:tabLst>
              <a:defRPr>
                <a:solidFill>
                  <a:schemeClr val="tx1"/>
                </a:solidFill>
                <a:latin typeface="Arial" charset="0"/>
                <a:ea typeface="SimSun" charset="-122"/>
              </a:defRPr>
            </a:lvl3pPr>
            <a:lvl4pPr eaLnBrk="0">
              <a:tabLst>
                <a:tab pos="723900" algn="l"/>
                <a:tab pos="1447800" algn="l"/>
              </a:tabLst>
              <a:defRPr>
                <a:solidFill>
                  <a:schemeClr val="tx1"/>
                </a:solidFill>
                <a:latin typeface="Arial" charset="0"/>
                <a:ea typeface="SimSun" charset="-122"/>
              </a:defRPr>
            </a:lvl4pPr>
            <a:lvl5pPr eaLnBrk="0">
              <a:tabLst>
                <a:tab pos="723900" algn="l"/>
                <a:tab pos="1447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9pPr>
          </a:lstStyle>
          <a:p>
            <a:pPr algn="ctr" eaLnBrk="1"/>
            <a:r>
              <a:rPr lang="it-IT" altLang="it-IT">
                <a:solidFill>
                  <a:srgbClr val="000000"/>
                </a:solidFill>
              </a:rPr>
              <a:t>Area grossetana</a:t>
            </a:r>
          </a:p>
        </p:txBody>
      </p:sp>
      <p:sp>
        <p:nvSpPr>
          <p:cNvPr id="11267" name="Rectangle 2"/>
          <p:cNvSpPr>
            <a:spLocks noChangeArrowheads="1"/>
          </p:cNvSpPr>
          <p:nvPr/>
        </p:nvSpPr>
        <p:spPr bwMode="auto">
          <a:xfrm>
            <a:off x="755650" y="530225"/>
            <a:ext cx="75374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La Provincia di Grosseto</a:t>
            </a:r>
          </a:p>
          <a:p>
            <a:pPr eaLnBrk="1" hangingPunct="1">
              <a:lnSpc>
                <a:spcPct val="100000"/>
              </a:lnSpc>
            </a:pPr>
            <a:r>
              <a:rPr lang="it-IT" altLang="it-IT" sz="2400">
                <a:solidFill>
                  <a:srgbClr val="990000"/>
                </a:solidFill>
              </a:rPr>
              <a:t>BES dei comuni</a:t>
            </a:r>
            <a:r>
              <a:rPr lang="it-IT" altLang="it-IT" sz="2800" b="1">
                <a:solidFill>
                  <a:srgbClr val="5F5F5F"/>
                </a:solidFill>
              </a:rPr>
              <a:t> </a:t>
            </a:r>
          </a:p>
        </p:txBody>
      </p:sp>
      <p:sp>
        <p:nvSpPr>
          <p:cNvPr id="11268" name="Text Box 3"/>
          <p:cNvSpPr txBox="1">
            <a:spLocks noChangeArrowheads="1"/>
          </p:cNvSpPr>
          <p:nvPr/>
        </p:nvSpPr>
        <p:spPr bwMode="auto">
          <a:xfrm>
            <a:off x="777875" y="1974850"/>
            <a:ext cx="3973513"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eaLnBrk="1"/>
            <a:r>
              <a:rPr lang="it-IT" altLang="it-IT" sz="2200">
                <a:solidFill>
                  <a:srgbClr val="990000"/>
                </a:solidFill>
              </a:rPr>
              <a:t>Problema: </a:t>
            </a:r>
            <a:r>
              <a:rPr lang="it-IT" altLang="it-IT" sz="2200">
                <a:solidFill>
                  <a:srgbClr val="000000"/>
                </a:solidFill>
              </a:rPr>
              <a:t>disponibilità dei dati</a:t>
            </a:r>
          </a:p>
        </p:txBody>
      </p:sp>
      <p:sp>
        <p:nvSpPr>
          <p:cNvPr id="11269" name="Text Box 4"/>
          <p:cNvSpPr txBox="1">
            <a:spLocks noChangeArrowheads="1"/>
          </p:cNvSpPr>
          <p:nvPr/>
        </p:nvSpPr>
        <p:spPr bwMode="auto">
          <a:xfrm>
            <a:off x="763588" y="2838450"/>
            <a:ext cx="3663950" cy="40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eaLnBrk="1"/>
            <a:r>
              <a:rPr lang="it-IT" altLang="it-IT" sz="2200">
                <a:solidFill>
                  <a:srgbClr val="990000"/>
                </a:solidFill>
              </a:rPr>
              <a:t>Soluzione:</a:t>
            </a:r>
            <a:r>
              <a:rPr lang="it-IT" altLang="it-IT" sz="2200">
                <a:solidFill>
                  <a:srgbClr val="000000"/>
                </a:solidFill>
              </a:rPr>
              <a:t> indicatori di zona</a:t>
            </a:r>
          </a:p>
        </p:txBody>
      </p:sp>
      <p:sp>
        <p:nvSpPr>
          <p:cNvPr id="11270" name="AutoShape 5"/>
          <p:cNvSpPr>
            <a:spLocks noChangeArrowheads="1"/>
          </p:cNvSpPr>
          <p:nvPr/>
        </p:nvSpPr>
        <p:spPr bwMode="auto">
          <a:xfrm>
            <a:off x="971550" y="3600450"/>
            <a:ext cx="3635375" cy="1079500"/>
          </a:xfrm>
          <a:prstGeom prst="roundRect">
            <a:avLst>
              <a:gd name="adj" fmla="val 144"/>
            </a:avLst>
          </a:prstGeom>
          <a:solidFill>
            <a:srgbClr val="FFFFFF"/>
          </a:solidFill>
          <a:ln w="9525">
            <a:solidFill>
              <a:srgbClr val="990000"/>
            </a:solidFill>
            <a:round/>
            <a:headEnd/>
            <a:tailEnd/>
          </a:ln>
        </p:spPr>
        <p:txBody>
          <a:bodyPr wrap="none" anchor="ctr"/>
          <a:lstStyle/>
          <a:p>
            <a:endParaRPr lang="it-IT" altLang="it-IT"/>
          </a:p>
        </p:txBody>
      </p:sp>
      <p:sp>
        <p:nvSpPr>
          <p:cNvPr id="11271" name="Text Box 6"/>
          <p:cNvSpPr txBox="1">
            <a:spLocks noChangeArrowheads="1"/>
          </p:cNvSpPr>
          <p:nvPr/>
        </p:nvSpPr>
        <p:spPr bwMode="auto">
          <a:xfrm>
            <a:off x="971550" y="3671888"/>
            <a:ext cx="3717925"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2640" rIns="90000" bIns="45000"/>
          <a:lstStyle>
            <a:lvl1pPr eaLnBrk="0">
              <a:tabLst>
                <a:tab pos="723900" algn="l"/>
                <a:tab pos="1447800" algn="l"/>
                <a:tab pos="2171700" algn="l"/>
                <a:tab pos="2895600" algn="l"/>
                <a:tab pos="36195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Lst>
              <a:defRPr>
                <a:solidFill>
                  <a:schemeClr val="tx1"/>
                </a:solidFill>
                <a:latin typeface="Arial" charset="0"/>
                <a:ea typeface="SimSun" charset="-122"/>
              </a:defRPr>
            </a:lvl9pPr>
          </a:lstStyle>
          <a:p>
            <a:pPr algn="ctr" eaLnBrk="1"/>
            <a:r>
              <a:rPr lang="it-IT" altLang="it-IT" sz="2000">
                <a:solidFill>
                  <a:srgbClr val="000000"/>
                </a:solidFill>
              </a:rPr>
              <a:t>Creare gruppi di comuni aventi </a:t>
            </a:r>
          </a:p>
          <a:p>
            <a:pPr algn="ctr" eaLnBrk="1"/>
            <a:r>
              <a:rPr lang="it-IT" altLang="it-IT" sz="2000">
                <a:solidFill>
                  <a:srgbClr val="000000"/>
                </a:solidFill>
              </a:rPr>
              <a:t>caratteristiche economiche ed </a:t>
            </a:r>
          </a:p>
          <a:p>
            <a:pPr algn="ctr" eaLnBrk="1"/>
            <a:r>
              <a:rPr lang="it-IT" altLang="it-IT" sz="2000">
                <a:solidFill>
                  <a:srgbClr val="000000"/>
                </a:solidFill>
              </a:rPr>
              <a:t>ambientali affini</a:t>
            </a:r>
            <a:r>
              <a:rPr lang="it-IT" altLang="it-IT" sz="2200">
                <a:solidFill>
                  <a:srgbClr val="000000"/>
                </a:solidFill>
              </a:rPr>
              <a:t> </a:t>
            </a:r>
          </a:p>
        </p:txBody>
      </p:sp>
      <p:sp>
        <p:nvSpPr>
          <p:cNvPr id="11272" name="Oval 7"/>
          <p:cNvSpPr>
            <a:spLocks noChangeArrowheads="1"/>
          </p:cNvSpPr>
          <p:nvPr/>
        </p:nvSpPr>
        <p:spPr bwMode="auto">
          <a:xfrm>
            <a:off x="5400675" y="3419475"/>
            <a:ext cx="900113" cy="720725"/>
          </a:xfrm>
          <a:prstGeom prst="ellipse">
            <a:avLst/>
          </a:prstGeom>
          <a:solidFill>
            <a:srgbClr val="FFFFFF"/>
          </a:solidFill>
          <a:ln w="9525">
            <a:solidFill>
              <a:srgbClr val="990000"/>
            </a:solidFill>
            <a:round/>
            <a:headEnd/>
            <a:tailEnd/>
          </a:ln>
        </p:spPr>
        <p:txBody>
          <a:bodyPr wrap="none" anchor="ctr"/>
          <a:lstStyle/>
          <a:p>
            <a:endParaRPr lang="it-IT" altLang="it-IT"/>
          </a:p>
        </p:txBody>
      </p:sp>
      <p:sp>
        <p:nvSpPr>
          <p:cNvPr id="11273" name="Text Box 8"/>
          <p:cNvSpPr txBox="1">
            <a:spLocks noChangeArrowheads="1"/>
          </p:cNvSpPr>
          <p:nvPr/>
        </p:nvSpPr>
        <p:spPr bwMode="auto">
          <a:xfrm>
            <a:off x="5472113" y="3600450"/>
            <a:ext cx="900112" cy="78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6168" rIns="90000" bIns="45000"/>
          <a:lstStyle>
            <a:lvl1pPr eaLnBrk="0">
              <a:tabLst>
                <a:tab pos="723900" algn="l"/>
              </a:tabLst>
              <a:defRPr>
                <a:solidFill>
                  <a:schemeClr val="tx1"/>
                </a:solidFill>
                <a:latin typeface="Arial" charset="0"/>
                <a:ea typeface="SimSun" charset="-122"/>
              </a:defRPr>
            </a:lvl1pPr>
            <a:lvl2pPr eaLnBrk="0">
              <a:tabLst>
                <a:tab pos="723900" algn="l"/>
              </a:tabLst>
              <a:defRPr>
                <a:solidFill>
                  <a:schemeClr val="tx1"/>
                </a:solidFill>
                <a:latin typeface="Arial" charset="0"/>
                <a:ea typeface="SimSun" charset="-122"/>
              </a:defRPr>
            </a:lvl2pPr>
            <a:lvl3pPr eaLnBrk="0">
              <a:tabLst>
                <a:tab pos="723900" algn="l"/>
              </a:tabLst>
              <a:defRPr>
                <a:solidFill>
                  <a:schemeClr val="tx1"/>
                </a:solidFill>
                <a:latin typeface="Arial" charset="0"/>
                <a:ea typeface="SimSun" charset="-122"/>
              </a:defRPr>
            </a:lvl3pPr>
            <a:lvl4pPr eaLnBrk="0">
              <a:tabLst>
                <a:tab pos="723900" algn="l"/>
              </a:tabLst>
              <a:defRPr>
                <a:solidFill>
                  <a:schemeClr val="tx1"/>
                </a:solidFill>
                <a:latin typeface="Arial" charset="0"/>
                <a:ea typeface="SimSun" charset="-122"/>
              </a:defRPr>
            </a:lvl4pPr>
            <a:lvl5pPr eaLnBrk="0">
              <a:tabLst>
                <a:tab pos="7239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9pPr>
          </a:lstStyle>
          <a:p>
            <a:pPr eaLnBrk="1"/>
            <a:r>
              <a:rPr lang="it-IT" altLang="it-IT" sz="2400" b="1">
                <a:solidFill>
                  <a:srgbClr val="990000"/>
                </a:solidFill>
              </a:rPr>
              <a:t>SEL</a:t>
            </a:r>
          </a:p>
        </p:txBody>
      </p:sp>
      <p:sp>
        <p:nvSpPr>
          <p:cNvPr id="11274" name="AutoShape 9"/>
          <p:cNvSpPr>
            <a:spLocks noChangeArrowheads="1"/>
          </p:cNvSpPr>
          <p:nvPr/>
        </p:nvSpPr>
        <p:spPr bwMode="auto">
          <a:xfrm>
            <a:off x="6659563" y="2339975"/>
            <a:ext cx="1800225" cy="539750"/>
          </a:xfrm>
          <a:prstGeom prst="roundRect">
            <a:avLst>
              <a:gd name="adj" fmla="val 292"/>
            </a:avLst>
          </a:prstGeom>
          <a:solidFill>
            <a:srgbClr val="FFFFFF"/>
          </a:solidFill>
          <a:ln w="9525">
            <a:solidFill>
              <a:srgbClr val="990000"/>
            </a:solidFill>
            <a:round/>
            <a:headEnd/>
            <a:tailEnd/>
          </a:ln>
        </p:spPr>
        <p:txBody>
          <a:bodyPr wrap="none" anchor="ctr"/>
          <a:lstStyle/>
          <a:p>
            <a:endParaRPr lang="it-IT" altLang="it-IT"/>
          </a:p>
        </p:txBody>
      </p:sp>
      <p:sp>
        <p:nvSpPr>
          <p:cNvPr id="11275" name="AutoShape 10"/>
          <p:cNvSpPr>
            <a:spLocks noChangeArrowheads="1"/>
          </p:cNvSpPr>
          <p:nvPr/>
        </p:nvSpPr>
        <p:spPr bwMode="auto">
          <a:xfrm>
            <a:off x="6659563" y="3924300"/>
            <a:ext cx="1800225" cy="539750"/>
          </a:xfrm>
          <a:prstGeom prst="roundRect">
            <a:avLst>
              <a:gd name="adj" fmla="val 292"/>
            </a:avLst>
          </a:prstGeom>
          <a:solidFill>
            <a:srgbClr val="FFFFFF"/>
          </a:solidFill>
          <a:ln w="9525">
            <a:solidFill>
              <a:srgbClr val="990000"/>
            </a:solidFill>
            <a:round/>
            <a:headEnd/>
            <a:tailEnd/>
          </a:ln>
        </p:spPr>
        <p:txBody>
          <a:bodyPr lIns="90000" tIns="60876" rIns="90000" bIns="45000" anchor="ctr" anchorCtr="1"/>
          <a:lstStyle>
            <a:lvl1pPr eaLnBrk="0">
              <a:tabLst>
                <a:tab pos="723900" algn="l"/>
                <a:tab pos="1447800" algn="l"/>
              </a:tabLst>
              <a:defRPr>
                <a:solidFill>
                  <a:schemeClr val="tx1"/>
                </a:solidFill>
                <a:latin typeface="Arial" charset="0"/>
                <a:ea typeface="SimSun" charset="-122"/>
              </a:defRPr>
            </a:lvl1pPr>
            <a:lvl2pPr eaLnBrk="0">
              <a:tabLst>
                <a:tab pos="723900" algn="l"/>
                <a:tab pos="1447800" algn="l"/>
              </a:tabLst>
              <a:defRPr>
                <a:solidFill>
                  <a:schemeClr val="tx1"/>
                </a:solidFill>
                <a:latin typeface="Arial" charset="0"/>
                <a:ea typeface="SimSun" charset="-122"/>
              </a:defRPr>
            </a:lvl2pPr>
            <a:lvl3pPr eaLnBrk="0">
              <a:tabLst>
                <a:tab pos="723900" algn="l"/>
                <a:tab pos="1447800" algn="l"/>
              </a:tabLst>
              <a:defRPr>
                <a:solidFill>
                  <a:schemeClr val="tx1"/>
                </a:solidFill>
                <a:latin typeface="Arial" charset="0"/>
                <a:ea typeface="SimSun" charset="-122"/>
              </a:defRPr>
            </a:lvl3pPr>
            <a:lvl4pPr eaLnBrk="0">
              <a:tabLst>
                <a:tab pos="723900" algn="l"/>
                <a:tab pos="1447800" algn="l"/>
              </a:tabLst>
              <a:defRPr>
                <a:solidFill>
                  <a:schemeClr val="tx1"/>
                </a:solidFill>
                <a:latin typeface="Arial" charset="0"/>
                <a:ea typeface="SimSun" charset="-122"/>
              </a:defRPr>
            </a:lvl4pPr>
            <a:lvl5pPr eaLnBrk="0">
              <a:tabLst>
                <a:tab pos="723900" algn="l"/>
                <a:tab pos="1447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9pPr>
          </a:lstStyle>
          <a:p>
            <a:pPr algn="ctr" eaLnBrk="1"/>
            <a:r>
              <a:rPr lang="it-IT" altLang="it-IT">
                <a:solidFill>
                  <a:srgbClr val="000000"/>
                </a:solidFill>
              </a:rPr>
              <a:t>Amiata</a:t>
            </a:r>
          </a:p>
          <a:p>
            <a:pPr algn="ctr" eaLnBrk="1"/>
            <a:r>
              <a:rPr lang="it-IT" altLang="it-IT">
                <a:solidFill>
                  <a:srgbClr val="000000"/>
                </a:solidFill>
              </a:rPr>
              <a:t>Grossetano</a:t>
            </a:r>
          </a:p>
        </p:txBody>
      </p:sp>
      <p:sp>
        <p:nvSpPr>
          <p:cNvPr id="11276" name="AutoShape 11"/>
          <p:cNvSpPr>
            <a:spLocks noChangeArrowheads="1"/>
          </p:cNvSpPr>
          <p:nvPr/>
        </p:nvSpPr>
        <p:spPr bwMode="auto">
          <a:xfrm>
            <a:off x="6659563" y="4679950"/>
            <a:ext cx="1800225" cy="539750"/>
          </a:xfrm>
          <a:prstGeom prst="roundRect">
            <a:avLst>
              <a:gd name="adj" fmla="val 292"/>
            </a:avLst>
          </a:prstGeom>
          <a:solidFill>
            <a:srgbClr val="FFFFFF"/>
          </a:solidFill>
          <a:ln w="9525">
            <a:solidFill>
              <a:srgbClr val="990000"/>
            </a:solidFill>
            <a:round/>
            <a:headEnd/>
            <a:tailEnd/>
          </a:ln>
        </p:spPr>
        <p:txBody>
          <a:bodyPr wrap="none" anchor="ctr"/>
          <a:lstStyle/>
          <a:p>
            <a:endParaRPr lang="it-IT" altLang="it-IT"/>
          </a:p>
        </p:txBody>
      </p:sp>
      <p:sp>
        <p:nvSpPr>
          <p:cNvPr id="11277" name="Text Box 12"/>
          <p:cNvSpPr txBox="1">
            <a:spLocks noChangeArrowheads="1"/>
          </p:cNvSpPr>
          <p:nvPr/>
        </p:nvSpPr>
        <p:spPr bwMode="auto">
          <a:xfrm>
            <a:off x="6696075" y="4760913"/>
            <a:ext cx="1836738"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60876" rIns="90000" bIns="45000"/>
          <a:lstStyle>
            <a:lvl1pPr eaLnBrk="0">
              <a:tabLst>
                <a:tab pos="723900" algn="l"/>
                <a:tab pos="1447800" algn="l"/>
              </a:tabLst>
              <a:defRPr>
                <a:solidFill>
                  <a:schemeClr val="tx1"/>
                </a:solidFill>
                <a:latin typeface="Arial" charset="0"/>
                <a:ea typeface="SimSun" charset="-122"/>
              </a:defRPr>
            </a:lvl1pPr>
            <a:lvl2pPr eaLnBrk="0">
              <a:tabLst>
                <a:tab pos="723900" algn="l"/>
                <a:tab pos="1447800" algn="l"/>
              </a:tabLst>
              <a:defRPr>
                <a:solidFill>
                  <a:schemeClr val="tx1"/>
                </a:solidFill>
                <a:latin typeface="Arial" charset="0"/>
                <a:ea typeface="SimSun" charset="-122"/>
              </a:defRPr>
            </a:lvl2pPr>
            <a:lvl3pPr eaLnBrk="0">
              <a:tabLst>
                <a:tab pos="723900" algn="l"/>
                <a:tab pos="1447800" algn="l"/>
              </a:tabLst>
              <a:defRPr>
                <a:solidFill>
                  <a:schemeClr val="tx1"/>
                </a:solidFill>
                <a:latin typeface="Arial" charset="0"/>
                <a:ea typeface="SimSun" charset="-122"/>
              </a:defRPr>
            </a:lvl3pPr>
            <a:lvl4pPr eaLnBrk="0">
              <a:tabLst>
                <a:tab pos="723900" algn="l"/>
                <a:tab pos="1447800" algn="l"/>
              </a:tabLst>
              <a:defRPr>
                <a:solidFill>
                  <a:schemeClr val="tx1"/>
                </a:solidFill>
                <a:latin typeface="Arial" charset="0"/>
                <a:ea typeface="SimSun" charset="-122"/>
              </a:defRPr>
            </a:lvl4pPr>
            <a:lvl5pPr eaLnBrk="0">
              <a:tabLst>
                <a:tab pos="723900" algn="l"/>
                <a:tab pos="1447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9pPr>
          </a:lstStyle>
          <a:p>
            <a:pPr algn="ctr" eaLnBrk="1"/>
            <a:r>
              <a:rPr lang="it-IT" altLang="it-IT">
                <a:solidFill>
                  <a:srgbClr val="000000"/>
                </a:solidFill>
              </a:rPr>
              <a:t>Albegna - Fiora</a:t>
            </a:r>
          </a:p>
        </p:txBody>
      </p:sp>
      <p:sp>
        <p:nvSpPr>
          <p:cNvPr id="11278" name="AutoShape 15"/>
          <p:cNvSpPr>
            <a:spLocks noChangeArrowheads="1"/>
          </p:cNvSpPr>
          <p:nvPr/>
        </p:nvSpPr>
        <p:spPr bwMode="auto">
          <a:xfrm>
            <a:off x="3095625" y="3203575"/>
            <a:ext cx="360363" cy="360363"/>
          </a:xfrm>
          <a:prstGeom prst="downArrow">
            <a:avLst>
              <a:gd name="adj1" fmla="val 50000"/>
              <a:gd name="adj2" fmla="val 25000"/>
            </a:avLst>
          </a:prstGeom>
          <a:solidFill>
            <a:srgbClr val="990000"/>
          </a:solidFill>
          <a:ln w="9525">
            <a:solidFill>
              <a:srgbClr val="990000"/>
            </a:solidFill>
            <a:round/>
            <a:headEnd/>
            <a:tailEnd/>
          </a:ln>
        </p:spPr>
        <p:txBody>
          <a:bodyPr wrap="none" anchor="ctr"/>
          <a:lstStyle/>
          <a:p>
            <a:endParaRPr lang="it-IT" altLang="it-IT"/>
          </a:p>
        </p:txBody>
      </p:sp>
      <p:sp>
        <p:nvSpPr>
          <p:cNvPr id="11279" name="Line 16"/>
          <p:cNvSpPr>
            <a:spLocks noChangeShapeType="1"/>
          </p:cNvSpPr>
          <p:nvPr/>
        </p:nvSpPr>
        <p:spPr bwMode="auto">
          <a:xfrm>
            <a:off x="1439863" y="2339975"/>
            <a:ext cx="1587" cy="539750"/>
          </a:xfrm>
          <a:prstGeom prst="line">
            <a:avLst/>
          </a:prstGeom>
          <a:noFill/>
          <a:ln w="9525">
            <a:solidFill>
              <a:srgbClr val="99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1280" name="AutoShape 17"/>
          <p:cNvSpPr>
            <a:spLocks noChangeArrowheads="1"/>
          </p:cNvSpPr>
          <p:nvPr/>
        </p:nvSpPr>
        <p:spPr bwMode="auto">
          <a:xfrm>
            <a:off x="4608513" y="3671888"/>
            <a:ext cx="684212" cy="179387"/>
          </a:xfrm>
          <a:prstGeom prst="rightArrow">
            <a:avLst>
              <a:gd name="adj1" fmla="val 50000"/>
              <a:gd name="adj2" fmla="val 95354"/>
            </a:avLst>
          </a:prstGeom>
          <a:solidFill>
            <a:srgbClr val="990000"/>
          </a:solidFill>
          <a:ln w="9525">
            <a:solidFill>
              <a:srgbClr val="990000"/>
            </a:solidFill>
            <a:round/>
            <a:headEnd/>
            <a:tailEnd/>
          </a:ln>
        </p:spPr>
        <p:txBody>
          <a:bodyPr wrap="none" anchor="ctr"/>
          <a:lstStyle/>
          <a:p>
            <a:endParaRPr lang="it-IT" altLang="it-IT"/>
          </a:p>
        </p:txBody>
      </p:sp>
      <p:sp>
        <p:nvSpPr>
          <p:cNvPr id="11281" name="Line 20"/>
          <p:cNvSpPr>
            <a:spLocks noChangeShapeType="1"/>
          </p:cNvSpPr>
          <p:nvPr/>
        </p:nvSpPr>
        <p:spPr bwMode="auto">
          <a:xfrm>
            <a:off x="5867400" y="4140200"/>
            <a:ext cx="1588" cy="1439863"/>
          </a:xfrm>
          <a:prstGeom prst="line">
            <a:avLst/>
          </a:prstGeom>
          <a:noFill/>
          <a:ln w="9525">
            <a:solidFill>
              <a:srgbClr val="990000"/>
            </a:solidFill>
            <a:round/>
            <a:headEnd/>
            <a:tailEnd type="triangle" w="med" len="med"/>
          </a:ln>
          <a:extLst>
            <a:ext uri="{909E8E84-426E-40DD-AFC4-6F175D3DCCD1}">
              <a14:hiddenFill xmlns:a14="http://schemas.microsoft.com/office/drawing/2010/main">
                <a:noFill/>
              </a14:hiddenFill>
            </a:ext>
          </a:extLst>
        </p:spPr>
        <p:txBody>
          <a:bodyPr/>
          <a:lstStyle/>
          <a:p>
            <a:endParaRPr lang="it-IT"/>
          </a:p>
        </p:txBody>
      </p:sp>
      <p:sp>
        <p:nvSpPr>
          <p:cNvPr id="11282" name="Text Box 21"/>
          <p:cNvSpPr txBox="1">
            <a:spLocks noChangeArrowheads="1"/>
          </p:cNvSpPr>
          <p:nvPr/>
        </p:nvSpPr>
        <p:spPr bwMode="auto">
          <a:xfrm>
            <a:off x="1295400" y="5537200"/>
            <a:ext cx="6613525" cy="34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lstStyle>
            <a:lvl1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Lst>
              <a:defRPr>
                <a:solidFill>
                  <a:schemeClr val="tx1"/>
                </a:solidFill>
                <a:latin typeface="Arial" charset="0"/>
                <a:ea typeface="SimSun" charset="-122"/>
              </a:defRPr>
            </a:lvl9pPr>
          </a:lstStyle>
          <a:p>
            <a:pPr eaLnBrk="1"/>
            <a:r>
              <a:rPr lang="it-IT" altLang="it-IT" i="1">
                <a:solidFill>
                  <a:srgbClr val="000000"/>
                </a:solidFill>
              </a:rPr>
              <a:t>Minimo riferimento territoriale per le funzioni di programmazione</a:t>
            </a:r>
          </a:p>
        </p:txBody>
      </p:sp>
      <p:sp>
        <p:nvSpPr>
          <p:cNvPr id="11283" name="Text Box 22"/>
          <p:cNvSpPr txBox="1">
            <a:spLocks noChangeArrowheads="1"/>
          </p:cNvSpPr>
          <p:nvPr/>
        </p:nvSpPr>
        <p:spPr bwMode="auto">
          <a:xfrm>
            <a:off x="7019925" y="2303463"/>
            <a:ext cx="1231900" cy="603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0876" rIns="90000" bIns="45000"/>
          <a:lstStyle>
            <a:lvl1pPr eaLnBrk="0">
              <a:tabLst>
                <a:tab pos="723900" algn="l"/>
              </a:tabLst>
              <a:defRPr>
                <a:solidFill>
                  <a:schemeClr val="tx1"/>
                </a:solidFill>
                <a:latin typeface="Arial" charset="0"/>
                <a:ea typeface="SimSun" charset="-122"/>
              </a:defRPr>
            </a:lvl1pPr>
            <a:lvl2pPr eaLnBrk="0">
              <a:tabLst>
                <a:tab pos="723900" algn="l"/>
              </a:tabLst>
              <a:defRPr>
                <a:solidFill>
                  <a:schemeClr val="tx1"/>
                </a:solidFill>
                <a:latin typeface="Arial" charset="0"/>
                <a:ea typeface="SimSun" charset="-122"/>
              </a:defRPr>
            </a:lvl2pPr>
            <a:lvl3pPr eaLnBrk="0">
              <a:tabLst>
                <a:tab pos="723900" algn="l"/>
              </a:tabLst>
              <a:defRPr>
                <a:solidFill>
                  <a:schemeClr val="tx1"/>
                </a:solidFill>
                <a:latin typeface="Arial" charset="0"/>
                <a:ea typeface="SimSun" charset="-122"/>
              </a:defRPr>
            </a:lvl3pPr>
            <a:lvl4pPr eaLnBrk="0">
              <a:tabLst>
                <a:tab pos="723900" algn="l"/>
              </a:tabLst>
              <a:defRPr>
                <a:solidFill>
                  <a:schemeClr val="tx1"/>
                </a:solidFill>
                <a:latin typeface="Arial" charset="0"/>
                <a:ea typeface="SimSun" charset="-122"/>
              </a:defRPr>
            </a:lvl4pPr>
            <a:lvl5pPr eaLnBrk="0">
              <a:tabLst>
                <a:tab pos="7239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Lst>
              <a:defRPr>
                <a:solidFill>
                  <a:schemeClr val="tx1"/>
                </a:solidFill>
                <a:latin typeface="Arial" charset="0"/>
                <a:ea typeface="SimSun" charset="-122"/>
              </a:defRPr>
            </a:lvl9pPr>
          </a:lstStyle>
          <a:p>
            <a:pPr algn="ctr" eaLnBrk="1"/>
            <a:r>
              <a:rPr lang="it-IT" altLang="it-IT">
                <a:solidFill>
                  <a:srgbClr val="000000"/>
                </a:solidFill>
              </a:rPr>
              <a:t>Colline </a:t>
            </a:r>
          </a:p>
          <a:p>
            <a:pPr algn="ctr" eaLnBrk="1"/>
            <a:r>
              <a:rPr lang="it-IT" altLang="it-IT">
                <a:solidFill>
                  <a:srgbClr val="000000"/>
                </a:solidFill>
              </a:rPr>
              <a:t>metallifere</a:t>
            </a:r>
          </a:p>
        </p:txBody>
      </p:sp>
      <p:cxnSp>
        <p:nvCxnSpPr>
          <p:cNvPr id="11284" name="Connettore 4 24"/>
          <p:cNvCxnSpPr>
            <a:cxnSpLocks noChangeShapeType="1"/>
            <a:stCxn id="11272" idx="6"/>
            <a:endCxn id="11274" idx="1"/>
          </p:cNvCxnSpPr>
          <p:nvPr/>
        </p:nvCxnSpPr>
        <p:spPr bwMode="auto">
          <a:xfrm flipV="1">
            <a:off x="6300788" y="2609850"/>
            <a:ext cx="358775" cy="1169988"/>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85" name="Connettore 4 26"/>
          <p:cNvCxnSpPr>
            <a:cxnSpLocks noChangeShapeType="1"/>
            <a:stCxn id="11272" idx="6"/>
            <a:endCxn id="11276" idx="1"/>
          </p:cNvCxnSpPr>
          <p:nvPr/>
        </p:nvCxnSpPr>
        <p:spPr bwMode="auto">
          <a:xfrm>
            <a:off x="6300788" y="3779838"/>
            <a:ext cx="358775" cy="1169987"/>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86" name="Connettore 4 28"/>
          <p:cNvCxnSpPr>
            <a:cxnSpLocks noChangeShapeType="1"/>
            <a:stCxn id="11272" idx="6"/>
            <a:endCxn id="11266" idx="1"/>
          </p:cNvCxnSpPr>
          <p:nvPr/>
        </p:nvCxnSpPr>
        <p:spPr bwMode="auto">
          <a:xfrm flipV="1">
            <a:off x="6300788" y="3402013"/>
            <a:ext cx="358775" cy="377825"/>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287" name="Connettore 4 30"/>
          <p:cNvCxnSpPr>
            <a:cxnSpLocks noChangeShapeType="1"/>
            <a:stCxn id="11272" idx="6"/>
            <a:endCxn id="11275" idx="1"/>
          </p:cNvCxnSpPr>
          <p:nvPr/>
        </p:nvCxnSpPr>
        <p:spPr bwMode="auto">
          <a:xfrm>
            <a:off x="6300788" y="3779838"/>
            <a:ext cx="358775" cy="414337"/>
          </a:xfrm>
          <a:prstGeom prst="bentConnector3">
            <a:avLst>
              <a:gd name="adj1" fmla="val 50000"/>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pic>
        <p:nvPicPr>
          <p:cNvPr id="11288" name="Immagine 23" descr="LogoGis201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755650" y="530225"/>
            <a:ext cx="753745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0000" tIns="45000" rIns="90000" bIns="45000">
            <a:spAutoFit/>
          </a:bodyPr>
          <a:lstStyle>
            <a:lvl1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1pPr>
            <a:lvl2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2pPr>
            <a:lvl3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3pPr>
            <a:lvl4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4pPr>
            <a:lvl5pPr eaLnBrk="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Lst>
              <a:defRPr>
                <a:solidFill>
                  <a:schemeClr val="tx1"/>
                </a:solidFill>
                <a:latin typeface="Arial" charset="0"/>
                <a:ea typeface="SimSun" charset="-122"/>
              </a:defRPr>
            </a:lvl9pPr>
          </a:lstStyle>
          <a:p>
            <a:pPr eaLnBrk="1" hangingPunct="1">
              <a:lnSpc>
                <a:spcPct val="100000"/>
              </a:lnSpc>
            </a:pPr>
            <a:r>
              <a:rPr lang="it-IT" altLang="it-IT" sz="2800" b="1">
                <a:solidFill>
                  <a:srgbClr val="5F5F5F"/>
                </a:solidFill>
              </a:rPr>
              <a:t>Conclusioni</a:t>
            </a:r>
          </a:p>
          <a:p>
            <a:pPr eaLnBrk="1" hangingPunct="1">
              <a:lnSpc>
                <a:spcPct val="100000"/>
              </a:lnSpc>
            </a:pPr>
            <a:r>
              <a:rPr lang="it-IT" altLang="it-IT" sz="2400">
                <a:solidFill>
                  <a:srgbClr val="990000"/>
                </a:solidFill>
              </a:rPr>
              <a:t>Vantaggi del BES</a:t>
            </a:r>
            <a:r>
              <a:rPr lang="it-IT" altLang="it-IT" sz="2800" b="1">
                <a:solidFill>
                  <a:srgbClr val="5F5F5F"/>
                </a:solidFill>
              </a:rPr>
              <a:t> </a:t>
            </a:r>
          </a:p>
        </p:txBody>
      </p:sp>
      <p:sp>
        <p:nvSpPr>
          <p:cNvPr id="12291" name="AutoShape 2"/>
          <p:cNvSpPr>
            <a:spLocks noChangeArrowheads="1"/>
          </p:cNvSpPr>
          <p:nvPr/>
        </p:nvSpPr>
        <p:spPr bwMode="auto">
          <a:xfrm>
            <a:off x="71438" y="1800225"/>
            <a:ext cx="2916237" cy="1979613"/>
          </a:xfrm>
          <a:prstGeom prst="roundRect">
            <a:avLst>
              <a:gd name="adj" fmla="val 79"/>
            </a:avLst>
          </a:prstGeom>
          <a:solidFill>
            <a:srgbClr val="FFFFFF"/>
          </a:solidFill>
          <a:ln w="9525">
            <a:solidFill>
              <a:srgbClr val="990000"/>
            </a:solidFill>
            <a:round/>
            <a:headEnd/>
            <a:tailEnd/>
          </a:ln>
        </p:spPr>
        <p:txBody>
          <a:bodyPr wrap="none" anchor="ctr"/>
          <a:lstStyle/>
          <a:p>
            <a:endParaRPr lang="it-IT" altLang="it-IT"/>
          </a:p>
        </p:txBody>
      </p:sp>
      <p:sp>
        <p:nvSpPr>
          <p:cNvPr id="12292" name="Text Box 3"/>
          <p:cNvSpPr txBox="1">
            <a:spLocks noChangeArrowheads="1"/>
          </p:cNvSpPr>
          <p:nvPr/>
        </p:nvSpPr>
        <p:spPr bwMode="auto">
          <a:xfrm>
            <a:off x="342900" y="2339975"/>
            <a:ext cx="2171700"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Lst>
              <a:defRPr>
                <a:solidFill>
                  <a:schemeClr val="tx1"/>
                </a:solidFill>
                <a:latin typeface="Arial" charset="0"/>
                <a:ea typeface="SimSun" charset="-122"/>
              </a:defRPr>
            </a:lvl1pPr>
            <a:lvl2pPr eaLnBrk="0">
              <a:tabLst>
                <a:tab pos="723900" algn="l"/>
                <a:tab pos="1447800" algn="l"/>
                <a:tab pos="2171700" algn="l"/>
              </a:tabLst>
              <a:defRPr>
                <a:solidFill>
                  <a:schemeClr val="tx1"/>
                </a:solidFill>
                <a:latin typeface="Arial" charset="0"/>
                <a:ea typeface="SimSun" charset="-122"/>
              </a:defRPr>
            </a:lvl2pPr>
            <a:lvl3pPr eaLnBrk="0">
              <a:tabLst>
                <a:tab pos="723900" algn="l"/>
                <a:tab pos="1447800" algn="l"/>
                <a:tab pos="2171700" algn="l"/>
              </a:tabLst>
              <a:defRPr>
                <a:solidFill>
                  <a:schemeClr val="tx1"/>
                </a:solidFill>
                <a:latin typeface="Arial" charset="0"/>
                <a:ea typeface="SimSun" charset="-122"/>
              </a:defRPr>
            </a:lvl3pPr>
            <a:lvl4pPr eaLnBrk="0">
              <a:tabLst>
                <a:tab pos="723900" algn="l"/>
                <a:tab pos="1447800" algn="l"/>
                <a:tab pos="2171700" algn="l"/>
              </a:tabLst>
              <a:defRPr>
                <a:solidFill>
                  <a:schemeClr val="tx1"/>
                </a:solidFill>
                <a:latin typeface="Arial" charset="0"/>
                <a:ea typeface="SimSun" charset="-122"/>
              </a:defRPr>
            </a:lvl4pPr>
            <a:lvl5pPr eaLnBrk="0">
              <a:tabLst>
                <a:tab pos="723900" algn="l"/>
                <a:tab pos="1447800" algn="l"/>
                <a:tab pos="21717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9pPr>
          </a:lstStyle>
          <a:p>
            <a:pPr algn="ctr" eaLnBrk="1"/>
            <a:r>
              <a:rPr lang="it-IT" altLang="it-IT" sz="2200">
                <a:solidFill>
                  <a:srgbClr val="000000"/>
                </a:solidFill>
              </a:rPr>
              <a:t>Facilita la </a:t>
            </a:r>
          </a:p>
          <a:p>
            <a:pPr algn="ctr" eaLnBrk="1"/>
            <a:r>
              <a:rPr lang="it-IT" altLang="it-IT" sz="2200">
                <a:solidFill>
                  <a:srgbClr val="000000"/>
                </a:solidFill>
              </a:rPr>
              <a:t>raccolta di</a:t>
            </a:r>
          </a:p>
          <a:p>
            <a:pPr algn="ctr" eaLnBrk="1"/>
            <a:r>
              <a:rPr lang="it-IT" altLang="it-IT" sz="2200">
                <a:solidFill>
                  <a:srgbClr val="000000"/>
                </a:solidFill>
              </a:rPr>
              <a:t>dati sul territorio</a:t>
            </a:r>
          </a:p>
        </p:txBody>
      </p:sp>
      <p:sp>
        <p:nvSpPr>
          <p:cNvPr id="12293" name="AutoShape 4"/>
          <p:cNvSpPr>
            <a:spLocks noChangeArrowheads="1"/>
          </p:cNvSpPr>
          <p:nvPr/>
        </p:nvSpPr>
        <p:spPr bwMode="auto">
          <a:xfrm>
            <a:off x="3095625" y="1800225"/>
            <a:ext cx="2916238" cy="1979613"/>
          </a:xfrm>
          <a:prstGeom prst="roundRect">
            <a:avLst>
              <a:gd name="adj" fmla="val 79"/>
            </a:avLst>
          </a:prstGeom>
          <a:solidFill>
            <a:srgbClr val="FFFFFF"/>
          </a:solidFill>
          <a:ln w="9525">
            <a:solidFill>
              <a:srgbClr val="990000"/>
            </a:solidFill>
            <a:round/>
            <a:headEnd/>
            <a:tailEnd/>
          </a:ln>
        </p:spPr>
        <p:txBody>
          <a:bodyPr wrap="none" anchor="ctr"/>
          <a:lstStyle/>
          <a:p>
            <a:endParaRPr lang="it-IT" altLang="it-IT"/>
          </a:p>
        </p:txBody>
      </p:sp>
      <p:sp>
        <p:nvSpPr>
          <p:cNvPr id="12294" name="Text Box 5"/>
          <p:cNvSpPr txBox="1">
            <a:spLocks noChangeArrowheads="1"/>
          </p:cNvSpPr>
          <p:nvPr/>
        </p:nvSpPr>
        <p:spPr bwMode="auto">
          <a:xfrm>
            <a:off x="3549650" y="2339975"/>
            <a:ext cx="2046288" cy="102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Lst>
              <a:defRPr>
                <a:solidFill>
                  <a:schemeClr val="tx1"/>
                </a:solidFill>
                <a:latin typeface="Arial" charset="0"/>
                <a:ea typeface="SimSun" charset="-122"/>
              </a:defRPr>
            </a:lvl1pPr>
            <a:lvl2pPr eaLnBrk="0">
              <a:tabLst>
                <a:tab pos="723900" algn="l"/>
                <a:tab pos="1447800" algn="l"/>
              </a:tabLst>
              <a:defRPr>
                <a:solidFill>
                  <a:schemeClr val="tx1"/>
                </a:solidFill>
                <a:latin typeface="Arial" charset="0"/>
                <a:ea typeface="SimSun" charset="-122"/>
              </a:defRPr>
            </a:lvl2pPr>
            <a:lvl3pPr eaLnBrk="0">
              <a:tabLst>
                <a:tab pos="723900" algn="l"/>
                <a:tab pos="1447800" algn="l"/>
              </a:tabLst>
              <a:defRPr>
                <a:solidFill>
                  <a:schemeClr val="tx1"/>
                </a:solidFill>
                <a:latin typeface="Arial" charset="0"/>
                <a:ea typeface="SimSun" charset="-122"/>
              </a:defRPr>
            </a:lvl3pPr>
            <a:lvl4pPr eaLnBrk="0">
              <a:tabLst>
                <a:tab pos="723900" algn="l"/>
                <a:tab pos="1447800" algn="l"/>
              </a:tabLst>
              <a:defRPr>
                <a:solidFill>
                  <a:schemeClr val="tx1"/>
                </a:solidFill>
                <a:latin typeface="Arial" charset="0"/>
                <a:ea typeface="SimSun" charset="-122"/>
              </a:defRPr>
            </a:lvl4pPr>
            <a:lvl5pPr eaLnBrk="0">
              <a:tabLst>
                <a:tab pos="723900" algn="l"/>
                <a:tab pos="14478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Lst>
              <a:defRPr>
                <a:solidFill>
                  <a:schemeClr val="tx1"/>
                </a:solidFill>
                <a:latin typeface="Arial" charset="0"/>
                <a:ea typeface="SimSun" charset="-122"/>
              </a:defRPr>
            </a:lvl9pPr>
          </a:lstStyle>
          <a:p>
            <a:pPr algn="ctr" eaLnBrk="1"/>
            <a:r>
              <a:rPr lang="it-IT" altLang="it-IT" sz="2200">
                <a:solidFill>
                  <a:srgbClr val="000000"/>
                </a:solidFill>
              </a:rPr>
              <a:t>Rafforza la </a:t>
            </a:r>
          </a:p>
          <a:p>
            <a:pPr algn="ctr" eaLnBrk="1"/>
            <a:r>
              <a:rPr lang="it-IT" altLang="it-IT" sz="2200">
                <a:solidFill>
                  <a:srgbClr val="000000"/>
                </a:solidFill>
              </a:rPr>
              <a:t>cultura della </a:t>
            </a:r>
          </a:p>
          <a:p>
            <a:pPr algn="ctr" eaLnBrk="1"/>
            <a:r>
              <a:rPr lang="it-IT" altLang="it-IT" sz="2200">
                <a:solidFill>
                  <a:srgbClr val="000000"/>
                </a:solidFill>
              </a:rPr>
              <a:t>comunicazione</a:t>
            </a:r>
          </a:p>
        </p:txBody>
      </p:sp>
      <p:sp>
        <p:nvSpPr>
          <p:cNvPr id="12295" name="AutoShape 6"/>
          <p:cNvSpPr>
            <a:spLocks noChangeArrowheads="1"/>
          </p:cNvSpPr>
          <p:nvPr/>
        </p:nvSpPr>
        <p:spPr bwMode="auto">
          <a:xfrm>
            <a:off x="4787900" y="3959225"/>
            <a:ext cx="2916238" cy="1979613"/>
          </a:xfrm>
          <a:prstGeom prst="roundRect">
            <a:avLst>
              <a:gd name="adj" fmla="val 79"/>
            </a:avLst>
          </a:prstGeom>
          <a:solidFill>
            <a:srgbClr val="FFFFFF"/>
          </a:solidFill>
          <a:ln w="9525">
            <a:solidFill>
              <a:srgbClr val="990000"/>
            </a:solidFill>
            <a:round/>
            <a:headEnd/>
            <a:tailEnd/>
          </a:ln>
        </p:spPr>
        <p:txBody>
          <a:bodyPr wrap="none" anchor="ctr"/>
          <a:lstStyle/>
          <a:p>
            <a:endParaRPr lang="it-IT" altLang="it-IT"/>
          </a:p>
        </p:txBody>
      </p:sp>
      <p:sp>
        <p:nvSpPr>
          <p:cNvPr id="12296" name="AutoShape 7"/>
          <p:cNvSpPr>
            <a:spLocks noChangeArrowheads="1"/>
          </p:cNvSpPr>
          <p:nvPr/>
        </p:nvSpPr>
        <p:spPr bwMode="auto">
          <a:xfrm>
            <a:off x="1260475" y="3959225"/>
            <a:ext cx="2916238" cy="1979613"/>
          </a:xfrm>
          <a:prstGeom prst="roundRect">
            <a:avLst>
              <a:gd name="adj" fmla="val 79"/>
            </a:avLst>
          </a:prstGeom>
          <a:solidFill>
            <a:srgbClr val="FFFFFF"/>
          </a:solidFill>
          <a:ln w="9525">
            <a:solidFill>
              <a:srgbClr val="990000"/>
            </a:solidFill>
            <a:round/>
            <a:headEnd/>
            <a:tailEnd/>
          </a:ln>
        </p:spPr>
        <p:txBody>
          <a:bodyPr wrap="none" anchor="ctr"/>
          <a:lstStyle/>
          <a:p>
            <a:endParaRPr lang="it-IT" altLang="it-IT"/>
          </a:p>
        </p:txBody>
      </p:sp>
      <p:sp>
        <p:nvSpPr>
          <p:cNvPr id="12297" name="Text Box 8"/>
          <p:cNvSpPr txBox="1">
            <a:spLocks noChangeArrowheads="1"/>
          </p:cNvSpPr>
          <p:nvPr/>
        </p:nvSpPr>
        <p:spPr bwMode="auto">
          <a:xfrm>
            <a:off x="1300163" y="4318000"/>
            <a:ext cx="2840037" cy="133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Lst>
              <a:defRPr>
                <a:solidFill>
                  <a:schemeClr val="tx1"/>
                </a:solidFill>
                <a:latin typeface="Arial" charset="0"/>
                <a:ea typeface="SimSun" charset="-122"/>
              </a:defRPr>
            </a:lvl1pPr>
            <a:lvl2pPr eaLnBrk="0">
              <a:tabLst>
                <a:tab pos="723900" algn="l"/>
                <a:tab pos="1447800" algn="l"/>
                <a:tab pos="2171700" algn="l"/>
              </a:tabLst>
              <a:defRPr>
                <a:solidFill>
                  <a:schemeClr val="tx1"/>
                </a:solidFill>
                <a:latin typeface="Arial" charset="0"/>
                <a:ea typeface="SimSun" charset="-122"/>
              </a:defRPr>
            </a:lvl2pPr>
            <a:lvl3pPr eaLnBrk="0">
              <a:tabLst>
                <a:tab pos="723900" algn="l"/>
                <a:tab pos="1447800" algn="l"/>
                <a:tab pos="2171700" algn="l"/>
              </a:tabLst>
              <a:defRPr>
                <a:solidFill>
                  <a:schemeClr val="tx1"/>
                </a:solidFill>
                <a:latin typeface="Arial" charset="0"/>
                <a:ea typeface="SimSun" charset="-122"/>
              </a:defRPr>
            </a:lvl3pPr>
            <a:lvl4pPr eaLnBrk="0">
              <a:tabLst>
                <a:tab pos="723900" algn="l"/>
                <a:tab pos="1447800" algn="l"/>
                <a:tab pos="2171700" algn="l"/>
              </a:tabLst>
              <a:defRPr>
                <a:solidFill>
                  <a:schemeClr val="tx1"/>
                </a:solidFill>
                <a:latin typeface="Arial" charset="0"/>
                <a:ea typeface="SimSun" charset="-122"/>
              </a:defRPr>
            </a:lvl4pPr>
            <a:lvl5pPr eaLnBrk="0">
              <a:tabLst>
                <a:tab pos="723900" algn="l"/>
                <a:tab pos="1447800" algn="l"/>
                <a:tab pos="21717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9pPr>
          </a:lstStyle>
          <a:p>
            <a:pPr algn="ctr" eaLnBrk="1"/>
            <a:r>
              <a:rPr lang="it-IT" altLang="it-IT" sz="2200">
                <a:solidFill>
                  <a:srgbClr val="000000"/>
                </a:solidFill>
              </a:rPr>
              <a:t>Chiarisce le esigenze</a:t>
            </a:r>
          </a:p>
          <a:p>
            <a:pPr algn="ctr" eaLnBrk="1"/>
            <a:r>
              <a:rPr lang="it-IT" altLang="it-IT" sz="2200">
                <a:solidFill>
                  <a:srgbClr val="000000"/>
                </a:solidFill>
              </a:rPr>
              <a:t>territoriali e le</a:t>
            </a:r>
          </a:p>
          <a:p>
            <a:pPr algn="ctr" eaLnBrk="1"/>
            <a:r>
              <a:rPr lang="it-IT" altLang="it-IT" sz="2200">
                <a:solidFill>
                  <a:srgbClr val="000000"/>
                </a:solidFill>
              </a:rPr>
              <a:t>necessità delle</a:t>
            </a:r>
          </a:p>
          <a:p>
            <a:pPr algn="ctr" eaLnBrk="1"/>
            <a:r>
              <a:rPr lang="it-IT" altLang="it-IT" sz="2200">
                <a:solidFill>
                  <a:srgbClr val="000000"/>
                </a:solidFill>
              </a:rPr>
              <a:t>persone</a:t>
            </a:r>
            <a:r>
              <a:rPr lang="it-IT" altLang="it-IT">
                <a:solidFill>
                  <a:srgbClr val="000000"/>
                </a:solidFill>
              </a:rPr>
              <a:t> </a:t>
            </a:r>
          </a:p>
        </p:txBody>
      </p:sp>
      <p:sp>
        <p:nvSpPr>
          <p:cNvPr id="12298" name="Text Box 9"/>
          <p:cNvSpPr txBox="1">
            <a:spLocks noChangeArrowheads="1"/>
          </p:cNvSpPr>
          <p:nvPr/>
        </p:nvSpPr>
        <p:spPr bwMode="auto">
          <a:xfrm>
            <a:off x="4775200" y="4500563"/>
            <a:ext cx="2965450" cy="1023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 pos="2895600" algn="l"/>
              </a:tabLst>
              <a:defRPr>
                <a:solidFill>
                  <a:schemeClr val="tx1"/>
                </a:solidFill>
                <a:latin typeface="Arial" charset="0"/>
                <a:ea typeface="SimSun" charset="-122"/>
              </a:defRPr>
            </a:lvl1pPr>
            <a:lvl2pPr eaLnBrk="0">
              <a:tabLst>
                <a:tab pos="723900" algn="l"/>
                <a:tab pos="1447800" algn="l"/>
                <a:tab pos="2171700" algn="l"/>
                <a:tab pos="2895600" algn="l"/>
              </a:tabLst>
              <a:defRPr>
                <a:solidFill>
                  <a:schemeClr val="tx1"/>
                </a:solidFill>
                <a:latin typeface="Arial" charset="0"/>
                <a:ea typeface="SimSun" charset="-122"/>
              </a:defRPr>
            </a:lvl2pPr>
            <a:lvl3pPr eaLnBrk="0">
              <a:tabLst>
                <a:tab pos="723900" algn="l"/>
                <a:tab pos="1447800" algn="l"/>
                <a:tab pos="2171700" algn="l"/>
                <a:tab pos="2895600" algn="l"/>
              </a:tabLst>
              <a:defRPr>
                <a:solidFill>
                  <a:schemeClr val="tx1"/>
                </a:solidFill>
                <a:latin typeface="Arial" charset="0"/>
                <a:ea typeface="SimSun" charset="-122"/>
              </a:defRPr>
            </a:lvl3pPr>
            <a:lvl4pPr eaLnBrk="0">
              <a:tabLst>
                <a:tab pos="723900" algn="l"/>
                <a:tab pos="1447800" algn="l"/>
                <a:tab pos="2171700" algn="l"/>
                <a:tab pos="2895600" algn="l"/>
              </a:tabLst>
              <a:defRPr>
                <a:solidFill>
                  <a:schemeClr val="tx1"/>
                </a:solidFill>
                <a:latin typeface="Arial" charset="0"/>
                <a:ea typeface="SimSun" charset="-122"/>
              </a:defRPr>
            </a:lvl4pPr>
            <a:lvl5pPr eaLnBrk="0">
              <a:tabLst>
                <a:tab pos="723900" algn="l"/>
                <a:tab pos="1447800" algn="l"/>
                <a:tab pos="2171700" algn="l"/>
                <a:tab pos="28956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Lst>
              <a:defRPr>
                <a:solidFill>
                  <a:schemeClr val="tx1"/>
                </a:solidFill>
                <a:latin typeface="Arial" charset="0"/>
                <a:ea typeface="SimSun" charset="-122"/>
              </a:defRPr>
            </a:lvl9pPr>
          </a:lstStyle>
          <a:p>
            <a:pPr algn="ctr" eaLnBrk="1"/>
            <a:r>
              <a:rPr lang="it-IT" altLang="it-IT" sz="2200">
                <a:solidFill>
                  <a:srgbClr val="000000"/>
                </a:solidFill>
              </a:rPr>
              <a:t>Favorisce lo sviluppo</a:t>
            </a:r>
          </a:p>
          <a:p>
            <a:pPr algn="ctr" eaLnBrk="1"/>
            <a:r>
              <a:rPr lang="it-IT" altLang="it-IT" sz="2200">
                <a:solidFill>
                  <a:srgbClr val="000000"/>
                </a:solidFill>
              </a:rPr>
              <a:t>di strategie politiche e </a:t>
            </a:r>
          </a:p>
          <a:p>
            <a:pPr algn="ctr" eaLnBrk="1"/>
            <a:r>
              <a:rPr lang="it-IT" altLang="it-IT" sz="2200">
                <a:solidFill>
                  <a:srgbClr val="000000"/>
                </a:solidFill>
              </a:rPr>
              <a:t>piani di azione</a:t>
            </a:r>
            <a:r>
              <a:rPr lang="it-IT" altLang="it-IT">
                <a:solidFill>
                  <a:srgbClr val="000000"/>
                </a:solidFill>
              </a:rPr>
              <a:t> </a:t>
            </a:r>
          </a:p>
        </p:txBody>
      </p:sp>
      <p:sp>
        <p:nvSpPr>
          <p:cNvPr id="12299" name="AutoShape 10"/>
          <p:cNvSpPr>
            <a:spLocks noChangeArrowheads="1"/>
          </p:cNvSpPr>
          <p:nvPr/>
        </p:nvSpPr>
        <p:spPr bwMode="auto">
          <a:xfrm>
            <a:off x="6119813" y="1800225"/>
            <a:ext cx="2916237" cy="1979613"/>
          </a:xfrm>
          <a:prstGeom prst="roundRect">
            <a:avLst>
              <a:gd name="adj" fmla="val 79"/>
            </a:avLst>
          </a:prstGeom>
          <a:solidFill>
            <a:srgbClr val="FFFFFF"/>
          </a:solidFill>
          <a:ln w="9525">
            <a:solidFill>
              <a:srgbClr val="990000"/>
            </a:solidFill>
            <a:round/>
            <a:headEnd/>
            <a:tailEnd/>
          </a:ln>
        </p:spPr>
        <p:txBody>
          <a:bodyPr wrap="none" anchor="ctr"/>
          <a:lstStyle/>
          <a:p>
            <a:endParaRPr lang="it-IT" altLang="it-IT"/>
          </a:p>
        </p:txBody>
      </p:sp>
      <p:sp>
        <p:nvSpPr>
          <p:cNvPr id="12300" name="Text Box 11"/>
          <p:cNvSpPr txBox="1">
            <a:spLocks noChangeArrowheads="1"/>
          </p:cNvSpPr>
          <p:nvPr/>
        </p:nvSpPr>
        <p:spPr bwMode="auto">
          <a:xfrm>
            <a:off x="6264275" y="1800225"/>
            <a:ext cx="2682875"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lIns="90000" tIns="64404" rIns="90000" bIns="45000"/>
          <a:lstStyle>
            <a:lvl1pPr eaLnBrk="0">
              <a:tabLst>
                <a:tab pos="723900" algn="l"/>
                <a:tab pos="1447800" algn="l"/>
                <a:tab pos="2171700" algn="l"/>
              </a:tabLst>
              <a:defRPr>
                <a:solidFill>
                  <a:schemeClr val="tx1"/>
                </a:solidFill>
                <a:latin typeface="Arial" charset="0"/>
                <a:ea typeface="SimSun" charset="-122"/>
              </a:defRPr>
            </a:lvl1pPr>
            <a:lvl2pPr eaLnBrk="0">
              <a:tabLst>
                <a:tab pos="723900" algn="l"/>
                <a:tab pos="1447800" algn="l"/>
                <a:tab pos="2171700" algn="l"/>
              </a:tabLst>
              <a:defRPr>
                <a:solidFill>
                  <a:schemeClr val="tx1"/>
                </a:solidFill>
                <a:latin typeface="Arial" charset="0"/>
                <a:ea typeface="SimSun" charset="-122"/>
              </a:defRPr>
            </a:lvl2pPr>
            <a:lvl3pPr eaLnBrk="0">
              <a:tabLst>
                <a:tab pos="723900" algn="l"/>
                <a:tab pos="1447800" algn="l"/>
                <a:tab pos="2171700" algn="l"/>
              </a:tabLst>
              <a:defRPr>
                <a:solidFill>
                  <a:schemeClr val="tx1"/>
                </a:solidFill>
                <a:latin typeface="Arial" charset="0"/>
                <a:ea typeface="SimSun" charset="-122"/>
              </a:defRPr>
            </a:lvl3pPr>
            <a:lvl4pPr eaLnBrk="0">
              <a:tabLst>
                <a:tab pos="723900" algn="l"/>
                <a:tab pos="1447800" algn="l"/>
                <a:tab pos="2171700" algn="l"/>
              </a:tabLst>
              <a:defRPr>
                <a:solidFill>
                  <a:schemeClr val="tx1"/>
                </a:solidFill>
                <a:latin typeface="Arial" charset="0"/>
                <a:ea typeface="SimSun" charset="-122"/>
              </a:defRPr>
            </a:lvl4pPr>
            <a:lvl5pPr eaLnBrk="0">
              <a:tabLst>
                <a:tab pos="723900" algn="l"/>
                <a:tab pos="1447800" algn="l"/>
                <a:tab pos="2171700" algn="l"/>
              </a:tabLst>
              <a:defRPr>
                <a:solidFill>
                  <a:schemeClr val="tx1"/>
                </a:solidFill>
                <a:latin typeface="Arial" charset="0"/>
                <a:ea typeface="SimSun"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Lst>
              <a:defRPr>
                <a:solidFill>
                  <a:schemeClr val="tx1"/>
                </a:solidFill>
                <a:latin typeface="Arial" charset="0"/>
                <a:ea typeface="SimSun" charset="-122"/>
              </a:defRPr>
            </a:lvl9pPr>
          </a:lstStyle>
          <a:p>
            <a:pPr algn="ctr" eaLnBrk="1"/>
            <a:r>
              <a:rPr lang="it-IT" altLang="it-IT" sz="2200">
                <a:solidFill>
                  <a:srgbClr val="000000"/>
                </a:solidFill>
              </a:rPr>
              <a:t>Riduce gli eventuali </a:t>
            </a:r>
          </a:p>
          <a:p>
            <a:pPr algn="ctr" eaLnBrk="1"/>
            <a:r>
              <a:rPr lang="it-IT" altLang="it-IT" sz="2200">
                <a:solidFill>
                  <a:srgbClr val="000000"/>
                </a:solidFill>
              </a:rPr>
              <a:t>dubbi che le</a:t>
            </a:r>
          </a:p>
          <a:p>
            <a:pPr algn="ctr" eaLnBrk="1"/>
            <a:r>
              <a:rPr lang="it-IT" altLang="it-IT" sz="2200">
                <a:solidFill>
                  <a:srgbClr val="000000"/>
                </a:solidFill>
              </a:rPr>
              <a:t>amministrazioni</a:t>
            </a:r>
          </a:p>
          <a:p>
            <a:pPr algn="ctr" eaLnBrk="1"/>
            <a:r>
              <a:rPr lang="it-IT" altLang="it-IT" sz="2200">
                <a:solidFill>
                  <a:srgbClr val="000000"/>
                </a:solidFill>
              </a:rPr>
              <a:t>pubbliche possono</a:t>
            </a:r>
          </a:p>
          <a:p>
            <a:pPr algn="ctr" eaLnBrk="1"/>
            <a:r>
              <a:rPr lang="it-IT" altLang="it-IT" sz="2200">
                <a:solidFill>
                  <a:srgbClr val="000000"/>
                </a:solidFill>
              </a:rPr>
              <a:t>avere nei confronti </a:t>
            </a:r>
          </a:p>
          <a:p>
            <a:pPr algn="ctr" eaLnBrk="1"/>
            <a:r>
              <a:rPr lang="it-IT" altLang="it-IT" sz="2200">
                <a:solidFill>
                  <a:srgbClr val="000000"/>
                </a:solidFill>
              </a:rPr>
              <a:t>dei cittadini</a:t>
            </a:r>
          </a:p>
        </p:txBody>
      </p:sp>
      <p:pic>
        <p:nvPicPr>
          <p:cNvPr id="12301" name="Immagine 12" descr="LogoGis2014.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2625" y="6194425"/>
            <a:ext cx="660400" cy="49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Tema di Office">
  <a:themeElements>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ema di Offic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effectLst/>
            <a:latin typeface="Arial" charset="0"/>
            <a:ea typeface="SimSun" charset="-122"/>
          </a:defRPr>
        </a:defPPr>
      </a:lstStyle>
    </a:lnDef>
  </a:objectDefaults>
  <a:extraClrSchemeLst>
    <a:extraClrScheme>
      <a:clrScheme name="Tema di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a di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ema di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a di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a di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a di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ema di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1322</Words>
  <Application>Microsoft Office PowerPoint</Application>
  <PresentationFormat>Presentazione su schermo (4:3)</PresentationFormat>
  <Paragraphs>181</Paragraphs>
  <Slides>10</Slides>
  <Notes>10</Notes>
  <HiddenSlides>0</HiddenSlides>
  <MMClips>0</MMClips>
  <ScaleCrop>false</ScaleCrop>
  <HeadingPairs>
    <vt:vector size="4" baseType="variant">
      <vt:variant>
        <vt:lpstr>Tema</vt:lpstr>
      </vt:variant>
      <vt:variant>
        <vt:i4>3</vt:i4>
      </vt:variant>
      <vt:variant>
        <vt:lpstr>Titoli diapositive</vt:lpstr>
      </vt:variant>
      <vt:variant>
        <vt:i4>10</vt:i4>
      </vt:variant>
    </vt:vector>
  </HeadingPairs>
  <TitlesOfParts>
    <vt:vector size="13" baseType="lpstr">
      <vt:lpstr>Tema di Office</vt:lpstr>
      <vt:lpstr>1_Tema di Office</vt:lpstr>
      <vt:lpstr>2_Tema di Office</vt:lpstr>
      <vt:lpstr>Presentazione standard di PowerPoint</vt:lpstr>
      <vt:lpstr>Presentazione standard di PowerPoint</vt:lpstr>
      <vt:lpstr>Presentazione standard di PowerPoint</vt:lpstr>
      <vt:lpstr>L'analisi SWOT</vt:lpstr>
      <vt:lpstr>Presentazione standard di PowerPoint</vt:lpstr>
      <vt:lpstr>Presentazione standard di PowerPoint</vt:lpstr>
      <vt:lpstr>Presentazione standard di PowerPoint</vt:lpstr>
      <vt:lpstr>Presentazione standard di PowerPoint</vt:lpstr>
      <vt:lpstr>Presentazione standard di PowerPoint</vt:lpstr>
      <vt:lpstr>Grazie per l’attenzione www.besdelleprovince.it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Francesca Allegra</dc:creator>
  <cp:lastModifiedBy>allegraf</cp:lastModifiedBy>
  <cp:revision>23</cp:revision>
  <cp:lastPrinted>1601-01-01T00:00:00Z</cp:lastPrinted>
  <dcterms:created xsi:type="dcterms:W3CDTF">1601-01-01T00:00:00Z</dcterms:created>
  <dcterms:modified xsi:type="dcterms:W3CDTF">2015-03-10T15:34:36Z</dcterms:modified>
</cp:coreProperties>
</file>